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258" r:id="rId3"/>
    <p:sldId id="259" r:id="rId4"/>
    <p:sldId id="266" r:id="rId5"/>
    <p:sldId id="256" r:id="rId6"/>
    <p:sldId id="297" r:id="rId7"/>
    <p:sldId id="265" r:id="rId8"/>
    <p:sldId id="267" r:id="rId9"/>
    <p:sldId id="272" r:id="rId10"/>
    <p:sldId id="284" r:id="rId11"/>
    <p:sldId id="295" r:id="rId12"/>
    <p:sldId id="345" r:id="rId13"/>
    <p:sldId id="318" r:id="rId14"/>
    <p:sldId id="372" r:id="rId15"/>
    <p:sldId id="373" r:id="rId16"/>
    <p:sldId id="374" r:id="rId17"/>
    <p:sldId id="375" r:id="rId18"/>
    <p:sldId id="376" r:id="rId19"/>
    <p:sldId id="380" r:id="rId20"/>
    <p:sldId id="377" r:id="rId21"/>
    <p:sldId id="378" r:id="rId22"/>
    <p:sldId id="379" r:id="rId23"/>
    <p:sldId id="360" r:id="rId24"/>
    <p:sldId id="381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71-437D-AFE5-DC1539D8F3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71-437D-AFE5-DC1539D8F33E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</c:v>
                </c:pt>
                <c:pt idx="1">
                  <c:v>0.3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71-437D-AFE5-DC1539D8F3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471-437D-AFE5-DC1539D8F3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471-437D-AFE5-DC1539D8F3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471-437D-AFE5-DC1539D8F33E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471-437D-AFE5-DC1539D8F3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471-437D-AFE5-DC1539D8F3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471-437D-AFE5-DC1539D8F33E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</c:v>
                </c:pt>
                <c:pt idx="1">
                  <c:v>0.95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471-437D-AFE5-DC1539D8F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2134488"/>
        <c:axId val="320126504"/>
      </c:barChart>
      <c:catAx>
        <c:axId val="322134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0126504"/>
        <c:crosses val="autoZero"/>
        <c:auto val="1"/>
        <c:lblAlgn val="ctr"/>
        <c:lblOffset val="100"/>
        <c:noMultiLvlLbl val="0"/>
      </c:catAx>
      <c:valAx>
        <c:axId val="320126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2134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1EA1B-8C75-43A7-8FFC-C31E4C05B7D3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77F6A-3815-4E54-8E5B-9648377D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25505-91E0-437D-97BA-3F0EC6636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25505-91E0-437D-97BA-3F0EC6636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00" y="541867"/>
            <a:ext cx="5774268" cy="63161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060BD6-41EE-4728-A0DA-AC315882EB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0267"/>
            <a:ext cx="12192000" cy="5147733"/>
          </a:xfrm>
          <a:custGeom>
            <a:avLst/>
            <a:gdLst>
              <a:gd name="connsiteX0" fmla="*/ 0 w 12192000"/>
              <a:gd name="connsiteY0" fmla="*/ 0 h 5147733"/>
              <a:gd name="connsiteX1" fmla="*/ 12192000 w 12192000"/>
              <a:gd name="connsiteY1" fmla="*/ 0 h 5147733"/>
              <a:gd name="connsiteX2" fmla="*/ 12192000 w 12192000"/>
              <a:gd name="connsiteY2" fmla="*/ 5147733 h 5147733"/>
              <a:gd name="connsiteX3" fmla="*/ 0 w 12192000"/>
              <a:gd name="connsiteY3" fmla="*/ 5147733 h 514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47733">
                <a:moveTo>
                  <a:pt x="0" y="0"/>
                </a:moveTo>
                <a:lnTo>
                  <a:pt x="12192000" y="0"/>
                </a:lnTo>
                <a:lnTo>
                  <a:pt x="12192000" y="5147733"/>
                </a:lnTo>
                <a:lnTo>
                  <a:pt x="0" y="51477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7ACE96D-85C5-41AA-9E35-D5465554DE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31734" y="0"/>
            <a:ext cx="3928533" cy="5520267"/>
          </a:xfrm>
          <a:custGeom>
            <a:avLst/>
            <a:gdLst>
              <a:gd name="connsiteX0" fmla="*/ 0 w 3928533"/>
              <a:gd name="connsiteY0" fmla="*/ 0 h 5520267"/>
              <a:gd name="connsiteX1" fmla="*/ 3928533 w 3928533"/>
              <a:gd name="connsiteY1" fmla="*/ 0 h 5520267"/>
              <a:gd name="connsiteX2" fmla="*/ 3928533 w 3928533"/>
              <a:gd name="connsiteY2" fmla="*/ 5520267 h 5520267"/>
              <a:gd name="connsiteX3" fmla="*/ 0 w 3928533"/>
              <a:gd name="connsiteY3" fmla="*/ 5520267 h 552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8533" h="5520267">
                <a:moveTo>
                  <a:pt x="0" y="0"/>
                </a:moveTo>
                <a:lnTo>
                  <a:pt x="3928533" y="0"/>
                </a:lnTo>
                <a:lnTo>
                  <a:pt x="3928533" y="5520267"/>
                </a:lnTo>
                <a:lnTo>
                  <a:pt x="0" y="55202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E886CAA-419B-4120-ACB3-393A9004E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630" y="2438470"/>
            <a:ext cx="5650992" cy="3755278"/>
          </a:xfrm>
          <a:custGeom>
            <a:avLst/>
            <a:gdLst>
              <a:gd name="connsiteX0" fmla="*/ 2741390 w 5650992"/>
              <a:gd name="connsiteY0" fmla="*/ 0 h 3755278"/>
              <a:gd name="connsiteX1" fmla="*/ 5650992 w 5650992"/>
              <a:gd name="connsiteY1" fmla="*/ 0 h 3755278"/>
              <a:gd name="connsiteX2" fmla="*/ 2909602 w 5650992"/>
              <a:gd name="connsiteY2" fmla="*/ 3755278 h 3755278"/>
              <a:gd name="connsiteX3" fmla="*/ 0 w 5650992"/>
              <a:gd name="connsiteY3" fmla="*/ 3755278 h 375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0992" h="3755278">
                <a:moveTo>
                  <a:pt x="2741390" y="0"/>
                </a:moveTo>
                <a:lnTo>
                  <a:pt x="5650992" y="0"/>
                </a:lnTo>
                <a:lnTo>
                  <a:pt x="2909602" y="3755278"/>
                </a:lnTo>
                <a:lnTo>
                  <a:pt x="0" y="37552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1FC8578-07CB-46A9-B6F1-0236887FC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650992" cy="3755278"/>
          </a:xfrm>
          <a:custGeom>
            <a:avLst/>
            <a:gdLst>
              <a:gd name="connsiteX0" fmla="*/ 2741390 w 5650992"/>
              <a:gd name="connsiteY0" fmla="*/ 0 h 3755278"/>
              <a:gd name="connsiteX1" fmla="*/ 5650992 w 5650992"/>
              <a:gd name="connsiteY1" fmla="*/ 0 h 3755278"/>
              <a:gd name="connsiteX2" fmla="*/ 2909602 w 5650992"/>
              <a:gd name="connsiteY2" fmla="*/ 3755278 h 3755278"/>
              <a:gd name="connsiteX3" fmla="*/ 0 w 5650992"/>
              <a:gd name="connsiteY3" fmla="*/ 3755278 h 375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0992" h="3755278">
                <a:moveTo>
                  <a:pt x="2741390" y="0"/>
                </a:moveTo>
                <a:lnTo>
                  <a:pt x="5650992" y="0"/>
                </a:lnTo>
                <a:lnTo>
                  <a:pt x="2909602" y="3755278"/>
                </a:lnTo>
                <a:lnTo>
                  <a:pt x="0" y="37552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8B39D4-E43E-4E26-8710-DD56E4EAC2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25496" y="527374"/>
            <a:ext cx="4063790" cy="2700528"/>
          </a:xfrm>
          <a:custGeom>
            <a:avLst/>
            <a:gdLst>
              <a:gd name="connsiteX0" fmla="*/ 1971412 w 4063790"/>
              <a:gd name="connsiteY0" fmla="*/ 0 h 2700528"/>
              <a:gd name="connsiteX1" fmla="*/ 4063790 w 4063790"/>
              <a:gd name="connsiteY1" fmla="*/ 0 h 2700528"/>
              <a:gd name="connsiteX2" fmla="*/ 2092378 w 4063790"/>
              <a:gd name="connsiteY2" fmla="*/ 2700528 h 2700528"/>
              <a:gd name="connsiteX3" fmla="*/ 0 w 4063790"/>
              <a:gd name="connsiteY3" fmla="*/ 2700528 h 270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3790" h="2700528">
                <a:moveTo>
                  <a:pt x="1971412" y="0"/>
                </a:moveTo>
                <a:lnTo>
                  <a:pt x="4063790" y="0"/>
                </a:lnTo>
                <a:lnTo>
                  <a:pt x="2092378" y="2700528"/>
                </a:lnTo>
                <a:lnTo>
                  <a:pt x="0" y="27005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0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FFBCDD-720A-4A2C-84F9-10F48A2C67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57272" y="2072639"/>
            <a:ext cx="3714545" cy="3714545"/>
          </a:xfrm>
          <a:custGeom>
            <a:avLst/>
            <a:gdLst>
              <a:gd name="connsiteX0" fmla="*/ 1857273 w 3714545"/>
              <a:gd name="connsiteY0" fmla="*/ 0 h 3714545"/>
              <a:gd name="connsiteX1" fmla="*/ 3714545 w 3714545"/>
              <a:gd name="connsiteY1" fmla="*/ 1857273 h 3714545"/>
              <a:gd name="connsiteX2" fmla="*/ 1857273 w 3714545"/>
              <a:gd name="connsiteY2" fmla="*/ 3714545 h 3714545"/>
              <a:gd name="connsiteX3" fmla="*/ 0 w 3714545"/>
              <a:gd name="connsiteY3" fmla="*/ 1857273 h 37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545" h="3714545">
                <a:moveTo>
                  <a:pt x="1857273" y="0"/>
                </a:moveTo>
                <a:lnTo>
                  <a:pt x="3714545" y="1857273"/>
                </a:lnTo>
                <a:lnTo>
                  <a:pt x="1857273" y="3714545"/>
                </a:lnTo>
                <a:lnTo>
                  <a:pt x="0" y="1857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22F4E8B-730C-454E-9C68-B78591FD1F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82076" y="2930095"/>
            <a:ext cx="3714545" cy="3714545"/>
          </a:xfrm>
          <a:custGeom>
            <a:avLst/>
            <a:gdLst>
              <a:gd name="connsiteX0" fmla="*/ 1857273 w 3714545"/>
              <a:gd name="connsiteY0" fmla="*/ 0 h 3714545"/>
              <a:gd name="connsiteX1" fmla="*/ 3714545 w 3714545"/>
              <a:gd name="connsiteY1" fmla="*/ 1857273 h 3714545"/>
              <a:gd name="connsiteX2" fmla="*/ 1857273 w 3714545"/>
              <a:gd name="connsiteY2" fmla="*/ 3714545 h 3714545"/>
              <a:gd name="connsiteX3" fmla="*/ 0 w 3714545"/>
              <a:gd name="connsiteY3" fmla="*/ 1857273 h 37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545" h="3714545">
                <a:moveTo>
                  <a:pt x="1857273" y="0"/>
                </a:moveTo>
                <a:lnTo>
                  <a:pt x="3714545" y="1857273"/>
                </a:lnTo>
                <a:lnTo>
                  <a:pt x="1857273" y="3714545"/>
                </a:lnTo>
                <a:lnTo>
                  <a:pt x="0" y="1857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4FA64FB-3323-4762-8520-39693159D7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38728" y="4091939"/>
            <a:ext cx="3714545" cy="3714545"/>
          </a:xfrm>
          <a:custGeom>
            <a:avLst/>
            <a:gdLst>
              <a:gd name="connsiteX0" fmla="*/ 1857273 w 3714545"/>
              <a:gd name="connsiteY0" fmla="*/ 0 h 3714545"/>
              <a:gd name="connsiteX1" fmla="*/ 3714545 w 3714545"/>
              <a:gd name="connsiteY1" fmla="*/ 1857273 h 3714545"/>
              <a:gd name="connsiteX2" fmla="*/ 1857273 w 3714545"/>
              <a:gd name="connsiteY2" fmla="*/ 3714545 h 3714545"/>
              <a:gd name="connsiteX3" fmla="*/ 0 w 3714545"/>
              <a:gd name="connsiteY3" fmla="*/ 1857273 h 37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545" h="3714545">
                <a:moveTo>
                  <a:pt x="1857273" y="0"/>
                </a:moveTo>
                <a:lnTo>
                  <a:pt x="3714545" y="1857273"/>
                </a:lnTo>
                <a:lnTo>
                  <a:pt x="1857273" y="3714545"/>
                </a:lnTo>
                <a:lnTo>
                  <a:pt x="0" y="1857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7D03FC-AC66-4125-B584-AB50F39A02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1100" y="2930095"/>
            <a:ext cx="3714545" cy="3714545"/>
          </a:xfrm>
          <a:custGeom>
            <a:avLst/>
            <a:gdLst>
              <a:gd name="connsiteX0" fmla="*/ 1857273 w 3714545"/>
              <a:gd name="connsiteY0" fmla="*/ 0 h 3714545"/>
              <a:gd name="connsiteX1" fmla="*/ 3714545 w 3714545"/>
              <a:gd name="connsiteY1" fmla="*/ 1857273 h 3714545"/>
              <a:gd name="connsiteX2" fmla="*/ 1857273 w 3714545"/>
              <a:gd name="connsiteY2" fmla="*/ 3714545 h 3714545"/>
              <a:gd name="connsiteX3" fmla="*/ 0 w 3714545"/>
              <a:gd name="connsiteY3" fmla="*/ 1857273 h 37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545" h="3714545">
                <a:moveTo>
                  <a:pt x="1857273" y="0"/>
                </a:moveTo>
                <a:lnTo>
                  <a:pt x="3714545" y="1857273"/>
                </a:lnTo>
                <a:lnTo>
                  <a:pt x="1857273" y="3714545"/>
                </a:lnTo>
                <a:lnTo>
                  <a:pt x="0" y="1857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0F6575F-1B1B-4C08-91E3-9977EAFC1E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4728" y="2069035"/>
            <a:ext cx="3714545" cy="3714545"/>
          </a:xfrm>
          <a:custGeom>
            <a:avLst/>
            <a:gdLst>
              <a:gd name="connsiteX0" fmla="*/ 1857273 w 3714545"/>
              <a:gd name="connsiteY0" fmla="*/ 0 h 3714545"/>
              <a:gd name="connsiteX1" fmla="*/ 3714545 w 3714545"/>
              <a:gd name="connsiteY1" fmla="*/ 1857273 h 3714545"/>
              <a:gd name="connsiteX2" fmla="*/ 1857273 w 3714545"/>
              <a:gd name="connsiteY2" fmla="*/ 3714545 h 3714545"/>
              <a:gd name="connsiteX3" fmla="*/ 0 w 3714545"/>
              <a:gd name="connsiteY3" fmla="*/ 1857273 h 37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545" h="3714545">
                <a:moveTo>
                  <a:pt x="1857273" y="0"/>
                </a:moveTo>
                <a:lnTo>
                  <a:pt x="3714545" y="1857273"/>
                </a:lnTo>
                <a:lnTo>
                  <a:pt x="1857273" y="3714545"/>
                </a:lnTo>
                <a:lnTo>
                  <a:pt x="0" y="1857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3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68FF40E-81A7-4A4D-9DC9-BAD29F001E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0940" y="-737420"/>
            <a:ext cx="6813756" cy="6813756"/>
          </a:xfrm>
          <a:custGeom>
            <a:avLst/>
            <a:gdLst>
              <a:gd name="connsiteX0" fmla="*/ 3406878 w 6813756"/>
              <a:gd name="connsiteY0" fmla="*/ 0 h 6813756"/>
              <a:gd name="connsiteX1" fmla="*/ 6813756 w 6813756"/>
              <a:gd name="connsiteY1" fmla="*/ 3406878 h 6813756"/>
              <a:gd name="connsiteX2" fmla="*/ 3406878 w 6813756"/>
              <a:gd name="connsiteY2" fmla="*/ 6813756 h 6813756"/>
              <a:gd name="connsiteX3" fmla="*/ 0 w 6813756"/>
              <a:gd name="connsiteY3" fmla="*/ 3406878 h 68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756" h="6813756">
                <a:moveTo>
                  <a:pt x="3406878" y="0"/>
                </a:moveTo>
                <a:lnTo>
                  <a:pt x="6813756" y="3406878"/>
                </a:lnTo>
                <a:lnTo>
                  <a:pt x="3406878" y="6813756"/>
                </a:lnTo>
                <a:lnTo>
                  <a:pt x="0" y="34068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BF7D84-D28A-49FC-BFCD-A0F487E424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573" y="860321"/>
            <a:ext cx="6813756" cy="6813756"/>
          </a:xfrm>
          <a:custGeom>
            <a:avLst/>
            <a:gdLst>
              <a:gd name="connsiteX0" fmla="*/ 3406878 w 6813756"/>
              <a:gd name="connsiteY0" fmla="*/ 0 h 6813756"/>
              <a:gd name="connsiteX1" fmla="*/ 6813756 w 6813756"/>
              <a:gd name="connsiteY1" fmla="*/ 3406878 h 6813756"/>
              <a:gd name="connsiteX2" fmla="*/ 3406878 w 6813756"/>
              <a:gd name="connsiteY2" fmla="*/ 6813756 h 6813756"/>
              <a:gd name="connsiteX3" fmla="*/ 0 w 6813756"/>
              <a:gd name="connsiteY3" fmla="*/ 3406878 h 68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3756" h="6813756">
                <a:moveTo>
                  <a:pt x="3406878" y="0"/>
                </a:moveTo>
                <a:lnTo>
                  <a:pt x="6813756" y="3406878"/>
                </a:lnTo>
                <a:lnTo>
                  <a:pt x="3406878" y="6813756"/>
                </a:lnTo>
                <a:lnTo>
                  <a:pt x="0" y="34068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04188" y="914278"/>
            <a:ext cx="1231749" cy="1261898"/>
          </a:xfrm>
          <a:custGeom>
            <a:avLst/>
            <a:gdLst>
              <a:gd name="connsiteX0" fmla="*/ 205296 w 1231749"/>
              <a:gd name="connsiteY0" fmla="*/ 0 h 1261898"/>
              <a:gd name="connsiteX1" fmla="*/ 1026453 w 1231749"/>
              <a:gd name="connsiteY1" fmla="*/ 0 h 1261898"/>
              <a:gd name="connsiteX2" fmla="*/ 1231749 w 1231749"/>
              <a:gd name="connsiteY2" fmla="*/ 205296 h 1261898"/>
              <a:gd name="connsiteX3" fmla="*/ 1231749 w 1231749"/>
              <a:gd name="connsiteY3" fmla="*/ 1056602 h 1261898"/>
              <a:gd name="connsiteX4" fmla="*/ 1026453 w 1231749"/>
              <a:gd name="connsiteY4" fmla="*/ 1261898 h 1261898"/>
              <a:gd name="connsiteX5" fmla="*/ 205296 w 1231749"/>
              <a:gd name="connsiteY5" fmla="*/ 1261898 h 1261898"/>
              <a:gd name="connsiteX6" fmla="*/ 0 w 1231749"/>
              <a:gd name="connsiteY6" fmla="*/ 1056602 h 1261898"/>
              <a:gd name="connsiteX7" fmla="*/ 0 w 1231749"/>
              <a:gd name="connsiteY7" fmla="*/ 205296 h 1261898"/>
              <a:gd name="connsiteX8" fmla="*/ 205296 w 1231749"/>
              <a:gd name="connsiteY8" fmla="*/ 0 h 126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749" h="1261898">
                <a:moveTo>
                  <a:pt x="205296" y="0"/>
                </a:moveTo>
                <a:lnTo>
                  <a:pt x="1026453" y="0"/>
                </a:lnTo>
                <a:cubicBezTo>
                  <a:pt x="1139835" y="0"/>
                  <a:pt x="1231749" y="91914"/>
                  <a:pt x="1231749" y="205296"/>
                </a:cubicBezTo>
                <a:lnTo>
                  <a:pt x="1231749" y="1056602"/>
                </a:lnTo>
                <a:cubicBezTo>
                  <a:pt x="1231749" y="1169984"/>
                  <a:pt x="1139835" y="1261898"/>
                  <a:pt x="1026453" y="1261898"/>
                </a:cubicBezTo>
                <a:lnTo>
                  <a:pt x="205296" y="1261898"/>
                </a:lnTo>
                <a:cubicBezTo>
                  <a:pt x="91914" y="1261898"/>
                  <a:pt x="0" y="1169984"/>
                  <a:pt x="0" y="1056602"/>
                </a:cubicBezTo>
                <a:lnTo>
                  <a:pt x="0" y="205296"/>
                </a:lnTo>
                <a:cubicBezTo>
                  <a:pt x="0" y="91914"/>
                  <a:pt x="91914" y="0"/>
                  <a:pt x="2052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966139" y="2921219"/>
            <a:ext cx="1231749" cy="1261898"/>
          </a:xfrm>
          <a:custGeom>
            <a:avLst/>
            <a:gdLst>
              <a:gd name="connsiteX0" fmla="*/ 205296 w 1231749"/>
              <a:gd name="connsiteY0" fmla="*/ 0 h 1261898"/>
              <a:gd name="connsiteX1" fmla="*/ 1026453 w 1231749"/>
              <a:gd name="connsiteY1" fmla="*/ 0 h 1261898"/>
              <a:gd name="connsiteX2" fmla="*/ 1231749 w 1231749"/>
              <a:gd name="connsiteY2" fmla="*/ 205296 h 1261898"/>
              <a:gd name="connsiteX3" fmla="*/ 1231749 w 1231749"/>
              <a:gd name="connsiteY3" fmla="*/ 1056602 h 1261898"/>
              <a:gd name="connsiteX4" fmla="*/ 1026453 w 1231749"/>
              <a:gd name="connsiteY4" fmla="*/ 1261898 h 1261898"/>
              <a:gd name="connsiteX5" fmla="*/ 205296 w 1231749"/>
              <a:gd name="connsiteY5" fmla="*/ 1261898 h 1261898"/>
              <a:gd name="connsiteX6" fmla="*/ 0 w 1231749"/>
              <a:gd name="connsiteY6" fmla="*/ 1056602 h 1261898"/>
              <a:gd name="connsiteX7" fmla="*/ 0 w 1231749"/>
              <a:gd name="connsiteY7" fmla="*/ 205296 h 1261898"/>
              <a:gd name="connsiteX8" fmla="*/ 205296 w 1231749"/>
              <a:gd name="connsiteY8" fmla="*/ 0 h 126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749" h="1261898">
                <a:moveTo>
                  <a:pt x="205296" y="0"/>
                </a:moveTo>
                <a:lnTo>
                  <a:pt x="1026453" y="0"/>
                </a:lnTo>
                <a:cubicBezTo>
                  <a:pt x="1139835" y="0"/>
                  <a:pt x="1231749" y="91914"/>
                  <a:pt x="1231749" y="205296"/>
                </a:cubicBezTo>
                <a:lnTo>
                  <a:pt x="1231749" y="1056602"/>
                </a:lnTo>
                <a:cubicBezTo>
                  <a:pt x="1231749" y="1169984"/>
                  <a:pt x="1139835" y="1261898"/>
                  <a:pt x="1026453" y="1261898"/>
                </a:cubicBezTo>
                <a:lnTo>
                  <a:pt x="205296" y="1261898"/>
                </a:lnTo>
                <a:cubicBezTo>
                  <a:pt x="91914" y="1261898"/>
                  <a:pt x="0" y="1169984"/>
                  <a:pt x="0" y="1056602"/>
                </a:cubicBezTo>
                <a:lnTo>
                  <a:pt x="0" y="205296"/>
                </a:lnTo>
                <a:cubicBezTo>
                  <a:pt x="0" y="91914"/>
                  <a:pt x="91914" y="0"/>
                  <a:pt x="2052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5504188" y="5077205"/>
            <a:ext cx="1231749" cy="1261898"/>
          </a:xfrm>
          <a:custGeom>
            <a:avLst/>
            <a:gdLst>
              <a:gd name="connsiteX0" fmla="*/ 205296 w 1231749"/>
              <a:gd name="connsiteY0" fmla="*/ 0 h 1261898"/>
              <a:gd name="connsiteX1" fmla="*/ 1026453 w 1231749"/>
              <a:gd name="connsiteY1" fmla="*/ 0 h 1261898"/>
              <a:gd name="connsiteX2" fmla="*/ 1231749 w 1231749"/>
              <a:gd name="connsiteY2" fmla="*/ 205296 h 1261898"/>
              <a:gd name="connsiteX3" fmla="*/ 1231749 w 1231749"/>
              <a:gd name="connsiteY3" fmla="*/ 1056602 h 1261898"/>
              <a:gd name="connsiteX4" fmla="*/ 1026453 w 1231749"/>
              <a:gd name="connsiteY4" fmla="*/ 1261898 h 1261898"/>
              <a:gd name="connsiteX5" fmla="*/ 205296 w 1231749"/>
              <a:gd name="connsiteY5" fmla="*/ 1261898 h 1261898"/>
              <a:gd name="connsiteX6" fmla="*/ 0 w 1231749"/>
              <a:gd name="connsiteY6" fmla="*/ 1056602 h 1261898"/>
              <a:gd name="connsiteX7" fmla="*/ 0 w 1231749"/>
              <a:gd name="connsiteY7" fmla="*/ 205296 h 1261898"/>
              <a:gd name="connsiteX8" fmla="*/ 205296 w 1231749"/>
              <a:gd name="connsiteY8" fmla="*/ 0 h 126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749" h="1261898">
                <a:moveTo>
                  <a:pt x="205296" y="0"/>
                </a:moveTo>
                <a:lnTo>
                  <a:pt x="1026453" y="0"/>
                </a:lnTo>
                <a:cubicBezTo>
                  <a:pt x="1139835" y="0"/>
                  <a:pt x="1231749" y="91914"/>
                  <a:pt x="1231749" y="205296"/>
                </a:cubicBezTo>
                <a:lnTo>
                  <a:pt x="1231749" y="1056602"/>
                </a:lnTo>
                <a:cubicBezTo>
                  <a:pt x="1231749" y="1169984"/>
                  <a:pt x="1139835" y="1261898"/>
                  <a:pt x="1026453" y="1261898"/>
                </a:cubicBezTo>
                <a:lnTo>
                  <a:pt x="205296" y="1261898"/>
                </a:lnTo>
                <a:cubicBezTo>
                  <a:pt x="91914" y="1261898"/>
                  <a:pt x="0" y="1169984"/>
                  <a:pt x="0" y="1056602"/>
                </a:cubicBezTo>
                <a:lnTo>
                  <a:pt x="0" y="205296"/>
                </a:lnTo>
                <a:cubicBezTo>
                  <a:pt x="0" y="91914"/>
                  <a:pt x="91914" y="0"/>
                  <a:pt x="2052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5317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20540"/>
          </a:xfrm>
          <a:custGeom>
            <a:avLst/>
            <a:gdLst>
              <a:gd name="connsiteX0" fmla="*/ 0 w 12192000"/>
              <a:gd name="connsiteY0" fmla="*/ 0 h 4320540"/>
              <a:gd name="connsiteX1" fmla="*/ 12192000 w 12192000"/>
              <a:gd name="connsiteY1" fmla="*/ 0 h 4320540"/>
              <a:gd name="connsiteX2" fmla="*/ 12192000 w 12192000"/>
              <a:gd name="connsiteY2" fmla="*/ 4320540 h 4320540"/>
              <a:gd name="connsiteX3" fmla="*/ 0 w 12192000"/>
              <a:gd name="connsiteY3" fmla="*/ 4320540 h 432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0540">
                <a:moveTo>
                  <a:pt x="0" y="0"/>
                </a:moveTo>
                <a:lnTo>
                  <a:pt x="12192000" y="0"/>
                </a:lnTo>
                <a:lnTo>
                  <a:pt x="12192000" y="4320540"/>
                </a:lnTo>
                <a:lnTo>
                  <a:pt x="0" y="43205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304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E1D359-982D-426C-8894-3BABB517D8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9963" y="1300981"/>
            <a:ext cx="4256036" cy="4256036"/>
          </a:xfrm>
          <a:custGeom>
            <a:avLst/>
            <a:gdLst>
              <a:gd name="connsiteX0" fmla="*/ 2128018 w 4256036"/>
              <a:gd name="connsiteY0" fmla="*/ 1424240 h 4256036"/>
              <a:gd name="connsiteX1" fmla="*/ 1424240 w 4256036"/>
              <a:gd name="connsiteY1" fmla="*/ 2128018 h 4256036"/>
              <a:gd name="connsiteX2" fmla="*/ 2128018 w 4256036"/>
              <a:gd name="connsiteY2" fmla="*/ 2831796 h 4256036"/>
              <a:gd name="connsiteX3" fmla="*/ 2831796 w 4256036"/>
              <a:gd name="connsiteY3" fmla="*/ 2128018 h 4256036"/>
              <a:gd name="connsiteX4" fmla="*/ 2128018 w 4256036"/>
              <a:gd name="connsiteY4" fmla="*/ 1424240 h 4256036"/>
              <a:gd name="connsiteX5" fmla="*/ 2128018 w 4256036"/>
              <a:gd name="connsiteY5" fmla="*/ 0 h 4256036"/>
              <a:gd name="connsiteX6" fmla="*/ 4256036 w 4256036"/>
              <a:gd name="connsiteY6" fmla="*/ 2128018 h 4256036"/>
              <a:gd name="connsiteX7" fmla="*/ 2128018 w 4256036"/>
              <a:gd name="connsiteY7" fmla="*/ 4256036 h 4256036"/>
              <a:gd name="connsiteX8" fmla="*/ 0 w 4256036"/>
              <a:gd name="connsiteY8" fmla="*/ 2128018 h 4256036"/>
              <a:gd name="connsiteX9" fmla="*/ 2128018 w 4256036"/>
              <a:gd name="connsiteY9" fmla="*/ 0 h 42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036" h="4256036">
                <a:moveTo>
                  <a:pt x="2128018" y="1424240"/>
                </a:moveTo>
                <a:cubicBezTo>
                  <a:pt x="1739332" y="1424240"/>
                  <a:pt x="1424240" y="1739332"/>
                  <a:pt x="1424240" y="2128018"/>
                </a:cubicBezTo>
                <a:cubicBezTo>
                  <a:pt x="1424240" y="2516704"/>
                  <a:pt x="1739332" y="2831796"/>
                  <a:pt x="2128018" y="2831796"/>
                </a:cubicBezTo>
                <a:cubicBezTo>
                  <a:pt x="2516704" y="2831796"/>
                  <a:pt x="2831796" y="2516704"/>
                  <a:pt x="2831796" y="2128018"/>
                </a:cubicBezTo>
                <a:cubicBezTo>
                  <a:pt x="2831796" y="1739332"/>
                  <a:pt x="2516704" y="1424240"/>
                  <a:pt x="2128018" y="1424240"/>
                </a:cubicBezTo>
                <a:close/>
                <a:moveTo>
                  <a:pt x="2128018" y="0"/>
                </a:moveTo>
                <a:cubicBezTo>
                  <a:pt x="3303290" y="0"/>
                  <a:pt x="4256036" y="952746"/>
                  <a:pt x="4256036" y="2128018"/>
                </a:cubicBezTo>
                <a:cubicBezTo>
                  <a:pt x="4256036" y="3303290"/>
                  <a:pt x="3303290" y="4256036"/>
                  <a:pt x="2128018" y="4256036"/>
                </a:cubicBezTo>
                <a:cubicBezTo>
                  <a:pt x="952746" y="4256036"/>
                  <a:pt x="0" y="3303290"/>
                  <a:pt x="0" y="2128018"/>
                </a:cubicBezTo>
                <a:cubicBezTo>
                  <a:pt x="0" y="952746"/>
                  <a:pt x="952746" y="0"/>
                  <a:pt x="21280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0753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4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9" r:id="rId2"/>
    <p:sldLayoutId id="2147483653" r:id="rId3"/>
    <p:sldLayoutId id="2147483676" r:id="rId4"/>
    <p:sldLayoutId id="2147483658" r:id="rId5"/>
    <p:sldLayoutId id="2147483662" r:id="rId6"/>
    <p:sldLayoutId id="2147483681" r:id="rId7"/>
    <p:sldLayoutId id="2147483683" r:id="rId8"/>
    <p:sldLayoutId id="214748369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svg"/><Relationship Id="rId7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B200A5-361B-4D15-A0D2-F5EC3B483A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B30E76-B5CC-48B3-98FF-5647311573A5}"/>
              </a:ext>
            </a:extLst>
          </p:cNvPr>
          <p:cNvSpPr/>
          <p:nvPr/>
        </p:nvSpPr>
        <p:spPr>
          <a:xfrm>
            <a:off x="0" y="22161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0000"/>
                </a:schemeClr>
              </a:gs>
              <a:gs pos="100000">
                <a:schemeClr val="accent4">
                  <a:lumMod val="75000"/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3AF0D5-FB61-403C-B4B0-BBE9E2867899}"/>
              </a:ext>
            </a:extLst>
          </p:cNvPr>
          <p:cNvSpPr txBox="1"/>
          <p:nvPr/>
        </p:nvSpPr>
        <p:spPr>
          <a:xfrm>
            <a:off x="5249333" y="-6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FD056057-4548-4C24-88BE-74E6FD08CDC2}"/>
              </a:ext>
            </a:extLst>
          </p:cNvPr>
          <p:cNvSpPr/>
          <p:nvPr/>
        </p:nvSpPr>
        <p:spPr>
          <a:xfrm flipV="1">
            <a:off x="1130615" y="1595958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3BAF0030-486C-43D0-A218-93785B4D9A61}"/>
              </a:ext>
            </a:extLst>
          </p:cNvPr>
          <p:cNvSpPr/>
          <p:nvPr/>
        </p:nvSpPr>
        <p:spPr>
          <a:xfrm flipV="1">
            <a:off x="2864346" y="2846753"/>
            <a:ext cx="2569718" cy="2919046"/>
          </a:xfrm>
          <a:prstGeom prst="parallelogram">
            <a:avLst>
              <a:gd name="adj" fmla="val 94218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180FB7-B252-40E7-9AFE-1516148DEFC8}"/>
              </a:ext>
            </a:extLst>
          </p:cNvPr>
          <p:cNvCxnSpPr/>
          <p:nvPr/>
        </p:nvCxnSpPr>
        <p:spPr>
          <a:xfrm>
            <a:off x="85977" y="-167321"/>
            <a:ext cx="2268415" cy="250554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7C4182-D7A2-4CE2-80A9-E1FEBC46D46B}"/>
              </a:ext>
            </a:extLst>
          </p:cNvPr>
          <p:cNvGrpSpPr/>
          <p:nvPr/>
        </p:nvGrpSpPr>
        <p:grpSpPr>
          <a:xfrm>
            <a:off x="250839" y="-167321"/>
            <a:ext cx="1618872" cy="997997"/>
            <a:chOff x="226178" y="-312197"/>
            <a:chExt cx="2263361" cy="1395309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EC15B1EA-B616-482B-BB4A-A3E167706871}"/>
                </a:ext>
              </a:extLst>
            </p:cNvPr>
            <p:cNvSpPr/>
            <p:nvPr/>
          </p:nvSpPr>
          <p:spPr>
            <a:xfrm flipV="1">
              <a:off x="226178" y="-312197"/>
              <a:ext cx="1489493" cy="1192359"/>
            </a:xfrm>
            <a:prstGeom prst="parallelogram">
              <a:avLst>
                <a:gd name="adj" fmla="val 85784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3947BBF8-30AB-4409-A418-BA8814A18EBB}"/>
                </a:ext>
              </a:extLst>
            </p:cNvPr>
            <p:cNvSpPr/>
            <p:nvPr/>
          </p:nvSpPr>
          <p:spPr>
            <a:xfrm flipV="1">
              <a:off x="1000048" y="-109247"/>
              <a:ext cx="1489491" cy="1192359"/>
            </a:xfrm>
            <a:prstGeom prst="parallelogram">
              <a:avLst>
                <a:gd name="adj" fmla="val 85784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C1C47C7E-E691-4474-8E5E-3C81EDF41F53}"/>
              </a:ext>
            </a:extLst>
          </p:cNvPr>
          <p:cNvSpPr/>
          <p:nvPr/>
        </p:nvSpPr>
        <p:spPr>
          <a:xfrm flipV="1">
            <a:off x="9007140" y="3938954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02735045-9B95-4FFC-8D2C-856345556378}"/>
              </a:ext>
            </a:extLst>
          </p:cNvPr>
          <p:cNvSpPr/>
          <p:nvPr/>
        </p:nvSpPr>
        <p:spPr>
          <a:xfrm flipV="1">
            <a:off x="10740871" y="5189749"/>
            <a:ext cx="2569718" cy="2919046"/>
          </a:xfrm>
          <a:prstGeom prst="parallelogram">
            <a:avLst>
              <a:gd name="adj" fmla="val 94218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99624D-6C68-4E99-A37C-E4F2EAB4EDFB}"/>
              </a:ext>
            </a:extLst>
          </p:cNvPr>
          <p:cNvCxnSpPr/>
          <p:nvPr/>
        </p:nvCxnSpPr>
        <p:spPr>
          <a:xfrm>
            <a:off x="7962502" y="2175675"/>
            <a:ext cx="2268415" cy="250554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5A02DEC5-8624-40D8-8A4C-676356A01C01}"/>
              </a:ext>
            </a:extLst>
          </p:cNvPr>
          <p:cNvSpPr/>
          <p:nvPr/>
        </p:nvSpPr>
        <p:spPr>
          <a:xfrm flipV="1">
            <a:off x="853201" y="4873023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13B35E8C-5B5F-4254-BE15-B2ACE2DA96D7}"/>
              </a:ext>
            </a:extLst>
          </p:cNvPr>
          <p:cNvSpPr/>
          <p:nvPr/>
        </p:nvSpPr>
        <p:spPr>
          <a:xfrm flipV="1">
            <a:off x="8111423" y="-1146839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FF3FE3-46E1-47E2-A295-F7B15CC424D0}"/>
              </a:ext>
            </a:extLst>
          </p:cNvPr>
          <p:cNvGrpSpPr/>
          <p:nvPr/>
        </p:nvGrpSpPr>
        <p:grpSpPr>
          <a:xfrm>
            <a:off x="3371535" y="2409843"/>
            <a:ext cx="5448929" cy="1261996"/>
            <a:chOff x="3356055" y="2489816"/>
            <a:chExt cx="5448929" cy="1261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B89AB5-3526-4706-AB8D-814AC67F9754}"/>
                </a:ext>
              </a:extLst>
            </p:cNvPr>
            <p:cNvSpPr txBox="1"/>
            <p:nvPr/>
          </p:nvSpPr>
          <p:spPr>
            <a:xfrm>
              <a:off x="3356055" y="3413258"/>
              <a:ext cx="5448929" cy="338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spc="300" dirty="0">
                  <a:solidFill>
                    <a:schemeClr val="bg1"/>
                  </a:solidFill>
                </a:rPr>
                <a:t>EDUCATION PRESENTATION TEMPLATE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55B9C3-FBEE-4B37-8217-1261E35724BC}"/>
                </a:ext>
              </a:extLst>
            </p:cNvPr>
            <p:cNvSpPr txBox="1"/>
            <p:nvPr/>
          </p:nvSpPr>
          <p:spPr>
            <a:xfrm>
              <a:off x="4418446" y="2489816"/>
              <a:ext cx="332414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4400" b="0" i="0" dirty="0">
                  <a:solidFill>
                    <a:schemeClr val="bg1"/>
                  </a:solidFill>
                  <a:effectLst/>
                  <a:latin typeface="Montserrat" panose="00000500000000000000" pitchFamily="2" charset="0"/>
                </a:rPr>
                <a:t>COACHING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39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ogram 32">
            <a:extLst>
              <a:ext uri="{FF2B5EF4-FFF2-40B4-BE49-F238E27FC236}">
                <a16:creationId xmlns:a16="http://schemas.microsoft.com/office/drawing/2014/main" id="{5AB99B67-C8F3-4987-BF4D-2C90E79DD216}"/>
              </a:ext>
            </a:extLst>
          </p:cNvPr>
          <p:cNvSpPr/>
          <p:nvPr/>
        </p:nvSpPr>
        <p:spPr>
          <a:xfrm>
            <a:off x="5479721" y="3380139"/>
            <a:ext cx="4713565" cy="3726837"/>
          </a:xfrm>
          <a:prstGeom prst="parallelogram">
            <a:avLst>
              <a:gd name="adj" fmla="val 730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D75B5F7E-F49A-4AC5-A99E-041BCFFD3C2D}"/>
              </a:ext>
            </a:extLst>
          </p:cNvPr>
          <p:cNvSpPr/>
          <p:nvPr/>
        </p:nvSpPr>
        <p:spPr>
          <a:xfrm>
            <a:off x="9158514" y="1263765"/>
            <a:ext cx="4713565" cy="3726837"/>
          </a:xfrm>
          <a:prstGeom prst="parallelogram">
            <a:avLst>
              <a:gd name="adj" fmla="val 730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9A07032-DEC3-4C88-963E-8E768412077E}"/>
              </a:ext>
            </a:extLst>
          </p:cNvPr>
          <p:cNvSpPr/>
          <p:nvPr/>
        </p:nvSpPr>
        <p:spPr>
          <a:xfrm>
            <a:off x="1509123" y="1628172"/>
            <a:ext cx="5764511" cy="3726837"/>
          </a:xfrm>
          <a:prstGeom prst="parallelogram">
            <a:avLst>
              <a:gd name="adj" fmla="val 73001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F5F7B9-DFF9-407A-83A5-A296A8BC01DC}"/>
              </a:ext>
            </a:extLst>
          </p:cNvPr>
          <p:cNvSpPr/>
          <p:nvPr/>
        </p:nvSpPr>
        <p:spPr>
          <a:xfrm>
            <a:off x="6096000" y="4990602"/>
            <a:ext cx="5650992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1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Lorem ipsum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2AF6726-13CA-4234-92EB-3273592715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11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ACFEA50-DCFA-4BCB-B83F-27FA4C6165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04815B1-9F25-418C-A1F8-4BFB324C6E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18FF85D-EAD1-4920-93AB-58B648BEBE7B}"/>
              </a:ext>
            </a:extLst>
          </p:cNvPr>
          <p:cNvSpPr/>
          <p:nvPr/>
        </p:nvSpPr>
        <p:spPr>
          <a:xfrm>
            <a:off x="6096000" y="3823183"/>
            <a:ext cx="5650992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1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Lorem ipsum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C4EE8-E65C-48F2-ACEA-678D9DB798C2}"/>
              </a:ext>
            </a:extLst>
          </p:cNvPr>
          <p:cNvSpPr txBox="1"/>
          <p:nvPr/>
        </p:nvSpPr>
        <p:spPr>
          <a:xfrm>
            <a:off x="6205604" y="3142253"/>
            <a:ext cx="54489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CDBEF-6BFF-424C-BFF8-4D9AE22C368F}"/>
              </a:ext>
            </a:extLst>
          </p:cNvPr>
          <p:cNvSpPr txBox="1"/>
          <p:nvPr/>
        </p:nvSpPr>
        <p:spPr>
          <a:xfrm>
            <a:off x="8437060" y="2235154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291557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1A8CAAF-788F-441C-94E9-9A230074CD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r="17147"/>
          <a:stretch>
            <a:fillRect/>
          </a:stretch>
        </p:blipFill>
        <p:spPr/>
      </p:pic>
      <p:sp>
        <p:nvSpPr>
          <p:cNvPr id="33" name="Parallelogram 32">
            <a:extLst>
              <a:ext uri="{FF2B5EF4-FFF2-40B4-BE49-F238E27FC236}">
                <a16:creationId xmlns:a16="http://schemas.microsoft.com/office/drawing/2014/main" id="{7961ECCA-2463-4217-83B4-99D8490E3A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83519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accent4">
                  <a:lumMod val="75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FE54CD-F9BE-47BF-AF1B-CAD698BD126B}"/>
              </a:ext>
            </a:extLst>
          </p:cNvPr>
          <p:cNvSpPr/>
          <p:nvPr/>
        </p:nvSpPr>
        <p:spPr>
          <a:xfrm>
            <a:off x="0" y="4927600"/>
            <a:ext cx="12192000" cy="1930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400">
              <a:latin typeface="Montserrat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E5191B-C401-4B34-9AE2-1025F7854B00}"/>
              </a:ext>
            </a:extLst>
          </p:cNvPr>
          <p:cNvSpPr txBox="1"/>
          <p:nvPr/>
        </p:nvSpPr>
        <p:spPr>
          <a:xfrm>
            <a:off x="1839551" y="5762305"/>
            <a:ext cx="8649424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Lorem ipsum dolor sit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  <a:p>
            <a:pPr algn="ctr">
              <a:lnSpc>
                <a:spcPct val="150000"/>
              </a:lnSpc>
            </a:pPr>
            <a:endParaRPr lang="en-US" sz="1400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595F48-9AB2-421D-852A-32E17DC12146}"/>
              </a:ext>
            </a:extLst>
          </p:cNvPr>
          <p:cNvSpPr txBox="1"/>
          <p:nvPr/>
        </p:nvSpPr>
        <p:spPr>
          <a:xfrm>
            <a:off x="4801967" y="5362195"/>
            <a:ext cx="2856946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Subtitle Here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336EA-BBAF-4FA5-893D-DE00575442CC}"/>
              </a:ext>
            </a:extLst>
          </p:cNvPr>
          <p:cNvSpPr txBox="1"/>
          <p:nvPr/>
        </p:nvSpPr>
        <p:spPr>
          <a:xfrm>
            <a:off x="4091349" y="2700310"/>
            <a:ext cx="2473416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4382EB-637A-48D9-A3C5-9A823524CB12}"/>
              </a:ext>
            </a:extLst>
          </p:cNvPr>
          <p:cNvSpPr txBox="1"/>
          <p:nvPr/>
        </p:nvSpPr>
        <p:spPr>
          <a:xfrm>
            <a:off x="4114507" y="2293474"/>
            <a:ext cx="2156610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Subtitle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77DEFF-34F6-4097-9DC9-F87E5D56E0D9}"/>
              </a:ext>
            </a:extLst>
          </p:cNvPr>
          <p:cNvSpPr txBox="1"/>
          <p:nvPr/>
        </p:nvSpPr>
        <p:spPr>
          <a:xfrm>
            <a:off x="6611318" y="2700310"/>
            <a:ext cx="2473416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8091D-7EE9-45C0-ADAA-BFE5F35B7F14}"/>
              </a:ext>
            </a:extLst>
          </p:cNvPr>
          <p:cNvSpPr txBox="1"/>
          <p:nvPr/>
        </p:nvSpPr>
        <p:spPr>
          <a:xfrm>
            <a:off x="6634476" y="2293474"/>
            <a:ext cx="2156610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Subtitle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D3422-307D-4F67-A82B-EF498339A178}"/>
              </a:ext>
            </a:extLst>
          </p:cNvPr>
          <p:cNvSpPr txBox="1"/>
          <p:nvPr/>
        </p:nvSpPr>
        <p:spPr>
          <a:xfrm>
            <a:off x="5838968" y="1067022"/>
            <a:ext cx="4166525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1D889-3B5D-4098-BF97-236D7A062E0D}"/>
              </a:ext>
            </a:extLst>
          </p:cNvPr>
          <p:cNvSpPr txBox="1"/>
          <p:nvPr/>
        </p:nvSpPr>
        <p:spPr>
          <a:xfrm>
            <a:off x="6359074" y="308962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138159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153A5E-CE35-4D50-A356-582F9644E417}"/>
              </a:ext>
            </a:extLst>
          </p:cNvPr>
          <p:cNvCxnSpPr>
            <a:cxnSpLocks/>
          </p:cNvCxnSpPr>
          <p:nvPr/>
        </p:nvCxnSpPr>
        <p:spPr>
          <a:xfrm>
            <a:off x="4026877" y="4557932"/>
            <a:ext cx="0" cy="2300068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B32BB2A2-F547-4D5B-8DFB-32355A700744}"/>
              </a:ext>
            </a:extLst>
          </p:cNvPr>
          <p:cNvSpPr txBox="1"/>
          <p:nvPr/>
        </p:nvSpPr>
        <p:spPr>
          <a:xfrm>
            <a:off x="6145122" y="3912383"/>
            <a:ext cx="2186851" cy="4610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Insert</a:t>
            </a:r>
            <a:r>
              <a:rPr lang="id-ID" sz="1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Title Here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F616AF9-3D57-433B-9E99-437F58FEC00C}"/>
              </a:ext>
            </a:extLst>
          </p:cNvPr>
          <p:cNvSpPr/>
          <p:nvPr/>
        </p:nvSpPr>
        <p:spPr>
          <a:xfrm>
            <a:off x="6151193" y="4434401"/>
            <a:ext cx="2744660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00D9983-559F-40C6-8386-E41BFF78EAE4}"/>
              </a:ext>
            </a:extLst>
          </p:cNvPr>
          <p:cNvSpPr txBox="1"/>
          <p:nvPr/>
        </p:nvSpPr>
        <p:spPr>
          <a:xfrm>
            <a:off x="9112761" y="4865481"/>
            <a:ext cx="2186851" cy="4610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Insert</a:t>
            </a:r>
            <a:r>
              <a:rPr lang="id-ID" sz="1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Title Here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8619DEC-80CF-40A5-AECB-81E198A43404}"/>
              </a:ext>
            </a:extLst>
          </p:cNvPr>
          <p:cNvSpPr/>
          <p:nvPr/>
        </p:nvSpPr>
        <p:spPr>
          <a:xfrm>
            <a:off x="9118832" y="5387499"/>
            <a:ext cx="2644304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dolor sit amet, 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5811C210-6E1F-4A1A-8664-2827DFD257A2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AEB5D201-0E05-4631-94CB-6788E8958EED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770E145-6E92-4B82-BB3E-8D70071E37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6681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162BE3-5327-4CC3-A5BA-41F2E85F983D}"/>
              </a:ext>
            </a:extLst>
          </p:cNvPr>
          <p:cNvSpPr txBox="1"/>
          <p:nvPr/>
        </p:nvSpPr>
        <p:spPr>
          <a:xfrm>
            <a:off x="6218554" y="3290499"/>
            <a:ext cx="4416594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83282-5169-4940-90F7-00E8FD22B95C}"/>
              </a:ext>
            </a:extLst>
          </p:cNvPr>
          <p:cNvSpPr txBox="1"/>
          <p:nvPr/>
        </p:nvSpPr>
        <p:spPr>
          <a:xfrm>
            <a:off x="6145122" y="2330384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16492577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35">
            <a:extLst>
              <a:ext uri="{FF2B5EF4-FFF2-40B4-BE49-F238E27FC236}">
                <a16:creationId xmlns:a16="http://schemas.microsoft.com/office/drawing/2014/main" id="{44809950-A4A6-413F-96F6-D27C9615E6F5}"/>
              </a:ext>
            </a:extLst>
          </p:cNvPr>
          <p:cNvSpPr/>
          <p:nvPr/>
        </p:nvSpPr>
        <p:spPr>
          <a:xfrm>
            <a:off x="3003741" y="5206249"/>
            <a:ext cx="8109408" cy="320055"/>
          </a:xfrm>
          <a:custGeom>
            <a:avLst/>
            <a:gdLst>
              <a:gd name="connsiteX0" fmla="*/ 160028 w 8109408"/>
              <a:gd name="connsiteY0" fmla="*/ 0 h 320055"/>
              <a:gd name="connsiteX1" fmla="*/ 160028 w 8109408"/>
              <a:gd name="connsiteY1" fmla="*/ 80014 h 320055"/>
              <a:gd name="connsiteX2" fmla="*/ 8109408 w 8109408"/>
              <a:gd name="connsiteY2" fmla="*/ 80014 h 320055"/>
              <a:gd name="connsiteX3" fmla="*/ 8109408 w 8109408"/>
              <a:gd name="connsiteY3" fmla="*/ 240041 h 320055"/>
              <a:gd name="connsiteX4" fmla="*/ 160028 w 8109408"/>
              <a:gd name="connsiteY4" fmla="*/ 240041 h 320055"/>
              <a:gd name="connsiteX5" fmla="*/ 160028 w 8109408"/>
              <a:gd name="connsiteY5" fmla="*/ 320055 h 320055"/>
              <a:gd name="connsiteX6" fmla="*/ 0 w 8109408"/>
              <a:gd name="connsiteY6" fmla="*/ 160028 h 32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9408" h="320055">
                <a:moveTo>
                  <a:pt x="160028" y="0"/>
                </a:moveTo>
                <a:lnTo>
                  <a:pt x="160028" y="80014"/>
                </a:lnTo>
                <a:lnTo>
                  <a:pt x="8109408" y="80014"/>
                </a:lnTo>
                <a:lnTo>
                  <a:pt x="8109408" y="240041"/>
                </a:lnTo>
                <a:lnTo>
                  <a:pt x="160028" y="240041"/>
                </a:lnTo>
                <a:lnTo>
                  <a:pt x="160028" y="320055"/>
                </a:lnTo>
                <a:lnTo>
                  <a:pt x="0" y="16002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5" name="U-Turn Arrow 36">
            <a:extLst>
              <a:ext uri="{FF2B5EF4-FFF2-40B4-BE49-F238E27FC236}">
                <a16:creationId xmlns:a16="http://schemas.microsoft.com/office/drawing/2014/main" id="{A4BC4336-321E-4D98-B068-741D4CF3FDCC}"/>
              </a:ext>
            </a:extLst>
          </p:cNvPr>
          <p:cNvSpPr/>
          <p:nvPr/>
        </p:nvSpPr>
        <p:spPr>
          <a:xfrm rot="5400000">
            <a:off x="9970176" y="3832706"/>
            <a:ext cx="2318084" cy="1053068"/>
          </a:xfrm>
          <a:prstGeom prst="uturnArrow">
            <a:avLst>
              <a:gd name="adj1" fmla="val 14011"/>
              <a:gd name="adj2" fmla="val 13630"/>
              <a:gd name="adj3" fmla="val 14124"/>
              <a:gd name="adj4" fmla="val 43750"/>
              <a:gd name="adj5" fmla="val 6890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6" name="Left Arrow 37">
            <a:extLst>
              <a:ext uri="{FF2B5EF4-FFF2-40B4-BE49-F238E27FC236}">
                <a16:creationId xmlns:a16="http://schemas.microsoft.com/office/drawing/2014/main" id="{C0A4FD25-8CA6-4B1E-97B5-C0FD40E7991E}"/>
              </a:ext>
            </a:extLst>
          </p:cNvPr>
          <p:cNvSpPr/>
          <p:nvPr/>
        </p:nvSpPr>
        <p:spPr>
          <a:xfrm flipH="1">
            <a:off x="1202010" y="3114114"/>
            <a:ext cx="10118888" cy="320055"/>
          </a:xfrm>
          <a:prstGeom prst="leftArrow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7" name="Chevron 38">
            <a:extLst>
              <a:ext uri="{FF2B5EF4-FFF2-40B4-BE49-F238E27FC236}">
                <a16:creationId xmlns:a16="http://schemas.microsoft.com/office/drawing/2014/main" id="{CFC8F607-6A64-4157-861E-97731F8F7AD9}"/>
              </a:ext>
            </a:extLst>
          </p:cNvPr>
          <p:cNvSpPr/>
          <p:nvPr/>
        </p:nvSpPr>
        <p:spPr>
          <a:xfrm>
            <a:off x="3377944" y="2501695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bg1">
              <a:lumMod val="6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182880" tIns="91440" bIns="91440" rtlCol="0" anchor="ctr" anchorCtr="0"/>
          <a:lstStyle/>
          <a:p>
            <a:pPr lvl="0" algn="ctr">
              <a:lnSpc>
                <a:spcPct val="150000"/>
              </a:lnSpc>
              <a:defRPr/>
            </a:pPr>
            <a:endParaRPr lang="en-US" sz="105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Chevron 39">
            <a:extLst>
              <a:ext uri="{FF2B5EF4-FFF2-40B4-BE49-F238E27FC236}">
                <a16:creationId xmlns:a16="http://schemas.microsoft.com/office/drawing/2014/main" id="{8B309F7C-ACD2-4C7C-A66C-03F95AF81DCD}"/>
              </a:ext>
            </a:extLst>
          </p:cNvPr>
          <p:cNvSpPr/>
          <p:nvPr/>
        </p:nvSpPr>
        <p:spPr>
          <a:xfrm>
            <a:off x="5906802" y="2501695"/>
            <a:ext cx="2627948" cy="1547680"/>
          </a:xfrm>
          <a:prstGeom prst="chevron">
            <a:avLst>
              <a:gd name="adj" fmla="val 20758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182880" tIns="91440" bIns="91440" rtlCol="0" anchor="ctr" anchorCtr="0"/>
          <a:lstStyle/>
          <a:p>
            <a:pPr lvl="0" algn="ctr">
              <a:lnSpc>
                <a:spcPct val="150000"/>
              </a:lnSpc>
              <a:defRPr/>
            </a:pPr>
            <a:endParaRPr lang="en-US" sz="105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Chevron 40">
            <a:extLst>
              <a:ext uri="{FF2B5EF4-FFF2-40B4-BE49-F238E27FC236}">
                <a16:creationId xmlns:a16="http://schemas.microsoft.com/office/drawing/2014/main" id="{87AC7F39-B634-4856-B1C7-67B5573BF907}"/>
              </a:ext>
            </a:extLst>
          </p:cNvPr>
          <p:cNvSpPr/>
          <p:nvPr/>
        </p:nvSpPr>
        <p:spPr>
          <a:xfrm>
            <a:off x="8435659" y="2501695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182880" tIns="91440" bIns="91440" rtlCol="0" anchor="ctr" anchorCtr="0"/>
          <a:lstStyle/>
          <a:p>
            <a:pPr lvl="0" algn="ctr">
              <a:lnSpc>
                <a:spcPct val="150000"/>
              </a:lnSpc>
              <a:defRPr/>
            </a:pPr>
            <a:endParaRPr lang="en-US" sz="105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Chevron 41">
            <a:extLst>
              <a:ext uri="{FF2B5EF4-FFF2-40B4-BE49-F238E27FC236}">
                <a16:creationId xmlns:a16="http://schemas.microsoft.com/office/drawing/2014/main" id="{790AE67C-F0C4-4DFE-8198-F66824BE7BEF}"/>
              </a:ext>
            </a:extLst>
          </p:cNvPr>
          <p:cNvSpPr/>
          <p:nvPr/>
        </p:nvSpPr>
        <p:spPr>
          <a:xfrm>
            <a:off x="849086" y="2501695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bg1">
              <a:lumMod val="7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182880" tIns="91440" bIns="9144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Chevron 42">
            <a:extLst>
              <a:ext uri="{FF2B5EF4-FFF2-40B4-BE49-F238E27FC236}">
                <a16:creationId xmlns:a16="http://schemas.microsoft.com/office/drawing/2014/main" id="{23A6B5C0-2EB4-45BD-98E7-9643671B0975}"/>
              </a:ext>
            </a:extLst>
          </p:cNvPr>
          <p:cNvSpPr/>
          <p:nvPr/>
        </p:nvSpPr>
        <p:spPr>
          <a:xfrm flipH="1">
            <a:off x="8435658" y="4588818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bg1">
              <a:lumMod val="6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182880" tIns="91440" bIns="91440" rtlCol="0" anchor="ctr" anchorCtr="0"/>
          <a:lstStyle/>
          <a:p>
            <a:pPr lvl="0" algn="ctr">
              <a:lnSpc>
                <a:spcPct val="150000"/>
              </a:lnSpc>
              <a:defRPr/>
            </a:pPr>
            <a:endParaRPr lang="en-US" sz="105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Chevron 43">
            <a:extLst>
              <a:ext uri="{FF2B5EF4-FFF2-40B4-BE49-F238E27FC236}">
                <a16:creationId xmlns:a16="http://schemas.microsoft.com/office/drawing/2014/main" id="{2E6AE617-6FE3-44F0-9819-46734BCAC2D4}"/>
              </a:ext>
            </a:extLst>
          </p:cNvPr>
          <p:cNvSpPr/>
          <p:nvPr/>
        </p:nvSpPr>
        <p:spPr>
          <a:xfrm flipH="1">
            <a:off x="5906402" y="4588818"/>
            <a:ext cx="2627948" cy="1547680"/>
          </a:xfrm>
          <a:prstGeom prst="chevron">
            <a:avLst>
              <a:gd name="adj" fmla="val 20758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182880" tIns="91440" bIns="91440" rtlCol="0" anchor="ctr" anchorCtr="0"/>
          <a:lstStyle/>
          <a:p>
            <a:pPr lvl="0" algn="ctr">
              <a:lnSpc>
                <a:spcPct val="150000"/>
              </a:lnSpc>
              <a:defRPr/>
            </a:pPr>
            <a:endParaRPr lang="en-US" sz="105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Chevron 44">
            <a:extLst>
              <a:ext uri="{FF2B5EF4-FFF2-40B4-BE49-F238E27FC236}">
                <a16:creationId xmlns:a16="http://schemas.microsoft.com/office/drawing/2014/main" id="{12DAB025-2F35-463A-80AE-00B6F6860369}"/>
              </a:ext>
            </a:extLst>
          </p:cNvPr>
          <p:cNvSpPr/>
          <p:nvPr/>
        </p:nvSpPr>
        <p:spPr>
          <a:xfrm flipH="1">
            <a:off x="3377144" y="4588818"/>
            <a:ext cx="2627948" cy="1547680"/>
          </a:xfrm>
          <a:prstGeom prst="chevron">
            <a:avLst>
              <a:gd name="adj" fmla="val 20758"/>
            </a:avLst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lIns="182880" tIns="91440" bIns="91440" rtlCol="0" anchor="ctr" anchorCtr="0"/>
          <a:lstStyle/>
          <a:p>
            <a:pPr lvl="0" algn="ctr">
              <a:lnSpc>
                <a:spcPct val="150000"/>
              </a:lnSpc>
              <a:defRPr/>
            </a:pPr>
            <a:endParaRPr lang="en-US" sz="1050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Title 3">
            <a:extLst>
              <a:ext uri="{FF2B5EF4-FFF2-40B4-BE49-F238E27FC236}">
                <a16:creationId xmlns:a16="http://schemas.microsoft.com/office/drawing/2014/main" id="{58D5923F-7784-4FF7-AB04-F871C80194F1}"/>
              </a:ext>
            </a:extLst>
          </p:cNvPr>
          <p:cNvSpPr txBox="1">
            <a:spLocks/>
          </p:cNvSpPr>
          <p:nvPr/>
        </p:nvSpPr>
        <p:spPr>
          <a:xfrm>
            <a:off x="935407" y="4900993"/>
            <a:ext cx="1807269" cy="102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400" dirty="0">
                <a:latin typeface="Montserrat" panose="00000500000000000000" pitchFamily="2" charset="0"/>
              </a:rPr>
              <a:t>Insert your awesome title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CB7D84D-8CCD-4806-9CEE-EC1E7EBFB2D5}"/>
              </a:ext>
            </a:extLst>
          </p:cNvPr>
          <p:cNvSpPr txBox="1"/>
          <p:nvPr/>
        </p:nvSpPr>
        <p:spPr>
          <a:xfrm>
            <a:off x="3886589" y="2688922"/>
            <a:ext cx="1610658" cy="46102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FF"/>
                </a:solidFill>
                <a:latin typeface="Montserrat" panose="00000500000000000000" pitchFamily="2" charset="0"/>
              </a:rPr>
              <a:t>Keyword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285E455-250A-498A-992A-F8AF2C9CEF3B}"/>
              </a:ext>
            </a:extLst>
          </p:cNvPr>
          <p:cNvSpPr/>
          <p:nvPr/>
        </p:nvSpPr>
        <p:spPr>
          <a:xfrm>
            <a:off x="3872610" y="3160418"/>
            <a:ext cx="1638617" cy="792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rgbClr val="FFFFFF"/>
                </a:solidFill>
                <a:latin typeface="Montserrat" panose="00000500000000000000" pitchFamily="2" charset="0"/>
              </a:rPr>
              <a:t>Lorem ipsum dolor sit amet, consectetur adipiscing.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40DE06-C182-46C1-AB93-C0BB436A2946}"/>
              </a:ext>
            </a:extLst>
          </p:cNvPr>
          <p:cNvSpPr txBox="1"/>
          <p:nvPr/>
        </p:nvSpPr>
        <p:spPr>
          <a:xfrm>
            <a:off x="6415447" y="2688922"/>
            <a:ext cx="1610658" cy="46102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FF"/>
                </a:solidFill>
                <a:latin typeface="Montserrat" panose="00000500000000000000" pitchFamily="2" charset="0"/>
              </a:rPr>
              <a:t>Keyword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66B6FCB-C1B4-4008-ADF6-548D05C01B29}"/>
              </a:ext>
            </a:extLst>
          </p:cNvPr>
          <p:cNvSpPr/>
          <p:nvPr/>
        </p:nvSpPr>
        <p:spPr>
          <a:xfrm>
            <a:off x="6401468" y="3160418"/>
            <a:ext cx="1638617" cy="792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rgbClr val="FFFFFF"/>
                </a:solidFill>
                <a:latin typeface="Montserrat" panose="00000500000000000000" pitchFamily="2" charset="0"/>
              </a:rPr>
              <a:t>Lorem ipsum dolor sit amet, consectetur adipiscing.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0B2C68-14C0-41BF-9895-6557878DECA8}"/>
              </a:ext>
            </a:extLst>
          </p:cNvPr>
          <p:cNvSpPr txBox="1"/>
          <p:nvPr/>
        </p:nvSpPr>
        <p:spPr>
          <a:xfrm>
            <a:off x="8944304" y="2688922"/>
            <a:ext cx="1610658" cy="46102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FF"/>
                </a:solidFill>
                <a:latin typeface="Montserrat" panose="00000500000000000000" pitchFamily="2" charset="0"/>
              </a:rPr>
              <a:t>Keyword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FC8C33-A549-4F00-A678-3B48D2EA5BB7}"/>
              </a:ext>
            </a:extLst>
          </p:cNvPr>
          <p:cNvSpPr/>
          <p:nvPr/>
        </p:nvSpPr>
        <p:spPr>
          <a:xfrm>
            <a:off x="8930325" y="3160418"/>
            <a:ext cx="1638617" cy="792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rgbClr val="FFFFFF"/>
                </a:solidFill>
                <a:latin typeface="Montserrat" panose="00000500000000000000" pitchFamily="2" charset="0"/>
              </a:rPr>
              <a:t>Lorem ipsum dolor sit amet, consectetur adipiscing.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668AD5-A938-4BDD-9258-37D1D34965B3}"/>
              </a:ext>
            </a:extLst>
          </p:cNvPr>
          <p:cNvSpPr txBox="1"/>
          <p:nvPr/>
        </p:nvSpPr>
        <p:spPr>
          <a:xfrm>
            <a:off x="1357731" y="2688922"/>
            <a:ext cx="1610658" cy="46102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FF"/>
                </a:solidFill>
                <a:latin typeface="Montserrat" panose="00000500000000000000" pitchFamily="2" charset="0"/>
              </a:rPr>
              <a:t>Keyword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6B81023-D2A5-45F5-823C-F686F269AC28}"/>
              </a:ext>
            </a:extLst>
          </p:cNvPr>
          <p:cNvSpPr/>
          <p:nvPr/>
        </p:nvSpPr>
        <p:spPr>
          <a:xfrm>
            <a:off x="1343752" y="3160418"/>
            <a:ext cx="1638617" cy="792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rgbClr val="FFFFFF"/>
                </a:solidFill>
                <a:latin typeface="Montserrat" panose="00000500000000000000" pitchFamily="2" charset="0"/>
              </a:rPr>
              <a:t>Lorem ipsum dolor sit amet, consectetur adipiscing.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9BFE20-6FC8-4A1B-9E20-7786AB9080DA}"/>
              </a:ext>
            </a:extLst>
          </p:cNvPr>
          <p:cNvSpPr txBox="1"/>
          <p:nvPr/>
        </p:nvSpPr>
        <p:spPr>
          <a:xfrm>
            <a:off x="3885789" y="4776045"/>
            <a:ext cx="1610658" cy="46102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FF"/>
                </a:solidFill>
                <a:latin typeface="Montserrat" panose="00000500000000000000" pitchFamily="2" charset="0"/>
              </a:rPr>
              <a:t>Keyword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8D7D3B-B5D4-484F-A1E6-10D81DD7C4BD}"/>
              </a:ext>
            </a:extLst>
          </p:cNvPr>
          <p:cNvSpPr/>
          <p:nvPr/>
        </p:nvSpPr>
        <p:spPr>
          <a:xfrm>
            <a:off x="3871810" y="5247541"/>
            <a:ext cx="1638617" cy="792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rgbClr val="FFFFFF"/>
                </a:solidFill>
                <a:latin typeface="Montserrat" panose="00000500000000000000" pitchFamily="2" charset="0"/>
              </a:rPr>
              <a:t>Lorem ipsum dolor sit amet, consectetur adipiscing.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5586E3-47BC-4095-9A5E-60909802B3A8}"/>
              </a:ext>
            </a:extLst>
          </p:cNvPr>
          <p:cNvSpPr txBox="1"/>
          <p:nvPr/>
        </p:nvSpPr>
        <p:spPr>
          <a:xfrm>
            <a:off x="6415047" y="4776045"/>
            <a:ext cx="1610658" cy="46102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FF"/>
                </a:solidFill>
                <a:latin typeface="Montserrat" panose="00000500000000000000" pitchFamily="2" charset="0"/>
              </a:rPr>
              <a:t>Keyword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9B91082-A636-4FE7-930C-039B7EA9173A}"/>
              </a:ext>
            </a:extLst>
          </p:cNvPr>
          <p:cNvSpPr/>
          <p:nvPr/>
        </p:nvSpPr>
        <p:spPr>
          <a:xfrm>
            <a:off x="6401068" y="5247541"/>
            <a:ext cx="1638617" cy="792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rgbClr val="FFFFFF"/>
                </a:solidFill>
                <a:latin typeface="Montserrat" panose="00000500000000000000" pitchFamily="2" charset="0"/>
              </a:rPr>
              <a:t>Lorem ipsum dolor sit amet, consectetur adipiscing.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5ED53B-1288-4DFD-8CD6-A42810AA54CE}"/>
              </a:ext>
            </a:extLst>
          </p:cNvPr>
          <p:cNvSpPr txBox="1"/>
          <p:nvPr/>
        </p:nvSpPr>
        <p:spPr>
          <a:xfrm>
            <a:off x="8944303" y="4776045"/>
            <a:ext cx="1610658" cy="46102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FF"/>
                </a:solidFill>
                <a:latin typeface="Montserrat" panose="00000500000000000000" pitchFamily="2" charset="0"/>
              </a:rPr>
              <a:t>Keyword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3DE9A31-A3D9-4CD9-9520-25A61C4FF85A}"/>
              </a:ext>
            </a:extLst>
          </p:cNvPr>
          <p:cNvSpPr/>
          <p:nvPr/>
        </p:nvSpPr>
        <p:spPr>
          <a:xfrm>
            <a:off x="8930324" y="5247541"/>
            <a:ext cx="1638617" cy="7921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50" dirty="0">
                <a:solidFill>
                  <a:srgbClr val="FFFFFF"/>
                </a:solidFill>
                <a:latin typeface="Montserrat" panose="00000500000000000000" pitchFamily="2" charset="0"/>
              </a:rPr>
              <a:t>Lorem ipsum dolor sit amet, consectetur adipiscing.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23AB69-7ED6-4C34-BD84-52464E21DC29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400827-2A95-45E9-AFEB-6E7CFE0D0953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63622468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D04BEE-559C-4955-BEE9-EEEA676B18E7}"/>
              </a:ext>
            </a:extLst>
          </p:cNvPr>
          <p:cNvGrpSpPr/>
          <p:nvPr/>
        </p:nvGrpSpPr>
        <p:grpSpPr>
          <a:xfrm>
            <a:off x="804334" y="1420930"/>
            <a:ext cx="4549954" cy="5247842"/>
            <a:chOff x="6539467" y="615051"/>
            <a:chExt cx="4824629" cy="5564648"/>
          </a:xfrm>
        </p:grpSpPr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E4A273A1-2C5C-4BC5-AA4D-DC7C2387A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2046" y="2250038"/>
              <a:ext cx="177388" cy="175715"/>
            </a:xfrm>
            <a:custGeom>
              <a:avLst/>
              <a:gdLst>
                <a:gd name="T0" fmla="*/ 81 w 106"/>
                <a:gd name="T1" fmla="*/ 19 h 105"/>
                <a:gd name="T2" fmla="*/ 86 w 106"/>
                <a:gd name="T3" fmla="*/ 12 h 105"/>
                <a:gd name="T4" fmla="*/ 75 w 106"/>
                <a:gd name="T5" fmla="*/ 4 h 105"/>
                <a:gd name="T6" fmla="*/ 69 w 106"/>
                <a:gd name="T7" fmla="*/ 13 h 105"/>
                <a:gd name="T8" fmla="*/ 63 w 106"/>
                <a:gd name="T9" fmla="*/ 10 h 105"/>
                <a:gd name="T10" fmla="*/ 56 w 106"/>
                <a:gd name="T11" fmla="*/ 9 h 105"/>
                <a:gd name="T12" fmla="*/ 50 w 106"/>
                <a:gd name="T13" fmla="*/ 9 h 105"/>
                <a:gd name="T14" fmla="*/ 47 w 106"/>
                <a:gd name="T15" fmla="*/ 0 h 105"/>
                <a:gd name="T16" fmla="*/ 34 w 106"/>
                <a:gd name="T17" fmla="*/ 2 h 105"/>
                <a:gd name="T18" fmla="*/ 37 w 106"/>
                <a:gd name="T19" fmla="*/ 13 h 105"/>
                <a:gd name="T20" fmla="*/ 31 w 106"/>
                <a:gd name="T21" fmla="*/ 16 h 105"/>
                <a:gd name="T22" fmla="*/ 25 w 106"/>
                <a:gd name="T23" fmla="*/ 19 h 105"/>
                <a:gd name="T24" fmla="*/ 21 w 106"/>
                <a:gd name="T25" fmla="*/ 23 h 105"/>
                <a:gd name="T26" fmla="*/ 12 w 106"/>
                <a:gd name="T27" fmla="*/ 18 h 105"/>
                <a:gd name="T28" fmla="*/ 5 w 106"/>
                <a:gd name="T29" fmla="*/ 30 h 105"/>
                <a:gd name="T30" fmla="*/ 13 w 106"/>
                <a:gd name="T31" fmla="*/ 35 h 105"/>
                <a:gd name="T32" fmla="*/ 12 w 106"/>
                <a:gd name="T33" fmla="*/ 42 h 105"/>
                <a:gd name="T34" fmla="*/ 10 w 106"/>
                <a:gd name="T35" fmla="*/ 48 h 105"/>
                <a:gd name="T36" fmla="*/ 10 w 106"/>
                <a:gd name="T37" fmla="*/ 55 h 105"/>
                <a:gd name="T38" fmla="*/ 0 w 106"/>
                <a:gd name="T39" fmla="*/ 57 h 105"/>
                <a:gd name="T40" fmla="*/ 4 w 106"/>
                <a:gd name="T41" fmla="*/ 71 h 105"/>
                <a:gd name="T42" fmla="*/ 13 w 106"/>
                <a:gd name="T43" fmla="*/ 68 h 105"/>
                <a:gd name="T44" fmla="*/ 17 w 106"/>
                <a:gd name="T45" fmla="*/ 74 h 105"/>
                <a:gd name="T46" fmla="*/ 21 w 106"/>
                <a:gd name="T47" fmla="*/ 80 h 105"/>
                <a:gd name="T48" fmla="*/ 25 w 106"/>
                <a:gd name="T49" fmla="*/ 84 h 105"/>
                <a:gd name="T50" fmla="*/ 20 w 106"/>
                <a:gd name="T51" fmla="*/ 93 h 105"/>
                <a:gd name="T52" fmla="*/ 31 w 106"/>
                <a:gd name="T53" fmla="*/ 101 h 105"/>
                <a:gd name="T54" fmla="*/ 37 w 106"/>
                <a:gd name="T55" fmla="*/ 91 h 105"/>
                <a:gd name="T56" fmla="*/ 43 w 106"/>
                <a:gd name="T57" fmla="*/ 94 h 105"/>
                <a:gd name="T58" fmla="*/ 50 w 106"/>
                <a:gd name="T59" fmla="*/ 94 h 105"/>
                <a:gd name="T60" fmla="*/ 56 w 106"/>
                <a:gd name="T61" fmla="*/ 94 h 105"/>
                <a:gd name="T62" fmla="*/ 59 w 106"/>
                <a:gd name="T63" fmla="*/ 105 h 105"/>
                <a:gd name="T64" fmla="*/ 72 w 106"/>
                <a:gd name="T65" fmla="*/ 102 h 105"/>
                <a:gd name="T66" fmla="*/ 69 w 106"/>
                <a:gd name="T67" fmla="*/ 91 h 105"/>
                <a:gd name="T68" fmla="*/ 76 w 106"/>
                <a:gd name="T69" fmla="*/ 89 h 105"/>
                <a:gd name="T70" fmla="*/ 81 w 106"/>
                <a:gd name="T71" fmla="*/ 85 h 105"/>
                <a:gd name="T72" fmla="*/ 85 w 106"/>
                <a:gd name="T73" fmla="*/ 80 h 105"/>
                <a:gd name="T74" fmla="*/ 94 w 106"/>
                <a:gd name="T75" fmla="*/ 85 h 105"/>
                <a:gd name="T76" fmla="*/ 102 w 106"/>
                <a:gd name="T77" fmla="*/ 73 h 105"/>
                <a:gd name="T78" fmla="*/ 93 w 106"/>
                <a:gd name="T79" fmla="*/ 68 h 105"/>
                <a:gd name="T80" fmla="*/ 94 w 106"/>
                <a:gd name="T81" fmla="*/ 63 h 105"/>
                <a:gd name="T82" fmla="*/ 96 w 106"/>
                <a:gd name="T83" fmla="*/ 56 h 105"/>
                <a:gd name="T84" fmla="*/ 96 w 106"/>
                <a:gd name="T85" fmla="*/ 50 h 105"/>
                <a:gd name="T86" fmla="*/ 106 w 106"/>
                <a:gd name="T87" fmla="*/ 47 h 105"/>
                <a:gd name="T88" fmla="*/ 102 w 106"/>
                <a:gd name="T89" fmla="*/ 33 h 105"/>
                <a:gd name="T90" fmla="*/ 93 w 106"/>
                <a:gd name="T91" fmla="*/ 35 h 105"/>
                <a:gd name="T92" fmla="*/ 89 w 106"/>
                <a:gd name="T93" fmla="*/ 30 h 105"/>
                <a:gd name="T94" fmla="*/ 85 w 106"/>
                <a:gd name="T95" fmla="*/ 25 h 105"/>
                <a:gd name="T96" fmla="*/ 81 w 106"/>
                <a:gd name="T97" fmla="*/ 19 h 105"/>
                <a:gd name="T98" fmla="*/ 77 w 106"/>
                <a:gd name="T99" fmla="*/ 47 h 105"/>
                <a:gd name="T100" fmla="*/ 76 w 106"/>
                <a:gd name="T101" fmla="*/ 59 h 105"/>
                <a:gd name="T102" fmla="*/ 69 w 106"/>
                <a:gd name="T103" fmla="*/ 69 h 105"/>
                <a:gd name="T104" fmla="*/ 59 w 106"/>
                <a:gd name="T105" fmla="*/ 76 h 105"/>
                <a:gd name="T106" fmla="*/ 46 w 106"/>
                <a:gd name="T107" fmla="*/ 76 h 105"/>
                <a:gd name="T108" fmla="*/ 35 w 106"/>
                <a:gd name="T109" fmla="*/ 69 h 105"/>
                <a:gd name="T110" fmla="*/ 29 w 106"/>
                <a:gd name="T111" fmla="*/ 57 h 105"/>
                <a:gd name="T112" fmla="*/ 30 w 106"/>
                <a:gd name="T113" fmla="*/ 44 h 105"/>
                <a:gd name="T114" fmla="*/ 37 w 106"/>
                <a:gd name="T115" fmla="*/ 34 h 105"/>
                <a:gd name="T116" fmla="*/ 47 w 106"/>
                <a:gd name="T117" fmla="*/ 29 h 105"/>
                <a:gd name="T118" fmla="*/ 60 w 106"/>
                <a:gd name="T119" fmla="*/ 29 h 105"/>
                <a:gd name="T120" fmla="*/ 71 w 106"/>
                <a:gd name="T121" fmla="*/ 35 h 105"/>
                <a:gd name="T122" fmla="*/ 77 w 106"/>
                <a:gd name="T123" fmla="*/ 4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05">
                  <a:moveTo>
                    <a:pt x="81" y="19"/>
                  </a:moveTo>
                  <a:lnTo>
                    <a:pt x="86" y="12"/>
                  </a:lnTo>
                  <a:lnTo>
                    <a:pt x="75" y="4"/>
                  </a:lnTo>
                  <a:lnTo>
                    <a:pt x="69" y="13"/>
                  </a:lnTo>
                  <a:lnTo>
                    <a:pt x="63" y="10"/>
                  </a:lnTo>
                  <a:lnTo>
                    <a:pt x="56" y="9"/>
                  </a:lnTo>
                  <a:lnTo>
                    <a:pt x="50" y="9"/>
                  </a:lnTo>
                  <a:lnTo>
                    <a:pt x="47" y="0"/>
                  </a:lnTo>
                  <a:lnTo>
                    <a:pt x="34" y="2"/>
                  </a:lnTo>
                  <a:lnTo>
                    <a:pt x="37" y="13"/>
                  </a:lnTo>
                  <a:lnTo>
                    <a:pt x="31" y="16"/>
                  </a:lnTo>
                  <a:lnTo>
                    <a:pt x="25" y="19"/>
                  </a:lnTo>
                  <a:lnTo>
                    <a:pt x="21" y="23"/>
                  </a:lnTo>
                  <a:lnTo>
                    <a:pt x="12" y="18"/>
                  </a:lnTo>
                  <a:lnTo>
                    <a:pt x="5" y="30"/>
                  </a:lnTo>
                  <a:lnTo>
                    <a:pt x="13" y="35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55"/>
                  </a:lnTo>
                  <a:lnTo>
                    <a:pt x="0" y="57"/>
                  </a:lnTo>
                  <a:lnTo>
                    <a:pt x="4" y="71"/>
                  </a:lnTo>
                  <a:lnTo>
                    <a:pt x="13" y="68"/>
                  </a:lnTo>
                  <a:lnTo>
                    <a:pt x="17" y="74"/>
                  </a:lnTo>
                  <a:lnTo>
                    <a:pt x="21" y="80"/>
                  </a:lnTo>
                  <a:lnTo>
                    <a:pt x="25" y="84"/>
                  </a:lnTo>
                  <a:lnTo>
                    <a:pt x="20" y="93"/>
                  </a:lnTo>
                  <a:lnTo>
                    <a:pt x="31" y="101"/>
                  </a:lnTo>
                  <a:lnTo>
                    <a:pt x="37" y="91"/>
                  </a:lnTo>
                  <a:lnTo>
                    <a:pt x="43" y="94"/>
                  </a:lnTo>
                  <a:lnTo>
                    <a:pt x="50" y="94"/>
                  </a:lnTo>
                  <a:lnTo>
                    <a:pt x="56" y="94"/>
                  </a:lnTo>
                  <a:lnTo>
                    <a:pt x="59" y="105"/>
                  </a:lnTo>
                  <a:lnTo>
                    <a:pt x="72" y="102"/>
                  </a:lnTo>
                  <a:lnTo>
                    <a:pt x="69" y="91"/>
                  </a:lnTo>
                  <a:lnTo>
                    <a:pt x="76" y="89"/>
                  </a:lnTo>
                  <a:lnTo>
                    <a:pt x="81" y="85"/>
                  </a:lnTo>
                  <a:lnTo>
                    <a:pt x="85" y="80"/>
                  </a:lnTo>
                  <a:lnTo>
                    <a:pt x="94" y="85"/>
                  </a:lnTo>
                  <a:lnTo>
                    <a:pt x="102" y="73"/>
                  </a:lnTo>
                  <a:lnTo>
                    <a:pt x="93" y="68"/>
                  </a:lnTo>
                  <a:lnTo>
                    <a:pt x="94" y="63"/>
                  </a:lnTo>
                  <a:lnTo>
                    <a:pt x="96" y="56"/>
                  </a:lnTo>
                  <a:lnTo>
                    <a:pt x="96" y="50"/>
                  </a:lnTo>
                  <a:lnTo>
                    <a:pt x="106" y="47"/>
                  </a:lnTo>
                  <a:lnTo>
                    <a:pt x="102" y="33"/>
                  </a:lnTo>
                  <a:lnTo>
                    <a:pt x="93" y="35"/>
                  </a:lnTo>
                  <a:lnTo>
                    <a:pt x="89" y="30"/>
                  </a:lnTo>
                  <a:lnTo>
                    <a:pt x="85" y="25"/>
                  </a:lnTo>
                  <a:lnTo>
                    <a:pt x="81" y="19"/>
                  </a:lnTo>
                  <a:close/>
                  <a:moveTo>
                    <a:pt x="77" y="47"/>
                  </a:moveTo>
                  <a:lnTo>
                    <a:pt x="76" y="59"/>
                  </a:lnTo>
                  <a:lnTo>
                    <a:pt x="69" y="69"/>
                  </a:lnTo>
                  <a:lnTo>
                    <a:pt x="59" y="76"/>
                  </a:lnTo>
                  <a:lnTo>
                    <a:pt x="46" y="76"/>
                  </a:lnTo>
                  <a:lnTo>
                    <a:pt x="35" y="69"/>
                  </a:lnTo>
                  <a:lnTo>
                    <a:pt x="29" y="57"/>
                  </a:lnTo>
                  <a:lnTo>
                    <a:pt x="30" y="44"/>
                  </a:lnTo>
                  <a:lnTo>
                    <a:pt x="37" y="34"/>
                  </a:lnTo>
                  <a:lnTo>
                    <a:pt x="47" y="29"/>
                  </a:lnTo>
                  <a:lnTo>
                    <a:pt x="60" y="29"/>
                  </a:lnTo>
                  <a:lnTo>
                    <a:pt x="71" y="35"/>
                  </a:lnTo>
                  <a:lnTo>
                    <a:pt x="77" y="47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6">
              <a:extLst>
                <a:ext uri="{FF2B5EF4-FFF2-40B4-BE49-F238E27FC236}">
                  <a16:creationId xmlns:a16="http://schemas.microsoft.com/office/drawing/2014/main" id="{E4CE3A00-42DD-44F2-9EA5-04F86706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2950" y="2542895"/>
              <a:ext cx="128858" cy="127184"/>
            </a:xfrm>
            <a:custGeom>
              <a:avLst/>
              <a:gdLst>
                <a:gd name="T0" fmla="*/ 35 w 77"/>
                <a:gd name="T1" fmla="*/ 76 h 76"/>
                <a:gd name="T2" fmla="*/ 0 w 77"/>
                <a:gd name="T3" fmla="*/ 0 h 76"/>
                <a:gd name="T4" fmla="*/ 77 w 77"/>
                <a:gd name="T5" fmla="*/ 34 h 76"/>
                <a:gd name="T6" fmla="*/ 35 w 77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6">
                  <a:moveTo>
                    <a:pt x="35" y="76"/>
                  </a:moveTo>
                  <a:lnTo>
                    <a:pt x="0" y="0"/>
                  </a:lnTo>
                  <a:lnTo>
                    <a:pt x="77" y="34"/>
                  </a:lnTo>
                  <a:lnTo>
                    <a:pt x="35" y="7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0997308F-C889-40D6-A2BF-88F87EE7A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950" y="2541221"/>
              <a:ext cx="128858" cy="130531"/>
            </a:xfrm>
            <a:custGeom>
              <a:avLst/>
              <a:gdLst>
                <a:gd name="T0" fmla="*/ 35 w 77"/>
                <a:gd name="T1" fmla="*/ 78 h 78"/>
                <a:gd name="T2" fmla="*/ 0 w 77"/>
                <a:gd name="T3" fmla="*/ 0 h 78"/>
                <a:gd name="T4" fmla="*/ 77 w 77"/>
                <a:gd name="T5" fmla="*/ 35 h 78"/>
                <a:gd name="T6" fmla="*/ 35 w 77"/>
                <a:gd name="T7" fmla="*/ 78 h 78"/>
                <a:gd name="T8" fmla="*/ 1 w 77"/>
                <a:gd name="T9" fmla="*/ 3 h 78"/>
                <a:gd name="T10" fmla="*/ 35 w 77"/>
                <a:gd name="T11" fmla="*/ 77 h 78"/>
                <a:gd name="T12" fmla="*/ 75 w 77"/>
                <a:gd name="T13" fmla="*/ 37 h 78"/>
                <a:gd name="T14" fmla="*/ 1 w 77"/>
                <a:gd name="T15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8">
                  <a:moveTo>
                    <a:pt x="35" y="78"/>
                  </a:moveTo>
                  <a:lnTo>
                    <a:pt x="0" y="0"/>
                  </a:lnTo>
                  <a:lnTo>
                    <a:pt x="77" y="35"/>
                  </a:lnTo>
                  <a:lnTo>
                    <a:pt x="35" y="78"/>
                  </a:lnTo>
                  <a:close/>
                  <a:moveTo>
                    <a:pt x="1" y="3"/>
                  </a:moveTo>
                  <a:lnTo>
                    <a:pt x="35" y="77"/>
                  </a:lnTo>
                  <a:lnTo>
                    <a:pt x="75" y="37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CFE33B5C-73AB-41DE-852F-BC199BB89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9849" y="2646650"/>
              <a:ext cx="172368" cy="170694"/>
            </a:xfrm>
            <a:custGeom>
              <a:avLst/>
              <a:gdLst>
                <a:gd name="T0" fmla="*/ 103 w 103"/>
                <a:gd name="T1" fmla="*/ 86 h 102"/>
                <a:gd name="T2" fmla="*/ 87 w 103"/>
                <a:gd name="T3" fmla="*/ 102 h 102"/>
                <a:gd name="T4" fmla="*/ 0 w 103"/>
                <a:gd name="T5" fmla="*/ 14 h 102"/>
                <a:gd name="T6" fmla="*/ 15 w 103"/>
                <a:gd name="T7" fmla="*/ 0 h 102"/>
                <a:gd name="T8" fmla="*/ 103 w 103"/>
                <a:gd name="T9" fmla="*/ 8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2">
                  <a:moveTo>
                    <a:pt x="103" y="86"/>
                  </a:moveTo>
                  <a:lnTo>
                    <a:pt x="87" y="102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103" y="86"/>
                  </a:lnTo>
                  <a:close/>
                </a:path>
              </a:pathLst>
            </a:custGeom>
            <a:solidFill>
              <a:srgbClr val="FFEE99"/>
            </a:solidFill>
            <a:ln w="0">
              <a:solidFill>
                <a:srgbClr val="FFEE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AD3D83BE-E7E6-45E4-B5CE-2EFD5F62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4951" y="2619874"/>
              <a:ext cx="170694" cy="170694"/>
            </a:xfrm>
            <a:custGeom>
              <a:avLst/>
              <a:gdLst>
                <a:gd name="T0" fmla="*/ 102 w 102"/>
                <a:gd name="T1" fmla="*/ 88 h 102"/>
                <a:gd name="T2" fmla="*/ 88 w 102"/>
                <a:gd name="T3" fmla="*/ 102 h 102"/>
                <a:gd name="T4" fmla="*/ 0 w 102"/>
                <a:gd name="T5" fmla="*/ 16 h 102"/>
                <a:gd name="T6" fmla="*/ 16 w 102"/>
                <a:gd name="T7" fmla="*/ 0 h 102"/>
                <a:gd name="T8" fmla="*/ 102 w 102"/>
                <a:gd name="T9" fmla="*/ 8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2">
                  <a:moveTo>
                    <a:pt x="102" y="88"/>
                  </a:moveTo>
                  <a:lnTo>
                    <a:pt x="88" y="10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FECE68"/>
            </a:solidFill>
            <a:ln w="0">
              <a:solidFill>
                <a:srgbClr val="FECE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11B09404-9AF1-4021-86A3-57AE05CCF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1727" y="2599793"/>
              <a:ext cx="164001" cy="167348"/>
            </a:xfrm>
            <a:custGeom>
              <a:avLst/>
              <a:gdLst>
                <a:gd name="T0" fmla="*/ 98 w 98"/>
                <a:gd name="T1" fmla="*/ 88 h 100"/>
                <a:gd name="T2" fmla="*/ 86 w 98"/>
                <a:gd name="T3" fmla="*/ 100 h 100"/>
                <a:gd name="T4" fmla="*/ 0 w 98"/>
                <a:gd name="T5" fmla="*/ 12 h 100"/>
                <a:gd name="T6" fmla="*/ 12 w 98"/>
                <a:gd name="T7" fmla="*/ 0 h 100"/>
                <a:gd name="T8" fmla="*/ 98 w 98"/>
                <a:gd name="T9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0">
                  <a:moveTo>
                    <a:pt x="98" y="88"/>
                  </a:moveTo>
                  <a:lnTo>
                    <a:pt x="86" y="100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8" y="88"/>
                  </a:lnTo>
                  <a:close/>
                </a:path>
              </a:pathLst>
            </a:custGeom>
            <a:solidFill>
              <a:srgbClr val="F2B74E"/>
            </a:solidFill>
            <a:ln w="0">
              <a:solidFill>
                <a:srgbClr val="F2B74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78A8C84B-7E89-42CA-96A9-11F95730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9603" y="2541221"/>
              <a:ext cx="31797" cy="30123"/>
            </a:xfrm>
            <a:custGeom>
              <a:avLst/>
              <a:gdLst>
                <a:gd name="T0" fmla="*/ 19 w 19"/>
                <a:gd name="T1" fmla="*/ 9 h 18"/>
                <a:gd name="T2" fmla="*/ 9 w 19"/>
                <a:gd name="T3" fmla="*/ 1 h 18"/>
                <a:gd name="T4" fmla="*/ 7 w 19"/>
                <a:gd name="T5" fmla="*/ 0 h 18"/>
                <a:gd name="T6" fmla="*/ 4 w 19"/>
                <a:gd name="T7" fmla="*/ 0 h 18"/>
                <a:gd name="T8" fmla="*/ 3 w 19"/>
                <a:gd name="T9" fmla="*/ 0 h 18"/>
                <a:gd name="T10" fmla="*/ 2 w 19"/>
                <a:gd name="T11" fmla="*/ 3 h 18"/>
                <a:gd name="T12" fmla="*/ 0 w 19"/>
                <a:gd name="T13" fmla="*/ 4 h 18"/>
                <a:gd name="T14" fmla="*/ 0 w 19"/>
                <a:gd name="T15" fmla="*/ 6 h 18"/>
                <a:gd name="T16" fmla="*/ 2 w 19"/>
                <a:gd name="T17" fmla="*/ 8 h 18"/>
                <a:gd name="T18" fmla="*/ 9 w 19"/>
                <a:gd name="T19" fmla="*/ 18 h 18"/>
                <a:gd name="T20" fmla="*/ 19 w 19"/>
                <a:gd name="T2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8">
                  <a:moveTo>
                    <a:pt x="19" y="9"/>
                  </a:moveTo>
                  <a:lnTo>
                    <a:pt x="9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9" y="18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BE45F297-CAB4-4BBB-9F3A-6AD0B2C39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0778" y="1025053"/>
              <a:ext cx="11715" cy="249348"/>
            </a:xfrm>
            <a:custGeom>
              <a:avLst/>
              <a:gdLst>
                <a:gd name="T0" fmla="*/ 7 w 7"/>
                <a:gd name="T1" fmla="*/ 149 h 149"/>
                <a:gd name="T2" fmla="*/ 0 w 7"/>
                <a:gd name="T3" fmla="*/ 149 h 149"/>
                <a:gd name="T4" fmla="*/ 0 w 7"/>
                <a:gd name="T5" fmla="*/ 132 h 149"/>
                <a:gd name="T6" fmla="*/ 7 w 7"/>
                <a:gd name="T7" fmla="*/ 132 h 149"/>
                <a:gd name="T8" fmla="*/ 7 w 7"/>
                <a:gd name="T9" fmla="*/ 149 h 149"/>
                <a:gd name="T10" fmla="*/ 7 w 7"/>
                <a:gd name="T11" fmla="*/ 115 h 149"/>
                <a:gd name="T12" fmla="*/ 0 w 7"/>
                <a:gd name="T13" fmla="*/ 115 h 149"/>
                <a:gd name="T14" fmla="*/ 0 w 7"/>
                <a:gd name="T15" fmla="*/ 98 h 149"/>
                <a:gd name="T16" fmla="*/ 7 w 7"/>
                <a:gd name="T17" fmla="*/ 98 h 149"/>
                <a:gd name="T18" fmla="*/ 7 w 7"/>
                <a:gd name="T19" fmla="*/ 115 h 149"/>
                <a:gd name="T20" fmla="*/ 7 w 7"/>
                <a:gd name="T21" fmla="*/ 80 h 149"/>
                <a:gd name="T22" fmla="*/ 0 w 7"/>
                <a:gd name="T23" fmla="*/ 80 h 149"/>
                <a:gd name="T24" fmla="*/ 0 w 7"/>
                <a:gd name="T25" fmla="*/ 63 h 149"/>
                <a:gd name="T26" fmla="*/ 7 w 7"/>
                <a:gd name="T27" fmla="*/ 63 h 149"/>
                <a:gd name="T28" fmla="*/ 7 w 7"/>
                <a:gd name="T29" fmla="*/ 80 h 149"/>
                <a:gd name="T30" fmla="*/ 7 w 7"/>
                <a:gd name="T31" fmla="*/ 46 h 149"/>
                <a:gd name="T32" fmla="*/ 0 w 7"/>
                <a:gd name="T33" fmla="*/ 46 h 149"/>
                <a:gd name="T34" fmla="*/ 0 w 7"/>
                <a:gd name="T35" fmla="*/ 29 h 149"/>
                <a:gd name="T36" fmla="*/ 7 w 7"/>
                <a:gd name="T37" fmla="*/ 29 h 149"/>
                <a:gd name="T38" fmla="*/ 7 w 7"/>
                <a:gd name="T39" fmla="*/ 46 h 149"/>
                <a:gd name="T40" fmla="*/ 7 w 7"/>
                <a:gd name="T41" fmla="*/ 12 h 149"/>
                <a:gd name="T42" fmla="*/ 0 w 7"/>
                <a:gd name="T43" fmla="*/ 12 h 149"/>
                <a:gd name="T44" fmla="*/ 0 w 7"/>
                <a:gd name="T45" fmla="*/ 0 h 149"/>
                <a:gd name="T46" fmla="*/ 7 w 7"/>
                <a:gd name="T47" fmla="*/ 0 h 149"/>
                <a:gd name="T48" fmla="*/ 7 w 7"/>
                <a:gd name="T4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149">
                  <a:moveTo>
                    <a:pt x="7" y="149"/>
                  </a:moveTo>
                  <a:lnTo>
                    <a:pt x="0" y="149"/>
                  </a:lnTo>
                  <a:lnTo>
                    <a:pt x="0" y="132"/>
                  </a:lnTo>
                  <a:lnTo>
                    <a:pt x="7" y="132"/>
                  </a:lnTo>
                  <a:lnTo>
                    <a:pt x="7" y="149"/>
                  </a:lnTo>
                  <a:close/>
                  <a:moveTo>
                    <a:pt x="7" y="115"/>
                  </a:moveTo>
                  <a:lnTo>
                    <a:pt x="0" y="115"/>
                  </a:lnTo>
                  <a:lnTo>
                    <a:pt x="0" y="98"/>
                  </a:lnTo>
                  <a:lnTo>
                    <a:pt x="7" y="98"/>
                  </a:lnTo>
                  <a:lnTo>
                    <a:pt x="7" y="115"/>
                  </a:lnTo>
                  <a:close/>
                  <a:moveTo>
                    <a:pt x="7" y="80"/>
                  </a:moveTo>
                  <a:lnTo>
                    <a:pt x="0" y="80"/>
                  </a:lnTo>
                  <a:lnTo>
                    <a:pt x="0" y="63"/>
                  </a:lnTo>
                  <a:lnTo>
                    <a:pt x="7" y="63"/>
                  </a:lnTo>
                  <a:lnTo>
                    <a:pt x="7" y="80"/>
                  </a:lnTo>
                  <a:close/>
                  <a:moveTo>
                    <a:pt x="7" y="46"/>
                  </a:moveTo>
                  <a:lnTo>
                    <a:pt x="0" y="46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7" y="46"/>
                  </a:lnTo>
                  <a:close/>
                  <a:moveTo>
                    <a:pt x="7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0E502B30-11A8-4051-BA20-5AD7A39DC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655" y="1237584"/>
              <a:ext cx="71960" cy="71960"/>
            </a:xfrm>
            <a:custGeom>
              <a:avLst/>
              <a:gdLst>
                <a:gd name="T0" fmla="*/ 43 w 43"/>
                <a:gd name="T1" fmla="*/ 21 h 43"/>
                <a:gd name="T2" fmla="*/ 40 w 43"/>
                <a:gd name="T3" fmla="*/ 31 h 43"/>
                <a:gd name="T4" fmla="*/ 33 w 43"/>
                <a:gd name="T5" fmla="*/ 39 h 43"/>
                <a:gd name="T6" fmla="*/ 22 w 43"/>
                <a:gd name="T7" fmla="*/ 43 h 43"/>
                <a:gd name="T8" fmla="*/ 10 w 43"/>
                <a:gd name="T9" fmla="*/ 39 h 43"/>
                <a:gd name="T10" fmla="*/ 3 w 43"/>
                <a:gd name="T11" fmla="*/ 31 h 43"/>
                <a:gd name="T12" fmla="*/ 0 w 43"/>
                <a:gd name="T13" fmla="*/ 21 h 43"/>
                <a:gd name="T14" fmla="*/ 3 w 43"/>
                <a:gd name="T15" fmla="*/ 10 h 43"/>
                <a:gd name="T16" fmla="*/ 10 w 43"/>
                <a:gd name="T17" fmla="*/ 3 h 43"/>
                <a:gd name="T18" fmla="*/ 22 w 43"/>
                <a:gd name="T19" fmla="*/ 0 h 43"/>
                <a:gd name="T20" fmla="*/ 33 w 43"/>
                <a:gd name="T21" fmla="*/ 3 h 43"/>
                <a:gd name="T22" fmla="*/ 40 w 43"/>
                <a:gd name="T23" fmla="*/ 10 h 43"/>
                <a:gd name="T24" fmla="*/ 43 w 43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43" y="21"/>
                  </a:moveTo>
                  <a:lnTo>
                    <a:pt x="40" y="31"/>
                  </a:lnTo>
                  <a:lnTo>
                    <a:pt x="33" y="39"/>
                  </a:lnTo>
                  <a:lnTo>
                    <a:pt x="22" y="43"/>
                  </a:lnTo>
                  <a:lnTo>
                    <a:pt x="10" y="39"/>
                  </a:lnTo>
                  <a:lnTo>
                    <a:pt x="3" y="31"/>
                  </a:lnTo>
                  <a:lnTo>
                    <a:pt x="0" y="21"/>
                  </a:lnTo>
                  <a:lnTo>
                    <a:pt x="3" y="10"/>
                  </a:lnTo>
                  <a:lnTo>
                    <a:pt x="10" y="3"/>
                  </a:lnTo>
                  <a:lnTo>
                    <a:pt x="22" y="0"/>
                  </a:lnTo>
                  <a:lnTo>
                    <a:pt x="33" y="3"/>
                  </a:lnTo>
                  <a:lnTo>
                    <a:pt x="40" y="10"/>
                  </a:lnTo>
                  <a:lnTo>
                    <a:pt x="43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EC6A20BC-3472-48AA-A366-7F4F49ACD0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5635" y="1230890"/>
              <a:ext cx="82001" cy="83674"/>
            </a:xfrm>
            <a:custGeom>
              <a:avLst/>
              <a:gdLst>
                <a:gd name="T0" fmla="*/ 49 w 49"/>
                <a:gd name="T1" fmla="*/ 25 h 50"/>
                <a:gd name="T2" fmla="*/ 46 w 49"/>
                <a:gd name="T3" fmla="*/ 13 h 50"/>
                <a:gd name="T4" fmla="*/ 37 w 49"/>
                <a:gd name="T5" fmla="*/ 4 h 50"/>
                <a:gd name="T6" fmla="*/ 25 w 49"/>
                <a:gd name="T7" fmla="*/ 0 h 50"/>
                <a:gd name="T8" fmla="*/ 12 w 49"/>
                <a:gd name="T9" fmla="*/ 4 h 50"/>
                <a:gd name="T10" fmla="*/ 4 w 49"/>
                <a:gd name="T11" fmla="*/ 13 h 50"/>
                <a:gd name="T12" fmla="*/ 0 w 49"/>
                <a:gd name="T13" fmla="*/ 25 h 50"/>
                <a:gd name="T14" fmla="*/ 4 w 49"/>
                <a:gd name="T15" fmla="*/ 37 h 50"/>
                <a:gd name="T16" fmla="*/ 12 w 49"/>
                <a:gd name="T17" fmla="*/ 46 h 50"/>
                <a:gd name="T18" fmla="*/ 25 w 49"/>
                <a:gd name="T19" fmla="*/ 50 h 50"/>
                <a:gd name="T20" fmla="*/ 37 w 49"/>
                <a:gd name="T21" fmla="*/ 46 h 50"/>
                <a:gd name="T22" fmla="*/ 46 w 49"/>
                <a:gd name="T23" fmla="*/ 37 h 50"/>
                <a:gd name="T24" fmla="*/ 49 w 49"/>
                <a:gd name="T25" fmla="*/ 25 h 50"/>
                <a:gd name="T26" fmla="*/ 49 w 49"/>
                <a:gd name="T27" fmla="*/ 22 h 50"/>
                <a:gd name="T28" fmla="*/ 49 w 49"/>
                <a:gd name="T29" fmla="*/ 21 h 50"/>
                <a:gd name="T30" fmla="*/ 49 w 49"/>
                <a:gd name="T31" fmla="*/ 29 h 50"/>
                <a:gd name="T32" fmla="*/ 49 w 49"/>
                <a:gd name="T33" fmla="*/ 29 h 50"/>
                <a:gd name="T34" fmla="*/ 49 w 49"/>
                <a:gd name="T35" fmla="*/ 28 h 50"/>
                <a:gd name="T36" fmla="*/ 49 w 49"/>
                <a:gd name="T37" fmla="*/ 25 h 50"/>
                <a:gd name="T38" fmla="*/ 6 w 49"/>
                <a:gd name="T39" fmla="*/ 25 h 50"/>
                <a:gd name="T40" fmla="*/ 7 w 49"/>
                <a:gd name="T41" fmla="*/ 20 h 50"/>
                <a:gd name="T42" fmla="*/ 9 w 49"/>
                <a:gd name="T43" fmla="*/ 14 h 50"/>
                <a:gd name="T44" fmla="*/ 13 w 49"/>
                <a:gd name="T45" fmla="*/ 11 h 50"/>
                <a:gd name="T46" fmla="*/ 19 w 49"/>
                <a:gd name="T47" fmla="*/ 7 h 50"/>
                <a:gd name="T48" fmla="*/ 25 w 49"/>
                <a:gd name="T49" fmla="*/ 7 h 50"/>
                <a:gd name="T50" fmla="*/ 30 w 49"/>
                <a:gd name="T51" fmla="*/ 7 h 50"/>
                <a:gd name="T52" fmla="*/ 36 w 49"/>
                <a:gd name="T53" fmla="*/ 11 h 50"/>
                <a:gd name="T54" fmla="*/ 40 w 49"/>
                <a:gd name="T55" fmla="*/ 14 h 50"/>
                <a:gd name="T56" fmla="*/ 42 w 49"/>
                <a:gd name="T57" fmla="*/ 20 h 50"/>
                <a:gd name="T58" fmla="*/ 43 w 49"/>
                <a:gd name="T59" fmla="*/ 25 h 50"/>
                <a:gd name="T60" fmla="*/ 42 w 49"/>
                <a:gd name="T61" fmla="*/ 32 h 50"/>
                <a:gd name="T62" fmla="*/ 40 w 49"/>
                <a:gd name="T63" fmla="*/ 35 h 50"/>
                <a:gd name="T64" fmla="*/ 36 w 49"/>
                <a:gd name="T65" fmla="*/ 41 h 50"/>
                <a:gd name="T66" fmla="*/ 30 w 49"/>
                <a:gd name="T67" fmla="*/ 43 h 50"/>
                <a:gd name="T68" fmla="*/ 25 w 49"/>
                <a:gd name="T69" fmla="*/ 43 h 50"/>
                <a:gd name="T70" fmla="*/ 19 w 49"/>
                <a:gd name="T71" fmla="*/ 43 h 50"/>
                <a:gd name="T72" fmla="*/ 13 w 49"/>
                <a:gd name="T73" fmla="*/ 41 h 50"/>
                <a:gd name="T74" fmla="*/ 9 w 49"/>
                <a:gd name="T75" fmla="*/ 35 h 50"/>
                <a:gd name="T76" fmla="*/ 7 w 49"/>
                <a:gd name="T77" fmla="*/ 32 h 50"/>
                <a:gd name="T78" fmla="*/ 6 w 49"/>
                <a:gd name="T79" fmla="*/ 25 h 50"/>
                <a:gd name="T80" fmla="*/ 6 w 49"/>
                <a:gd name="T81" fmla="*/ 22 h 50"/>
                <a:gd name="T82" fmla="*/ 6 w 49"/>
                <a:gd name="T83" fmla="*/ 22 h 50"/>
                <a:gd name="T84" fmla="*/ 6 w 49"/>
                <a:gd name="T85" fmla="*/ 22 h 50"/>
                <a:gd name="T86" fmla="*/ 6 w 49"/>
                <a:gd name="T87" fmla="*/ 24 h 50"/>
                <a:gd name="T88" fmla="*/ 6 w 49"/>
                <a:gd name="T89" fmla="*/ 26 h 50"/>
                <a:gd name="T90" fmla="*/ 6 w 49"/>
                <a:gd name="T91" fmla="*/ 28 h 50"/>
                <a:gd name="T92" fmla="*/ 6 w 49"/>
                <a:gd name="T9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50">
                  <a:moveTo>
                    <a:pt x="49" y="25"/>
                  </a:moveTo>
                  <a:lnTo>
                    <a:pt x="46" y="13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12" y="4"/>
                  </a:lnTo>
                  <a:lnTo>
                    <a:pt x="4" y="13"/>
                  </a:lnTo>
                  <a:lnTo>
                    <a:pt x="0" y="25"/>
                  </a:lnTo>
                  <a:lnTo>
                    <a:pt x="4" y="37"/>
                  </a:lnTo>
                  <a:lnTo>
                    <a:pt x="12" y="46"/>
                  </a:lnTo>
                  <a:lnTo>
                    <a:pt x="25" y="50"/>
                  </a:lnTo>
                  <a:lnTo>
                    <a:pt x="37" y="46"/>
                  </a:lnTo>
                  <a:lnTo>
                    <a:pt x="46" y="37"/>
                  </a:lnTo>
                  <a:lnTo>
                    <a:pt x="49" y="25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5"/>
                  </a:lnTo>
                  <a:close/>
                  <a:moveTo>
                    <a:pt x="6" y="25"/>
                  </a:moveTo>
                  <a:lnTo>
                    <a:pt x="7" y="20"/>
                  </a:lnTo>
                  <a:lnTo>
                    <a:pt x="9" y="14"/>
                  </a:lnTo>
                  <a:lnTo>
                    <a:pt x="13" y="11"/>
                  </a:lnTo>
                  <a:lnTo>
                    <a:pt x="19" y="7"/>
                  </a:lnTo>
                  <a:lnTo>
                    <a:pt x="25" y="7"/>
                  </a:lnTo>
                  <a:lnTo>
                    <a:pt x="30" y="7"/>
                  </a:lnTo>
                  <a:lnTo>
                    <a:pt x="36" y="11"/>
                  </a:lnTo>
                  <a:lnTo>
                    <a:pt x="40" y="14"/>
                  </a:lnTo>
                  <a:lnTo>
                    <a:pt x="42" y="20"/>
                  </a:lnTo>
                  <a:lnTo>
                    <a:pt x="43" y="25"/>
                  </a:lnTo>
                  <a:lnTo>
                    <a:pt x="42" y="32"/>
                  </a:lnTo>
                  <a:lnTo>
                    <a:pt x="40" y="35"/>
                  </a:lnTo>
                  <a:lnTo>
                    <a:pt x="36" y="41"/>
                  </a:lnTo>
                  <a:lnTo>
                    <a:pt x="30" y="43"/>
                  </a:lnTo>
                  <a:lnTo>
                    <a:pt x="25" y="43"/>
                  </a:lnTo>
                  <a:lnTo>
                    <a:pt x="19" y="43"/>
                  </a:lnTo>
                  <a:lnTo>
                    <a:pt x="13" y="41"/>
                  </a:lnTo>
                  <a:lnTo>
                    <a:pt x="9" y="35"/>
                  </a:lnTo>
                  <a:lnTo>
                    <a:pt x="7" y="32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5">
              <a:extLst>
                <a:ext uri="{FF2B5EF4-FFF2-40B4-BE49-F238E27FC236}">
                  <a16:creationId xmlns:a16="http://schemas.microsoft.com/office/drawing/2014/main" id="{6F33ED24-01BB-49AF-B24A-BDE664E9E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8941" y="956440"/>
              <a:ext cx="95390" cy="82001"/>
            </a:xfrm>
            <a:custGeom>
              <a:avLst/>
              <a:gdLst>
                <a:gd name="T0" fmla="*/ 57 w 57"/>
                <a:gd name="T1" fmla="*/ 49 h 49"/>
                <a:gd name="T2" fmla="*/ 29 w 57"/>
                <a:gd name="T3" fmla="*/ 0 h 49"/>
                <a:gd name="T4" fmla="*/ 0 w 57"/>
                <a:gd name="T5" fmla="*/ 49 h 49"/>
                <a:gd name="T6" fmla="*/ 57 w 57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49">
                  <a:moveTo>
                    <a:pt x="57" y="49"/>
                  </a:moveTo>
                  <a:lnTo>
                    <a:pt x="29" y="0"/>
                  </a:lnTo>
                  <a:lnTo>
                    <a:pt x="0" y="49"/>
                  </a:lnTo>
                  <a:lnTo>
                    <a:pt x="57" y="49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6">
              <a:extLst>
                <a:ext uri="{FF2B5EF4-FFF2-40B4-BE49-F238E27FC236}">
                  <a16:creationId xmlns:a16="http://schemas.microsoft.com/office/drawing/2014/main" id="{CC38A42A-38AA-4815-8BED-ACFDCC436F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9273" y="2101097"/>
              <a:ext cx="8368" cy="249348"/>
            </a:xfrm>
            <a:custGeom>
              <a:avLst/>
              <a:gdLst>
                <a:gd name="T0" fmla="*/ 5 w 5"/>
                <a:gd name="T1" fmla="*/ 149 h 149"/>
                <a:gd name="T2" fmla="*/ 0 w 5"/>
                <a:gd name="T3" fmla="*/ 149 h 149"/>
                <a:gd name="T4" fmla="*/ 0 w 5"/>
                <a:gd name="T5" fmla="*/ 132 h 149"/>
                <a:gd name="T6" fmla="*/ 5 w 5"/>
                <a:gd name="T7" fmla="*/ 132 h 149"/>
                <a:gd name="T8" fmla="*/ 5 w 5"/>
                <a:gd name="T9" fmla="*/ 149 h 149"/>
                <a:gd name="T10" fmla="*/ 5 w 5"/>
                <a:gd name="T11" fmla="*/ 115 h 149"/>
                <a:gd name="T12" fmla="*/ 0 w 5"/>
                <a:gd name="T13" fmla="*/ 115 h 149"/>
                <a:gd name="T14" fmla="*/ 0 w 5"/>
                <a:gd name="T15" fmla="*/ 97 h 149"/>
                <a:gd name="T16" fmla="*/ 5 w 5"/>
                <a:gd name="T17" fmla="*/ 97 h 149"/>
                <a:gd name="T18" fmla="*/ 5 w 5"/>
                <a:gd name="T19" fmla="*/ 115 h 149"/>
                <a:gd name="T20" fmla="*/ 5 w 5"/>
                <a:gd name="T21" fmla="*/ 80 h 149"/>
                <a:gd name="T22" fmla="*/ 0 w 5"/>
                <a:gd name="T23" fmla="*/ 80 h 149"/>
                <a:gd name="T24" fmla="*/ 0 w 5"/>
                <a:gd name="T25" fmla="*/ 63 h 149"/>
                <a:gd name="T26" fmla="*/ 5 w 5"/>
                <a:gd name="T27" fmla="*/ 63 h 149"/>
                <a:gd name="T28" fmla="*/ 5 w 5"/>
                <a:gd name="T29" fmla="*/ 80 h 149"/>
                <a:gd name="T30" fmla="*/ 5 w 5"/>
                <a:gd name="T31" fmla="*/ 46 h 149"/>
                <a:gd name="T32" fmla="*/ 0 w 5"/>
                <a:gd name="T33" fmla="*/ 46 h 149"/>
                <a:gd name="T34" fmla="*/ 0 w 5"/>
                <a:gd name="T35" fmla="*/ 29 h 149"/>
                <a:gd name="T36" fmla="*/ 5 w 5"/>
                <a:gd name="T37" fmla="*/ 29 h 149"/>
                <a:gd name="T38" fmla="*/ 5 w 5"/>
                <a:gd name="T39" fmla="*/ 46 h 149"/>
                <a:gd name="T40" fmla="*/ 5 w 5"/>
                <a:gd name="T41" fmla="*/ 12 h 149"/>
                <a:gd name="T42" fmla="*/ 0 w 5"/>
                <a:gd name="T43" fmla="*/ 12 h 149"/>
                <a:gd name="T44" fmla="*/ 0 w 5"/>
                <a:gd name="T45" fmla="*/ 0 h 149"/>
                <a:gd name="T46" fmla="*/ 5 w 5"/>
                <a:gd name="T47" fmla="*/ 0 h 149"/>
                <a:gd name="T48" fmla="*/ 5 w 5"/>
                <a:gd name="T4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" h="149">
                  <a:moveTo>
                    <a:pt x="5" y="149"/>
                  </a:moveTo>
                  <a:lnTo>
                    <a:pt x="0" y="149"/>
                  </a:lnTo>
                  <a:lnTo>
                    <a:pt x="0" y="132"/>
                  </a:lnTo>
                  <a:lnTo>
                    <a:pt x="5" y="132"/>
                  </a:lnTo>
                  <a:lnTo>
                    <a:pt x="5" y="149"/>
                  </a:lnTo>
                  <a:close/>
                  <a:moveTo>
                    <a:pt x="5" y="115"/>
                  </a:moveTo>
                  <a:lnTo>
                    <a:pt x="0" y="115"/>
                  </a:lnTo>
                  <a:lnTo>
                    <a:pt x="0" y="97"/>
                  </a:lnTo>
                  <a:lnTo>
                    <a:pt x="5" y="97"/>
                  </a:lnTo>
                  <a:lnTo>
                    <a:pt x="5" y="115"/>
                  </a:lnTo>
                  <a:close/>
                  <a:moveTo>
                    <a:pt x="5" y="80"/>
                  </a:moveTo>
                  <a:lnTo>
                    <a:pt x="0" y="80"/>
                  </a:lnTo>
                  <a:lnTo>
                    <a:pt x="0" y="63"/>
                  </a:lnTo>
                  <a:lnTo>
                    <a:pt x="5" y="63"/>
                  </a:lnTo>
                  <a:lnTo>
                    <a:pt x="5" y="80"/>
                  </a:lnTo>
                  <a:close/>
                  <a:moveTo>
                    <a:pt x="5" y="46"/>
                  </a:moveTo>
                  <a:lnTo>
                    <a:pt x="0" y="46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46"/>
                  </a:lnTo>
                  <a:close/>
                  <a:moveTo>
                    <a:pt x="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7">
              <a:extLst>
                <a:ext uri="{FF2B5EF4-FFF2-40B4-BE49-F238E27FC236}">
                  <a16:creationId xmlns:a16="http://schemas.microsoft.com/office/drawing/2014/main" id="{8E746969-A03C-4542-BBD4-F9ADD724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151" y="2310282"/>
              <a:ext cx="71960" cy="73633"/>
            </a:xfrm>
            <a:custGeom>
              <a:avLst/>
              <a:gdLst>
                <a:gd name="T0" fmla="*/ 43 w 43"/>
                <a:gd name="T1" fmla="*/ 23 h 44"/>
                <a:gd name="T2" fmla="*/ 39 w 43"/>
                <a:gd name="T3" fmla="*/ 33 h 44"/>
                <a:gd name="T4" fmla="*/ 33 w 43"/>
                <a:gd name="T5" fmla="*/ 41 h 44"/>
                <a:gd name="T6" fmla="*/ 21 w 43"/>
                <a:gd name="T7" fmla="*/ 44 h 44"/>
                <a:gd name="T8" fmla="*/ 10 w 43"/>
                <a:gd name="T9" fmla="*/ 41 h 44"/>
                <a:gd name="T10" fmla="*/ 2 w 43"/>
                <a:gd name="T11" fmla="*/ 33 h 44"/>
                <a:gd name="T12" fmla="*/ 0 w 43"/>
                <a:gd name="T13" fmla="*/ 23 h 44"/>
                <a:gd name="T14" fmla="*/ 2 w 43"/>
                <a:gd name="T15" fmla="*/ 12 h 44"/>
                <a:gd name="T16" fmla="*/ 10 w 43"/>
                <a:gd name="T17" fmla="*/ 4 h 44"/>
                <a:gd name="T18" fmla="*/ 21 w 43"/>
                <a:gd name="T19" fmla="*/ 0 h 44"/>
                <a:gd name="T20" fmla="*/ 33 w 43"/>
                <a:gd name="T21" fmla="*/ 4 h 44"/>
                <a:gd name="T22" fmla="*/ 39 w 43"/>
                <a:gd name="T23" fmla="*/ 12 h 44"/>
                <a:gd name="T24" fmla="*/ 43 w 43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4">
                  <a:moveTo>
                    <a:pt x="43" y="23"/>
                  </a:moveTo>
                  <a:lnTo>
                    <a:pt x="39" y="33"/>
                  </a:lnTo>
                  <a:lnTo>
                    <a:pt x="33" y="41"/>
                  </a:lnTo>
                  <a:lnTo>
                    <a:pt x="21" y="44"/>
                  </a:lnTo>
                  <a:lnTo>
                    <a:pt x="10" y="41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10" y="4"/>
                  </a:lnTo>
                  <a:lnTo>
                    <a:pt x="21" y="0"/>
                  </a:lnTo>
                  <a:lnTo>
                    <a:pt x="33" y="4"/>
                  </a:lnTo>
                  <a:lnTo>
                    <a:pt x="39" y="12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C8F96597-B1EE-4D36-8B6C-A442687D86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4130" y="2306935"/>
              <a:ext cx="82001" cy="83674"/>
            </a:xfrm>
            <a:custGeom>
              <a:avLst/>
              <a:gdLst>
                <a:gd name="T0" fmla="*/ 49 w 49"/>
                <a:gd name="T1" fmla="*/ 25 h 50"/>
                <a:gd name="T2" fmla="*/ 45 w 49"/>
                <a:gd name="T3" fmla="*/ 12 h 50"/>
                <a:gd name="T4" fmla="*/ 37 w 49"/>
                <a:gd name="T5" fmla="*/ 4 h 50"/>
                <a:gd name="T6" fmla="*/ 24 w 49"/>
                <a:gd name="T7" fmla="*/ 0 h 50"/>
                <a:gd name="T8" fmla="*/ 12 w 49"/>
                <a:gd name="T9" fmla="*/ 4 h 50"/>
                <a:gd name="T10" fmla="*/ 3 w 49"/>
                <a:gd name="T11" fmla="*/ 12 h 50"/>
                <a:gd name="T12" fmla="*/ 0 w 49"/>
                <a:gd name="T13" fmla="*/ 25 h 50"/>
                <a:gd name="T14" fmla="*/ 3 w 49"/>
                <a:gd name="T15" fmla="*/ 37 h 50"/>
                <a:gd name="T16" fmla="*/ 12 w 49"/>
                <a:gd name="T17" fmla="*/ 46 h 50"/>
                <a:gd name="T18" fmla="*/ 24 w 49"/>
                <a:gd name="T19" fmla="*/ 50 h 50"/>
                <a:gd name="T20" fmla="*/ 37 w 49"/>
                <a:gd name="T21" fmla="*/ 46 h 50"/>
                <a:gd name="T22" fmla="*/ 45 w 49"/>
                <a:gd name="T23" fmla="*/ 37 h 50"/>
                <a:gd name="T24" fmla="*/ 49 w 49"/>
                <a:gd name="T25" fmla="*/ 25 h 50"/>
                <a:gd name="T26" fmla="*/ 49 w 49"/>
                <a:gd name="T27" fmla="*/ 22 h 50"/>
                <a:gd name="T28" fmla="*/ 49 w 49"/>
                <a:gd name="T29" fmla="*/ 21 h 50"/>
                <a:gd name="T30" fmla="*/ 49 w 49"/>
                <a:gd name="T31" fmla="*/ 21 h 50"/>
                <a:gd name="T32" fmla="*/ 49 w 49"/>
                <a:gd name="T33" fmla="*/ 22 h 50"/>
                <a:gd name="T34" fmla="*/ 49 w 49"/>
                <a:gd name="T35" fmla="*/ 25 h 50"/>
                <a:gd name="T36" fmla="*/ 49 w 49"/>
                <a:gd name="T37" fmla="*/ 26 h 50"/>
                <a:gd name="T38" fmla="*/ 49 w 49"/>
                <a:gd name="T39" fmla="*/ 27 h 50"/>
                <a:gd name="T40" fmla="*/ 49 w 49"/>
                <a:gd name="T41" fmla="*/ 29 h 50"/>
                <a:gd name="T42" fmla="*/ 49 w 49"/>
                <a:gd name="T43" fmla="*/ 27 h 50"/>
                <a:gd name="T44" fmla="*/ 49 w 49"/>
                <a:gd name="T45" fmla="*/ 25 h 50"/>
                <a:gd name="T46" fmla="*/ 5 w 49"/>
                <a:gd name="T47" fmla="*/ 25 h 50"/>
                <a:gd name="T48" fmla="*/ 7 w 49"/>
                <a:gd name="T49" fmla="*/ 18 h 50"/>
                <a:gd name="T50" fmla="*/ 9 w 49"/>
                <a:gd name="T51" fmla="*/ 13 h 50"/>
                <a:gd name="T52" fmla="*/ 13 w 49"/>
                <a:gd name="T53" fmla="*/ 9 h 50"/>
                <a:gd name="T54" fmla="*/ 19 w 49"/>
                <a:gd name="T55" fmla="*/ 6 h 50"/>
                <a:gd name="T56" fmla="*/ 24 w 49"/>
                <a:gd name="T57" fmla="*/ 6 h 50"/>
                <a:gd name="T58" fmla="*/ 30 w 49"/>
                <a:gd name="T59" fmla="*/ 6 h 50"/>
                <a:gd name="T60" fmla="*/ 36 w 49"/>
                <a:gd name="T61" fmla="*/ 9 h 50"/>
                <a:gd name="T62" fmla="*/ 40 w 49"/>
                <a:gd name="T63" fmla="*/ 13 h 50"/>
                <a:gd name="T64" fmla="*/ 42 w 49"/>
                <a:gd name="T65" fmla="*/ 18 h 50"/>
                <a:gd name="T66" fmla="*/ 43 w 49"/>
                <a:gd name="T67" fmla="*/ 25 h 50"/>
                <a:gd name="T68" fmla="*/ 42 w 49"/>
                <a:gd name="T69" fmla="*/ 30 h 50"/>
                <a:gd name="T70" fmla="*/ 40 w 49"/>
                <a:gd name="T71" fmla="*/ 35 h 50"/>
                <a:gd name="T72" fmla="*/ 36 w 49"/>
                <a:gd name="T73" fmla="*/ 39 h 50"/>
                <a:gd name="T74" fmla="*/ 30 w 49"/>
                <a:gd name="T75" fmla="*/ 42 h 50"/>
                <a:gd name="T76" fmla="*/ 24 w 49"/>
                <a:gd name="T77" fmla="*/ 43 h 50"/>
                <a:gd name="T78" fmla="*/ 19 w 49"/>
                <a:gd name="T79" fmla="*/ 42 h 50"/>
                <a:gd name="T80" fmla="*/ 13 w 49"/>
                <a:gd name="T81" fmla="*/ 39 h 50"/>
                <a:gd name="T82" fmla="*/ 9 w 49"/>
                <a:gd name="T83" fmla="*/ 35 h 50"/>
                <a:gd name="T84" fmla="*/ 7 w 49"/>
                <a:gd name="T85" fmla="*/ 30 h 50"/>
                <a:gd name="T86" fmla="*/ 5 w 49"/>
                <a:gd name="T87" fmla="*/ 25 h 50"/>
                <a:gd name="T88" fmla="*/ 5 w 49"/>
                <a:gd name="T89" fmla="*/ 22 h 50"/>
                <a:gd name="T90" fmla="*/ 5 w 49"/>
                <a:gd name="T91" fmla="*/ 22 h 50"/>
                <a:gd name="T92" fmla="*/ 5 w 49"/>
                <a:gd name="T93" fmla="*/ 22 h 50"/>
                <a:gd name="T94" fmla="*/ 5 w 49"/>
                <a:gd name="T95" fmla="*/ 23 h 50"/>
                <a:gd name="T96" fmla="*/ 5 w 49"/>
                <a:gd name="T97" fmla="*/ 26 h 50"/>
                <a:gd name="T98" fmla="*/ 5 w 49"/>
                <a:gd name="T99" fmla="*/ 27 h 50"/>
                <a:gd name="T100" fmla="*/ 5 w 49"/>
                <a:gd name="T101" fmla="*/ 27 h 50"/>
                <a:gd name="T102" fmla="*/ 5 w 49"/>
                <a:gd name="T103" fmla="*/ 27 h 50"/>
                <a:gd name="T104" fmla="*/ 5 w 49"/>
                <a:gd name="T10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" h="50">
                  <a:moveTo>
                    <a:pt x="49" y="25"/>
                  </a:moveTo>
                  <a:lnTo>
                    <a:pt x="45" y="12"/>
                  </a:lnTo>
                  <a:lnTo>
                    <a:pt x="37" y="4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3" y="37"/>
                  </a:lnTo>
                  <a:lnTo>
                    <a:pt x="12" y="46"/>
                  </a:lnTo>
                  <a:lnTo>
                    <a:pt x="24" y="50"/>
                  </a:lnTo>
                  <a:lnTo>
                    <a:pt x="37" y="46"/>
                  </a:lnTo>
                  <a:lnTo>
                    <a:pt x="45" y="37"/>
                  </a:lnTo>
                  <a:lnTo>
                    <a:pt x="49" y="25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49" y="25"/>
                  </a:lnTo>
                  <a:close/>
                  <a:moveTo>
                    <a:pt x="5" y="25"/>
                  </a:moveTo>
                  <a:lnTo>
                    <a:pt x="7" y="18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2" y="18"/>
                  </a:lnTo>
                  <a:lnTo>
                    <a:pt x="43" y="25"/>
                  </a:lnTo>
                  <a:lnTo>
                    <a:pt x="42" y="30"/>
                  </a:lnTo>
                  <a:lnTo>
                    <a:pt x="40" y="35"/>
                  </a:lnTo>
                  <a:lnTo>
                    <a:pt x="36" y="39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9" y="42"/>
                  </a:lnTo>
                  <a:lnTo>
                    <a:pt x="13" y="39"/>
                  </a:lnTo>
                  <a:lnTo>
                    <a:pt x="9" y="35"/>
                  </a:lnTo>
                  <a:lnTo>
                    <a:pt x="7" y="30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9">
              <a:extLst>
                <a:ext uri="{FF2B5EF4-FFF2-40B4-BE49-F238E27FC236}">
                  <a16:creationId xmlns:a16="http://schemas.microsoft.com/office/drawing/2014/main" id="{A3CEC81D-FDAB-415A-8497-BD890B19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763" y="2030812"/>
              <a:ext cx="97062" cy="83674"/>
            </a:xfrm>
            <a:custGeom>
              <a:avLst/>
              <a:gdLst>
                <a:gd name="T0" fmla="*/ 58 w 58"/>
                <a:gd name="T1" fmla="*/ 50 h 50"/>
                <a:gd name="T2" fmla="*/ 29 w 58"/>
                <a:gd name="T3" fmla="*/ 0 h 50"/>
                <a:gd name="T4" fmla="*/ 0 w 58"/>
                <a:gd name="T5" fmla="*/ 50 h 50"/>
                <a:gd name="T6" fmla="*/ 58 w 5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lnTo>
                    <a:pt x="29" y="0"/>
                  </a:lnTo>
                  <a:lnTo>
                    <a:pt x="0" y="50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0">
              <a:extLst>
                <a:ext uri="{FF2B5EF4-FFF2-40B4-BE49-F238E27FC236}">
                  <a16:creationId xmlns:a16="http://schemas.microsoft.com/office/drawing/2014/main" id="{EA57CFE1-39AA-4648-B72D-FC5D64D62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0657" y="4569473"/>
              <a:ext cx="10041" cy="249348"/>
            </a:xfrm>
            <a:custGeom>
              <a:avLst/>
              <a:gdLst>
                <a:gd name="T0" fmla="*/ 6 w 6"/>
                <a:gd name="T1" fmla="*/ 149 h 149"/>
                <a:gd name="T2" fmla="*/ 0 w 6"/>
                <a:gd name="T3" fmla="*/ 149 h 149"/>
                <a:gd name="T4" fmla="*/ 0 w 6"/>
                <a:gd name="T5" fmla="*/ 132 h 149"/>
                <a:gd name="T6" fmla="*/ 6 w 6"/>
                <a:gd name="T7" fmla="*/ 132 h 149"/>
                <a:gd name="T8" fmla="*/ 6 w 6"/>
                <a:gd name="T9" fmla="*/ 149 h 149"/>
                <a:gd name="T10" fmla="*/ 6 w 6"/>
                <a:gd name="T11" fmla="*/ 115 h 149"/>
                <a:gd name="T12" fmla="*/ 0 w 6"/>
                <a:gd name="T13" fmla="*/ 115 h 149"/>
                <a:gd name="T14" fmla="*/ 0 w 6"/>
                <a:gd name="T15" fmla="*/ 98 h 149"/>
                <a:gd name="T16" fmla="*/ 6 w 6"/>
                <a:gd name="T17" fmla="*/ 98 h 149"/>
                <a:gd name="T18" fmla="*/ 6 w 6"/>
                <a:gd name="T19" fmla="*/ 115 h 149"/>
                <a:gd name="T20" fmla="*/ 6 w 6"/>
                <a:gd name="T21" fmla="*/ 81 h 149"/>
                <a:gd name="T22" fmla="*/ 0 w 6"/>
                <a:gd name="T23" fmla="*/ 81 h 149"/>
                <a:gd name="T24" fmla="*/ 0 w 6"/>
                <a:gd name="T25" fmla="*/ 64 h 149"/>
                <a:gd name="T26" fmla="*/ 6 w 6"/>
                <a:gd name="T27" fmla="*/ 64 h 149"/>
                <a:gd name="T28" fmla="*/ 6 w 6"/>
                <a:gd name="T29" fmla="*/ 81 h 149"/>
                <a:gd name="T30" fmla="*/ 6 w 6"/>
                <a:gd name="T31" fmla="*/ 47 h 149"/>
                <a:gd name="T32" fmla="*/ 0 w 6"/>
                <a:gd name="T33" fmla="*/ 47 h 149"/>
                <a:gd name="T34" fmla="*/ 0 w 6"/>
                <a:gd name="T35" fmla="*/ 29 h 149"/>
                <a:gd name="T36" fmla="*/ 6 w 6"/>
                <a:gd name="T37" fmla="*/ 29 h 149"/>
                <a:gd name="T38" fmla="*/ 6 w 6"/>
                <a:gd name="T39" fmla="*/ 47 h 149"/>
                <a:gd name="T40" fmla="*/ 6 w 6"/>
                <a:gd name="T41" fmla="*/ 12 h 149"/>
                <a:gd name="T42" fmla="*/ 0 w 6"/>
                <a:gd name="T43" fmla="*/ 12 h 149"/>
                <a:gd name="T44" fmla="*/ 0 w 6"/>
                <a:gd name="T45" fmla="*/ 0 h 149"/>
                <a:gd name="T46" fmla="*/ 6 w 6"/>
                <a:gd name="T47" fmla="*/ 0 h 149"/>
                <a:gd name="T48" fmla="*/ 6 w 6"/>
                <a:gd name="T4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149">
                  <a:moveTo>
                    <a:pt x="6" y="149"/>
                  </a:moveTo>
                  <a:lnTo>
                    <a:pt x="0" y="149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6" y="149"/>
                  </a:lnTo>
                  <a:close/>
                  <a:moveTo>
                    <a:pt x="6" y="115"/>
                  </a:moveTo>
                  <a:lnTo>
                    <a:pt x="0" y="115"/>
                  </a:lnTo>
                  <a:lnTo>
                    <a:pt x="0" y="98"/>
                  </a:lnTo>
                  <a:lnTo>
                    <a:pt x="6" y="98"/>
                  </a:lnTo>
                  <a:lnTo>
                    <a:pt x="6" y="115"/>
                  </a:lnTo>
                  <a:close/>
                  <a:moveTo>
                    <a:pt x="6" y="81"/>
                  </a:moveTo>
                  <a:lnTo>
                    <a:pt x="0" y="81"/>
                  </a:lnTo>
                  <a:lnTo>
                    <a:pt x="0" y="64"/>
                  </a:lnTo>
                  <a:lnTo>
                    <a:pt x="6" y="64"/>
                  </a:lnTo>
                  <a:lnTo>
                    <a:pt x="6" y="81"/>
                  </a:lnTo>
                  <a:close/>
                  <a:moveTo>
                    <a:pt x="6" y="47"/>
                  </a:moveTo>
                  <a:lnTo>
                    <a:pt x="0" y="47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6" y="47"/>
                  </a:lnTo>
                  <a:close/>
                  <a:moveTo>
                    <a:pt x="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1">
              <a:extLst>
                <a:ext uri="{FF2B5EF4-FFF2-40B4-BE49-F238E27FC236}">
                  <a16:creationId xmlns:a16="http://schemas.microsoft.com/office/drawing/2014/main" id="{EC0500A4-6368-410A-9774-B14FBD8B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8860" y="4782005"/>
              <a:ext cx="73633" cy="71960"/>
            </a:xfrm>
            <a:custGeom>
              <a:avLst/>
              <a:gdLst>
                <a:gd name="T0" fmla="*/ 44 w 44"/>
                <a:gd name="T1" fmla="*/ 21 h 43"/>
                <a:gd name="T2" fmla="*/ 41 w 44"/>
                <a:gd name="T3" fmla="*/ 33 h 43"/>
                <a:gd name="T4" fmla="*/ 33 w 44"/>
                <a:gd name="T5" fmla="*/ 41 h 43"/>
                <a:gd name="T6" fmla="*/ 23 w 44"/>
                <a:gd name="T7" fmla="*/ 43 h 43"/>
                <a:gd name="T8" fmla="*/ 11 w 44"/>
                <a:gd name="T9" fmla="*/ 41 h 43"/>
                <a:gd name="T10" fmla="*/ 3 w 44"/>
                <a:gd name="T11" fmla="*/ 33 h 43"/>
                <a:gd name="T12" fmla="*/ 0 w 44"/>
                <a:gd name="T13" fmla="*/ 21 h 43"/>
                <a:gd name="T14" fmla="*/ 3 w 44"/>
                <a:gd name="T15" fmla="*/ 11 h 43"/>
                <a:gd name="T16" fmla="*/ 11 w 44"/>
                <a:gd name="T17" fmla="*/ 3 h 43"/>
                <a:gd name="T18" fmla="*/ 23 w 44"/>
                <a:gd name="T19" fmla="*/ 0 h 43"/>
                <a:gd name="T20" fmla="*/ 33 w 44"/>
                <a:gd name="T21" fmla="*/ 3 h 43"/>
                <a:gd name="T22" fmla="*/ 41 w 44"/>
                <a:gd name="T23" fmla="*/ 11 h 43"/>
                <a:gd name="T24" fmla="*/ 44 w 44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3">
                  <a:moveTo>
                    <a:pt x="44" y="21"/>
                  </a:moveTo>
                  <a:lnTo>
                    <a:pt x="41" y="33"/>
                  </a:lnTo>
                  <a:lnTo>
                    <a:pt x="33" y="41"/>
                  </a:lnTo>
                  <a:lnTo>
                    <a:pt x="23" y="43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0" y="21"/>
                  </a:lnTo>
                  <a:lnTo>
                    <a:pt x="3" y="11"/>
                  </a:lnTo>
                  <a:lnTo>
                    <a:pt x="11" y="3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41" y="1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2">
              <a:extLst>
                <a:ext uri="{FF2B5EF4-FFF2-40B4-BE49-F238E27FC236}">
                  <a16:creationId xmlns:a16="http://schemas.microsoft.com/office/drawing/2014/main" id="{86674004-742E-4861-AF94-B87386510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5514" y="4778658"/>
              <a:ext cx="80327" cy="80327"/>
            </a:xfrm>
            <a:custGeom>
              <a:avLst/>
              <a:gdLst>
                <a:gd name="T0" fmla="*/ 48 w 48"/>
                <a:gd name="T1" fmla="*/ 23 h 48"/>
                <a:gd name="T2" fmla="*/ 46 w 48"/>
                <a:gd name="T3" fmla="*/ 11 h 48"/>
                <a:gd name="T4" fmla="*/ 36 w 48"/>
                <a:gd name="T5" fmla="*/ 2 h 48"/>
                <a:gd name="T6" fmla="*/ 25 w 48"/>
                <a:gd name="T7" fmla="*/ 0 h 48"/>
                <a:gd name="T8" fmla="*/ 12 w 48"/>
                <a:gd name="T9" fmla="*/ 2 h 48"/>
                <a:gd name="T10" fmla="*/ 2 w 48"/>
                <a:gd name="T11" fmla="*/ 11 h 48"/>
                <a:gd name="T12" fmla="*/ 0 w 48"/>
                <a:gd name="T13" fmla="*/ 23 h 48"/>
                <a:gd name="T14" fmla="*/ 2 w 48"/>
                <a:gd name="T15" fmla="*/ 36 h 48"/>
                <a:gd name="T16" fmla="*/ 12 w 48"/>
                <a:gd name="T17" fmla="*/ 45 h 48"/>
                <a:gd name="T18" fmla="*/ 25 w 48"/>
                <a:gd name="T19" fmla="*/ 48 h 48"/>
                <a:gd name="T20" fmla="*/ 36 w 48"/>
                <a:gd name="T21" fmla="*/ 45 h 48"/>
                <a:gd name="T22" fmla="*/ 46 w 48"/>
                <a:gd name="T23" fmla="*/ 36 h 48"/>
                <a:gd name="T24" fmla="*/ 48 w 48"/>
                <a:gd name="T25" fmla="*/ 23 h 48"/>
                <a:gd name="T26" fmla="*/ 48 w 48"/>
                <a:gd name="T27" fmla="*/ 20 h 48"/>
                <a:gd name="T28" fmla="*/ 48 w 48"/>
                <a:gd name="T29" fmla="*/ 19 h 48"/>
                <a:gd name="T30" fmla="*/ 48 w 48"/>
                <a:gd name="T31" fmla="*/ 20 h 48"/>
                <a:gd name="T32" fmla="*/ 48 w 48"/>
                <a:gd name="T33" fmla="*/ 22 h 48"/>
                <a:gd name="T34" fmla="*/ 48 w 48"/>
                <a:gd name="T35" fmla="*/ 23 h 48"/>
                <a:gd name="T36" fmla="*/ 48 w 48"/>
                <a:gd name="T37" fmla="*/ 27 h 48"/>
                <a:gd name="T38" fmla="*/ 48 w 48"/>
                <a:gd name="T39" fmla="*/ 27 h 48"/>
                <a:gd name="T40" fmla="*/ 48 w 48"/>
                <a:gd name="T41" fmla="*/ 27 h 48"/>
                <a:gd name="T42" fmla="*/ 48 w 48"/>
                <a:gd name="T43" fmla="*/ 23 h 48"/>
                <a:gd name="T44" fmla="*/ 5 w 48"/>
                <a:gd name="T45" fmla="*/ 23 h 48"/>
                <a:gd name="T46" fmla="*/ 6 w 48"/>
                <a:gd name="T47" fmla="*/ 18 h 48"/>
                <a:gd name="T48" fmla="*/ 9 w 48"/>
                <a:gd name="T49" fmla="*/ 13 h 48"/>
                <a:gd name="T50" fmla="*/ 13 w 48"/>
                <a:gd name="T51" fmla="*/ 9 h 48"/>
                <a:gd name="T52" fmla="*/ 18 w 48"/>
                <a:gd name="T53" fmla="*/ 6 h 48"/>
                <a:gd name="T54" fmla="*/ 25 w 48"/>
                <a:gd name="T55" fmla="*/ 5 h 48"/>
                <a:gd name="T56" fmla="*/ 30 w 48"/>
                <a:gd name="T57" fmla="*/ 6 h 48"/>
                <a:gd name="T58" fmla="*/ 35 w 48"/>
                <a:gd name="T59" fmla="*/ 9 h 48"/>
                <a:gd name="T60" fmla="*/ 39 w 48"/>
                <a:gd name="T61" fmla="*/ 13 h 48"/>
                <a:gd name="T62" fmla="*/ 42 w 48"/>
                <a:gd name="T63" fmla="*/ 18 h 48"/>
                <a:gd name="T64" fmla="*/ 43 w 48"/>
                <a:gd name="T65" fmla="*/ 23 h 48"/>
                <a:gd name="T66" fmla="*/ 42 w 48"/>
                <a:gd name="T67" fmla="*/ 30 h 48"/>
                <a:gd name="T68" fmla="*/ 39 w 48"/>
                <a:gd name="T69" fmla="*/ 35 h 48"/>
                <a:gd name="T70" fmla="*/ 35 w 48"/>
                <a:gd name="T71" fmla="*/ 39 h 48"/>
                <a:gd name="T72" fmla="*/ 30 w 48"/>
                <a:gd name="T73" fmla="*/ 41 h 48"/>
                <a:gd name="T74" fmla="*/ 25 w 48"/>
                <a:gd name="T75" fmla="*/ 43 h 48"/>
                <a:gd name="T76" fmla="*/ 18 w 48"/>
                <a:gd name="T77" fmla="*/ 41 h 48"/>
                <a:gd name="T78" fmla="*/ 13 w 48"/>
                <a:gd name="T79" fmla="*/ 39 h 48"/>
                <a:gd name="T80" fmla="*/ 9 w 48"/>
                <a:gd name="T81" fmla="*/ 35 h 48"/>
                <a:gd name="T82" fmla="*/ 6 w 48"/>
                <a:gd name="T83" fmla="*/ 30 h 48"/>
                <a:gd name="T84" fmla="*/ 5 w 48"/>
                <a:gd name="T85" fmla="*/ 23 h 48"/>
                <a:gd name="T86" fmla="*/ 5 w 48"/>
                <a:gd name="T87" fmla="*/ 22 h 48"/>
                <a:gd name="T88" fmla="*/ 5 w 48"/>
                <a:gd name="T89" fmla="*/ 20 h 48"/>
                <a:gd name="T90" fmla="*/ 5 w 48"/>
                <a:gd name="T91" fmla="*/ 22 h 48"/>
                <a:gd name="T92" fmla="*/ 5 w 48"/>
                <a:gd name="T93" fmla="*/ 23 h 48"/>
                <a:gd name="T94" fmla="*/ 5 w 48"/>
                <a:gd name="T95" fmla="*/ 24 h 48"/>
                <a:gd name="T96" fmla="*/ 5 w 48"/>
                <a:gd name="T97" fmla="*/ 26 h 48"/>
                <a:gd name="T98" fmla="*/ 5 w 48"/>
                <a:gd name="T99" fmla="*/ 27 h 48"/>
                <a:gd name="T100" fmla="*/ 5 w 48"/>
                <a:gd name="T101" fmla="*/ 26 h 48"/>
                <a:gd name="T102" fmla="*/ 5 w 48"/>
                <a:gd name="T10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" h="48">
                  <a:moveTo>
                    <a:pt x="48" y="23"/>
                  </a:moveTo>
                  <a:lnTo>
                    <a:pt x="46" y="11"/>
                  </a:lnTo>
                  <a:lnTo>
                    <a:pt x="36" y="2"/>
                  </a:lnTo>
                  <a:lnTo>
                    <a:pt x="25" y="0"/>
                  </a:lnTo>
                  <a:lnTo>
                    <a:pt x="12" y="2"/>
                  </a:lnTo>
                  <a:lnTo>
                    <a:pt x="2" y="11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12" y="45"/>
                  </a:lnTo>
                  <a:lnTo>
                    <a:pt x="25" y="48"/>
                  </a:lnTo>
                  <a:lnTo>
                    <a:pt x="36" y="45"/>
                  </a:lnTo>
                  <a:lnTo>
                    <a:pt x="46" y="36"/>
                  </a:lnTo>
                  <a:lnTo>
                    <a:pt x="48" y="23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3"/>
                  </a:lnTo>
                  <a:close/>
                  <a:moveTo>
                    <a:pt x="5" y="23"/>
                  </a:moveTo>
                  <a:lnTo>
                    <a:pt x="6" y="18"/>
                  </a:lnTo>
                  <a:lnTo>
                    <a:pt x="9" y="13"/>
                  </a:lnTo>
                  <a:lnTo>
                    <a:pt x="13" y="9"/>
                  </a:lnTo>
                  <a:lnTo>
                    <a:pt x="18" y="6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5" y="9"/>
                  </a:lnTo>
                  <a:lnTo>
                    <a:pt x="39" y="13"/>
                  </a:lnTo>
                  <a:lnTo>
                    <a:pt x="42" y="18"/>
                  </a:lnTo>
                  <a:lnTo>
                    <a:pt x="43" y="23"/>
                  </a:lnTo>
                  <a:lnTo>
                    <a:pt x="42" y="30"/>
                  </a:lnTo>
                  <a:lnTo>
                    <a:pt x="39" y="35"/>
                  </a:lnTo>
                  <a:lnTo>
                    <a:pt x="35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1"/>
                  </a:lnTo>
                  <a:lnTo>
                    <a:pt x="13" y="39"/>
                  </a:lnTo>
                  <a:lnTo>
                    <a:pt x="9" y="35"/>
                  </a:lnTo>
                  <a:lnTo>
                    <a:pt x="6" y="30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3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3">
              <a:extLst>
                <a:ext uri="{FF2B5EF4-FFF2-40B4-BE49-F238E27FC236}">
                  <a16:creationId xmlns:a16="http://schemas.microsoft.com/office/drawing/2014/main" id="{AC4C65EA-3B62-4BC0-BD03-94BFCCE94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820" y="4502535"/>
              <a:ext cx="93716" cy="82001"/>
            </a:xfrm>
            <a:custGeom>
              <a:avLst/>
              <a:gdLst>
                <a:gd name="T0" fmla="*/ 56 w 56"/>
                <a:gd name="T1" fmla="*/ 49 h 49"/>
                <a:gd name="T2" fmla="*/ 27 w 56"/>
                <a:gd name="T3" fmla="*/ 0 h 49"/>
                <a:gd name="T4" fmla="*/ 0 w 56"/>
                <a:gd name="T5" fmla="*/ 49 h 49"/>
                <a:gd name="T6" fmla="*/ 56 w 56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49"/>
                  </a:moveTo>
                  <a:lnTo>
                    <a:pt x="27" y="0"/>
                  </a:lnTo>
                  <a:lnTo>
                    <a:pt x="0" y="49"/>
                  </a:lnTo>
                  <a:lnTo>
                    <a:pt x="56" y="49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4">
              <a:extLst>
                <a:ext uri="{FF2B5EF4-FFF2-40B4-BE49-F238E27FC236}">
                  <a16:creationId xmlns:a16="http://schemas.microsoft.com/office/drawing/2014/main" id="{B4910699-E615-4888-A2C8-47AF06F80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0208" y="3377960"/>
              <a:ext cx="103755" cy="234287"/>
            </a:xfrm>
            <a:custGeom>
              <a:avLst/>
              <a:gdLst>
                <a:gd name="T0" fmla="*/ 7 w 62"/>
                <a:gd name="T1" fmla="*/ 140 h 140"/>
                <a:gd name="T2" fmla="*/ 0 w 62"/>
                <a:gd name="T3" fmla="*/ 139 h 140"/>
                <a:gd name="T4" fmla="*/ 7 w 62"/>
                <a:gd name="T5" fmla="*/ 122 h 140"/>
                <a:gd name="T6" fmla="*/ 12 w 62"/>
                <a:gd name="T7" fmla="*/ 124 h 140"/>
                <a:gd name="T8" fmla="*/ 7 w 62"/>
                <a:gd name="T9" fmla="*/ 140 h 140"/>
                <a:gd name="T10" fmla="*/ 18 w 62"/>
                <a:gd name="T11" fmla="*/ 109 h 140"/>
                <a:gd name="T12" fmla="*/ 13 w 62"/>
                <a:gd name="T13" fmla="*/ 106 h 140"/>
                <a:gd name="T14" fmla="*/ 20 w 62"/>
                <a:gd name="T15" fmla="*/ 90 h 140"/>
                <a:gd name="T16" fmla="*/ 25 w 62"/>
                <a:gd name="T17" fmla="*/ 93 h 140"/>
                <a:gd name="T18" fmla="*/ 18 w 62"/>
                <a:gd name="T19" fmla="*/ 109 h 140"/>
                <a:gd name="T20" fmla="*/ 32 w 62"/>
                <a:gd name="T21" fmla="*/ 76 h 140"/>
                <a:gd name="T22" fmla="*/ 26 w 62"/>
                <a:gd name="T23" fmla="*/ 75 h 140"/>
                <a:gd name="T24" fmla="*/ 33 w 62"/>
                <a:gd name="T25" fmla="*/ 58 h 140"/>
                <a:gd name="T26" fmla="*/ 38 w 62"/>
                <a:gd name="T27" fmla="*/ 60 h 140"/>
                <a:gd name="T28" fmla="*/ 32 w 62"/>
                <a:gd name="T29" fmla="*/ 76 h 140"/>
                <a:gd name="T30" fmla="*/ 45 w 62"/>
                <a:gd name="T31" fmla="*/ 45 h 140"/>
                <a:gd name="T32" fmla="*/ 39 w 62"/>
                <a:gd name="T33" fmla="*/ 42 h 140"/>
                <a:gd name="T34" fmla="*/ 45 w 62"/>
                <a:gd name="T35" fmla="*/ 26 h 140"/>
                <a:gd name="T36" fmla="*/ 51 w 62"/>
                <a:gd name="T37" fmla="*/ 29 h 140"/>
                <a:gd name="T38" fmla="*/ 45 w 62"/>
                <a:gd name="T39" fmla="*/ 45 h 140"/>
                <a:gd name="T40" fmla="*/ 56 w 62"/>
                <a:gd name="T41" fmla="*/ 12 h 140"/>
                <a:gd name="T42" fmla="*/ 51 w 62"/>
                <a:gd name="T43" fmla="*/ 10 h 140"/>
                <a:gd name="T44" fmla="*/ 56 w 62"/>
                <a:gd name="T45" fmla="*/ 0 h 140"/>
                <a:gd name="T46" fmla="*/ 62 w 62"/>
                <a:gd name="T47" fmla="*/ 1 h 140"/>
                <a:gd name="T48" fmla="*/ 56 w 62"/>
                <a:gd name="T49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140">
                  <a:moveTo>
                    <a:pt x="7" y="140"/>
                  </a:moveTo>
                  <a:lnTo>
                    <a:pt x="0" y="139"/>
                  </a:lnTo>
                  <a:lnTo>
                    <a:pt x="7" y="122"/>
                  </a:lnTo>
                  <a:lnTo>
                    <a:pt x="12" y="124"/>
                  </a:lnTo>
                  <a:lnTo>
                    <a:pt x="7" y="140"/>
                  </a:lnTo>
                  <a:close/>
                  <a:moveTo>
                    <a:pt x="18" y="109"/>
                  </a:moveTo>
                  <a:lnTo>
                    <a:pt x="13" y="106"/>
                  </a:lnTo>
                  <a:lnTo>
                    <a:pt x="20" y="90"/>
                  </a:lnTo>
                  <a:lnTo>
                    <a:pt x="25" y="93"/>
                  </a:lnTo>
                  <a:lnTo>
                    <a:pt x="18" y="109"/>
                  </a:lnTo>
                  <a:close/>
                  <a:moveTo>
                    <a:pt x="32" y="76"/>
                  </a:moveTo>
                  <a:lnTo>
                    <a:pt x="26" y="75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32" y="76"/>
                  </a:lnTo>
                  <a:close/>
                  <a:moveTo>
                    <a:pt x="45" y="45"/>
                  </a:moveTo>
                  <a:lnTo>
                    <a:pt x="39" y="42"/>
                  </a:lnTo>
                  <a:lnTo>
                    <a:pt x="45" y="26"/>
                  </a:lnTo>
                  <a:lnTo>
                    <a:pt x="51" y="29"/>
                  </a:lnTo>
                  <a:lnTo>
                    <a:pt x="45" y="45"/>
                  </a:lnTo>
                  <a:close/>
                  <a:moveTo>
                    <a:pt x="56" y="12"/>
                  </a:moveTo>
                  <a:lnTo>
                    <a:pt x="51" y="10"/>
                  </a:lnTo>
                  <a:lnTo>
                    <a:pt x="56" y="0"/>
                  </a:lnTo>
                  <a:lnTo>
                    <a:pt x="62" y="1"/>
                  </a:lnTo>
                  <a:lnTo>
                    <a:pt x="56" y="12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45E4D541-61DA-4D76-9239-9480ED5C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1760" y="3573755"/>
              <a:ext cx="70286" cy="71960"/>
            </a:xfrm>
            <a:custGeom>
              <a:avLst/>
              <a:gdLst>
                <a:gd name="T0" fmla="*/ 41 w 42"/>
                <a:gd name="T1" fmla="*/ 30 h 43"/>
                <a:gd name="T2" fmla="*/ 34 w 42"/>
                <a:gd name="T3" fmla="*/ 37 h 43"/>
                <a:gd name="T4" fmla="*/ 24 w 42"/>
                <a:gd name="T5" fmla="*/ 43 h 43"/>
                <a:gd name="T6" fmla="*/ 13 w 42"/>
                <a:gd name="T7" fmla="*/ 41 h 43"/>
                <a:gd name="T8" fmla="*/ 4 w 42"/>
                <a:gd name="T9" fmla="*/ 35 h 43"/>
                <a:gd name="T10" fmla="*/ 0 w 42"/>
                <a:gd name="T11" fmla="*/ 24 h 43"/>
                <a:gd name="T12" fmla="*/ 1 w 42"/>
                <a:gd name="T13" fmla="*/ 13 h 43"/>
                <a:gd name="T14" fmla="*/ 8 w 42"/>
                <a:gd name="T15" fmla="*/ 5 h 43"/>
                <a:gd name="T16" fmla="*/ 17 w 42"/>
                <a:gd name="T17" fmla="*/ 0 h 43"/>
                <a:gd name="T18" fmla="*/ 29 w 42"/>
                <a:gd name="T19" fmla="*/ 1 h 43"/>
                <a:gd name="T20" fmla="*/ 38 w 42"/>
                <a:gd name="T21" fmla="*/ 7 h 43"/>
                <a:gd name="T22" fmla="*/ 42 w 42"/>
                <a:gd name="T23" fmla="*/ 18 h 43"/>
                <a:gd name="T24" fmla="*/ 41 w 42"/>
                <a:gd name="T25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3">
                  <a:moveTo>
                    <a:pt x="41" y="30"/>
                  </a:moveTo>
                  <a:lnTo>
                    <a:pt x="34" y="37"/>
                  </a:lnTo>
                  <a:lnTo>
                    <a:pt x="24" y="43"/>
                  </a:lnTo>
                  <a:lnTo>
                    <a:pt x="13" y="41"/>
                  </a:lnTo>
                  <a:lnTo>
                    <a:pt x="4" y="35"/>
                  </a:lnTo>
                  <a:lnTo>
                    <a:pt x="0" y="24"/>
                  </a:lnTo>
                  <a:lnTo>
                    <a:pt x="1" y="13"/>
                  </a:lnTo>
                  <a:lnTo>
                    <a:pt x="8" y="5"/>
                  </a:lnTo>
                  <a:lnTo>
                    <a:pt x="17" y="0"/>
                  </a:lnTo>
                  <a:lnTo>
                    <a:pt x="29" y="1"/>
                  </a:lnTo>
                  <a:lnTo>
                    <a:pt x="38" y="7"/>
                  </a:lnTo>
                  <a:lnTo>
                    <a:pt x="42" y="18"/>
                  </a:lnTo>
                  <a:lnTo>
                    <a:pt x="41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DDCE71DD-04FC-4A70-B94D-645ABFE9C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5066" y="3568735"/>
              <a:ext cx="82001" cy="80327"/>
            </a:xfrm>
            <a:custGeom>
              <a:avLst/>
              <a:gdLst>
                <a:gd name="T0" fmla="*/ 47 w 49"/>
                <a:gd name="T1" fmla="*/ 33 h 48"/>
                <a:gd name="T2" fmla="*/ 49 w 49"/>
                <a:gd name="T3" fmla="*/ 21 h 48"/>
                <a:gd name="T4" fmla="*/ 45 w 49"/>
                <a:gd name="T5" fmla="*/ 9 h 48"/>
                <a:gd name="T6" fmla="*/ 34 w 49"/>
                <a:gd name="T7" fmla="*/ 1 h 48"/>
                <a:gd name="T8" fmla="*/ 21 w 49"/>
                <a:gd name="T9" fmla="*/ 0 h 48"/>
                <a:gd name="T10" fmla="*/ 9 w 49"/>
                <a:gd name="T11" fmla="*/ 5 h 48"/>
                <a:gd name="T12" fmla="*/ 3 w 49"/>
                <a:gd name="T13" fmla="*/ 16 h 48"/>
                <a:gd name="T14" fmla="*/ 0 w 49"/>
                <a:gd name="T15" fmla="*/ 27 h 48"/>
                <a:gd name="T16" fmla="*/ 5 w 49"/>
                <a:gd name="T17" fmla="*/ 39 h 48"/>
                <a:gd name="T18" fmla="*/ 16 w 49"/>
                <a:gd name="T19" fmla="*/ 47 h 48"/>
                <a:gd name="T20" fmla="*/ 29 w 49"/>
                <a:gd name="T21" fmla="*/ 48 h 48"/>
                <a:gd name="T22" fmla="*/ 39 w 49"/>
                <a:gd name="T23" fmla="*/ 43 h 48"/>
                <a:gd name="T24" fmla="*/ 47 w 49"/>
                <a:gd name="T25" fmla="*/ 33 h 48"/>
                <a:gd name="T26" fmla="*/ 49 w 49"/>
                <a:gd name="T27" fmla="*/ 30 h 48"/>
                <a:gd name="T28" fmla="*/ 49 w 49"/>
                <a:gd name="T29" fmla="*/ 29 h 48"/>
                <a:gd name="T30" fmla="*/ 49 w 49"/>
                <a:gd name="T31" fmla="*/ 29 h 48"/>
                <a:gd name="T32" fmla="*/ 49 w 49"/>
                <a:gd name="T33" fmla="*/ 31 h 48"/>
                <a:gd name="T34" fmla="*/ 47 w 49"/>
                <a:gd name="T35" fmla="*/ 33 h 48"/>
                <a:gd name="T36" fmla="*/ 47 w 49"/>
                <a:gd name="T37" fmla="*/ 34 h 48"/>
                <a:gd name="T38" fmla="*/ 46 w 49"/>
                <a:gd name="T39" fmla="*/ 35 h 48"/>
                <a:gd name="T40" fmla="*/ 46 w 49"/>
                <a:gd name="T41" fmla="*/ 37 h 48"/>
                <a:gd name="T42" fmla="*/ 46 w 49"/>
                <a:gd name="T43" fmla="*/ 37 h 48"/>
                <a:gd name="T44" fmla="*/ 46 w 49"/>
                <a:gd name="T45" fmla="*/ 35 h 48"/>
                <a:gd name="T46" fmla="*/ 47 w 49"/>
                <a:gd name="T47" fmla="*/ 33 h 48"/>
                <a:gd name="T48" fmla="*/ 8 w 49"/>
                <a:gd name="T49" fmla="*/ 17 h 48"/>
                <a:gd name="T50" fmla="*/ 13 w 49"/>
                <a:gd name="T51" fmla="*/ 9 h 48"/>
                <a:gd name="T52" fmla="*/ 22 w 49"/>
                <a:gd name="T53" fmla="*/ 5 h 48"/>
                <a:gd name="T54" fmla="*/ 32 w 49"/>
                <a:gd name="T55" fmla="*/ 6 h 48"/>
                <a:gd name="T56" fmla="*/ 39 w 49"/>
                <a:gd name="T57" fmla="*/ 13 h 48"/>
                <a:gd name="T58" fmla="*/ 43 w 49"/>
                <a:gd name="T59" fmla="*/ 21 h 48"/>
                <a:gd name="T60" fmla="*/ 42 w 49"/>
                <a:gd name="T61" fmla="*/ 31 h 48"/>
                <a:gd name="T62" fmla="*/ 37 w 49"/>
                <a:gd name="T63" fmla="*/ 39 h 48"/>
                <a:gd name="T64" fmla="*/ 28 w 49"/>
                <a:gd name="T65" fmla="*/ 43 h 48"/>
                <a:gd name="T66" fmla="*/ 19 w 49"/>
                <a:gd name="T67" fmla="*/ 42 h 48"/>
                <a:gd name="T68" fmla="*/ 11 w 49"/>
                <a:gd name="T69" fmla="*/ 35 h 48"/>
                <a:gd name="T70" fmla="*/ 7 w 49"/>
                <a:gd name="T71" fmla="*/ 27 h 48"/>
                <a:gd name="T72" fmla="*/ 8 w 49"/>
                <a:gd name="T73" fmla="*/ 17 h 48"/>
                <a:gd name="T74" fmla="*/ 8 w 49"/>
                <a:gd name="T75" fmla="*/ 16 h 48"/>
                <a:gd name="T76" fmla="*/ 8 w 49"/>
                <a:gd name="T77" fmla="*/ 14 h 48"/>
                <a:gd name="T78" fmla="*/ 8 w 49"/>
                <a:gd name="T79" fmla="*/ 14 h 48"/>
                <a:gd name="T80" fmla="*/ 8 w 49"/>
                <a:gd name="T81" fmla="*/ 16 h 48"/>
                <a:gd name="T82" fmla="*/ 8 w 49"/>
                <a:gd name="T83" fmla="*/ 17 h 48"/>
                <a:gd name="T84" fmla="*/ 7 w 49"/>
                <a:gd name="T85" fmla="*/ 18 h 48"/>
                <a:gd name="T86" fmla="*/ 7 w 49"/>
                <a:gd name="T87" fmla="*/ 20 h 48"/>
                <a:gd name="T88" fmla="*/ 7 w 49"/>
                <a:gd name="T89" fmla="*/ 20 h 48"/>
                <a:gd name="T90" fmla="*/ 7 w 49"/>
                <a:gd name="T91" fmla="*/ 20 h 48"/>
                <a:gd name="T92" fmla="*/ 8 w 49"/>
                <a:gd name="T93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" h="48">
                  <a:moveTo>
                    <a:pt x="47" y="33"/>
                  </a:moveTo>
                  <a:lnTo>
                    <a:pt x="49" y="21"/>
                  </a:lnTo>
                  <a:lnTo>
                    <a:pt x="45" y="9"/>
                  </a:lnTo>
                  <a:lnTo>
                    <a:pt x="34" y="1"/>
                  </a:lnTo>
                  <a:lnTo>
                    <a:pt x="21" y="0"/>
                  </a:lnTo>
                  <a:lnTo>
                    <a:pt x="9" y="5"/>
                  </a:lnTo>
                  <a:lnTo>
                    <a:pt x="3" y="16"/>
                  </a:lnTo>
                  <a:lnTo>
                    <a:pt x="0" y="27"/>
                  </a:lnTo>
                  <a:lnTo>
                    <a:pt x="5" y="39"/>
                  </a:lnTo>
                  <a:lnTo>
                    <a:pt x="16" y="47"/>
                  </a:lnTo>
                  <a:lnTo>
                    <a:pt x="29" y="48"/>
                  </a:lnTo>
                  <a:lnTo>
                    <a:pt x="39" y="43"/>
                  </a:lnTo>
                  <a:lnTo>
                    <a:pt x="47" y="33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6" y="35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6" y="35"/>
                  </a:lnTo>
                  <a:lnTo>
                    <a:pt x="47" y="33"/>
                  </a:lnTo>
                  <a:close/>
                  <a:moveTo>
                    <a:pt x="8" y="17"/>
                  </a:moveTo>
                  <a:lnTo>
                    <a:pt x="13" y="9"/>
                  </a:lnTo>
                  <a:lnTo>
                    <a:pt x="22" y="5"/>
                  </a:lnTo>
                  <a:lnTo>
                    <a:pt x="32" y="6"/>
                  </a:lnTo>
                  <a:lnTo>
                    <a:pt x="39" y="13"/>
                  </a:lnTo>
                  <a:lnTo>
                    <a:pt x="43" y="21"/>
                  </a:lnTo>
                  <a:lnTo>
                    <a:pt x="42" y="31"/>
                  </a:lnTo>
                  <a:lnTo>
                    <a:pt x="37" y="39"/>
                  </a:lnTo>
                  <a:lnTo>
                    <a:pt x="28" y="43"/>
                  </a:lnTo>
                  <a:lnTo>
                    <a:pt x="19" y="42"/>
                  </a:lnTo>
                  <a:lnTo>
                    <a:pt x="11" y="35"/>
                  </a:lnTo>
                  <a:lnTo>
                    <a:pt x="7" y="2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762FF456-EE8C-47BB-9536-ABCFFEE4E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740" y="3314367"/>
              <a:ext cx="87021" cy="93715"/>
            </a:xfrm>
            <a:custGeom>
              <a:avLst/>
              <a:gdLst>
                <a:gd name="T0" fmla="*/ 52 w 52"/>
                <a:gd name="T1" fmla="*/ 56 h 56"/>
                <a:gd name="T2" fmla="*/ 44 w 52"/>
                <a:gd name="T3" fmla="*/ 0 h 56"/>
                <a:gd name="T4" fmla="*/ 0 w 52"/>
                <a:gd name="T5" fmla="*/ 35 h 56"/>
                <a:gd name="T6" fmla="*/ 52 w 52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6">
                  <a:moveTo>
                    <a:pt x="52" y="56"/>
                  </a:moveTo>
                  <a:lnTo>
                    <a:pt x="44" y="0"/>
                  </a:lnTo>
                  <a:lnTo>
                    <a:pt x="0" y="35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C80E5164-0C98-407E-AB7C-8C790311C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2572" y="5076536"/>
              <a:ext cx="192450" cy="174041"/>
            </a:xfrm>
            <a:custGeom>
              <a:avLst/>
              <a:gdLst>
                <a:gd name="T0" fmla="*/ 115 w 115"/>
                <a:gd name="T1" fmla="*/ 99 h 104"/>
                <a:gd name="T2" fmla="*/ 111 w 115"/>
                <a:gd name="T3" fmla="*/ 104 h 104"/>
                <a:gd name="T4" fmla="*/ 98 w 115"/>
                <a:gd name="T5" fmla="*/ 92 h 104"/>
                <a:gd name="T6" fmla="*/ 102 w 115"/>
                <a:gd name="T7" fmla="*/ 89 h 104"/>
                <a:gd name="T8" fmla="*/ 115 w 115"/>
                <a:gd name="T9" fmla="*/ 99 h 104"/>
                <a:gd name="T10" fmla="*/ 90 w 115"/>
                <a:gd name="T11" fmla="*/ 77 h 104"/>
                <a:gd name="T12" fmla="*/ 86 w 115"/>
                <a:gd name="T13" fmla="*/ 81 h 104"/>
                <a:gd name="T14" fmla="*/ 73 w 115"/>
                <a:gd name="T15" fmla="*/ 69 h 104"/>
                <a:gd name="T16" fmla="*/ 77 w 115"/>
                <a:gd name="T17" fmla="*/ 65 h 104"/>
                <a:gd name="T18" fmla="*/ 90 w 115"/>
                <a:gd name="T19" fmla="*/ 77 h 104"/>
                <a:gd name="T20" fmla="*/ 64 w 115"/>
                <a:gd name="T21" fmla="*/ 53 h 104"/>
                <a:gd name="T22" fmla="*/ 60 w 115"/>
                <a:gd name="T23" fmla="*/ 58 h 104"/>
                <a:gd name="T24" fmla="*/ 47 w 115"/>
                <a:gd name="T25" fmla="*/ 47 h 104"/>
                <a:gd name="T26" fmla="*/ 51 w 115"/>
                <a:gd name="T27" fmla="*/ 43 h 104"/>
                <a:gd name="T28" fmla="*/ 64 w 115"/>
                <a:gd name="T29" fmla="*/ 53 h 104"/>
                <a:gd name="T30" fmla="*/ 38 w 115"/>
                <a:gd name="T31" fmla="*/ 31 h 104"/>
                <a:gd name="T32" fmla="*/ 35 w 115"/>
                <a:gd name="T33" fmla="*/ 35 h 104"/>
                <a:gd name="T34" fmla="*/ 22 w 115"/>
                <a:gd name="T35" fmla="*/ 23 h 104"/>
                <a:gd name="T36" fmla="*/ 26 w 115"/>
                <a:gd name="T37" fmla="*/ 19 h 104"/>
                <a:gd name="T38" fmla="*/ 38 w 115"/>
                <a:gd name="T39" fmla="*/ 31 h 104"/>
                <a:gd name="T40" fmla="*/ 13 w 115"/>
                <a:gd name="T41" fmla="*/ 7 h 104"/>
                <a:gd name="T42" fmla="*/ 9 w 115"/>
                <a:gd name="T43" fmla="*/ 11 h 104"/>
                <a:gd name="T44" fmla="*/ 0 w 115"/>
                <a:gd name="T45" fmla="*/ 3 h 104"/>
                <a:gd name="T46" fmla="*/ 4 w 115"/>
                <a:gd name="T47" fmla="*/ 0 h 104"/>
                <a:gd name="T48" fmla="*/ 13 w 115"/>
                <a:gd name="T49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04">
                  <a:moveTo>
                    <a:pt x="115" y="99"/>
                  </a:moveTo>
                  <a:lnTo>
                    <a:pt x="111" y="104"/>
                  </a:lnTo>
                  <a:lnTo>
                    <a:pt x="98" y="92"/>
                  </a:lnTo>
                  <a:lnTo>
                    <a:pt x="102" y="89"/>
                  </a:lnTo>
                  <a:lnTo>
                    <a:pt x="115" y="99"/>
                  </a:lnTo>
                  <a:close/>
                  <a:moveTo>
                    <a:pt x="90" y="77"/>
                  </a:moveTo>
                  <a:lnTo>
                    <a:pt x="86" y="81"/>
                  </a:lnTo>
                  <a:lnTo>
                    <a:pt x="73" y="69"/>
                  </a:lnTo>
                  <a:lnTo>
                    <a:pt x="77" y="65"/>
                  </a:lnTo>
                  <a:lnTo>
                    <a:pt x="90" y="77"/>
                  </a:lnTo>
                  <a:close/>
                  <a:moveTo>
                    <a:pt x="64" y="53"/>
                  </a:moveTo>
                  <a:lnTo>
                    <a:pt x="60" y="58"/>
                  </a:lnTo>
                  <a:lnTo>
                    <a:pt x="47" y="47"/>
                  </a:lnTo>
                  <a:lnTo>
                    <a:pt x="51" y="43"/>
                  </a:lnTo>
                  <a:lnTo>
                    <a:pt x="64" y="53"/>
                  </a:lnTo>
                  <a:close/>
                  <a:moveTo>
                    <a:pt x="38" y="31"/>
                  </a:moveTo>
                  <a:lnTo>
                    <a:pt x="35" y="35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38" y="31"/>
                  </a:lnTo>
                  <a:close/>
                  <a:moveTo>
                    <a:pt x="13" y="7"/>
                  </a:moveTo>
                  <a:lnTo>
                    <a:pt x="9" y="11"/>
                  </a:lnTo>
                  <a:lnTo>
                    <a:pt x="0" y="3"/>
                  </a:lnTo>
                  <a:lnTo>
                    <a:pt x="4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59002784-FF92-4E13-B4B4-C974E1FA6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857" y="5208741"/>
              <a:ext cx="70286" cy="73633"/>
            </a:xfrm>
            <a:custGeom>
              <a:avLst/>
              <a:gdLst>
                <a:gd name="T0" fmla="*/ 36 w 42"/>
                <a:gd name="T1" fmla="*/ 6 h 44"/>
                <a:gd name="T2" fmla="*/ 42 w 42"/>
                <a:gd name="T3" fmla="*/ 15 h 44"/>
                <a:gd name="T4" fmla="*/ 42 w 42"/>
                <a:gd name="T5" fmla="*/ 27 h 44"/>
                <a:gd name="T6" fmla="*/ 37 w 42"/>
                <a:gd name="T7" fmla="*/ 36 h 44"/>
                <a:gd name="T8" fmla="*/ 28 w 42"/>
                <a:gd name="T9" fmla="*/ 42 h 44"/>
                <a:gd name="T10" fmla="*/ 18 w 42"/>
                <a:gd name="T11" fmla="*/ 44 h 44"/>
                <a:gd name="T12" fmla="*/ 7 w 42"/>
                <a:gd name="T13" fmla="*/ 38 h 44"/>
                <a:gd name="T14" fmla="*/ 0 w 42"/>
                <a:gd name="T15" fmla="*/ 28 h 44"/>
                <a:gd name="T16" fmla="*/ 0 w 42"/>
                <a:gd name="T17" fmla="*/ 17 h 44"/>
                <a:gd name="T18" fmla="*/ 6 w 42"/>
                <a:gd name="T19" fmla="*/ 7 h 44"/>
                <a:gd name="T20" fmla="*/ 15 w 42"/>
                <a:gd name="T21" fmla="*/ 2 h 44"/>
                <a:gd name="T22" fmla="*/ 25 w 42"/>
                <a:gd name="T23" fmla="*/ 0 h 44"/>
                <a:gd name="T24" fmla="*/ 36 w 42"/>
                <a:gd name="T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44">
                  <a:moveTo>
                    <a:pt x="36" y="6"/>
                  </a:moveTo>
                  <a:lnTo>
                    <a:pt x="42" y="15"/>
                  </a:lnTo>
                  <a:lnTo>
                    <a:pt x="42" y="27"/>
                  </a:lnTo>
                  <a:lnTo>
                    <a:pt x="37" y="36"/>
                  </a:lnTo>
                  <a:lnTo>
                    <a:pt x="28" y="42"/>
                  </a:lnTo>
                  <a:lnTo>
                    <a:pt x="18" y="44"/>
                  </a:lnTo>
                  <a:lnTo>
                    <a:pt x="7" y="38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1833164C-A43F-40BA-8738-6E2718FD41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1511" y="5205394"/>
              <a:ext cx="78654" cy="80327"/>
            </a:xfrm>
            <a:custGeom>
              <a:avLst/>
              <a:gdLst>
                <a:gd name="T0" fmla="*/ 39 w 47"/>
                <a:gd name="T1" fmla="*/ 6 h 48"/>
                <a:gd name="T2" fmla="*/ 29 w 47"/>
                <a:gd name="T3" fmla="*/ 0 h 48"/>
                <a:gd name="T4" fmla="*/ 16 w 47"/>
                <a:gd name="T5" fmla="*/ 1 h 48"/>
                <a:gd name="T6" fmla="*/ 5 w 47"/>
                <a:gd name="T7" fmla="*/ 8 h 48"/>
                <a:gd name="T8" fmla="*/ 0 w 47"/>
                <a:gd name="T9" fmla="*/ 19 h 48"/>
                <a:gd name="T10" fmla="*/ 0 w 47"/>
                <a:gd name="T11" fmla="*/ 31 h 48"/>
                <a:gd name="T12" fmla="*/ 6 w 47"/>
                <a:gd name="T13" fmla="*/ 42 h 48"/>
                <a:gd name="T14" fmla="*/ 18 w 47"/>
                <a:gd name="T15" fmla="*/ 48 h 48"/>
                <a:gd name="T16" fmla="*/ 31 w 47"/>
                <a:gd name="T17" fmla="*/ 47 h 48"/>
                <a:gd name="T18" fmla="*/ 42 w 47"/>
                <a:gd name="T19" fmla="*/ 40 h 48"/>
                <a:gd name="T20" fmla="*/ 47 w 47"/>
                <a:gd name="T21" fmla="*/ 29 h 48"/>
                <a:gd name="T22" fmla="*/ 47 w 47"/>
                <a:gd name="T23" fmla="*/ 17 h 48"/>
                <a:gd name="T24" fmla="*/ 39 w 47"/>
                <a:gd name="T25" fmla="*/ 6 h 48"/>
                <a:gd name="T26" fmla="*/ 38 w 47"/>
                <a:gd name="T27" fmla="*/ 4 h 48"/>
                <a:gd name="T28" fmla="*/ 37 w 47"/>
                <a:gd name="T29" fmla="*/ 4 h 48"/>
                <a:gd name="T30" fmla="*/ 37 w 47"/>
                <a:gd name="T31" fmla="*/ 4 h 48"/>
                <a:gd name="T32" fmla="*/ 38 w 47"/>
                <a:gd name="T33" fmla="*/ 4 h 48"/>
                <a:gd name="T34" fmla="*/ 38 w 47"/>
                <a:gd name="T35" fmla="*/ 5 h 48"/>
                <a:gd name="T36" fmla="*/ 39 w 47"/>
                <a:gd name="T37" fmla="*/ 6 h 48"/>
                <a:gd name="T38" fmla="*/ 40 w 47"/>
                <a:gd name="T39" fmla="*/ 6 h 48"/>
                <a:gd name="T40" fmla="*/ 42 w 47"/>
                <a:gd name="T41" fmla="*/ 8 h 48"/>
                <a:gd name="T42" fmla="*/ 43 w 47"/>
                <a:gd name="T43" fmla="*/ 8 h 48"/>
                <a:gd name="T44" fmla="*/ 43 w 47"/>
                <a:gd name="T45" fmla="*/ 8 h 48"/>
                <a:gd name="T46" fmla="*/ 42 w 47"/>
                <a:gd name="T47" fmla="*/ 8 h 48"/>
                <a:gd name="T48" fmla="*/ 39 w 47"/>
                <a:gd name="T49" fmla="*/ 6 h 48"/>
                <a:gd name="T50" fmla="*/ 10 w 47"/>
                <a:gd name="T51" fmla="*/ 38 h 48"/>
                <a:gd name="T52" fmla="*/ 5 w 47"/>
                <a:gd name="T53" fmla="*/ 30 h 48"/>
                <a:gd name="T54" fmla="*/ 5 w 47"/>
                <a:gd name="T55" fmla="*/ 21 h 48"/>
                <a:gd name="T56" fmla="*/ 9 w 47"/>
                <a:gd name="T57" fmla="*/ 12 h 48"/>
                <a:gd name="T58" fmla="*/ 18 w 47"/>
                <a:gd name="T59" fmla="*/ 6 h 48"/>
                <a:gd name="T60" fmla="*/ 27 w 47"/>
                <a:gd name="T61" fmla="*/ 5 h 48"/>
                <a:gd name="T62" fmla="*/ 35 w 47"/>
                <a:gd name="T63" fmla="*/ 10 h 48"/>
                <a:gd name="T64" fmla="*/ 42 w 47"/>
                <a:gd name="T65" fmla="*/ 18 h 48"/>
                <a:gd name="T66" fmla="*/ 42 w 47"/>
                <a:gd name="T67" fmla="*/ 27 h 48"/>
                <a:gd name="T68" fmla="*/ 38 w 47"/>
                <a:gd name="T69" fmla="*/ 36 h 48"/>
                <a:gd name="T70" fmla="*/ 29 w 47"/>
                <a:gd name="T71" fmla="*/ 42 h 48"/>
                <a:gd name="T72" fmla="*/ 20 w 47"/>
                <a:gd name="T73" fmla="*/ 42 h 48"/>
                <a:gd name="T74" fmla="*/ 10 w 47"/>
                <a:gd name="T75" fmla="*/ 38 h 48"/>
                <a:gd name="T76" fmla="*/ 9 w 47"/>
                <a:gd name="T77" fmla="*/ 36 h 48"/>
                <a:gd name="T78" fmla="*/ 9 w 47"/>
                <a:gd name="T79" fmla="*/ 36 h 48"/>
                <a:gd name="T80" fmla="*/ 9 w 47"/>
                <a:gd name="T81" fmla="*/ 36 h 48"/>
                <a:gd name="T82" fmla="*/ 9 w 47"/>
                <a:gd name="T83" fmla="*/ 36 h 48"/>
                <a:gd name="T84" fmla="*/ 10 w 47"/>
                <a:gd name="T85" fmla="*/ 38 h 48"/>
                <a:gd name="T86" fmla="*/ 12 w 47"/>
                <a:gd name="T87" fmla="*/ 38 h 48"/>
                <a:gd name="T88" fmla="*/ 12 w 47"/>
                <a:gd name="T89" fmla="*/ 39 h 48"/>
                <a:gd name="T90" fmla="*/ 13 w 47"/>
                <a:gd name="T91" fmla="*/ 39 h 48"/>
                <a:gd name="T92" fmla="*/ 13 w 47"/>
                <a:gd name="T93" fmla="*/ 40 h 48"/>
                <a:gd name="T94" fmla="*/ 13 w 47"/>
                <a:gd name="T95" fmla="*/ 39 h 48"/>
                <a:gd name="T96" fmla="*/ 10 w 47"/>
                <a:gd name="T97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48">
                  <a:moveTo>
                    <a:pt x="39" y="6"/>
                  </a:moveTo>
                  <a:lnTo>
                    <a:pt x="29" y="0"/>
                  </a:lnTo>
                  <a:lnTo>
                    <a:pt x="16" y="1"/>
                  </a:lnTo>
                  <a:lnTo>
                    <a:pt x="5" y="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6" y="42"/>
                  </a:lnTo>
                  <a:lnTo>
                    <a:pt x="18" y="48"/>
                  </a:lnTo>
                  <a:lnTo>
                    <a:pt x="31" y="47"/>
                  </a:lnTo>
                  <a:lnTo>
                    <a:pt x="42" y="40"/>
                  </a:lnTo>
                  <a:lnTo>
                    <a:pt x="47" y="29"/>
                  </a:lnTo>
                  <a:lnTo>
                    <a:pt x="47" y="1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39" y="6"/>
                  </a:lnTo>
                  <a:close/>
                  <a:moveTo>
                    <a:pt x="10" y="38"/>
                  </a:moveTo>
                  <a:lnTo>
                    <a:pt x="5" y="30"/>
                  </a:lnTo>
                  <a:lnTo>
                    <a:pt x="5" y="21"/>
                  </a:lnTo>
                  <a:lnTo>
                    <a:pt x="9" y="12"/>
                  </a:lnTo>
                  <a:lnTo>
                    <a:pt x="18" y="6"/>
                  </a:lnTo>
                  <a:lnTo>
                    <a:pt x="27" y="5"/>
                  </a:lnTo>
                  <a:lnTo>
                    <a:pt x="35" y="10"/>
                  </a:lnTo>
                  <a:lnTo>
                    <a:pt x="42" y="18"/>
                  </a:lnTo>
                  <a:lnTo>
                    <a:pt x="42" y="27"/>
                  </a:lnTo>
                  <a:lnTo>
                    <a:pt x="38" y="36"/>
                  </a:lnTo>
                  <a:lnTo>
                    <a:pt x="29" y="42"/>
                  </a:lnTo>
                  <a:lnTo>
                    <a:pt x="20" y="42"/>
                  </a:lnTo>
                  <a:lnTo>
                    <a:pt x="10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A50B7AB9-C6C9-4478-B17E-87BCFCA95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040" y="5034700"/>
              <a:ext cx="93716" cy="88695"/>
            </a:xfrm>
            <a:custGeom>
              <a:avLst/>
              <a:gdLst>
                <a:gd name="T0" fmla="*/ 56 w 56"/>
                <a:gd name="T1" fmla="*/ 11 h 53"/>
                <a:gd name="T2" fmla="*/ 0 w 56"/>
                <a:gd name="T3" fmla="*/ 0 h 53"/>
                <a:gd name="T4" fmla="*/ 18 w 56"/>
                <a:gd name="T5" fmla="*/ 53 h 53"/>
                <a:gd name="T6" fmla="*/ 56 w 56"/>
                <a:gd name="T7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3">
                  <a:moveTo>
                    <a:pt x="56" y="11"/>
                  </a:moveTo>
                  <a:lnTo>
                    <a:pt x="0" y="0"/>
                  </a:lnTo>
                  <a:lnTo>
                    <a:pt x="18" y="53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2">
              <a:extLst>
                <a:ext uri="{FF2B5EF4-FFF2-40B4-BE49-F238E27FC236}">
                  <a16:creationId xmlns:a16="http://schemas.microsoft.com/office/drawing/2014/main" id="{63AA37D7-1918-4487-A3C2-9E8DD1B2C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2088" y="658561"/>
              <a:ext cx="251021" cy="10041"/>
            </a:xfrm>
            <a:custGeom>
              <a:avLst/>
              <a:gdLst>
                <a:gd name="T0" fmla="*/ 150 w 150"/>
                <a:gd name="T1" fmla="*/ 0 h 6"/>
                <a:gd name="T2" fmla="*/ 150 w 150"/>
                <a:gd name="T3" fmla="*/ 6 h 6"/>
                <a:gd name="T4" fmla="*/ 133 w 150"/>
                <a:gd name="T5" fmla="*/ 6 h 6"/>
                <a:gd name="T6" fmla="*/ 133 w 150"/>
                <a:gd name="T7" fmla="*/ 0 h 6"/>
                <a:gd name="T8" fmla="*/ 150 w 150"/>
                <a:gd name="T9" fmla="*/ 0 h 6"/>
                <a:gd name="T10" fmla="*/ 114 w 150"/>
                <a:gd name="T11" fmla="*/ 0 h 6"/>
                <a:gd name="T12" fmla="*/ 114 w 150"/>
                <a:gd name="T13" fmla="*/ 6 h 6"/>
                <a:gd name="T14" fmla="*/ 97 w 150"/>
                <a:gd name="T15" fmla="*/ 6 h 6"/>
                <a:gd name="T16" fmla="*/ 97 w 150"/>
                <a:gd name="T17" fmla="*/ 0 h 6"/>
                <a:gd name="T18" fmla="*/ 114 w 150"/>
                <a:gd name="T19" fmla="*/ 0 h 6"/>
                <a:gd name="T20" fmla="*/ 80 w 150"/>
                <a:gd name="T21" fmla="*/ 0 h 6"/>
                <a:gd name="T22" fmla="*/ 80 w 150"/>
                <a:gd name="T23" fmla="*/ 6 h 6"/>
                <a:gd name="T24" fmla="*/ 63 w 150"/>
                <a:gd name="T25" fmla="*/ 6 h 6"/>
                <a:gd name="T26" fmla="*/ 63 w 150"/>
                <a:gd name="T27" fmla="*/ 0 h 6"/>
                <a:gd name="T28" fmla="*/ 80 w 150"/>
                <a:gd name="T29" fmla="*/ 0 h 6"/>
                <a:gd name="T30" fmla="*/ 46 w 150"/>
                <a:gd name="T31" fmla="*/ 0 h 6"/>
                <a:gd name="T32" fmla="*/ 46 w 150"/>
                <a:gd name="T33" fmla="*/ 6 h 6"/>
                <a:gd name="T34" fmla="*/ 29 w 150"/>
                <a:gd name="T35" fmla="*/ 6 h 6"/>
                <a:gd name="T36" fmla="*/ 29 w 150"/>
                <a:gd name="T37" fmla="*/ 0 h 6"/>
                <a:gd name="T38" fmla="*/ 46 w 150"/>
                <a:gd name="T39" fmla="*/ 0 h 6"/>
                <a:gd name="T40" fmla="*/ 12 w 150"/>
                <a:gd name="T41" fmla="*/ 0 h 6"/>
                <a:gd name="T42" fmla="*/ 12 w 150"/>
                <a:gd name="T43" fmla="*/ 6 h 6"/>
                <a:gd name="T44" fmla="*/ 0 w 150"/>
                <a:gd name="T45" fmla="*/ 6 h 6"/>
                <a:gd name="T46" fmla="*/ 0 w 150"/>
                <a:gd name="T47" fmla="*/ 0 h 6"/>
                <a:gd name="T48" fmla="*/ 12 w 150"/>
                <a:gd name="T4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0" h="6">
                  <a:moveTo>
                    <a:pt x="150" y="0"/>
                  </a:moveTo>
                  <a:lnTo>
                    <a:pt x="150" y="6"/>
                  </a:lnTo>
                  <a:lnTo>
                    <a:pt x="133" y="6"/>
                  </a:lnTo>
                  <a:lnTo>
                    <a:pt x="133" y="0"/>
                  </a:lnTo>
                  <a:lnTo>
                    <a:pt x="150" y="0"/>
                  </a:lnTo>
                  <a:close/>
                  <a:moveTo>
                    <a:pt x="114" y="0"/>
                  </a:moveTo>
                  <a:lnTo>
                    <a:pt x="114" y="6"/>
                  </a:lnTo>
                  <a:lnTo>
                    <a:pt x="97" y="6"/>
                  </a:lnTo>
                  <a:lnTo>
                    <a:pt x="97" y="0"/>
                  </a:lnTo>
                  <a:lnTo>
                    <a:pt x="114" y="0"/>
                  </a:lnTo>
                  <a:close/>
                  <a:moveTo>
                    <a:pt x="80" y="0"/>
                  </a:moveTo>
                  <a:lnTo>
                    <a:pt x="80" y="6"/>
                  </a:lnTo>
                  <a:lnTo>
                    <a:pt x="63" y="6"/>
                  </a:lnTo>
                  <a:lnTo>
                    <a:pt x="63" y="0"/>
                  </a:lnTo>
                  <a:lnTo>
                    <a:pt x="80" y="0"/>
                  </a:lnTo>
                  <a:close/>
                  <a:moveTo>
                    <a:pt x="46" y="0"/>
                  </a:moveTo>
                  <a:lnTo>
                    <a:pt x="46" y="6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46" y="0"/>
                  </a:lnTo>
                  <a:close/>
                  <a:moveTo>
                    <a:pt x="12" y="0"/>
                  </a:moveTo>
                  <a:lnTo>
                    <a:pt x="1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3">
              <a:extLst>
                <a:ext uri="{FF2B5EF4-FFF2-40B4-BE49-F238E27FC236}">
                  <a16:creationId xmlns:a16="http://schemas.microsoft.com/office/drawing/2014/main" id="{50BAE0A8-B3CD-45A1-83A9-F368A845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945" y="626766"/>
              <a:ext cx="71960" cy="71960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4 h 43"/>
                <a:gd name="T4" fmla="*/ 41 w 43"/>
                <a:gd name="T5" fmla="*/ 12 h 43"/>
                <a:gd name="T6" fmla="*/ 43 w 43"/>
                <a:gd name="T7" fmla="*/ 22 h 43"/>
                <a:gd name="T8" fmla="*/ 41 w 43"/>
                <a:gd name="T9" fmla="*/ 33 h 43"/>
                <a:gd name="T10" fmla="*/ 33 w 43"/>
                <a:gd name="T11" fmla="*/ 40 h 43"/>
                <a:gd name="T12" fmla="*/ 22 w 43"/>
                <a:gd name="T13" fmla="*/ 43 h 43"/>
                <a:gd name="T14" fmla="*/ 12 w 43"/>
                <a:gd name="T15" fmla="*/ 40 h 43"/>
                <a:gd name="T16" fmla="*/ 4 w 43"/>
                <a:gd name="T17" fmla="*/ 33 h 43"/>
                <a:gd name="T18" fmla="*/ 0 w 43"/>
                <a:gd name="T19" fmla="*/ 22 h 43"/>
                <a:gd name="T20" fmla="*/ 4 w 43"/>
                <a:gd name="T21" fmla="*/ 12 h 43"/>
                <a:gd name="T22" fmla="*/ 12 w 43"/>
                <a:gd name="T23" fmla="*/ 4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33" y="4"/>
                  </a:lnTo>
                  <a:lnTo>
                    <a:pt x="41" y="12"/>
                  </a:lnTo>
                  <a:lnTo>
                    <a:pt x="43" y="22"/>
                  </a:lnTo>
                  <a:lnTo>
                    <a:pt x="41" y="33"/>
                  </a:lnTo>
                  <a:lnTo>
                    <a:pt x="33" y="40"/>
                  </a:lnTo>
                  <a:lnTo>
                    <a:pt x="22" y="43"/>
                  </a:lnTo>
                  <a:lnTo>
                    <a:pt x="12" y="40"/>
                  </a:lnTo>
                  <a:lnTo>
                    <a:pt x="4" y="33"/>
                  </a:lnTo>
                  <a:lnTo>
                    <a:pt x="0" y="22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4">
              <a:extLst>
                <a:ext uri="{FF2B5EF4-FFF2-40B4-BE49-F238E27FC236}">
                  <a16:creationId xmlns:a16="http://schemas.microsoft.com/office/drawing/2014/main" id="{7DFC072C-E8B3-46BA-B0DC-A34356106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7925" y="621745"/>
              <a:ext cx="82001" cy="82001"/>
            </a:xfrm>
            <a:custGeom>
              <a:avLst/>
              <a:gdLst>
                <a:gd name="T0" fmla="*/ 25 w 49"/>
                <a:gd name="T1" fmla="*/ 0 h 49"/>
                <a:gd name="T2" fmla="*/ 12 w 49"/>
                <a:gd name="T3" fmla="*/ 4 h 49"/>
                <a:gd name="T4" fmla="*/ 4 w 49"/>
                <a:gd name="T5" fmla="*/ 12 h 49"/>
                <a:gd name="T6" fmla="*/ 0 w 49"/>
                <a:gd name="T7" fmla="*/ 25 h 49"/>
                <a:gd name="T8" fmla="*/ 4 w 49"/>
                <a:gd name="T9" fmla="*/ 37 h 49"/>
                <a:gd name="T10" fmla="*/ 12 w 49"/>
                <a:gd name="T11" fmla="*/ 46 h 49"/>
                <a:gd name="T12" fmla="*/ 25 w 49"/>
                <a:gd name="T13" fmla="*/ 49 h 49"/>
                <a:gd name="T14" fmla="*/ 37 w 49"/>
                <a:gd name="T15" fmla="*/ 46 h 49"/>
                <a:gd name="T16" fmla="*/ 46 w 49"/>
                <a:gd name="T17" fmla="*/ 37 h 49"/>
                <a:gd name="T18" fmla="*/ 49 w 49"/>
                <a:gd name="T19" fmla="*/ 25 h 49"/>
                <a:gd name="T20" fmla="*/ 46 w 49"/>
                <a:gd name="T21" fmla="*/ 12 h 49"/>
                <a:gd name="T22" fmla="*/ 37 w 49"/>
                <a:gd name="T23" fmla="*/ 4 h 49"/>
                <a:gd name="T24" fmla="*/ 25 w 49"/>
                <a:gd name="T25" fmla="*/ 0 h 49"/>
                <a:gd name="T26" fmla="*/ 23 w 49"/>
                <a:gd name="T27" fmla="*/ 0 h 49"/>
                <a:gd name="T28" fmla="*/ 21 w 49"/>
                <a:gd name="T29" fmla="*/ 0 h 49"/>
                <a:gd name="T30" fmla="*/ 21 w 49"/>
                <a:gd name="T31" fmla="*/ 0 h 49"/>
                <a:gd name="T32" fmla="*/ 28 w 49"/>
                <a:gd name="T33" fmla="*/ 0 h 49"/>
                <a:gd name="T34" fmla="*/ 29 w 49"/>
                <a:gd name="T35" fmla="*/ 0 h 49"/>
                <a:gd name="T36" fmla="*/ 28 w 49"/>
                <a:gd name="T37" fmla="*/ 0 h 49"/>
                <a:gd name="T38" fmla="*/ 25 w 49"/>
                <a:gd name="T39" fmla="*/ 0 h 49"/>
                <a:gd name="T40" fmla="*/ 25 w 49"/>
                <a:gd name="T41" fmla="*/ 43 h 49"/>
                <a:gd name="T42" fmla="*/ 19 w 49"/>
                <a:gd name="T43" fmla="*/ 42 h 49"/>
                <a:gd name="T44" fmla="*/ 14 w 49"/>
                <a:gd name="T45" fmla="*/ 39 h 49"/>
                <a:gd name="T46" fmla="*/ 10 w 49"/>
                <a:gd name="T47" fmla="*/ 36 h 49"/>
                <a:gd name="T48" fmla="*/ 7 w 49"/>
                <a:gd name="T49" fmla="*/ 30 h 49"/>
                <a:gd name="T50" fmla="*/ 7 w 49"/>
                <a:gd name="T51" fmla="*/ 25 h 49"/>
                <a:gd name="T52" fmla="*/ 7 w 49"/>
                <a:gd name="T53" fmla="*/ 18 h 49"/>
                <a:gd name="T54" fmla="*/ 10 w 49"/>
                <a:gd name="T55" fmla="*/ 13 h 49"/>
                <a:gd name="T56" fmla="*/ 14 w 49"/>
                <a:gd name="T57" fmla="*/ 9 h 49"/>
                <a:gd name="T58" fmla="*/ 19 w 49"/>
                <a:gd name="T59" fmla="*/ 7 h 49"/>
                <a:gd name="T60" fmla="*/ 25 w 49"/>
                <a:gd name="T61" fmla="*/ 7 h 49"/>
                <a:gd name="T62" fmla="*/ 31 w 49"/>
                <a:gd name="T63" fmla="*/ 7 h 49"/>
                <a:gd name="T64" fmla="*/ 36 w 49"/>
                <a:gd name="T65" fmla="*/ 9 h 49"/>
                <a:gd name="T66" fmla="*/ 40 w 49"/>
                <a:gd name="T67" fmla="*/ 13 h 49"/>
                <a:gd name="T68" fmla="*/ 42 w 49"/>
                <a:gd name="T69" fmla="*/ 18 h 49"/>
                <a:gd name="T70" fmla="*/ 44 w 49"/>
                <a:gd name="T71" fmla="*/ 25 h 49"/>
                <a:gd name="T72" fmla="*/ 42 w 49"/>
                <a:gd name="T73" fmla="*/ 30 h 49"/>
                <a:gd name="T74" fmla="*/ 40 w 49"/>
                <a:gd name="T75" fmla="*/ 36 h 49"/>
                <a:gd name="T76" fmla="*/ 36 w 49"/>
                <a:gd name="T77" fmla="*/ 39 h 49"/>
                <a:gd name="T78" fmla="*/ 31 w 49"/>
                <a:gd name="T79" fmla="*/ 42 h 49"/>
                <a:gd name="T80" fmla="*/ 25 w 49"/>
                <a:gd name="T81" fmla="*/ 43 h 49"/>
                <a:gd name="T82" fmla="*/ 23 w 49"/>
                <a:gd name="T83" fmla="*/ 43 h 49"/>
                <a:gd name="T84" fmla="*/ 23 w 49"/>
                <a:gd name="T85" fmla="*/ 43 h 49"/>
                <a:gd name="T86" fmla="*/ 23 w 49"/>
                <a:gd name="T87" fmla="*/ 43 h 49"/>
                <a:gd name="T88" fmla="*/ 24 w 49"/>
                <a:gd name="T89" fmla="*/ 43 h 49"/>
                <a:gd name="T90" fmla="*/ 25 w 49"/>
                <a:gd name="T91" fmla="*/ 43 h 49"/>
                <a:gd name="T92" fmla="*/ 28 w 49"/>
                <a:gd name="T93" fmla="*/ 43 h 49"/>
                <a:gd name="T94" fmla="*/ 25 w 49"/>
                <a:gd name="T95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12" y="4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4" y="37"/>
                  </a:lnTo>
                  <a:lnTo>
                    <a:pt x="12" y="46"/>
                  </a:lnTo>
                  <a:lnTo>
                    <a:pt x="25" y="49"/>
                  </a:lnTo>
                  <a:lnTo>
                    <a:pt x="37" y="46"/>
                  </a:lnTo>
                  <a:lnTo>
                    <a:pt x="46" y="37"/>
                  </a:lnTo>
                  <a:lnTo>
                    <a:pt x="49" y="25"/>
                  </a:lnTo>
                  <a:lnTo>
                    <a:pt x="46" y="12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0"/>
                  </a:lnTo>
                  <a:close/>
                  <a:moveTo>
                    <a:pt x="25" y="43"/>
                  </a:moveTo>
                  <a:lnTo>
                    <a:pt x="19" y="42"/>
                  </a:lnTo>
                  <a:lnTo>
                    <a:pt x="14" y="39"/>
                  </a:lnTo>
                  <a:lnTo>
                    <a:pt x="10" y="36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10" y="13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5" y="7"/>
                  </a:lnTo>
                  <a:lnTo>
                    <a:pt x="31" y="7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2" y="18"/>
                  </a:lnTo>
                  <a:lnTo>
                    <a:pt x="44" y="25"/>
                  </a:lnTo>
                  <a:lnTo>
                    <a:pt x="42" y="30"/>
                  </a:lnTo>
                  <a:lnTo>
                    <a:pt x="40" y="36"/>
                  </a:lnTo>
                  <a:lnTo>
                    <a:pt x="36" y="39"/>
                  </a:lnTo>
                  <a:lnTo>
                    <a:pt x="31" y="42"/>
                  </a:lnTo>
                  <a:lnTo>
                    <a:pt x="25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3"/>
                  </a:lnTo>
                  <a:lnTo>
                    <a:pt x="28" y="43"/>
                  </a:lnTo>
                  <a:lnTo>
                    <a:pt x="25" y="43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5">
              <a:extLst>
                <a:ext uri="{FF2B5EF4-FFF2-40B4-BE49-F238E27FC236}">
                  <a16:creationId xmlns:a16="http://schemas.microsoft.com/office/drawing/2014/main" id="{49C95B99-3BC6-45C4-911D-30CA26F0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6" y="615051"/>
              <a:ext cx="82001" cy="97062"/>
            </a:xfrm>
            <a:custGeom>
              <a:avLst/>
              <a:gdLst>
                <a:gd name="T0" fmla="*/ 49 w 49"/>
                <a:gd name="T1" fmla="*/ 0 h 58"/>
                <a:gd name="T2" fmla="*/ 0 w 49"/>
                <a:gd name="T3" fmla="*/ 29 h 58"/>
                <a:gd name="T4" fmla="*/ 49 w 49"/>
                <a:gd name="T5" fmla="*/ 58 h 58"/>
                <a:gd name="T6" fmla="*/ 49 w 49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8">
                  <a:moveTo>
                    <a:pt x="49" y="0"/>
                  </a:moveTo>
                  <a:lnTo>
                    <a:pt x="0" y="29"/>
                  </a:lnTo>
                  <a:lnTo>
                    <a:pt x="49" y="5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6">
              <a:extLst>
                <a:ext uri="{FF2B5EF4-FFF2-40B4-BE49-F238E27FC236}">
                  <a16:creationId xmlns:a16="http://schemas.microsoft.com/office/drawing/2014/main" id="{0E4BD127-CFC7-400E-9F37-4DCCB48DA6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725" y="5304129"/>
              <a:ext cx="249348" cy="8368"/>
            </a:xfrm>
            <a:custGeom>
              <a:avLst/>
              <a:gdLst>
                <a:gd name="T0" fmla="*/ 149 w 149"/>
                <a:gd name="T1" fmla="*/ 0 h 5"/>
                <a:gd name="T2" fmla="*/ 149 w 149"/>
                <a:gd name="T3" fmla="*/ 5 h 5"/>
                <a:gd name="T4" fmla="*/ 131 w 149"/>
                <a:gd name="T5" fmla="*/ 5 h 5"/>
                <a:gd name="T6" fmla="*/ 131 w 149"/>
                <a:gd name="T7" fmla="*/ 0 h 5"/>
                <a:gd name="T8" fmla="*/ 149 w 149"/>
                <a:gd name="T9" fmla="*/ 0 h 5"/>
                <a:gd name="T10" fmla="*/ 114 w 149"/>
                <a:gd name="T11" fmla="*/ 0 h 5"/>
                <a:gd name="T12" fmla="*/ 114 w 149"/>
                <a:gd name="T13" fmla="*/ 5 h 5"/>
                <a:gd name="T14" fmla="*/ 97 w 149"/>
                <a:gd name="T15" fmla="*/ 5 h 5"/>
                <a:gd name="T16" fmla="*/ 97 w 149"/>
                <a:gd name="T17" fmla="*/ 0 h 5"/>
                <a:gd name="T18" fmla="*/ 114 w 149"/>
                <a:gd name="T19" fmla="*/ 0 h 5"/>
                <a:gd name="T20" fmla="*/ 80 w 149"/>
                <a:gd name="T21" fmla="*/ 0 h 5"/>
                <a:gd name="T22" fmla="*/ 80 w 149"/>
                <a:gd name="T23" fmla="*/ 5 h 5"/>
                <a:gd name="T24" fmla="*/ 63 w 149"/>
                <a:gd name="T25" fmla="*/ 5 h 5"/>
                <a:gd name="T26" fmla="*/ 63 w 149"/>
                <a:gd name="T27" fmla="*/ 0 h 5"/>
                <a:gd name="T28" fmla="*/ 80 w 149"/>
                <a:gd name="T29" fmla="*/ 0 h 5"/>
                <a:gd name="T30" fmla="*/ 46 w 149"/>
                <a:gd name="T31" fmla="*/ 0 h 5"/>
                <a:gd name="T32" fmla="*/ 46 w 149"/>
                <a:gd name="T33" fmla="*/ 5 h 5"/>
                <a:gd name="T34" fmla="*/ 29 w 149"/>
                <a:gd name="T35" fmla="*/ 5 h 5"/>
                <a:gd name="T36" fmla="*/ 29 w 149"/>
                <a:gd name="T37" fmla="*/ 0 h 5"/>
                <a:gd name="T38" fmla="*/ 46 w 149"/>
                <a:gd name="T39" fmla="*/ 0 h 5"/>
                <a:gd name="T40" fmla="*/ 11 w 149"/>
                <a:gd name="T41" fmla="*/ 0 h 5"/>
                <a:gd name="T42" fmla="*/ 11 w 149"/>
                <a:gd name="T43" fmla="*/ 5 h 5"/>
                <a:gd name="T44" fmla="*/ 0 w 149"/>
                <a:gd name="T45" fmla="*/ 5 h 5"/>
                <a:gd name="T46" fmla="*/ 0 w 149"/>
                <a:gd name="T47" fmla="*/ 0 h 5"/>
                <a:gd name="T48" fmla="*/ 11 w 149"/>
                <a:gd name="T4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5">
                  <a:moveTo>
                    <a:pt x="149" y="0"/>
                  </a:moveTo>
                  <a:lnTo>
                    <a:pt x="149" y="5"/>
                  </a:lnTo>
                  <a:lnTo>
                    <a:pt x="131" y="5"/>
                  </a:lnTo>
                  <a:lnTo>
                    <a:pt x="131" y="0"/>
                  </a:lnTo>
                  <a:lnTo>
                    <a:pt x="149" y="0"/>
                  </a:lnTo>
                  <a:close/>
                  <a:moveTo>
                    <a:pt x="114" y="0"/>
                  </a:moveTo>
                  <a:lnTo>
                    <a:pt x="114" y="5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114" y="0"/>
                  </a:lnTo>
                  <a:close/>
                  <a:moveTo>
                    <a:pt x="80" y="0"/>
                  </a:moveTo>
                  <a:lnTo>
                    <a:pt x="8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80" y="0"/>
                  </a:lnTo>
                  <a:close/>
                  <a:moveTo>
                    <a:pt x="46" y="0"/>
                  </a:moveTo>
                  <a:lnTo>
                    <a:pt x="46" y="5"/>
                  </a:lnTo>
                  <a:lnTo>
                    <a:pt x="29" y="5"/>
                  </a:lnTo>
                  <a:lnTo>
                    <a:pt x="29" y="0"/>
                  </a:lnTo>
                  <a:lnTo>
                    <a:pt x="46" y="0"/>
                  </a:lnTo>
                  <a:close/>
                  <a:moveTo>
                    <a:pt x="11" y="0"/>
                  </a:move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7">
              <a:extLst>
                <a:ext uri="{FF2B5EF4-FFF2-40B4-BE49-F238E27FC236}">
                  <a16:creationId xmlns:a16="http://schemas.microsoft.com/office/drawing/2014/main" id="{534B87E2-9F49-466F-94B1-D9809E5A1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2583" y="5270659"/>
              <a:ext cx="71960" cy="71960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0 w 43"/>
                <a:gd name="T5" fmla="*/ 11 h 43"/>
                <a:gd name="T6" fmla="*/ 43 w 43"/>
                <a:gd name="T7" fmla="*/ 22 h 43"/>
                <a:gd name="T8" fmla="*/ 40 w 43"/>
                <a:gd name="T9" fmla="*/ 33 h 43"/>
                <a:gd name="T10" fmla="*/ 33 w 43"/>
                <a:gd name="T11" fmla="*/ 41 h 43"/>
                <a:gd name="T12" fmla="*/ 22 w 43"/>
                <a:gd name="T13" fmla="*/ 43 h 43"/>
                <a:gd name="T14" fmla="*/ 10 w 43"/>
                <a:gd name="T15" fmla="*/ 41 h 43"/>
                <a:gd name="T16" fmla="*/ 2 w 43"/>
                <a:gd name="T17" fmla="*/ 33 h 43"/>
                <a:gd name="T18" fmla="*/ 0 w 43"/>
                <a:gd name="T19" fmla="*/ 22 h 43"/>
                <a:gd name="T20" fmla="*/ 2 w 43"/>
                <a:gd name="T21" fmla="*/ 11 h 43"/>
                <a:gd name="T22" fmla="*/ 10 w 43"/>
                <a:gd name="T23" fmla="*/ 3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33" y="3"/>
                  </a:lnTo>
                  <a:lnTo>
                    <a:pt x="40" y="11"/>
                  </a:lnTo>
                  <a:lnTo>
                    <a:pt x="43" y="22"/>
                  </a:lnTo>
                  <a:lnTo>
                    <a:pt x="40" y="33"/>
                  </a:lnTo>
                  <a:lnTo>
                    <a:pt x="33" y="41"/>
                  </a:lnTo>
                  <a:lnTo>
                    <a:pt x="22" y="43"/>
                  </a:lnTo>
                  <a:lnTo>
                    <a:pt x="10" y="41"/>
                  </a:lnTo>
                  <a:lnTo>
                    <a:pt x="2" y="33"/>
                  </a:lnTo>
                  <a:lnTo>
                    <a:pt x="0" y="22"/>
                  </a:lnTo>
                  <a:lnTo>
                    <a:pt x="2" y="11"/>
                  </a:lnTo>
                  <a:lnTo>
                    <a:pt x="1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8">
              <a:extLst>
                <a:ext uri="{FF2B5EF4-FFF2-40B4-BE49-F238E27FC236}">
                  <a16:creationId xmlns:a16="http://schemas.microsoft.com/office/drawing/2014/main" id="{44D5DE83-04FB-4B8E-B7D5-2138A97AC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7563" y="5265639"/>
              <a:ext cx="82001" cy="82001"/>
            </a:xfrm>
            <a:custGeom>
              <a:avLst/>
              <a:gdLst>
                <a:gd name="T0" fmla="*/ 25 w 49"/>
                <a:gd name="T1" fmla="*/ 0 h 49"/>
                <a:gd name="T2" fmla="*/ 12 w 49"/>
                <a:gd name="T3" fmla="*/ 4 h 49"/>
                <a:gd name="T4" fmla="*/ 3 w 49"/>
                <a:gd name="T5" fmla="*/ 12 h 49"/>
                <a:gd name="T6" fmla="*/ 0 w 49"/>
                <a:gd name="T7" fmla="*/ 25 h 49"/>
                <a:gd name="T8" fmla="*/ 3 w 49"/>
                <a:gd name="T9" fmla="*/ 37 h 49"/>
                <a:gd name="T10" fmla="*/ 12 w 49"/>
                <a:gd name="T11" fmla="*/ 46 h 49"/>
                <a:gd name="T12" fmla="*/ 25 w 49"/>
                <a:gd name="T13" fmla="*/ 49 h 49"/>
                <a:gd name="T14" fmla="*/ 37 w 49"/>
                <a:gd name="T15" fmla="*/ 46 h 49"/>
                <a:gd name="T16" fmla="*/ 46 w 49"/>
                <a:gd name="T17" fmla="*/ 37 h 49"/>
                <a:gd name="T18" fmla="*/ 49 w 49"/>
                <a:gd name="T19" fmla="*/ 25 h 49"/>
                <a:gd name="T20" fmla="*/ 46 w 49"/>
                <a:gd name="T21" fmla="*/ 12 h 49"/>
                <a:gd name="T22" fmla="*/ 37 w 49"/>
                <a:gd name="T23" fmla="*/ 4 h 49"/>
                <a:gd name="T24" fmla="*/ 25 w 49"/>
                <a:gd name="T25" fmla="*/ 0 h 49"/>
                <a:gd name="T26" fmla="*/ 21 w 49"/>
                <a:gd name="T27" fmla="*/ 0 h 49"/>
                <a:gd name="T28" fmla="*/ 21 w 49"/>
                <a:gd name="T29" fmla="*/ 0 h 49"/>
                <a:gd name="T30" fmla="*/ 21 w 49"/>
                <a:gd name="T31" fmla="*/ 0 h 49"/>
                <a:gd name="T32" fmla="*/ 22 w 49"/>
                <a:gd name="T33" fmla="*/ 0 h 49"/>
                <a:gd name="T34" fmla="*/ 25 w 49"/>
                <a:gd name="T35" fmla="*/ 0 h 49"/>
                <a:gd name="T36" fmla="*/ 26 w 49"/>
                <a:gd name="T37" fmla="*/ 0 h 49"/>
                <a:gd name="T38" fmla="*/ 28 w 49"/>
                <a:gd name="T39" fmla="*/ 0 h 49"/>
                <a:gd name="T40" fmla="*/ 29 w 49"/>
                <a:gd name="T41" fmla="*/ 0 h 49"/>
                <a:gd name="T42" fmla="*/ 28 w 49"/>
                <a:gd name="T43" fmla="*/ 0 h 49"/>
                <a:gd name="T44" fmla="*/ 25 w 49"/>
                <a:gd name="T45" fmla="*/ 0 h 49"/>
                <a:gd name="T46" fmla="*/ 25 w 49"/>
                <a:gd name="T47" fmla="*/ 44 h 49"/>
                <a:gd name="T48" fmla="*/ 19 w 49"/>
                <a:gd name="T49" fmla="*/ 42 h 49"/>
                <a:gd name="T50" fmla="*/ 13 w 49"/>
                <a:gd name="T51" fmla="*/ 40 h 49"/>
                <a:gd name="T52" fmla="*/ 9 w 49"/>
                <a:gd name="T53" fmla="*/ 36 h 49"/>
                <a:gd name="T54" fmla="*/ 7 w 49"/>
                <a:gd name="T55" fmla="*/ 31 h 49"/>
                <a:gd name="T56" fmla="*/ 5 w 49"/>
                <a:gd name="T57" fmla="*/ 25 h 49"/>
                <a:gd name="T58" fmla="*/ 7 w 49"/>
                <a:gd name="T59" fmla="*/ 19 h 49"/>
                <a:gd name="T60" fmla="*/ 9 w 49"/>
                <a:gd name="T61" fmla="*/ 14 h 49"/>
                <a:gd name="T62" fmla="*/ 13 w 49"/>
                <a:gd name="T63" fmla="*/ 10 h 49"/>
                <a:gd name="T64" fmla="*/ 19 w 49"/>
                <a:gd name="T65" fmla="*/ 7 h 49"/>
                <a:gd name="T66" fmla="*/ 25 w 49"/>
                <a:gd name="T67" fmla="*/ 6 h 49"/>
                <a:gd name="T68" fmla="*/ 30 w 49"/>
                <a:gd name="T69" fmla="*/ 7 h 49"/>
                <a:gd name="T70" fmla="*/ 36 w 49"/>
                <a:gd name="T71" fmla="*/ 10 h 49"/>
                <a:gd name="T72" fmla="*/ 40 w 49"/>
                <a:gd name="T73" fmla="*/ 14 h 49"/>
                <a:gd name="T74" fmla="*/ 42 w 49"/>
                <a:gd name="T75" fmla="*/ 19 h 49"/>
                <a:gd name="T76" fmla="*/ 43 w 49"/>
                <a:gd name="T77" fmla="*/ 25 h 49"/>
                <a:gd name="T78" fmla="*/ 42 w 49"/>
                <a:gd name="T79" fmla="*/ 31 h 49"/>
                <a:gd name="T80" fmla="*/ 40 w 49"/>
                <a:gd name="T81" fmla="*/ 36 h 49"/>
                <a:gd name="T82" fmla="*/ 36 w 49"/>
                <a:gd name="T83" fmla="*/ 40 h 49"/>
                <a:gd name="T84" fmla="*/ 30 w 49"/>
                <a:gd name="T85" fmla="*/ 42 h 49"/>
                <a:gd name="T86" fmla="*/ 25 w 49"/>
                <a:gd name="T87" fmla="*/ 44 h 49"/>
                <a:gd name="T88" fmla="*/ 22 w 49"/>
                <a:gd name="T89" fmla="*/ 44 h 49"/>
                <a:gd name="T90" fmla="*/ 21 w 49"/>
                <a:gd name="T91" fmla="*/ 44 h 49"/>
                <a:gd name="T92" fmla="*/ 22 w 49"/>
                <a:gd name="T93" fmla="*/ 44 h 49"/>
                <a:gd name="T94" fmla="*/ 24 w 49"/>
                <a:gd name="T95" fmla="*/ 44 h 49"/>
                <a:gd name="T96" fmla="*/ 25 w 49"/>
                <a:gd name="T97" fmla="*/ 44 h 49"/>
                <a:gd name="T98" fmla="*/ 28 w 49"/>
                <a:gd name="T99" fmla="*/ 44 h 49"/>
                <a:gd name="T100" fmla="*/ 25 w 49"/>
                <a:gd name="T10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12" y="4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3" y="37"/>
                  </a:lnTo>
                  <a:lnTo>
                    <a:pt x="12" y="46"/>
                  </a:lnTo>
                  <a:lnTo>
                    <a:pt x="25" y="49"/>
                  </a:lnTo>
                  <a:lnTo>
                    <a:pt x="37" y="46"/>
                  </a:lnTo>
                  <a:lnTo>
                    <a:pt x="46" y="37"/>
                  </a:lnTo>
                  <a:lnTo>
                    <a:pt x="49" y="25"/>
                  </a:lnTo>
                  <a:lnTo>
                    <a:pt x="46" y="12"/>
                  </a:lnTo>
                  <a:lnTo>
                    <a:pt x="37" y="4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0"/>
                  </a:lnTo>
                  <a:close/>
                  <a:moveTo>
                    <a:pt x="25" y="44"/>
                  </a:moveTo>
                  <a:lnTo>
                    <a:pt x="19" y="42"/>
                  </a:lnTo>
                  <a:lnTo>
                    <a:pt x="13" y="40"/>
                  </a:lnTo>
                  <a:lnTo>
                    <a:pt x="9" y="36"/>
                  </a:lnTo>
                  <a:lnTo>
                    <a:pt x="7" y="31"/>
                  </a:lnTo>
                  <a:lnTo>
                    <a:pt x="5" y="25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9" y="7"/>
                  </a:lnTo>
                  <a:lnTo>
                    <a:pt x="25" y="6"/>
                  </a:lnTo>
                  <a:lnTo>
                    <a:pt x="30" y="7"/>
                  </a:lnTo>
                  <a:lnTo>
                    <a:pt x="36" y="10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3" y="25"/>
                  </a:lnTo>
                  <a:lnTo>
                    <a:pt x="42" y="31"/>
                  </a:lnTo>
                  <a:lnTo>
                    <a:pt x="40" y="36"/>
                  </a:lnTo>
                  <a:lnTo>
                    <a:pt x="36" y="40"/>
                  </a:lnTo>
                  <a:lnTo>
                    <a:pt x="30" y="42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25" y="44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5AEB543-666D-4BD6-8E4B-7D0292BE141C}"/>
                </a:ext>
              </a:extLst>
            </p:cNvPr>
            <p:cNvGrpSpPr/>
            <p:nvPr/>
          </p:nvGrpSpPr>
          <p:grpSpPr>
            <a:xfrm>
              <a:off x="8106942" y="4966429"/>
              <a:ext cx="2070088" cy="1213270"/>
              <a:chOff x="8116774" y="4966429"/>
              <a:chExt cx="2070088" cy="1213270"/>
            </a:xfrm>
          </p:grpSpPr>
          <p:sp>
            <p:nvSpPr>
              <p:cNvPr id="171" name="Freeform 47">
                <a:extLst>
                  <a:ext uri="{FF2B5EF4-FFF2-40B4-BE49-F238E27FC236}">
                    <a16:creationId xmlns:a16="http://schemas.microsoft.com/office/drawing/2014/main" id="{A26DC37C-4823-4AF7-BEAB-7D3C18E3D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6774" y="5003246"/>
                <a:ext cx="1700250" cy="1176453"/>
              </a:xfrm>
              <a:custGeom>
                <a:avLst/>
                <a:gdLst>
                  <a:gd name="T0" fmla="*/ 1016 w 1016"/>
                  <a:gd name="T1" fmla="*/ 0 h 703"/>
                  <a:gd name="T2" fmla="*/ 0 w 1016"/>
                  <a:gd name="T3" fmla="*/ 2 h 703"/>
                  <a:gd name="T4" fmla="*/ 0 w 1016"/>
                  <a:gd name="T5" fmla="*/ 656 h 703"/>
                  <a:gd name="T6" fmla="*/ 441 w 1016"/>
                  <a:gd name="T7" fmla="*/ 654 h 703"/>
                  <a:gd name="T8" fmla="*/ 453 w 1016"/>
                  <a:gd name="T9" fmla="*/ 674 h 703"/>
                  <a:gd name="T10" fmla="*/ 467 w 1016"/>
                  <a:gd name="T11" fmla="*/ 690 h 703"/>
                  <a:gd name="T12" fmla="*/ 487 w 1016"/>
                  <a:gd name="T13" fmla="*/ 699 h 703"/>
                  <a:gd name="T14" fmla="*/ 508 w 1016"/>
                  <a:gd name="T15" fmla="*/ 703 h 703"/>
                  <a:gd name="T16" fmla="*/ 530 w 1016"/>
                  <a:gd name="T17" fmla="*/ 699 h 703"/>
                  <a:gd name="T18" fmla="*/ 548 w 1016"/>
                  <a:gd name="T19" fmla="*/ 690 h 703"/>
                  <a:gd name="T20" fmla="*/ 564 w 1016"/>
                  <a:gd name="T21" fmla="*/ 674 h 703"/>
                  <a:gd name="T22" fmla="*/ 574 w 1016"/>
                  <a:gd name="T23" fmla="*/ 654 h 703"/>
                  <a:gd name="T24" fmla="*/ 1016 w 1016"/>
                  <a:gd name="T25" fmla="*/ 653 h 703"/>
                  <a:gd name="T26" fmla="*/ 1016 w 1016"/>
                  <a:gd name="T27" fmla="*/ 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6" h="703">
                    <a:moveTo>
                      <a:pt x="1016" y="0"/>
                    </a:moveTo>
                    <a:lnTo>
                      <a:pt x="0" y="2"/>
                    </a:lnTo>
                    <a:lnTo>
                      <a:pt x="0" y="656"/>
                    </a:lnTo>
                    <a:lnTo>
                      <a:pt x="441" y="654"/>
                    </a:lnTo>
                    <a:lnTo>
                      <a:pt x="453" y="674"/>
                    </a:lnTo>
                    <a:lnTo>
                      <a:pt x="467" y="690"/>
                    </a:lnTo>
                    <a:lnTo>
                      <a:pt x="487" y="699"/>
                    </a:lnTo>
                    <a:lnTo>
                      <a:pt x="508" y="703"/>
                    </a:lnTo>
                    <a:lnTo>
                      <a:pt x="530" y="699"/>
                    </a:lnTo>
                    <a:lnTo>
                      <a:pt x="548" y="690"/>
                    </a:lnTo>
                    <a:lnTo>
                      <a:pt x="564" y="674"/>
                    </a:lnTo>
                    <a:lnTo>
                      <a:pt x="574" y="654"/>
                    </a:lnTo>
                    <a:lnTo>
                      <a:pt x="1016" y="653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48">
                <a:extLst>
                  <a:ext uri="{FF2B5EF4-FFF2-40B4-BE49-F238E27FC236}">
                    <a16:creationId xmlns:a16="http://schemas.microsoft.com/office/drawing/2014/main" id="{C1146BED-D541-457D-8833-02556B7E5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8651" y="4966429"/>
                <a:ext cx="1594822" cy="1153026"/>
              </a:xfrm>
              <a:custGeom>
                <a:avLst/>
                <a:gdLst>
                  <a:gd name="T0" fmla="*/ 953 w 953"/>
                  <a:gd name="T1" fmla="*/ 0 h 689"/>
                  <a:gd name="T2" fmla="*/ 0 w 953"/>
                  <a:gd name="T3" fmla="*/ 2 h 689"/>
                  <a:gd name="T4" fmla="*/ 0 w 953"/>
                  <a:gd name="T5" fmla="*/ 644 h 689"/>
                  <a:gd name="T6" fmla="*/ 415 w 953"/>
                  <a:gd name="T7" fmla="*/ 642 h 689"/>
                  <a:gd name="T8" fmla="*/ 424 w 953"/>
                  <a:gd name="T9" fmla="*/ 661 h 689"/>
                  <a:gd name="T10" fmla="*/ 439 w 953"/>
                  <a:gd name="T11" fmla="*/ 676 h 689"/>
                  <a:gd name="T12" fmla="*/ 457 w 953"/>
                  <a:gd name="T13" fmla="*/ 686 h 689"/>
                  <a:gd name="T14" fmla="*/ 477 w 953"/>
                  <a:gd name="T15" fmla="*/ 689 h 689"/>
                  <a:gd name="T16" fmla="*/ 498 w 953"/>
                  <a:gd name="T17" fmla="*/ 686 h 689"/>
                  <a:gd name="T18" fmla="*/ 515 w 953"/>
                  <a:gd name="T19" fmla="*/ 676 h 689"/>
                  <a:gd name="T20" fmla="*/ 529 w 953"/>
                  <a:gd name="T21" fmla="*/ 661 h 689"/>
                  <a:gd name="T22" fmla="*/ 540 w 953"/>
                  <a:gd name="T23" fmla="*/ 641 h 689"/>
                  <a:gd name="T24" fmla="*/ 953 w 953"/>
                  <a:gd name="T25" fmla="*/ 641 h 689"/>
                  <a:gd name="T26" fmla="*/ 953 w 953"/>
                  <a:gd name="T27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3" h="689">
                    <a:moveTo>
                      <a:pt x="953" y="0"/>
                    </a:moveTo>
                    <a:lnTo>
                      <a:pt x="0" y="2"/>
                    </a:lnTo>
                    <a:lnTo>
                      <a:pt x="0" y="644"/>
                    </a:lnTo>
                    <a:lnTo>
                      <a:pt x="415" y="642"/>
                    </a:lnTo>
                    <a:lnTo>
                      <a:pt x="424" y="661"/>
                    </a:lnTo>
                    <a:lnTo>
                      <a:pt x="439" y="676"/>
                    </a:lnTo>
                    <a:lnTo>
                      <a:pt x="457" y="686"/>
                    </a:lnTo>
                    <a:lnTo>
                      <a:pt x="477" y="689"/>
                    </a:lnTo>
                    <a:lnTo>
                      <a:pt x="498" y="686"/>
                    </a:lnTo>
                    <a:lnTo>
                      <a:pt x="515" y="676"/>
                    </a:lnTo>
                    <a:lnTo>
                      <a:pt x="529" y="661"/>
                    </a:lnTo>
                    <a:lnTo>
                      <a:pt x="540" y="641"/>
                    </a:lnTo>
                    <a:lnTo>
                      <a:pt x="953" y="641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49">
                <a:extLst>
                  <a:ext uri="{FF2B5EF4-FFF2-40B4-BE49-F238E27FC236}">
                    <a16:creationId xmlns:a16="http://schemas.microsoft.com/office/drawing/2014/main" id="{2D64C065-8CFC-4D4F-87DB-B37444B66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019" y="5083573"/>
                <a:ext cx="629226" cy="28450"/>
              </a:xfrm>
              <a:custGeom>
                <a:avLst/>
                <a:gdLst>
                  <a:gd name="T0" fmla="*/ 376 w 376"/>
                  <a:gd name="T1" fmla="*/ 16 h 17"/>
                  <a:gd name="T2" fmla="*/ 0 w 376"/>
                  <a:gd name="T3" fmla="*/ 17 h 17"/>
                  <a:gd name="T4" fmla="*/ 0 w 376"/>
                  <a:gd name="T5" fmla="*/ 0 h 17"/>
                  <a:gd name="T6" fmla="*/ 376 w 376"/>
                  <a:gd name="T7" fmla="*/ 0 h 17"/>
                  <a:gd name="T8" fmla="*/ 376 w 376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6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376" y="0"/>
                    </a:lnTo>
                    <a:lnTo>
                      <a:pt x="376" y="16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50">
                <a:extLst>
                  <a:ext uri="{FF2B5EF4-FFF2-40B4-BE49-F238E27FC236}">
                    <a16:creationId xmlns:a16="http://schemas.microsoft.com/office/drawing/2014/main" id="{D2BDBE37-2A77-48B5-855C-601EF5B0E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019" y="5190674"/>
                <a:ext cx="629226" cy="28450"/>
              </a:xfrm>
              <a:custGeom>
                <a:avLst/>
                <a:gdLst>
                  <a:gd name="T0" fmla="*/ 376 w 376"/>
                  <a:gd name="T1" fmla="*/ 16 h 17"/>
                  <a:gd name="T2" fmla="*/ 0 w 376"/>
                  <a:gd name="T3" fmla="*/ 17 h 17"/>
                  <a:gd name="T4" fmla="*/ 0 w 376"/>
                  <a:gd name="T5" fmla="*/ 0 h 17"/>
                  <a:gd name="T6" fmla="*/ 376 w 376"/>
                  <a:gd name="T7" fmla="*/ 0 h 17"/>
                  <a:gd name="T8" fmla="*/ 376 w 376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6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376" y="0"/>
                    </a:lnTo>
                    <a:lnTo>
                      <a:pt x="376" y="16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51">
                <a:extLst>
                  <a:ext uri="{FF2B5EF4-FFF2-40B4-BE49-F238E27FC236}">
                    <a16:creationId xmlns:a16="http://schemas.microsoft.com/office/drawing/2014/main" id="{A16492CA-DF7D-46B6-A238-D2BA23AA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019" y="5296105"/>
                <a:ext cx="629226" cy="31797"/>
              </a:xfrm>
              <a:custGeom>
                <a:avLst/>
                <a:gdLst>
                  <a:gd name="T0" fmla="*/ 376 w 376"/>
                  <a:gd name="T1" fmla="*/ 17 h 19"/>
                  <a:gd name="T2" fmla="*/ 0 w 376"/>
                  <a:gd name="T3" fmla="*/ 19 h 19"/>
                  <a:gd name="T4" fmla="*/ 0 w 376"/>
                  <a:gd name="T5" fmla="*/ 2 h 19"/>
                  <a:gd name="T6" fmla="*/ 376 w 376"/>
                  <a:gd name="T7" fmla="*/ 0 h 19"/>
                  <a:gd name="T8" fmla="*/ 376 w 376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9">
                    <a:moveTo>
                      <a:pt x="376" y="17"/>
                    </a:moveTo>
                    <a:lnTo>
                      <a:pt x="0" y="19"/>
                    </a:lnTo>
                    <a:lnTo>
                      <a:pt x="0" y="2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52">
                <a:extLst>
                  <a:ext uri="{FF2B5EF4-FFF2-40B4-BE49-F238E27FC236}">
                    <a16:creationId xmlns:a16="http://schemas.microsoft.com/office/drawing/2014/main" id="{CB4D5F4E-D54E-47B8-9E65-2261529D6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019" y="5403206"/>
                <a:ext cx="629226" cy="31797"/>
              </a:xfrm>
              <a:custGeom>
                <a:avLst/>
                <a:gdLst>
                  <a:gd name="T0" fmla="*/ 376 w 376"/>
                  <a:gd name="T1" fmla="*/ 17 h 19"/>
                  <a:gd name="T2" fmla="*/ 0 w 376"/>
                  <a:gd name="T3" fmla="*/ 19 h 19"/>
                  <a:gd name="T4" fmla="*/ 0 w 376"/>
                  <a:gd name="T5" fmla="*/ 2 h 19"/>
                  <a:gd name="T6" fmla="*/ 376 w 376"/>
                  <a:gd name="T7" fmla="*/ 0 h 19"/>
                  <a:gd name="T8" fmla="*/ 376 w 376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9">
                    <a:moveTo>
                      <a:pt x="376" y="17"/>
                    </a:moveTo>
                    <a:lnTo>
                      <a:pt x="0" y="19"/>
                    </a:lnTo>
                    <a:lnTo>
                      <a:pt x="0" y="2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53">
                <a:extLst>
                  <a:ext uri="{FF2B5EF4-FFF2-40B4-BE49-F238E27FC236}">
                    <a16:creationId xmlns:a16="http://schemas.microsoft.com/office/drawing/2014/main" id="{3094CA40-B428-4355-AE95-F1F602639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019" y="5511983"/>
                <a:ext cx="629226" cy="28450"/>
              </a:xfrm>
              <a:custGeom>
                <a:avLst/>
                <a:gdLst>
                  <a:gd name="T0" fmla="*/ 376 w 376"/>
                  <a:gd name="T1" fmla="*/ 17 h 17"/>
                  <a:gd name="T2" fmla="*/ 0 w 376"/>
                  <a:gd name="T3" fmla="*/ 17 h 17"/>
                  <a:gd name="T4" fmla="*/ 0 w 376"/>
                  <a:gd name="T5" fmla="*/ 1 h 17"/>
                  <a:gd name="T6" fmla="*/ 376 w 376"/>
                  <a:gd name="T7" fmla="*/ 0 h 17"/>
                  <a:gd name="T8" fmla="*/ 376 w 37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7"/>
                    </a:moveTo>
                    <a:lnTo>
                      <a:pt x="0" y="17"/>
                    </a:lnTo>
                    <a:lnTo>
                      <a:pt x="0" y="1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54">
                <a:extLst>
                  <a:ext uri="{FF2B5EF4-FFF2-40B4-BE49-F238E27FC236}">
                    <a16:creationId xmlns:a16="http://schemas.microsoft.com/office/drawing/2014/main" id="{47837450-5287-4D74-98B7-5EFB8A8CD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019" y="5619085"/>
                <a:ext cx="629226" cy="28450"/>
              </a:xfrm>
              <a:custGeom>
                <a:avLst/>
                <a:gdLst>
                  <a:gd name="T0" fmla="*/ 376 w 376"/>
                  <a:gd name="T1" fmla="*/ 17 h 17"/>
                  <a:gd name="T2" fmla="*/ 0 w 376"/>
                  <a:gd name="T3" fmla="*/ 17 h 17"/>
                  <a:gd name="T4" fmla="*/ 0 w 376"/>
                  <a:gd name="T5" fmla="*/ 1 h 17"/>
                  <a:gd name="T6" fmla="*/ 376 w 376"/>
                  <a:gd name="T7" fmla="*/ 0 h 17"/>
                  <a:gd name="T8" fmla="*/ 376 w 37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7"/>
                    </a:moveTo>
                    <a:lnTo>
                      <a:pt x="0" y="17"/>
                    </a:lnTo>
                    <a:lnTo>
                      <a:pt x="0" y="1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55">
                <a:extLst>
                  <a:ext uri="{FF2B5EF4-FFF2-40B4-BE49-F238E27FC236}">
                    <a16:creationId xmlns:a16="http://schemas.microsoft.com/office/drawing/2014/main" id="{04ECB3EA-93B0-4042-A4A0-9E6FC3F49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019" y="5726187"/>
                <a:ext cx="629226" cy="28450"/>
              </a:xfrm>
              <a:custGeom>
                <a:avLst/>
                <a:gdLst>
                  <a:gd name="T0" fmla="*/ 376 w 376"/>
                  <a:gd name="T1" fmla="*/ 17 h 17"/>
                  <a:gd name="T2" fmla="*/ 0 w 376"/>
                  <a:gd name="T3" fmla="*/ 17 h 17"/>
                  <a:gd name="T4" fmla="*/ 0 w 376"/>
                  <a:gd name="T5" fmla="*/ 1 h 17"/>
                  <a:gd name="T6" fmla="*/ 376 w 376"/>
                  <a:gd name="T7" fmla="*/ 0 h 17"/>
                  <a:gd name="T8" fmla="*/ 376 w 37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7"/>
                    </a:moveTo>
                    <a:lnTo>
                      <a:pt x="0" y="17"/>
                    </a:lnTo>
                    <a:lnTo>
                      <a:pt x="0" y="1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56">
                <a:extLst>
                  <a:ext uri="{FF2B5EF4-FFF2-40B4-BE49-F238E27FC236}">
                    <a16:creationId xmlns:a16="http://schemas.microsoft.com/office/drawing/2014/main" id="{F46AAA4A-6A35-4282-AE93-D36AC85BC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9019" y="5833290"/>
                <a:ext cx="629226" cy="28450"/>
              </a:xfrm>
              <a:custGeom>
                <a:avLst/>
                <a:gdLst>
                  <a:gd name="T0" fmla="*/ 376 w 376"/>
                  <a:gd name="T1" fmla="*/ 16 h 17"/>
                  <a:gd name="T2" fmla="*/ 0 w 376"/>
                  <a:gd name="T3" fmla="*/ 17 h 17"/>
                  <a:gd name="T4" fmla="*/ 0 w 376"/>
                  <a:gd name="T5" fmla="*/ 1 h 17"/>
                  <a:gd name="T6" fmla="*/ 376 w 376"/>
                  <a:gd name="T7" fmla="*/ 0 h 17"/>
                  <a:gd name="T8" fmla="*/ 376 w 376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6"/>
                    </a:moveTo>
                    <a:lnTo>
                      <a:pt x="0" y="17"/>
                    </a:lnTo>
                    <a:lnTo>
                      <a:pt x="0" y="1"/>
                    </a:lnTo>
                    <a:lnTo>
                      <a:pt x="376" y="0"/>
                    </a:lnTo>
                    <a:lnTo>
                      <a:pt x="376" y="16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57">
                <a:extLst>
                  <a:ext uri="{FF2B5EF4-FFF2-40B4-BE49-F238E27FC236}">
                    <a16:creationId xmlns:a16="http://schemas.microsoft.com/office/drawing/2014/main" id="{796BEBDB-16FF-4A5C-972B-1B6511AAD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226" y="5081900"/>
                <a:ext cx="629226" cy="28450"/>
              </a:xfrm>
              <a:custGeom>
                <a:avLst/>
                <a:gdLst>
                  <a:gd name="T0" fmla="*/ 376 w 376"/>
                  <a:gd name="T1" fmla="*/ 16 h 17"/>
                  <a:gd name="T2" fmla="*/ 0 w 376"/>
                  <a:gd name="T3" fmla="*/ 17 h 17"/>
                  <a:gd name="T4" fmla="*/ 0 w 376"/>
                  <a:gd name="T5" fmla="*/ 0 h 17"/>
                  <a:gd name="T6" fmla="*/ 376 w 376"/>
                  <a:gd name="T7" fmla="*/ 0 h 17"/>
                  <a:gd name="T8" fmla="*/ 376 w 376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6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376" y="0"/>
                    </a:lnTo>
                    <a:lnTo>
                      <a:pt x="376" y="16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58">
                <a:extLst>
                  <a:ext uri="{FF2B5EF4-FFF2-40B4-BE49-F238E27FC236}">
                    <a16:creationId xmlns:a16="http://schemas.microsoft.com/office/drawing/2014/main" id="{1D051442-0DEE-4960-A76B-E968D53CB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226" y="5189001"/>
                <a:ext cx="629226" cy="28450"/>
              </a:xfrm>
              <a:custGeom>
                <a:avLst/>
                <a:gdLst>
                  <a:gd name="T0" fmla="*/ 376 w 376"/>
                  <a:gd name="T1" fmla="*/ 16 h 17"/>
                  <a:gd name="T2" fmla="*/ 0 w 376"/>
                  <a:gd name="T3" fmla="*/ 17 h 17"/>
                  <a:gd name="T4" fmla="*/ 0 w 376"/>
                  <a:gd name="T5" fmla="*/ 0 h 17"/>
                  <a:gd name="T6" fmla="*/ 376 w 376"/>
                  <a:gd name="T7" fmla="*/ 0 h 17"/>
                  <a:gd name="T8" fmla="*/ 376 w 376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6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376" y="0"/>
                    </a:lnTo>
                    <a:lnTo>
                      <a:pt x="376" y="16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59">
                <a:extLst>
                  <a:ext uri="{FF2B5EF4-FFF2-40B4-BE49-F238E27FC236}">
                    <a16:creationId xmlns:a16="http://schemas.microsoft.com/office/drawing/2014/main" id="{59E822F1-51A9-448D-B345-E1B429075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226" y="5296105"/>
                <a:ext cx="629226" cy="28450"/>
              </a:xfrm>
              <a:custGeom>
                <a:avLst/>
                <a:gdLst>
                  <a:gd name="T0" fmla="*/ 376 w 376"/>
                  <a:gd name="T1" fmla="*/ 16 h 17"/>
                  <a:gd name="T2" fmla="*/ 0 w 376"/>
                  <a:gd name="T3" fmla="*/ 17 h 17"/>
                  <a:gd name="T4" fmla="*/ 0 w 376"/>
                  <a:gd name="T5" fmla="*/ 0 h 17"/>
                  <a:gd name="T6" fmla="*/ 376 w 376"/>
                  <a:gd name="T7" fmla="*/ 0 h 17"/>
                  <a:gd name="T8" fmla="*/ 376 w 376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6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376" y="0"/>
                    </a:lnTo>
                    <a:lnTo>
                      <a:pt x="376" y="16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60">
                <a:extLst>
                  <a:ext uri="{FF2B5EF4-FFF2-40B4-BE49-F238E27FC236}">
                    <a16:creationId xmlns:a16="http://schemas.microsoft.com/office/drawing/2014/main" id="{6B0FE26A-66D7-4E4A-9311-1DA058FB1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226" y="5401532"/>
                <a:ext cx="629226" cy="30123"/>
              </a:xfrm>
              <a:custGeom>
                <a:avLst/>
                <a:gdLst>
                  <a:gd name="T0" fmla="*/ 376 w 376"/>
                  <a:gd name="T1" fmla="*/ 17 h 18"/>
                  <a:gd name="T2" fmla="*/ 0 w 376"/>
                  <a:gd name="T3" fmla="*/ 18 h 18"/>
                  <a:gd name="T4" fmla="*/ 0 w 376"/>
                  <a:gd name="T5" fmla="*/ 1 h 18"/>
                  <a:gd name="T6" fmla="*/ 376 w 376"/>
                  <a:gd name="T7" fmla="*/ 0 h 18"/>
                  <a:gd name="T8" fmla="*/ 376 w 37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8">
                    <a:moveTo>
                      <a:pt x="376" y="17"/>
                    </a:moveTo>
                    <a:lnTo>
                      <a:pt x="0" y="18"/>
                    </a:lnTo>
                    <a:lnTo>
                      <a:pt x="0" y="1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61">
                <a:extLst>
                  <a:ext uri="{FF2B5EF4-FFF2-40B4-BE49-F238E27FC236}">
                    <a16:creationId xmlns:a16="http://schemas.microsoft.com/office/drawing/2014/main" id="{6BC4DF3F-21A5-45F8-999A-4AA565DA0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226" y="5508636"/>
                <a:ext cx="629226" cy="28450"/>
              </a:xfrm>
              <a:custGeom>
                <a:avLst/>
                <a:gdLst>
                  <a:gd name="T0" fmla="*/ 376 w 376"/>
                  <a:gd name="T1" fmla="*/ 17 h 17"/>
                  <a:gd name="T2" fmla="*/ 0 w 376"/>
                  <a:gd name="T3" fmla="*/ 17 h 17"/>
                  <a:gd name="T4" fmla="*/ 0 w 376"/>
                  <a:gd name="T5" fmla="*/ 2 h 17"/>
                  <a:gd name="T6" fmla="*/ 376 w 376"/>
                  <a:gd name="T7" fmla="*/ 0 h 17"/>
                  <a:gd name="T8" fmla="*/ 376 w 37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7"/>
                    </a:moveTo>
                    <a:lnTo>
                      <a:pt x="0" y="17"/>
                    </a:lnTo>
                    <a:lnTo>
                      <a:pt x="0" y="2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62">
                <a:extLst>
                  <a:ext uri="{FF2B5EF4-FFF2-40B4-BE49-F238E27FC236}">
                    <a16:creationId xmlns:a16="http://schemas.microsoft.com/office/drawing/2014/main" id="{9504F8FE-B08B-4989-A231-8AF1BCB0E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226" y="5615738"/>
                <a:ext cx="629226" cy="28450"/>
              </a:xfrm>
              <a:custGeom>
                <a:avLst/>
                <a:gdLst>
                  <a:gd name="T0" fmla="*/ 376 w 376"/>
                  <a:gd name="T1" fmla="*/ 17 h 17"/>
                  <a:gd name="T2" fmla="*/ 0 w 376"/>
                  <a:gd name="T3" fmla="*/ 17 h 17"/>
                  <a:gd name="T4" fmla="*/ 0 w 376"/>
                  <a:gd name="T5" fmla="*/ 2 h 17"/>
                  <a:gd name="T6" fmla="*/ 376 w 376"/>
                  <a:gd name="T7" fmla="*/ 0 h 17"/>
                  <a:gd name="T8" fmla="*/ 376 w 37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7"/>
                    </a:moveTo>
                    <a:lnTo>
                      <a:pt x="0" y="17"/>
                    </a:lnTo>
                    <a:lnTo>
                      <a:pt x="0" y="2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63">
                <a:extLst>
                  <a:ext uri="{FF2B5EF4-FFF2-40B4-BE49-F238E27FC236}">
                    <a16:creationId xmlns:a16="http://schemas.microsoft.com/office/drawing/2014/main" id="{98294C6B-6D22-4594-8AA4-12B5940A0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226" y="5724514"/>
                <a:ext cx="629226" cy="28450"/>
              </a:xfrm>
              <a:custGeom>
                <a:avLst/>
                <a:gdLst>
                  <a:gd name="T0" fmla="*/ 376 w 376"/>
                  <a:gd name="T1" fmla="*/ 17 h 17"/>
                  <a:gd name="T2" fmla="*/ 0 w 376"/>
                  <a:gd name="T3" fmla="*/ 17 h 17"/>
                  <a:gd name="T4" fmla="*/ 0 w 376"/>
                  <a:gd name="T5" fmla="*/ 1 h 17"/>
                  <a:gd name="T6" fmla="*/ 376 w 376"/>
                  <a:gd name="T7" fmla="*/ 0 h 17"/>
                  <a:gd name="T8" fmla="*/ 376 w 37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7"/>
                    </a:moveTo>
                    <a:lnTo>
                      <a:pt x="0" y="17"/>
                    </a:lnTo>
                    <a:lnTo>
                      <a:pt x="0" y="1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64">
                <a:extLst>
                  <a:ext uri="{FF2B5EF4-FFF2-40B4-BE49-F238E27FC236}">
                    <a16:creationId xmlns:a16="http://schemas.microsoft.com/office/drawing/2014/main" id="{1531E2B6-9006-4122-B043-5F902F30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226" y="5831617"/>
                <a:ext cx="629226" cy="28450"/>
              </a:xfrm>
              <a:custGeom>
                <a:avLst/>
                <a:gdLst>
                  <a:gd name="T0" fmla="*/ 376 w 376"/>
                  <a:gd name="T1" fmla="*/ 17 h 17"/>
                  <a:gd name="T2" fmla="*/ 0 w 376"/>
                  <a:gd name="T3" fmla="*/ 17 h 17"/>
                  <a:gd name="T4" fmla="*/ 0 w 376"/>
                  <a:gd name="T5" fmla="*/ 1 h 17"/>
                  <a:gd name="T6" fmla="*/ 376 w 376"/>
                  <a:gd name="T7" fmla="*/ 0 h 17"/>
                  <a:gd name="T8" fmla="*/ 376 w 37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7">
                    <a:moveTo>
                      <a:pt x="376" y="17"/>
                    </a:moveTo>
                    <a:lnTo>
                      <a:pt x="0" y="17"/>
                    </a:lnTo>
                    <a:lnTo>
                      <a:pt x="0" y="1"/>
                    </a:lnTo>
                    <a:lnTo>
                      <a:pt x="376" y="0"/>
                    </a:lnTo>
                    <a:lnTo>
                      <a:pt x="376" y="17"/>
                    </a:lnTo>
                    <a:close/>
                  </a:path>
                </a:pathLst>
              </a:custGeom>
              <a:solidFill>
                <a:srgbClr val="97A5A6"/>
              </a:solidFill>
              <a:ln w="0">
                <a:solidFill>
                  <a:srgbClr val="97A5A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99">
                <a:extLst>
                  <a:ext uri="{FF2B5EF4-FFF2-40B4-BE49-F238E27FC236}">
                    <a16:creationId xmlns:a16="http://schemas.microsoft.com/office/drawing/2014/main" id="{84069191-A7BA-4A9C-A91B-DCAA30E6F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3188" y="5575575"/>
                <a:ext cx="83674" cy="95389"/>
              </a:xfrm>
              <a:custGeom>
                <a:avLst/>
                <a:gdLst>
                  <a:gd name="T0" fmla="*/ 50 w 50"/>
                  <a:gd name="T1" fmla="*/ 0 h 57"/>
                  <a:gd name="T2" fmla="*/ 0 w 50"/>
                  <a:gd name="T3" fmla="*/ 28 h 57"/>
                  <a:gd name="T4" fmla="*/ 50 w 50"/>
                  <a:gd name="T5" fmla="*/ 57 h 57"/>
                  <a:gd name="T6" fmla="*/ 50 w 50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7">
                    <a:moveTo>
                      <a:pt x="50" y="0"/>
                    </a:moveTo>
                    <a:lnTo>
                      <a:pt x="0" y="28"/>
                    </a:lnTo>
                    <a:lnTo>
                      <a:pt x="50" y="5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tx2"/>
              </a:solidFill>
              <a:ln w="0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4" name="Freeform 100">
              <a:extLst>
                <a:ext uri="{FF2B5EF4-FFF2-40B4-BE49-F238E27FC236}">
                  <a16:creationId xmlns:a16="http://schemas.microsoft.com/office/drawing/2014/main" id="{1721F423-189D-4B29-8DCE-C2CEA6D30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684" y="1048482"/>
              <a:ext cx="314612" cy="316287"/>
            </a:xfrm>
            <a:custGeom>
              <a:avLst/>
              <a:gdLst>
                <a:gd name="T0" fmla="*/ 161 w 188"/>
                <a:gd name="T1" fmla="*/ 161 h 189"/>
                <a:gd name="T2" fmla="*/ 140 w 188"/>
                <a:gd name="T3" fmla="*/ 177 h 189"/>
                <a:gd name="T4" fmla="*/ 118 w 188"/>
                <a:gd name="T5" fmla="*/ 186 h 189"/>
                <a:gd name="T6" fmla="*/ 94 w 188"/>
                <a:gd name="T7" fmla="*/ 189 h 189"/>
                <a:gd name="T8" fmla="*/ 71 w 188"/>
                <a:gd name="T9" fmla="*/ 186 h 189"/>
                <a:gd name="T10" fmla="*/ 47 w 188"/>
                <a:gd name="T11" fmla="*/ 177 h 189"/>
                <a:gd name="T12" fmla="*/ 27 w 188"/>
                <a:gd name="T13" fmla="*/ 161 h 189"/>
                <a:gd name="T14" fmla="*/ 12 w 188"/>
                <a:gd name="T15" fmla="*/ 142 h 189"/>
                <a:gd name="T16" fmla="*/ 3 w 188"/>
                <a:gd name="T17" fmla="*/ 118 h 189"/>
                <a:gd name="T18" fmla="*/ 0 w 188"/>
                <a:gd name="T19" fmla="*/ 95 h 189"/>
                <a:gd name="T20" fmla="*/ 3 w 188"/>
                <a:gd name="T21" fmla="*/ 71 h 189"/>
                <a:gd name="T22" fmla="*/ 12 w 188"/>
                <a:gd name="T23" fmla="*/ 49 h 189"/>
                <a:gd name="T24" fmla="*/ 27 w 188"/>
                <a:gd name="T25" fmla="*/ 28 h 189"/>
                <a:gd name="T26" fmla="*/ 47 w 188"/>
                <a:gd name="T27" fmla="*/ 14 h 189"/>
                <a:gd name="T28" fmla="*/ 71 w 188"/>
                <a:gd name="T29" fmla="*/ 4 h 189"/>
                <a:gd name="T30" fmla="*/ 94 w 188"/>
                <a:gd name="T31" fmla="*/ 0 h 189"/>
                <a:gd name="T32" fmla="*/ 118 w 188"/>
                <a:gd name="T33" fmla="*/ 4 h 189"/>
                <a:gd name="T34" fmla="*/ 140 w 188"/>
                <a:gd name="T35" fmla="*/ 14 h 189"/>
                <a:gd name="T36" fmla="*/ 161 w 188"/>
                <a:gd name="T37" fmla="*/ 28 h 189"/>
                <a:gd name="T38" fmla="*/ 175 w 188"/>
                <a:gd name="T39" fmla="*/ 49 h 189"/>
                <a:gd name="T40" fmla="*/ 185 w 188"/>
                <a:gd name="T41" fmla="*/ 71 h 189"/>
                <a:gd name="T42" fmla="*/ 188 w 188"/>
                <a:gd name="T43" fmla="*/ 95 h 189"/>
                <a:gd name="T44" fmla="*/ 185 w 188"/>
                <a:gd name="T45" fmla="*/ 118 h 189"/>
                <a:gd name="T46" fmla="*/ 175 w 188"/>
                <a:gd name="T47" fmla="*/ 142 h 189"/>
                <a:gd name="T48" fmla="*/ 161 w 188"/>
                <a:gd name="T49" fmla="*/ 1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" h="189">
                  <a:moveTo>
                    <a:pt x="161" y="161"/>
                  </a:moveTo>
                  <a:lnTo>
                    <a:pt x="140" y="177"/>
                  </a:lnTo>
                  <a:lnTo>
                    <a:pt x="118" y="186"/>
                  </a:lnTo>
                  <a:lnTo>
                    <a:pt x="94" y="189"/>
                  </a:lnTo>
                  <a:lnTo>
                    <a:pt x="71" y="186"/>
                  </a:lnTo>
                  <a:lnTo>
                    <a:pt x="47" y="177"/>
                  </a:lnTo>
                  <a:lnTo>
                    <a:pt x="27" y="161"/>
                  </a:lnTo>
                  <a:lnTo>
                    <a:pt x="12" y="142"/>
                  </a:lnTo>
                  <a:lnTo>
                    <a:pt x="3" y="118"/>
                  </a:lnTo>
                  <a:lnTo>
                    <a:pt x="0" y="95"/>
                  </a:lnTo>
                  <a:lnTo>
                    <a:pt x="3" y="71"/>
                  </a:lnTo>
                  <a:lnTo>
                    <a:pt x="12" y="49"/>
                  </a:lnTo>
                  <a:lnTo>
                    <a:pt x="27" y="28"/>
                  </a:lnTo>
                  <a:lnTo>
                    <a:pt x="47" y="14"/>
                  </a:lnTo>
                  <a:lnTo>
                    <a:pt x="71" y="4"/>
                  </a:lnTo>
                  <a:lnTo>
                    <a:pt x="94" y="0"/>
                  </a:lnTo>
                  <a:lnTo>
                    <a:pt x="118" y="4"/>
                  </a:lnTo>
                  <a:lnTo>
                    <a:pt x="140" y="14"/>
                  </a:lnTo>
                  <a:lnTo>
                    <a:pt x="161" y="28"/>
                  </a:lnTo>
                  <a:lnTo>
                    <a:pt x="175" y="49"/>
                  </a:lnTo>
                  <a:lnTo>
                    <a:pt x="185" y="71"/>
                  </a:lnTo>
                  <a:lnTo>
                    <a:pt x="188" y="95"/>
                  </a:lnTo>
                  <a:lnTo>
                    <a:pt x="185" y="118"/>
                  </a:lnTo>
                  <a:lnTo>
                    <a:pt x="175" y="142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EF5463"/>
            </a:solidFill>
            <a:ln w="0">
              <a:solidFill>
                <a:srgbClr val="EF546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1">
              <a:extLst>
                <a:ext uri="{FF2B5EF4-FFF2-40B4-BE49-F238E27FC236}">
                  <a16:creationId xmlns:a16="http://schemas.microsoft.com/office/drawing/2014/main" id="{DD779E47-1A46-4E3E-B96E-4F0631825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684" y="1048482"/>
              <a:ext cx="312940" cy="316287"/>
            </a:xfrm>
            <a:custGeom>
              <a:avLst/>
              <a:gdLst>
                <a:gd name="T0" fmla="*/ 96 w 187"/>
                <a:gd name="T1" fmla="*/ 189 h 189"/>
                <a:gd name="T2" fmla="*/ 98 w 187"/>
                <a:gd name="T3" fmla="*/ 167 h 189"/>
                <a:gd name="T4" fmla="*/ 107 w 187"/>
                <a:gd name="T5" fmla="*/ 144 h 189"/>
                <a:gd name="T6" fmla="*/ 120 w 187"/>
                <a:gd name="T7" fmla="*/ 126 h 189"/>
                <a:gd name="T8" fmla="*/ 158 w 187"/>
                <a:gd name="T9" fmla="*/ 163 h 189"/>
                <a:gd name="T10" fmla="*/ 161 w 187"/>
                <a:gd name="T11" fmla="*/ 161 h 189"/>
                <a:gd name="T12" fmla="*/ 162 w 187"/>
                <a:gd name="T13" fmla="*/ 160 h 189"/>
                <a:gd name="T14" fmla="*/ 124 w 187"/>
                <a:gd name="T15" fmla="*/ 122 h 189"/>
                <a:gd name="T16" fmla="*/ 144 w 187"/>
                <a:gd name="T17" fmla="*/ 108 h 189"/>
                <a:gd name="T18" fmla="*/ 165 w 187"/>
                <a:gd name="T19" fmla="*/ 100 h 189"/>
                <a:gd name="T20" fmla="*/ 187 w 187"/>
                <a:gd name="T21" fmla="*/ 97 h 189"/>
                <a:gd name="T22" fmla="*/ 187 w 187"/>
                <a:gd name="T23" fmla="*/ 92 h 189"/>
                <a:gd name="T24" fmla="*/ 164 w 187"/>
                <a:gd name="T25" fmla="*/ 95 h 189"/>
                <a:gd name="T26" fmla="*/ 141 w 187"/>
                <a:gd name="T27" fmla="*/ 104 h 189"/>
                <a:gd name="T28" fmla="*/ 120 w 187"/>
                <a:gd name="T29" fmla="*/ 118 h 189"/>
                <a:gd name="T30" fmla="*/ 98 w 187"/>
                <a:gd name="T31" fmla="*/ 95 h 189"/>
                <a:gd name="T32" fmla="*/ 162 w 187"/>
                <a:gd name="T33" fmla="*/ 31 h 189"/>
                <a:gd name="T34" fmla="*/ 161 w 187"/>
                <a:gd name="T35" fmla="*/ 28 h 189"/>
                <a:gd name="T36" fmla="*/ 158 w 187"/>
                <a:gd name="T37" fmla="*/ 27 h 189"/>
                <a:gd name="T38" fmla="*/ 94 w 187"/>
                <a:gd name="T39" fmla="*/ 91 h 189"/>
                <a:gd name="T40" fmla="*/ 71 w 187"/>
                <a:gd name="T41" fmla="*/ 69 h 189"/>
                <a:gd name="T42" fmla="*/ 85 w 187"/>
                <a:gd name="T43" fmla="*/ 48 h 189"/>
                <a:gd name="T44" fmla="*/ 94 w 187"/>
                <a:gd name="T45" fmla="*/ 25 h 189"/>
                <a:gd name="T46" fmla="*/ 97 w 187"/>
                <a:gd name="T47" fmla="*/ 0 h 189"/>
                <a:gd name="T48" fmla="*/ 92 w 187"/>
                <a:gd name="T49" fmla="*/ 0 h 189"/>
                <a:gd name="T50" fmla="*/ 89 w 187"/>
                <a:gd name="T51" fmla="*/ 24 h 189"/>
                <a:gd name="T52" fmla="*/ 81 w 187"/>
                <a:gd name="T53" fmla="*/ 45 h 189"/>
                <a:gd name="T54" fmla="*/ 67 w 187"/>
                <a:gd name="T55" fmla="*/ 65 h 189"/>
                <a:gd name="T56" fmla="*/ 29 w 187"/>
                <a:gd name="T57" fmla="*/ 27 h 189"/>
                <a:gd name="T58" fmla="*/ 27 w 187"/>
                <a:gd name="T59" fmla="*/ 28 h 189"/>
                <a:gd name="T60" fmla="*/ 26 w 187"/>
                <a:gd name="T61" fmla="*/ 31 h 189"/>
                <a:gd name="T62" fmla="*/ 63 w 187"/>
                <a:gd name="T63" fmla="*/ 69 h 189"/>
                <a:gd name="T64" fmla="*/ 44 w 187"/>
                <a:gd name="T65" fmla="*/ 82 h 189"/>
                <a:gd name="T66" fmla="*/ 22 w 187"/>
                <a:gd name="T67" fmla="*/ 91 h 189"/>
                <a:gd name="T68" fmla="*/ 0 w 187"/>
                <a:gd name="T69" fmla="*/ 93 h 189"/>
                <a:gd name="T70" fmla="*/ 0 w 187"/>
                <a:gd name="T71" fmla="*/ 99 h 189"/>
                <a:gd name="T72" fmla="*/ 24 w 187"/>
                <a:gd name="T73" fmla="*/ 96 h 189"/>
                <a:gd name="T74" fmla="*/ 47 w 187"/>
                <a:gd name="T75" fmla="*/ 87 h 189"/>
                <a:gd name="T76" fmla="*/ 67 w 187"/>
                <a:gd name="T77" fmla="*/ 71 h 189"/>
                <a:gd name="T78" fmla="*/ 90 w 187"/>
                <a:gd name="T79" fmla="*/ 95 h 189"/>
                <a:gd name="T80" fmla="*/ 26 w 187"/>
                <a:gd name="T81" fmla="*/ 160 h 189"/>
                <a:gd name="T82" fmla="*/ 27 w 187"/>
                <a:gd name="T83" fmla="*/ 161 h 189"/>
                <a:gd name="T84" fmla="*/ 29 w 187"/>
                <a:gd name="T85" fmla="*/ 163 h 189"/>
                <a:gd name="T86" fmla="*/ 94 w 187"/>
                <a:gd name="T87" fmla="*/ 99 h 189"/>
                <a:gd name="T88" fmla="*/ 116 w 187"/>
                <a:gd name="T89" fmla="*/ 122 h 189"/>
                <a:gd name="T90" fmla="*/ 102 w 187"/>
                <a:gd name="T91" fmla="*/ 142 h 189"/>
                <a:gd name="T92" fmla="*/ 93 w 187"/>
                <a:gd name="T93" fmla="*/ 165 h 189"/>
                <a:gd name="T94" fmla="*/ 90 w 187"/>
                <a:gd name="T95" fmla="*/ 189 h 189"/>
                <a:gd name="T96" fmla="*/ 96 w 187"/>
                <a:gd name="T9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7" h="189">
                  <a:moveTo>
                    <a:pt x="96" y="189"/>
                  </a:moveTo>
                  <a:lnTo>
                    <a:pt x="98" y="167"/>
                  </a:lnTo>
                  <a:lnTo>
                    <a:pt x="107" y="144"/>
                  </a:lnTo>
                  <a:lnTo>
                    <a:pt x="120" y="126"/>
                  </a:lnTo>
                  <a:lnTo>
                    <a:pt x="158" y="163"/>
                  </a:lnTo>
                  <a:lnTo>
                    <a:pt x="161" y="161"/>
                  </a:lnTo>
                  <a:lnTo>
                    <a:pt x="162" y="160"/>
                  </a:lnTo>
                  <a:lnTo>
                    <a:pt x="124" y="122"/>
                  </a:lnTo>
                  <a:lnTo>
                    <a:pt x="144" y="108"/>
                  </a:lnTo>
                  <a:lnTo>
                    <a:pt x="165" y="100"/>
                  </a:lnTo>
                  <a:lnTo>
                    <a:pt x="187" y="97"/>
                  </a:lnTo>
                  <a:lnTo>
                    <a:pt x="187" y="92"/>
                  </a:lnTo>
                  <a:lnTo>
                    <a:pt x="164" y="95"/>
                  </a:lnTo>
                  <a:lnTo>
                    <a:pt x="141" y="104"/>
                  </a:lnTo>
                  <a:lnTo>
                    <a:pt x="120" y="118"/>
                  </a:lnTo>
                  <a:lnTo>
                    <a:pt x="98" y="95"/>
                  </a:lnTo>
                  <a:lnTo>
                    <a:pt x="162" y="31"/>
                  </a:lnTo>
                  <a:lnTo>
                    <a:pt x="161" y="28"/>
                  </a:lnTo>
                  <a:lnTo>
                    <a:pt x="158" y="27"/>
                  </a:lnTo>
                  <a:lnTo>
                    <a:pt x="94" y="91"/>
                  </a:lnTo>
                  <a:lnTo>
                    <a:pt x="71" y="69"/>
                  </a:lnTo>
                  <a:lnTo>
                    <a:pt x="85" y="48"/>
                  </a:lnTo>
                  <a:lnTo>
                    <a:pt x="94" y="25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9" y="24"/>
                  </a:lnTo>
                  <a:lnTo>
                    <a:pt x="81" y="45"/>
                  </a:lnTo>
                  <a:lnTo>
                    <a:pt x="67" y="65"/>
                  </a:lnTo>
                  <a:lnTo>
                    <a:pt x="29" y="27"/>
                  </a:lnTo>
                  <a:lnTo>
                    <a:pt x="27" y="28"/>
                  </a:lnTo>
                  <a:lnTo>
                    <a:pt x="26" y="31"/>
                  </a:lnTo>
                  <a:lnTo>
                    <a:pt x="63" y="69"/>
                  </a:lnTo>
                  <a:lnTo>
                    <a:pt x="44" y="82"/>
                  </a:lnTo>
                  <a:lnTo>
                    <a:pt x="22" y="91"/>
                  </a:lnTo>
                  <a:lnTo>
                    <a:pt x="0" y="93"/>
                  </a:lnTo>
                  <a:lnTo>
                    <a:pt x="0" y="99"/>
                  </a:lnTo>
                  <a:lnTo>
                    <a:pt x="24" y="96"/>
                  </a:lnTo>
                  <a:lnTo>
                    <a:pt x="47" y="87"/>
                  </a:lnTo>
                  <a:lnTo>
                    <a:pt x="67" y="71"/>
                  </a:lnTo>
                  <a:lnTo>
                    <a:pt x="90" y="95"/>
                  </a:lnTo>
                  <a:lnTo>
                    <a:pt x="26" y="160"/>
                  </a:lnTo>
                  <a:lnTo>
                    <a:pt x="27" y="161"/>
                  </a:lnTo>
                  <a:lnTo>
                    <a:pt x="29" y="163"/>
                  </a:lnTo>
                  <a:lnTo>
                    <a:pt x="94" y="99"/>
                  </a:lnTo>
                  <a:lnTo>
                    <a:pt x="116" y="122"/>
                  </a:lnTo>
                  <a:lnTo>
                    <a:pt x="102" y="142"/>
                  </a:lnTo>
                  <a:lnTo>
                    <a:pt x="93" y="165"/>
                  </a:lnTo>
                  <a:lnTo>
                    <a:pt x="90" y="189"/>
                  </a:lnTo>
                  <a:lnTo>
                    <a:pt x="96" y="18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2">
              <a:extLst>
                <a:ext uri="{FF2B5EF4-FFF2-40B4-BE49-F238E27FC236}">
                  <a16:creationId xmlns:a16="http://schemas.microsoft.com/office/drawing/2014/main" id="{07A0BC03-BB09-44DA-BB0E-D1197B04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8291" y="1336318"/>
              <a:ext cx="905350" cy="2175518"/>
            </a:xfrm>
            <a:custGeom>
              <a:avLst/>
              <a:gdLst>
                <a:gd name="T0" fmla="*/ 541 w 541"/>
                <a:gd name="T1" fmla="*/ 0 h 1300"/>
                <a:gd name="T2" fmla="*/ 463 w 541"/>
                <a:gd name="T3" fmla="*/ 0 h 1300"/>
                <a:gd name="T4" fmla="*/ 456 w 541"/>
                <a:gd name="T5" fmla="*/ 38 h 1300"/>
                <a:gd name="T6" fmla="*/ 443 w 541"/>
                <a:gd name="T7" fmla="*/ 72 h 1300"/>
                <a:gd name="T8" fmla="*/ 425 w 541"/>
                <a:gd name="T9" fmla="*/ 103 h 1300"/>
                <a:gd name="T10" fmla="*/ 400 w 541"/>
                <a:gd name="T11" fmla="*/ 130 h 1300"/>
                <a:gd name="T12" fmla="*/ 372 w 541"/>
                <a:gd name="T13" fmla="*/ 152 h 1300"/>
                <a:gd name="T14" fmla="*/ 339 w 541"/>
                <a:gd name="T15" fmla="*/ 169 h 1300"/>
                <a:gd name="T16" fmla="*/ 304 w 541"/>
                <a:gd name="T17" fmla="*/ 179 h 1300"/>
                <a:gd name="T18" fmla="*/ 266 w 541"/>
                <a:gd name="T19" fmla="*/ 183 h 1300"/>
                <a:gd name="T20" fmla="*/ 266 w 541"/>
                <a:gd name="T21" fmla="*/ 185 h 1300"/>
                <a:gd name="T22" fmla="*/ 223 w 541"/>
                <a:gd name="T23" fmla="*/ 188 h 1300"/>
                <a:gd name="T24" fmla="*/ 182 w 541"/>
                <a:gd name="T25" fmla="*/ 200 h 1300"/>
                <a:gd name="T26" fmla="*/ 144 w 541"/>
                <a:gd name="T27" fmla="*/ 217 h 1300"/>
                <a:gd name="T28" fmla="*/ 109 w 541"/>
                <a:gd name="T29" fmla="*/ 239 h 1300"/>
                <a:gd name="T30" fmla="*/ 79 w 541"/>
                <a:gd name="T31" fmla="*/ 268 h 1300"/>
                <a:gd name="T32" fmla="*/ 53 w 541"/>
                <a:gd name="T33" fmla="*/ 300 h 1300"/>
                <a:gd name="T34" fmla="*/ 30 w 541"/>
                <a:gd name="T35" fmla="*/ 336 h 1300"/>
                <a:gd name="T36" fmla="*/ 15 w 541"/>
                <a:gd name="T37" fmla="*/ 376 h 1300"/>
                <a:gd name="T38" fmla="*/ 6 w 541"/>
                <a:gd name="T39" fmla="*/ 418 h 1300"/>
                <a:gd name="T40" fmla="*/ 2 w 541"/>
                <a:gd name="T41" fmla="*/ 462 h 1300"/>
                <a:gd name="T42" fmla="*/ 2 w 541"/>
                <a:gd name="T43" fmla="*/ 462 h 1300"/>
                <a:gd name="T44" fmla="*/ 0 w 541"/>
                <a:gd name="T45" fmla="*/ 462 h 1300"/>
                <a:gd name="T46" fmla="*/ 0 w 541"/>
                <a:gd name="T47" fmla="*/ 1300 h 1300"/>
                <a:gd name="T48" fmla="*/ 79 w 541"/>
                <a:gd name="T49" fmla="*/ 1300 h 1300"/>
                <a:gd name="T50" fmla="*/ 79 w 541"/>
                <a:gd name="T51" fmla="*/ 654 h 1300"/>
                <a:gd name="T52" fmla="*/ 79 w 541"/>
                <a:gd name="T53" fmla="*/ 656 h 1300"/>
                <a:gd name="T54" fmla="*/ 79 w 541"/>
                <a:gd name="T55" fmla="*/ 465 h 1300"/>
                <a:gd name="T56" fmla="*/ 79 w 541"/>
                <a:gd name="T57" fmla="*/ 462 h 1300"/>
                <a:gd name="T58" fmla="*/ 83 w 541"/>
                <a:gd name="T59" fmla="*/ 421 h 1300"/>
                <a:gd name="T60" fmla="*/ 95 w 541"/>
                <a:gd name="T61" fmla="*/ 385 h 1300"/>
                <a:gd name="T62" fmla="*/ 112 w 541"/>
                <a:gd name="T63" fmla="*/ 351 h 1300"/>
                <a:gd name="T64" fmla="*/ 135 w 541"/>
                <a:gd name="T65" fmla="*/ 322 h 1300"/>
                <a:gd name="T66" fmla="*/ 164 w 541"/>
                <a:gd name="T67" fmla="*/ 297 h 1300"/>
                <a:gd name="T68" fmla="*/ 197 w 541"/>
                <a:gd name="T69" fmla="*/ 279 h 1300"/>
                <a:gd name="T70" fmla="*/ 232 w 541"/>
                <a:gd name="T71" fmla="*/ 268 h 1300"/>
                <a:gd name="T72" fmla="*/ 271 w 541"/>
                <a:gd name="T73" fmla="*/ 263 h 1300"/>
                <a:gd name="T74" fmla="*/ 271 w 541"/>
                <a:gd name="T75" fmla="*/ 263 h 1300"/>
                <a:gd name="T76" fmla="*/ 319 w 541"/>
                <a:gd name="T77" fmla="*/ 258 h 1300"/>
                <a:gd name="T78" fmla="*/ 363 w 541"/>
                <a:gd name="T79" fmla="*/ 245 h 1300"/>
                <a:gd name="T80" fmla="*/ 404 w 541"/>
                <a:gd name="T81" fmla="*/ 225 h 1300"/>
                <a:gd name="T82" fmla="*/ 442 w 541"/>
                <a:gd name="T83" fmla="*/ 199 h 1300"/>
                <a:gd name="T84" fmla="*/ 473 w 541"/>
                <a:gd name="T85" fmla="*/ 167 h 1300"/>
                <a:gd name="T86" fmla="*/ 501 w 541"/>
                <a:gd name="T87" fmla="*/ 132 h 1300"/>
                <a:gd name="T88" fmla="*/ 521 w 541"/>
                <a:gd name="T89" fmla="*/ 92 h 1300"/>
                <a:gd name="T90" fmla="*/ 535 w 541"/>
                <a:gd name="T91" fmla="*/ 47 h 1300"/>
                <a:gd name="T92" fmla="*/ 541 w 541"/>
                <a:gd name="T93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1" h="1300">
                  <a:moveTo>
                    <a:pt x="541" y="0"/>
                  </a:moveTo>
                  <a:lnTo>
                    <a:pt x="463" y="0"/>
                  </a:lnTo>
                  <a:lnTo>
                    <a:pt x="456" y="38"/>
                  </a:lnTo>
                  <a:lnTo>
                    <a:pt x="443" y="72"/>
                  </a:lnTo>
                  <a:lnTo>
                    <a:pt x="425" y="103"/>
                  </a:lnTo>
                  <a:lnTo>
                    <a:pt x="400" y="130"/>
                  </a:lnTo>
                  <a:lnTo>
                    <a:pt x="372" y="152"/>
                  </a:lnTo>
                  <a:lnTo>
                    <a:pt x="339" y="169"/>
                  </a:lnTo>
                  <a:lnTo>
                    <a:pt x="304" y="179"/>
                  </a:lnTo>
                  <a:lnTo>
                    <a:pt x="266" y="183"/>
                  </a:lnTo>
                  <a:lnTo>
                    <a:pt x="266" y="185"/>
                  </a:lnTo>
                  <a:lnTo>
                    <a:pt x="223" y="188"/>
                  </a:lnTo>
                  <a:lnTo>
                    <a:pt x="182" y="200"/>
                  </a:lnTo>
                  <a:lnTo>
                    <a:pt x="144" y="217"/>
                  </a:lnTo>
                  <a:lnTo>
                    <a:pt x="109" y="239"/>
                  </a:lnTo>
                  <a:lnTo>
                    <a:pt x="79" y="268"/>
                  </a:lnTo>
                  <a:lnTo>
                    <a:pt x="53" y="300"/>
                  </a:lnTo>
                  <a:lnTo>
                    <a:pt x="30" y="336"/>
                  </a:lnTo>
                  <a:lnTo>
                    <a:pt x="15" y="376"/>
                  </a:lnTo>
                  <a:lnTo>
                    <a:pt x="6" y="418"/>
                  </a:lnTo>
                  <a:lnTo>
                    <a:pt x="2" y="462"/>
                  </a:lnTo>
                  <a:lnTo>
                    <a:pt x="2" y="462"/>
                  </a:lnTo>
                  <a:lnTo>
                    <a:pt x="0" y="462"/>
                  </a:lnTo>
                  <a:lnTo>
                    <a:pt x="0" y="1300"/>
                  </a:lnTo>
                  <a:lnTo>
                    <a:pt x="79" y="1300"/>
                  </a:lnTo>
                  <a:lnTo>
                    <a:pt x="79" y="654"/>
                  </a:lnTo>
                  <a:lnTo>
                    <a:pt x="79" y="656"/>
                  </a:lnTo>
                  <a:lnTo>
                    <a:pt x="79" y="465"/>
                  </a:lnTo>
                  <a:lnTo>
                    <a:pt x="79" y="462"/>
                  </a:lnTo>
                  <a:lnTo>
                    <a:pt x="83" y="421"/>
                  </a:lnTo>
                  <a:lnTo>
                    <a:pt x="95" y="385"/>
                  </a:lnTo>
                  <a:lnTo>
                    <a:pt x="112" y="351"/>
                  </a:lnTo>
                  <a:lnTo>
                    <a:pt x="135" y="322"/>
                  </a:lnTo>
                  <a:lnTo>
                    <a:pt x="164" y="297"/>
                  </a:lnTo>
                  <a:lnTo>
                    <a:pt x="197" y="279"/>
                  </a:lnTo>
                  <a:lnTo>
                    <a:pt x="232" y="268"/>
                  </a:lnTo>
                  <a:lnTo>
                    <a:pt x="271" y="263"/>
                  </a:lnTo>
                  <a:lnTo>
                    <a:pt x="271" y="263"/>
                  </a:lnTo>
                  <a:lnTo>
                    <a:pt x="319" y="258"/>
                  </a:lnTo>
                  <a:lnTo>
                    <a:pt x="363" y="245"/>
                  </a:lnTo>
                  <a:lnTo>
                    <a:pt x="404" y="225"/>
                  </a:lnTo>
                  <a:lnTo>
                    <a:pt x="442" y="199"/>
                  </a:lnTo>
                  <a:lnTo>
                    <a:pt x="473" y="167"/>
                  </a:lnTo>
                  <a:lnTo>
                    <a:pt x="501" y="132"/>
                  </a:lnTo>
                  <a:lnTo>
                    <a:pt x="521" y="92"/>
                  </a:lnTo>
                  <a:lnTo>
                    <a:pt x="535" y="4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03">
              <a:extLst>
                <a:ext uri="{FF2B5EF4-FFF2-40B4-BE49-F238E27FC236}">
                  <a16:creationId xmlns:a16="http://schemas.microsoft.com/office/drawing/2014/main" id="{04A07BFE-CF67-4228-B20A-4AA01CCBB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5922" y="3724369"/>
              <a:ext cx="589063" cy="1288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04">
              <a:extLst>
                <a:ext uri="{FF2B5EF4-FFF2-40B4-BE49-F238E27FC236}">
                  <a16:creationId xmlns:a16="http://schemas.microsoft.com/office/drawing/2014/main" id="{C8FEE5A5-58FD-43CD-A3F0-8E818CEAF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3435" y="3726043"/>
              <a:ext cx="592410" cy="132205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5">
              <a:extLst>
                <a:ext uri="{FF2B5EF4-FFF2-40B4-BE49-F238E27FC236}">
                  <a16:creationId xmlns:a16="http://schemas.microsoft.com/office/drawing/2014/main" id="{A245B4C0-F204-45EA-B586-6B1A1248C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944" y="4967760"/>
              <a:ext cx="518777" cy="669391"/>
            </a:xfrm>
            <a:custGeom>
              <a:avLst/>
              <a:gdLst>
                <a:gd name="T0" fmla="*/ 169 w 310"/>
                <a:gd name="T1" fmla="*/ 392 h 400"/>
                <a:gd name="T2" fmla="*/ 256 w 310"/>
                <a:gd name="T3" fmla="*/ 197 h 400"/>
                <a:gd name="T4" fmla="*/ 310 w 310"/>
                <a:gd name="T5" fmla="*/ 0 h 400"/>
                <a:gd name="T6" fmla="*/ 0 w 310"/>
                <a:gd name="T7" fmla="*/ 0 h 400"/>
                <a:gd name="T8" fmla="*/ 52 w 310"/>
                <a:gd name="T9" fmla="*/ 199 h 400"/>
                <a:gd name="T10" fmla="*/ 141 w 310"/>
                <a:gd name="T11" fmla="*/ 393 h 400"/>
                <a:gd name="T12" fmla="*/ 144 w 310"/>
                <a:gd name="T13" fmla="*/ 393 h 400"/>
                <a:gd name="T14" fmla="*/ 148 w 310"/>
                <a:gd name="T15" fmla="*/ 394 h 400"/>
                <a:gd name="T16" fmla="*/ 150 w 310"/>
                <a:gd name="T17" fmla="*/ 397 h 400"/>
                <a:gd name="T18" fmla="*/ 153 w 310"/>
                <a:gd name="T19" fmla="*/ 398 h 400"/>
                <a:gd name="T20" fmla="*/ 156 w 310"/>
                <a:gd name="T21" fmla="*/ 400 h 400"/>
                <a:gd name="T22" fmla="*/ 158 w 310"/>
                <a:gd name="T23" fmla="*/ 398 h 400"/>
                <a:gd name="T24" fmla="*/ 161 w 310"/>
                <a:gd name="T25" fmla="*/ 397 h 400"/>
                <a:gd name="T26" fmla="*/ 163 w 310"/>
                <a:gd name="T27" fmla="*/ 394 h 400"/>
                <a:gd name="T28" fmla="*/ 166 w 310"/>
                <a:gd name="T29" fmla="*/ 392 h 400"/>
                <a:gd name="T30" fmla="*/ 169 w 310"/>
                <a:gd name="T31" fmla="*/ 39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400">
                  <a:moveTo>
                    <a:pt x="169" y="392"/>
                  </a:moveTo>
                  <a:lnTo>
                    <a:pt x="256" y="197"/>
                  </a:lnTo>
                  <a:lnTo>
                    <a:pt x="310" y="0"/>
                  </a:lnTo>
                  <a:lnTo>
                    <a:pt x="0" y="0"/>
                  </a:lnTo>
                  <a:lnTo>
                    <a:pt x="52" y="199"/>
                  </a:lnTo>
                  <a:lnTo>
                    <a:pt x="141" y="393"/>
                  </a:lnTo>
                  <a:lnTo>
                    <a:pt x="144" y="393"/>
                  </a:lnTo>
                  <a:lnTo>
                    <a:pt x="148" y="394"/>
                  </a:lnTo>
                  <a:lnTo>
                    <a:pt x="150" y="397"/>
                  </a:lnTo>
                  <a:lnTo>
                    <a:pt x="153" y="398"/>
                  </a:lnTo>
                  <a:lnTo>
                    <a:pt x="156" y="400"/>
                  </a:lnTo>
                  <a:lnTo>
                    <a:pt x="158" y="398"/>
                  </a:lnTo>
                  <a:lnTo>
                    <a:pt x="161" y="397"/>
                  </a:lnTo>
                  <a:lnTo>
                    <a:pt x="163" y="394"/>
                  </a:lnTo>
                  <a:lnTo>
                    <a:pt x="166" y="392"/>
                  </a:lnTo>
                  <a:lnTo>
                    <a:pt x="169" y="392"/>
                  </a:lnTo>
                  <a:close/>
                </a:path>
              </a:pathLst>
            </a:custGeom>
            <a:solidFill>
              <a:srgbClr val="F9B233"/>
            </a:solidFill>
            <a:ln w="0">
              <a:solidFill>
                <a:srgbClr val="F9B2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0A8A74B6-4138-4C6C-815E-A54ABC6D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965" y="5300782"/>
              <a:ext cx="344736" cy="379879"/>
            </a:xfrm>
            <a:custGeom>
              <a:avLst/>
              <a:gdLst>
                <a:gd name="T0" fmla="*/ 113 w 206"/>
                <a:gd name="T1" fmla="*/ 222 h 227"/>
                <a:gd name="T2" fmla="*/ 206 w 206"/>
                <a:gd name="T3" fmla="*/ 0 h 227"/>
                <a:gd name="T4" fmla="*/ 0 w 206"/>
                <a:gd name="T5" fmla="*/ 0 h 227"/>
                <a:gd name="T6" fmla="*/ 94 w 206"/>
                <a:gd name="T7" fmla="*/ 223 h 227"/>
                <a:gd name="T8" fmla="*/ 97 w 206"/>
                <a:gd name="T9" fmla="*/ 223 h 227"/>
                <a:gd name="T10" fmla="*/ 98 w 206"/>
                <a:gd name="T11" fmla="*/ 224 h 227"/>
                <a:gd name="T12" fmla="*/ 101 w 206"/>
                <a:gd name="T13" fmla="*/ 226 h 227"/>
                <a:gd name="T14" fmla="*/ 104 w 206"/>
                <a:gd name="T15" fmla="*/ 227 h 227"/>
                <a:gd name="T16" fmla="*/ 106 w 206"/>
                <a:gd name="T17" fmla="*/ 226 h 227"/>
                <a:gd name="T18" fmla="*/ 107 w 206"/>
                <a:gd name="T19" fmla="*/ 224 h 227"/>
                <a:gd name="T20" fmla="*/ 110 w 206"/>
                <a:gd name="T21" fmla="*/ 223 h 227"/>
                <a:gd name="T22" fmla="*/ 113 w 206"/>
                <a:gd name="T23" fmla="*/ 2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6" h="227">
                  <a:moveTo>
                    <a:pt x="113" y="222"/>
                  </a:moveTo>
                  <a:lnTo>
                    <a:pt x="206" y="0"/>
                  </a:lnTo>
                  <a:lnTo>
                    <a:pt x="0" y="0"/>
                  </a:lnTo>
                  <a:lnTo>
                    <a:pt x="94" y="223"/>
                  </a:lnTo>
                  <a:lnTo>
                    <a:pt x="97" y="223"/>
                  </a:lnTo>
                  <a:lnTo>
                    <a:pt x="98" y="224"/>
                  </a:lnTo>
                  <a:lnTo>
                    <a:pt x="101" y="226"/>
                  </a:lnTo>
                  <a:lnTo>
                    <a:pt x="104" y="227"/>
                  </a:lnTo>
                  <a:lnTo>
                    <a:pt x="106" y="226"/>
                  </a:lnTo>
                  <a:lnTo>
                    <a:pt x="107" y="224"/>
                  </a:lnTo>
                  <a:lnTo>
                    <a:pt x="110" y="223"/>
                  </a:lnTo>
                  <a:lnTo>
                    <a:pt x="113" y="222"/>
                  </a:lnTo>
                  <a:close/>
                </a:path>
              </a:pathLst>
            </a:custGeom>
            <a:solidFill>
              <a:srgbClr val="E30613"/>
            </a:solidFill>
            <a:ln w="0">
              <a:solidFill>
                <a:srgbClr val="E3061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7">
              <a:extLst>
                <a:ext uri="{FF2B5EF4-FFF2-40B4-BE49-F238E27FC236}">
                  <a16:creationId xmlns:a16="http://schemas.microsoft.com/office/drawing/2014/main" id="{0DE2158D-E3EA-4BBE-8F84-0B92EA4E7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2659" y="3051631"/>
              <a:ext cx="132205" cy="1984742"/>
            </a:xfrm>
            <a:custGeom>
              <a:avLst/>
              <a:gdLst>
                <a:gd name="T0" fmla="*/ 79 w 79"/>
                <a:gd name="T1" fmla="*/ 0 h 1186"/>
                <a:gd name="T2" fmla="*/ 2 w 79"/>
                <a:gd name="T3" fmla="*/ 0 h 1186"/>
                <a:gd name="T4" fmla="*/ 2 w 79"/>
                <a:gd name="T5" fmla="*/ 1139 h 1186"/>
                <a:gd name="T6" fmla="*/ 0 w 79"/>
                <a:gd name="T7" fmla="*/ 1143 h 1186"/>
                <a:gd name="T8" fmla="*/ 0 w 79"/>
                <a:gd name="T9" fmla="*/ 1148 h 1186"/>
                <a:gd name="T10" fmla="*/ 3 w 79"/>
                <a:gd name="T11" fmla="*/ 1162 h 1186"/>
                <a:gd name="T12" fmla="*/ 11 w 79"/>
                <a:gd name="T13" fmla="*/ 1174 h 1186"/>
                <a:gd name="T14" fmla="*/ 24 w 79"/>
                <a:gd name="T15" fmla="*/ 1183 h 1186"/>
                <a:gd name="T16" fmla="*/ 38 w 79"/>
                <a:gd name="T17" fmla="*/ 1186 h 1186"/>
                <a:gd name="T18" fmla="*/ 54 w 79"/>
                <a:gd name="T19" fmla="*/ 1183 h 1186"/>
                <a:gd name="T20" fmla="*/ 66 w 79"/>
                <a:gd name="T21" fmla="*/ 1174 h 1186"/>
                <a:gd name="T22" fmla="*/ 74 w 79"/>
                <a:gd name="T23" fmla="*/ 1162 h 1186"/>
                <a:gd name="T24" fmla="*/ 77 w 79"/>
                <a:gd name="T25" fmla="*/ 1148 h 1186"/>
                <a:gd name="T26" fmla="*/ 77 w 79"/>
                <a:gd name="T27" fmla="*/ 1147 h 1186"/>
                <a:gd name="T28" fmla="*/ 79 w 79"/>
                <a:gd name="T29" fmla="*/ 1147 h 1186"/>
                <a:gd name="T30" fmla="*/ 79 w 79"/>
                <a:gd name="T31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1186">
                  <a:moveTo>
                    <a:pt x="79" y="0"/>
                  </a:moveTo>
                  <a:lnTo>
                    <a:pt x="2" y="0"/>
                  </a:lnTo>
                  <a:lnTo>
                    <a:pt x="2" y="1139"/>
                  </a:lnTo>
                  <a:lnTo>
                    <a:pt x="0" y="1143"/>
                  </a:lnTo>
                  <a:lnTo>
                    <a:pt x="0" y="1148"/>
                  </a:lnTo>
                  <a:lnTo>
                    <a:pt x="3" y="1162"/>
                  </a:lnTo>
                  <a:lnTo>
                    <a:pt x="11" y="1174"/>
                  </a:lnTo>
                  <a:lnTo>
                    <a:pt x="24" y="1183"/>
                  </a:lnTo>
                  <a:lnTo>
                    <a:pt x="38" y="1186"/>
                  </a:lnTo>
                  <a:lnTo>
                    <a:pt x="54" y="1183"/>
                  </a:lnTo>
                  <a:lnTo>
                    <a:pt x="66" y="1174"/>
                  </a:lnTo>
                  <a:lnTo>
                    <a:pt x="74" y="1162"/>
                  </a:lnTo>
                  <a:lnTo>
                    <a:pt x="77" y="1148"/>
                  </a:lnTo>
                  <a:lnTo>
                    <a:pt x="77" y="1147"/>
                  </a:lnTo>
                  <a:lnTo>
                    <a:pt x="79" y="1147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58E4C4F5-6CB1-4E48-8D08-1581ACF1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0210" y="1634198"/>
              <a:ext cx="451838" cy="1865925"/>
            </a:xfrm>
            <a:custGeom>
              <a:avLst/>
              <a:gdLst>
                <a:gd name="T0" fmla="*/ 268 w 270"/>
                <a:gd name="T1" fmla="*/ 277 h 1115"/>
                <a:gd name="T2" fmla="*/ 268 w 270"/>
                <a:gd name="T3" fmla="*/ 277 h 1115"/>
                <a:gd name="T4" fmla="*/ 266 w 270"/>
                <a:gd name="T5" fmla="*/ 232 h 1115"/>
                <a:gd name="T6" fmla="*/ 255 w 270"/>
                <a:gd name="T7" fmla="*/ 190 h 1115"/>
                <a:gd name="T8" fmla="*/ 238 w 270"/>
                <a:gd name="T9" fmla="*/ 151 h 1115"/>
                <a:gd name="T10" fmla="*/ 217 w 270"/>
                <a:gd name="T11" fmla="*/ 114 h 1115"/>
                <a:gd name="T12" fmla="*/ 190 w 270"/>
                <a:gd name="T13" fmla="*/ 81 h 1115"/>
                <a:gd name="T14" fmla="*/ 158 w 270"/>
                <a:gd name="T15" fmla="*/ 54 h 1115"/>
                <a:gd name="T16" fmla="*/ 123 w 270"/>
                <a:gd name="T17" fmla="*/ 31 h 1115"/>
                <a:gd name="T18" fmla="*/ 85 w 270"/>
                <a:gd name="T19" fmla="*/ 14 h 1115"/>
                <a:gd name="T20" fmla="*/ 43 w 270"/>
                <a:gd name="T21" fmla="*/ 4 h 1115"/>
                <a:gd name="T22" fmla="*/ 0 w 270"/>
                <a:gd name="T23" fmla="*/ 0 h 1115"/>
                <a:gd name="T24" fmla="*/ 0 w 270"/>
                <a:gd name="T25" fmla="*/ 79 h 1115"/>
                <a:gd name="T26" fmla="*/ 38 w 270"/>
                <a:gd name="T27" fmla="*/ 84 h 1115"/>
                <a:gd name="T28" fmla="*/ 75 w 270"/>
                <a:gd name="T29" fmla="*/ 94 h 1115"/>
                <a:gd name="T30" fmla="*/ 107 w 270"/>
                <a:gd name="T31" fmla="*/ 113 h 1115"/>
                <a:gd name="T32" fmla="*/ 135 w 270"/>
                <a:gd name="T33" fmla="*/ 137 h 1115"/>
                <a:gd name="T34" fmla="*/ 158 w 270"/>
                <a:gd name="T35" fmla="*/ 166 h 1115"/>
                <a:gd name="T36" fmla="*/ 177 w 270"/>
                <a:gd name="T37" fmla="*/ 200 h 1115"/>
                <a:gd name="T38" fmla="*/ 187 w 270"/>
                <a:gd name="T39" fmla="*/ 237 h 1115"/>
                <a:gd name="T40" fmla="*/ 191 w 270"/>
                <a:gd name="T41" fmla="*/ 277 h 1115"/>
                <a:gd name="T42" fmla="*/ 191 w 270"/>
                <a:gd name="T43" fmla="*/ 280 h 1115"/>
                <a:gd name="T44" fmla="*/ 191 w 270"/>
                <a:gd name="T45" fmla="*/ 471 h 1115"/>
                <a:gd name="T46" fmla="*/ 192 w 270"/>
                <a:gd name="T47" fmla="*/ 470 h 1115"/>
                <a:gd name="T48" fmla="*/ 192 w 270"/>
                <a:gd name="T49" fmla="*/ 1115 h 1115"/>
                <a:gd name="T50" fmla="*/ 270 w 270"/>
                <a:gd name="T51" fmla="*/ 1115 h 1115"/>
                <a:gd name="T52" fmla="*/ 270 w 270"/>
                <a:gd name="T53" fmla="*/ 277 h 1115"/>
                <a:gd name="T54" fmla="*/ 268 w 270"/>
                <a:gd name="T55" fmla="*/ 277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0" h="1115">
                  <a:moveTo>
                    <a:pt x="268" y="277"/>
                  </a:moveTo>
                  <a:lnTo>
                    <a:pt x="268" y="277"/>
                  </a:lnTo>
                  <a:lnTo>
                    <a:pt x="266" y="232"/>
                  </a:lnTo>
                  <a:lnTo>
                    <a:pt x="255" y="190"/>
                  </a:lnTo>
                  <a:lnTo>
                    <a:pt x="238" y="151"/>
                  </a:lnTo>
                  <a:lnTo>
                    <a:pt x="217" y="114"/>
                  </a:lnTo>
                  <a:lnTo>
                    <a:pt x="190" y="81"/>
                  </a:lnTo>
                  <a:lnTo>
                    <a:pt x="158" y="54"/>
                  </a:lnTo>
                  <a:lnTo>
                    <a:pt x="123" y="31"/>
                  </a:lnTo>
                  <a:lnTo>
                    <a:pt x="85" y="14"/>
                  </a:lnTo>
                  <a:lnTo>
                    <a:pt x="43" y="4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8" y="84"/>
                  </a:lnTo>
                  <a:lnTo>
                    <a:pt x="75" y="94"/>
                  </a:lnTo>
                  <a:lnTo>
                    <a:pt x="107" y="113"/>
                  </a:lnTo>
                  <a:lnTo>
                    <a:pt x="135" y="137"/>
                  </a:lnTo>
                  <a:lnTo>
                    <a:pt x="158" y="166"/>
                  </a:lnTo>
                  <a:lnTo>
                    <a:pt x="177" y="200"/>
                  </a:lnTo>
                  <a:lnTo>
                    <a:pt x="187" y="237"/>
                  </a:lnTo>
                  <a:lnTo>
                    <a:pt x="191" y="277"/>
                  </a:lnTo>
                  <a:lnTo>
                    <a:pt x="191" y="280"/>
                  </a:lnTo>
                  <a:lnTo>
                    <a:pt x="191" y="471"/>
                  </a:lnTo>
                  <a:lnTo>
                    <a:pt x="192" y="470"/>
                  </a:lnTo>
                  <a:lnTo>
                    <a:pt x="192" y="1115"/>
                  </a:lnTo>
                  <a:lnTo>
                    <a:pt x="270" y="1115"/>
                  </a:lnTo>
                  <a:lnTo>
                    <a:pt x="270" y="277"/>
                  </a:lnTo>
                  <a:lnTo>
                    <a:pt x="268" y="277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9">
              <a:extLst>
                <a:ext uri="{FF2B5EF4-FFF2-40B4-BE49-F238E27FC236}">
                  <a16:creationId xmlns:a16="http://schemas.microsoft.com/office/drawing/2014/main" id="{E10D5B50-E20D-44F1-B4C8-93AD89DCA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372" y="1327951"/>
              <a:ext cx="463553" cy="438450"/>
            </a:xfrm>
            <a:custGeom>
              <a:avLst/>
              <a:gdLst>
                <a:gd name="T0" fmla="*/ 80 w 277"/>
                <a:gd name="T1" fmla="*/ 0 h 262"/>
                <a:gd name="T2" fmla="*/ 0 w 277"/>
                <a:gd name="T3" fmla="*/ 0 h 262"/>
                <a:gd name="T4" fmla="*/ 5 w 277"/>
                <a:gd name="T5" fmla="*/ 42 h 262"/>
                <a:gd name="T6" fmla="*/ 17 w 277"/>
                <a:gd name="T7" fmla="*/ 82 h 262"/>
                <a:gd name="T8" fmla="*/ 36 w 277"/>
                <a:gd name="T9" fmla="*/ 120 h 262"/>
                <a:gd name="T10" fmla="*/ 58 w 277"/>
                <a:gd name="T11" fmla="*/ 154 h 262"/>
                <a:gd name="T12" fmla="*/ 85 w 277"/>
                <a:gd name="T13" fmla="*/ 184 h 262"/>
                <a:gd name="T14" fmla="*/ 118 w 277"/>
                <a:gd name="T15" fmla="*/ 210 h 262"/>
                <a:gd name="T16" fmla="*/ 153 w 277"/>
                <a:gd name="T17" fmla="*/ 231 h 262"/>
                <a:gd name="T18" fmla="*/ 191 w 277"/>
                <a:gd name="T19" fmla="*/ 247 h 262"/>
                <a:gd name="T20" fmla="*/ 233 w 277"/>
                <a:gd name="T21" fmla="*/ 258 h 262"/>
                <a:gd name="T22" fmla="*/ 277 w 277"/>
                <a:gd name="T23" fmla="*/ 262 h 262"/>
                <a:gd name="T24" fmla="*/ 277 w 277"/>
                <a:gd name="T25" fmla="*/ 182 h 262"/>
                <a:gd name="T26" fmla="*/ 239 w 277"/>
                <a:gd name="T27" fmla="*/ 178 h 262"/>
                <a:gd name="T28" fmla="*/ 203 w 277"/>
                <a:gd name="T29" fmla="*/ 167 h 262"/>
                <a:gd name="T30" fmla="*/ 170 w 277"/>
                <a:gd name="T31" fmla="*/ 150 h 262"/>
                <a:gd name="T32" fmla="*/ 142 w 277"/>
                <a:gd name="T33" fmla="*/ 128 h 262"/>
                <a:gd name="T34" fmla="*/ 118 w 277"/>
                <a:gd name="T35" fmla="*/ 102 h 262"/>
                <a:gd name="T36" fmla="*/ 98 w 277"/>
                <a:gd name="T37" fmla="*/ 70 h 262"/>
                <a:gd name="T38" fmla="*/ 87 w 277"/>
                <a:gd name="T39" fmla="*/ 36 h 262"/>
                <a:gd name="T40" fmla="*/ 80 w 277"/>
                <a:gd name="T4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7" h="262">
                  <a:moveTo>
                    <a:pt x="80" y="0"/>
                  </a:moveTo>
                  <a:lnTo>
                    <a:pt x="0" y="0"/>
                  </a:lnTo>
                  <a:lnTo>
                    <a:pt x="5" y="42"/>
                  </a:lnTo>
                  <a:lnTo>
                    <a:pt x="17" y="82"/>
                  </a:lnTo>
                  <a:lnTo>
                    <a:pt x="36" y="120"/>
                  </a:lnTo>
                  <a:lnTo>
                    <a:pt x="58" y="154"/>
                  </a:lnTo>
                  <a:lnTo>
                    <a:pt x="85" y="184"/>
                  </a:lnTo>
                  <a:lnTo>
                    <a:pt x="118" y="210"/>
                  </a:lnTo>
                  <a:lnTo>
                    <a:pt x="153" y="231"/>
                  </a:lnTo>
                  <a:lnTo>
                    <a:pt x="191" y="247"/>
                  </a:lnTo>
                  <a:lnTo>
                    <a:pt x="233" y="258"/>
                  </a:lnTo>
                  <a:lnTo>
                    <a:pt x="277" y="262"/>
                  </a:lnTo>
                  <a:lnTo>
                    <a:pt x="277" y="182"/>
                  </a:lnTo>
                  <a:lnTo>
                    <a:pt x="239" y="178"/>
                  </a:lnTo>
                  <a:lnTo>
                    <a:pt x="203" y="167"/>
                  </a:lnTo>
                  <a:lnTo>
                    <a:pt x="170" y="150"/>
                  </a:lnTo>
                  <a:lnTo>
                    <a:pt x="142" y="128"/>
                  </a:lnTo>
                  <a:lnTo>
                    <a:pt x="118" y="102"/>
                  </a:lnTo>
                  <a:lnTo>
                    <a:pt x="98" y="70"/>
                  </a:lnTo>
                  <a:lnTo>
                    <a:pt x="87" y="3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0">
              <a:extLst>
                <a:ext uri="{FF2B5EF4-FFF2-40B4-BE49-F238E27FC236}">
                  <a16:creationId xmlns:a16="http://schemas.microsoft.com/office/drawing/2014/main" id="{2011D879-34F4-4EFC-9811-ABD8A76B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859" y="3724369"/>
              <a:ext cx="461879" cy="622533"/>
            </a:xfrm>
            <a:custGeom>
              <a:avLst/>
              <a:gdLst>
                <a:gd name="T0" fmla="*/ 0 w 276"/>
                <a:gd name="T1" fmla="*/ 372 h 372"/>
                <a:gd name="T2" fmla="*/ 80 w 276"/>
                <a:gd name="T3" fmla="*/ 372 h 372"/>
                <a:gd name="T4" fmla="*/ 80 w 276"/>
                <a:gd name="T5" fmla="*/ 262 h 372"/>
                <a:gd name="T6" fmla="*/ 80 w 276"/>
                <a:gd name="T7" fmla="*/ 262 h 372"/>
                <a:gd name="T8" fmla="*/ 86 w 276"/>
                <a:gd name="T9" fmla="*/ 225 h 372"/>
                <a:gd name="T10" fmla="*/ 100 w 276"/>
                <a:gd name="T11" fmla="*/ 191 h 372"/>
                <a:gd name="T12" fmla="*/ 119 w 276"/>
                <a:gd name="T13" fmla="*/ 160 h 372"/>
                <a:gd name="T14" fmla="*/ 143 w 276"/>
                <a:gd name="T15" fmla="*/ 132 h 372"/>
                <a:gd name="T16" fmla="*/ 172 w 276"/>
                <a:gd name="T17" fmla="*/ 110 h 372"/>
                <a:gd name="T18" fmla="*/ 203 w 276"/>
                <a:gd name="T19" fmla="*/ 93 h 372"/>
                <a:gd name="T20" fmla="*/ 238 w 276"/>
                <a:gd name="T21" fmla="*/ 82 h 372"/>
                <a:gd name="T22" fmla="*/ 276 w 276"/>
                <a:gd name="T23" fmla="*/ 78 h 372"/>
                <a:gd name="T24" fmla="*/ 276 w 276"/>
                <a:gd name="T25" fmla="*/ 0 h 372"/>
                <a:gd name="T26" fmla="*/ 229 w 276"/>
                <a:gd name="T27" fmla="*/ 4 h 372"/>
                <a:gd name="T28" fmla="*/ 183 w 276"/>
                <a:gd name="T29" fmla="*/ 16 h 372"/>
                <a:gd name="T30" fmla="*/ 141 w 276"/>
                <a:gd name="T31" fmla="*/ 35 h 372"/>
                <a:gd name="T32" fmla="*/ 105 w 276"/>
                <a:gd name="T33" fmla="*/ 61 h 372"/>
                <a:gd name="T34" fmla="*/ 71 w 276"/>
                <a:gd name="T35" fmla="*/ 91 h 372"/>
                <a:gd name="T36" fmla="*/ 43 w 276"/>
                <a:gd name="T37" fmla="*/ 128 h 372"/>
                <a:gd name="T38" fmla="*/ 22 w 276"/>
                <a:gd name="T39" fmla="*/ 169 h 372"/>
                <a:gd name="T40" fmla="*/ 8 w 276"/>
                <a:gd name="T41" fmla="*/ 213 h 372"/>
                <a:gd name="T42" fmla="*/ 1 w 276"/>
                <a:gd name="T43" fmla="*/ 260 h 372"/>
                <a:gd name="T44" fmla="*/ 0 w 276"/>
                <a:gd name="T45" fmla="*/ 260 h 372"/>
                <a:gd name="T46" fmla="*/ 0 w 276"/>
                <a:gd name="T4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372">
                  <a:moveTo>
                    <a:pt x="0" y="372"/>
                  </a:moveTo>
                  <a:lnTo>
                    <a:pt x="80" y="372"/>
                  </a:lnTo>
                  <a:lnTo>
                    <a:pt x="80" y="262"/>
                  </a:lnTo>
                  <a:lnTo>
                    <a:pt x="80" y="262"/>
                  </a:lnTo>
                  <a:lnTo>
                    <a:pt x="86" y="225"/>
                  </a:lnTo>
                  <a:lnTo>
                    <a:pt x="100" y="191"/>
                  </a:lnTo>
                  <a:lnTo>
                    <a:pt x="119" y="160"/>
                  </a:lnTo>
                  <a:lnTo>
                    <a:pt x="143" y="132"/>
                  </a:lnTo>
                  <a:lnTo>
                    <a:pt x="172" y="110"/>
                  </a:lnTo>
                  <a:lnTo>
                    <a:pt x="203" y="93"/>
                  </a:lnTo>
                  <a:lnTo>
                    <a:pt x="238" y="82"/>
                  </a:lnTo>
                  <a:lnTo>
                    <a:pt x="276" y="78"/>
                  </a:lnTo>
                  <a:lnTo>
                    <a:pt x="276" y="0"/>
                  </a:lnTo>
                  <a:lnTo>
                    <a:pt x="229" y="4"/>
                  </a:lnTo>
                  <a:lnTo>
                    <a:pt x="183" y="16"/>
                  </a:lnTo>
                  <a:lnTo>
                    <a:pt x="141" y="35"/>
                  </a:lnTo>
                  <a:lnTo>
                    <a:pt x="105" y="61"/>
                  </a:lnTo>
                  <a:lnTo>
                    <a:pt x="71" y="91"/>
                  </a:lnTo>
                  <a:lnTo>
                    <a:pt x="43" y="128"/>
                  </a:lnTo>
                  <a:lnTo>
                    <a:pt x="22" y="169"/>
                  </a:lnTo>
                  <a:lnTo>
                    <a:pt x="8" y="213"/>
                  </a:lnTo>
                  <a:lnTo>
                    <a:pt x="1" y="260"/>
                  </a:lnTo>
                  <a:lnTo>
                    <a:pt x="0" y="260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1">
              <a:extLst>
                <a:ext uri="{FF2B5EF4-FFF2-40B4-BE49-F238E27FC236}">
                  <a16:creationId xmlns:a16="http://schemas.microsoft.com/office/drawing/2014/main" id="{245B44EF-47A7-46B0-9E48-18F867134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7601" y="3717674"/>
              <a:ext cx="461879" cy="622533"/>
            </a:xfrm>
            <a:custGeom>
              <a:avLst/>
              <a:gdLst>
                <a:gd name="T0" fmla="*/ 276 w 276"/>
                <a:gd name="T1" fmla="*/ 372 h 372"/>
                <a:gd name="T2" fmla="*/ 197 w 276"/>
                <a:gd name="T3" fmla="*/ 372 h 372"/>
                <a:gd name="T4" fmla="*/ 197 w 276"/>
                <a:gd name="T5" fmla="*/ 262 h 372"/>
                <a:gd name="T6" fmla="*/ 196 w 276"/>
                <a:gd name="T7" fmla="*/ 262 h 372"/>
                <a:gd name="T8" fmla="*/ 190 w 276"/>
                <a:gd name="T9" fmla="*/ 224 h 372"/>
                <a:gd name="T10" fmla="*/ 177 w 276"/>
                <a:gd name="T11" fmla="*/ 190 h 372"/>
                <a:gd name="T12" fmla="*/ 158 w 276"/>
                <a:gd name="T13" fmla="*/ 160 h 372"/>
                <a:gd name="T14" fmla="*/ 135 w 276"/>
                <a:gd name="T15" fmla="*/ 132 h 372"/>
                <a:gd name="T16" fmla="*/ 106 w 276"/>
                <a:gd name="T17" fmla="*/ 110 h 372"/>
                <a:gd name="T18" fmla="*/ 73 w 276"/>
                <a:gd name="T19" fmla="*/ 93 h 372"/>
                <a:gd name="T20" fmla="*/ 38 w 276"/>
                <a:gd name="T21" fmla="*/ 82 h 372"/>
                <a:gd name="T22" fmla="*/ 0 w 276"/>
                <a:gd name="T23" fmla="*/ 78 h 372"/>
                <a:gd name="T24" fmla="*/ 0 w 276"/>
                <a:gd name="T25" fmla="*/ 0 h 372"/>
                <a:gd name="T26" fmla="*/ 48 w 276"/>
                <a:gd name="T27" fmla="*/ 4 h 372"/>
                <a:gd name="T28" fmla="*/ 93 w 276"/>
                <a:gd name="T29" fmla="*/ 16 h 372"/>
                <a:gd name="T30" fmla="*/ 135 w 276"/>
                <a:gd name="T31" fmla="*/ 35 h 372"/>
                <a:gd name="T32" fmla="*/ 173 w 276"/>
                <a:gd name="T33" fmla="*/ 60 h 372"/>
                <a:gd name="T34" fmla="*/ 205 w 276"/>
                <a:gd name="T35" fmla="*/ 92 h 372"/>
                <a:gd name="T36" fmla="*/ 233 w 276"/>
                <a:gd name="T37" fmla="*/ 128 h 372"/>
                <a:gd name="T38" fmla="*/ 254 w 276"/>
                <a:gd name="T39" fmla="*/ 169 h 372"/>
                <a:gd name="T40" fmla="*/ 268 w 276"/>
                <a:gd name="T41" fmla="*/ 213 h 372"/>
                <a:gd name="T42" fmla="*/ 276 w 276"/>
                <a:gd name="T43" fmla="*/ 259 h 372"/>
                <a:gd name="T44" fmla="*/ 276 w 276"/>
                <a:gd name="T45" fmla="*/ 259 h 372"/>
                <a:gd name="T46" fmla="*/ 276 w 276"/>
                <a:gd name="T4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372">
                  <a:moveTo>
                    <a:pt x="276" y="372"/>
                  </a:moveTo>
                  <a:lnTo>
                    <a:pt x="197" y="372"/>
                  </a:lnTo>
                  <a:lnTo>
                    <a:pt x="197" y="262"/>
                  </a:lnTo>
                  <a:lnTo>
                    <a:pt x="196" y="262"/>
                  </a:lnTo>
                  <a:lnTo>
                    <a:pt x="190" y="224"/>
                  </a:lnTo>
                  <a:lnTo>
                    <a:pt x="177" y="190"/>
                  </a:lnTo>
                  <a:lnTo>
                    <a:pt x="158" y="160"/>
                  </a:lnTo>
                  <a:lnTo>
                    <a:pt x="135" y="132"/>
                  </a:lnTo>
                  <a:lnTo>
                    <a:pt x="106" y="110"/>
                  </a:lnTo>
                  <a:lnTo>
                    <a:pt x="73" y="93"/>
                  </a:lnTo>
                  <a:lnTo>
                    <a:pt x="38" y="82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8" y="4"/>
                  </a:lnTo>
                  <a:lnTo>
                    <a:pt x="93" y="16"/>
                  </a:lnTo>
                  <a:lnTo>
                    <a:pt x="135" y="35"/>
                  </a:lnTo>
                  <a:lnTo>
                    <a:pt x="173" y="60"/>
                  </a:lnTo>
                  <a:lnTo>
                    <a:pt x="205" y="92"/>
                  </a:lnTo>
                  <a:lnTo>
                    <a:pt x="233" y="128"/>
                  </a:lnTo>
                  <a:lnTo>
                    <a:pt x="254" y="169"/>
                  </a:lnTo>
                  <a:lnTo>
                    <a:pt x="268" y="213"/>
                  </a:lnTo>
                  <a:lnTo>
                    <a:pt x="276" y="259"/>
                  </a:lnTo>
                  <a:lnTo>
                    <a:pt x="276" y="259"/>
                  </a:lnTo>
                  <a:lnTo>
                    <a:pt x="276" y="372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2">
              <a:extLst>
                <a:ext uri="{FF2B5EF4-FFF2-40B4-BE49-F238E27FC236}">
                  <a16:creationId xmlns:a16="http://schemas.microsoft.com/office/drawing/2014/main" id="{502D0624-8763-468C-8B83-98DF7796C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351" y="2574691"/>
              <a:ext cx="448491" cy="450165"/>
            </a:xfrm>
            <a:custGeom>
              <a:avLst/>
              <a:gdLst>
                <a:gd name="T0" fmla="*/ 268 w 268"/>
                <a:gd name="T1" fmla="*/ 0 h 269"/>
                <a:gd name="T2" fmla="*/ 225 w 268"/>
                <a:gd name="T3" fmla="*/ 3 h 269"/>
                <a:gd name="T4" fmla="*/ 183 w 268"/>
                <a:gd name="T5" fmla="*/ 15 h 269"/>
                <a:gd name="T6" fmla="*/ 145 w 268"/>
                <a:gd name="T7" fmla="*/ 32 h 269"/>
                <a:gd name="T8" fmla="*/ 110 w 268"/>
                <a:gd name="T9" fmla="*/ 55 h 269"/>
                <a:gd name="T10" fmla="*/ 78 w 268"/>
                <a:gd name="T11" fmla="*/ 81 h 269"/>
                <a:gd name="T12" fmla="*/ 52 w 268"/>
                <a:gd name="T13" fmla="*/ 112 h 269"/>
                <a:gd name="T14" fmla="*/ 30 w 268"/>
                <a:gd name="T15" fmla="*/ 147 h 269"/>
                <a:gd name="T16" fmla="*/ 14 w 268"/>
                <a:gd name="T17" fmla="*/ 185 h 269"/>
                <a:gd name="T18" fmla="*/ 4 w 268"/>
                <a:gd name="T19" fmla="*/ 226 h 269"/>
                <a:gd name="T20" fmla="*/ 0 w 268"/>
                <a:gd name="T21" fmla="*/ 269 h 269"/>
                <a:gd name="T22" fmla="*/ 80 w 268"/>
                <a:gd name="T23" fmla="*/ 269 h 269"/>
                <a:gd name="T24" fmla="*/ 83 w 268"/>
                <a:gd name="T25" fmla="*/ 231 h 269"/>
                <a:gd name="T26" fmla="*/ 94 w 268"/>
                <a:gd name="T27" fmla="*/ 196 h 269"/>
                <a:gd name="T28" fmla="*/ 111 w 268"/>
                <a:gd name="T29" fmla="*/ 163 h 269"/>
                <a:gd name="T30" fmla="*/ 135 w 268"/>
                <a:gd name="T31" fmla="*/ 136 h 269"/>
                <a:gd name="T32" fmla="*/ 162 w 268"/>
                <a:gd name="T33" fmla="*/ 112 h 269"/>
                <a:gd name="T34" fmla="*/ 195 w 268"/>
                <a:gd name="T35" fmla="*/ 94 h 269"/>
                <a:gd name="T36" fmla="*/ 230 w 268"/>
                <a:gd name="T37" fmla="*/ 82 h 269"/>
                <a:gd name="T38" fmla="*/ 268 w 268"/>
                <a:gd name="T39" fmla="*/ 77 h 269"/>
                <a:gd name="T40" fmla="*/ 268 w 268"/>
                <a:gd name="T4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69">
                  <a:moveTo>
                    <a:pt x="268" y="0"/>
                  </a:moveTo>
                  <a:lnTo>
                    <a:pt x="225" y="3"/>
                  </a:lnTo>
                  <a:lnTo>
                    <a:pt x="183" y="15"/>
                  </a:lnTo>
                  <a:lnTo>
                    <a:pt x="145" y="32"/>
                  </a:lnTo>
                  <a:lnTo>
                    <a:pt x="110" y="55"/>
                  </a:lnTo>
                  <a:lnTo>
                    <a:pt x="78" y="81"/>
                  </a:lnTo>
                  <a:lnTo>
                    <a:pt x="52" y="112"/>
                  </a:lnTo>
                  <a:lnTo>
                    <a:pt x="30" y="147"/>
                  </a:lnTo>
                  <a:lnTo>
                    <a:pt x="14" y="185"/>
                  </a:lnTo>
                  <a:lnTo>
                    <a:pt x="4" y="226"/>
                  </a:lnTo>
                  <a:lnTo>
                    <a:pt x="0" y="269"/>
                  </a:lnTo>
                  <a:lnTo>
                    <a:pt x="80" y="269"/>
                  </a:lnTo>
                  <a:lnTo>
                    <a:pt x="83" y="231"/>
                  </a:lnTo>
                  <a:lnTo>
                    <a:pt x="94" y="196"/>
                  </a:lnTo>
                  <a:lnTo>
                    <a:pt x="111" y="163"/>
                  </a:lnTo>
                  <a:lnTo>
                    <a:pt x="135" y="136"/>
                  </a:lnTo>
                  <a:lnTo>
                    <a:pt x="162" y="112"/>
                  </a:lnTo>
                  <a:lnTo>
                    <a:pt x="195" y="94"/>
                  </a:lnTo>
                  <a:lnTo>
                    <a:pt x="230" y="82"/>
                  </a:lnTo>
                  <a:lnTo>
                    <a:pt x="268" y="7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13">
              <a:extLst>
                <a:ext uri="{FF2B5EF4-FFF2-40B4-BE49-F238E27FC236}">
                  <a16:creationId xmlns:a16="http://schemas.microsoft.com/office/drawing/2014/main" id="{6E8B2B92-C342-4C00-AA74-0438950A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226" y="3018161"/>
              <a:ext cx="898656" cy="1301964"/>
            </a:xfrm>
            <a:custGeom>
              <a:avLst/>
              <a:gdLst>
                <a:gd name="T0" fmla="*/ 537 w 537"/>
                <a:gd name="T1" fmla="*/ 0 h 778"/>
                <a:gd name="T2" fmla="*/ 459 w 537"/>
                <a:gd name="T3" fmla="*/ 0 h 778"/>
                <a:gd name="T4" fmla="*/ 459 w 537"/>
                <a:gd name="T5" fmla="*/ 394 h 778"/>
                <a:gd name="T6" fmla="*/ 460 w 537"/>
                <a:gd name="T7" fmla="*/ 394 h 778"/>
                <a:gd name="T8" fmla="*/ 460 w 537"/>
                <a:gd name="T9" fmla="*/ 498 h 778"/>
                <a:gd name="T10" fmla="*/ 460 w 537"/>
                <a:gd name="T11" fmla="*/ 502 h 778"/>
                <a:gd name="T12" fmla="*/ 456 w 537"/>
                <a:gd name="T13" fmla="*/ 541 h 778"/>
                <a:gd name="T14" fmla="*/ 444 w 537"/>
                <a:gd name="T15" fmla="*/ 578 h 778"/>
                <a:gd name="T16" fmla="*/ 427 w 537"/>
                <a:gd name="T17" fmla="*/ 612 h 778"/>
                <a:gd name="T18" fmla="*/ 404 w 537"/>
                <a:gd name="T19" fmla="*/ 640 h 778"/>
                <a:gd name="T20" fmla="*/ 375 w 537"/>
                <a:gd name="T21" fmla="*/ 665 h 778"/>
                <a:gd name="T22" fmla="*/ 342 w 537"/>
                <a:gd name="T23" fmla="*/ 684 h 778"/>
                <a:gd name="T24" fmla="*/ 305 w 537"/>
                <a:gd name="T25" fmla="*/ 695 h 778"/>
                <a:gd name="T26" fmla="*/ 268 w 537"/>
                <a:gd name="T27" fmla="*/ 699 h 778"/>
                <a:gd name="T28" fmla="*/ 268 w 537"/>
                <a:gd name="T29" fmla="*/ 699 h 778"/>
                <a:gd name="T30" fmla="*/ 230 w 537"/>
                <a:gd name="T31" fmla="*/ 694 h 778"/>
                <a:gd name="T32" fmla="*/ 194 w 537"/>
                <a:gd name="T33" fmla="*/ 682 h 778"/>
                <a:gd name="T34" fmla="*/ 163 w 537"/>
                <a:gd name="T35" fmla="*/ 664 h 778"/>
                <a:gd name="T36" fmla="*/ 135 w 537"/>
                <a:gd name="T37" fmla="*/ 640 h 778"/>
                <a:gd name="T38" fmla="*/ 112 w 537"/>
                <a:gd name="T39" fmla="*/ 612 h 778"/>
                <a:gd name="T40" fmla="*/ 95 w 537"/>
                <a:gd name="T41" fmla="*/ 580 h 778"/>
                <a:gd name="T42" fmla="*/ 84 w 537"/>
                <a:gd name="T43" fmla="*/ 545 h 778"/>
                <a:gd name="T44" fmla="*/ 80 w 537"/>
                <a:gd name="T45" fmla="*/ 508 h 778"/>
                <a:gd name="T46" fmla="*/ 0 w 537"/>
                <a:gd name="T47" fmla="*/ 508 h 778"/>
                <a:gd name="T48" fmla="*/ 4 w 537"/>
                <a:gd name="T49" fmla="*/ 550 h 778"/>
                <a:gd name="T50" fmla="*/ 15 w 537"/>
                <a:gd name="T51" fmla="*/ 591 h 778"/>
                <a:gd name="T52" fmla="*/ 31 w 537"/>
                <a:gd name="T53" fmla="*/ 629 h 778"/>
                <a:gd name="T54" fmla="*/ 53 w 537"/>
                <a:gd name="T55" fmla="*/ 664 h 778"/>
                <a:gd name="T56" fmla="*/ 79 w 537"/>
                <a:gd name="T57" fmla="*/ 695 h 778"/>
                <a:gd name="T58" fmla="*/ 110 w 537"/>
                <a:gd name="T59" fmla="*/ 722 h 778"/>
                <a:gd name="T60" fmla="*/ 144 w 537"/>
                <a:gd name="T61" fmla="*/ 744 h 778"/>
                <a:gd name="T62" fmla="*/ 182 w 537"/>
                <a:gd name="T63" fmla="*/ 761 h 778"/>
                <a:gd name="T64" fmla="*/ 224 w 537"/>
                <a:gd name="T65" fmla="*/ 773 h 778"/>
                <a:gd name="T66" fmla="*/ 268 w 537"/>
                <a:gd name="T67" fmla="*/ 777 h 778"/>
                <a:gd name="T68" fmla="*/ 268 w 537"/>
                <a:gd name="T69" fmla="*/ 778 h 778"/>
                <a:gd name="T70" fmla="*/ 311 w 537"/>
                <a:gd name="T71" fmla="*/ 774 h 778"/>
                <a:gd name="T72" fmla="*/ 353 w 537"/>
                <a:gd name="T73" fmla="*/ 764 h 778"/>
                <a:gd name="T74" fmla="*/ 391 w 537"/>
                <a:gd name="T75" fmla="*/ 746 h 778"/>
                <a:gd name="T76" fmla="*/ 426 w 537"/>
                <a:gd name="T77" fmla="*/ 724 h 778"/>
                <a:gd name="T78" fmla="*/ 457 w 537"/>
                <a:gd name="T79" fmla="*/ 697 h 778"/>
                <a:gd name="T80" fmla="*/ 485 w 537"/>
                <a:gd name="T81" fmla="*/ 664 h 778"/>
                <a:gd name="T82" fmla="*/ 507 w 537"/>
                <a:gd name="T83" fmla="*/ 629 h 778"/>
                <a:gd name="T84" fmla="*/ 523 w 537"/>
                <a:gd name="T85" fmla="*/ 588 h 778"/>
                <a:gd name="T86" fmla="*/ 533 w 537"/>
                <a:gd name="T87" fmla="*/ 546 h 778"/>
                <a:gd name="T88" fmla="*/ 537 w 537"/>
                <a:gd name="T89" fmla="*/ 502 h 778"/>
                <a:gd name="T90" fmla="*/ 537 w 537"/>
                <a:gd name="T91" fmla="*/ 500 h 778"/>
                <a:gd name="T92" fmla="*/ 537 w 537"/>
                <a:gd name="T93" fmla="*/ 500 h 778"/>
                <a:gd name="T94" fmla="*/ 537 w 537"/>
                <a:gd name="T95" fmla="*/ 394 h 778"/>
                <a:gd name="T96" fmla="*/ 537 w 537"/>
                <a:gd name="T97" fmla="*/ 394 h 778"/>
                <a:gd name="T98" fmla="*/ 537 w 537"/>
                <a:gd name="T9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7" h="778">
                  <a:moveTo>
                    <a:pt x="537" y="0"/>
                  </a:moveTo>
                  <a:lnTo>
                    <a:pt x="459" y="0"/>
                  </a:lnTo>
                  <a:lnTo>
                    <a:pt x="459" y="394"/>
                  </a:lnTo>
                  <a:lnTo>
                    <a:pt x="460" y="394"/>
                  </a:lnTo>
                  <a:lnTo>
                    <a:pt x="460" y="498"/>
                  </a:lnTo>
                  <a:lnTo>
                    <a:pt x="460" y="502"/>
                  </a:lnTo>
                  <a:lnTo>
                    <a:pt x="456" y="541"/>
                  </a:lnTo>
                  <a:lnTo>
                    <a:pt x="444" y="578"/>
                  </a:lnTo>
                  <a:lnTo>
                    <a:pt x="427" y="612"/>
                  </a:lnTo>
                  <a:lnTo>
                    <a:pt x="404" y="640"/>
                  </a:lnTo>
                  <a:lnTo>
                    <a:pt x="375" y="665"/>
                  </a:lnTo>
                  <a:lnTo>
                    <a:pt x="342" y="684"/>
                  </a:lnTo>
                  <a:lnTo>
                    <a:pt x="305" y="695"/>
                  </a:lnTo>
                  <a:lnTo>
                    <a:pt x="268" y="699"/>
                  </a:lnTo>
                  <a:lnTo>
                    <a:pt x="268" y="699"/>
                  </a:lnTo>
                  <a:lnTo>
                    <a:pt x="230" y="694"/>
                  </a:lnTo>
                  <a:lnTo>
                    <a:pt x="194" y="682"/>
                  </a:lnTo>
                  <a:lnTo>
                    <a:pt x="163" y="664"/>
                  </a:lnTo>
                  <a:lnTo>
                    <a:pt x="135" y="640"/>
                  </a:lnTo>
                  <a:lnTo>
                    <a:pt x="112" y="612"/>
                  </a:lnTo>
                  <a:lnTo>
                    <a:pt x="95" y="580"/>
                  </a:lnTo>
                  <a:lnTo>
                    <a:pt x="84" y="545"/>
                  </a:lnTo>
                  <a:lnTo>
                    <a:pt x="80" y="508"/>
                  </a:lnTo>
                  <a:lnTo>
                    <a:pt x="0" y="508"/>
                  </a:lnTo>
                  <a:lnTo>
                    <a:pt x="4" y="550"/>
                  </a:lnTo>
                  <a:lnTo>
                    <a:pt x="15" y="591"/>
                  </a:lnTo>
                  <a:lnTo>
                    <a:pt x="31" y="629"/>
                  </a:lnTo>
                  <a:lnTo>
                    <a:pt x="53" y="664"/>
                  </a:lnTo>
                  <a:lnTo>
                    <a:pt x="79" y="695"/>
                  </a:lnTo>
                  <a:lnTo>
                    <a:pt x="110" y="722"/>
                  </a:lnTo>
                  <a:lnTo>
                    <a:pt x="144" y="744"/>
                  </a:lnTo>
                  <a:lnTo>
                    <a:pt x="182" y="761"/>
                  </a:lnTo>
                  <a:lnTo>
                    <a:pt x="224" y="773"/>
                  </a:lnTo>
                  <a:lnTo>
                    <a:pt x="268" y="777"/>
                  </a:lnTo>
                  <a:lnTo>
                    <a:pt x="268" y="778"/>
                  </a:lnTo>
                  <a:lnTo>
                    <a:pt x="311" y="774"/>
                  </a:lnTo>
                  <a:lnTo>
                    <a:pt x="353" y="764"/>
                  </a:lnTo>
                  <a:lnTo>
                    <a:pt x="391" y="746"/>
                  </a:lnTo>
                  <a:lnTo>
                    <a:pt x="426" y="724"/>
                  </a:lnTo>
                  <a:lnTo>
                    <a:pt x="457" y="697"/>
                  </a:lnTo>
                  <a:lnTo>
                    <a:pt x="485" y="664"/>
                  </a:lnTo>
                  <a:lnTo>
                    <a:pt x="507" y="629"/>
                  </a:lnTo>
                  <a:lnTo>
                    <a:pt x="523" y="588"/>
                  </a:lnTo>
                  <a:lnTo>
                    <a:pt x="533" y="546"/>
                  </a:lnTo>
                  <a:lnTo>
                    <a:pt x="537" y="502"/>
                  </a:lnTo>
                  <a:lnTo>
                    <a:pt x="537" y="500"/>
                  </a:lnTo>
                  <a:lnTo>
                    <a:pt x="537" y="500"/>
                  </a:lnTo>
                  <a:lnTo>
                    <a:pt x="537" y="394"/>
                  </a:lnTo>
                  <a:lnTo>
                    <a:pt x="537" y="394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14">
              <a:extLst>
                <a:ext uri="{FF2B5EF4-FFF2-40B4-BE49-F238E27FC236}">
                  <a16:creationId xmlns:a16="http://schemas.microsoft.com/office/drawing/2014/main" id="{4FEBECCF-BB7A-422B-93F4-9E0C813B9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0986" y="2562976"/>
              <a:ext cx="902003" cy="1106169"/>
            </a:xfrm>
            <a:custGeom>
              <a:avLst/>
              <a:gdLst>
                <a:gd name="T0" fmla="*/ 0 w 539"/>
                <a:gd name="T1" fmla="*/ 278 h 661"/>
                <a:gd name="T2" fmla="*/ 0 w 539"/>
                <a:gd name="T3" fmla="*/ 278 h 661"/>
                <a:gd name="T4" fmla="*/ 4 w 539"/>
                <a:gd name="T5" fmla="*/ 233 h 661"/>
                <a:gd name="T6" fmla="*/ 14 w 539"/>
                <a:gd name="T7" fmla="*/ 190 h 661"/>
                <a:gd name="T8" fmla="*/ 30 w 539"/>
                <a:gd name="T9" fmla="*/ 151 h 661"/>
                <a:gd name="T10" fmla="*/ 52 w 539"/>
                <a:gd name="T11" fmla="*/ 114 h 661"/>
                <a:gd name="T12" fmla="*/ 80 w 539"/>
                <a:gd name="T13" fmla="*/ 81 h 661"/>
                <a:gd name="T14" fmla="*/ 111 w 539"/>
                <a:gd name="T15" fmla="*/ 54 h 661"/>
                <a:gd name="T16" fmla="*/ 147 w 539"/>
                <a:gd name="T17" fmla="*/ 31 h 661"/>
                <a:gd name="T18" fmla="*/ 186 w 539"/>
                <a:gd name="T19" fmla="*/ 14 h 661"/>
                <a:gd name="T20" fmla="*/ 228 w 539"/>
                <a:gd name="T21" fmla="*/ 4 h 661"/>
                <a:gd name="T22" fmla="*/ 271 w 539"/>
                <a:gd name="T23" fmla="*/ 0 h 661"/>
                <a:gd name="T24" fmla="*/ 271 w 539"/>
                <a:gd name="T25" fmla="*/ 1 h 661"/>
                <a:gd name="T26" fmla="*/ 314 w 539"/>
                <a:gd name="T27" fmla="*/ 7 h 661"/>
                <a:gd name="T28" fmla="*/ 356 w 539"/>
                <a:gd name="T29" fmla="*/ 17 h 661"/>
                <a:gd name="T30" fmla="*/ 394 w 539"/>
                <a:gd name="T31" fmla="*/ 34 h 661"/>
                <a:gd name="T32" fmla="*/ 429 w 539"/>
                <a:gd name="T33" fmla="*/ 56 h 661"/>
                <a:gd name="T34" fmla="*/ 461 w 539"/>
                <a:gd name="T35" fmla="*/ 84 h 661"/>
                <a:gd name="T36" fmla="*/ 487 w 539"/>
                <a:gd name="T37" fmla="*/ 115 h 661"/>
                <a:gd name="T38" fmla="*/ 509 w 539"/>
                <a:gd name="T39" fmla="*/ 149 h 661"/>
                <a:gd name="T40" fmla="*/ 525 w 539"/>
                <a:gd name="T41" fmla="*/ 187 h 661"/>
                <a:gd name="T42" fmla="*/ 535 w 539"/>
                <a:gd name="T43" fmla="*/ 228 h 661"/>
                <a:gd name="T44" fmla="*/ 539 w 539"/>
                <a:gd name="T45" fmla="*/ 271 h 661"/>
                <a:gd name="T46" fmla="*/ 538 w 539"/>
                <a:gd name="T47" fmla="*/ 271 h 661"/>
                <a:gd name="T48" fmla="*/ 538 w 539"/>
                <a:gd name="T49" fmla="*/ 661 h 661"/>
                <a:gd name="T50" fmla="*/ 459 w 539"/>
                <a:gd name="T51" fmla="*/ 661 h 661"/>
                <a:gd name="T52" fmla="*/ 459 w 539"/>
                <a:gd name="T53" fmla="*/ 271 h 661"/>
                <a:gd name="T54" fmla="*/ 459 w 539"/>
                <a:gd name="T55" fmla="*/ 271 h 661"/>
                <a:gd name="T56" fmla="*/ 456 w 539"/>
                <a:gd name="T57" fmla="*/ 233 h 661"/>
                <a:gd name="T58" fmla="*/ 444 w 539"/>
                <a:gd name="T59" fmla="*/ 198 h 661"/>
                <a:gd name="T60" fmla="*/ 427 w 539"/>
                <a:gd name="T61" fmla="*/ 166 h 661"/>
                <a:gd name="T62" fmla="*/ 405 w 539"/>
                <a:gd name="T63" fmla="*/ 139 h 661"/>
                <a:gd name="T64" fmla="*/ 376 w 539"/>
                <a:gd name="T65" fmla="*/ 115 h 661"/>
                <a:gd name="T66" fmla="*/ 344 w 539"/>
                <a:gd name="T67" fmla="*/ 97 h 661"/>
                <a:gd name="T68" fmla="*/ 309 w 539"/>
                <a:gd name="T69" fmla="*/ 84 h 661"/>
                <a:gd name="T70" fmla="*/ 271 w 539"/>
                <a:gd name="T71" fmla="*/ 79 h 661"/>
                <a:gd name="T72" fmla="*/ 271 w 539"/>
                <a:gd name="T73" fmla="*/ 80 h 661"/>
                <a:gd name="T74" fmla="*/ 232 w 539"/>
                <a:gd name="T75" fmla="*/ 84 h 661"/>
                <a:gd name="T76" fmla="*/ 196 w 539"/>
                <a:gd name="T77" fmla="*/ 96 h 661"/>
                <a:gd name="T78" fmla="*/ 164 w 539"/>
                <a:gd name="T79" fmla="*/ 114 h 661"/>
                <a:gd name="T80" fmla="*/ 135 w 539"/>
                <a:gd name="T81" fmla="*/ 137 h 661"/>
                <a:gd name="T82" fmla="*/ 111 w 539"/>
                <a:gd name="T83" fmla="*/ 168 h 661"/>
                <a:gd name="T84" fmla="*/ 93 w 539"/>
                <a:gd name="T85" fmla="*/ 200 h 661"/>
                <a:gd name="T86" fmla="*/ 82 w 539"/>
                <a:gd name="T87" fmla="*/ 237 h 661"/>
                <a:gd name="T88" fmla="*/ 78 w 539"/>
                <a:gd name="T89" fmla="*/ 278 h 661"/>
                <a:gd name="T90" fmla="*/ 78 w 539"/>
                <a:gd name="T91" fmla="*/ 281 h 661"/>
                <a:gd name="T92" fmla="*/ 78 w 539"/>
                <a:gd name="T93" fmla="*/ 388 h 661"/>
                <a:gd name="T94" fmla="*/ 0 w 539"/>
                <a:gd name="T95" fmla="*/ 388 h 661"/>
                <a:gd name="T96" fmla="*/ 0 w 539"/>
                <a:gd name="T97" fmla="*/ 278 h 661"/>
                <a:gd name="T98" fmla="*/ 0 w 539"/>
                <a:gd name="T99" fmla="*/ 278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661">
                  <a:moveTo>
                    <a:pt x="0" y="278"/>
                  </a:moveTo>
                  <a:lnTo>
                    <a:pt x="0" y="278"/>
                  </a:lnTo>
                  <a:lnTo>
                    <a:pt x="4" y="233"/>
                  </a:lnTo>
                  <a:lnTo>
                    <a:pt x="14" y="190"/>
                  </a:lnTo>
                  <a:lnTo>
                    <a:pt x="30" y="151"/>
                  </a:lnTo>
                  <a:lnTo>
                    <a:pt x="52" y="114"/>
                  </a:lnTo>
                  <a:lnTo>
                    <a:pt x="80" y="81"/>
                  </a:lnTo>
                  <a:lnTo>
                    <a:pt x="111" y="54"/>
                  </a:lnTo>
                  <a:lnTo>
                    <a:pt x="147" y="31"/>
                  </a:lnTo>
                  <a:lnTo>
                    <a:pt x="186" y="14"/>
                  </a:lnTo>
                  <a:lnTo>
                    <a:pt x="228" y="4"/>
                  </a:lnTo>
                  <a:lnTo>
                    <a:pt x="271" y="0"/>
                  </a:lnTo>
                  <a:lnTo>
                    <a:pt x="271" y="1"/>
                  </a:lnTo>
                  <a:lnTo>
                    <a:pt x="314" y="7"/>
                  </a:lnTo>
                  <a:lnTo>
                    <a:pt x="356" y="17"/>
                  </a:lnTo>
                  <a:lnTo>
                    <a:pt x="394" y="34"/>
                  </a:lnTo>
                  <a:lnTo>
                    <a:pt x="429" y="56"/>
                  </a:lnTo>
                  <a:lnTo>
                    <a:pt x="461" y="84"/>
                  </a:lnTo>
                  <a:lnTo>
                    <a:pt x="487" y="115"/>
                  </a:lnTo>
                  <a:lnTo>
                    <a:pt x="509" y="149"/>
                  </a:lnTo>
                  <a:lnTo>
                    <a:pt x="525" y="187"/>
                  </a:lnTo>
                  <a:lnTo>
                    <a:pt x="535" y="228"/>
                  </a:lnTo>
                  <a:lnTo>
                    <a:pt x="539" y="271"/>
                  </a:lnTo>
                  <a:lnTo>
                    <a:pt x="538" y="271"/>
                  </a:lnTo>
                  <a:lnTo>
                    <a:pt x="538" y="661"/>
                  </a:lnTo>
                  <a:lnTo>
                    <a:pt x="459" y="661"/>
                  </a:lnTo>
                  <a:lnTo>
                    <a:pt x="459" y="271"/>
                  </a:lnTo>
                  <a:lnTo>
                    <a:pt x="459" y="271"/>
                  </a:lnTo>
                  <a:lnTo>
                    <a:pt x="456" y="233"/>
                  </a:lnTo>
                  <a:lnTo>
                    <a:pt x="444" y="198"/>
                  </a:lnTo>
                  <a:lnTo>
                    <a:pt x="427" y="166"/>
                  </a:lnTo>
                  <a:lnTo>
                    <a:pt x="405" y="139"/>
                  </a:lnTo>
                  <a:lnTo>
                    <a:pt x="376" y="115"/>
                  </a:lnTo>
                  <a:lnTo>
                    <a:pt x="344" y="97"/>
                  </a:lnTo>
                  <a:lnTo>
                    <a:pt x="309" y="84"/>
                  </a:lnTo>
                  <a:lnTo>
                    <a:pt x="271" y="79"/>
                  </a:lnTo>
                  <a:lnTo>
                    <a:pt x="271" y="80"/>
                  </a:lnTo>
                  <a:lnTo>
                    <a:pt x="232" y="84"/>
                  </a:lnTo>
                  <a:lnTo>
                    <a:pt x="196" y="96"/>
                  </a:lnTo>
                  <a:lnTo>
                    <a:pt x="164" y="114"/>
                  </a:lnTo>
                  <a:lnTo>
                    <a:pt x="135" y="137"/>
                  </a:lnTo>
                  <a:lnTo>
                    <a:pt x="111" y="168"/>
                  </a:lnTo>
                  <a:lnTo>
                    <a:pt x="93" y="200"/>
                  </a:lnTo>
                  <a:lnTo>
                    <a:pt x="82" y="237"/>
                  </a:lnTo>
                  <a:lnTo>
                    <a:pt x="78" y="278"/>
                  </a:lnTo>
                  <a:lnTo>
                    <a:pt x="78" y="281"/>
                  </a:lnTo>
                  <a:lnTo>
                    <a:pt x="78" y="388"/>
                  </a:lnTo>
                  <a:lnTo>
                    <a:pt x="0" y="388"/>
                  </a:lnTo>
                  <a:lnTo>
                    <a:pt x="0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5">
              <a:extLst>
                <a:ext uri="{FF2B5EF4-FFF2-40B4-BE49-F238E27FC236}">
                  <a16:creationId xmlns:a16="http://schemas.microsoft.com/office/drawing/2014/main" id="{35EE4616-F7D7-49EF-B1A1-8D7F42705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458" y="3669143"/>
              <a:ext cx="898656" cy="649308"/>
            </a:xfrm>
            <a:custGeom>
              <a:avLst/>
              <a:gdLst>
                <a:gd name="T0" fmla="*/ 77 w 537"/>
                <a:gd name="T1" fmla="*/ 106 h 388"/>
                <a:gd name="T2" fmla="*/ 77 w 537"/>
                <a:gd name="T3" fmla="*/ 110 h 388"/>
                <a:gd name="T4" fmla="*/ 81 w 537"/>
                <a:gd name="T5" fmla="*/ 149 h 388"/>
                <a:gd name="T6" fmla="*/ 93 w 537"/>
                <a:gd name="T7" fmla="*/ 187 h 388"/>
                <a:gd name="T8" fmla="*/ 110 w 537"/>
                <a:gd name="T9" fmla="*/ 220 h 388"/>
                <a:gd name="T10" fmla="*/ 133 w 537"/>
                <a:gd name="T11" fmla="*/ 250 h 388"/>
                <a:gd name="T12" fmla="*/ 162 w 537"/>
                <a:gd name="T13" fmla="*/ 274 h 388"/>
                <a:gd name="T14" fmla="*/ 195 w 537"/>
                <a:gd name="T15" fmla="*/ 292 h 388"/>
                <a:gd name="T16" fmla="*/ 232 w 537"/>
                <a:gd name="T17" fmla="*/ 304 h 388"/>
                <a:gd name="T18" fmla="*/ 270 w 537"/>
                <a:gd name="T19" fmla="*/ 308 h 388"/>
                <a:gd name="T20" fmla="*/ 270 w 537"/>
                <a:gd name="T21" fmla="*/ 309 h 388"/>
                <a:gd name="T22" fmla="*/ 308 w 537"/>
                <a:gd name="T23" fmla="*/ 303 h 388"/>
                <a:gd name="T24" fmla="*/ 343 w 537"/>
                <a:gd name="T25" fmla="*/ 291 h 388"/>
                <a:gd name="T26" fmla="*/ 374 w 537"/>
                <a:gd name="T27" fmla="*/ 272 h 388"/>
                <a:gd name="T28" fmla="*/ 402 w 537"/>
                <a:gd name="T29" fmla="*/ 249 h 388"/>
                <a:gd name="T30" fmla="*/ 425 w 537"/>
                <a:gd name="T31" fmla="*/ 221 h 388"/>
                <a:gd name="T32" fmla="*/ 442 w 537"/>
                <a:gd name="T33" fmla="*/ 189 h 388"/>
                <a:gd name="T34" fmla="*/ 453 w 537"/>
                <a:gd name="T35" fmla="*/ 155 h 388"/>
                <a:gd name="T36" fmla="*/ 457 w 537"/>
                <a:gd name="T37" fmla="*/ 117 h 388"/>
                <a:gd name="T38" fmla="*/ 537 w 537"/>
                <a:gd name="T39" fmla="*/ 117 h 388"/>
                <a:gd name="T40" fmla="*/ 533 w 537"/>
                <a:gd name="T41" fmla="*/ 160 h 388"/>
                <a:gd name="T42" fmla="*/ 522 w 537"/>
                <a:gd name="T43" fmla="*/ 200 h 388"/>
                <a:gd name="T44" fmla="*/ 507 w 537"/>
                <a:gd name="T45" fmla="*/ 238 h 388"/>
                <a:gd name="T46" fmla="*/ 484 w 537"/>
                <a:gd name="T47" fmla="*/ 272 h 388"/>
                <a:gd name="T48" fmla="*/ 458 w 537"/>
                <a:gd name="T49" fmla="*/ 304 h 388"/>
                <a:gd name="T50" fmla="*/ 427 w 537"/>
                <a:gd name="T51" fmla="*/ 330 h 388"/>
                <a:gd name="T52" fmla="*/ 393 w 537"/>
                <a:gd name="T53" fmla="*/ 352 h 388"/>
                <a:gd name="T54" fmla="*/ 355 w 537"/>
                <a:gd name="T55" fmla="*/ 369 h 388"/>
                <a:gd name="T56" fmla="*/ 313 w 537"/>
                <a:gd name="T57" fmla="*/ 381 h 388"/>
                <a:gd name="T58" fmla="*/ 270 w 537"/>
                <a:gd name="T59" fmla="*/ 386 h 388"/>
                <a:gd name="T60" fmla="*/ 270 w 537"/>
                <a:gd name="T61" fmla="*/ 388 h 388"/>
                <a:gd name="T62" fmla="*/ 226 w 537"/>
                <a:gd name="T63" fmla="*/ 384 h 388"/>
                <a:gd name="T64" fmla="*/ 184 w 537"/>
                <a:gd name="T65" fmla="*/ 373 h 388"/>
                <a:gd name="T66" fmla="*/ 146 w 537"/>
                <a:gd name="T67" fmla="*/ 356 h 388"/>
                <a:gd name="T68" fmla="*/ 111 w 537"/>
                <a:gd name="T69" fmla="*/ 334 h 388"/>
                <a:gd name="T70" fmla="*/ 80 w 537"/>
                <a:gd name="T71" fmla="*/ 305 h 388"/>
                <a:gd name="T72" fmla="*/ 52 w 537"/>
                <a:gd name="T73" fmla="*/ 274 h 388"/>
                <a:gd name="T74" fmla="*/ 30 w 537"/>
                <a:gd name="T75" fmla="*/ 237 h 388"/>
                <a:gd name="T76" fmla="*/ 14 w 537"/>
                <a:gd name="T77" fmla="*/ 198 h 388"/>
                <a:gd name="T78" fmla="*/ 4 w 537"/>
                <a:gd name="T79" fmla="*/ 155 h 388"/>
                <a:gd name="T80" fmla="*/ 0 w 537"/>
                <a:gd name="T81" fmla="*/ 110 h 388"/>
                <a:gd name="T82" fmla="*/ 0 w 537"/>
                <a:gd name="T83" fmla="*/ 110 h 388"/>
                <a:gd name="T84" fmla="*/ 0 w 537"/>
                <a:gd name="T85" fmla="*/ 110 h 388"/>
                <a:gd name="T86" fmla="*/ 0 w 537"/>
                <a:gd name="T87" fmla="*/ 0 h 388"/>
                <a:gd name="T88" fmla="*/ 77 w 537"/>
                <a:gd name="T89" fmla="*/ 0 h 388"/>
                <a:gd name="T90" fmla="*/ 77 w 537"/>
                <a:gd name="T91" fmla="*/ 10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7" h="388">
                  <a:moveTo>
                    <a:pt x="77" y="106"/>
                  </a:moveTo>
                  <a:lnTo>
                    <a:pt x="77" y="110"/>
                  </a:lnTo>
                  <a:lnTo>
                    <a:pt x="81" y="149"/>
                  </a:lnTo>
                  <a:lnTo>
                    <a:pt x="93" y="187"/>
                  </a:lnTo>
                  <a:lnTo>
                    <a:pt x="110" y="220"/>
                  </a:lnTo>
                  <a:lnTo>
                    <a:pt x="133" y="250"/>
                  </a:lnTo>
                  <a:lnTo>
                    <a:pt x="162" y="274"/>
                  </a:lnTo>
                  <a:lnTo>
                    <a:pt x="195" y="292"/>
                  </a:lnTo>
                  <a:lnTo>
                    <a:pt x="232" y="304"/>
                  </a:lnTo>
                  <a:lnTo>
                    <a:pt x="270" y="308"/>
                  </a:lnTo>
                  <a:lnTo>
                    <a:pt x="270" y="309"/>
                  </a:lnTo>
                  <a:lnTo>
                    <a:pt x="308" y="303"/>
                  </a:lnTo>
                  <a:lnTo>
                    <a:pt x="343" y="291"/>
                  </a:lnTo>
                  <a:lnTo>
                    <a:pt x="374" y="272"/>
                  </a:lnTo>
                  <a:lnTo>
                    <a:pt x="402" y="249"/>
                  </a:lnTo>
                  <a:lnTo>
                    <a:pt x="425" y="221"/>
                  </a:lnTo>
                  <a:lnTo>
                    <a:pt x="442" y="189"/>
                  </a:lnTo>
                  <a:lnTo>
                    <a:pt x="453" y="155"/>
                  </a:lnTo>
                  <a:lnTo>
                    <a:pt x="457" y="117"/>
                  </a:lnTo>
                  <a:lnTo>
                    <a:pt x="537" y="117"/>
                  </a:lnTo>
                  <a:lnTo>
                    <a:pt x="533" y="160"/>
                  </a:lnTo>
                  <a:lnTo>
                    <a:pt x="522" y="200"/>
                  </a:lnTo>
                  <a:lnTo>
                    <a:pt x="507" y="238"/>
                  </a:lnTo>
                  <a:lnTo>
                    <a:pt x="484" y="272"/>
                  </a:lnTo>
                  <a:lnTo>
                    <a:pt x="458" y="304"/>
                  </a:lnTo>
                  <a:lnTo>
                    <a:pt x="427" y="330"/>
                  </a:lnTo>
                  <a:lnTo>
                    <a:pt x="393" y="352"/>
                  </a:lnTo>
                  <a:lnTo>
                    <a:pt x="355" y="369"/>
                  </a:lnTo>
                  <a:lnTo>
                    <a:pt x="313" y="381"/>
                  </a:lnTo>
                  <a:lnTo>
                    <a:pt x="270" y="386"/>
                  </a:lnTo>
                  <a:lnTo>
                    <a:pt x="270" y="388"/>
                  </a:lnTo>
                  <a:lnTo>
                    <a:pt x="226" y="384"/>
                  </a:lnTo>
                  <a:lnTo>
                    <a:pt x="184" y="373"/>
                  </a:lnTo>
                  <a:lnTo>
                    <a:pt x="146" y="356"/>
                  </a:lnTo>
                  <a:lnTo>
                    <a:pt x="111" y="334"/>
                  </a:lnTo>
                  <a:lnTo>
                    <a:pt x="80" y="305"/>
                  </a:lnTo>
                  <a:lnTo>
                    <a:pt x="52" y="274"/>
                  </a:lnTo>
                  <a:lnTo>
                    <a:pt x="30" y="237"/>
                  </a:lnTo>
                  <a:lnTo>
                    <a:pt x="14" y="198"/>
                  </a:lnTo>
                  <a:lnTo>
                    <a:pt x="4" y="155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7" y="106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6">
              <a:extLst>
                <a:ext uri="{FF2B5EF4-FFF2-40B4-BE49-F238E27FC236}">
                  <a16:creationId xmlns:a16="http://schemas.microsoft.com/office/drawing/2014/main" id="{314673EF-7FE1-41CF-9FB6-E7BC2E770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286" y="2902693"/>
              <a:ext cx="1092779" cy="1092780"/>
            </a:xfrm>
            <a:custGeom>
              <a:avLst/>
              <a:gdLst>
                <a:gd name="T0" fmla="*/ 653 w 653"/>
                <a:gd name="T1" fmla="*/ 327 h 653"/>
                <a:gd name="T2" fmla="*/ 649 w 653"/>
                <a:gd name="T3" fmla="*/ 376 h 653"/>
                <a:gd name="T4" fmla="*/ 639 w 653"/>
                <a:gd name="T5" fmla="*/ 421 h 653"/>
                <a:gd name="T6" fmla="*/ 622 w 653"/>
                <a:gd name="T7" fmla="*/ 465 h 653"/>
                <a:gd name="T8" fmla="*/ 600 w 653"/>
                <a:gd name="T9" fmla="*/ 505 h 653"/>
                <a:gd name="T10" fmla="*/ 572 w 653"/>
                <a:gd name="T11" fmla="*/ 541 h 653"/>
                <a:gd name="T12" fmla="*/ 541 w 653"/>
                <a:gd name="T13" fmla="*/ 573 h 653"/>
                <a:gd name="T14" fmla="*/ 504 w 653"/>
                <a:gd name="T15" fmla="*/ 601 h 653"/>
                <a:gd name="T16" fmla="*/ 463 w 653"/>
                <a:gd name="T17" fmla="*/ 623 h 653"/>
                <a:gd name="T18" fmla="*/ 420 w 653"/>
                <a:gd name="T19" fmla="*/ 640 h 653"/>
                <a:gd name="T20" fmla="*/ 374 w 653"/>
                <a:gd name="T21" fmla="*/ 651 h 653"/>
                <a:gd name="T22" fmla="*/ 326 w 653"/>
                <a:gd name="T23" fmla="*/ 653 h 653"/>
                <a:gd name="T24" fmla="*/ 278 w 653"/>
                <a:gd name="T25" fmla="*/ 651 h 653"/>
                <a:gd name="T26" fmla="*/ 232 w 653"/>
                <a:gd name="T27" fmla="*/ 640 h 653"/>
                <a:gd name="T28" fmla="*/ 188 w 653"/>
                <a:gd name="T29" fmla="*/ 623 h 653"/>
                <a:gd name="T30" fmla="*/ 148 w 653"/>
                <a:gd name="T31" fmla="*/ 601 h 653"/>
                <a:gd name="T32" fmla="*/ 113 w 653"/>
                <a:gd name="T33" fmla="*/ 573 h 653"/>
                <a:gd name="T34" fmla="*/ 80 w 653"/>
                <a:gd name="T35" fmla="*/ 541 h 653"/>
                <a:gd name="T36" fmla="*/ 52 w 653"/>
                <a:gd name="T37" fmla="*/ 505 h 653"/>
                <a:gd name="T38" fmla="*/ 30 w 653"/>
                <a:gd name="T39" fmla="*/ 465 h 653"/>
                <a:gd name="T40" fmla="*/ 13 w 653"/>
                <a:gd name="T41" fmla="*/ 421 h 653"/>
                <a:gd name="T42" fmla="*/ 4 w 653"/>
                <a:gd name="T43" fmla="*/ 376 h 653"/>
                <a:gd name="T44" fmla="*/ 0 w 653"/>
                <a:gd name="T45" fmla="*/ 327 h 653"/>
                <a:gd name="T46" fmla="*/ 4 w 653"/>
                <a:gd name="T47" fmla="*/ 279 h 653"/>
                <a:gd name="T48" fmla="*/ 13 w 653"/>
                <a:gd name="T49" fmla="*/ 233 h 653"/>
                <a:gd name="T50" fmla="*/ 30 w 653"/>
                <a:gd name="T51" fmla="*/ 190 h 653"/>
                <a:gd name="T52" fmla="*/ 52 w 653"/>
                <a:gd name="T53" fmla="*/ 149 h 653"/>
                <a:gd name="T54" fmla="*/ 80 w 653"/>
                <a:gd name="T55" fmla="*/ 113 h 653"/>
                <a:gd name="T56" fmla="*/ 113 w 653"/>
                <a:gd name="T57" fmla="*/ 81 h 653"/>
                <a:gd name="T58" fmla="*/ 148 w 653"/>
                <a:gd name="T59" fmla="*/ 54 h 653"/>
                <a:gd name="T60" fmla="*/ 188 w 653"/>
                <a:gd name="T61" fmla="*/ 31 h 653"/>
                <a:gd name="T62" fmla="*/ 232 w 653"/>
                <a:gd name="T63" fmla="*/ 14 h 653"/>
                <a:gd name="T64" fmla="*/ 278 w 653"/>
                <a:gd name="T65" fmla="*/ 4 h 653"/>
                <a:gd name="T66" fmla="*/ 326 w 653"/>
                <a:gd name="T67" fmla="*/ 0 h 653"/>
                <a:gd name="T68" fmla="*/ 374 w 653"/>
                <a:gd name="T69" fmla="*/ 4 h 653"/>
                <a:gd name="T70" fmla="*/ 420 w 653"/>
                <a:gd name="T71" fmla="*/ 14 h 653"/>
                <a:gd name="T72" fmla="*/ 463 w 653"/>
                <a:gd name="T73" fmla="*/ 31 h 653"/>
                <a:gd name="T74" fmla="*/ 504 w 653"/>
                <a:gd name="T75" fmla="*/ 54 h 653"/>
                <a:gd name="T76" fmla="*/ 541 w 653"/>
                <a:gd name="T77" fmla="*/ 81 h 653"/>
                <a:gd name="T78" fmla="*/ 572 w 653"/>
                <a:gd name="T79" fmla="*/ 113 h 653"/>
                <a:gd name="T80" fmla="*/ 600 w 653"/>
                <a:gd name="T81" fmla="*/ 149 h 653"/>
                <a:gd name="T82" fmla="*/ 622 w 653"/>
                <a:gd name="T83" fmla="*/ 190 h 653"/>
                <a:gd name="T84" fmla="*/ 639 w 653"/>
                <a:gd name="T85" fmla="*/ 233 h 653"/>
                <a:gd name="T86" fmla="*/ 649 w 653"/>
                <a:gd name="T87" fmla="*/ 279 h 653"/>
                <a:gd name="T88" fmla="*/ 653 w 653"/>
                <a:gd name="T89" fmla="*/ 32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3" h="653">
                  <a:moveTo>
                    <a:pt x="653" y="327"/>
                  </a:moveTo>
                  <a:lnTo>
                    <a:pt x="649" y="376"/>
                  </a:lnTo>
                  <a:lnTo>
                    <a:pt x="639" y="421"/>
                  </a:lnTo>
                  <a:lnTo>
                    <a:pt x="622" y="465"/>
                  </a:lnTo>
                  <a:lnTo>
                    <a:pt x="600" y="505"/>
                  </a:lnTo>
                  <a:lnTo>
                    <a:pt x="572" y="541"/>
                  </a:lnTo>
                  <a:lnTo>
                    <a:pt x="541" y="573"/>
                  </a:lnTo>
                  <a:lnTo>
                    <a:pt x="504" y="601"/>
                  </a:lnTo>
                  <a:lnTo>
                    <a:pt x="463" y="623"/>
                  </a:lnTo>
                  <a:lnTo>
                    <a:pt x="420" y="640"/>
                  </a:lnTo>
                  <a:lnTo>
                    <a:pt x="374" y="651"/>
                  </a:lnTo>
                  <a:lnTo>
                    <a:pt x="326" y="653"/>
                  </a:lnTo>
                  <a:lnTo>
                    <a:pt x="278" y="651"/>
                  </a:lnTo>
                  <a:lnTo>
                    <a:pt x="232" y="640"/>
                  </a:lnTo>
                  <a:lnTo>
                    <a:pt x="188" y="623"/>
                  </a:lnTo>
                  <a:lnTo>
                    <a:pt x="148" y="601"/>
                  </a:lnTo>
                  <a:lnTo>
                    <a:pt x="113" y="573"/>
                  </a:lnTo>
                  <a:lnTo>
                    <a:pt x="80" y="541"/>
                  </a:lnTo>
                  <a:lnTo>
                    <a:pt x="52" y="505"/>
                  </a:lnTo>
                  <a:lnTo>
                    <a:pt x="30" y="465"/>
                  </a:lnTo>
                  <a:lnTo>
                    <a:pt x="13" y="421"/>
                  </a:lnTo>
                  <a:lnTo>
                    <a:pt x="4" y="376"/>
                  </a:lnTo>
                  <a:lnTo>
                    <a:pt x="0" y="327"/>
                  </a:lnTo>
                  <a:lnTo>
                    <a:pt x="4" y="279"/>
                  </a:lnTo>
                  <a:lnTo>
                    <a:pt x="13" y="233"/>
                  </a:lnTo>
                  <a:lnTo>
                    <a:pt x="30" y="190"/>
                  </a:lnTo>
                  <a:lnTo>
                    <a:pt x="52" y="149"/>
                  </a:lnTo>
                  <a:lnTo>
                    <a:pt x="80" y="113"/>
                  </a:lnTo>
                  <a:lnTo>
                    <a:pt x="113" y="81"/>
                  </a:lnTo>
                  <a:lnTo>
                    <a:pt x="148" y="54"/>
                  </a:lnTo>
                  <a:lnTo>
                    <a:pt x="188" y="31"/>
                  </a:lnTo>
                  <a:lnTo>
                    <a:pt x="232" y="14"/>
                  </a:lnTo>
                  <a:lnTo>
                    <a:pt x="278" y="4"/>
                  </a:lnTo>
                  <a:lnTo>
                    <a:pt x="326" y="0"/>
                  </a:lnTo>
                  <a:lnTo>
                    <a:pt x="374" y="4"/>
                  </a:lnTo>
                  <a:lnTo>
                    <a:pt x="420" y="14"/>
                  </a:lnTo>
                  <a:lnTo>
                    <a:pt x="463" y="31"/>
                  </a:lnTo>
                  <a:lnTo>
                    <a:pt x="504" y="54"/>
                  </a:lnTo>
                  <a:lnTo>
                    <a:pt x="541" y="81"/>
                  </a:lnTo>
                  <a:lnTo>
                    <a:pt x="572" y="113"/>
                  </a:lnTo>
                  <a:lnTo>
                    <a:pt x="600" y="149"/>
                  </a:lnTo>
                  <a:lnTo>
                    <a:pt x="622" y="190"/>
                  </a:lnTo>
                  <a:lnTo>
                    <a:pt x="639" y="233"/>
                  </a:lnTo>
                  <a:lnTo>
                    <a:pt x="649" y="279"/>
                  </a:lnTo>
                  <a:lnTo>
                    <a:pt x="653" y="327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7">
              <a:extLst>
                <a:ext uri="{FF2B5EF4-FFF2-40B4-BE49-F238E27FC236}">
                  <a16:creationId xmlns:a16="http://schemas.microsoft.com/office/drawing/2014/main" id="{D6E7C9BD-B12C-4D1B-9CF6-EE97BC01C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6861" y="628439"/>
              <a:ext cx="873554" cy="871881"/>
            </a:xfrm>
            <a:custGeom>
              <a:avLst/>
              <a:gdLst>
                <a:gd name="T0" fmla="*/ 522 w 522"/>
                <a:gd name="T1" fmla="*/ 261 h 521"/>
                <a:gd name="T2" fmla="*/ 518 w 522"/>
                <a:gd name="T3" fmla="*/ 302 h 521"/>
                <a:gd name="T4" fmla="*/ 509 w 522"/>
                <a:gd name="T5" fmla="*/ 343 h 521"/>
                <a:gd name="T6" fmla="*/ 493 w 522"/>
                <a:gd name="T7" fmla="*/ 381 h 521"/>
                <a:gd name="T8" fmla="*/ 471 w 522"/>
                <a:gd name="T9" fmla="*/ 415 h 521"/>
                <a:gd name="T10" fmla="*/ 445 w 522"/>
                <a:gd name="T11" fmla="*/ 445 h 521"/>
                <a:gd name="T12" fmla="*/ 415 w 522"/>
                <a:gd name="T13" fmla="*/ 471 h 521"/>
                <a:gd name="T14" fmla="*/ 381 w 522"/>
                <a:gd name="T15" fmla="*/ 492 h 521"/>
                <a:gd name="T16" fmla="*/ 344 w 522"/>
                <a:gd name="T17" fmla="*/ 508 h 521"/>
                <a:gd name="T18" fmla="*/ 303 w 522"/>
                <a:gd name="T19" fmla="*/ 518 h 521"/>
                <a:gd name="T20" fmla="*/ 262 w 522"/>
                <a:gd name="T21" fmla="*/ 521 h 521"/>
                <a:gd name="T22" fmla="*/ 218 w 522"/>
                <a:gd name="T23" fmla="*/ 518 h 521"/>
                <a:gd name="T24" fmla="*/ 179 w 522"/>
                <a:gd name="T25" fmla="*/ 508 h 521"/>
                <a:gd name="T26" fmla="*/ 141 w 522"/>
                <a:gd name="T27" fmla="*/ 492 h 521"/>
                <a:gd name="T28" fmla="*/ 107 w 522"/>
                <a:gd name="T29" fmla="*/ 471 h 521"/>
                <a:gd name="T30" fmla="*/ 77 w 522"/>
                <a:gd name="T31" fmla="*/ 445 h 521"/>
                <a:gd name="T32" fmla="*/ 51 w 522"/>
                <a:gd name="T33" fmla="*/ 415 h 521"/>
                <a:gd name="T34" fmla="*/ 30 w 522"/>
                <a:gd name="T35" fmla="*/ 381 h 521"/>
                <a:gd name="T36" fmla="*/ 14 w 522"/>
                <a:gd name="T37" fmla="*/ 343 h 521"/>
                <a:gd name="T38" fmla="*/ 4 w 522"/>
                <a:gd name="T39" fmla="*/ 302 h 521"/>
                <a:gd name="T40" fmla="*/ 0 w 522"/>
                <a:gd name="T41" fmla="*/ 261 h 521"/>
                <a:gd name="T42" fmla="*/ 4 w 522"/>
                <a:gd name="T43" fmla="*/ 219 h 521"/>
                <a:gd name="T44" fmla="*/ 14 w 522"/>
                <a:gd name="T45" fmla="*/ 178 h 521"/>
                <a:gd name="T46" fmla="*/ 30 w 522"/>
                <a:gd name="T47" fmla="*/ 141 h 521"/>
                <a:gd name="T48" fmla="*/ 51 w 522"/>
                <a:gd name="T49" fmla="*/ 107 h 521"/>
                <a:gd name="T50" fmla="*/ 77 w 522"/>
                <a:gd name="T51" fmla="*/ 76 h 521"/>
                <a:gd name="T52" fmla="*/ 107 w 522"/>
                <a:gd name="T53" fmla="*/ 50 h 521"/>
                <a:gd name="T54" fmla="*/ 141 w 522"/>
                <a:gd name="T55" fmla="*/ 29 h 521"/>
                <a:gd name="T56" fmla="*/ 179 w 522"/>
                <a:gd name="T57" fmla="*/ 13 h 521"/>
                <a:gd name="T58" fmla="*/ 218 w 522"/>
                <a:gd name="T59" fmla="*/ 4 h 521"/>
                <a:gd name="T60" fmla="*/ 262 w 522"/>
                <a:gd name="T61" fmla="*/ 0 h 521"/>
                <a:gd name="T62" fmla="*/ 303 w 522"/>
                <a:gd name="T63" fmla="*/ 4 h 521"/>
                <a:gd name="T64" fmla="*/ 344 w 522"/>
                <a:gd name="T65" fmla="*/ 13 h 521"/>
                <a:gd name="T66" fmla="*/ 381 w 522"/>
                <a:gd name="T67" fmla="*/ 29 h 521"/>
                <a:gd name="T68" fmla="*/ 415 w 522"/>
                <a:gd name="T69" fmla="*/ 50 h 521"/>
                <a:gd name="T70" fmla="*/ 445 w 522"/>
                <a:gd name="T71" fmla="*/ 76 h 521"/>
                <a:gd name="T72" fmla="*/ 471 w 522"/>
                <a:gd name="T73" fmla="*/ 107 h 521"/>
                <a:gd name="T74" fmla="*/ 493 w 522"/>
                <a:gd name="T75" fmla="*/ 141 h 521"/>
                <a:gd name="T76" fmla="*/ 509 w 522"/>
                <a:gd name="T77" fmla="*/ 178 h 521"/>
                <a:gd name="T78" fmla="*/ 518 w 522"/>
                <a:gd name="T79" fmla="*/ 219 h 521"/>
                <a:gd name="T80" fmla="*/ 522 w 522"/>
                <a:gd name="T81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521">
                  <a:moveTo>
                    <a:pt x="522" y="261"/>
                  </a:moveTo>
                  <a:lnTo>
                    <a:pt x="518" y="302"/>
                  </a:lnTo>
                  <a:lnTo>
                    <a:pt x="509" y="343"/>
                  </a:lnTo>
                  <a:lnTo>
                    <a:pt x="493" y="381"/>
                  </a:lnTo>
                  <a:lnTo>
                    <a:pt x="471" y="415"/>
                  </a:lnTo>
                  <a:lnTo>
                    <a:pt x="445" y="445"/>
                  </a:lnTo>
                  <a:lnTo>
                    <a:pt x="415" y="471"/>
                  </a:lnTo>
                  <a:lnTo>
                    <a:pt x="381" y="492"/>
                  </a:lnTo>
                  <a:lnTo>
                    <a:pt x="344" y="508"/>
                  </a:lnTo>
                  <a:lnTo>
                    <a:pt x="303" y="518"/>
                  </a:lnTo>
                  <a:lnTo>
                    <a:pt x="262" y="521"/>
                  </a:lnTo>
                  <a:lnTo>
                    <a:pt x="218" y="518"/>
                  </a:lnTo>
                  <a:lnTo>
                    <a:pt x="179" y="508"/>
                  </a:lnTo>
                  <a:lnTo>
                    <a:pt x="141" y="492"/>
                  </a:lnTo>
                  <a:lnTo>
                    <a:pt x="107" y="471"/>
                  </a:lnTo>
                  <a:lnTo>
                    <a:pt x="77" y="445"/>
                  </a:lnTo>
                  <a:lnTo>
                    <a:pt x="51" y="415"/>
                  </a:lnTo>
                  <a:lnTo>
                    <a:pt x="30" y="381"/>
                  </a:lnTo>
                  <a:lnTo>
                    <a:pt x="14" y="343"/>
                  </a:lnTo>
                  <a:lnTo>
                    <a:pt x="4" y="302"/>
                  </a:lnTo>
                  <a:lnTo>
                    <a:pt x="0" y="261"/>
                  </a:lnTo>
                  <a:lnTo>
                    <a:pt x="4" y="219"/>
                  </a:lnTo>
                  <a:lnTo>
                    <a:pt x="14" y="178"/>
                  </a:lnTo>
                  <a:lnTo>
                    <a:pt x="30" y="141"/>
                  </a:lnTo>
                  <a:lnTo>
                    <a:pt x="51" y="107"/>
                  </a:lnTo>
                  <a:lnTo>
                    <a:pt x="77" y="76"/>
                  </a:lnTo>
                  <a:lnTo>
                    <a:pt x="107" y="50"/>
                  </a:lnTo>
                  <a:lnTo>
                    <a:pt x="141" y="29"/>
                  </a:lnTo>
                  <a:lnTo>
                    <a:pt x="179" y="13"/>
                  </a:lnTo>
                  <a:lnTo>
                    <a:pt x="218" y="4"/>
                  </a:lnTo>
                  <a:lnTo>
                    <a:pt x="262" y="0"/>
                  </a:lnTo>
                  <a:lnTo>
                    <a:pt x="303" y="4"/>
                  </a:lnTo>
                  <a:lnTo>
                    <a:pt x="344" y="13"/>
                  </a:lnTo>
                  <a:lnTo>
                    <a:pt x="381" y="29"/>
                  </a:lnTo>
                  <a:lnTo>
                    <a:pt x="415" y="50"/>
                  </a:lnTo>
                  <a:lnTo>
                    <a:pt x="445" y="76"/>
                  </a:lnTo>
                  <a:lnTo>
                    <a:pt x="471" y="107"/>
                  </a:lnTo>
                  <a:lnTo>
                    <a:pt x="493" y="141"/>
                  </a:lnTo>
                  <a:lnTo>
                    <a:pt x="509" y="178"/>
                  </a:lnTo>
                  <a:lnTo>
                    <a:pt x="518" y="219"/>
                  </a:lnTo>
                  <a:lnTo>
                    <a:pt x="522" y="261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8">
              <a:extLst>
                <a:ext uri="{FF2B5EF4-FFF2-40B4-BE49-F238E27FC236}">
                  <a16:creationId xmlns:a16="http://schemas.microsoft.com/office/drawing/2014/main" id="{5CA58CA4-B376-46D6-9D99-288F6E4F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9925" y="628439"/>
              <a:ext cx="873554" cy="871881"/>
            </a:xfrm>
            <a:custGeom>
              <a:avLst/>
              <a:gdLst>
                <a:gd name="T0" fmla="*/ 522 w 522"/>
                <a:gd name="T1" fmla="*/ 261 h 521"/>
                <a:gd name="T2" fmla="*/ 518 w 522"/>
                <a:gd name="T3" fmla="*/ 302 h 521"/>
                <a:gd name="T4" fmla="*/ 509 w 522"/>
                <a:gd name="T5" fmla="*/ 343 h 521"/>
                <a:gd name="T6" fmla="*/ 492 w 522"/>
                <a:gd name="T7" fmla="*/ 381 h 521"/>
                <a:gd name="T8" fmla="*/ 471 w 522"/>
                <a:gd name="T9" fmla="*/ 415 h 521"/>
                <a:gd name="T10" fmla="*/ 445 w 522"/>
                <a:gd name="T11" fmla="*/ 445 h 521"/>
                <a:gd name="T12" fmla="*/ 415 w 522"/>
                <a:gd name="T13" fmla="*/ 471 h 521"/>
                <a:gd name="T14" fmla="*/ 381 w 522"/>
                <a:gd name="T15" fmla="*/ 492 h 521"/>
                <a:gd name="T16" fmla="*/ 344 w 522"/>
                <a:gd name="T17" fmla="*/ 508 h 521"/>
                <a:gd name="T18" fmla="*/ 304 w 522"/>
                <a:gd name="T19" fmla="*/ 518 h 521"/>
                <a:gd name="T20" fmla="*/ 262 w 522"/>
                <a:gd name="T21" fmla="*/ 521 h 521"/>
                <a:gd name="T22" fmla="*/ 219 w 522"/>
                <a:gd name="T23" fmla="*/ 518 h 521"/>
                <a:gd name="T24" fmla="*/ 179 w 522"/>
                <a:gd name="T25" fmla="*/ 508 h 521"/>
                <a:gd name="T26" fmla="*/ 141 w 522"/>
                <a:gd name="T27" fmla="*/ 492 h 521"/>
                <a:gd name="T28" fmla="*/ 107 w 522"/>
                <a:gd name="T29" fmla="*/ 471 h 521"/>
                <a:gd name="T30" fmla="*/ 77 w 522"/>
                <a:gd name="T31" fmla="*/ 445 h 521"/>
                <a:gd name="T32" fmla="*/ 51 w 522"/>
                <a:gd name="T33" fmla="*/ 415 h 521"/>
                <a:gd name="T34" fmla="*/ 30 w 522"/>
                <a:gd name="T35" fmla="*/ 381 h 521"/>
                <a:gd name="T36" fmla="*/ 14 w 522"/>
                <a:gd name="T37" fmla="*/ 343 h 521"/>
                <a:gd name="T38" fmla="*/ 4 w 522"/>
                <a:gd name="T39" fmla="*/ 302 h 521"/>
                <a:gd name="T40" fmla="*/ 0 w 522"/>
                <a:gd name="T41" fmla="*/ 261 h 521"/>
                <a:gd name="T42" fmla="*/ 4 w 522"/>
                <a:gd name="T43" fmla="*/ 219 h 521"/>
                <a:gd name="T44" fmla="*/ 14 w 522"/>
                <a:gd name="T45" fmla="*/ 178 h 521"/>
                <a:gd name="T46" fmla="*/ 30 w 522"/>
                <a:gd name="T47" fmla="*/ 141 h 521"/>
                <a:gd name="T48" fmla="*/ 51 w 522"/>
                <a:gd name="T49" fmla="*/ 107 h 521"/>
                <a:gd name="T50" fmla="*/ 77 w 522"/>
                <a:gd name="T51" fmla="*/ 76 h 521"/>
                <a:gd name="T52" fmla="*/ 107 w 522"/>
                <a:gd name="T53" fmla="*/ 50 h 521"/>
                <a:gd name="T54" fmla="*/ 141 w 522"/>
                <a:gd name="T55" fmla="*/ 29 h 521"/>
                <a:gd name="T56" fmla="*/ 179 w 522"/>
                <a:gd name="T57" fmla="*/ 13 h 521"/>
                <a:gd name="T58" fmla="*/ 219 w 522"/>
                <a:gd name="T59" fmla="*/ 4 h 521"/>
                <a:gd name="T60" fmla="*/ 262 w 522"/>
                <a:gd name="T61" fmla="*/ 0 h 521"/>
                <a:gd name="T62" fmla="*/ 304 w 522"/>
                <a:gd name="T63" fmla="*/ 4 h 521"/>
                <a:gd name="T64" fmla="*/ 344 w 522"/>
                <a:gd name="T65" fmla="*/ 13 h 521"/>
                <a:gd name="T66" fmla="*/ 381 w 522"/>
                <a:gd name="T67" fmla="*/ 29 h 521"/>
                <a:gd name="T68" fmla="*/ 415 w 522"/>
                <a:gd name="T69" fmla="*/ 50 h 521"/>
                <a:gd name="T70" fmla="*/ 445 w 522"/>
                <a:gd name="T71" fmla="*/ 76 h 521"/>
                <a:gd name="T72" fmla="*/ 471 w 522"/>
                <a:gd name="T73" fmla="*/ 107 h 521"/>
                <a:gd name="T74" fmla="*/ 492 w 522"/>
                <a:gd name="T75" fmla="*/ 141 h 521"/>
                <a:gd name="T76" fmla="*/ 509 w 522"/>
                <a:gd name="T77" fmla="*/ 178 h 521"/>
                <a:gd name="T78" fmla="*/ 518 w 522"/>
                <a:gd name="T79" fmla="*/ 219 h 521"/>
                <a:gd name="T80" fmla="*/ 522 w 522"/>
                <a:gd name="T81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521">
                  <a:moveTo>
                    <a:pt x="522" y="261"/>
                  </a:moveTo>
                  <a:lnTo>
                    <a:pt x="518" y="302"/>
                  </a:lnTo>
                  <a:lnTo>
                    <a:pt x="509" y="343"/>
                  </a:lnTo>
                  <a:lnTo>
                    <a:pt x="492" y="381"/>
                  </a:lnTo>
                  <a:lnTo>
                    <a:pt x="471" y="415"/>
                  </a:lnTo>
                  <a:lnTo>
                    <a:pt x="445" y="445"/>
                  </a:lnTo>
                  <a:lnTo>
                    <a:pt x="415" y="471"/>
                  </a:lnTo>
                  <a:lnTo>
                    <a:pt x="381" y="492"/>
                  </a:lnTo>
                  <a:lnTo>
                    <a:pt x="344" y="508"/>
                  </a:lnTo>
                  <a:lnTo>
                    <a:pt x="304" y="518"/>
                  </a:lnTo>
                  <a:lnTo>
                    <a:pt x="262" y="521"/>
                  </a:lnTo>
                  <a:lnTo>
                    <a:pt x="219" y="518"/>
                  </a:lnTo>
                  <a:lnTo>
                    <a:pt x="179" y="508"/>
                  </a:lnTo>
                  <a:lnTo>
                    <a:pt x="141" y="492"/>
                  </a:lnTo>
                  <a:lnTo>
                    <a:pt x="107" y="471"/>
                  </a:lnTo>
                  <a:lnTo>
                    <a:pt x="77" y="445"/>
                  </a:lnTo>
                  <a:lnTo>
                    <a:pt x="51" y="415"/>
                  </a:lnTo>
                  <a:lnTo>
                    <a:pt x="30" y="381"/>
                  </a:lnTo>
                  <a:lnTo>
                    <a:pt x="14" y="343"/>
                  </a:lnTo>
                  <a:lnTo>
                    <a:pt x="4" y="302"/>
                  </a:lnTo>
                  <a:lnTo>
                    <a:pt x="0" y="261"/>
                  </a:lnTo>
                  <a:lnTo>
                    <a:pt x="4" y="219"/>
                  </a:lnTo>
                  <a:lnTo>
                    <a:pt x="14" y="178"/>
                  </a:lnTo>
                  <a:lnTo>
                    <a:pt x="30" y="141"/>
                  </a:lnTo>
                  <a:lnTo>
                    <a:pt x="51" y="107"/>
                  </a:lnTo>
                  <a:lnTo>
                    <a:pt x="77" y="76"/>
                  </a:lnTo>
                  <a:lnTo>
                    <a:pt x="107" y="50"/>
                  </a:lnTo>
                  <a:lnTo>
                    <a:pt x="141" y="29"/>
                  </a:lnTo>
                  <a:lnTo>
                    <a:pt x="179" y="13"/>
                  </a:lnTo>
                  <a:lnTo>
                    <a:pt x="219" y="4"/>
                  </a:lnTo>
                  <a:lnTo>
                    <a:pt x="262" y="0"/>
                  </a:lnTo>
                  <a:lnTo>
                    <a:pt x="304" y="4"/>
                  </a:lnTo>
                  <a:lnTo>
                    <a:pt x="344" y="13"/>
                  </a:lnTo>
                  <a:lnTo>
                    <a:pt x="381" y="29"/>
                  </a:lnTo>
                  <a:lnTo>
                    <a:pt x="415" y="50"/>
                  </a:lnTo>
                  <a:lnTo>
                    <a:pt x="445" y="76"/>
                  </a:lnTo>
                  <a:lnTo>
                    <a:pt x="471" y="107"/>
                  </a:lnTo>
                  <a:lnTo>
                    <a:pt x="492" y="141"/>
                  </a:lnTo>
                  <a:lnTo>
                    <a:pt x="509" y="178"/>
                  </a:lnTo>
                  <a:lnTo>
                    <a:pt x="518" y="219"/>
                  </a:lnTo>
                  <a:lnTo>
                    <a:pt x="522" y="26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rgbClr val="E5CF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9">
              <a:extLst>
                <a:ext uri="{FF2B5EF4-FFF2-40B4-BE49-F238E27FC236}">
                  <a16:creationId xmlns:a16="http://schemas.microsoft.com/office/drawing/2014/main" id="{63CD4DF7-FBA0-4B19-BD15-076E33D2C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2215" y="4057389"/>
              <a:ext cx="871881" cy="871881"/>
            </a:xfrm>
            <a:custGeom>
              <a:avLst/>
              <a:gdLst>
                <a:gd name="T0" fmla="*/ 521 w 521"/>
                <a:gd name="T1" fmla="*/ 260 h 521"/>
                <a:gd name="T2" fmla="*/ 517 w 521"/>
                <a:gd name="T3" fmla="*/ 302 h 521"/>
                <a:gd name="T4" fmla="*/ 508 w 521"/>
                <a:gd name="T5" fmla="*/ 343 h 521"/>
                <a:gd name="T6" fmla="*/ 492 w 521"/>
                <a:gd name="T7" fmla="*/ 381 h 521"/>
                <a:gd name="T8" fmla="*/ 470 w 521"/>
                <a:gd name="T9" fmla="*/ 415 h 521"/>
                <a:gd name="T10" fmla="*/ 444 w 521"/>
                <a:gd name="T11" fmla="*/ 445 h 521"/>
                <a:gd name="T12" fmla="*/ 414 w 521"/>
                <a:gd name="T13" fmla="*/ 471 h 521"/>
                <a:gd name="T14" fmla="*/ 380 w 521"/>
                <a:gd name="T15" fmla="*/ 492 h 521"/>
                <a:gd name="T16" fmla="*/ 343 w 521"/>
                <a:gd name="T17" fmla="*/ 508 h 521"/>
                <a:gd name="T18" fmla="*/ 303 w 521"/>
                <a:gd name="T19" fmla="*/ 518 h 521"/>
                <a:gd name="T20" fmla="*/ 261 w 521"/>
                <a:gd name="T21" fmla="*/ 521 h 521"/>
                <a:gd name="T22" fmla="*/ 218 w 521"/>
                <a:gd name="T23" fmla="*/ 518 h 521"/>
                <a:gd name="T24" fmla="*/ 178 w 521"/>
                <a:gd name="T25" fmla="*/ 508 h 521"/>
                <a:gd name="T26" fmla="*/ 140 w 521"/>
                <a:gd name="T27" fmla="*/ 492 h 521"/>
                <a:gd name="T28" fmla="*/ 106 w 521"/>
                <a:gd name="T29" fmla="*/ 471 h 521"/>
                <a:gd name="T30" fmla="*/ 76 w 521"/>
                <a:gd name="T31" fmla="*/ 445 h 521"/>
                <a:gd name="T32" fmla="*/ 50 w 521"/>
                <a:gd name="T33" fmla="*/ 415 h 521"/>
                <a:gd name="T34" fmla="*/ 29 w 521"/>
                <a:gd name="T35" fmla="*/ 381 h 521"/>
                <a:gd name="T36" fmla="*/ 13 w 521"/>
                <a:gd name="T37" fmla="*/ 343 h 521"/>
                <a:gd name="T38" fmla="*/ 3 w 521"/>
                <a:gd name="T39" fmla="*/ 302 h 521"/>
                <a:gd name="T40" fmla="*/ 0 w 521"/>
                <a:gd name="T41" fmla="*/ 260 h 521"/>
                <a:gd name="T42" fmla="*/ 3 w 521"/>
                <a:gd name="T43" fmla="*/ 218 h 521"/>
                <a:gd name="T44" fmla="*/ 13 w 521"/>
                <a:gd name="T45" fmla="*/ 178 h 521"/>
                <a:gd name="T46" fmla="*/ 29 w 521"/>
                <a:gd name="T47" fmla="*/ 141 h 521"/>
                <a:gd name="T48" fmla="*/ 50 w 521"/>
                <a:gd name="T49" fmla="*/ 107 h 521"/>
                <a:gd name="T50" fmla="*/ 76 w 521"/>
                <a:gd name="T51" fmla="*/ 76 h 521"/>
                <a:gd name="T52" fmla="*/ 106 w 521"/>
                <a:gd name="T53" fmla="*/ 50 h 521"/>
                <a:gd name="T54" fmla="*/ 140 w 521"/>
                <a:gd name="T55" fmla="*/ 29 h 521"/>
                <a:gd name="T56" fmla="*/ 178 w 521"/>
                <a:gd name="T57" fmla="*/ 13 h 521"/>
                <a:gd name="T58" fmla="*/ 218 w 521"/>
                <a:gd name="T59" fmla="*/ 4 h 521"/>
                <a:gd name="T60" fmla="*/ 261 w 521"/>
                <a:gd name="T61" fmla="*/ 0 h 521"/>
                <a:gd name="T62" fmla="*/ 303 w 521"/>
                <a:gd name="T63" fmla="*/ 4 h 521"/>
                <a:gd name="T64" fmla="*/ 343 w 521"/>
                <a:gd name="T65" fmla="*/ 13 h 521"/>
                <a:gd name="T66" fmla="*/ 380 w 521"/>
                <a:gd name="T67" fmla="*/ 29 h 521"/>
                <a:gd name="T68" fmla="*/ 414 w 521"/>
                <a:gd name="T69" fmla="*/ 50 h 521"/>
                <a:gd name="T70" fmla="*/ 444 w 521"/>
                <a:gd name="T71" fmla="*/ 76 h 521"/>
                <a:gd name="T72" fmla="*/ 470 w 521"/>
                <a:gd name="T73" fmla="*/ 107 h 521"/>
                <a:gd name="T74" fmla="*/ 492 w 521"/>
                <a:gd name="T75" fmla="*/ 141 h 521"/>
                <a:gd name="T76" fmla="*/ 508 w 521"/>
                <a:gd name="T77" fmla="*/ 178 h 521"/>
                <a:gd name="T78" fmla="*/ 517 w 521"/>
                <a:gd name="T79" fmla="*/ 218 h 521"/>
                <a:gd name="T80" fmla="*/ 521 w 521"/>
                <a:gd name="T81" fmla="*/ 26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1" h="521">
                  <a:moveTo>
                    <a:pt x="521" y="260"/>
                  </a:moveTo>
                  <a:lnTo>
                    <a:pt x="517" y="302"/>
                  </a:lnTo>
                  <a:lnTo>
                    <a:pt x="508" y="343"/>
                  </a:lnTo>
                  <a:lnTo>
                    <a:pt x="492" y="381"/>
                  </a:lnTo>
                  <a:lnTo>
                    <a:pt x="470" y="415"/>
                  </a:lnTo>
                  <a:lnTo>
                    <a:pt x="444" y="445"/>
                  </a:lnTo>
                  <a:lnTo>
                    <a:pt x="414" y="471"/>
                  </a:lnTo>
                  <a:lnTo>
                    <a:pt x="380" y="492"/>
                  </a:lnTo>
                  <a:lnTo>
                    <a:pt x="343" y="508"/>
                  </a:lnTo>
                  <a:lnTo>
                    <a:pt x="303" y="518"/>
                  </a:lnTo>
                  <a:lnTo>
                    <a:pt x="261" y="521"/>
                  </a:lnTo>
                  <a:lnTo>
                    <a:pt x="218" y="518"/>
                  </a:lnTo>
                  <a:lnTo>
                    <a:pt x="178" y="508"/>
                  </a:lnTo>
                  <a:lnTo>
                    <a:pt x="140" y="492"/>
                  </a:lnTo>
                  <a:lnTo>
                    <a:pt x="106" y="471"/>
                  </a:lnTo>
                  <a:lnTo>
                    <a:pt x="76" y="445"/>
                  </a:lnTo>
                  <a:lnTo>
                    <a:pt x="50" y="415"/>
                  </a:lnTo>
                  <a:lnTo>
                    <a:pt x="29" y="381"/>
                  </a:lnTo>
                  <a:lnTo>
                    <a:pt x="13" y="343"/>
                  </a:lnTo>
                  <a:lnTo>
                    <a:pt x="3" y="302"/>
                  </a:lnTo>
                  <a:lnTo>
                    <a:pt x="0" y="260"/>
                  </a:lnTo>
                  <a:lnTo>
                    <a:pt x="3" y="218"/>
                  </a:lnTo>
                  <a:lnTo>
                    <a:pt x="13" y="178"/>
                  </a:lnTo>
                  <a:lnTo>
                    <a:pt x="29" y="141"/>
                  </a:lnTo>
                  <a:lnTo>
                    <a:pt x="50" y="107"/>
                  </a:lnTo>
                  <a:lnTo>
                    <a:pt x="76" y="76"/>
                  </a:lnTo>
                  <a:lnTo>
                    <a:pt x="106" y="50"/>
                  </a:lnTo>
                  <a:lnTo>
                    <a:pt x="140" y="29"/>
                  </a:lnTo>
                  <a:lnTo>
                    <a:pt x="178" y="13"/>
                  </a:lnTo>
                  <a:lnTo>
                    <a:pt x="218" y="4"/>
                  </a:lnTo>
                  <a:lnTo>
                    <a:pt x="261" y="0"/>
                  </a:lnTo>
                  <a:lnTo>
                    <a:pt x="303" y="4"/>
                  </a:lnTo>
                  <a:lnTo>
                    <a:pt x="343" y="13"/>
                  </a:lnTo>
                  <a:lnTo>
                    <a:pt x="380" y="29"/>
                  </a:lnTo>
                  <a:lnTo>
                    <a:pt x="414" y="50"/>
                  </a:lnTo>
                  <a:lnTo>
                    <a:pt x="444" y="76"/>
                  </a:lnTo>
                  <a:lnTo>
                    <a:pt x="470" y="107"/>
                  </a:lnTo>
                  <a:lnTo>
                    <a:pt x="492" y="141"/>
                  </a:lnTo>
                  <a:lnTo>
                    <a:pt x="508" y="178"/>
                  </a:lnTo>
                  <a:lnTo>
                    <a:pt x="517" y="218"/>
                  </a:lnTo>
                  <a:lnTo>
                    <a:pt x="521" y="26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20">
              <a:extLst>
                <a:ext uri="{FF2B5EF4-FFF2-40B4-BE49-F238E27FC236}">
                  <a16:creationId xmlns:a16="http://schemas.microsoft.com/office/drawing/2014/main" id="{C904A75C-3604-4C69-9ABA-EA99C7F45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683" y="2902692"/>
              <a:ext cx="1094452" cy="1092780"/>
            </a:xfrm>
            <a:custGeom>
              <a:avLst/>
              <a:gdLst>
                <a:gd name="T0" fmla="*/ 328 w 654"/>
                <a:gd name="T1" fmla="*/ 0 h 653"/>
                <a:gd name="T2" fmla="*/ 279 w 654"/>
                <a:gd name="T3" fmla="*/ 4 h 653"/>
                <a:gd name="T4" fmla="*/ 232 w 654"/>
                <a:gd name="T5" fmla="*/ 14 h 653"/>
                <a:gd name="T6" fmla="*/ 189 w 654"/>
                <a:gd name="T7" fmla="*/ 31 h 653"/>
                <a:gd name="T8" fmla="*/ 150 w 654"/>
                <a:gd name="T9" fmla="*/ 54 h 653"/>
                <a:gd name="T10" fmla="*/ 113 w 654"/>
                <a:gd name="T11" fmla="*/ 81 h 653"/>
                <a:gd name="T12" fmla="*/ 80 w 654"/>
                <a:gd name="T13" fmla="*/ 113 h 653"/>
                <a:gd name="T14" fmla="*/ 53 w 654"/>
                <a:gd name="T15" fmla="*/ 149 h 653"/>
                <a:gd name="T16" fmla="*/ 31 w 654"/>
                <a:gd name="T17" fmla="*/ 190 h 653"/>
                <a:gd name="T18" fmla="*/ 15 w 654"/>
                <a:gd name="T19" fmla="*/ 233 h 653"/>
                <a:gd name="T20" fmla="*/ 4 w 654"/>
                <a:gd name="T21" fmla="*/ 279 h 653"/>
                <a:gd name="T22" fmla="*/ 0 w 654"/>
                <a:gd name="T23" fmla="*/ 327 h 653"/>
                <a:gd name="T24" fmla="*/ 4 w 654"/>
                <a:gd name="T25" fmla="*/ 376 h 653"/>
                <a:gd name="T26" fmla="*/ 15 w 654"/>
                <a:gd name="T27" fmla="*/ 421 h 653"/>
                <a:gd name="T28" fmla="*/ 31 w 654"/>
                <a:gd name="T29" fmla="*/ 465 h 653"/>
                <a:gd name="T30" fmla="*/ 53 w 654"/>
                <a:gd name="T31" fmla="*/ 505 h 653"/>
                <a:gd name="T32" fmla="*/ 80 w 654"/>
                <a:gd name="T33" fmla="*/ 541 h 653"/>
                <a:gd name="T34" fmla="*/ 113 w 654"/>
                <a:gd name="T35" fmla="*/ 573 h 653"/>
                <a:gd name="T36" fmla="*/ 150 w 654"/>
                <a:gd name="T37" fmla="*/ 601 h 653"/>
                <a:gd name="T38" fmla="*/ 189 w 654"/>
                <a:gd name="T39" fmla="*/ 623 h 653"/>
                <a:gd name="T40" fmla="*/ 232 w 654"/>
                <a:gd name="T41" fmla="*/ 640 h 653"/>
                <a:gd name="T42" fmla="*/ 279 w 654"/>
                <a:gd name="T43" fmla="*/ 651 h 653"/>
                <a:gd name="T44" fmla="*/ 328 w 654"/>
                <a:gd name="T45" fmla="*/ 653 h 653"/>
                <a:gd name="T46" fmla="*/ 375 w 654"/>
                <a:gd name="T47" fmla="*/ 651 h 653"/>
                <a:gd name="T48" fmla="*/ 422 w 654"/>
                <a:gd name="T49" fmla="*/ 640 h 653"/>
                <a:gd name="T50" fmla="*/ 465 w 654"/>
                <a:gd name="T51" fmla="*/ 623 h 653"/>
                <a:gd name="T52" fmla="*/ 505 w 654"/>
                <a:gd name="T53" fmla="*/ 601 h 653"/>
                <a:gd name="T54" fmla="*/ 541 w 654"/>
                <a:gd name="T55" fmla="*/ 573 h 653"/>
                <a:gd name="T56" fmla="*/ 574 w 654"/>
                <a:gd name="T57" fmla="*/ 541 h 653"/>
                <a:gd name="T58" fmla="*/ 602 w 654"/>
                <a:gd name="T59" fmla="*/ 505 h 653"/>
                <a:gd name="T60" fmla="*/ 624 w 654"/>
                <a:gd name="T61" fmla="*/ 465 h 653"/>
                <a:gd name="T62" fmla="*/ 639 w 654"/>
                <a:gd name="T63" fmla="*/ 421 h 653"/>
                <a:gd name="T64" fmla="*/ 650 w 654"/>
                <a:gd name="T65" fmla="*/ 376 h 653"/>
                <a:gd name="T66" fmla="*/ 654 w 654"/>
                <a:gd name="T67" fmla="*/ 327 h 653"/>
                <a:gd name="T68" fmla="*/ 650 w 654"/>
                <a:gd name="T69" fmla="*/ 279 h 653"/>
                <a:gd name="T70" fmla="*/ 639 w 654"/>
                <a:gd name="T71" fmla="*/ 233 h 653"/>
                <a:gd name="T72" fmla="*/ 624 w 654"/>
                <a:gd name="T73" fmla="*/ 190 h 653"/>
                <a:gd name="T74" fmla="*/ 602 w 654"/>
                <a:gd name="T75" fmla="*/ 149 h 653"/>
                <a:gd name="T76" fmla="*/ 574 w 654"/>
                <a:gd name="T77" fmla="*/ 113 h 653"/>
                <a:gd name="T78" fmla="*/ 541 w 654"/>
                <a:gd name="T79" fmla="*/ 81 h 653"/>
                <a:gd name="T80" fmla="*/ 505 w 654"/>
                <a:gd name="T81" fmla="*/ 54 h 653"/>
                <a:gd name="T82" fmla="*/ 465 w 654"/>
                <a:gd name="T83" fmla="*/ 31 h 653"/>
                <a:gd name="T84" fmla="*/ 422 w 654"/>
                <a:gd name="T85" fmla="*/ 14 h 653"/>
                <a:gd name="T86" fmla="*/ 375 w 654"/>
                <a:gd name="T87" fmla="*/ 4 h 653"/>
                <a:gd name="T88" fmla="*/ 328 w 654"/>
                <a:gd name="T8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4" h="653">
                  <a:moveTo>
                    <a:pt x="328" y="0"/>
                  </a:moveTo>
                  <a:lnTo>
                    <a:pt x="279" y="4"/>
                  </a:lnTo>
                  <a:lnTo>
                    <a:pt x="232" y="14"/>
                  </a:lnTo>
                  <a:lnTo>
                    <a:pt x="189" y="31"/>
                  </a:lnTo>
                  <a:lnTo>
                    <a:pt x="150" y="54"/>
                  </a:lnTo>
                  <a:lnTo>
                    <a:pt x="113" y="81"/>
                  </a:lnTo>
                  <a:lnTo>
                    <a:pt x="80" y="113"/>
                  </a:lnTo>
                  <a:lnTo>
                    <a:pt x="53" y="149"/>
                  </a:lnTo>
                  <a:lnTo>
                    <a:pt x="31" y="190"/>
                  </a:lnTo>
                  <a:lnTo>
                    <a:pt x="15" y="233"/>
                  </a:lnTo>
                  <a:lnTo>
                    <a:pt x="4" y="279"/>
                  </a:lnTo>
                  <a:lnTo>
                    <a:pt x="0" y="327"/>
                  </a:lnTo>
                  <a:lnTo>
                    <a:pt x="4" y="376"/>
                  </a:lnTo>
                  <a:lnTo>
                    <a:pt x="15" y="421"/>
                  </a:lnTo>
                  <a:lnTo>
                    <a:pt x="31" y="465"/>
                  </a:lnTo>
                  <a:lnTo>
                    <a:pt x="53" y="505"/>
                  </a:lnTo>
                  <a:lnTo>
                    <a:pt x="80" y="541"/>
                  </a:lnTo>
                  <a:lnTo>
                    <a:pt x="113" y="573"/>
                  </a:lnTo>
                  <a:lnTo>
                    <a:pt x="150" y="601"/>
                  </a:lnTo>
                  <a:lnTo>
                    <a:pt x="189" y="623"/>
                  </a:lnTo>
                  <a:lnTo>
                    <a:pt x="232" y="640"/>
                  </a:lnTo>
                  <a:lnTo>
                    <a:pt x="279" y="651"/>
                  </a:lnTo>
                  <a:lnTo>
                    <a:pt x="328" y="653"/>
                  </a:lnTo>
                  <a:lnTo>
                    <a:pt x="375" y="651"/>
                  </a:lnTo>
                  <a:lnTo>
                    <a:pt x="422" y="640"/>
                  </a:lnTo>
                  <a:lnTo>
                    <a:pt x="465" y="623"/>
                  </a:lnTo>
                  <a:lnTo>
                    <a:pt x="505" y="601"/>
                  </a:lnTo>
                  <a:lnTo>
                    <a:pt x="541" y="573"/>
                  </a:lnTo>
                  <a:lnTo>
                    <a:pt x="574" y="541"/>
                  </a:lnTo>
                  <a:lnTo>
                    <a:pt x="602" y="505"/>
                  </a:lnTo>
                  <a:lnTo>
                    <a:pt x="624" y="465"/>
                  </a:lnTo>
                  <a:lnTo>
                    <a:pt x="639" y="421"/>
                  </a:lnTo>
                  <a:lnTo>
                    <a:pt x="650" y="376"/>
                  </a:lnTo>
                  <a:lnTo>
                    <a:pt x="654" y="327"/>
                  </a:lnTo>
                  <a:lnTo>
                    <a:pt x="650" y="279"/>
                  </a:lnTo>
                  <a:lnTo>
                    <a:pt x="639" y="233"/>
                  </a:lnTo>
                  <a:lnTo>
                    <a:pt x="624" y="190"/>
                  </a:lnTo>
                  <a:lnTo>
                    <a:pt x="602" y="149"/>
                  </a:lnTo>
                  <a:lnTo>
                    <a:pt x="574" y="113"/>
                  </a:lnTo>
                  <a:lnTo>
                    <a:pt x="541" y="81"/>
                  </a:lnTo>
                  <a:lnTo>
                    <a:pt x="505" y="54"/>
                  </a:lnTo>
                  <a:lnTo>
                    <a:pt x="465" y="31"/>
                  </a:lnTo>
                  <a:lnTo>
                    <a:pt x="422" y="14"/>
                  </a:lnTo>
                  <a:lnTo>
                    <a:pt x="375" y="4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rgbClr val="77DCE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21">
              <a:extLst>
                <a:ext uri="{FF2B5EF4-FFF2-40B4-BE49-F238E27FC236}">
                  <a16:creationId xmlns:a16="http://schemas.microsoft.com/office/drawing/2014/main" id="{4427EABE-519D-4F06-A6C4-D73A0735B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471" y="1518727"/>
              <a:ext cx="1094452" cy="1092780"/>
            </a:xfrm>
            <a:custGeom>
              <a:avLst/>
              <a:gdLst>
                <a:gd name="T0" fmla="*/ 328 w 654"/>
                <a:gd name="T1" fmla="*/ 0 h 653"/>
                <a:gd name="T2" fmla="*/ 279 w 654"/>
                <a:gd name="T3" fmla="*/ 2 h 653"/>
                <a:gd name="T4" fmla="*/ 233 w 654"/>
                <a:gd name="T5" fmla="*/ 13 h 653"/>
                <a:gd name="T6" fmla="*/ 189 w 654"/>
                <a:gd name="T7" fmla="*/ 30 h 653"/>
                <a:gd name="T8" fmla="*/ 150 w 654"/>
                <a:gd name="T9" fmla="*/ 52 h 653"/>
                <a:gd name="T10" fmla="*/ 113 w 654"/>
                <a:gd name="T11" fmla="*/ 79 h 653"/>
                <a:gd name="T12" fmla="*/ 80 w 654"/>
                <a:gd name="T13" fmla="*/ 112 h 653"/>
                <a:gd name="T14" fmla="*/ 53 w 654"/>
                <a:gd name="T15" fmla="*/ 148 h 653"/>
                <a:gd name="T16" fmla="*/ 30 w 654"/>
                <a:gd name="T17" fmla="*/ 188 h 653"/>
                <a:gd name="T18" fmla="*/ 15 w 654"/>
                <a:gd name="T19" fmla="*/ 231 h 653"/>
                <a:gd name="T20" fmla="*/ 4 w 654"/>
                <a:gd name="T21" fmla="*/ 277 h 653"/>
                <a:gd name="T22" fmla="*/ 0 w 654"/>
                <a:gd name="T23" fmla="*/ 326 h 653"/>
                <a:gd name="T24" fmla="*/ 4 w 654"/>
                <a:gd name="T25" fmla="*/ 374 h 653"/>
                <a:gd name="T26" fmla="*/ 15 w 654"/>
                <a:gd name="T27" fmla="*/ 420 h 653"/>
                <a:gd name="T28" fmla="*/ 30 w 654"/>
                <a:gd name="T29" fmla="*/ 463 h 653"/>
                <a:gd name="T30" fmla="*/ 53 w 654"/>
                <a:gd name="T31" fmla="*/ 504 h 653"/>
                <a:gd name="T32" fmla="*/ 80 w 654"/>
                <a:gd name="T33" fmla="*/ 540 h 653"/>
                <a:gd name="T34" fmla="*/ 113 w 654"/>
                <a:gd name="T35" fmla="*/ 572 h 653"/>
                <a:gd name="T36" fmla="*/ 150 w 654"/>
                <a:gd name="T37" fmla="*/ 599 h 653"/>
                <a:gd name="T38" fmla="*/ 189 w 654"/>
                <a:gd name="T39" fmla="*/ 621 h 653"/>
                <a:gd name="T40" fmla="*/ 233 w 654"/>
                <a:gd name="T41" fmla="*/ 638 h 653"/>
                <a:gd name="T42" fmla="*/ 279 w 654"/>
                <a:gd name="T43" fmla="*/ 649 h 653"/>
                <a:gd name="T44" fmla="*/ 328 w 654"/>
                <a:gd name="T45" fmla="*/ 653 h 653"/>
                <a:gd name="T46" fmla="*/ 375 w 654"/>
                <a:gd name="T47" fmla="*/ 649 h 653"/>
                <a:gd name="T48" fmla="*/ 422 w 654"/>
                <a:gd name="T49" fmla="*/ 638 h 653"/>
                <a:gd name="T50" fmla="*/ 465 w 654"/>
                <a:gd name="T51" fmla="*/ 621 h 653"/>
                <a:gd name="T52" fmla="*/ 504 w 654"/>
                <a:gd name="T53" fmla="*/ 599 h 653"/>
                <a:gd name="T54" fmla="*/ 541 w 654"/>
                <a:gd name="T55" fmla="*/ 572 h 653"/>
                <a:gd name="T56" fmla="*/ 574 w 654"/>
                <a:gd name="T57" fmla="*/ 540 h 653"/>
                <a:gd name="T58" fmla="*/ 601 w 654"/>
                <a:gd name="T59" fmla="*/ 504 h 653"/>
                <a:gd name="T60" fmla="*/ 624 w 654"/>
                <a:gd name="T61" fmla="*/ 463 h 653"/>
                <a:gd name="T62" fmla="*/ 639 w 654"/>
                <a:gd name="T63" fmla="*/ 420 h 653"/>
                <a:gd name="T64" fmla="*/ 650 w 654"/>
                <a:gd name="T65" fmla="*/ 374 h 653"/>
                <a:gd name="T66" fmla="*/ 654 w 654"/>
                <a:gd name="T67" fmla="*/ 326 h 653"/>
                <a:gd name="T68" fmla="*/ 650 w 654"/>
                <a:gd name="T69" fmla="*/ 277 h 653"/>
                <a:gd name="T70" fmla="*/ 639 w 654"/>
                <a:gd name="T71" fmla="*/ 231 h 653"/>
                <a:gd name="T72" fmla="*/ 624 w 654"/>
                <a:gd name="T73" fmla="*/ 188 h 653"/>
                <a:gd name="T74" fmla="*/ 601 w 654"/>
                <a:gd name="T75" fmla="*/ 148 h 653"/>
                <a:gd name="T76" fmla="*/ 574 w 654"/>
                <a:gd name="T77" fmla="*/ 112 h 653"/>
                <a:gd name="T78" fmla="*/ 541 w 654"/>
                <a:gd name="T79" fmla="*/ 79 h 653"/>
                <a:gd name="T80" fmla="*/ 504 w 654"/>
                <a:gd name="T81" fmla="*/ 52 h 653"/>
                <a:gd name="T82" fmla="*/ 465 w 654"/>
                <a:gd name="T83" fmla="*/ 30 h 653"/>
                <a:gd name="T84" fmla="*/ 422 w 654"/>
                <a:gd name="T85" fmla="*/ 13 h 653"/>
                <a:gd name="T86" fmla="*/ 375 w 654"/>
                <a:gd name="T87" fmla="*/ 2 h 653"/>
                <a:gd name="T88" fmla="*/ 328 w 654"/>
                <a:gd name="T8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4" h="653">
                  <a:moveTo>
                    <a:pt x="328" y="0"/>
                  </a:moveTo>
                  <a:lnTo>
                    <a:pt x="279" y="2"/>
                  </a:lnTo>
                  <a:lnTo>
                    <a:pt x="233" y="13"/>
                  </a:lnTo>
                  <a:lnTo>
                    <a:pt x="189" y="30"/>
                  </a:lnTo>
                  <a:lnTo>
                    <a:pt x="150" y="52"/>
                  </a:lnTo>
                  <a:lnTo>
                    <a:pt x="113" y="79"/>
                  </a:lnTo>
                  <a:lnTo>
                    <a:pt x="80" y="112"/>
                  </a:lnTo>
                  <a:lnTo>
                    <a:pt x="53" y="148"/>
                  </a:lnTo>
                  <a:lnTo>
                    <a:pt x="30" y="188"/>
                  </a:lnTo>
                  <a:lnTo>
                    <a:pt x="15" y="231"/>
                  </a:lnTo>
                  <a:lnTo>
                    <a:pt x="4" y="277"/>
                  </a:lnTo>
                  <a:lnTo>
                    <a:pt x="0" y="326"/>
                  </a:lnTo>
                  <a:lnTo>
                    <a:pt x="4" y="374"/>
                  </a:lnTo>
                  <a:lnTo>
                    <a:pt x="15" y="420"/>
                  </a:lnTo>
                  <a:lnTo>
                    <a:pt x="30" y="463"/>
                  </a:lnTo>
                  <a:lnTo>
                    <a:pt x="53" y="504"/>
                  </a:lnTo>
                  <a:lnTo>
                    <a:pt x="80" y="540"/>
                  </a:lnTo>
                  <a:lnTo>
                    <a:pt x="113" y="572"/>
                  </a:lnTo>
                  <a:lnTo>
                    <a:pt x="150" y="599"/>
                  </a:lnTo>
                  <a:lnTo>
                    <a:pt x="189" y="621"/>
                  </a:lnTo>
                  <a:lnTo>
                    <a:pt x="233" y="638"/>
                  </a:lnTo>
                  <a:lnTo>
                    <a:pt x="279" y="649"/>
                  </a:lnTo>
                  <a:lnTo>
                    <a:pt x="328" y="653"/>
                  </a:lnTo>
                  <a:lnTo>
                    <a:pt x="375" y="649"/>
                  </a:lnTo>
                  <a:lnTo>
                    <a:pt x="422" y="638"/>
                  </a:lnTo>
                  <a:lnTo>
                    <a:pt x="465" y="621"/>
                  </a:lnTo>
                  <a:lnTo>
                    <a:pt x="504" y="599"/>
                  </a:lnTo>
                  <a:lnTo>
                    <a:pt x="541" y="572"/>
                  </a:lnTo>
                  <a:lnTo>
                    <a:pt x="574" y="540"/>
                  </a:lnTo>
                  <a:lnTo>
                    <a:pt x="601" y="504"/>
                  </a:lnTo>
                  <a:lnTo>
                    <a:pt x="624" y="463"/>
                  </a:lnTo>
                  <a:lnTo>
                    <a:pt x="639" y="420"/>
                  </a:lnTo>
                  <a:lnTo>
                    <a:pt x="650" y="374"/>
                  </a:lnTo>
                  <a:lnTo>
                    <a:pt x="654" y="326"/>
                  </a:lnTo>
                  <a:lnTo>
                    <a:pt x="650" y="277"/>
                  </a:lnTo>
                  <a:lnTo>
                    <a:pt x="639" y="231"/>
                  </a:lnTo>
                  <a:lnTo>
                    <a:pt x="624" y="188"/>
                  </a:lnTo>
                  <a:lnTo>
                    <a:pt x="601" y="148"/>
                  </a:lnTo>
                  <a:lnTo>
                    <a:pt x="574" y="112"/>
                  </a:lnTo>
                  <a:lnTo>
                    <a:pt x="541" y="79"/>
                  </a:lnTo>
                  <a:lnTo>
                    <a:pt x="504" y="52"/>
                  </a:lnTo>
                  <a:lnTo>
                    <a:pt x="465" y="30"/>
                  </a:lnTo>
                  <a:lnTo>
                    <a:pt x="422" y="13"/>
                  </a:lnTo>
                  <a:lnTo>
                    <a:pt x="375" y="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22">
              <a:extLst>
                <a:ext uri="{FF2B5EF4-FFF2-40B4-BE49-F238E27FC236}">
                  <a16:creationId xmlns:a16="http://schemas.microsoft.com/office/drawing/2014/main" id="{43CF217C-1463-4654-A521-6E2ACB5E4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498" y="1508687"/>
              <a:ext cx="1094452" cy="1094453"/>
            </a:xfrm>
            <a:custGeom>
              <a:avLst/>
              <a:gdLst>
                <a:gd name="T0" fmla="*/ 326 w 654"/>
                <a:gd name="T1" fmla="*/ 0 h 654"/>
                <a:gd name="T2" fmla="*/ 278 w 654"/>
                <a:gd name="T3" fmla="*/ 4 h 654"/>
                <a:gd name="T4" fmla="*/ 232 w 654"/>
                <a:gd name="T5" fmla="*/ 15 h 654"/>
                <a:gd name="T6" fmla="*/ 189 w 654"/>
                <a:gd name="T7" fmla="*/ 30 h 654"/>
                <a:gd name="T8" fmla="*/ 148 w 654"/>
                <a:gd name="T9" fmla="*/ 53 h 654"/>
                <a:gd name="T10" fmla="*/ 113 w 654"/>
                <a:gd name="T11" fmla="*/ 80 h 654"/>
                <a:gd name="T12" fmla="*/ 80 w 654"/>
                <a:gd name="T13" fmla="*/ 113 h 654"/>
                <a:gd name="T14" fmla="*/ 53 w 654"/>
                <a:gd name="T15" fmla="*/ 150 h 654"/>
                <a:gd name="T16" fmla="*/ 30 w 654"/>
                <a:gd name="T17" fmla="*/ 189 h 654"/>
                <a:gd name="T18" fmla="*/ 13 w 654"/>
                <a:gd name="T19" fmla="*/ 232 h 654"/>
                <a:gd name="T20" fmla="*/ 4 w 654"/>
                <a:gd name="T21" fmla="*/ 279 h 654"/>
                <a:gd name="T22" fmla="*/ 0 w 654"/>
                <a:gd name="T23" fmla="*/ 326 h 654"/>
                <a:gd name="T24" fmla="*/ 4 w 654"/>
                <a:gd name="T25" fmla="*/ 375 h 654"/>
                <a:gd name="T26" fmla="*/ 13 w 654"/>
                <a:gd name="T27" fmla="*/ 421 h 654"/>
                <a:gd name="T28" fmla="*/ 30 w 654"/>
                <a:gd name="T29" fmla="*/ 465 h 654"/>
                <a:gd name="T30" fmla="*/ 53 w 654"/>
                <a:gd name="T31" fmla="*/ 504 h 654"/>
                <a:gd name="T32" fmla="*/ 80 w 654"/>
                <a:gd name="T33" fmla="*/ 541 h 654"/>
                <a:gd name="T34" fmla="*/ 113 w 654"/>
                <a:gd name="T35" fmla="*/ 574 h 654"/>
                <a:gd name="T36" fmla="*/ 148 w 654"/>
                <a:gd name="T37" fmla="*/ 601 h 654"/>
                <a:gd name="T38" fmla="*/ 189 w 654"/>
                <a:gd name="T39" fmla="*/ 623 h 654"/>
                <a:gd name="T40" fmla="*/ 232 w 654"/>
                <a:gd name="T41" fmla="*/ 639 h 654"/>
                <a:gd name="T42" fmla="*/ 278 w 654"/>
                <a:gd name="T43" fmla="*/ 650 h 654"/>
                <a:gd name="T44" fmla="*/ 326 w 654"/>
                <a:gd name="T45" fmla="*/ 654 h 654"/>
                <a:gd name="T46" fmla="*/ 375 w 654"/>
                <a:gd name="T47" fmla="*/ 650 h 654"/>
                <a:gd name="T48" fmla="*/ 420 w 654"/>
                <a:gd name="T49" fmla="*/ 639 h 654"/>
                <a:gd name="T50" fmla="*/ 464 w 654"/>
                <a:gd name="T51" fmla="*/ 623 h 654"/>
                <a:gd name="T52" fmla="*/ 504 w 654"/>
                <a:gd name="T53" fmla="*/ 601 h 654"/>
                <a:gd name="T54" fmla="*/ 541 w 654"/>
                <a:gd name="T55" fmla="*/ 574 h 654"/>
                <a:gd name="T56" fmla="*/ 572 w 654"/>
                <a:gd name="T57" fmla="*/ 541 h 654"/>
                <a:gd name="T58" fmla="*/ 600 w 654"/>
                <a:gd name="T59" fmla="*/ 504 h 654"/>
                <a:gd name="T60" fmla="*/ 622 w 654"/>
                <a:gd name="T61" fmla="*/ 465 h 654"/>
                <a:gd name="T62" fmla="*/ 639 w 654"/>
                <a:gd name="T63" fmla="*/ 421 h 654"/>
                <a:gd name="T64" fmla="*/ 650 w 654"/>
                <a:gd name="T65" fmla="*/ 375 h 654"/>
                <a:gd name="T66" fmla="*/ 654 w 654"/>
                <a:gd name="T67" fmla="*/ 326 h 654"/>
                <a:gd name="T68" fmla="*/ 650 w 654"/>
                <a:gd name="T69" fmla="*/ 279 h 654"/>
                <a:gd name="T70" fmla="*/ 639 w 654"/>
                <a:gd name="T71" fmla="*/ 232 h 654"/>
                <a:gd name="T72" fmla="*/ 622 w 654"/>
                <a:gd name="T73" fmla="*/ 189 h 654"/>
                <a:gd name="T74" fmla="*/ 600 w 654"/>
                <a:gd name="T75" fmla="*/ 150 h 654"/>
                <a:gd name="T76" fmla="*/ 572 w 654"/>
                <a:gd name="T77" fmla="*/ 113 h 654"/>
                <a:gd name="T78" fmla="*/ 541 w 654"/>
                <a:gd name="T79" fmla="*/ 80 h 654"/>
                <a:gd name="T80" fmla="*/ 504 w 654"/>
                <a:gd name="T81" fmla="*/ 53 h 654"/>
                <a:gd name="T82" fmla="*/ 464 w 654"/>
                <a:gd name="T83" fmla="*/ 30 h 654"/>
                <a:gd name="T84" fmla="*/ 420 w 654"/>
                <a:gd name="T85" fmla="*/ 15 h 654"/>
                <a:gd name="T86" fmla="*/ 375 w 654"/>
                <a:gd name="T87" fmla="*/ 4 h 654"/>
                <a:gd name="T88" fmla="*/ 326 w 654"/>
                <a:gd name="T8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4" h="654">
                  <a:moveTo>
                    <a:pt x="326" y="0"/>
                  </a:moveTo>
                  <a:lnTo>
                    <a:pt x="278" y="4"/>
                  </a:lnTo>
                  <a:lnTo>
                    <a:pt x="232" y="15"/>
                  </a:lnTo>
                  <a:lnTo>
                    <a:pt x="189" y="30"/>
                  </a:lnTo>
                  <a:lnTo>
                    <a:pt x="148" y="53"/>
                  </a:lnTo>
                  <a:lnTo>
                    <a:pt x="113" y="80"/>
                  </a:lnTo>
                  <a:lnTo>
                    <a:pt x="80" y="113"/>
                  </a:lnTo>
                  <a:lnTo>
                    <a:pt x="53" y="150"/>
                  </a:lnTo>
                  <a:lnTo>
                    <a:pt x="30" y="189"/>
                  </a:lnTo>
                  <a:lnTo>
                    <a:pt x="13" y="232"/>
                  </a:lnTo>
                  <a:lnTo>
                    <a:pt x="4" y="279"/>
                  </a:lnTo>
                  <a:lnTo>
                    <a:pt x="0" y="326"/>
                  </a:lnTo>
                  <a:lnTo>
                    <a:pt x="4" y="375"/>
                  </a:lnTo>
                  <a:lnTo>
                    <a:pt x="13" y="421"/>
                  </a:lnTo>
                  <a:lnTo>
                    <a:pt x="30" y="465"/>
                  </a:lnTo>
                  <a:lnTo>
                    <a:pt x="53" y="504"/>
                  </a:lnTo>
                  <a:lnTo>
                    <a:pt x="80" y="541"/>
                  </a:lnTo>
                  <a:lnTo>
                    <a:pt x="113" y="574"/>
                  </a:lnTo>
                  <a:lnTo>
                    <a:pt x="148" y="601"/>
                  </a:lnTo>
                  <a:lnTo>
                    <a:pt x="189" y="623"/>
                  </a:lnTo>
                  <a:lnTo>
                    <a:pt x="232" y="639"/>
                  </a:lnTo>
                  <a:lnTo>
                    <a:pt x="278" y="650"/>
                  </a:lnTo>
                  <a:lnTo>
                    <a:pt x="326" y="654"/>
                  </a:lnTo>
                  <a:lnTo>
                    <a:pt x="375" y="650"/>
                  </a:lnTo>
                  <a:lnTo>
                    <a:pt x="420" y="639"/>
                  </a:lnTo>
                  <a:lnTo>
                    <a:pt x="464" y="623"/>
                  </a:lnTo>
                  <a:lnTo>
                    <a:pt x="504" y="601"/>
                  </a:lnTo>
                  <a:lnTo>
                    <a:pt x="541" y="574"/>
                  </a:lnTo>
                  <a:lnTo>
                    <a:pt x="572" y="541"/>
                  </a:lnTo>
                  <a:lnTo>
                    <a:pt x="600" y="504"/>
                  </a:lnTo>
                  <a:lnTo>
                    <a:pt x="622" y="465"/>
                  </a:lnTo>
                  <a:lnTo>
                    <a:pt x="639" y="421"/>
                  </a:lnTo>
                  <a:lnTo>
                    <a:pt x="650" y="375"/>
                  </a:lnTo>
                  <a:lnTo>
                    <a:pt x="654" y="326"/>
                  </a:lnTo>
                  <a:lnTo>
                    <a:pt x="650" y="279"/>
                  </a:lnTo>
                  <a:lnTo>
                    <a:pt x="639" y="232"/>
                  </a:lnTo>
                  <a:lnTo>
                    <a:pt x="622" y="189"/>
                  </a:lnTo>
                  <a:lnTo>
                    <a:pt x="600" y="150"/>
                  </a:lnTo>
                  <a:lnTo>
                    <a:pt x="572" y="113"/>
                  </a:lnTo>
                  <a:lnTo>
                    <a:pt x="541" y="80"/>
                  </a:lnTo>
                  <a:lnTo>
                    <a:pt x="504" y="53"/>
                  </a:lnTo>
                  <a:lnTo>
                    <a:pt x="464" y="30"/>
                  </a:lnTo>
                  <a:lnTo>
                    <a:pt x="420" y="15"/>
                  </a:lnTo>
                  <a:lnTo>
                    <a:pt x="375" y="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23">
              <a:extLst>
                <a:ext uri="{FF2B5EF4-FFF2-40B4-BE49-F238E27FC236}">
                  <a16:creationId xmlns:a16="http://schemas.microsoft.com/office/drawing/2014/main" id="{D428DAE2-541E-4D90-B58E-643ACAA51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653" y="2993060"/>
              <a:ext cx="913717" cy="912044"/>
            </a:xfrm>
            <a:custGeom>
              <a:avLst/>
              <a:gdLst>
                <a:gd name="T0" fmla="*/ 546 w 546"/>
                <a:gd name="T1" fmla="*/ 273 h 545"/>
                <a:gd name="T2" fmla="*/ 542 w 546"/>
                <a:gd name="T3" fmla="*/ 318 h 545"/>
                <a:gd name="T4" fmla="*/ 531 w 546"/>
                <a:gd name="T5" fmla="*/ 360 h 545"/>
                <a:gd name="T6" fmla="*/ 514 w 546"/>
                <a:gd name="T7" fmla="*/ 399 h 545"/>
                <a:gd name="T8" fmla="*/ 492 w 546"/>
                <a:gd name="T9" fmla="*/ 434 h 545"/>
                <a:gd name="T10" fmla="*/ 466 w 546"/>
                <a:gd name="T11" fmla="*/ 466 h 545"/>
                <a:gd name="T12" fmla="*/ 433 w 546"/>
                <a:gd name="T13" fmla="*/ 493 h 545"/>
                <a:gd name="T14" fmla="*/ 398 w 546"/>
                <a:gd name="T15" fmla="*/ 515 h 545"/>
                <a:gd name="T16" fmla="*/ 358 w 546"/>
                <a:gd name="T17" fmla="*/ 532 h 545"/>
                <a:gd name="T18" fmla="*/ 316 w 546"/>
                <a:gd name="T19" fmla="*/ 543 h 545"/>
                <a:gd name="T20" fmla="*/ 272 w 546"/>
                <a:gd name="T21" fmla="*/ 545 h 545"/>
                <a:gd name="T22" fmla="*/ 227 w 546"/>
                <a:gd name="T23" fmla="*/ 543 h 545"/>
                <a:gd name="T24" fmla="*/ 186 w 546"/>
                <a:gd name="T25" fmla="*/ 532 h 545"/>
                <a:gd name="T26" fmla="*/ 146 w 546"/>
                <a:gd name="T27" fmla="*/ 515 h 545"/>
                <a:gd name="T28" fmla="*/ 111 w 546"/>
                <a:gd name="T29" fmla="*/ 493 h 545"/>
                <a:gd name="T30" fmla="*/ 79 w 546"/>
                <a:gd name="T31" fmla="*/ 466 h 545"/>
                <a:gd name="T32" fmla="*/ 52 w 546"/>
                <a:gd name="T33" fmla="*/ 434 h 545"/>
                <a:gd name="T34" fmla="*/ 30 w 546"/>
                <a:gd name="T35" fmla="*/ 399 h 545"/>
                <a:gd name="T36" fmla="*/ 13 w 546"/>
                <a:gd name="T37" fmla="*/ 360 h 545"/>
                <a:gd name="T38" fmla="*/ 2 w 546"/>
                <a:gd name="T39" fmla="*/ 318 h 545"/>
                <a:gd name="T40" fmla="*/ 0 w 546"/>
                <a:gd name="T41" fmla="*/ 273 h 545"/>
                <a:gd name="T42" fmla="*/ 2 w 546"/>
                <a:gd name="T43" fmla="*/ 229 h 545"/>
                <a:gd name="T44" fmla="*/ 13 w 546"/>
                <a:gd name="T45" fmla="*/ 187 h 545"/>
                <a:gd name="T46" fmla="*/ 30 w 546"/>
                <a:gd name="T47" fmla="*/ 148 h 545"/>
                <a:gd name="T48" fmla="*/ 52 w 546"/>
                <a:gd name="T49" fmla="*/ 112 h 545"/>
                <a:gd name="T50" fmla="*/ 79 w 546"/>
                <a:gd name="T51" fmla="*/ 81 h 545"/>
                <a:gd name="T52" fmla="*/ 111 w 546"/>
                <a:gd name="T53" fmla="*/ 53 h 545"/>
                <a:gd name="T54" fmla="*/ 146 w 546"/>
                <a:gd name="T55" fmla="*/ 31 h 545"/>
                <a:gd name="T56" fmla="*/ 186 w 546"/>
                <a:gd name="T57" fmla="*/ 14 h 545"/>
                <a:gd name="T58" fmla="*/ 227 w 546"/>
                <a:gd name="T59" fmla="*/ 4 h 545"/>
                <a:gd name="T60" fmla="*/ 272 w 546"/>
                <a:gd name="T61" fmla="*/ 0 h 545"/>
                <a:gd name="T62" fmla="*/ 316 w 546"/>
                <a:gd name="T63" fmla="*/ 4 h 545"/>
                <a:gd name="T64" fmla="*/ 358 w 546"/>
                <a:gd name="T65" fmla="*/ 14 h 545"/>
                <a:gd name="T66" fmla="*/ 398 w 546"/>
                <a:gd name="T67" fmla="*/ 31 h 545"/>
                <a:gd name="T68" fmla="*/ 433 w 546"/>
                <a:gd name="T69" fmla="*/ 53 h 545"/>
                <a:gd name="T70" fmla="*/ 466 w 546"/>
                <a:gd name="T71" fmla="*/ 81 h 545"/>
                <a:gd name="T72" fmla="*/ 492 w 546"/>
                <a:gd name="T73" fmla="*/ 112 h 545"/>
                <a:gd name="T74" fmla="*/ 514 w 546"/>
                <a:gd name="T75" fmla="*/ 148 h 545"/>
                <a:gd name="T76" fmla="*/ 531 w 546"/>
                <a:gd name="T77" fmla="*/ 187 h 545"/>
                <a:gd name="T78" fmla="*/ 542 w 546"/>
                <a:gd name="T79" fmla="*/ 229 h 545"/>
                <a:gd name="T80" fmla="*/ 546 w 546"/>
                <a:gd name="T81" fmla="*/ 27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6" h="545">
                  <a:moveTo>
                    <a:pt x="546" y="273"/>
                  </a:moveTo>
                  <a:lnTo>
                    <a:pt x="542" y="318"/>
                  </a:lnTo>
                  <a:lnTo>
                    <a:pt x="531" y="360"/>
                  </a:lnTo>
                  <a:lnTo>
                    <a:pt x="514" y="399"/>
                  </a:lnTo>
                  <a:lnTo>
                    <a:pt x="492" y="434"/>
                  </a:lnTo>
                  <a:lnTo>
                    <a:pt x="466" y="466"/>
                  </a:lnTo>
                  <a:lnTo>
                    <a:pt x="433" y="493"/>
                  </a:lnTo>
                  <a:lnTo>
                    <a:pt x="398" y="515"/>
                  </a:lnTo>
                  <a:lnTo>
                    <a:pt x="358" y="532"/>
                  </a:lnTo>
                  <a:lnTo>
                    <a:pt x="316" y="543"/>
                  </a:lnTo>
                  <a:lnTo>
                    <a:pt x="272" y="545"/>
                  </a:lnTo>
                  <a:lnTo>
                    <a:pt x="227" y="543"/>
                  </a:lnTo>
                  <a:lnTo>
                    <a:pt x="186" y="532"/>
                  </a:lnTo>
                  <a:lnTo>
                    <a:pt x="146" y="515"/>
                  </a:lnTo>
                  <a:lnTo>
                    <a:pt x="111" y="493"/>
                  </a:lnTo>
                  <a:lnTo>
                    <a:pt x="79" y="466"/>
                  </a:lnTo>
                  <a:lnTo>
                    <a:pt x="52" y="434"/>
                  </a:lnTo>
                  <a:lnTo>
                    <a:pt x="30" y="399"/>
                  </a:lnTo>
                  <a:lnTo>
                    <a:pt x="13" y="360"/>
                  </a:lnTo>
                  <a:lnTo>
                    <a:pt x="2" y="318"/>
                  </a:lnTo>
                  <a:lnTo>
                    <a:pt x="0" y="273"/>
                  </a:lnTo>
                  <a:lnTo>
                    <a:pt x="2" y="229"/>
                  </a:lnTo>
                  <a:lnTo>
                    <a:pt x="13" y="187"/>
                  </a:lnTo>
                  <a:lnTo>
                    <a:pt x="30" y="148"/>
                  </a:lnTo>
                  <a:lnTo>
                    <a:pt x="52" y="112"/>
                  </a:lnTo>
                  <a:lnTo>
                    <a:pt x="79" y="81"/>
                  </a:lnTo>
                  <a:lnTo>
                    <a:pt x="111" y="53"/>
                  </a:lnTo>
                  <a:lnTo>
                    <a:pt x="146" y="31"/>
                  </a:lnTo>
                  <a:lnTo>
                    <a:pt x="186" y="14"/>
                  </a:lnTo>
                  <a:lnTo>
                    <a:pt x="227" y="4"/>
                  </a:lnTo>
                  <a:lnTo>
                    <a:pt x="272" y="0"/>
                  </a:lnTo>
                  <a:lnTo>
                    <a:pt x="316" y="4"/>
                  </a:lnTo>
                  <a:lnTo>
                    <a:pt x="358" y="14"/>
                  </a:lnTo>
                  <a:lnTo>
                    <a:pt x="398" y="31"/>
                  </a:lnTo>
                  <a:lnTo>
                    <a:pt x="433" y="53"/>
                  </a:lnTo>
                  <a:lnTo>
                    <a:pt x="466" y="81"/>
                  </a:lnTo>
                  <a:lnTo>
                    <a:pt x="492" y="112"/>
                  </a:lnTo>
                  <a:lnTo>
                    <a:pt x="514" y="148"/>
                  </a:lnTo>
                  <a:lnTo>
                    <a:pt x="531" y="187"/>
                  </a:lnTo>
                  <a:lnTo>
                    <a:pt x="542" y="229"/>
                  </a:lnTo>
                  <a:lnTo>
                    <a:pt x="546" y="273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4">
              <a:extLst>
                <a:ext uri="{FF2B5EF4-FFF2-40B4-BE49-F238E27FC236}">
                  <a16:creationId xmlns:a16="http://schemas.microsoft.com/office/drawing/2014/main" id="{631D5C28-80A9-46D1-B048-08E03A74B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4051" y="2993060"/>
              <a:ext cx="913717" cy="912044"/>
            </a:xfrm>
            <a:custGeom>
              <a:avLst/>
              <a:gdLst>
                <a:gd name="T0" fmla="*/ 546 w 546"/>
                <a:gd name="T1" fmla="*/ 273 h 545"/>
                <a:gd name="T2" fmla="*/ 542 w 546"/>
                <a:gd name="T3" fmla="*/ 318 h 545"/>
                <a:gd name="T4" fmla="*/ 533 w 546"/>
                <a:gd name="T5" fmla="*/ 360 h 545"/>
                <a:gd name="T6" fmla="*/ 516 w 546"/>
                <a:gd name="T7" fmla="*/ 399 h 545"/>
                <a:gd name="T8" fmla="*/ 494 w 546"/>
                <a:gd name="T9" fmla="*/ 434 h 545"/>
                <a:gd name="T10" fmla="*/ 466 w 546"/>
                <a:gd name="T11" fmla="*/ 466 h 545"/>
                <a:gd name="T12" fmla="*/ 435 w 546"/>
                <a:gd name="T13" fmla="*/ 493 h 545"/>
                <a:gd name="T14" fmla="*/ 398 w 546"/>
                <a:gd name="T15" fmla="*/ 515 h 545"/>
                <a:gd name="T16" fmla="*/ 360 w 546"/>
                <a:gd name="T17" fmla="*/ 532 h 545"/>
                <a:gd name="T18" fmla="*/ 318 w 546"/>
                <a:gd name="T19" fmla="*/ 543 h 545"/>
                <a:gd name="T20" fmla="*/ 274 w 546"/>
                <a:gd name="T21" fmla="*/ 545 h 545"/>
                <a:gd name="T22" fmla="*/ 229 w 546"/>
                <a:gd name="T23" fmla="*/ 543 h 545"/>
                <a:gd name="T24" fmla="*/ 187 w 546"/>
                <a:gd name="T25" fmla="*/ 532 h 545"/>
                <a:gd name="T26" fmla="*/ 148 w 546"/>
                <a:gd name="T27" fmla="*/ 515 h 545"/>
                <a:gd name="T28" fmla="*/ 113 w 546"/>
                <a:gd name="T29" fmla="*/ 493 h 545"/>
                <a:gd name="T30" fmla="*/ 80 w 546"/>
                <a:gd name="T31" fmla="*/ 466 h 545"/>
                <a:gd name="T32" fmla="*/ 53 w 546"/>
                <a:gd name="T33" fmla="*/ 434 h 545"/>
                <a:gd name="T34" fmla="*/ 32 w 546"/>
                <a:gd name="T35" fmla="*/ 399 h 545"/>
                <a:gd name="T36" fmla="*/ 15 w 546"/>
                <a:gd name="T37" fmla="*/ 360 h 545"/>
                <a:gd name="T38" fmla="*/ 4 w 546"/>
                <a:gd name="T39" fmla="*/ 318 h 545"/>
                <a:gd name="T40" fmla="*/ 0 w 546"/>
                <a:gd name="T41" fmla="*/ 273 h 545"/>
                <a:gd name="T42" fmla="*/ 4 w 546"/>
                <a:gd name="T43" fmla="*/ 229 h 545"/>
                <a:gd name="T44" fmla="*/ 15 w 546"/>
                <a:gd name="T45" fmla="*/ 187 h 545"/>
                <a:gd name="T46" fmla="*/ 32 w 546"/>
                <a:gd name="T47" fmla="*/ 148 h 545"/>
                <a:gd name="T48" fmla="*/ 53 w 546"/>
                <a:gd name="T49" fmla="*/ 112 h 545"/>
                <a:gd name="T50" fmla="*/ 80 w 546"/>
                <a:gd name="T51" fmla="*/ 81 h 545"/>
                <a:gd name="T52" fmla="*/ 113 w 546"/>
                <a:gd name="T53" fmla="*/ 53 h 545"/>
                <a:gd name="T54" fmla="*/ 148 w 546"/>
                <a:gd name="T55" fmla="*/ 31 h 545"/>
                <a:gd name="T56" fmla="*/ 187 w 546"/>
                <a:gd name="T57" fmla="*/ 14 h 545"/>
                <a:gd name="T58" fmla="*/ 229 w 546"/>
                <a:gd name="T59" fmla="*/ 4 h 545"/>
                <a:gd name="T60" fmla="*/ 274 w 546"/>
                <a:gd name="T61" fmla="*/ 0 h 545"/>
                <a:gd name="T62" fmla="*/ 318 w 546"/>
                <a:gd name="T63" fmla="*/ 4 h 545"/>
                <a:gd name="T64" fmla="*/ 360 w 546"/>
                <a:gd name="T65" fmla="*/ 14 h 545"/>
                <a:gd name="T66" fmla="*/ 398 w 546"/>
                <a:gd name="T67" fmla="*/ 31 h 545"/>
                <a:gd name="T68" fmla="*/ 435 w 546"/>
                <a:gd name="T69" fmla="*/ 53 h 545"/>
                <a:gd name="T70" fmla="*/ 466 w 546"/>
                <a:gd name="T71" fmla="*/ 81 h 545"/>
                <a:gd name="T72" fmla="*/ 494 w 546"/>
                <a:gd name="T73" fmla="*/ 112 h 545"/>
                <a:gd name="T74" fmla="*/ 516 w 546"/>
                <a:gd name="T75" fmla="*/ 148 h 545"/>
                <a:gd name="T76" fmla="*/ 533 w 546"/>
                <a:gd name="T77" fmla="*/ 187 h 545"/>
                <a:gd name="T78" fmla="*/ 542 w 546"/>
                <a:gd name="T79" fmla="*/ 229 h 545"/>
                <a:gd name="T80" fmla="*/ 546 w 546"/>
                <a:gd name="T81" fmla="*/ 273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6" h="545">
                  <a:moveTo>
                    <a:pt x="546" y="273"/>
                  </a:moveTo>
                  <a:lnTo>
                    <a:pt x="542" y="318"/>
                  </a:lnTo>
                  <a:lnTo>
                    <a:pt x="533" y="360"/>
                  </a:lnTo>
                  <a:lnTo>
                    <a:pt x="516" y="399"/>
                  </a:lnTo>
                  <a:lnTo>
                    <a:pt x="494" y="434"/>
                  </a:lnTo>
                  <a:lnTo>
                    <a:pt x="466" y="466"/>
                  </a:lnTo>
                  <a:lnTo>
                    <a:pt x="435" y="493"/>
                  </a:lnTo>
                  <a:lnTo>
                    <a:pt x="398" y="515"/>
                  </a:lnTo>
                  <a:lnTo>
                    <a:pt x="360" y="532"/>
                  </a:lnTo>
                  <a:lnTo>
                    <a:pt x="318" y="543"/>
                  </a:lnTo>
                  <a:lnTo>
                    <a:pt x="274" y="545"/>
                  </a:lnTo>
                  <a:lnTo>
                    <a:pt x="229" y="543"/>
                  </a:lnTo>
                  <a:lnTo>
                    <a:pt x="187" y="532"/>
                  </a:lnTo>
                  <a:lnTo>
                    <a:pt x="148" y="515"/>
                  </a:lnTo>
                  <a:lnTo>
                    <a:pt x="113" y="493"/>
                  </a:lnTo>
                  <a:lnTo>
                    <a:pt x="80" y="466"/>
                  </a:lnTo>
                  <a:lnTo>
                    <a:pt x="53" y="434"/>
                  </a:lnTo>
                  <a:lnTo>
                    <a:pt x="32" y="399"/>
                  </a:lnTo>
                  <a:lnTo>
                    <a:pt x="15" y="360"/>
                  </a:lnTo>
                  <a:lnTo>
                    <a:pt x="4" y="318"/>
                  </a:lnTo>
                  <a:lnTo>
                    <a:pt x="0" y="273"/>
                  </a:lnTo>
                  <a:lnTo>
                    <a:pt x="4" y="229"/>
                  </a:lnTo>
                  <a:lnTo>
                    <a:pt x="15" y="187"/>
                  </a:lnTo>
                  <a:lnTo>
                    <a:pt x="32" y="148"/>
                  </a:lnTo>
                  <a:lnTo>
                    <a:pt x="53" y="112"/>
                  </a:lnTo>
                  <a:lnTo>
                    <a:pt x="80" y="81"/>
                  </a:lnTo>
                  <a:lnTo>
                    <a:pt x="113" y="53"/>
                  </a:lnTo>
                  <a:lnTo>
                    <a:pt x="148" y="31"/>
                  </a:lnTo>
                  <a:lnTo>
                    <a:pt x="187" y="14"/>
                  </a:lnTo>
                  <a:lnTo>
                    <a:pt x="229" y="4"/>
                  </a:lnTo>
                  <a:lnTo>
                    <a:pt x="274" y="0"/>
                  </a:lnTo>
                  <a:lnTo>
                    <a:pt x="318" y="4"/>
                  </a:lnTo>
                  <a:lnTo>
                    <a:pt x="360" y="14"/>
                  </a:lnTo>
                  <a:lnTo>
                    <a:pt x="398" y="31"/>
                  </a:lnTo>
                  <a:lnTo>
                    <a:pt x="435" y="53"/>
                  </a:lnTo>
                  <a:lnTo>
                    <a:pt x="466" y="81"/>
                  </a:lnTo>
                  <a:lnTo>
                    <a:pt x="494" y="112"/>
                  </a:lnTo>
                  <a:lnTo>
                    <a:pt x="516" y="148"/>
                  </a:lnTo>
                  <a:lnTo>
                    <a:pt x="533" y="187"/>
                  </a:lnTo>
                  <a:lnTo>
                    <a:pt x="542" y="229"/>
                  </a:lnTo>
                  <a:lnTo>
                    <a:pt x="546" y="273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5">
              <a:extLst>
                <a:ext uri="{FF2B5EF4-FFF2-40B4-BE49-F238E27FC236}">
                  <a16:creationId xmlns:a16="http://schemas.microsoft.com/office/drawing/2014/main" id="{A7583A2C-C890-4C19-ACC8-13AF55691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0622" y="4156124"/>
              <a:ext cx="898656" cy="987350"/>
            </a:xfrm>
            <a:custGeom>
              <a:avLst/>
              <a:gdLst>
                <a:gd name="T0" fmla="*/ 0 w 537"/>
                <a:gd name="T1" fmla="*/ 309 h 590"/>
                <a:gd name="T2" fmla="*/ 0 w 537"/>
                <a:gd name="T3" fmla="*/ 309 h 590"/>
                <a:gd name="T4" fmla="*/ 0 w 537"/>
                <a:gd name="T5" fmla="*/ 0 h 590"/>
                <a:gd name="T6" fmla="*/ 78 w 537"/>
                <a:gd name="T7" fmla="*/ 0 h 590"/>
                <a:gd name="T8" fmla="*/ 78 w 537"/>
                <a:gd name="T9" fmla="*/ 318 h 590"/>
                <a:gd name="T10" fmla="*/ 78 w 537"/>
                <a:gd name="T11" fmla="*/ 318 h 590"/>
                <a:gd name="T12" fmla="*/ 82 w 537"/>
                <a:gd name="T13" fmla="*/ 357 h 590"/>
                <a:gd name="T14" fmla="*/ 94 w 537"/>
                <a:gd name="T15" fmla="*/ 392 h 590"/>
                <a:gd name="T16" fmla="*/ 112 w 537"/>
                <a:gd name="T17" fmla="*/ 425 h 590"/>
                <a:gd name="T18" fmla="*/ 136 w 537"/>
                <a:gd name="T19" fmla="*/ 454 h 590"/>
                <a:gd name="T20" fmla="*/ 165 w 537"/>
                <a:gd name="T21" fmla="*/ 478 h 590"/>
                <a:gd name="T22" fmla="*/ 196 w 537"/>
                <a:gd name="T23" fmla="*/ 496 h 590"/>
                <a:gd name="T24" fmla="*/ 232 w 537"/>
                <a:gd name="T25" fmla="*/ 506 h 590"/>
                <a:gd name="T26" fmla="*/ 271 w 537"/>
                <a:gd name="T27" fmla="*/ 510 h 590"/>
                <a:gd name="T28" fmla="*/ 271 w 537"/>
                <a:gd name="T29" fmla="*/ 512 h 590"/>
                <a:gd name="T30" fmla="*/ 307 w 537"/>
                <a:gd name="T31" fmla="*/ 505 h 590"/>
                <a:gd name="T32" fmla="*/ 343 w 537"/>
                <a:gd name="T33" fmla="*/ 493 h 590"/>
                <a:gd name="T34" fmla="*/ 376 w 537"/>
                <a:gd name="T35" fmla="*/ 475 h 590"/>
                <a:gd name="T36" fmla="*/ 403 w 537"/>
                <a:gd name="T37" fmla="*/ 451 h 590"/>
                <a:gd name="T38" fmla="*/ 425 w 537"/>
                <a:gd name="T39" fmla="*/ 424 h 590"/>
                <a:gd name="T40" fmla="*/ 442 w 537"/>
                <a:gd name="T41" fmla="*/ 392 h 590"/>
                <a:gd name="T42" fmla="*/ 454 w 537"/>
                <a:gd name="T43" fmla="*/ 357 h 590"/>
                <a:gd name="T44" fmla="*/ 458 w 537"/>
                <a:gd name="T45" fmla="*/ 319 h 590"/>
                <a:gd name="T46" fmla="*/ 537 w 537"/>
                <a:gd name="T47" fmla="*/ 319 h 590"/>
                <a:gd name="T48" fmla="*/ 533 w 537"/>
                <a:gd name="T49" fmla="*/ 362 h 590"/>
                <a:gd name="T50" fmla="*/ 524 w 537"/>
                <a:gd name="T51" fmla="*/ 403 h 590"/>
                <a:gd name="T52" fmla="*/ 507 w 537"/>
                <a:gd name="T53" fmla="*/ 441 h 590"/>
                <a:gd name="T54" fmla="*/ 486 w 537"/>
                <a:gd name="T55" fmla="*/ 475 h 590"/>
                <a:gd name="T56" fmla="*/ 458 w 537"/>
                <a:gd name="T57" fmla="*/ 506 h 590"/>
                <a:gd name="T58" fmla="*/ 428 w 537"/>
                <a:gd name="T59" fmla="*/ 534 h 590"/>
                <a:gd name="T60" fmla="*/ 393 w 537"/>
                <a:gd name="T61" fmla="*/ 556 h 590"/>
                <a:gd name="T62" fmla="*/ 355 w 537"/>
                <a:gd name="T63" fmla="*/ 572 h 590"/>
                <a:gd name="T64" fmla="*/ 314 w 537"/>
                <a:gd name="T65" fmla="*/ 584 h 590"/>
                <a:gd name="T66" fmla="*/ 271 w 537"/>
                <a:gd name="T67" fmla="*/ 589 h 590"/>
                <a:gd name="T68" fmla="*/ 271 w 537"/>
                <a:gd name="T69" fmla="*/ 590 h 590"/>
                <a:gd name="T70" fmla="*/ 228 w 537"/>
                <a:gd name="T71" fmla="*/ 586 h 590"/>
                <a:gd name="T72" fmla="*/ 186 w 537"/>
                <a:gd name="T73" fmla="*/ 576 h 590"/>
                <a:gd name="T74" fmla="*/ 148 w 537"/>
                <a:gd name="T75" fmla="*/ 559 h 590"/>
                <a:gd name="T76" fmla="*/ 112 w 537"/>
                <a:gd name="T77" fmla="*/ 538 h 590"/>
                <a:gd name="T78" fmla="*/ 81 w 537"/>
                <a:gd name="T79" fmla="*/ 510 h 590"/>
                <a:gd name="T80" fmla="*/ 55 w 537"/>
                <a:gd name="T81" fmla="*/ 479 h 590"/>
                <a:gd name="T82" fmla="*/ 33 w 537"/>
                <a:gd name="T83" fmla="*/ 442 h 590"/>
                <a:gd name="T84" fmla="*/ 15 w 537"/>
                <a:gd name="T85" fmla="*/ 404 h 590"/>
                <a:gd name="T86" fmla="*/ 5 w 537"/>
                <a:gd name="T87" fmla="*/ 362 h 590"/>
                <a:gd name="T88" fmla="*/ 1 w 537"/>
                <a:gd name="T89" fmla="*/ 318 h 590"/>
                <a:gd name="T90" fmla="*/ 0 w 537"/>
                <a:gd name="T91" fmla="*/ 318 h 590"/>
                <a:gd name="T92" fmla="*/ 0 w 537"/>
                <a:gd name="T93" fmla="*/ 313 h 590"/>
                <a:gd name="T94" fmla="*/ 0 w 537"/>
                <a:gd name="T95" fmla="*/ 313 h 590"/>
                <a:gd name="T96" fmla="*/ 0 w 537"/>
                <a:gd name="T97" fmla="*/ 30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7" h="590">
                  <a:moveTo>
                    <a:pt x="0" y="309"/>
                  </a:moveTo>
                  <a:lnTo>
                    <a:pt x="0" y="309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318"/>
                  </a:lnTo>
                  <a:lnTo>
                    <a:pt x="78" y="318"/>
                  </a:lnTo>
                  <a:lnTo>
                    <a:pt x="82" y="357"/>
                  </a:lnTo>
                  <a:lnTo>
                    <a:pt x="94" y="392"/>
                  </a:lnTo>
                  <a:lnTo>
                    <a:pt x="112" y="425"/>
                  </a:lnTo>
                  <a:lnTo>
                    <a:pt x="136" y="454"/>
                  </a:lnTo>
                  <a:lnTo>
                    <a:pt x="165" y="478"/>
                  </a:lnTo>
                  <a:lnTo>
                    <a:pt x="196" y="496"/>
                  </a:lnTo>
                  <a:lnTo>
                    <a:pt x="232" y="506"/>
                  </a:lnTo>
                  <a:lnTo>
                    <a:pt x="271" y="510"/>
                  </a:lnTo>
                  <a:lnTo>
                    <a:pt x="271" y="512"/>
                  </a:lnTo>
                  <a:lnTo>
                    <a:pt x="307" y="505"/>
                  </a:lnTo>
                  <a:lnTo>
                    <a:pt x="343" y="493"/>
                  </a:lnTo>
                  <a:lnTo>
                    <a:pt x="376" y="475"/>
                  </a:lnTo>
                  <a:lnTo>
                    <a:pt x="403" y="451"/>
                  </a:lnTo>
                  <a:lnTo>
                    <a:pt x="425" y="424"/>
                  </a:lnTo>
                  <a:lnTo>
                    <a:pt x="442" y="392"/>
                  </a:lnTo>
                  <a:lnTo>
                    <a:pt x="454" y="357"/>
                  </a:lnTo>
                  <a:lnTo>
                    <a:pt x="458" y="319"/>
                  </a:lnTo>
                  <a:lnTo>
                    <a:pt x="537" y="319"/>
                  </a:lnTo>
                  <a:lnTo>
                    <a:pt x="533" y="362"/>
                  </a:lnTo>
                  <a:lnTo>
                    <a:pt x="524" y="403"/>
                  </a:lnTo>
                  <a:lnTo>
                    <a:pt x="507" y="441"/>
                  </a:lnTo>
                  <a:lnTo>
                    <a:pt x="486" y="475"/>
                  </a:lnTo>
                  <a:lnTo>
                    <a:pt x="458" y="506"/>
                  </a:lnTo>
                  <a:lnTo>
                    <a:pt x="428" y="534"/>
                  </a:lnTo>
                  <a:lnTo>
                    <a:pt x="393" y="556"/>
                  </a:lnTo>
                  <a:lnTo>
                    <a:pt x="355" y="572"/>
                  </a:lnTo>
                  <a:lnTo>
                    <a:pt x="314" y="584"/>
                  </a:lnTo>
                  <a:lnTo>
                    <a:pt x="271" y="589"/>
                  </a:lnTo>
                  <a:lnTo>
                    <a:pt x="271" y="590"/>
                  </a:lnTo>
                  <a:lnTo>
                    <a:pt x="228" y="586"/>
                  </a:lnTo>
                  <a:lnTo>
                    <a:pt x="186" y="576"/>
                  </a:lnTo>
                  <a:lnTo>
                    <a:pt x="148" y="559"/>
                  </a:lnTo>
                  <a:lnTo>
                    <a:pt x="112" y="538"/>
                  </a:lnTo>
                  <a:lnTo>
                    <a:pt x="81" y="510"/>
                  </a:lnTo>
                  <a:lnTo>
                    <a:pt x="55" y="479"/>
                  </a:lnTo>
                  <a:lnTo>
                    <a:pt x="33" y="442"/>
                  </a:lnTo>
                  <a:lnTo>
                    <a:pt x="15" y="404"/>
                  </a:lnTo>
                  <a:lnTo>
                    <a:pt x="5" y="362"/>
                  </a:lnTo>
                  <a:lnTo>
                    <a:pt x="1" y="318"/>
                  </a:lnTo>
                  <a:lnTo>
                    <a:pt x="0" y="318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6">
              <a:extLst>
                <a:ext uri="{FF2B5EF4-FFF2-40B4-BE49-F238E27FC236}">
                  <a16:creationId xmlns:a16="http://schemas.microsoft.com/office/drawing/2014/main" id="{1BC4C04B-3F59-4B57-8D46-30B39521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9391" y="2593098"/>
              <a:ext cx="1086086" cy="2443274"/>
            </a:xfrm>
            <a:custGeom>
              <a:avLst/>
              <a:gdLst>
                <a:gd name="T0" fmla="*/ 648 w 649"/>
                <a:gd name="T1" fmla="*/ 571 h 1460"/>
                <a:gd name="T2" fmla="*/ 644 w 649"/>
                <a:gd name="T3" fmla="*/ 527 h 1460"/>
                <a:gd name="T4" fmla="*/ 618 w 649"/>
                <a:gd name="T5" fmla="*/ 445 h 1460"/>
                <a:gd name="T6" fmla="*/ 569 w 649"/>
                <a:gd name="T7" fmla="*/ 377 h 1460"/>
                <a:gd name="T8" fmla="*/ 504 w 649"/>
                <a:gd name="T9" fmla="*/ 326 h 1460"/>
                <a:gd name="T10" fmla="*/ 425 w 649"/>
                <a:gd name="T11" fmla="*/ 299 h 1460"/>
                <a:gd name="T12" fmla="*/ 382 w 649"/>
                <a:gd name="T13" fmla="*/ 294 h 1460"/>
                <a:gd name="T14" fmla="*/ 275 w 649"/>
                <a:gd name="T15" fmla="*/ 294 h 1460"/>
                <a:gd name="T16" fmla="*/ 201 w 649"/>
                <a:gd name="T17" fmla="*/ 279 h 1460"/>
                <a:gd name="T18" fmla="*/ 141 w 649"/>
                <a:gd name="T19" fmla="*/ 240 h 1460"/>
                <a:gd name="T20" fmla="*/ 98 w 649"/>
                <a:gd name="T21" fmla="*/ 182 h 1460"/>
                <a:gd name="T22" fmla="*/ 80 w 649"/>
                <a:gd name="T23" fmla="*/ 110 h 1460"/>
                <a:gd name="T24" fmla="*/ 78 w 649"/>
                <a:gd name="T25" fmla="*/ 0 h 1460"/>
                <a:gd name="T26" fmla="*/ 0 w 649"/>
                <a:gd name="T27" fmla="*/ 112 h 1460"/>
                <a:gd name="T28" fmla="*/ 6 w 649"/>
                <a:gd name="T29" fmla="*/ 159 h 1460"/>
                <a:gd name="T30" fmla="*/ 42 w 649"/>
                <a:gd name="T31" fmla="*/ 243 h 1460"/>
                <a:gd name="T32" fmla="*/ 101 w 649"/>
                <a:gd name="T33" fmla="*/ 309 h 1460"/>
                <a:gd name="T34" fmla="*/ 179 w 649"/>
                <a:gd name="T35" fmla="*/ 355 h 1460"/>
                <a:gd name="T36" fmla="*/ 270 w 649"/>
                <a:gd name="T37" fmla="*/ 372 h 1460"/>
                <a:gd name="T38" fmla="*/ 378 w 649"/>
                <a:gd name="T39" fmla="*/ 373 h 1460"/>
                <a:gd name="T40" fmla="*/ 418 w 649"/>
                <a:gd name="T41" fmla="*/ 377 h 1460"/>
                <a:gd name="T42" fmla="*/ 486 w 649"/>
                <a:gd name="T43" fmla="*/ 407 h 1460"/>
                <a:gd name="T44" fmla="*/ 538 w 649"/>
                <a:gd name="T45" fmla="*/ 461 h 1460"/>
                <a:gd name="T46" fmla="*/ 567 w 649"/>
                <a:gd name="T47" fmla="*/ 532 h 1460"/>
                <a:gd name="T48" fmla="*/ 571 w 649"/>
                <a:gd name="T49" fmla="*/ 575 h 1460"/>
                <a:gd name="T50" fmla="*/ 571 w 649"/>
                <a:gd name="T51" fmla="*/ 765 h 1460"/>
                <a:gd name="T52" fmla="*/ 573 w 649"/>
                <a:gd name="T53" fmla="*/ 1409 h 1460"/>
                <a:gd name="T54" fmla="*/ 571 w 649"/>
                <a:gd name="T55" fmla="*/ 1422 h 1460"/>
                <a:gd name="T56" fmla="*/ 582 w 649"/>
                <a:gd name="T57" fmla="*/ 1448 h 1460"/>
                <a:gd name="T58" fmla="*/ 610 w 649"/>
                <a:gd name="T59" fmla="*/ 1460 h 1460"/>
                <a:gd name="T60" fmla="*/ 637 w 649"/>
                <a:gd name="T61" fmla="*/ 1448 h 1460"/>
                <a:gd name="T62" fmla="*/ 648 w 649"/>
                <a:gd name="T63" fmla="*/ 1422 h 1460"/>
                <a:gd name="T64" fmla="*/ 647 w 649"/>
                <a:gd name="T65" fmla="*/ 1409 h 1460"/>
                <a:gd name="T66" fmla="*/ 649 w 649"/>
                <a:gd name="T67" fmla="*/ 571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9" h="1460">
                  <a:moveTo>
                    <a:pt x="649" y="571"/>
                  </a:moveTo>
                  <a:lnTo>
                    <a:pt x="648" y="571"/>
                  </a:lnTo>
                  <a:lnTo>
                    <a:pt x="648" y="571"/>
                  </a:lnTo>
                  <a:lnTo>
                    <a:pt x="644" y="527"/>
                  </a:lnTo>
                  <a:lnTo>
                    <a:pt x="635" y="485"/>
                  </a:lnTo>
                  <a:lnTo>
                    <a:pt x="618" y="445"/>
                  </a:lnTo>
                  <a:lnTo>
                    <a:pt x="597" y="409"/>
                  </a:lnTo>
                  <a:lnTo>
                    <a:pt x="569" y="377"/>
                  </a:lnTo>
                  <a:lnTo>
                    <a:pt x="539" y="349"/>
                  </a:lnTo>
                  <a:lnTo>
                    <a:pt x="504" y="326"/>
                  </a:lnTo>
                  <a:lnTo>
                    <a:pt x="466" y="309"/>
                  </a:lnTo>
                  <a:lnTo>
                    <a:pt x="425" y="299"/>
                  </a:lnTo>
                  <a:lnTo>
                    <a:pt x="382" y="294"/>
                  </a:lnTo>
                  <a:lnTo>
                    <a:pt x="382" y="294"/>
                  </a:lnTo>
                  <a:lnTo>
                    <a:pt x="275" y="294"/>
                  </a:lnTo>
                  <a:lnTo>
                    <a:pt x="275" y="294"/>
                  </a:lnTo>
                  <a:lnTo>
                    <a:pt x="238" y="290"/>
                  </a:lnTo>
                  <a:lnTo>
                    <a:pt x="201" y="279"/>
                  </a:lnTo>
                  <a:lnTo>
                    <a:pt x="170" y="262"/>
                  </a:lnTo>
                  <a:lnTo>
                    <a:pt x="141" y="240"/>
                  </a:lnTo>
                  <a:lnTo>
                    <a:pt x="118" y="212"/>
                  </a:lnTo>
                  <a:lnTo>
                    <a:pt x="98" y="182"/>
                  </a:lnTo>
                  <a:lnTo>
                    <a:pt x="85" y="147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" y="159"/>
                  </a:lnTo>
                  <a:lnTo>
                    <a:pt x="21" y="202"/>
                  </a:lnTo>
                  <a:lnTo>
                    <a:pt x="42" y="243"/>
                  </a:lnTo>
                  <a:lnTo>
                    <a:pt x="68" y="278"/>
                  </a:lnTo>
                  <a:lnTo>
                    <a:pt x="101" y="309"/>
                  </a:lnTo>
                  <a:lnTo>
                    <a:pt x="137" y="335"/>
                  </a:lnTo>
                  <a:lnTo>
                    <a:pt x="179" y="355"/>
                  </a:lnTo>
                  <a:lnTo>
                    <a:pt x="222" y="367"/>
                  </a:lnTo>
                  <a:lnTo>
                    <a:pt x="270" y="372"/>
                  </a:lnTo>
                  <a:lnTo>
                    <a:pt x="270" y="373"/>
                  </a:lnTo>
                  <a:lnTo>
                    <a:pt x="378" y="373"/>
                  </a:lnTo>
                  <a:lnTo>
                    <a:pt x="378" y="373"/>
                  </a:lnTo>
                  <a:lnTo>
                    <a:pt x="418" y="377"/>
                  </a:lnTo>
                  <a:lnTo>
                    <a:pt x="453" y="389"/>
                  </a:lnTo>
                  <a:lnTo>
                    <a:pt x="486" y="407"/>
                  </a:lnTo>
                  <a:lnTo>
                    <a:pt x="514" y="431"/>
                  </a:lnTo>
                  <a:lnTo>
                    <a:pt x="538" y="461"/>
                  </a:lnTo>
                  <a:lnTo>
                    <a:pt x="555" y="494"/>
                  </a:lnTo>
                  <a:lnTo>
                    <a:pt x="567" y="532"/>
                  </a:lnTo>
                  <a:lnTo>
                    <a:pt x="571" y="571"/>
                  </a:lnTo>
                  <a:lnTo>
                    <a:pt x="571" y="575"/>
                  </a:lnTo>
                  <a:lnTo>
                    <a:pt x="571" y="765"/>
                  </a:lnTo>
                  <a:lnTo>
                    <a:pt x="571" y="765"/>
                  </a:lnTo>
                  <a:lnTo>
                    <a:pt x="571" y="1409"/>
                  </a:lnTo>
                  <a:lnTo>
                    <a:pt x="573" y="1409"/>
                  </a:lnTo>
                  <a:lnTo>
                    <a:pt x="572" y="1415"/>
                  </a:lnTo>
                  <a:lnTo>
                    <a:pt x="571" y="1422"/>
                  </a:lnTo>
                  <a:lnTo>
                    <a:pt x="575" y="1436"/>
                  </a:lnTo>
                  <a:lnTo>
                    <a:pt x="582" y="1448"/>
                  </a:lnTo>
                  <a:lnTo>
                    <a:pt x="594" y="1457"/>
                  </a:lnTo>
                  <a:lnTo>
                    <a:pt x="610" y="1460"/>
                  </a:lnTo>
                  <a:lnTo>
                    <a:pt x="624" y="1457"/>
                  </a:lnTo>
                  <a:lnTo>
                    <a:pt x="637" y="1448"/>
                  </a:lnTo>
                  <a:lnTo>
                    <a:pt x="645" y="1436"/>
                  </a:lnTo>
                  <a:lnTo>
                    <a:pt x="648" y="1422"/>
                  </a:lnTo>
                  <a:lnTo>
                    <a:pt x="648" y="1415"/>
                  </a:lnTo>
                  <a:lnTo>
                    <a:pt x="647" y="1409"/>
                  </a:lnTo>
                  <a:lnTo>
                    <a:pt x="649" y="1409"/>
                  </a:lnTo>
                  <a:lnTo>
                    <a:pt x="649" y="571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7">
              <a:extLst>
                <a:ext uri="{FF2B5EF4-FFF2-40B4-BE49-F238E27FC236}">
                  <a16:creationId xmlns:a16="http://schemas.microsoft.com/office/drawing/2014/main" id="{E6043E0B-1F57-4038-801A-33817A038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517" y="2593098"/>
              <a:ext cx="1089433" cy="2443274"/>
            </a:xfrm>
            <a:custGeom>
              <a:avLst/>
              <a:gdLst>
                <a:gd name="T0" fmla="*/ 571 w 651"/>
                <a:gd name="T1" fmla="*/ 110 h 1460"/>
                <a:gd name="T2" fmla="*/ 565 w 651"/>
                <a:gd name="T3" fmla="*/ 147 h 1460"/>
                <a:gd name="T4" fmla="*/ 533 w 651"/>
                <a:gd name="T5" fmla="*/ 212 h 1460"/>
                <a:gd name="T6" fmla="*/ 480 w 651"/>
                <a:gd name="T7" fmla="*/ 262 h 1460"/>
                <a:gd name="T8" fmla="*/ 413 w 651"/>
                <a:gd name="T9" fmla="*/ 290 h 1460"/>
                <a:gd name="T10" fmla="*/ 375 w 651"/>
                <a:gd name="T11" fmla="*/ 294 h 1460"/>
                <a:gd name="T12" fmla="*/ 269 w 651"/>
                <a:gd name="T13" fmla="*/ 294 h 1460"/>
                <a:gd name="T14" fmla="*/ 184 w 651"/>
                <a:gd name="T15" fmla="*/ 309 h 1460"/>
                <a:gd name="T16" fmla="*/ 112 w 651"/>
                <a:gd name="T17" fmla="*/ 349 h 1460"/>
                <a:gd name="T18" fmla="*/ 53 w 651"/>
                <a:gd name="T19" fmla="*/ 409 h 1460"/>
                <a:gd name="T20" fmla="*/ 16 w 651"/>
                <a:gd name="T21" fmla="*/ 485 h 1460"/>
                <a:gd name="T22" fmla="*/ 2 w 651"/>
                <a:gd name="T23" fmla="*/ 571 h 1460"/>
                <a:gd name="T24" fmla="*/ 2 w 651"/>
                <a:gd name="T25" fmla="*/ 571 h 1460"/>
                <a:gd name="T26" fmla="*/ 3 w 651"/>
                <a:gd name="T27" fmla="*/ 1409 h 1460"/>
                <a:gd name="T28" fmla="*/ 0 w 651"/>
                <a:gd name="T29" fmla="*/ 1422 h 1460"/>
                <a:gd name="T30" fmla="*/ 12 w 651"/>
                <a:gd name="T31" fmla="*/ 1448 h 1460"/>
                <a:gd name="T32" fmla="*/ 40 w 651"/>
                <a:gd name="T33" fmla="*/ 1460 h 1460"/>
                <a:gd name="T34" fmla="*/ 66 w 651"/>
                <a:gd name="T35" fmla="*/ 1448 h 1460"/>
                <a:gd name="T36" fmla="*/ 78 w 651"/>
                <a:gd name="T37" fmla="*/ 1422 h 1460"/>
                <a:gd name="T38" fmla="*/ 75 w 651"/>
                <a:gd name="T39" fmla="*/ 1409 h 1460"/>
                <a:gd name="T40" fmla="*/ 79 w 651"/>
                <a:gd name="T41" fmla="*/ 765 h 1460"/>
                <a:gd name="T42" fmla="*/ 79 w 651"/>
                <a:gd name="T43" fmla="*/ 575 h 1460"/>
                <a:gd name="T44" fmla="*/ 83 w 651"/>
                <a:gd name="T45" fmla="*/ 532 h 1460"/>
                <a:gd name="T46" fmla="*/ 112 w 651"/>
                <a:gd name="T47" fmla="*/ 461 h 1460"/>
                <a:gd name="T48" fmla="*/ 164 w 651"/>
                <a:gd name="T49" fmla="*/ 407 h 1460"/>
                <a:gd name="T50" fmla="*/ 234 w 651"/>
                <a:gd name="T51" fmla="*/ 377 h 1460"/>
                <a:gd name="T52" fmla="*/ 272 w 651"/>
                <a:gd name="T53" fmla="*/ 373 h 1460"/>
                <a:gd name="T54" fmla="*/ 380 w 651"/>
                <a:gd name="T55" fmla="*/ 372 h 1460"/>
                <a:gd name="T56" fmla="*/ 472 w 651"/>
                <a:gd name="T57" fmla="*/ 355 h 1460"/>
                <a:gd name="T58" fmla="*/ 549 w 651"/>
                <a:gd name="T59" fmla="*/ 309 h 1460"/>
                <a:gd name="T60" fmla="*/ 608 w 651"/>
                <a:gd name="T61" fmla="*/ 243 h 1460"/>
                <a:gd name="T62" fmla="*/ 643 w 651"/>
                <a:gd name="T63" fmla="*/ 159 h 1460"/>
                <a:gd name="T64" fmla="*/ 651 w 651"/>
                <a:gd name="T65" fmla="*/ 112 h 1460"/>
                <a:gd name="T66" fmla="*/ 571 w 651"/>
                <a:gd name="T67" fmla="*/ 0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1" h="1460">
                  <a:moveTo>
                    <a:pt x="571" y="0"/>
                  </a:moveTo>
                  <a:lnTo>
                    <a:pt x="571" y="110"/>
                  </a:lnTo>
                  <a:lnTo>
                    <a:pt x="571" y="110"/>
                  </a:lnTo>
                  <a:lnTo>
                    <a:pt x="565" y="147"/>
                  </a:lnTo>
                  <a:lnTo>
                    <a:pt x="552" y="182"/>
                  </a:lnTo>
                  <a:lnTo>
                    <a:pt x="533" y="212"/>
                  </a:lnTo>
                  <a:lnTo>
                    <a:pt x="509" y="240"/>
                  </a:lnTo>
                  <a:lnTo>
                    <a:pt x="480" y="262"/>
                  </a:lnTo>
                  <a:lnTo>
                    <a:pt x="448" y="279"/>
                  </a:lnTo>
                  <a:lnTo>
                    <a:pt x="413" y="290"/>
                  </a:lnTo>
                  <a:lnTo>
                    <a:pt x="375" y="294"/>
                  </a:lnTo>
                  <a:lnTo>
                    <a:pt x="375" y="294"/>
                  </a:lnTo>
                  <a:lnTo>
                    <a:pt x="269" y="294"/>
                  </a:lnTo>
                  <a:lnTo>
                    <a:pt x="269" y="294"/>
                  </a:lnTo>
                  <a:lnTo>
                    <a:pt x="226" y="299"/>
                  </a:lnTo>
                  <a:lnTo>
                    <a:pt x="184" y="309"/>
                  </a:lnTo>
                  <a:lnTo>
                    <a:pt x="146" y="326"/>
                  </a:lnTo>
                  <a:lnTo>
                    <a:pt x="112" y="349"/>
                  </a:lnTo>
                  <a:lnTo>
                    <a:pt x="80" y="377"/>
                  </a:lnTo>
                  <a:lnTo>
                    <a:pt x="53" y="409"/>
                  </a:lnTo>
                  <a:lnTo>
                    <a:pt x="32" y="445"/>
                  </a:lnTo>
                  <a:lnTo>
                    <a:pt x="16" y="485"/>
                  </a:lnTo>
                  <a:lnTo>
                    <a:pt x="6" y="527"/>
                  </a:lnTo>
                  <a:lnTo>
                    <a:pt x="2" y="571"/>
                  </a:lnTo>
                  <a:lnTo>
                    <a:pt x="2" y="571"/>
                  </a:lnTo>
                  <a:lnTo>
                    <a:pt x="2" y="571"/>
                  </a:lnTo>
                  <a:lnTo>
                    <a:pt x="2" y="1409"/>
                  </a:lnTo>
                  <a:lnTo>
                    <a:pt x="3" y="1409"/>
                  </a:lnTo>
                  <a:lnTo>
                    <a:pt x="2" y="1415"/>
                  </a:lnTo>
                  <a:lnTo>
                    <a:pt x="0" y="1422"/>
                  </a:lnTo>
                  <a:lnTo>
                    <a:pt x="4" y="1436"/>
                  </a:lnTo>
                  <a:lnTo>
                    <a:pt x="12" y="1448"/>
                  </a:lnTo>
                  <a:lnTo>
                    <a:pt x="24" y="1457"/>
                  </a:lnTo>
                  <a:lnTo>
                    <a:pt x="40" y="1460"/>
                  </a:lnTo>
                  <a:lnTo>
                    <a:pt x="54" y="1457"/>
                  </a:lnTo>
                  <a:lnTo>
                    <a:pt x="66" y="1448"/>
                  </a:lnTo>
                  <a:lnTo>
                    <a:pt x="75" y="1436"/>
                  </a:lnTo>
                  <a:lnTo>
                    <a:pt x="78" y="1422"/>
                  </a:lnTo>
                  <a:lnTo>
                    <a:pt x="78" y="1415"/>
                  </a:lnTo>
                  <a:lnTo>
                    <a:pt x="75" y="1409"/>
                  </a:lnTo>
                  <a:lnTo>
                    <a:pt x="79" y="1409"/>
                  </a:lnTo>
                  <a:lnTo>
                    <a:pt x="79" y="765"/>
                  </a:lnTo>
                  <a:lnTo>
                    <a:pt x="79" y="765"/>
                  </a:lnTo>
                  <a:lnTo>
                    <a:pt x="79" y="575"/>
                  </a:lnTo>
                  <a:lnTo>
                    <a:pt x="79" y="571"/>
                  </a:lnTo>
                  <a:lnTo>
                    <a:pt x="83" y="532"/>
                  </a:lnTo>
                  <a:lnTo>
                    <a:pt x="95" y="494"/>
                  </a:lnTo>
                  <a:lnTo>
                    <a:pt x="112" y="461"/>
                  </a:lnTo>
                  <a:lnTo>
                    <a:pt x="135" y="431"/>
                  </a:lnTo>
                  <a:lnTo>
                    <a:pt x="164" y="407"/>
                  </a:lnTo>
                  <a:lnTo>
                    <a:pt x="197" y="389"/>
                  </a:lnTo>
                  <a:lnTo>
                    <a:pt x="234" y="377"/>
                  </a:lnTo>
                  <a:lnTo>
                    <a:pt x="272" y="373"/>
                  </a:lnTo>
                  <a:lnTo>
                    <a:pt x="272" y="373"/>
                  </a:lnTo>
                  <a:lnTo>
                    <a:pt x="380" y="373"/>
                  </a:lnTo>
                  <a:lnTo>
                    <a:pt x="380" y="372"/>
                  </a:lnTo>
                  <a:lnTo>
                    <a:pt x="427" y="367"/>
                  </a:lnTo>
                  <a:lnTo>
                    <a:pt x="472" y="355"/>
                  </a:lnTo>
                  <a:lnTo>
                    <a:pt x="512" y="335"/>
                  </a:lnTo>
                  <a:lnTo>
                    <a:pt x="549" y="309"/>
                  </a:lnTo>
                  <a:lnTo>
                    <a:pt x="582" y="278"/>
                  </a:lnTo>
                  <a:lnTo>
                    <a:pt x="608" y="243"/>
                  </a:lnTo>
                  <a:lnTo>
                    <a:pt x="629" y="202"/>
                  </a:lnTo>
                  <a:lnTo>
                    <a:pt x="643" y="159"/>
                  </a:lnTo>
                  <a:lnTo>
                    <a:pt x="650" y="112"/>
                  </a:lnTo>
                  <a:lnTo>
                    <a:pt x="651" y="112"/>
                  </a:lnTo>
                  <a:lnTo>
                    <a:pt x="65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8">
              <a:extLst>
                <a:ext uri="{FF2B5EF4-FFF2-40B4-BE49-F238E27FC236}">
                  <a16:creationId xmlns:a16="http://schemas.microsoft.com/office/drawing/2014/main" id="{58871935-5642-4269-A6F4-8D6F8EE7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4216" y="4137715"/>
              <a:ext cx="709553" cy="709553"/>
            </a:xfrm>
            <a:custGeom>
              <a:avLst/>
              <a:gdLst>
                <a:gd name="T0" fmla="*/ 424 w 424"/>
                <a:gd name="T1" fmla="*/ 212 h 424"/>
                <a:gd name="T2" fmla="*/ 420 w 424"/>
                <a:gd name="T3" fmla="*/ 250 h 424"/>
                <a:gd name="T4" fmla="*/ 409 w 424"/>
                <a:gd name="T5" fmla="*/ 287 h 424"/>
                <a:gd name="T6" fmla="*/ 395 w 424"/>
                <a:gd name="T7" fmla="*/ 320 h 424"/>
                <a:gd name="T8" fmla="*/ 374 w 424"/>
                <a:gd name="T9" fmla="*/ 350 h 424"/>
                <a:gd name="T10" fmla="*/ 348 w 424"/>
                <a:gd name="T11" fmla="*/ 375 h 424"/>
                <a:gd name="T12" fmla="*/ 318 w 424"/>
                <a:gd name="T13" fmla="*/ 396 h 424"/>
                <a:gd name="T14" fmla="*/ 285 w 424"/>
                <a:gd name="T15" fmla="*/ 411 h 424"/>
                <a:gd name="T16" fmla="*/ 250 w 424"/>
                <a:gd name="T17" fmla="*/ 420 h 424"/>
                <a:gd name="T18" fmla="*/ 212 w 424"/>
                <a:gd name="T19" fmla="*/ 424 h 424"/>
                <a:gd name="T20" fmla="*/ 174 w 424"/>
                <a:gd name="T21" fmla="*/ 420 h 424"/>
                <a:gd name="T22" fmla="*/ 137 w 424"/>
                <a:gd name="T23" fmla="*/ 411 h 424"/>
                <a:gd name="T24" fmla="*/ 104 w 424"/>
                <a:gd name="T25" fmla="*/ 396 h 424"/>
                <a:gd name="T26" fmla="*/ 74 w 424"/>
                <a:gd name="T27" fmla="*/ 375 h 424"/>
                <a:gd name="T28" fmla="*/ 49 w 424"/>
                <a:gd name="T29" fmla="*/ 350 h 424"/>
                <a:gd name="T30" fmla="*/ 28 w 424"/>
                <a:gd name="T31" fmla="*/ 320 h 424"/>
                <a:gd name="T32" fmla="*/ 13 w 424"/>
                <a:gd name="T33" fmla="*/ 287 h 424"/>
                <a:gd name="T34" fmla="*/ 2 w 424"/>
                <a:gd name="T35" fmla="*/ 250 h 424"/>
                <a:gd name="T36" fmla="*/ 0 w 424"/>
                <a:gd name="T37" fmla="*/ 212 h 424"/>
                <a:gd name="T38" fmla="*/ 2 w 424"/>
                <a:gd name="T39" fmla="*/ 174 h 424"/>
                <a:gd name="T40" fmla="*/ 13 w 424"/>
                <a:gd name="T41" fmla="*/ 139 h 424"/>
                <a:gd name="T42" fmla="*/ 28 w 424"/>
                <a:gd name="T43" fmla="*/ 105 h 424"/>
                <a:gd name="T44" fmla="*/ 49 w 424"/>
                <a:gd name="T45" fmla="*/ 76 h 424"/>
                <a:gd name="T46" fmla="*/ 74 w 424"/>
                <a:gd name="T47" fmla="*/ 50 h 424"/>
                <a:gd name="T48" fmla="*/ 104 w 424"/>
                <a:gd name="T49" fmla="*/ 29 h 424"/>
                <a:gd name="T50" fmla="*/ 137 w 424"/>
                <a:gd name="T51" fmla="*/ 13 h 424"/>
                <a:gd name="T52" fmla="*/ 174 w 424"/>
                <a:gd name="T53" fmla="*/ 4 h 424"/>
                <a:gd name="T54" fmla="*/ 212 w 424"/>
                <a:gd name="T55" fmla="*/ 0 h 424"/>
                <a:gd name="T56" fmla="*/ 250 w 424"/>
                <a:gd name="T57" fmla="*/ 4 h 424"/>
                <a:gd name="T58" fmla="*/ 285 w 424"/>
                <a:gd name="T59" fmla="*/ 13 h 424"/>
                <a:gd name="T60" fmla="*/ 318 w 424"/>
                <a:gd name="T61" fmla="*/ 29 h 424"/>
                <a:gd name="T62" fmla="*/ 348 w 424"/>
                <a:gd name="T63" fmla="*/ 50 h 424"/>
                <a:gd name="T64" fmla="*/ 374 w 424"/>
                <a:gd name="T65" fmla="*/ 76 h 424"/>
                <a:gd name="T66" fmla="*/ 395 w 424"/>
                <a:gd name="T67" fmla="*/ 105 h 424"/>
                <a:gd name="T68" fmla="*/ 409 w 424"/>
                <a:gd name="T69" fmla="*/ 139 h 424"/>
                <a:gd name="T70" fmla="*/ 420 w 424"/>
                <a:gd name="T71" fmla="*/ 174 h 424"/>
                <a:gd name="T72" fmla="*/ 424 w 424"/>
                <a:gd name="T73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4" h="424">
                  <a:moveTo>
                    <a:pt x="424" y="212"/>
                  </a:moveTo>
                  <a:lnTo>
                    <a:pt x="420" y="250"/>
                  </a:lnTo>
                  <a:lnTo>
                    <a:pt x="409" y="287"/>
                  </a:lnTo>
                  <a:lnTo>
                    <a:pt x="395" y="320"/>
                  </a:lnTo>
                  <a:lnTo>
                    <a:pt x="374" y="350"/>
                  </a:lnTo>
                  <a:lnTo>
                    <a:pt x="348" y="375"/>
                  </a:lnTo>
                  <a:lnTo>
                    <a:pt x="318" y="396"/>
                  </a:lnTo>
                  <a:lnTo>
                    <a:pt x="285" y="411"/>
                  </a:lnTo>
                  <a:lnTo>
                    <a:pt x="250" y="420"/>
                  </a:lnTo>
                  <a:lnTo>
                    <a:pt x="212" y="424"/>
                  </a:lnTo>
                  <a:lnTo>
                    <a:pt x="174" y="420"/>
                  </a:lnTo>
                  <a:lnTo>
                    <a:pt x="137" y="411"/>
                  </a:lnTo>
                  <a:lnTo>
                    <a:pt x="104" y="396"/>
                  </a:lnTo>
                  <a:lnTo>
                    <a:pt x="74" y="375"/>
                  </a:lnTo>
                  <a:lnTo>
                    <a:pt x="49" y="350"/>
                  </a:lnTo>
                  <a:lnTo>
                    <a:pt x="28" y="320"/>
                  </a:lnTo>
                  <a:lnTo>
                    <a:pt x="13" y="287"/>
                  </a:lnTo>
                  <a:lnTo>
                    <a:pt x="2" y="250"/>
                  </a:lnTo>
                  <a:lnTo>
                    <a:pt x="0" y="212"/>
                  </a:lnTo>
                  <a:lnTo>
                    <a:pt x="2" y="174"/>
                  </a:lnTo>
                  <a:lnTo>
                    <a:pt x="13" y="139"/>
                  </a:lnTo>
                  <a:lnTo>
                    <a:pt x="28" y="105"/>
                  </a:lnTo>
                  <a:lnTo>
                    <a:pt x="49" y="76"/>
                  </a:lnTo>
                  <a:lnTo>
                    <a:pt x="74" y="50"/>
                  </a:lnTo>
                  <a:lnTo>
                    <a:pt x="104" y="29"/>
                  </a:lnTo>
                  <a:lnTo>
                    <a:pt x="137" y="13"/>
                  </a:lnTo>
                  <a:lnTo>
                    <a:pt x="174" y="4"/>
                  </a:lnTo>
                  <a:lnTo>
                    <a:pt x="212" y="0"/>
                  </a:lnTo>
                  <a:lnTo>
                    <a:pt x="250" y="4"/>
                  </a:lnTo>
                  <a:lnTo>
                    <a:pt x="285" y="13"/>
                  </a:lnTo>
                  <a:lnTo>
                    <a:pt x="318" y="29"/>
                  </a:lnTo>
                  <a:lnTo>
                    <a:pt x="348" y="50"/>
                  </a:lnTo>
                  <a:lnTo>
                    <a:pt x="374" y="76"/>
                  </a:lnTo>
                  <a:lnTo>
                    <a:pt x="395" y="105"/>
                  </a:lnTo>
                  <a:lnTo>
                    <a:pt x="409" y="139"/>
                  </a:lnTo>
                  <a:lnTo>
                    <a:pt x="420" y="174"/>
                  </a:lnTo>
                  <a:lnTo>
                    <a:pt x="424" y="212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9">
              <a:extLst>
                <a:ext uri="{FF2B5EF4-FFF2-40B4-BE49-F238E27FC236}">
                  <a16:creationId xmlns:a16="http://schemas.microsoft.com/office/drawing/2014/main" id="{A21F6542-0562-480C-9D03-1F42DD228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467" y="4050695"/>
              <a:ext cx="1295269" cy="1119555"/>
            </a:xfrm>
            <a:custGeom>
              <a:avLst/>
              <a:gdLst>
                <a:gd name="T0" fmla="*/ 773 w 774"/>
                <a:gd name="T1" fmla="*/ 78 h 669"/>
                <a:gd name="T2" fmla="*/ 695 w 774"/>
                <a:gd name="T3" fmla="*/ 397 h 669"/>
                <a:gd name="T4" fmla="*/ 690 w 774"/>
                <a:gd name="T5" fmla="*/ 436 h 669"/>
                <a:gd name="T6" fmla="*/ 661 w 774"/>
                <a:gd name="T7" fmla="*/ 505 h 669"/>
                <a:gd name="T8" fmla="*/ 609 w 774"/>
                <a:gd name="T9" fmla="*/ 556 h 669"/>
                <a:gd name="T10" fmla="*/ 541 w 774"/>
                <a:gd name="T11" fmla="*/ 586 h 669"/>
                <a:gd name="T12" fmla="*/ 503 w 774"/>
                <a:gd name="T13" fmla="*/ 590 h 669"/>
                <a:gd name="T14" fmla="*/ 431 w 774"/>
                <a:gd name="T15" fmla="*/ 573 h 669"/>
                <a:gd name="T16" fmla="*/ 373 w 774"/>
                <a:gd name="T17" fmla="*/ 533 h 669"/>
                <a:gd name="T18" fmla="*/ 386 w 774"/>
                <a:gd name="T19" fmla="*/ 489 h 669"/>
                <a:gd name="T20" fmla="*/ 449 w 774"/>
                <a:gd name="T21" fmla="*/ 442 h 669"/>
                <a:gd name="T22" fmla="*/ 494 w 774"/>
                <a:gd name="T23" fmla="*/ 378 h 669"/>
                <a:gd name="T24" fmla="*/ 519 w 774"/>
                <a:gd name="T25" fmla="*/ 302 h 669"/>
                <a:gd name="T26" fmla="*/ 519 w 774"/>
                <a:gd name="T27" fmla="*/ 219 h 669"/>
                <a:gd name="T28" fmla="*/ 494 w 774"/>
                <a:gd name="T29" fmla="*/ 141 h 669"/>
                <a:gd name="T30" fmla="*/ 445 w 774"/>
                <a:gd name="T31" fmla="*/ 77 h 669"/>
                <a:gd name="T32" fmla="*/ 381 w 774"/>
                <a:gd name="T33" fmla="*/ 29 h 669"/>
                <a:gd name="T34" fmla="*/ 304 w 774"/>
                <a:gd name="T35" fmla="*/ 4 h 669"/>
                <a:gd name="T36" fmla="*/ 219 w 774"/>
                <a:gd name="T37" fmla="*/ 4 h 669"/>
                <a:gd name="T38" fmla="*/ 141 w 774"/>
                <a:gd name="T39" fmla="*/ 29 h 669"/>
                <a:gd name="T40" fmla="*/ 77 w 774"/>
                <a:gd name="T41" fmla="*/ 77 h 669"/>
                <a:gd name="T42" fmla="*/ 30 w 774"/>
                <a:gd name="T43" fmla="*/ 141 h 669"/>
                <a:gd name="T44" fmla="*/ 4 w 774"/>
                <a:gd name="T45" fmla="*/ 219 h 669"/>
                <a:gd name="T46" fmla="*/ 4 w 774"/>
                <a:gd name="T47" fmla="*/ 304 h 669"/>
                <a:gd name="T48" fmla="*/ 30 w 774"/>
                <a:gd name="T49" fmla="*/ 381 h 669"/>
                <a:gd name="T50" fmla="*/ 77 w 774"/>
                <a:gd name="T51" fmla="*/ 445 h 669"/>
                <a:gd name="T52" fmla="*/ 141 w 774"/>
                <a:gd name="T53" fmla="*/ 492 h 669"/>
                <a:gd name="T54" fmla="*/ 219 w 774"/>
                <a:gd name="T55" fmla="*/ 518 h 669"/>
                <a:gd name="T56" fmla="*/ 267 w 774"/>
                <a:gd name="T57" fmla="*/ 521 h 669"/>
                <a:gd name="T58" fmla="*/ 316 w 774"/>
                <a:gd name="T59" fmla="*/ 586 h 669"/>
                <a:gd name="T60" fmla="*/ 381 w 774"/>
                <a:gd name="T61" fmla="*/ 635 h 669"/>
                <a:gd name="T62" fmla="*/ 460 w 774"/>
                <a:gd name="T63" fmla="*/ 664 h 669"/>
                <a:gd name="T64" fmla="*/ 503 w 774"/>
                <a:gd name="T65" fmla="*/ 669 h 669"/>
                <a:gd name="T66" fmla="*/ 587 w 774"/>
                <a:gd name="T67" fmla="*/ 654 h 669"/>
                <a:gd name="T68" fmla="*/ 660 w 774"/>
                <a:gd name="T69" fmla="*/ 616 h 669"/>
                <a:gd name="T70" fmla="*/ 719 w 774"/>
                <a:gd name="T71" fmla="*/ 558 h 669"/>
                <a:gd name="T72" fmla="*/ 758 w 774"/>
                <a:gd name="T73" fmla="*/ 483 h 669"/>
                <a:gd name="T74" fmla="*/ 773 w 774"/>
                <a:gd name="T75" fmla="*/ 397 h 669"/>
                <a:gd name="T76" fmla="*/ 773 w 774"/>
                <a:gd name="T77" fmla="*/ 391 h 669"/>
                <a:gd name="T78" fmla="*/ 774 w 774"/>
                <a:gd name="T79" fmla="*/ 38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4" h="669">
                  <a:moveTo>
                    <a:pt x="773" y="389"/>
                  </a:moveTo>
                  <a:lnTo>
                    <a:pt x="773" y="78"/>
                  </a:lnTo>
                  <a:lnTo>
                    <a:pt x="695" y="78"/>
                  </a:lnTo>
                  <a:lnTo>
                    <a:pt x="695" y="397"/>
                  </a:lnTo>
                  <a:lnTo>
                    <a:pt x="695" y="397"/>
                  </a:lnTo>
                  <a:lnTo>
                    <a:pt x="690" y="436"/>
                  </a:lnTo>
                  <a:lnTo>
                    <a:pt x="678" y="472"/>
                  </a:lnTo>
                  <a:lnTo>
                    <a:pt x="661" y="505"/>
                  </a:lnTo>
                  <a:lnTo>
                    <a:pt x="638" y="533"/>
                  </a:lnTo>
                  <a:lnTo>
                    <a:pt x="609" y="556"/>
                  </a:lnTo>
                  <a:lnTo>
                    <a:pt x="576" y="575"/>
                  </a:lnTo>
                  <a:lnTo>
                    <a:pt x="541" y="586"/>
                  </a:lnTo>
                  <a:lnTo>
                    <a:pt x="503" y="590"/>
                  </a:lnTo>
                  <a:lnTo>
                    <a:pt x="503" y="590"/>
                  </a:lnTo>
                  <a:lnTo>
                    <a:pt x="466" y="585"/>
                  </a:lnTo>
                  <a:lnTo>
                    <a:pt x="431" y="573"/>
                  </a:lnTo>
                  <a:lnTo>
                    <a:pt x="401" y="556"/>
                  </a:lnTo>
                  <a:lnTo>
                    <a:pt x="373" y="533"/>
                  </a:lnTo>
                  <a:lnTo>
                    <a:pt x="350" y="507"/>
                  </a:lnTo>
                  <a:lnTo>
                    <a:pt x="386" y="489"/>
                  </a:lnTo>
                  <a:lnTo>
                    <a:pt x="419" y="469"/>
                  </a:lnTo>
                  <a:lnTo>
                    <a:pt x="449" y="442"/>
                  </a:lnTo>
                  <a:lnTo>
                    <a:pt x="474" y="412"/>
                  </a:lnTo>
                  <a:lnTo>
                    <a:pt x="494" y="378"/>
                  </a:lnTo>
                  <a:lnTo>
                    <a:pt x="509" y="342"/>
                  </a:lnTo>
                  <a:lnTo>
                    <a:pt x="519" y="302"/>
                  </a:lnTo>
                  <a:lnTo>
                    <a:pt x="522" y="260"/>
                  </a:lnTo>
                  <a:lnTo>
                    <a:pt x="519" y="219"/>
                  </a:lnTo>
                  <a:lnTo>
                    <a:pt x="509" y="178"/>
                  </a:lnTo>
                  <a:lnTo>
                    <a:pt x="494" y="141"/>
                  </a:lnTo>
                  <a:lnTo>
                    <a:pt x="471" y="107"/>
                  </a:lnTo>
                  <a:lnTo>
                    <a:pt x="445" y="77"/>
                  </a:lnTo>
                  <a:lnTo>
                    <a:pt x="415" y="51"/>
                  </a:lnTo>
                  <a:lnTo>
                    <a:pt x="381" y="29"/>
                  </a:lnTo>
                  <a:lnTo>
                    <a:pt x="344" y="13"/>
                  </a:lnTo>
                  <a:lnTo>
                    <a:pt x="304" y="4"/>
                  </a:lnTo>
                  <a:lnTo>
                    <a:pt x="262" y="0"/>
                  </a:lnTo>
                  <a:lnTo>
                    <a:pt x="219" y="4"/>
                  </a:lnTo>
                  <a:lnTo>
                    <a:pt x="179" y="13"/>
                  </a:lnTo>
                  <a:lnTo>
                    <a:pt x="141" y="29"/>
                  </a:lnTo>
                  <a:lnTo>
                    <a:pt x="107" y="51"/>
                  </a:lnTo>
                  <a:lnTo>
                    <a:pt x="77" y="77"/>
                  </a:lnTo>
                  <a:lnTo>
                    <a:pt x="51" y="107"/>
                  </a:lnTo>
                  <a:lnTo>
                    <a:pt x="30" y="141"/>
                  </a:lnTo>
                  <a:lnTo>
                    <a:pt x="14" y="178"/>
                  </a:lnTo>
                  <a:lnTo>
                    <a:pt x="4" y="219"/>
                  </a:lnTo>
                  <a:lnTo>
                    <a:pt x="0" y="260"/>
                  </a:lnTo>
                  <a:lnTo>
                    <a:pt x="4" y="304"/>
                  </a:lnTo>
                  <a:lnTo>
                    <a:pt x="14" y="343"/>
                  </a:lnTo>
                  <a:lnTo>
                    <a:pt x="30" y="381"/>
                  </a:lnTo>
                  <a:lnTo>
                    <a:pt x="51" y="415"/>
                  </a:lnTo>
                  <a:lnTo>
                    <a:pt x="77" y="445"/>
                  </a:lnTo>
                  <a:lnTo>
                    <a:pt x="107" y="471"/>
                  </a:lnTo>
                  <a:lnTo>
                    <a:pt x="141" y="492"/>
                  </a:lnTo>
                  <a:lnTo>
                    <a:pt x="179" y="508"/>
                  </a:lnTo>
                  <a:lnTo>
                    <a:pt x="219" y="518"/>
                  </a:lnTo>
                  <a:lnTo>
                    <a:pt x="262" y="522"/>
                  </a:lnTo>
                  <a:lnTo>
                    <a:pt x="267" y="521"/>
                  </a:lnTo>
                  <a:lnTo>
                    <a:pt x="289" y="556"/>
                  </a:lnTo>
                  <a:lnTo>
                    <a:pt x="316" y="586"/>
                  </a:lnTo>
                  <a:lnTo>
                    <a:pt x="347" y="614"/>
                  </a:lnTo>
                  <a:lnTo>
                    <a:pt x="381" y="635"/>
                  </a:lnTo>
                  <a:lnTo>
                    <a:pt x="419" y="652"/>
                  </a:lnTo>
                  <a:lnTo>
                    <a:pt x="460" y="664"/>
                  </a:lnTo>
                  <a:lnTo>
                    <a:pt x="503" y="668"/>
                  </a:lnTo>
                  <a:lnTo>
                    <a:pt x="503" y="669"/>
                  </a:lnTo>
                  <a:lnTo>
                    <a:pt x="546" y="665"/>
                  </a:lnTo>
                  <a:lnTo>
                    <a:pt x="587" y="654"/>
                  </a:lnTo>
                  <a:lnTo>
                    <a:pt x="626" y="639"/>
                  </a:lnTo>
                  <a:lnTo>
                    <a:pt x="660" y="616"/>
                  </a:lnTo>
                  <a:lnTo>
                    <a:pt x="691" y="589"/>
                  </a:lnTo>
                  <a:lnTo>
                    <a:pt x="719" y="558"/>
                  </a:lnTo>
                  <a:lnTo>
                    <a:pt x="741" y="522"/>
                  </a:lnTo>
                  <a:lnTo>
                    <a:pt x="758" y="483"/>
                  </a:lnTo>
                  <a:lnTo>
                    <a:pt x="769" y="441"/>
                  </a:lnTo>
                  <a:lnTo>
                    <a:pt x="773" y="397"/>
                  </a:lnTo>
                  <a:lnTo>
                    <a:pt x="773" y="397"/>
                  </a:lnTo>
                  <a:lnTo>
                    <a:pt x="773" y="391"/>
                  </a:lnTo>
                  <a:lnTo>
                    <a:pt x="774" y="391"/>
                  </a:lnTo>
                  <a:lnTo>
                    <a:pt x="774" y="389"/>
                  </a:lnTo>
                  <a:lnTo>
                    <a:pt x="773" y="3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30">
              <a:extLst>
                <a:ext uri="{FF2B5EF4-FFF2-40B4-BE49-F238E27FC236}">
                  <a16:creationId xmlns:a16="http://schemas.microsoft.com/office/drawing/2014/main" id="{BAF7A101-0483-4A70-9C0C-BAB05E37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5513" y="707092"/>
              <a:ext cx="709553" cy="709553"/>
            </a:xfrm>
            <a:custGeom>
              <a:avLst/>
              <a:gdLst>
                <a:gd name="T0" fmla="*/ 424 w 424"/>
                <a:gd name="T1" fmla="*/ 212 h 424"/>
                <a:gd name="T2" fmla="*/ 420 w 424"/>
                <a:gd name="T3" fmla="*/ 250 h 424"/>
                <a:gd name="T4" fmla="*/ 410 w 424"/>
                <a:gd name="T5" fmla="*/ 287 h 424"/>
                <a:gd name="T6" fmla="*/ 395 w 424"/>
                <a:gd name="T7" fmla="*/ 320 h 424"/>
                <a:gd name="T8" fmla="*/ 374 w 424"/>
                <a:gd name="T9" fmla="*/ 350 h 424"/>
                <a:gd name="T10" fmla="*/ 348 w 424"/>
                <a:gd name="T11" fmla="*/ 375 h 424"/>
                <a:gd name="T12" fmla="*/ 318 w 424"/>
                <a:gd name="T13" fmla="*/ 396 h 424"/>
                <a:gd name="T14" fmla="*/ 285 w 424"/>
                <a:gd name="T15" fmla="*/ 411 h 424"/>
                <a:gd name="T16" fmla="*/ 250 w 424"/>
                <a:gd name="T17" fmla="*/ 422 h 424"/>
                <a:gd name="T18" fmla="*/ 212 w 424"/>
                <a:gd name="T19" fmla="*/ 424 h 424"/>
                <a:gd name="T20" fmla="*/ 174 w 424"/>
                <a:gd name="T21" fmla="*/ 422 h 424"/>
                <a:gd name="T22" fmla="*/ 137 w 424"/>
                <a:gd name="T23" fmla="*/ 411 h 424"/>
                <a:gd name="T24" fmla="*/ 105 w 424"/>
                <a:gd name="T25" fmla="*/ 396 h 424"/>
                <a:gd name="T26" fmla="*/ 74 w 424"/>
                <a:gd name="T27" fmla="*/ 375 h 424"/>
                <a:gd name="T28" fmla="*/ 50 w 424"/>
                <a:gd name="T29" fmla="*/ 350 h 424"/>
                <a:gd name="T30" fmla="*/ 29 w 424"/>
                <a:gd name="T31" fmla="*/ 320 h 424"/>
                <a:gd name="T32" fmla="*/ 13 w 424"/>
                <a:gd name="T33" fmla="*/ 287 h 424"/>
                <a:gd name="T34" fmla="*/ 2 w 424"/>
                <a:gd name="T35" fmla="*/ 250 h 424"/>
                <a:gd name="T36" fmla="*/ 0 w 424"/>
                <a:gd name="T37" fmla="*/ 212 h 424"/>
                <a:gd name="T38" fmla="*/ 2 w 424"/>
                <a:gd name="T39" fmla="*/ 174 h 424"/>
                <a:gd name="T40" fmla="*/ 13 w 424"/>
                <a:gd name="T41" fmla="*/ 139 h 424"/>
                <a:gd name="T42" fmla="*/ 29 w 424"/>
                <a:gd name="T43" fmla="*/ 106 h 424"/>
                <a:gd name="T44" fmla="*/ 50 w 424"/>
                <a:gd name="T45" fmla="*/ 76 h 424"/>
                <a:gd name="T46" fmla="*/ 74 w 424"/>
                <a:gd name="T47" fmla="*/ 50 h 424"/>
                <a:gd name="T48" fmla="*/ 105 w 424"/>
                <a:gd name="T49" fmla="*/ 30 h 424"/>
                <a:gd name="T50" fmla="*/ 137 w 424"/>
                <a:gd name="T51" fmla="*/ 15 h 424"/>
                <a:gd name="T52" fmla="*/ 174 w 424"/>
                <a:gd name="T53" fmla="*/ 4 h 424"/>
                <a:gd name="T54" fmla="*/ 212 w 424"/>
                <a:gd name="T55" fmla="*/ 0 h 424"/>
                <a:gd name="T56" fmla="*/ 250 w 424"/>
                <a:gd name="T57" fmla="*/ 4 h 424"/>
                <a:gd name="T58" fmla="*/ 285 w 424"/>
                <a:gd name="T59" fmla="*/ 15 h 424"/>
                <a:gd name="T60" fmla="*/ 318 w 424"/>
                <a:gd name="T61" fmla="*/ 30 h 424"/>
                <a:gd name="T62" fmla="*/ 348 w 424"/>
                <a:gd name="T63" fmla="*/ 50 h 424"/>
                <a:gd name="T64" fmla="*/ 374 w 424"/>
                <a:gd name="T65" fmla="*/ 76 h 424"/>
                <a:gd name="T66" fmla="*/ 395 w 424"/>
                <a:gd name="T67" fmla="*/ 106 h 424"/>
                <a:gd name="T68" fmla="*/ 410 w 424"/>
                <a:gd name="T69" fmla="*/ 139 h 424"/>
                <a:gd name="T70" fmla="*/ 420 w 424"/>
                <a:gd name="T71" fmla="*/ 174 h 424"/>
                <a:gd name="T72" fmla="*/ 424 w 424"/>
                <a:gd name="T73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4" h="424">
                  <a:moveTo>
                    <a:pt x="424" y="212"/>
                  </a:moveTo>
                  <a:lnTo>
                    <a:pt x="420" y="250"/>
                  </a:lnTo>
                  <a:lnTo>
                    <a:pt x="410" y="287"/>
                  </a:lnTo>
                  <a:lnTo>
                    <a:pt x="395" y="320"/>
                  </a:lnTo>
                  <a:lnTo>
                    <a:pt x="374" y="350"/>
                  </a:lnTo>
                  <a:lnTo>
                    <a:pt x="348" y="375"/>
                  </a:lnTo>
                  <a:lnTo>
                    <a:pt x="318" y="396"/>
                  </a:lnTo>
                  <a:lnTo>
                    <a:pt x="285" y="411"/>
                  </a:lnTo>
                  <a:lnTo>
                    <a:pt x="250" y="422"/>
                  </a:lnTo>
                  <a:lnTo>
                    <a:pt x="212" y="424"/>
                  </a:lnTo>
                  <a:lnTo>
                    <a:pt x="174" y="422"/>
                  </a:lnTo>
                  <a:lnTo>
                    <a:pt x="137" y="411"/>
                  </a:lnTo>
                  <a:lnTo>
                    <a:pt x="105" y="396"/>
                  </a:lnTo>
                  <a:lnTo>
                    <a:pt x="74" y="375"/>
                  </a:lnTo>
                  <a:lnTo>
                    <a:pt x="50" y="350"/>
                  </a:lnTo>
                  <a:lnTo>
                    <a:pt x="29" y="320"/>
                  </a:lnTo>
                  <a:lnTo>
                    <a:pt x="13" y="287"/>
                  </a:lnTo>
                  <a:lnTo>
                    <a:pt x="2" y="250"/>
                  </a:lnTo>
                  <a:lnTo>
                    <a:pt x="0" y="212"/>
                  </a:lnTo>
                  <a:lnTo>
                    <a:pt x="2" y="174"/>
                  </a:lnTo>
                  <a:lnTo>
                    <a:pt x="13" y="139"/>
                  </a:lnTo>
                  <a:lnTo>
                    <a:pt x="29" y="106"/>
                  </a:lnTo>
                  <a:lnTo>
                    <a:pt x="50" y="76"/>
                  </a:lnTo>
                  <a:lnTo>
                    <a:pt x="74" y="50"/>
                  </a:lnTo>
                  <a:lnTo>
                    <a:pt x="105" y="30"/>
                  </a:lnTo>
                  <a:lnTo>
                    <a:pt x="137" y="15"/>
                  </a:lnTo>
                  <a:lnTo>
                    <a:pt x="174" y="4"/>
                  </a:lnTo>
                  <a:lnTo>
                    <a:pt x="212" y="0"/>
                  </a:lnTo>
                  <a:lnTo>
                    <a:pt x="250" y="4"/>
                  </a:lnTo>
                  <a:lnTo>
                    <a:pt x="285" y="15"/>
                  </a:lnTo>
                  <a:lnTo>
                    <a:pt x="318" y="30"/>
                  </a:lnTo>
                  <a:lnTo>
                    <a:pt x="348" y="50"/>
                  </a:lnTo>
                  <a:lnTo>
                    <a:pt x="374" y="76"/>
                  </a:lnTo>
                  <a:lnTo>
                    <a:pt x="395" y="106"/>
                  </a:lnTo>
                  <a:lnTo>
                    <a:pt x="410" y="139"/>
                  </a:lnTo>
                  <a:lnTo>
                    <a:pt x="420" y="174"/>
                  </a:lnTo>
                  <a:lnTo>
                    <a:pt x="424" y="212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31">
              <a:extLst>
                <a:ext uri="{FF2B5EF4-FFF2-40B4-BE49-F238E27FC236}">
                  <a16:creationId xmlns:a16="http://schemas.microsoft.com/office/drawing/2014/main" id="{B5A63274-7FC6-4F03-929B-0A3498F5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0252" y="707092"/>
              <a:ext cx="711227" cy="709553"/>
            </a:xfrm>
            <a:custGeom>
              <a:avLst/>
              <a:gdLst>
                <a:gd name="T0" fmla="*/ 425 w 425"/>
                <a:gd name="T1" fmla="*/ 212 h 424"/>
                <a:gd name="T2" fmla="*/ 421 w 425"/>
                <a:gd name="T3" fmla="*/ 250 h 424"/>
                <a:gd name="T4" fmla="*/ 412 w 425"/>
                <a:gd name="T5" fmla="*/ 287 h 424"/>
                <a:gd name="T6" fmla="*/ 396 w 425"/>
                <a:gd name="T7" fmla="*/ 320 h 424"/>
                <a:gd name="T8" fmla="*/ 375 w 425"/>
                <a:gd name="T9" fmla="*/ 350 h 424"/>
                <a:gd name="T10" fmla="*/ 349 w 425"/>
                <a:gd name="T11" fmla="*/ 375 h 424"/>
                <a:gd name="T12" fmla="*/ 320 w 425"/>
                <a:gd name="T13" fmla="*/ 396 h 424"/>
                <a:gd name="T14" fmla="*/ 286 w 425"/>
                <a:gd name="T15" fmla="*/ 411 h 424"/>
                <a:gd name="T16" fmla="*/ 250 w 425"/>
                <a:gd name="T17" fmla="*/ 422 h 424"/>
                <a:gd name="T18" fmla="*/ 213 w 425"/>
                <a:gd name="T19" fmla="*/ 424 h 424"/>
                <a:gd name="T20" fmla="*/ 175 w 425"/>
                <a:gd name="T21" fmla="*/ 422 h 424"/>
                <a:gd name="T22" fmla="*/ 138 w 425"/>
                <a:gd name="T23" fmla="*/ 411 h 424"/>
                <a:gd name="T24" fmla="*/ 105 w 425"/>
                <a:gd name="T25" fmla="*/ 396 h 424"/>
                <a:gd name="T26" fmla="*/ 76 w 425"/>
                <a:gd name="T27" fmla="*/ 375 h 424"/>
                <a:gd name="T28" fmla="*/ 50 w 425"/>
                <a:gd name="T29" fmla="*/ 350 h 424"/>
                <a:gd name="T30" fmla="*/ 29 w 425"/>
                <a:gd name="T31" fmla="*/ 320 h 424"/>
                <a:gd name="T32" fmla="*/ 13 w 425"/>
                <a:gd name="T33" fmla="*/ 287 h 424"/>
                <a:gd name="T34" fmla="*/ 4 w 425"/>
                <a:gd name="T35" fmla="*/ 250 h 424"/>
                <a:gd name="T36" fmla="*/ 0 w 425"/>
                <a:gd name="T37" fmla="*/ 212 h 424"/>
                <a:gd name="T38" fmla="*/ 4 w 425"/>
                <a:gd name="T39" fmla="*/ 174 h 424"/>
                <a:gd name="T40" fmla="*/ 13 w 425"/>
                <a:gd name="T41" fmla="*/ 139 h 424"/>
                <a:gd name="T42" fmla="*/ 29 w 425"/>
                <a:gd name="T43" fmla="*/ 106 h 424"/>
                <a:gd name="T44" fmla="*/ 50 w 425"/>
                <a:gd name="T45" fmla="*/ 76 h 424"/>
                <a:gd name="T46" fmla="*/ 76 w 425"/>
                <a:gd name="T47" fmla="*/ 50 h 424"/>
                <a:gd name="T48" fmla="*/ 105 w 425"/>
                <a:gd name="T49" fmla="*/ 30 h 424"/>
                <a:gd name="T50" fmla="*/ 138 w 425"/>
                <a:gd name="T51" fmla="*/ 15 h 424"/>
                <a:gd name="T52" fmla="*/ 175 w 425"/>
                <a:gd name="T53" fmla="*/ 4 h 424"/>
                <a:gd name="T54" fmla="*/ 213 w 425"/>
                <a:gd name="T55" fmla="*/ 0 h 424"/>
                <a:gd name="T56" fmla="*/ 250 w 425"/>
                <a:gd name="T57" fmla="*/ 4 h 424"/>
                <a:gd name="T58" fmla="*/ 286 w 425"/>
                <a:gd name="T59" fmla="*/ 15 h 424"/>
                <a:gd name="T60" fmla="*/ 320 w 425"/>
                <a:gd name="T61" fmla="*/ 30 h 424"/>
                <a:gd name="T62" fmla="*/ 349 w 425"/>
                <a:gd name="T63" fmla="*/ 50 h 424"/>
                <a:gd name="T64" fmla="*/ 375 w 425"/>
                <a:gd name="T65" fmla="*/ 76 h 424"/>
                <a:gd name="T66" fmla="*/ 396 w 425"/>
                <a:gd name="T67" fmla="*/ 106 h 424"/>
                <a:gd name="T68" fmla="*/ 412 w 425"/>
                <a:gd name="T69" fmla="*/ 139 h 424"/>
                <a:gd name="T70" fmla="*/ 421 w 425"/>
                <a:gd name="T71" fmla="*/ 174 h 424"/>
                <a:gd name="T72" fmla="*/ 425 w 425"/>
                <a:gd name="T73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5" h="424">
                  <a:moveTo>
                    <a:pt x="425" y="212"/>
                  </a:moveTo>
                  <a:lnTo>
                    <a:pt x="421" y="250"/>
                  </a:lnTo>
                  <a:lnTo>
                    <a:pt x="412" y="287"/>
                  </a:lnTo>
                  <a:lnTo>
                    <a:pt x="396" y="320"/>
                  </a:lnTo>
                  <a:lnTo>
                    <a:pt x="375" y="350"/>
                  </a:lnTo>
                  <a:lnTo>
                    <a:pt x="349" y="375"/>
                  </a:lnTo>
                  <a:lnTo>
                    <a:pt x="320" y="396"/>
                  </a:lnTo>
                  <a:lnTo>
                    <a:pt x="286" y="411"/>
                  </a:lnTo>
                  <a:lnTo>
                    <a:pt x="250" y="422"/>
                  </a:lnTo>
                  <a:lnTo>
                    <a:pt x="213" y="424"/>
                  </a:lnTo>
                  <a:lnTo>
                    <a:pt x="175" y="422"/>
                  </a:lnTo>
                  <a:lnTo>
                    <a:pt x="138" y="411"/>
                  </a:lnTo>
                  <a:lnTo>
                    <a:pt x="105" y="396"/>
                  </a:lnTo>
                  <a:lnTo>
                    <a:pt x="76" y="375"/>
                  </a:lnTo>
                  <a:lnTo>
                    <a:pt x="50" y="350"/>
                  </a:lnTo>
                  <a:lnTo>
                    <a:pt x="29" y="320"/>
                  </a:lnTo>
                  <a:lnTo>
                    <a:pt x="13" y="287"/>
                  </a:lnTo>
                  <a:lnTo>
                    <a:pt x="4" y="250"/>
                  </a:lnTo>
                  <a:lnTo>
                    <a:pt x="0" y="212"/>
                  </a:lnTo>
                  <a:lnTo>
                    <a:pt x="4" y="174"/>
                  </a:lnTo>
                  <a:lnTo>
                    <a:pt x="13" y="139"/>
                  </a:lnTo>
                  <a:lnTo>
                    <a:pt x="29" y="106"/>
                  </a:lnTo>
                  <a:lnTo>
                    <a:pt x="50" y="76"/>
                  </a:lnTo>
                  <a:lnTo>
                    <a:pt x="76" y="50"/>
                  </a:lnTo>
                  <a:lnTo>
                    <a:pt x="105" y="30"/>
                  </a:lnTo>
                  <a:lnTo>
                    <a:pt x="138" y="15"/>
                  </a:lnTo>
                  <a:lnTo>
                    <a:pt x="175" y="4"/>
                  </a:lnTo>
                  <a:lnTo>
                    <a:pt x="213" y="0"/>
                  </a:lnTo>
                  <a:lnTo>
                    <a:pt x="250" y="4"/>
                  </a:lnTo>
                  <a:lnTo>
                    <a:pt x="286" y="15"/>
                  </a:lnTo>
                  <a:lnTo>
                    <a:pt x="320" y="30"/>
                  </a:lnTo>
                  <a:lnTo>
                    <a:pt x="349" y="50"/>
                  </a:lnTo>
                  <a:lnTo>
                    <a:pt x="375" y="76"/>
                  </a:lnTo>
                  <a:lnTo>
                    <a:pt x="396" y="106"/>
                  </a:lnTo>
                  <a:lnTo>
                    <a:pt x="412" y="139"/>
                  </a:lnTo>
                  <a:lnTo>
                    <a:pt x="421" y="174"/>
                  </a:lnTo>
                  <a:lnTo>
                    <a:pt x="425" y="21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0">
              <a:solidFill>
                <a:srgbClr val="E5CF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2">
              <a:extLst>
                <a:ext uri="{FF2B5EF4-FFF2-40B4-BE49-F238E27FC236}">
                  <a16:creationId xmlns:a16="http://schemas.microsoft.com/office/drawing/2014/main" id="{D85D5FFF-A084-44F6-8F60-E06936AB0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2582" y="4348573"/>
              <a:ext cx="158981" cy="227593"/>
            </a:xfrm>
            <a:custGeom>
              <a:avLst/>
              <a:gdLst>
                <a:gd name="T0" fmla="*/ 95 w 95"/>
                <a:gd name="T1" fmla="*/ 116 h 136"/>
                <a:gd name="T2" fmla="*/ 46 w 95"/>
                <a:gd name="T3" fmla="*/ 136 h 136"/>
                <a:gd name="T4" fmla="*/ 0 w 95"/>
                <a:gd name="T5" fmla="*/ 20 h 136"/>
                <a:gd name="T6" fmla="*/ 51 w 95"/>
                <a:gd name="T7" fmla="*/ 0 h 136"/>
                <a:gd name="T8" fmla="*/ 95 w 95"/>
                <a:gd name="T9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36">
                  <a:moveTo>
                    <a:pt x="95" y="116"/>
                  </a:moveTo>
                  <a:lnTo>
                    <a:pt x="46" y="136"/>
                  </a:lnTo>
                  <a:lnTo>
                    <a:pt x="0" y="20"/>
                  </a:lnTo>
                  <a:lnTo>
                    <a:pt x="51" y="0"/>
                  </a:lnTo>
                  <a:lnTo>
                    <a:pt x="95" y="116"/>
                  </a:lnTo>
                  <a:close/>
                </a:path>
              </a:pathLst>
            </a:custGeom>
            <a:solidFill>
              <a:srgbClr val="E94925"/>
            </a:solidFill>
            <a:ln w="0">
              <a:solidFill>
                <a:srgbClr val="E949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3">
              <a:extLst>
                <a:ext uri="{FF2B5EF4-FFF2-40B4-BE49-F238E27FC236}">
                  <a16:creationId xmlns:a16="http://schemas.microsoft.com/office/drawing/2014/main" id="{8EB9C92E-4BE9-4CA6-B9E6-16AC6D9C1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2829" y="4164492"/>
              <a:ext cx="160654" cy="227593"/>
            </a:xfrm>
            <a:custGeom>
              <a:avLst/>
              <a:gdLst>
                <a:gd name="T0" fmla="*/ 96 w 96"/>
                <a:gd name="T1" fmla="*/ 116 h 136"/>
                <a:gd name="T2" fmla="*/ 45 w 96"/>
                <a:gd name="T3" fmla="*/ 136 h 136"/>
                <a:gd name="T4" fmla="*/ 0 w 96"/>
                <a:gd name="T5" fmla="*/ 20 h 136"/>
                <a:gd name="T6" fmla="*/ 50 w 96"/>
                <a:gd name="T7" fmla="*/ 0 h 136"/>
                <a:gd name="T8" fmla="*/ 96 w 96"/>
                <a:gd name="T9" fmla="*/ 11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36">
                  <a:moveTo>
                    <a:pt x="96" y="116"/>
                  </a:moveTo>
                  <a:lnTo>
                    <a:pt x="45" y="136"/>
                  </a:lnTo>
                  <a:lnTo>
                    <a:pt x="0" y="20"/>
                  </a:lnTo>
                  <a:lnTo>
                    <a:pt x="50" y="0"/>
                  </a:lnTo>
                  <a:lnTo>
                    <a:pt x="96" y="116"/>
                  </a:lnTo>
                  <a:close/>
                </a:path>
              </a:pathLst>
            </a:custGeom>
            <a:solidFill>
              <a:srgbClr val="E94925"/>
            </a:solidFill>
            <a:ln w="0">
              <a:solidFill>
                <a:srgbClr val="E9492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4">
              <a:extLst>
                <a:ext uri="{FF2B5EF4-FFF2-40B4-BE49-F238E27FC236}">
                  <a16:creationId xmlns:a16="http://schemas.microsoft.com/office/drawing/2014/main" id="{68355AEA-9BCC-4BB6-95C6-0912B3016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3155" y="4149430"/>
              <a:ext cx="120490" cy="212532"/>
            </a:xfrm>
            <a:custGeom>
              <a:avLst/>
              <a:gdLst>
                <a:gd name="T0" fmla="*/ 72 w 72"/>
                <a:gd name="T1" fmla="*/ 116 h 127"/>
                <a:gd name="T2" fmla="*/ 44 w 72"/>
                <a:gd name="T3" fmla="*/ 127 h 127"/>
                <a:gd name="T4" fmla="*/ 0 w 72"/>
                <a:gd name="T5" fmla="*/ 10 h 127"/>
                <a:gd name="T6" fmla="*/ 26 w 72"/>
                <a:gd name="T7" fmla="*/ 0 h 127"/>
                <a:gd name="T8" fmla="*/ 72 w 72"/>
                <a:gd name="T9" fmla="*/ 11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7">
                  <a:moveTo>
                    <a:pt x="72" y="116"/>
                  </a:moveTo>
                  <a:lnTo>
                    <a:pt x="44" y="127"/>
                  </a:lnTo>
                  <a:lnTo>
                    <a:pt x="0" y="10"/>
                  </a:lnTo>
                  <a:lnTo>
                    <a:pt x="26" y="0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5">
              <a:extLst>
                <a:ext uri="{FF2B5EF4-FFF2-40B4-BE49-F238E27FC236}">
                  <a16:creationId xmlns:a16="http://schemas.microsoft.com/office/drawing/2014/main" id="{2F458DA2-BFEF-4674-86C8-C723EEB8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175" y="4448982"/>
              <a:ext cx="68613" cy="76980"/>
            </a:xfrm>
            <a:custGeom>
              <a:avLst/>
              <a:gdLst>
                <a:gd name="T0" fmla="*/ 41 w 41"/>
                <a:gd name="T1" fmla="*/ 35 h 46"/>
                <a:gd name="T2" fmla="*/ 13 w 41"/>
                <a:gd name="T3" fmla="*/ 46 h 46"/>
                <a:gd name="T4" fmla="*/ 0 w 41"/>
                <a:gd name="T5" fmla="*/ 11 h 46"/>
                <a:gd name="T6" fmla="*/ 27 w 41"/>
                <a:gd name="T7" fmla="*/ 0 h 46"/>
                <a:gd name="T8" fmla="*/ 41 w 41"/>
                <a:gd name="T9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lnTo>
                    <a:pt x="13" y="46"/>
                  </a:lnTo>
                  <a:lnTo>
                    <a:pt x="0" y="11"/>
                  </a:lnTo>
                  <a:lnTo>
                    <a:pt x="27" y="0"/>
                  </a:lnTo>
                  <a:lnTo>
                    <a:pt x="41" y="35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6">
              <a:extLst>
                <a:ext uri="{FF2B5EF4-FFF2-40B4-BE49-F238E27FC236}">
                  <a16:creationId xmlns:a16="http://schemas.microsoft.com/office/drawing/2014/main" id="{6A324A51-B4EF-431F-90F2-2763B6EAB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1236" y="4197962"/>
              <a:ext cx="466900" cy="348083"/>
            </a:xfrm>
            <a:custGeom>
              <a:avLst/>
              <a:gdLst>
                <a:gd name="T0" fmla="*/ 279 w 279"/>
                <a:gd name="T1" fmla="*/ 116 h 208"/>
                <a:gd name="T2" fmla="*/ 46 w 279"/>
                <a:gd name="T3" fmla="*/ 208 h 208"/>
                <a:gd name="T4" fmla="*/ 0 w 279"/>
                <a:gd name="T5" fmla="*/ 91 h 208"/>
                <a:gd name="T6" fmla="*/ 234 w 279"/>
                <a:gd name="T7" fmla="*/ 0 h 208"/>
                <a:gd name="T8" fmla="*/ 279 w 279"/>
                <a:gd name="T9" fmla="*/ 11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208">
                  <a:moveTo>
                    <a:pt x="279" y="116"/>
                  </a:moveTo>
                  <a:lnTo>
                    <a:pt x="46" y="208"/>
                  </a:lnTo>
                  <a:lnTo>
                    <a:pt x="0" y="91"/>
                  </a:lnTo>
                  <a:lnTo>
                    <a:pt x="234" y="0"/>
                  </a:lnTo>
                  <a:lnTo>
                    <a:pt x="279" y="11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91717520-BAC0-4DC4-B37D-46F60497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644" y="4514248"/>
              <a:ext cx="371511" cy="336369"/>
            </a:xfrm>
            <a:custGeom>
              <a:avLst/>
              <a:gdLst>
                <a:gd name="T0" fmla="*/ 21 w 222"/>
                <a:gd name="T1" fmla="*/ 201 h 201"/>
                <a:gd name="T2" fmla="*/ 101 w 222"/>
                <a:gd name="T3" fmla="*/ 45 h 201"/>
                <a:gd name="T4" fmla="*/ 101 w 222"/>
                <a:gd name="T5" fmla="*/ 201 h 201"/>
                <a:gd name="T6" fmla="*/ 121 w 222"/>
                <a:gd name="T7" fmla="*/ 201 h 201"/>
                <a:gd name="T8" fmla="*/ 121 w 222"/>
                <a:gd name="T9" fmla="*/ 45 h 201"/>
                <a:gd name="T10" fmla="*/ 199 w 222"/>
                <a:gd name="T11" fmla="*/ 201 h 201"/>
                <a:gd name="T12" fmla="*/ 222 w 222"/>
                <a:gd name="T13" fmla="*/ 201 h 201"/>
                <a:gd name="T14" fmla="*/ 121 w 222"/>
                <a:gd name="T15" fmla="*/ 2 h 201"/>
                <a:gd name="T16" fmla="*/ 121 w 222"/>
                <a:gd name="T17" fmla="*/ 0 h 201"/>
                <a:gd name="T18" fmla="*/ 101 w 222"/>
                <a:gd name="T19" fmla="*/ 0 h 201"/>
                <a:gd name="T20" fmla="*/ 101 w 222"/>
                <a:gd name="T21" fmla="*/ 2 h 201"/>
                <a:gd name="T22" fmla="*/ 0 w 222"/>
                <a:gd name="T23" fmla="*/ 201 h 201"/>
                <a:gd name="T24" fmla="*/ 21 w 222"/>
                <a:gd name="T2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201">
                  <a:moveTo>
                    <a:pt x="21" y="201"/>
                  </a:moveTo>
                  <a:lnTo>
                    <a:pt x="101" y="45"/>
                  </a:lnTo>
                  <a:lnTo>
                    <a:pt x="101" y="201"/>
                  </a:lnTo>
                  <a:lnTo>
                    <a:pt x="121" y="201"/>
                  </a:lnTo>
                  <a:lnTo>
                    <a:pt x="121" y="45"/>
                  </a:lnTo>
                  <a:lnTo>
                    <a:pt x="199" y="201"/>
                  </a:lnTo>
                  <a:lnTo>
                    <a:pt x="222" y="201"/>
                  </a:lnTo>
                  <a:lnTo>
                    <a:pt x="121" y="2"/>
                  </a:lnTo>
                  <a:lnTo>
                    <a:pt x="121" y="0"/>
                  </a:lnTo>
                  <a:lnTo>
                    <a:pt x="101" y="0"/>
                  </a:lnTo>
                  <a:lnTo>
                    <a:pt x="101" y="2"/>
                  </a:lnTo>
                  <a:lnTo>
                    <a:pt x="0" y="201"/>
                  </a:lnTo>
                  <a:lnTo>
                    <a:pt x="21" y="20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8">
              <a:extLst>
                <a:ext uri="{FF2B5EF4-FFF2-40B4-BE49-F238E27FC236}">
                  <a16:creationId xmlns:a16="http://schemas.microsoft.com/office/drawing/2014/main" id="{662721FE-B22A-40BD-9FA8-9BD504A8F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7196" y="4464044"/>
              <a:ext cx="97062" cy="97062"/>
            </a:xfrm>
            <a:custGeom>
              <a:avLst/>
              <a:gdLst>
                <a:gd name="T0" fmla="*/ 58 w 58"/>
                <a:gd name="T1" fmla="*/ 32 h 58"/>
                <a:gd name="T2" fmla="*/ 54 w 58"/>
                <a:gd name="T3" fmla="*/ 45 h 58"/>
                <a:gd name="T4" fmla="*/ 45 w 58"/>
                <a:gd name="T5" fmla="*/ 54 h 58"/>
                <a:gd name="T6" fmla="*/ 32 w 58"/>
                <a:gd name="T7" fmla="*/ 58 h 58"/>
                <a:gd name="T8" fmla="*/ 27 w 58"/>
                <a:gd name="T9" fmla="*/ 58 h 58"/>
                <a:gd name="T10" fmla="*/ 13 w 58"/>
                <a:gd name="T11" fmla="*/ 54 h 58"/>
                <a:gd name="T12" fmla="*/ 4 w 58"/>
                <a:gd name="T13" fmla="*/ 45 h 58"/>
                <a:gd name="T14" fmla="*/ 0 w 58"/>
                <a:gd name="T15" fmla="*/ 32 h 58"/>
                <a:gd name="T16" fmla="*/ 0 w 58"/>
                <a:gd name="T17" fmla="*/ 26 h 58"/>
                <a:gd name="T18" fmla="*/ 4 w 58"/>
                <a:gd name="T19" fmla="*/ 13 h 58"/>
                <a:gd name="T20" fmla="*/ 13 w 58"/>
                <a:gd name="T21" fmla="*/ 4 h 58"/>
                <a:gd name="T22" fmla="*/ 27 w 58"/>
                <a:gd name="T23" fmla="*/ 0 h 58"/>
                <a:gd name="T24" fmla="*/ 32 w 58"/>
                <a:gd name="T25" fmla="*/ 0 h 58"/>
                <a:gd name="T26" fmla="*/ 45 w 58"/>
                <a:gd name="T27" fmla="*/ 4 h 58"/>
                <a:gd name="T28" fmla="*/ 54 w 58"/>
                <a:gd name="T29" fmla="*/ 13 h 58"/>
                <a:gd name="T30" fmla="*/ 58 w 58"/>
                <a:gd name="T31" fmla="*/ 26 h 58"/>
                <a:gd name="T32" fmla="*/ 58 w 58"/>
                <a:gd name="T33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8">
                  <a:moveTo>
                    <a:pt x="58" y="32"/>
                  </a:moveTo>
                  <a:lnTo>
                    <a:pt x="54" y="45"/>
                  </a:lnTo>
                  <a:lnTo>
                    <a:pt x="45" y="54"/>
                  </a:lnTo>
                  <a:lnTo>
                    <a:pt x="32" y="58"/>
                  </a:lnTo>
                  <a:lnTo>
                    <a:pt x="27" y="58"/>
                  </a:lnTo>
                  <a:lnTo>
                    <a:pt x="13" y="54"/>
                  </a:lnTo>
                  <a:lnTo>
                    <a:pt x="4" y="45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4" y="13"/>
                  </a:lnTo>
                  <a:lnTo>
                    <a:pt x="13" y="4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5" y="4"/>
                  </a:lnTo>
                  <a:lnTo>
                    <a:pt x="54" y="13"/>
                  </a:lnTo>
                  <a:lnTo>
                    <a:pt x="58" y="26"/>
                  </a:lnTo>
                  <a:lnTo>
                    <a:pt x="58" y="3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9">
              <a:extLst>
                <a:ext uri="{FF2B5EF4-FFF2-40B4-BE49-F238E27FC236}">
                  <a16:creationId xmlns:a16="http://schemas.microsoft.com/office/drawing/2014/main" id="{95872FA7-FE8A-471E-BA64-1BC8F56F5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6992" y="4269919"/>
              <a:ext cx="95390" cy="204164"/>
            </a:xfrm>
            <a:custGeom>
              <a:avLst/>
              <a:gdLst>
                <a:gd name="T0" fmla="*/ 57 w 57"/>
                <a:gd name="T1" fmla="*/ 116 h 122"/>
                <a:gd name="T2" fmla="*/ 45 w 57"/>
                <a:gd name="T3" fmla="*/ 122 h 122"/>
                <a:gd name="T4" fmla="*/ 0 w 57"/>
                <a:gd name="T5" fmla="*/ 5 h 122"/>
                <a:gd name="T6" fmla="*/ 12 w 57"/>
                <a:gd name="T7" fmla="*/ 0 h 122"/>
                <a:gd name="T8" fmla="*/ 57 w 57"/>
                <a:gd name="T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2">
                  <a:moveTo>
                    <a:pt x="57" y="116"/>
                  </a:moveTo>
                  <a:lnTo>
                    <a:pt x="45" y="122"/>
                  </a:lnTo>
                  <a:lnTo>
                    <a:pt x="0" y="5"/>
                  </a:lnTo>
                  <a:lnTo>
                    <a:pt x="12" y="0"/>
                  </a:lnTo>
                  <a:lnTo>
                    <a:pt x="57" y="116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0">
              <a:extLst>
                <a:ext uri="{FF2B5EF4-FFF2-40B4-BE49-F238E27FC236}">
                  <a16:creationId xmlns:a16="http://schemas.microsoft.com/office/drawing/2014/main" id="{085014C7-4ACD-4671-A359-E8AB9763A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5192" y="891175"/>
              <a:ext cx="177388" cy="354777"/>
            </a:xfrm>
            <a:custGeom>
              <a:avLst/>
              <a:gdLst>
                <a:gd name="T0" fmla="*/ 0 w 106"/>
                <a:gd name="T1" fmla="*/ 212 h 212"/>
                <a:gd name="T2" fmla="*/ 0 w 106"/>
                <a:gd name="T3" fmla="*/ 178 h 212"/>
                <a:gd name="T4" fmla="*/ 24 w 106"/>
                <a:gd name="T5" fmla="*/ 174 h 212"/>
                <a:gd name="T6" fmla="*/ 43 w 106"/>
                <a:gd name="T7" fmla="*/ 164 h 212"/>
                <a:gd name="T8" fmla="*/ 59 w 106"/>
                <a:gd name="T9" fmla="*/ 148 h 212"/>
                <a:gd name="T10" fmla="*/ 68 w 106"/>
                <a:gd name="T11" fmla="*/ 128 h 212"/>
                <a:gd name="T12" fmla="*/ 72 w 106"/>
                <a:gd name="T13" fmla="*/ 106 h 212"/>
                <a:gd name="T14" fmla="*/ 68 w 106"/>
                <a:gd name="T15" fmla="*/ 83 h 212"/>
                <a:gd name="T16" fmla="*/ 59 w 106"/>
                <a:gd name="T17" fmla="*/ 63 h 212"/>
                <a:gd name="T18" fmla="*/ 43 w 106"/>
                <a:gd name="T19" fmla="*/ 47 h 212"/>
                <a:gd name="T20" fmla="*/ 24 w 106"/>
                <a:gd name="T21" fmla="*/ 38 h 212"/>
                <a:gd name="T22" fmla="*/ 0 w 106"/>
                <a:gd name="T23" fmla="*/ 34 h 212"/>
                <a:gd name="T24" fmla="*/ 0 w 106"/>
                <a:gd name="T25" fmla="*/ 0 h 212"/>
                <a:gd name="T26" fmla="*/ 29 w 106"/>
                <a:gd name="T27" fmla="*/ 4 h 212"/>
                <a:gd name="T28" fmla="*/ 54 w 106"/>
                <a:gd name="T29" fmla="*/ 15 h 212"/>
                <a:gd name="T30" fmla="*/ 76 w 106"/>
                <a:gd name="T31" fmla="*/ 30 h 212"/>
                <a:gd name="T32" fmla="*/ 92 w 106"/>
                <a:gd name="T33" fmla="*/ 53 h 212"/>
                <a:gd name="T34" fmla="*/ 102 w 106"/>
                <a:gd name="T35" fmla="*/ 77 h 212"/>
                <a:gd name="T36" fmla="*/ 106 w 106"/>
                <a:gd name="T37" fmla="*/ 106 h 212"/>
                <a:gd name="T38" fmla="*/ 102 w 106"/>
                <a:gd name="T39" fmla="*/ 134 h 212"/>
                <a:gd name="T40" fmla="*/ 92 w 106"/>
                <a:gd name="T41" fmla="*/ 160 h 212"/>
                <a:gd name="T42" fmla="*/ 76 w 106"/>
                <a:gd name="T43" fmla="*/ 181 h 212"/>
                <a:gd name="T44" fmla="*/ 54 w 106"/>
                <a:gd name="T45" fmla="*/ 198 h 212"/>
                <a:gd name="T46" fmla="*/ 29 w 106"/>
                <a:gd name="T47" fmla="*/ 208 h 212"/>
                <a:gd name="T48" fmla="*/ 0 w 106"/>
                <a:gd name="T4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12">
                  <a:moveTo>
                    <a:pt x="0" y="212"/>
                  </a:moveTo>
                  <a:lnTo>
                    <a:pt x="0" y="178"/>
                  </a:lnTo>
                  <a:lnTo>
                    <a:pt x="24" y="174"/>
                  </a:lnTo>
                  <a:lnTo>
                    <a:pt x="43" y="164"/>
                  </a:lnTo>
                  <a:lnTo>
                    <a:pt x="59" y="148"/>
                  </a:lnTo>
                  <a:lnTo>
                    <a:pt x="68" y="128"/>
                  </a:lnTo>
                  <a:lnTo>
                    <a:pt x="72" y="106"/>
                  </a:lnTo>
                  <a:lnTo>
                    <a:pt x="68" y="83"/>
                  </a:lnTo>
                  <a:lnTo>
                    <a:pt x="59" y="63"/>
                  </a:lnTo>
                  <a:lnTo>
                    <a:pt x="43" y="47"/>
                  </a:lnTo>
                  <a:lnTo>
                    <a:pt x="24" y="38"/>
                  </a:lnTo>
                  <a:lnTo>
                    <a:pt x="0" y="34"/>
                  </a:lnTo>
                  <a:lnTo>
                    <a:pt x="0" y="0"/>
                  </a:lnTo>
                  <a:lnTo>
                    <a:pt x="29" y="4"/>
                  </a:lnTo>
                  <a:lnTo>
                    <a:pt x="54" y="15"/>
                  </a:lnTo>
                  <a:lnTo>
                    <a:pt x="76" y="30"/>
                  </a:lnTo>
                  <a:lnTo>
                    <a:pt x="92" y="53"/>
                  </a:lnTo>
                  <a:lnTo>
                    <a:pt x="102" y="77"/>
                  </a:lnTo>
                  <a:lnTo>
                    <a:pt x="106" y="106"/>
                  </a:lnTo>
                  <a:lnTo>
                    <a:pt x="102" y="134"/>
                  </a:lnTo>
                  <a:lnTo>
                    <a:pt x="92" y="160"/>
                  </a:lnTo>
                  <a:lnTo>
                    <a:pt x="76" y="181"/>
                  </a:lnTo>
                  <a:lnTo>
                    <a:pt x="54" y="198"/>
                  </a:lnTo>
                  <a:lnTo>
                    <a:pt x="29" y="20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1">
              <a:extLst>
                <a:ext uri="{FF2B5EF4-FFF2-40B4-BE49-F238E27FC236}">
                  <a16:creationId xmlns:a16="http://schemas.microsoft.com/office/drawing/2014/main" id="{680F7512-C8F9-4E31-B2A6-CA0245A97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825" y="713786"/>
              <a:ext cx="297878" cy="366492"/>
            </a:xfrm>
            <a:custGeom>
              <a:avLst/>
              <a:gdLst>
                <a:gd name="T0" fmla="*/ 69 w 178"/>
                <a:gd name="T1" fmla="*/ 219 h 219"/>
                <a:gd name="T2" fmla="*/ 0 w 178"/>
                <a:gd name="T3" fmla="*/ 174 h 219"/>
                <a:gd name="T4" fmla="*/ 107 w 178"/>
                <a:gd name="T5" fmla="*/ 0 h 219"/>
                <a:gd name="T6" fmla="*/ 178 w 178"/>
                <a:gd name="T7" fmla="*/ 45 h 219"/>
                <a:gd name="T8" fmla="*/ 69 w 178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19">
                  <a:moveTo>
                    <a:pt x="69" y="219"/>
                  </a:moveTo>
                  <a:lnTo>
                    <a:pt x="0" y="174"/>
                  </a:lnTo>
                  <a:lnTo>
                    <a:pt x="107" y="0"/>
                  </a:lnTo>
                  <a:lnTo>
                    <a:pt x="178" y="45"/>
                  </a:lnTo>
                  <a:lnTo>
                    <a:pt x="69" y="2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42">
              <a:extLst>
                <a:ext uri="{FF2B5EF4-FFF2-40B4-BE49-F238E27FC236}">
                  <a16:creationId xmlns:a16="http://schemas.microsoft.com/office/drawing/2014/main" id="{75F74ACC-3585-4F60-8E1D-E89903A1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007" y="1180685"/>
              <a:ext cx="140572" cy="18408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3">
              <a:extLst>
                <a:ext uri="{FF2B5EF4-FFF2-40B4-BE49-F238E27FC236}">
                  <a16:creationId xmlns:a16="http://schemas.microsoft.com/office/drawing/2014/main" id="{6D81DDBC-0356-4A7D-85B4-475177EC9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825" y="941379"/>
              <a:ext cx="157307" cy="138899"/>
            </a:xfrm>
            <a:custGeom>
              <a:avLst/>
              <a:gdLst>
                <a:gd name="T0" fmla="*/ 69 w 94"/>
                <a:gd name="T1" fmla="*/ 83 h 83"/>
                <a:gd name="T2" fmla="*/ 0 w 94"/>
                <a:gd name="T3" fmla="*/ 38 h 83"/>
                <a:gd name="T4" fmla="*/ 23 w 94"/>
                <a:gd name="T5" fmla="*/ 0 h 83"/>
                <a:gd name="T6" fmla="*/ 94 w 94"/>
                <a:gd name="T7" fmla="*/ 45 h 83"/>
                <a:gd name="T8" fmla="*/ 69 w 94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3">
                  <a:moveTo>
                    <a:pt x="69" y="83"/>
                  </a:moveTo>
                  <a:lnTo>
                    <a:pt x="0" y="38"/>
                  </a:lnTo>
                  <a:lnTo>
                    <a:pt x="23" y="0"/>
                  </a:lnTo>
                  <a:lnTo>
                    <a:pt x="94" y="45"/>
                  </a:lnTo>
                  <a:lnTo>
                    <a:pt x="69" y="83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4">
              <a:extLst>
                <a:ext uri="{FF2B5EF4-FFF2-40B4-BE49-F238E27FC236}">
                  <a16:creationId xmlns:a16="http://schemas.microsoft.com/office/drawing/2014/main" id="{2793094E-418B-4E4F-BF89-4EA76FA1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478" y="1016684"/>
              <a:ext cx="102082" cy="83674"/>
            </a:xfrm>
            <a:custGeom>
              <a:avLst/>
              <a:gdLst>
                <a:gd name="T0" fmla="*/ 61 w 61"/>
                <a:gd name="T1" fmla="*/ 31 h 50"/>
                <a:gd name="T2" fmla="*/ 12 w 61"/>
                <a:gd name="T3" fmla="*/ 0 h 50"/>
                <a:gd name="T4" fmla="*/ 0 w 61"/>
                <a:gd name="T5" fmla="*/ 18 h 50"/>
                <a:gd name="T6" fmla="*/ 50 w 61"/>
                <a:gd name="T7" fmla="*/ 50 h 50"/>
                <a:gd name="T8" fmla="*/ 61 w 61"/>
                <a:gd name="T9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0">
                  <a:moveTo>
                    <a:pt x="61" y="31"/>
                  </a:moveTo>
                  <a:lnTo>
                    <a:pt x="12" y="0"/>
                  </a:lnTo>
                  <a:lnTo>
                    <a:pt x="0" y="18"/>
                  </a:lnTo>
                  <a:lnTo>
                    <a:pt x="50" y="50"/>
                  </a:lnTo>
                  <a:lnTo>
                    <a:pt x="61" y="3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5">
              <a:extLst>
                <a:ext uri="{FF2B5EF4-FFF2-40B4-BE49-F238E27FC236}">
                  <a16:creationId xmlns:a16="http://schemas.microsoft.com/office/drawing/2014/main" id="{EF3DECA7-E13F-4A4E-B06B-DF90D891C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8620" y="693704"/>
              <a:ext cx="103755" cy="83674"/>
            </a:xfrm>
            <a:custGeom>
              <a:avLst/>
              <a:gdLst>
                <a:gd name="T0" fmla="*/ 62 w 62"/>
                <a:gd name="T1" fmla="*/ 32 h 50"/>
                <a:gd name="T2" fmla="*/ 12 w 62"/>
                <a:gd name="T3" fmla="*/ 0 h 50"/>
                <a:gd name="T4" fmla="*/ 0 w 62"/>
                <a:gd name="T5" fmla="*/ 19 h 50"/>
                <a:gd name="T6" fmla="*/ 50 w 62"/>
                <a:gd name="T7" fmla="*/ 50 h 50"/>
                <a:gd name="T8" fmla="*/ 62 w 62"/>
                <a:gd name="T9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0">
                  <a:moveTo>
                    <a:pt x="62" y="32"/>
                  </a:moveTo>
                  <a:lnTo>
                    <a:pt x="12" y="0"/>
                  </a:lnTo>
                  <a:lnTo>
                    <a:pt x="0" y="19"/>
                  </a:lnTo>
                  <a:lnTo>
                    <a:pt x="50" y="50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46">
              <a:extLst>
                <a:ext uri="{FF2B5EF4-FFF2-40B4-BE49-F238E27FC236}">
                  <a16:creationId xmlns:a16="http://schemas.microsoft.com/office/drawing/2014/main" id="{1FF017F2-FBD0-45EB-85FF-5A24F7C68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497" y="874439"/>
              <a:ext cx="98736" cy="98736"/>
            </a:xfrm>
            <a:custGeom>
              <a:avLst/>
              <a:gdLst>
                <a:gd name="T0" fmla="*/ 59 w 59"/>
                <a:gd name="T1" fmla="*/ 29 h 59"/>
                <a:gd name="T2" fmla="*/ 56 w 59"/>
                <a:gd name="T3" fmla="*/ 40 h 59"/>
                <a:gd name="T4" fmla="*/ 51 w 59"/>
                <a:gd name="T5" fmla="*/ 49 h 59"/>
                <a:gd name="T6" fmla="*/ 42 w 59"/>
                <a:gd name="T7" fmla="*/ 56 h 59"/>
                <a:gd name="T8" fmla="*/ 30 w 59"/>
                <a:gd name="T9" fmla="*/ 59 h 59"/>
                <a:gd name="T10" fmla="*/ 18 w 59"/>
                <a:gd name="T11" fmla="*/ 56 h 59"/>
                <a:gd name="T12" fmla="*/ 9 w 59"/>
                <a:gd name="T13" fmla="*/ 49 h 59"/>
                <a:gd name="T14" fmla="*/ 3 w 59"/>
                <a:gd name="T15" fmla="*/ 40 h 59"/>
                <a:gd name="T16" fmla="*/ 0 w 59"/>
                <a:gd name="T17" fmla="*/ 29 h 59"/>
                <a:gd name="T18" fmla="*/ 3 w 59"/>
                <a:gd name="T19" fmla="*/ 18 h 59"/>
                <a:gd name="T20" fmla="*/ 9 w 59"/>
                <a:gd name="T21" fmla="*/ 8 h 59"/>
                <a:gd name="T22" fmla="*/ 18 w 59"/>
                <a:gd name="T23" fmla="*/ 2 h 59"/>
                <a:gd name="T24" fmla="*/ 30 w 59"/>
                <a:gd name="T25" fmla="*/ 0 h 59"/>
                <a:gd name="T26" fmla="*/ 42 w 59"/>
                <a:gd name="T27" fmla="*/ 2 h 59"/>
                <a:gd name="T28" fmla="*/ 51 w 59"/>
                <a:gd name="T29" fmla="*/ 8 h 59"/>
                <a:gd name="T30" fmla="*/ 56 w 59"/>
                <a:gd name="T31" fmla="*/ 18 h 59"/>
                <a:gd name="T32" fmla="*/ 59 w 59"/>
                <a:gd name="T33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6" y="40"/>
                  </a:lnTo>
                  <a:lnTo>
                    <a:pt x="51" y="49"/>
                  </a:lnTo>
                  <a:lnTo>
                    <a:pt x="42" y="56"/>
                  </a:lnTo>
                  <a:lnTo>
                    <a:pt x="30" y="59"/>
                  </a:lnTo>
                  <a:lnTo>
                    <a:pt x="18" y="56"/>
                  </a:lnTo>
                  <a:lnTo>
                    <a:pt x="9" y="49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1" y="8"/>
                  </a:lnTo>
                  <a:lnTo>
                    <a:pt x="56" y="18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7">
              <a:extLst>
                <a:ext uri="{FF2B5EF4-FFF2-40B4-BE49-F238E27FC236}">
                  <a16:creationId xmlns:a16="http://schemas.microsoft.com/office/drawing/2014/main" id="{43096832-7ACF-4215-83D1-B46EADBE0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1803" y="864398"/>
              <a:ext cx="113796" cy="115470"/>
            </a:xfrm>
            <a:custGeom>
              <a:avLst/>
              <a:gdLst>
                <a:gd name="T0" fmla="*/ 34 w 68"/>
                <a:gd name="T1" fmla="*/ 69 h 69"/>
                <a:gd name="T2" fmla="*/ 21 w 68"/>
                <a:gd name="T3" fmla="*/ 66 h 69"/>
                <a:gd name="T4" fmla="*/ 11 w 68"/>
                <a:gd name="T5" fmla="*/ 59 h 69"/>
                <a:gd name="T6" fmla="*/ 3 w 68"/>
                <a:gd name="T7" fmla="*/ 48 h 69"/>
                <a:gd name="T8" fmla="*/ 0 w 68"/>
                <a:gd name="T9" fmla="*/ 35 h 69"/>
                <a:gd name="T10" fmla="*/ 3 w 68"/>
                <a:gd name="T11" fmla="*/ 21 h 69"/>
                <a:gd name="T12" fmla="*/ 11 w 68"/>
                <a:gd name="T13" fmla="*/ 11 h 69"/>
                <a:gd name="T14" fmla="*/ 21 w 68"/>
                <a:gd name="T15" fmla="*/ 3 h 69"/>
                <a:gd name="T16" fmla="*/ 34 w 68"/>
                <a:gd name="T17" fmla="*/ 0 h 69"/>
                <a:gd name="T18" fmla="*/ 47 w 68"/>
                <a:gd name="T19" fmla="*/ 3 h 69"/>
                <a:gd name="T20" fmla="*/ 58 w 68"/>
                <a:gd name="T21" fmla="*/ 11 h 69"/>
                <a:gd name="T22" fmla="*/ 66 w 68"/>
                <a:gd name="T23" fmla="*/ 21 h 69"/>
                <a:gd name="T24" fmla="*/ 68 w 68"/>
                <a:gd name="T25" fmla="*/ 35 h 69"/>
                <a:gd name="T26" fmla="*/ 66 w 68"/>
                <a:gd name="T27" fmla="*/ 48 h 69"/>
                <a:gd name="T28" fmla="*/ 58 w 68"/>
                <a:gd name="T29" fmla="*/ 59 h 69"/>
                <a:gd name="T30" fmla="*/ 47 w 68"/>
                <a:gd name="T31" fmla="*/ 66 h 69"/>
                <a:gd name="T32" fmla="*/ 34 w 68"/>
                <a:gd name="T33" fmla="*/ 69 h 69"/>
                <a:gd name="T34" fmla="*/ 34 w 68"/>
                <a:gd name="T35" fmla="*/ 10 h 69"/>
                <a:gd name="T36" fmla="*/ 21 w 68"/>
                <a:gd name="T37" fmla="*/ 14 h 69"/>
                <a:gd name="T38" fmla="*/ 13 w 68"/>
                <a:gd name="T39" fmla="*/ 23 h 69"/>
                <a:gd name="T40" fmla="*/ 9 w 68"/>
                <a:gd name="T41" fmla="*/ 35 h 69"/>
                <a:gd name="T42" fmla="*/ 13 w 68"/>
                <a:gd name="T43" fmla="*/ 48 h 69"/>
                <a:gd name="T44" fmla="*/ 21 w 68"/>
                <a:gd name="T45" fmla="*/ 55 h 69"/>
                <a:gd name="T46" fmla="*/ 34 w 68"/>
                <a:gd name="T47" fmla="*/ 59 h 69"/>
                <a:gd name="T48" fmla="*/ 46 w 68"/>
                <a:gd name="T49" fmla="*/ 55 h 69"/>
                <a:gd name="T50" fmla="*/ 55 w 68"/>
                <a:gd name="T51" fmla="*/ 48 h 69"/>
                <a:gd name="T52" fmla="*/ 59 w 68"/>
                <a:gd name="T53" fmla="*/ 35 h 69"/>
                <a:gd name="T54" fmla="*/ 55 w 68"/>
                <a:gd name="T55" fmla="*/ 23 h 69"/>
                <a:gd name="T56" fmla="*/ 46 w 68"/>
                <a:gd name="T57" fmla="*/ 14 h 69"/>
                <a:gd name="T58" fmla="*/ 34 w 68"/>
                <a:gd name="T59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21" y="66"/>
                  </a:lnTo>
                  <a:lnTo>
                    <a:pt x="11" y="59"/>
                  </a:lnTo>
                  <a:lnTo>
                    <a:pt x="3" y="48"/>
                  </a:lnTo>
                  <a:lnTo>
                    <a:pt x="0" y="35"/>
                  </a:lnTo>
                  <a:lnTo>
                    <a:pt x="3" y="21"/>
                  </a:lnTo>
                  <a:lnTo>
                    <a:pt x="11" y="11"/>
                  </a:lnTo>
                  <a:lnTo>
                    <a:pt x="21" y="3"/>
                  </a:lnTo>
                  <a:lnTo>
                    <a:pt x="34" y="0"/>
                  </a:lnTo>
                  <a:lnTo>
                    <a:pt x="47" y="3"/>
                  </a:lnTo>
                  <a:lnTo>
                    <a:pt x="58" y="11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66" y="48"/>
                  </a:lnTo>
                  <a:lnTo>
                    <a:pt x="58" y="59"/>
                  </a:lnTo>
                  <a:lnTo>
                    <a:pt x="47" y="66"/>
                  </a:lnTo>
                  <a:lnTo>
                    <a:pt x="34" y="69"/>
                  </a:lnTo>
                  <a:close/>
                  <a:moveTo>
                    <a:pt x="34" y="10"/>
                  </a:moveTo>
                  <a:lnTo>
                    <a:pt x="21" y="14"/>
                  </a:lnTo>
                  <a:lnTo>
                    <a:pt x="13" y="23"/>
                  </a:lnTo>
                  <a:lnTo>
                    <a:pt x="9" y="35"/>
                  </a:lnTo>
                  <a:lnTo>
                    <a:pt x="13" y="48"/>
                  </a:lnTo>
                  <a:lnTo>
                    <a:pt x="21" y="55"/>
                  </a:lnTo>
                  <a:lnTo>
                    <a:pt x="34" y="59"/>
                  </a:lnTo>
                  <a:lnTo>
                    <a:pt x="46" y="55"/>
                  </a:lnTo>
                  <a:lnTo>
                    <a:pt x="55" y="48"/>
                  </a:lnTo>
                  <a:lnTo>
                    <a:pt x="59" y="35"/>
                  </a:lnTo>
                  <a:lnTo>
                    <a:pt x="55" y="23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148">
              <a:extLst>
                <a:ext uri="{FF2B5EF4-FFF2-40B4-BE49-F238E27FC236}">
                  <a16:creationId xmlns:a16="http://schemas.microsoft.com/office/drawing/2014/main" id="{B7CCBDA6-B6E2-4B6D-8A39-7CCC6AD9C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5845" y="1180685"/>
              <a:ext cx="262736" cy="30123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149">
              <a:extLst>
                <a:ext uri="{FF2B5EF4-FFF2-40B4-BE49-F238E27FC236}">
                  <a16:creationId xmlns:a16="http://schemas.microsoft.com/office/drawing/2014/main" id="{4BA8FA94-CB5E-48BB-B7AB-534220CEF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5845" y="1358074"/>
              <a:ext cx="399961" cy="30123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50">
              <a:extLst>
                <a:ext uri="{FF2B5EF4-FFF2-40B4-BE49-F238E27FC236}">
                  <a16:creationId xmlns:a16="http://schemas.microsoft.com/office/drawing/2014/main" id="{AB46B19E-AAFE-4ABC-9212-AC8C5172B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7806" y="3028202"/>
              <a:ext cx="674411" cy="676085"/>
            </a:xfrm>
            <a:custGeom>
              <a:avLst/>
              <a:gdLst>
                <a:gd name="T0" fmla="*/ 398 w 403"/>
                <a:gd name="T1" fmla="*/ 247 h 404"/>
                <a:gd name="T2" fmla="*/ 387 w 403"/>
                <a:gd name="T3" fmla="*/ 282 h 404"/>
                <a:gd name="T4" fmla="*/ 370 w 403"/>
                <a:gd name="T5" fmla="*/ 314 h 404"/>
                <a:gd name="T6" fmla="*/ 348 w 403"/>
                <a:gd name="T7" fmla="*/ 341 h 404"/>
                <a:gd name="T8" fmla="*/ 323 w 403"/>
                <a:gd name="T9" fmla="*/ 363 h 404"/>
                <a:gd name="T10" fmla="*/ 293 w 403"/>
                <a:gd name="T11" fmla="*/ 382 h 404"/>
                <a:gd name="T12" fmla="*/ 262 w 403"/>
                <a:gd name="T13" fmla="*/ 395 h 404"/>
                <a:gd name="T14" fmla="*/ 228 w 403"/>
                <a:gd name="T15" fmla="*/ 403 h 404"/>
                <a:gd name="T16" fmla="*/ 192 w 403"/>
                <a:gd name="T17" fmla="*/ 404 h 404"/>
                <a:gd name="T18" fmla="*/ 156 w 403"/>
                <a:gd name="T19" fmla="*/ 399 h 404"/>
                <a:gd name="T20" fmla="*/ 121 w 403"/>
                <a:gd name="T21" fmla="*/ 387 h 404"/>
                <a:gd name="T22" fmla="*/ 90 w 403"/>
                <a:gd name="T23" fmla="*/ 370 h 404"/>
                <a:gd name="T24" fmla="*/ 63 w 403"/>
                <a:gd name="T25" fmla="*/ 349 h 404"/>
                <a:gd name="T26" fmla="*/ 40 w 403"/>
                <a:gd name="T27" fmla="*/ 323 h 404"/>
                <a:gd name="T28" fmla="*/ 22 w 403"/>
                <a:gd name="T29" fmla="*/ 294 h 404"/>
                <a:gd name="T30" fmla="*/ 9 w 403"/>
                <a:gd name="T31" fmla="*/ 261 h 404"/>
                <a:gd name="T32" fmla="*/ 1 w 403"/>
                <a:gd name="T33" fmla="*/ 227 h 404"/>
                <a:gd name="T34" fmla="*/ 0 w 403"/>
                <a:gd name="T35" fmla="*/ 192 h 404"/>
                <a:gd name="T36" fmla="*/ 5 w 403"/>
                <a:gd name="T37" fmla="*/ 157 h 404"/>
                <a:gd name="T38" fmla="*/ 17 w 403"/>
                <a:gd name="T39" fmla="*/ 121 h 404"/>
                <a:gd name="T40" fmla="*/ 32 w 403"/>
                <a:gd name="T41" fmla="*/ 90 h 404"/>
                <a:gd name="T42" fmla="*/ 55 w 403"/>
                <a:gd name="T43" fmla="*/ 62 h 404"/>
                <a:gd name="T44" fmla="*/ 81 w 403"/>
                <a:gd name="T45" fmla="*/ 40 h 404"/>
                <a:gd name="T46" fmla="*/ 110 w 403"/>
                <a:gd name="T47" fmla="*/ 22 h 404"/>
                <a:gd name="T48" fmla="*/ 141 w 403"/>
                <a:gd name="T49" fmla="*/ 9 h 404"/>
                <a:gd name="T50" fmla="*/ 175 w 403"/>
                <a:gd name="T51" fmla="*/ 1 h 404"/>
                <a:gd name="T52" fmla="*/ 211 w 403"/>
                <a:gd name="T53" fmla="*/ 0 h 404"/>
                <a:gd name="T54" fmla="*/ 247 w 403"/>
                <a:gd name="T55" fmla="*/ 5 h 404"/>
                <a:gd name="T56" fmla="*/ 281 w 403"/>
                <a:gd name="T57" fmla="*/ 17 h 404"/>
                <a:gd name="T58" fmla="*/ 313 w 403"/>
                <a:gd name="T59" fmla="*/ 32 h 404"/>
                <a:gd name="T60" fmla="*/ 340 w 403"/>
                <a:gd name="T61" fmla="*/ 55 h 404"/>
                <a:gd name="T62" fmla="*/ 362 w 403"/>
                <a:gd name="T63" fmla="*/ 81 h 404"/>
                <a:gd name="T64" fmla="*/ 381 w 403"/>
                <a:gd name="T65" fmla="*/ 110 h 404"/>
                <a:gd name="T66" fmla="*/ 394 w 403"/>
                <a:gd name="T67" fmla="*/ 142 h 404"/>
                <a:gd name="T68" fmla="*/ 402 w 403"/>
                <a:gd name="T69" fmla="*/ 176 h 404"/>
                <a:gd name="T70" fmla="*/ 403 w 403"/>
                <a:gd name="T71" fmla="*/ 212 h 404"/>
                <a:gd name="T72" fmla="*/ 398 w 403"/>
                <a:gd name="T73" fmla="*/ 24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404">
                  <a:moveTo>
                    <a:pt x="398" y="247"/>
                  </a:moveTo>
                  <a:lnTo>
                    <a:pt x="387" y="282"/>
                  </a:lnTo>
                  <a:lnTo>
                    <a:pt x="370" y="314"/>
                  </a:lnTo>
                  <a:lnTo>
                    <a:pt x="348" y="341"/>
                  </a:lnTo>
                  <a:lnTo>
                    <a:pt x="323" y="363"/>
                  </a:lnTo>
                  <a:lnTo>
                    <a:pt x="293" y="382"/>
                  </a:lnTo>
                  <a:lnTo>
                    <a:pt x="262" y="395"/>
                  </a:lnTo>
                  <a:lnTo>
                    <a:pt x="228" y="403"/>
                  </a:lnTo>
                  <a:lnTo>
                    <a:pt x="192" y="404"/>
                  </a:lnTo>
                  <a:lnTo>
                    <a:pt x="156" y="399"/>
                  </a:lnTo>
                  <a:lnTo>
                    <a:pt x="121" y="387"/>
                  </a:lnTo>
                  <a:lnTo>
                    <a:pt x="90" y="370"/>
                  </a:lnTo>
                  <a:lnTo>
                    <a:pt x="63" y="349"/>
                  </a:lnTo>
                  <a:lnTo>
                    <a:pt x="40" y="323"/>
                  </a:lnTo>
                  <a:lnTo>
                    <a:pt x="22" y="294"/>
                  </a:lnTo>
                  <a:lnTo>
                    <a:pt x="9" y="261"/>
                  </a:lnTo>
                  <a:lnTo>
                    <a:pt x="1" y="227"/>
                  </a:lnTo>
                  <a:lnTo>
                    <a:pt x="0" y="192"/>
                  </a:lnTo>
                  <a:lnTo>
                    <a:pt x="5" y="157"/>
                  </a:lnTo>
                  <a:lnTo>
                    <a:pt x="17" y="121"/>
                  </a:lnTo>
                  <a:lnTo>
                    <a:pt x="32" y="90"/>
                  </a:lnTo>
                  <a:lnTo>
                    <a:pt x="55" y="62"/>
                  </a:lnTo>
                  <a:lnTo>
                    <a:pt x="81" y="40"/>
                  </a:lnTo>
                  <a:lnTo>
                    <a:pt x="110" y="22"/>
                  </a:lnTo>
                  <a:lnTo>
                    <a:pt x="141" y="9"/>
                  </a:lnTo>
                  <a:lnTo>
                    <a:pt x="175" y="1"/>
                  </a:lnTo>
                  <a:lnTo>
                    <a:pt x="211" y="0"/>
                  </a:lnTo>
                  <a:lnTo>
                    <a:pt x="247" y="5"/>
                  </a:lnTo>
                  <a:lnTo>
                    <a:pt x="281" y="17"/>
                  </a:lnTo>
                  <a:lnTo>
                    <a:pt x="313" y="32"/>
                  </a:lnTo>
                  <a:lnTo>
                    <a:pt x="340" y="55"/>
                  </a:lnTo>
                  <a:lnTo>
                    <a:pt x="362" y="81"/>
                  </a:lnTo>
                  <a:lnTo>
                    <a:pt x="381" y="110"/>
                  </a:lnTo>
                  <a:lnTo>
                    <a:pt x="394" y="142"/>
                  </a:lnTo>
                  <a:lnTo>
                    <a:pt x="402" y="176"/>
                  </a:lnTo>
                  <a:lnTo>
                    <a:pt x="403" y="212"/>
                  </a:lnTo>
                  <a:lnTo>
                    <a:pt x="398" y="24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1">
              <a:extLst>
                <a:ext uri="{FF2B5EF4-FFF2-40B4-BE49-F238E27FC236}">
                  <a16:creationId xmlns:a16="http://schemas.microsoft.com/office/drawing/2014/main" id="{463B2967-10BA-4090-82CA-F906A6EB6F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6092" y="3016488"/>
              <a:ext cx="699512" cy="699513"/>
            </a:xfrm>
            <a:custGeom>
              <a:avLst/>
              <a:gdLst>
                <a:gd name="T0" fmla="*/ 290 w 418"/>
                <a:gd name="T1" fmla="*/ 402 h 418"/>
                <a:gd name="T2" fmla="*/ 227 w 418"/>
                <a:gd name="T3" fmla="*/ 418 h 418"/>
                <a:gd name="T4" fmla="*/ 161 w 418"/>
                <a:gd name="T5" fmla="*/ 412 h 418"/>
                <a:gd name="T6" fmla="*/ 93 w 418"/>
                <a:gd name="T7" fmla="*/ 384 h 418"/>
                <a:gd name="T8" fmla="*/ 41 w 418"/>
                <a:gd name="T9" fmla="*/ 334 h 418"/>
                <a:gd name="T10" fmla="*/ 9 w 418"/>
                <a:gd name="T11" fmla="*/ 271 h 418"/>
                <a:gd name="T12" fmla="*/ 0 w 418"/>
                <a:gd name="T13" fmla="*/ 199 h 418"/>
                <a:gd name="T14" fmla="*/ 15 w 418"/>
                <a:gd name="T15" fmla="*/ 130 h 418"/>
                <a:gd name="T16" fmla="*/ 49 w 418"/>
                <a:gd name="T17" fmla="*/ 73 h 418"/>
                <a:gd name="T18" fmla="*/ 98 w 418"/>
                <a:gd name="T19" fmla="*/ 31 h 418"/>
                <a:gd name="T20" fmla="*/ 159 w 418"/>
                <a:gd name="T21" fmla="*/ 5 h 418"/>
                <a:gd name="T22" fmla="*/ 223 w 418"/>
                <a:gd name="T23" fmla="*/ 0 h 418"/>
                <a:gd name="T24" fmla="*/ 291 w 418"/>
                <a:gd name="T25" fmla="*/ 16 h 418"/>
                <a:gd name="T26" fmla="*/ 352 w 418"/>
                <a:gd name="T27" fmla="*/ 56 h 418"/>
                <a:gd name="T28" fmla="*/ 394 w 418"/>
                <a:gd name="T29" fmla="*/ 114 h 418"/>
                <a:gd name="T30" fmla="*/ 415 w 418"/>
                <a:gd name="T31" fmla="*/ 182 h 418"/>
                <a:gd name="T32" fmla="*/ 413 w 418"/>
                <a:gd name="T33" fmla="*/ 257 h 418"/>
                <a:gd name="T34" fmla="*/ 388 w 418"/>
                <a:gd name="T35" fmla="*/ 317 h 418"/>
                <a:gd name="T36" fmla="*/ 346 w 418"/>
                <a:gd name="T37" fmla="*/ 367 h 418"/>
                <a:gd name="T38" fmla="*/ 105 w 418"/>
                <a:gd name="T39" fmla="*/ 43 h 418"/>
                <a:gd name="T40" fmla="*/ 59 w 418"/>
                <a:gd name="T41" fmla="*/ 84 h 418"/>
                <a:gd name="T42" fmla="*/ 28 w 418"/>
                <a:gd name="T43" fmla="*/ 135 h 418"/>
                <a:gd name="T44" fmla="*/ 15 w 418"/>
                <a:gd name="T45" fmla="*/ 199 h 418"/>
                <a:gd name="T46" fmla="*/ 22 w 418"/>
                <a:gd name="T47" fmla="*/ 267 h 418"/>
                <a:gd name="T48" fmla="*/ 53 w 418"/>
                <a:gd name="T49" fmla="*/ 326 h 418"/>
                <a:gd name="T50" fmla="*/ 101 w 418"/>
                <a:gd name="T51" fmla="*/ 372 h 418"/>
                <a:gd name="T52" fmla="*/ 165 w 418"/>
                <a:gd name="T53" fmla="*/ 399 h 418"/>
                <a:gd name="T54" fmla="*/ 241 w 418"/>
                <a:gd name="T55" fmla="*/ 402 h 418"/>
                <a:gd name="T56" fmla="*/ 312 w 418"/>
                <a:gd name="T57" fmla="*/ 374 h 418"/>
                <a:gd name="T58" fmla="*/ 358 w 418"/>
                <a:gd name="T59" fmla="*/ 334 h 418"/>
                <a:gd name="T60" fmla="*/ 389 w 418"/>
                <a:gd name="T61" fmla="*/ 283 h 418"/>
                <a:gd name="T62" fmla="*/ 403 w 418"/>
                <a:gd name="T63" fmla="*/ 217 h 418"/>
                <a:gd name="T64" fmla="*/ 394 w 418"/>
                <a:gd name="T65" fmla="*/ 151 h 418"/>
                <a:gd name="T66" fmla="*/ 364 w 418"/>
                <a:gd name="T67" fmla="*/ 92 h 418"/>
                <a:gd name="T68" fmla="*/ 316 w 418"/>
                <a:gd name="T69" fmla="*/ 46 h 418"/>
                <a:gd name="T70" fmla="*/ 253 w 418"/>
                <a:gd name="T71" fmla="*/ 18 h 418"/>
                <a:gd name="T72" fmla="*/ 177 w 418"/>
                <a:gd name="T73" fmla="*/ 16 h 418"/>
                <a:gd name="T74" fmla="*/ 105 w 418"/>
                <a:gd name="T75" fmla="*/ 4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8" h="418">
                  <a:moveTo>
                    <a:pt x="320" y="386"/>
                  </a:moveTo>
                  <a:lnTo>
                    <a:pt x="290" y="402"/>
                  </a:lnTo>
                  <a:lnTo>
                    <a:pt x="259" y="412"/>
                  </a:lnTo>
                  <a:lnTo>
                    <a:pt x="227" y="418"/>
                  </a:lnTo>
                  <a:lnTo>
                    <a:pt x="194" y="418"/>
                  </a:lnTo>
                  <a:lnTo>
                    <a:pt x="161" y="412"/>
                  </a:lnTo>
                  <a:lnTo>
                    <a:pt x="126" y="401"/>
                  </a:lnTo>
                  <a:lnTo>
                    <a:pt x="93" y="384"/>
                  </a:lnTo>
                  <a:lnTo>
                    <a:pt x="66" y="361"/>
                  </a:lnTo>
                  <a:lnTo>
                    <a:pt x="41" y="334"/>
                  </a:lnTo>
                  <a:lnTo>
                    <a:pt x="22" y="304"/>
                  </a:lnTo>
                  <a:lnTo>
                    <a:pt x="9" y="271"/>
                  </a:lnTo>
                  <a:lnTo>
                    <a:pt x="1" y="236"/>
                  </a:lnTo>
                  <a:lnTo>
                    <a:pt x="0" y="199"/>
                  </a:lnTo>
                  <a:lnTo>
                    <a:pt x="4" y="161"/>
                  </a:lnTo>
                  <a:lnTo>
                    <a:pt x="15" y="130"/>
                  </a:lnTo>
                  <a:lnTo>
                    <a:pt x="29" y="101"/>
                  </a:lnTo>
                  <a:lnTo>
                    <a:pt x="49" y="73"/>
                  </a:lnTo>
                  <a:lnTo>
                    <a:pt x="71" y="51"/>
                  </a:lnTo>
                  <a:lnTo>
                    <a:pt x="98" y="31"/>
                  </a:lnTo>
                  <a:lnTo>
                    <a:pt x="127" y="16"/>
                  </a:lnTo>
                  <a:lnTo>
                    <a:pt x="159" y="5"/>
                  </a:lnTo>
                  <a:lnTo>
                    <a:pt x="190" y="0"/>
                  </a:lnTo>
                  <a:lnTo>
                    <a:pt x="223" y="0"/>
                  </a:lnTo>
                  <a:lnTo>
                    <a:pt x="256" y="4"/>
                  </a:lnTo>
                  <a:lnTo>
                    <a:pt x="291" y="16"/>
                  </a:lnTo>
                  <a:lnTo>
                    <a:pt x="324" y="34"/>
                  </a:lnTo>
                  <a:lnTo>
                    <a:pt x="352" y="56"/>
                  </a:lnTo>
                  <a:lnTo>
                    <a:pt x="376" y="82"/>
                  </a:lnTo>
                  <a:lnTo>
                    <a:pt x="394" y="114"/>
                  </a:lnTo>
                  <a:lnTo>
                    <a:pt x="409" y="147"/>
                  </a:lnTo>
                  <a:lnTo>
                    <a:pt x="415" y="182"/>
                  </a:lnTo>
                  <a:lnTo>
                    <a:pt x="418" y="219"/>
                  </a:lnTo>
                  <a:lnTo>
                    <a:pt x="413" y="257"/>
                  </a:lnTo>
                  <a:lnTo>
                    <a:pt x="402" y="288"/>
                  </a:lnTo>
                  <a:lnTo>
                    <a:pt x="388" y="317"/>
                  </a:lnTo>
                  <a:lnTo>
                    <a:pt x="369" y="343"/>
                  </a:lnTo>
                  <a:lnTo>
                    <a:pt x="346" y="367"/>
                  </a:lnTo>
                  <a:lnTo>
                    <a:pt x="320" y="386"/>
                  </a:lnTo>
                  <a:close/>
                  <a:moveTo>
                    <a:pt x="105" y="43"/>
                  </a:moveTo>
                  <a:lnTo>
                    <a:pt x="80" y="62"/>
                  </a:lnTo>
                  <a:lnTo>
                    <a:pt x="59" y="84"/>
                  </a:lnTo>
                  <a:lnTo>
                    <a:pt x="42" y="107"/>
                  </a:lnTo>
                  <a:lnTo>
                    <a:pt x="28" y="135"/>
                  </a:lnTo>
                  <a:lnTo>
                    <a:pt x="19" y="165"/>
                  </a:lnTo>
                  <a:lnTo>
                    <a:pt x="15" y="199"/>
                  </a:lnTo>
                  <a:lnTo>
                    <a:pt x="16" y="234"/>
                  </a:lnTo>
                  <a:lnTo>
                    <a:pt x="22" y="267"/>
                  </a:lnTo>
                  <a:lnTo>
                    <a:pt x="36" y="297"/>
                  </a:lnTo>
                  <a:lnTo>
                    <a:pt x="53" y="326"/>
                  </a:lnTo>
                  <a:lnTo>
                    <a:pt x="75" y="351"/>
                  </a:lnTo>
                  <a:lnTo>
                    <a:pt x="101" y="372"/>
                  </a:lnTo>
                  <a:lnTo>
                    <a:pt x="131" y="387"/>
                  </a:lnTo>
                  <a:lnTo>
                    <a:pt x="165" y="399"/>
                  </a:lnTo>
                  <a:lnTo>
                    <a:pt x="203" y="403"/>
                  </a:lnTo>
                  <a:lnTo>
                    <a:pt x="241" y="402"/>
                  </a:lnTo>
                  <a:lnTo>
                    <a:pt x="276" y="391"/>
                  </a:lnTo>
                  <a:lnTo>
                    <a:pt x="312" y="374"/>
                  </a:lnTo>
                  <a:lnTo>
                    <a:pt x="337" y="356"/>
                  </a:lnTo>
                  <a:lnTo>
                    <a:pt x="358" y="334"/>
                  </a:lnTo>
                  <a:lnTo>
                    <a:pt x="375" y="309"/>
                  </a:lnTo>
                  <a:lnTo>
                    <a:pt x="389" y="283"/>
                  </a:lnTo>
                  <a:lnTo>
                    <a:pt x="398" y="253"/>
                  </a:lnTo>
                  <a:lnTo>
                    <a:pt x="403" y="217"/>
                  </a:lnTo>
                  <a:lnTo>
                    <a:pt x="402" y="183"/>
                  </a:lnTo>
                  <a:lnTo>
                    <a:pt x="394" y="151"/>
                  </a:lnTo>
                  <a:lnTo>
                    <a:pt x="381" y="120"/>
                  </a:lnTo>
                  <a:lnTo>
                    <a:pt x="364" y="92"/>
                  </a:lnTo>
                  <a:lnTo>
                    <a:pt x="342" y="67"/>
                  </a:lnTo>
                  <a:lnTo>
                    <a:pt x="316" y="46"/>
                  </a:lnTo>
                  <a:lnTo>
                    <a:pt x="286" y="30"/>
                  </a:lnTo>
                  <a:lnTo>
                    <a:pt x="253" y="18"/>
                  </a:lnTo>
                  <a:lnTo>
                    <a:pt x="214" y="13"/>
                  </a:lnTo>
                  <a:lnTo>
                    <a:pt x="177" y="16"/>
                  </a:lnTo>
                  <a:lnTo>
                    <a:pt x="140" y="26"/>
                  </a:lnTo>
                  <a:lnTo>
                    <a:pt x="105" y="43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52">
              <a:extLst>
                <a:ext uri="{FF2B5EF4-FFF2-40B4-BE49-F238E27FC236}">
                  <a16:creationId xmlns:a16="http://schemas.microsoft.com/office/drawing/2014/main" id="{B01D5828-07E5-4E62-8F90-DC4461833F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4499" y="3029876"/>
              <a:ext cx="661023" cy="669390"/>
            </a:xfrm>
            <a:custGeom>
              <a:avLst/>
              <a:gdLst>
                <a:gd name="T0" fmla="*/ 298 w 395"/>
                <a:gd name="T1" fmla="*/ 332 h 400"/>
                <a:gd name="T2" fmla="*/ 288 w 395"/>
                <a:gd name="T3" fmla="*/ 272 h 400"/>
                <a:gd name="T4" fmla="*/ 392 w 395"/>
                <a:gd name="T5" fmla="*/ 253 h 400"/>
                <a:gd name="T6" fmla="*/ 395 w 395"/>
                <a:gd name="T7" fmla="*/ 241 h 400"/>
                <a:gd name="T8" fmla="*/ 311 w 395"/>
                <a:gd name="T9" fmla="*/ 177 h 400"/>
                <a:gd name="T10" fmla="*/ 347 w 395"/>
                <a:gd name="T11" fmla="*/ 127 h 400"/>
                <a:gd name="T12" fmla="*/ 375 w 395"/>
                <a:gd name="T13" fmla="*/ 105 h 400"/>
                <a:gd name="T14" fmla="*/ 310 w 395"/>
                <a:gd name="T15" fmla="*/ 123 h 400"/>
                <a:gd name="T16" fmla="*/ 286 w 395"/>
                <a:gd name="T17" fmla="*/ 46 h 400"/>
                <a:gd name="T18" fmla="*/ 243 w 395"/>
                <a:gd name="T19" fmla="*/ 4 h 400"/>
                <a:gd name="T20" fmla="*/ 186 w 395"/>
                <a:gd name="T21" fmla="*/ 22 h 400"/>
                <a:gd name="T22" fmla="*/ 131 w 395"/>
                <a:gd name="T23" fmla="*/ 81 h 400"/>
                <a:gd name="T24" fmla="*/ 80 w 395"/>
                <a:gd name="T25" fmla="*/ 37 h 400"/>
                <a:gd name="T26" fmla="*/ 97 w 395"/>
                <a:gd name="T27" fmla="*/ 69 h 400"/>
                <a:gd name="T28" fmla="*/ 106 w 395"/>
                <a:gd name="T29" fmla="*/ 128 h 400"/>
                <a:gd name="T30" fmla="*/ 2 w 395"/>
                <a:gd name="T31" fmla="*/ 149 h 400"/>
                <a:gd name="T32" fmla="*/ 0 w 395"/>
                <a:gd name="T33" fmla="*/ 161 h 400"/>
                <a:gd name="T34" fmla="*/ 85 w 395"/>
                <a:gd name="T35" fmla="*/ 225 h 400"/>
                <a:gd name="T36" fmla="*/ 49 w 395"/>
                <a:gd name="T37" fmla="*/ 275 h 400"/>
                <a:gd name="T38" fmla="*/ 19 w 395"/>
                <a:gd name="T39" fmla="*/ 297 h 400"/>
                <a:gd name="T40" fmla="*/ 89 w 395"/>
                <a:gd name="T41" fmla="*/ 279 h 400"/>
                <a:gd name="T42" fmla="*/ 116 w 395"/>
                <a:gd name="T43" fmla="*/ 359 h 400"/>
                <a:gd name="T44" fmla="*/ 152 w 395"/>
                <a:gd name="T45" fmla="*/ 398 h 400"/>
                <a:gd name="T46" fmla="*/ 201 w 395"/>
                <a:gd name="T47" fmla="*/ 379 h 400"/>
                <a:gd name="T48" fmla="*/ 262 w 395"/>
                <a:gd name="T49" fmla="*/ 319 h 400"/>
                <a:gd name="T50" fmla="*/ 315 w 395"/>
                <a:gd name="T51" fmla="*/ 365 h 400"/>
                <a:gd name="T52" fmla="*/ 149 w 395"/>
                <a:gd name="T53" fmla="*/ 389 h 400"/>
                <a:gd name="T54" fmla="*/ 110 w 395"/>
                <a:gd name="T55" fmla="*/ 318 h 400"/>
                <a:gd name="T56" fmla="*/ 136 w 395"/>
                <a:gd name="T57" fmla="*/ 277 h 400"/>
                <a:gd name="T58" fmla="*/ 149 w 395"/>
                <a:gd name="T59" fmla="*/ 389 h 400"/>
                <a:gd name="T60" fmla="*/ 136 w 395"/>
                <a:gd name="T61" fmla="*/ 266 h 400"/>
                <a:gd name="T62" fmla="*/ 97 w 395"/>
                <a:gd name="T63" fmla="*/ 225 h 400"/>
                <a:gd name="T64" fmla="*/ 191 w 395"/>
                <a:gd name="T65" fmla="*/ 205 h 400"/>
                <a:gd name="T66" fmla="*/ 193 w 395"/>
                <a:gd name="T67" fmla="*/ 194 h 400"/>
                <a:gd name="T68" fmla="*/ 116 w 395"/>
                <a:gd name="T69" fmla="*/ 133 h 400"/>
                <a:gd name="T70" fmla="*/ 170 w 395"/>
                <a:gd name="T71" fmla="*/ 115 h 400"/>
                <a:gd name="T72" fmla="*/ 193 w 395"/>
                <a:gd name="T73" fmla="*/ 194 h 400"/>
                <a:gd name="T74" fmla="*/ 174 w 395"/>
                <a:gd name="T75" fmla="*/ 105 h 400"/>
                <a:gd name="T76" fmla="*/ 161 w 395"/>
                <a:gd name="T77" fmla="*/ 61 h 400"/>
                <a:gd name="T78" fmla="*/ 209 w 395"/>
                <a:gd name="T79" fmla="*/ 18 h 400"/>
                <a:gd name="T80" fmla="*/ 210 w 395"/>
                <a:gd name="T81" fmla="*/ 116 h 400"/>
                <a:gd name="T82" fmla="*/ 267 w 395"/>
                <a:gd name="T83" fmla="*/ 31 h 400"/>
                <a:gd name="T84" fmla="*/ 292 w 395"/>
                <a:gd name="T85" fmla="*/ 91 h 400"/>
                <a:gd name="T86" fmla="*/ 260 w 395"/>
                <a:gd name="T87" fmla="*/ 124 h 400"/>
                <a:gd name="T88" fmla="*/ 248 w 395"/>
                <a:gd name="T89" fmla="*/ 5 h 400"/>
                <a:gd name="T90" fmla="*/ 260 w 395"/>
                <a:gd name="T91" fmla="*/ 136 h 400"/>
                <a:gd name="T92" fmla="*/ 301 w 395"/>
                <a:gd name="T93" fmla="*/ 175 h 400"/>
                <a:gd name="T94" fmla="*/ 204 w 395"/>
                <a:gd name="T95" fmla="*/ 196 h 400"/>
                <a:gd name="T96" fmla="*/ 159 w 395"/>
                <a:gd name="T97" fmla="*/ 390 h 400"/>
                <a:gd name="T98" fmla="*/ 220 w 395"/>
                <a:gd name="T99" fmla="*/ 297 h 400"/>
                <a:gd name="T100" fmla="*/ 225 w 395"/>
                <a:gd name="T101" fmla="*/ 344 h 400"/>
                <a:gd name="T102" fmla="*/ 159 w 395"/>
                <a:gd name="T103" fmla="*/ 390 h 400"/>
                <a:gd name="T104" fmla="*/ 224 w 395"/>
                <a:gd name="T105" fmla="*/ 287 h 400"/>
                <a:gd name="T106" fmla="*/ 201 w 395"/>
                <a:gd name="T107" fmla="*/ 208 h 400"/>
                <a:gd name="T108" fmla="*/ 277 w 395"/>
                <a:gd name="T109" fmla="*/ 26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5" h="400">
                  <a:moveTo>
                    <a:pt x="324" y="359"/>
                  </a:moveTo>
                  <a:lnTo>
                    <a:pt x="298" y="332"/>
                  </a:lnTo>
                  <a:lnTo>
                    <a:pt x="268" y="309"/>
                  </a:lnTo>
                  <a:lnTo>
                    <a:pt x="288" y="272"/>
                  </a:lnTo>
                  <a:lnTo>
                    <a:pt x="303" y="232"/>
                  </a:lnTo>
                  <a:lnTo>
                    <a:pt x="392" y="253"/>
                  </a:lnTo>
                  <a:lnTo>
                    <a:pt x="394" y="246"/>
                  </a:lnTo>
                  <a:lnTo>
                    <a:pt x="395" y="241"/>
                  </a:lnTo>
                  <a:lnTo>
                    <a:pt x="306" y="220"/>
                  </a:lnTo>
                  <a:lnTo>
                    <a:pt x="311" y="177"/>
                  </a:lnTo>
                  <a:lnTo>
                    <a:pt x="311" y="135"/>
                  </a:lnTo>
                  <a:lnTo>
                    <a:pt x="347" y="127"/>
                  </a:lnTo>
                  <a:lnTo>
                    <a:pt x="381" y="115"/>
                  </a:lnTo>
                  <a:lnTo>
                    <a:pt x="375" y="105"/>
                  </a:lnTo>
                  <a:lnTo>
                    <a:pt x="343" y="116"/>
                  </a:lnTo>
                  <a:lnTo>
                    <a:pt x="310" y="123"/>
                  </a:lnTo>
                  <a:lnTo>
                    <a:pt x="301" y="82"/>
                  </a:lnTo>
                  <a:lnTo>
                    <a:pt x="286" y="46"/>
                  </a:lnTo>
                  <a:lnTo>
                    <a:pt x="267" y="10"/>
                  </a:lnTo>
                  <a:lnTo>
                    <a:pt x="243" y="4"/>
                  </a:lnTo>
                  <a:lnTo>
                    <a:pt x="218" y="0"/>
                  </a:lnTo>
                  <a:lnTo>
                    <a:pt x="186" y="22"/>
                  </a:lnTo>
                  <a:lnTo>
                    <a:pt x="157" y="50"/>
                  </a:lnTo>
                  <a:lnTo>
                    <a:pt x="131" y="81"/>
                  </a:lnTo>
                  <a:lnTo>
                    <a:pt x="104" y="60"/>
                  </a:lnTo>
                  <a:lnTo>
                    <a:pt x="80" y="37"/>
                  </a:lnTo>
                  <a:lnTo>
                    <a:pt x="70" y="43"/>
                  </a:lnTo>
                  <a:lnTo>
                    <a:pt x="97" y="69"/>
                  </a:lnTo>
                  <a:lnTo>
                    <a:pt x="124" y="90"/>
                  </a:lnTo>
                  <a:lnTo>
                    <a:pt x="106" y="128"/>
                  </a:lnTo>
                  <a:lnTo>
                    <a:pt x="91" y="170"/>
                  </a:lnTo>
                  <a:lnTo>
                    <a:pt x="2" y="149"/>
                  </a:lnTo>
                  <a:lnTo>
                    <a:pt x="1" y="156"/>
                  </a:lnTo>
                  <a:lnTo>
                    <a:pt x="0" y="161"/>
                  </a:lnTo>
                  <a:lnTo>
                    <a:pt x="90" y="182"/>
                  </a:lnTo>
                  <a:lnTo>
                    <a:pt x="85" y="225"/>
                  </a:lnTo>
                  <a:lnTo>
                    <a:pt x="86" y="267"/>
                  </a:lnTo>
                  <a:lnTo>
                    <a:pt x="49" y="275"/>
                  </a:lnTo>
                  <a:lnTo>
                    <a:pt x="14" y="287"/>
                  </a:lnTo>
                  <a:lnTo>
                    <a:pt x="19" y="297"/>
                  </a:lnTo>
                  <a:lnTo>
                    <a:pt x="53" y="285"/>
                  </a:lnTo>
                  <a:lnTo>
                    <a:pt x="89" y="279"/>
                  </a:lnTo>
                  <a:lnTo>
                    <a:pt x="99" y="321"/>
                  </a:lnTo>
                  <a:lnTo>
                    <a:pt x="116" y="359"/>
                  </a:lnTo>
                  <a:lnTo>
                    <a:pt x="138" y="394"/>
                  </a:lnTo>
                  <a:lnTo>
                    <a:pt x="152" y="398"/>
                  </a:lnTo>
                  <a:lnTo>
                    <a:pt x="166" y="400"/>
                  </a:lnTo>
                  <a:lnTo>
                    <a:pt x="201" y="379"/>
                  </a:lnTo>
                  <a:lnTo>
                    <a:pt x="234" y="351"/>
                  </a:lnTo>
                  <a:lnTo>
                    <a:pt x="262" y="319"/>
                  </a:lnTo>
                  <a:lnTo>
                    <a:pt x="290" y="340"/>
                  </a:lnTo>
                  <a:lnTo>
                    <a:pt x="315" y="365"/>
                  </a:lnTo>
                  <a:lnTo>
                    <a:pt x="324" y="359"/>
                  </a:lnTo>
                  <a:close/>
                  <a:moveTo>
                    <a:pt x="149" y="389"/>
                  </a:moveTo>
                  <a:lnTo>
                    <a:pt x="127" y="355"/>
                  </a:lnTo>
                  <a:lnTo>
                    <a:pt x="110" y="318"/>
                  </a:lnTo>
                  <a:lnTo>
                    <a:pt x="99" y="277"/>
                  </a:lnTo>
                  <a:lnTo>
                    <a:pt x="136" y="277"/>
                  </a:lnTo>
                  <a:lnTo>
                    <a:pt x="172" y="283"/>
                  </a:lnTo>
                  <a:lnTo>
                    <a:pt x="149" y="389"/>
                  </a:lnTo>
                  <a:close/>
                  <a:moveTo>
                    <a:pt x="175" y="271"/>
                  </a:moveTo>
                  <a:lnTo>
                    <a:pt x="136" y="266"/>
                  </a:lnTo>
                  <a:lnTo>
                    <a:pt x="98" y="266"/>
                  </a:lnTo>
                  <a:lnTo>
                    <a:pt x="97" y="225"/>
                  </a:lnTo>
                  <a:lnTo>
                    <a:pt x="100" y="184"/>
                  </a:lnTo>
                  <a:lnTo>
                    <a:pt x="191" y="205"/>
                  </a:lnTo>
                  <a:lnTo>
                    <a:pt x="175" y="271"/>
                  </a:lnTo>
                  <a:close/>
                  <a:moveTo>
                    <a:pt x="193" y="194"/>
                  </a:moveTo>
                  <a:lnTo>
                    <a:pt x="103" y="173"/>
                  </a:lnTo>
                  <a:lnTo>
                    <a:pt x="116" y="133"/>
                  </a:lnTo>
                  <a:lnTo>
                    <a:pt x="135" y="97"/>
                  </a:lnTo>
                  <a:lnTo>
                    <a:pt x="170" y="115"/>
                  </a:lnTo>
                  <a:lnTo>
                    <a:pt x="208" y="128"/>
                  </a:lnTo>
                  <a:lnTo>
                    <a:pt x="193" y="194"/>
                  </a:lnTo>
                  <a:close/>
                  <a:moveTo>
                    <a:pt x="210" y="116"/>
                  </a:moveTo>
                  <a:lnTo>
                    <a:pt x="174" y="105"/>
                  </a:lnTo>
                  <a:lnTo>
                    <a:pt x="141" y="88"/>
                  </a:lnTo>
                  <a:lnTo>
                    <a:pt x="161" y="61"/>
                  </a:lnTo>
                  <a:lnTo>
                    <a:pt x="184" y="38"/>
                  </a:lnTo>
                  <a:lnTo>
                    <a:pt x="209" y="18"/>
                  </a:lnTo>
                  <a:lnTo>
                    <a:pt x="237" y="2"/>
                  </a:lnTo>
                  <a:lnTo>
                    <a:pt x="210" y="116"/>
                  </a:lnTo>
                  <a:close/>
                  <a:moveTo>
                    <a:pt x="248" y="5"/>
                  </a:moveTo>
                  <a:lnTo>
                    <a:pt x="267" y="31"/>
                  </a:lnTo>
                  <a:lnTo>
                    <a:pt x="281" y="60"/>
                  </a:lnTo>
                  <a:lnTo>
                    <a:pt x="292" y="91"/>
                  </a:lnTo>
                  <a:lnTo>
                    <a:pt x="298" y="124"/>
                  </a:lnTo>
                  <a:lnTo>
                    <a:pt x="260" y="124"/>
                  </a:lnTo>
                  <a:lnTo>
                    <a:pt x="222" y="119"/>
                  </a:lnTo>
                  <a:lnTo>
                    <a:pt x="248" y="5"/>
                  </a:lnTo>
                  <a:close/>
                  <a:moveTo>
                    <a:pt x="220" y="131"/>
                  </a:moveTo>
                  <a:lnTo>
                    <a:pt x="260" y="136"/>
                  </a:lnTo>
                  <a:lnTo>
                    <a:pt x="300" y="135"/>
                  </a:lnTo>
                  <a:lnTo>
                    <a:pt x="301" y="175"/>
                  </a:lnTo>
                  <a:lnTo>
                    <a:pt x="294" y="217"/>
                  </a:lnTo>
                  <a:lnTo>
                    <a:pt x="204" y="196"/>
                  </a:lnTo>
                  <a:lnTo>
                    <a:pt x="220" y="131"/>
                  </a:lnTo>
                  <a:close/>
                  <a:moveTo>
                    <a:pt x="159" y="390"/>
                  </a:moveTo>
                  <a:lnTo>
                    <a:pt x="184" y="285"/>
                  </a:lnTo>
                  <a:lnTo>
                    <a:pt x="220" y="297"/>
                  </a:lnTo>
                  <a:lnTo>
                    <a:pt x="252" y="313"/>
                  </a:lnTo>
                  <a:lnTo>
                    <a:pt x="225" y="344"/>
                  </a:lnTo>
                  <a:lnTo>
                    <a:pt x="193" y="370"/>
                  </a:lnTo>
                  <a:lnTo>
                    <a:pt x="159" y="390"/>
                  </a:lnTo>
                  <a:close/>
                  <a:moveTo>
                    <a:pt x="259" y="304"/>
                  </a:moveTo>
                  <a:lnTo>
                    <a:pt x="224" y="287"/>
                  </a:lnTo>
                  <a:lnTo>
                    <a:pt x="187" y="273"/>
                  </a:lnTo>
                  <a:lnTo>
                    <a:pt x="201" y="208"/>
                  </a:lnTo>
                  <a:lnTo>
                    <a:pt x="292" y="229"/>
                  </a:lnTo>
                  <a:lnTo>
                    <a:pt x="277" y="268"/>
                  </a:lnTo>
                  <a:lnTo>
                    <a:pt x="259" y="304"/>
                  </a:lnTo>
                  <a:close/>
                </a:path>
              </a:pathLst>
            </a:cu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53">
              <a:extLst>
                <a:ext uri="{FF2B5EF4-FFF2-40B4-BE49-F238E27FC236}">
                  <a16:creationId xmlns:a16="http://schemas.microsoft.com/office/drawing/2014/main" id="{DB204168-B0F9-43D6-A035-46EE861B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5031" y="2952895"/>
              <a:ext cx="614167" cy="823350"/>
            </a:xfrm>
            <a:custGeom>
              <a:avLst/>
              <a:gdLst>
                <a:gd name="T0" fmla="*/ 121 w 367"/>
                <a:gd name="T1" fmla="*/ 492 h 492"/>
                <a:gd name="T2" fmla="*/ 80 w 367"/>
                <a:gd name="T3" fmla="*/ 490 h 492"/>
                <a:gd name="T4" fmla="*/ 41 w 367"/>
                <a:gd name="T5" fmla="*/ 479 h 492"/>
                <a:gd name="T6" fmla="*/ 4 w 367"/>
                <a:gd name="T7" fmla="*/ 463 h 492"/>
                <a:gd name="T8" fmla="*/ 2 w 367"/>
                <a:gd name="T9" fmla="*/ 461 h 492"/>
                <a:gd name="T10" fmla="*/ 0 w 367"/>
                <a:gd name="T11" fmla="*/ 458 h 492"/>
                <a:gd name="T12" fmla="*/ 0 w 367"/>
                <a:gd name="T13" fmla="*/ 456 h 492"/>
                <a:gd name="T14" fmla="*/ 0 w 367"/>
                <a:gd name="T15" fmla="*/ 453 h 492"/>
                <a:gd name="T16" fmla="*/ 3 w 367"/>
                <a:gd name="T17" fmla="*/ 450 h 492"/>
                <a:gd name="T18" fmla="*/ 5 w 367"/>
                <a:gd name="T19" fmla="*/ 449 h 492"/>
                <a:gd name="T20" fmla="*/ 8 w 367"/>
                <a:gd name="T21" fmla="*/ 449 h 492"/>
                <a:gd name="T22" fmla="*/ 11 w 367"/>
                <a:gd name="T23" fmla="*/ 450 h 492"/>
                <a:gd name="T24" fmla="*/ 46 w 367"/>
                <a:gd name="T25" fmla="*/ 466 h 492"/>
                <a:gd name="T26" fmla="*/ 83 w 367"/>
                <a:gd name="T27" fmla="*/ 475 h 492"/>
                <a:gd name="T28" fmla="*/ 121 w 367"/>
                <a:gd name="T29" fmla="*/ 478 h 492"/>
                <a:gd name="T30" fmla="*/ 163 w 367"/>
                <a:gd name="T31" fmla="*/ 474 h 492"/>
                <a:gd name="T32" fmla="*/ 202 w 367"/>
                <a:gd name="T33" fmla="*/ 463 h 492"/>
                <a:gd name="T34" fmla="*/ 237 w 367"/>
                <a:gd name="T35" fmla="*/ 446 h 492"/>
                <a:gd name="T36" fmla="*/ 270 w 367"/>
                <a:gd name="T37" fmla="*/ 424 h 492"/>
                <a:gd name="T38" fmla="*/ 297 w 367"/>
                <a:gd name="T39" fmla="*/ 395 h 492"/>
                <a:gd name="T40" fmla="*/ 320 w 367"/>
                <a:gd name="T41" fmla="*/ 364 h 492"/>
                <a:gd name="T42" fmla="*/ 337 w 367"/>
                <a:gd name="T43" fmla="*/ 327 h 492"/>
                <a:gd name="T44" fmla="*/ 349 w 367"/>
                <a:gd name="T45" fmla="*/ 288 h 492"/>
                <a:gd name="T46" fmla="*/ 351 w 367"/>
                <a:gd name="T47" fmla="*/ 246 h 492"/>
                <a:gd name="T48" fmla="*/ 349 w 367"/>
                <a:gd name="T49" fmla="*/ 206 h 492"/>
                <a:gd name="T50" fmla="*/ 337 w 367"/>
                <a:gd name="T51" fmla="*/ 166 h 492"/>
                <a:gd name="T52" fmla="*/ 320 w 367"/>
                <a:gd name="T53" fmla="*/ 130 h 492"/>
                <a:gd name="T54" fmla="*/ 297 w 367"/>
                <a:gd name="T55" fmla="*/ 98 h 492"/>
                <a:gd name="T56" fmla="*/ 270 w 367"/>
                <a:gd name="T57" fmla="*/ 69 h 492"/>
                <a:gd name="T58" fmla="*/ 237 w 367"/>
                <a:gd name="T59" fmla="*/ 47 h 492"/>
                <a:gd name="T60" fmla="*/ 202 w 367"/>
                <a:gd name="T61" fmla="*/ 30 h 492"/>
                <a:gd name="T62" fmla="*/ 163 w 367"/>
                <a:gd name="T63" fmla="*/ 18 h 492"/>
                <a:gd name="T64" fmla="*/ 121 w 367"/>
                <a:gd name="T65" fmla="*/ 16 h 492"/>
                <a:gd name="T66" fmla="*/ 118 w 367"/>
                <a:gd name="T67" fmla="*/ 14 h 492"/>
                <a:gd name="T68" fmla="*/ 115 w 367"/>
                <a:gd name="T69" fmla="*/ 13 h 492"/>
                <a:gd name="T70" fmla="*/ 114 w 367"/>
                <a:gd name="T71" fmla="*/ 11 h 492"/>
                <a:gd name="T72" fmla="*/ 114 w 367"/>
                <a:gd name="T73" fmla="*/ 8 h 492"/>
                <a:gd name="T74" fmla="*/ 114 w 367"/>
                <a:gd name="T75" fmla="*/ 5 h 492"/>
                <a:gd name="T76" fmla="*/ 115 w 367"/>
                <a:gd name="T77" fmla="*/ 3 h 492"/>
                <a:gd name="T78" fmla="*/ 118 w 367"/>
                <a:gd name="T79" fmla="*/ 1 h 492"/>
                <a:gd name="T80" fmla="*/ 121 w 367"/>
                <a:gd name="T81" fmla="*/ 0 h 492"/>
                <a:gd name="T82" fmla="*/ 165 w 367"/>
                <a:gd name="T83" fmla="*/ 4 h 492"/>
                <a:gd name="T84" fmla="*/ 207 w 367"/>
                <a:gd name="T85" fmla="*/ 16 h 492"/>
                <a:gd name="T86" fmla="*/ 245 w 367"/>
                <a:gd name="T87" fmla="*/ 34 h 492"/>
                <a:gd name="T88" fmla="*/ 279 w 367"/>
                <a:gd name="T89" fmla="*/ 59 h 492"/>
                <a:gd name="T90" fmla="*/ 309 w 367"/>
                <a:gd name="T91" fmla="*/ 88 h 492"/>
                <a:gd name="T92" fmla="*/ 333 w 367"/>
                <a:gd name="T93" fmla="*/ 123 h 492"/>
                <a:gd name="T94" fmla="*/ 351 w 367"/>
                <a:gd name="T95" fmla="*/ 161 h 492"/>
                <a:gd name="T96" fmla="*/ 363 w 367"/>
                <a:gd name="T97" fmla="*/ 203 h 492"/>
                <a:gd name="T98" fmla="*/ 367 w 367"/>
                <a:gd name="T99" fmla="*/ 246 h 492"/>
                <a:gd name="T100" fmla="*/ 363 w 367"/>
                <a:gd name="T101" fmla="*/ 291 h 492"/>
                <a:gd name="T102" fmla="*/ 351 w 367"/>
                <a:gd name="T103" fmla="*/ 333 h 492"/>
                <a:gd name="T104" fmla="*/ 333 w 367"/>
                <a:gd name="T105" fmla="*/ 371 h 492"/>
                <a:gd name="T106" fmla="*/ 309 w 367"/>
                <a:gd name="T107" fmla="*/ 406 h 492"/>
                <a:gd name="T108" fmla="*/ 279 w 367"/>
                <a:gd name="T109" fmla="*/ 435 h 492"/>
                <a:gd name="T110" fmla="*/ 245 w 367"/>
                <a:gd name="T111" fmla="*/ 460 h 492"/>
                <a:gd name="T112" fmla="*/ 207 w 367"/>
                <a:gd name="T113" fmla="*/ 478 h 492"/>
                <a:gd name="T114" fmla="*/ 165 w 367"/>
                <a:gd name="T115" fmla="*/ 488 h 492"/>
                <a:gd name="T116" fmla="*/ 121 w 367"/>
                <a:gd name="T117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7" h="492">
                  <a:moveTo>
                    <a:pt x="121" y="492"/>
                  </a:moveTo>
                  <a:lnTo>
                    <a:pt x="80" y="490"/>
                  </a:lnTo>
                  <a:lnTo>
                    <a:pt x="41" y="479"/>
                  </a:lnTo>
                  <a:lnTo>
                    <a:pt x="4" y="463"/>
                  </a:lnTo>
                  <a:lnTo>
                    <a:pt x="2" y="46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0" y="453"/>
                  </a:lnTo>
                  <a:lnTo>
                    <a:pt x="3" y="450"/>
                  </a:lnTo>
                  <a:lnTo>
                    <a:pt x="5" y="449"/>
                  </a:lnTo>
                  <a:lnTo>
                    <a:pt x="8" y="449"/>
                  </a:lnTo>
                  <a:lnTo>
                    <a:pt x="11" y="450"/>
                  </a:lnTo>
                  <a:lnTo>
                    <a:pt x="46" y="466"/>
                  </a:lnTo>
                  <a:lnTo>
                    <a:pt x="83" y="475"/>
                  </a:lnTo>
                  <a:lnTo>
                    <a:pt x="121" y="478"/>
                  </a:lnTo>
                  <a:lnTo>
                    <a:pt x="163" y="474"/>
                  </a:lnTo>
                  <a:lnTo>
                    <a:pt x="202" y="463"/>
                  </a:lnTo>
                  <a:lnTo>
                    <a:pt x="237" y="446"/>
                  </a:lnTo>
                  <a:lnTo>
                    <a:pt x="270" y="424"/>
                  </a:lnTo>
                  <a:lnTo>
                    <a:pt x="297" y="395"/>
                  </a:lnTo>
                  <a:lnTo>
                    <a:pt x="320" y="364"/>
                  </a:lnTo>
                  <a:lnTo>
                    <a:pt x="337" y="327"/>
                  </a:lnTo>
                  <a:lnTo>
                    <a:pt x="349" y="288"/>
                  </a:lnTo>
                  <a:lnTo>
                    <a:pt x="351" y="246"/>
                  </a:lnTo>
                  <a:lnTo>
                    <a:pt x="349" y="206"/>
                  </a:lnTo>
                  <a:lnTo>
                    <a:pt x="337" y="166"/>
                  </a:lnTo>
                  <a:lnTo>
                    <a:pt x="320" y="130"/>
                  </a:lnTo>
                  <a:lnTo>
                    <a:pt x="297" y="98"/>
                  </a:lnTo>
                  <a:lnTo>
                    <a:pt x="270" y="69"/>
                  </a:lnTo>
                  <a:lnTo>
                    <a:pt x="237" y="47"/>
                  </a:lnTo>
                  <a:lnTo>
                    <a:pt x="202" y="30"/>
                  </a:lnTo>
                  <a:lnTo>
                    <a:pt x="163" y="18"/>
                  </a:lnTo>
                  <a:lnTo>
                    <a:pt x="121" y="16"/>
                  </a:lnTo>
                  <a:lnTo>
                    <a:pt x="118" y="14"/>
                  </a:lnTo>
                  <a:lnTo>
                    <a:pt x="115" y="13"/>
                  </a:lnTo>
                  <a:lnTo>
                    <a:pt x="114" y="11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5" y="3"/>
                  </a:lnTo>
                  <a:lnTo>
                    <a:pt x="118" y="1"/>
                  </a:lnTo>
                  <a:lnTo>
                    <a:pt x="121" y="0"/>
                  </a:lnTo>
                  <a:lnTo>
                    <a:pt x="165" y="4"/>
                  </a:lnTo>
                  <a:lnTo>
                    <a:pt x="207" y="16"/>
                  </a:lnTo>
                  <a:lnTo>
                    <a:pt x="245" y="34"/>
                  </a:lnTo>
                  <a:lnTo>
                    <a:pt x="279" y="59"/>
                  </a:lnTo>
                  <a:lnTo>
                    <a:pt x="309" y="88"/>
                  </a:lnTo>
                  <a:lnTo>
                    <a:pt x="333" y="123"/>
                  </a:lnTo>
                  <a:lnTo>
                    <a:pt x="351" y="161"/>
                  </a:lnTo>
                  <a:lnTo>
                    <a:pt x="363" y="203"/>
                  </a:lnTo>
                  <a:lnTo>
                    <a:pt x="367" y="246"/>
                  </a:lnTo>
                  <a:lnTo>
                    <a:pt x="363" y="291"/>
                  </a:lnTo>
                  <a:lnTo>
                    <a:pt x="351" y="333"/>
                  </a:lnTo>
                  <a:lnTo>
                    <a:pt x="333" y="371"/>
                  </a:lnTo>
                  <a:lnTo>
                    <a:pt x="309" y="406"/>
                  </a:lnTo>
                  <a:lnTo>
                    <a:pt x="279" y="435"/>
                  </a:lnTo>
                  <a:lnTo>
                    <a:pt x="245" y="460"/>
                  </a:lnTo>
                  <a:lnTo>
                    <a:pt x="207" y="478"/>
                  </a:lnTo>
                  <a:lnTo>
                    <a:pt x="165" y="488"/>
                  </a:lnTo>
                  <a:lnTo>
                    <a:pt x="121" y="49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54">
              <a:extLst>
                <a:ext uri="{FF2B5EF4-FFF2-40B4-BE49-F238E27FC236}">
                  <a16:creationId xmlns:a16="http://schemas.microsoft.com/office/drawing/2014/main" id="{F31100F7-A426-475F-AF55-8CC86791A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5807" y="3766205"/>
              <a:ext cx="41837" cy="113796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55">
              <a:extLst>
                <a:ext uri="{FF2B5EF4-FFF2-40B4-BE49-F238E27FC236}">
                  <a16:creationId xmlns:a16="http://schemas.microsoft.com/office/drawing/2014/main" id="{83D5FF3F-B94B-4579-B055-82CB69344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6541" y="3826449"/>
              <a:ext cx="503716" cy="76980"/>
            </a:xfrm>
            <a:custGeom>
              <a:avLst/>
              <a:gdLst>
                <a:gd name="T0" fmla="*/ 301 w 301"/>
                <a:gd name="T1" fmla="*/ 46 h 46"/>
                <a:gd name="T2" fmla="*/ 301 w 301"/>
                <a:gd name="T3" fmla="*/ 38 h 46"/>
                <a:gd name="T4" fmla="*/ 297 w 301"/>
                <a:gd name="T5" fmla="*/ 24 h 46"/>
                <a:gd name="T6" fmla="*/ 286 w 301"/>
                <a:gd name="T7" fmla="*/ 11 h 46"/>
                <a:gd name="T8" fmla="*/ 271 w 301"/>
                <a:gd name="T9" fmla="*/ 3 h 46"/>
                <a:gd name="T10" fmla="*/ 252 w 301"/>
                <a:gd name="T11" fmla="*/ 0 h 46"/>
                <a:gd name="T12" fmla="*/ 47 w 301"/>
                <a:gd name="T13" fmla="*/ 0 h 46"/>
                <a:gd name="T14" fmla="*/ 28 w 301"/>
                <a:gd name="T15" fmla="*/ 3 h 46"/>
                <a:gd name="T16" fmla="*/ 13 w 301"/>
                <a:gd name="T17" fmla="*/ 11 h 46"/>
                <a:gd name="T18" fmla="*/ 2 w 301"/>
                <a:gd name="T19" fmla="*/ 24 h 46"/>
                <a:gd name="T20" fmla="*/ 0 w 301"/>
                <a:gd name="T21" fmla="*/ 38 h 46"/>
                <a:gd name="T22" fmla="*/ 0 w 301"/>
                <a:gd name="T23" fmla="*/ 46 h 46"/>
                <a:gd name="T24" fmla="*/ 301 w 301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46">
                  <a:moveTo>
                    <a:pt x="301" y="46"/>
                  </a:moveTo>
                  <a:lnTo>
                    <a:pt x="301" y="38"/>
                  </a:lnTo>
                  <a:lnTo>
                    <a:pt x="297" y="24"/>
                  </a:lnTo>
                  <a:lnTo>
                    <a:pt x="286" y="11"/>
                  </a:lnTo>
                  <a:lnTo>
                    <a:pt x="271" y="3"/>
                  </a:lnTo>
                  <a:lnTo>
                    <a:pt x="252" y="0"/>
                  </a:lnTo>
                  <a:lnTo>
                    <a:pt x="47" y="0"/>
                  </a:lnTo>
                  <a:lnTo>
                    <a:pt x="28" y="3"/>
                  </a:lnTo>
                  <a:lnTo>
                    <a:pt x="13" y="11"/>
                  </a:lnTo>
                  <a:lnTo>
                    <a:pt x="2" y="24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301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56">
              <a:extLst>
                <a:ext uri="{FF2B5EF4-FFF2-40B4-BE49-F238E27FC236}">
                  <a16:creationId xmlns:a16="http://schemas.microsoft.com/office/drawing/2014/main" id="{308103E0-52D2-4E66-A855-EAE064598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5967" y="1717872"/>
              <a:ext cx="679431" cy="681105"/>
            </a:xfrm>
            <a:custGeom>
              <a:avLst/>
              <a:gdLst>
                <a:gd name="T0" fmla="*/ 316 w 406"/>
                <a:gd name="T1" fmla="*/ 403 h 407"/>
                <a:gd name="T2" fmla="*/ 254 w 406"/>
                <a:gd name="T3" fmla="*/ 382 h 407"/>
                <a:gd name="T4" fmla="*/ 189 w 406"/>
                <a:gd name="T5" fmla="*/ 340 h 407"/>
                <a:gd name="T6" fmla="*/ 123 w 406"/>
                <a:gd name="T7" fmla="*/ 282 h 407"/>
                <a:gd name="T8" fmla="*/ 59 w 406"/>
                <a:gd name="T9" fmla="*/ 207 h 407"/>
                <a:gd name="T10" fmla="*/ 16 w 406"/>
                <a:gd name="T11" fmla="*/ 131 h 407"/>
                <a:gd name="T12" fmla="*/ 0 w 406"/>
                <a:gd name="T13" fmla="*/ 74 h 407"/>
                <a:gd name="T14" fmla="*/ 7 w 406"/>
                <a:gd name="T15" fmla="*/ 32 h 407"/>
                <a:gd name="T16" fmla="*/ 30 w 406"/>
                <a:gd name="T17" fmla="*/ 6 h 407"/>
                <a:gd name="T18" fmla="*/ 64 w 406"/>
                <a:gd name="T19" fmla="*/ 0 h 407"/>
                <a:gd name="T20" fmla="*/ 120 w 406"/>
                <a:gd name="T21" fmla="*/ 10 h 407"/>
                <a:gd name="T22" fmla="*/ 183 w 406"/>
                <a:gd name="T23" fmla="*/ 43 h 407"/>
                <a:gd name="T24" fmla="*/ 250 w 406"/>
                <a:gd name="T25" fmla="*/ 93 h 407"/>
                <a:gd name="T26" fmla="*/ 317 w 406"/>
                <a:gd name="T27" fmla="*/ 161 h 407"/>
                <a:gd name="T28" fmla="*/ 372 w 406"/>
                <a:gd name="T29" fmla="*/ 238 h 407"/>
                <a:gd name="T30" fmla="*/ 401 w 406"/>
                <a:gd name="T31" fmla="*/ 305 h 407"/>
                <a:gd name="T32" fmla="*/ 405 w 406"/>
                <a:gd name="T33" fmla="*/ 354 h 407"/>
                <a:gd name="T34" fmla="*/ 389 w 406"/>
                <a:gd name="T35" fmla="*/ 389 h 407"/>
                <a:gd name="T36" fmla="*/ 360 w 406"/>
                <a:gd name="T37" fmla="*/ 404 h 407"/>
                <a:gd name="T38" fmla="*/ 64 w 406"/>
                <a:gd name="T39" fmla="*/ 14 h 407"/>
                <a:gd name="T40" fmla="*/ 37 w 406"/>
                <a:gd name="T41" fmla="*/ 19 h 407"/>
                <a:gd name="T42" fmla="*/ 18 w 406"/>
                <a:gd name="T43" fmla="*/ 39 h 407"/>
                <a:gd name="T44" fmla="*/ 16 w 406"/>
                <a:gd name="T45" fmla="*/ 76 h 407"/>
                <a:gd name="T46" fmla="*/ 29 w 406"/>
                <a:gd name="T47" fmla="*/ 125 h 407"/>
                <a:gd name="T48" fmla="*/ 71 w 406"/>
                <a:gd name="T49" fmla="*/ 199 h 407"/>
                <a:gd name="T50" fmla="*/ 134 w 406"/>
                <a:gd name="T51" fmla="*/ 273 h 407"/>
                <a:gd name="T52" fmla="*/ 196 w 406"/>
                <a:gd name="T53" fmla="*/ 328 h 407"/>
                <a:gd name="T54" fmla="*/ 259 w 406"/>
                <a:gd name="T55" fmla="*/ 368 h 407"/>
                <a:gd name="T56" fmla="*/ 317 w 406"/>
                <a:gd name="T57" fmla="*/ 389 h 407"/>
                <a:gd name="T58" fmla="*/ 356 w 406"/>
                <a:gd name="T59" fmla="*/ 390 h 407"/>
                <a:gd name="T60" fmla="*/ 378 w 406"/>
                <a:gd name="T61" fmla="*/ 379 h 407"/>
                <a:gd name="T62" fmla="*/ 391 w 406"/>
                <a:gd name="T63" fmla="*/ 349 h 407"/>
                <a:gd name="T64" fmla="*/ 386 w 406"/>
                <a:gd name="T65" fmla="*/ 306 h 407"/>
                <a:gd name="T66" fmla="*/ 359 w 406"/>
                <a:gd name="T67" fmla="*/ 245 h 407"/>
                <a:gd name="T68" fmla="*/ 306 w 406"/>
                <a:gd name="T69" fmla="*/ 170 h 407"/>
                <a:gd name="T70" fmla="*/ 241 w 406"/>
                <a:gd name="T71" fmla="*/ 103 h 407"/>
                <a:gd name="T72" fmla="*/ 178 w 406"/>
                <a:gd name="T73" fmla="*/ 56 h 407"/>
                <a:gd name="T74" fmla="*/ 117 w 406"/>
                <a:gd name="T75" fmla="*/ 25 h 407"/>
                <a:gd name="T76" fmla="*/ 64 w 406"/>
                <a:gd name="T77" fmla="*/ 14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6" h="407">
                  <a:moveTo>
                    <a:pt x="342" y="407"/>
                  </a:moveTo>
                  <a:lnTo>
                    <a:pt x="316" y="403"/>
                  </a:lnTo>
                  <a:lnTo>
                    <a:pt x="285" y="395"/>
                  </a:lnTo>
                  <a:lnTo>
                    <a:pt x="254" y="382"/>
                  </a:lnTo>
                  <a:lnTo>
                    <a:pt x="223" y="362"/>
                  </a:lnTo>
                  <a:lnTo>
                    <a:pt x="189" y="340"/>
                  </a:lnTo>
                  <a:lnTo>
                    <a:pt x="156" y="314"/>
                  </a:lnTo>
                  <a:lnTo>
                    <a:pt x="123" y="282"/>
                  </a:lnTo>
                  <a:lnTo>
                    <a:pt x="88" y="246"/>
                  </a:lnTo>
                  <a:lnTo>
                    <a:pt x="59" y="207"/>
                  </a:lnTo>
                  <a:lnTo>
                    <a:pt x="34" y="169"/>
                  </a:lnTo>
                  <a:lnTo>
                    <a:pt x="16" y="131"/>
                  </a:lnTo>
                  <a:lnTo>
                    <a:pt x="5" y="101"/>
                  </a:lnTo>
                  <a:lnTo>
                    <a:pt x="0" y="74"/>
                  </a:lnTo>
                  <a:lnTo>
                    <a:pt x="1" y="51"/>
                  </a:lnTo>
                  <a:lnTo>
                    <a:pt x="7" y="32"/>
                  </a:lnTo>
                  <a:lnTo>
                    <a:pt x="17" y="17"/>
                  </a:lnTo>
                  <a:lnTo>
                    <a:pt x="30" y="6"/>
                  </a:lnTo>
                  <a:lnTo>
                    <a:pt x="46" y="1"/>
                  </a:lnTo>
                  <a:lnTo>
                    <a:pt x="64" y="0"/>
                  </a:lnTo>
                  <a:lnTo>
                    <a:pt x="90" y="2"/>
                  </a:lnTo>
                  <a:lnTo>
                    <a:pt x="120" y="10"/>
                  </a:lnTo>
                  <a:lnTo>
                    <a:pt x="151" y="25"/>
                  </a:lnTo>
                  <a:lnTo>
                    <a:pt x="183" y="43"/>
                  </a:lnTo>
                  <a:lnTo>
                    <a:pt x="217" y="65"/>
                  </a:lnTo>
                  <a:lnTo>
                    <a:pt x="250" y="93"/>
                  </a:lnTo>
                  <a:lnTo>
                    <a:pt x="283" y="123"/>
                  </a:lnTo>
                  <a:lnTo>
                    <a:pt x="317" y="161"/>
                  </a:lnTo>
                  <a:lnTo>
                    <a:pt x="347" y="199"/>
                  </a:lnTo>
                  <a:lnTo>
                    <a:pt x="372" y="238"/>
                  </a:lnTo>
                  <a:lnTo>
                    <a:pt x="390" y="275"/>
                  </a:lnTo>
                  <a:lnTo>
                    <a:pt x="401" y="305"/>
                  </a:lnTo>
                  <a:lnTo>
                    <a:pt x="406" y="331"/>
                  </a:lnTo>
                  <a:lnTo>
                    <a:pt x="405" y="354"/>
                  </a:lnTo>
                  <a:lnTo>
                    <a:pt x="399" y="374"/>
                  </a:lnTo>
                  <a:lnTo>
                    <a:pt x="389" y="389"/>
                  </a:lnTo>
                  <a:lnTo>
                    <a:pt x="376" y="399"/>
                  </a:lnTo>
                  <a:lnTo>
                    <a:pt x="360" y="404"/>
                  </a:lnTo>
                  <a:lnTo>
                    <a:pt x="342" y="407"/>
                  </a:lnTo>
                  <a:close/>
                  <a:moveTo>
                    <a:pt x="64" y="14"/>
                  </a:moveTo>
                  <a:lnTo>
                    <a:pt x="50" y="15"/>
                  </a:lnTo>
                  <a:lnTo>
                    <a:pt x="37" y="19"/>
                  </a:lnTo>
                  <a:lnTo>
                    <a:pt x="27" y="27"/>
                  </a:lnTo>
                  <a:lnTo>
                    <a:pt x="18" y="39"/>
                  </a:lnTo>
                  <a:lnTo>
                    <a:pt x="14" y="56"/>
                  </a:lnTo>
                  <a:lnTo>
                    <a:pt x="16" y="76"/>
                  </a:lnTo>
                  <a:lnTo>
                    <a:pt x="20" y="99"/>
                  </a:lnTo>
                  <a:lnTo>
                    <a:pt x="29" y="125"/>
                  </a:lnTo>
                  <a:lnTo>
                    <a:pt x="47" y="161"/>
                  </a:lnTo>
                  <a:lnTo>
                    <a:pt x="71" y="199"/>
                  </a:lnTo>
                  <a:lnTo>
                    <a:pt x="100" y="237"/>
                  </a:lnTo>
                  <a:lnTo>
                    <a:pt x="134" y="273"/>
                  </a:lnTo>
                  <a:lnTo>
                    <a:pt x="165" y="302"/>
                  </a:lnTo>
                  <a:lnTo>
                    <a:pt x="196" y="328"/>
                  </a:lnTo>
                  <a:lnTo>
                    <a:pt x="228" y="351"/>
                  </a:lnTo>
                  <a:lnTo>
                    <a:pt x="259" y="368"/>
                  </a:lnTo>
                  <a:lnTo>
                    <a:pt x="289" y="381"/>
                  </a:lnTo>
                  <a:lnTo>
                    <a:pt x="317" y="389"/>
                  </a:lnTo>
                  <a:lnTo>
                    <a:pt x="342" y="391"/>
                  </a:lnTo>
                  <a:lnTo>
                    <a:pt x="356" y="390"/>
                  </a:lnTo>
                  <a:lnTo>
                    <a:pt x="369" y="386"/>
                  </a:lnTo>
                  <a:lnTo>
                    <a:pt x="378" y="379"/>
                  </a:lnTo>
                  <a:lnTo>
                    <a:pt x="388" y="366"/>
                  </a:lnTo>
                  <a:lnTo>
                    <a:pt x="391" y="349"/>
                  </a:lnTo>
                  <a:lnTo>
                    <a:pt x="390" y="330"/>
                  </a:lnTo>
                  <a:lnTo>
                    <a:pt x="386" y="306"/>
                  </a:lnTo>
                  <a:lnTo>
                    <a:pt x="377" y="281"/>
                  </a:lnTo>
                  <a:lnTo>
                    <a:pt x="359" y="245"/>
                  </a:lnTo>
                  <a:lnTo>
                    <a:pt x="335" y="207"/>
                  </a:lnTo>
                  <a:lnTo>
                    <a:pt x="306" y="170"/>
                  </a:lnTo>
                  <a:lnTo>
                    <a:pt x="272" y="133"/>
                  </a:lnTo>
                  <a:lnTo>
                    <a:pt x="241" y="103"/>
                  </a:lnTo>
                  <a:lnTo>
                    <a:pt x="209" y="77"/>
                  </a:lnTo>
                  <a:lnTo>
                    <a:pt x="178" y="56"/>
                  </a:lnTo>
                  <a:lnTo>
                    <a:pt x="147" y="38"/>
                  </a:lnTo>
                  <a:lnTo>
                    <a:pt x="117" y="25"/>
                  </a:lnTo>
                  <a:lnTo>
                    <a:pt x="89" y="17"/>
                  </a:lnTo>
                  <a:lnTo>
                    <a:pt x="64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7">
              <a:extLst>
                <a:ext uri="{FF2B5EF4-FFF2-40B4-BE49-F238E27FC236}">
                  <a16:creationId xmlns:a16="http://schemas.microsoft.com/office/drawing/2014/main" id="{5562A024-9839-4CBA-B011-24AFAFC5CD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88946" y="1840035"/>
              <a:ext cx="853472" cy="433431"/>
            </a:xfrm>
            <a:custGeom>
              <a:avLst/>
              <a:gdLst>
                <a:gd name="T0" fmla="*/ 107 w 510"/>
                <a:gd name="T1" fmla="*/ 258 h 259"/>
                <a:gd name="T2" fmla="*/ 47 w 510"/>
                <a:gd name="T3" fmla="*/ 244 h 259"/>
                <a:gd name="T4" fmla="*/ 10 w 510"/>
                <a:gd name="T5" fmla="*/ 216 h 259"/>
                <a:gd name="T6" fmla="*/ 0 w 510"/>
                <a:gd name="T7" fmla="*/ 177 h 259"/>
                <a:gd name="T8" fmla="*/ 21 w 510"/>
                <a:gd name="T9" fmla="*/ 134 h 259"/>
                <a:gd name="T10" fmla="*/ 68 w 510"/>
                <a:gd name="T11" fmla="*/ 90 h 259"/>
                <a:gd name="T12" fmla="*/ 138 w 510"/>
                <a:gd name="T13" fmla="*/ 51 h 259"/>
                <a:gd name="T14" fmla="*/ 226 w 510"/>
                <a:gd name="T15" fmla="*/ 20 h 259"/>
                <a:gd name="T16" fmla="*/ 320 w 510"/>
                <a:gd name="T17" fmla="*/ 3 h 259"/>
                <a:gd name="T18" fmla="*/ 403 w 510"/>
                <a:gd name="T19" fmla="*/ 3 h 259"/>
                <a:gd name="T20" fmla="*/ 463 w 510"/>
                <a:gd name="T21" fmla="*/ 17 h 259"/>
                <a:gd name="T22" fmla="*/ 500 w 510"/>
                <a:gd name="T23" fmla="*/ 43 h 259"/>
                <a:gd name="T24" fmla="*/ 510 w 510"/>
                <a:gd name="T25" fmla="*/ 80 h 259"/>
                <a:gd name="T26" fmla="*/ 495 w 510"/>
                <a:gd name="T27" fmla="*/ 120 h 259"/>
                <a:gd name="T28" fmla="*/ 454 w 510"/>
                <a:gd name="T29" fmla="*/ 161 h 259"/>
                <a:gd name="T30" fmla="*/ 378 w 510"/>
                <a:gd name="T31" fmla="*/ 206 h 259"/>
                <a:gd name="T32" fmla="*/ 284 w 510"/>
                <a:gd name="T33" fmla="*/ 240 h 259"/>
                <a:gd name="T34" fmla="*/ 189 w 510"/>
                <a:gd name="T35" fmla="*/ 257 h 259"/>
                <a:gd name="T36" fmla="*/ 366 w 510"/>
                <a:gd name="T37" fmla="*/ 14 h 259"/>
                <a:gd name="T38" fmla="*/ 276 w 510"/>
                <a:gd name="T39" fmla="*/ 24 h 259"/>
                <a:gd name="T40" fmla="*/ 187 w 510"/>
                <a:gd name="T41" fmla="*/ 47 h 259"/>
                <a:gd name="T42" fmla="*/ 112 w 510"/>
                <a:gd name="T43" fmla="*/ 80 h 259"/>
                <a:gd name="T44" fmla="*/ 56 w 510"/>
                <a:gd name="T45" fmla="*/ 118 h 259"/>
                <a:gd name="T46" fmla="*/ 22 w 510"/>
                <a:gd name="T47" fmla="*/ 157 h 259"/>
                <a:gd name="T48" fmla="*/ 15 w 510"/>
                <a:gd name="T49" fmla="*/ 194 h 259"/>
                <a:gd name="T50" fmla="*/ 36 w 510"/>
                <a:gd name="T51" fmla="*/ 221 h 259"/>
                <a:gd name="T52" fmla="*/ 81 w 510"/>
                <a:gd name="T53" fmla="*/ 238 h 259"/>
                <a:gd name="T54" fmla="*/ 144 w 510"/>
                <a:gd name="T55" fmla="*/ 245 h 259"/>
                <a:gd name="T56" fmla="*/ 234 w 510"/>
                <a:gd name="T57" fmla="*/ 236 h 259"/>
                <a:gd name="T58" fmla="*/ 328 w 510"/>
                <a:gd name="T59" fmla="*/ 211 h 259"/>
                <a:gd name="T60" fmla="*/ 411 w 510"/>
                <a:gd name="T61" fmla="*/ 173 h 259"/>
                <a:gd name="T62" fmla="*/ 466 w 510"/>
                <a:gd name="T63" fmla="*/ 132 h 259"/>
                <a:gd name="T64" fmla="*/ 491 w 510"/>
                <a:gd name="T65" fmla="*/ 97 h 259"/>
                <a:gd name="T66" fmla="*/ 495 w 510"/>
                <a:gd name="T67" fmla="*/ 65 h 259"/>
                <a:gd name="T68" fmla="*/ 474 w 510"/>
                <a:gd name="T69" fmla="*/ 38 h 259"/>
                <a:gd name="T70" fmla="*/ 429 w 510"/>
                <a:gd name="T71" fmla="*/ 21 h 259"/>
                <a:gd name="T72" fmla="*/ 366 w 510"/>
                <a:gd name="T73" fmla="*/ 14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0" h="259">
                  <a:moveTo>
                    <a:pt x="144" y="259"/>
                  </a:moveTo>
                  <a:lnTo>
                    <a:pt x="107" y="258"/>
                  </a:lnTo>
                  <a:lnTo>
                    <a:pt x="74" y="251"/>
                  </a:lnTo>
                  <a:lnTo>
                    <a:pt x="47" y="244"/>
                  </a:lnTo>
                  <a:lnTo>
                    <a:pt x="24" y="230"/>
                  </a:lnTo>
                  <a:lnTo>
                    <a:pt x="10" y="216"/>
                  </a:lnTo>
                  <a:lnTo>
                    <a:pt x="1" y="198"/>
                  </a:lnTo>
                  <a:lnTo>
                    <a:pt x="0" y="177"/>
                  </a:lnTo>
                  <a:lnTo>
                    <a:pt x="6" y="156"/>
                  </a:lnTo>
                  <a:lnTo>
                    <a:pt x="21" y="134"/>
                  </a:lnTo>
                  <a:lnTo>
                    <a:pt x="42" y="111"/>
                  </a:lnTo>
                  <a:lnTo>
                    <a:pt x="68" y="90"/>
                  </a:lnTo>
                  <a:lnTo>
                    <a:pt x="100" y="69"/>
                  </a:lnTo>
                  <a:lnTo>
                    <a:pt x="138" y="51"/>
                  </a:lnTo>
                  <a:lnTo>
                    <a:pt x="180" y="34"/>
                  </a:lnTo>
                  <a:lnTo>
                    <a:pt x="226" y="20"/>
                  </a:lnTo>
                  <a:lnTo>
                    <a:pt x="273" y="9"/>
                  </a:lnTo>
                  <a:lnTo>
                    <a:pt x="320" y="3"/>
                  </a:lnTo>
                  <a:lnTo>
                    <a:pt x="366" y="0"/>
                  </a:lnTo>
                  <a:lnTo>
                    <a:pt x="403" y="3"/>
                  </a:lnTo>
                  <a:lnTo>
                    <a:pt x="436" y="8"/>
                  </a:lnTo>
                  <a:lnTo>
                    <a:pt x="463" y="17"/>
                  </a:lnTo>
                  <a:lnTo>
                    <a:pt x="485" y="29"/>
                  </a:lnTo>
                  <a:lnTo>
                    <a:pt x="500" y="43"/>
                  </a:lnTo>
                  <a:lnTo>
                    <a:pt x="509" y="62"/>
                  </a:lnTo>
                  <a:lnTo>
                    <a:pt x="510" y="80"/>
                  </a:lnTo>
                  <a:lnTo>
                    <a:pt x="505" y="100"/>
                  </a:lnTo>
                  <a:lnTo>
                    <a:pt x="495" y="120"/>
                  </a:lnTo>
                  <a:lnTo>
                    <a:pt x="476" y="140"/>
                  </a:lnTo>
                  <a:lnTo>
                    <a:pt x="454" y="161"/>
                  </a:lnTo>
                  <a:lnTo>
                    <a:pt x="419" y="185"/>
                  </a:lnTo>
                  <a:lnTo>
                    <a:pt x="378" y="206"/>
                  </a:lnTo>
                  <a:lnTo>
                    <a:pt x="334" y="224"/>
                  </a:lnTo>
                  <a:lnTo>
                    <a:pt x="284" y="240"/>
                  </a:lnTo>
                  <a:lnTo>
                    <a:pt x="237" y="250"/>
                  </a:lnTo>
                  <a:lnTo>
                    <a:pt x="189" y="257"/>
                  </a:lnTo>
                  <a:lnTo>
                    <a:pt x="144" y="259"/>
                  </a:lnTo>
                  <a:close/>
                  <a:moveTo>
                    <a:pt x="366" y="14"/>
                  </a:moveTo>
                  <a:lnTo>
                    <a:pt x="322" y="17"/>
                  </a:lnTo>
                  <a:lnTo>
                    <a:pt x="276" y="24"/>
                  </a:lnTo>
                  <a:lnTo>
                    <a:pt x="229" y="34"/>
                  </a:lnTo>
                  <a:lnTo>
                    <a:pt x="187" y="47"/>
                  </a:lnTo>
                  <a:lnTo>
                    <a:pt x="148" y="63"/>
                  </a:lnTo>
                  <a:lnTo>
                    <a:pt x="112" y="80"/>
                  </a:lnTo>
                  <a:lnTo>
                    <a:pt x="82" y="98"/>
                  </a:lnTo>
                  <a:lnTo>
                    <a:pt x="56" y="118"/>
                  </a:lnTo>
                  <a:lnTo>
                    <a:pt x="35" y="137"/>
                  </a:lnTo>
                  <a:lnTo>
                    <a:pt x="22" y="157"/>
                  </a:lnTo>
                  <a:lnTo>
                    <a:pt x="14" y="177"/>
                  </a:lnTo>
                  <a:lnTo>
                    <a:pt x="15" y="194"/>
                  </a:lnTo>
                  <a:lnTo>
                    <a:pt x="22" y="208"/>
                  </a:lnTo>
                  <a:lnTo>
                    <a:pt x="36" y="221"/>
                  </a:lnTo>
                  <a:lnTo>
                    <a:pt x="56" y="232"/>
                  </a:lnTo>
                  <a:lnTo>
                    <a:pt x="81" y="238"/>
                  </a:lnTo>
                  <a:lnTo>
                    <a:pt x="110" y="244"/>
                  </a:lnTo>
                  <a:lnTo>
                    <a:pt x="144" y="245"/>
                  </a:lnTo>
                  <a:lnTo>
                    <a:pt x="188" y="242"/>
                  </a:lnTo>
                  <a:lnTo>
                    <a:pt x="234" y="236"/>
                  </a:lnTo>
                  <a:lnTo>
                    <a:pt x="280" y="225"/>
                  </a:lnTo>
                  <a:lnTo>
                    <a:pt x="328" y="211"/>
                  </a:lnTo>
                  <a:lnTo>
                    <a:pt x="371" y="192"/>
                  </a:lnTo>
                  <a:lnTo>
                    <a:pt x="411" y="173"/>
                  </a:lnTo>
                  <a:lnTo>
                    <a:pt x="445" y="149"/>
                  </a:lnTo>
                  <a:lnTo>
                    <a:pt x="466" y="132"/>
                  </a:lnTo>
                  <a:lnTo>
                    <a:pt x="480" y="114"/>
                  </a:lnTo>
                  <a:lnTo>
                    <a:pt x="491" y="97"/>
                  </a:lnTo>
                  <a:lnTo>
                    <a:pt x="496" y="80"/>
                  </a:lnTo>
                  <a:lnTo>
                    <a:pt x="495" y="65"/>
                  </a:lnTo>
                  <a:lnTo>
                    <a:pt x="488" y="51"/>
                  </a:lnTo>
                  <a:lnTo>
                    <a:pt x="474" y="38"/>
                  </a:lnTo>
                  <a:lnTo>
                    <a:pt x="454" y="29"/>
                  </a:lnTo>
                  <a:lnTo>
                    <a:pt x="429" y="21"/>
                  </a:lnTo>
                  <a:lnTo>
                    <a:pt x="399" y="17"/>
                  </a:lnTo>
                  <a:lnTo>
                    <a:pt x="366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58">
              <a:extLst>
                <a:ext uri="{FF2B5EF4-FFF2-40B4-BE49-F238E27FC236}">
                  <a16:creationId xmlns:a16="http://schemas.microsoft.com/office/drawing/2014/main" id="{C40AA701-25AF-4F26-9F06-41A6D38E5E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8131" y="1627504"/>
              <a:ext cx="435103" cy="858493"/>
            </a:xfrm>
            <a:custGeom>
              <a:avLst/>
              <a:gdLst>
                <a:gd name="T0" fmla="*/ 68 w 260"/>
                <a:gd name="T1" fmla="*/ 513 h 513"/>
                <a:gd name="T2" fmla="*/ 45 w 260"/>
                <a:gd name="T3" fmla="*/ 503 h 513"/>
                <a:gd name="T4" fmla="*/ 19 w 260"/>
                <a:gd name="T5" fmla="*/ 469 h 513"/>
                <a:gd name="T6" fmla="*/ 3 w 260"/>
                <a:gd name="T7" fmla="*/ 414 h 513"/>
                <a:gd name="T8" fmla="*/ 3 w 260"/>
                <a:gd name="T9" fmla="*/ 326 h 513"/>
                <a:gd name="T10" fmla="*/ 20 w 260"/>
                <a:gd name="T11" fmla="*/ 228 h 513"/>
                <a:gd name="T12" fmla="*/ 51 w 260"/>
                <a:gd name="T13" fmla="*/ 137 h 513"/>
                <a:gd name="T14" fmla="*/ 89 w 260"/>
                <a:gd name="T15" fmla="*/ 65 h 513"/>
                <a:gd name="T16" fmla="*/ 135 w 260"/>
                <a:gd name="T17" fmla="*/ 17 h 513"/>
                <a:gd name="T18" fmla="*/ 184 w 260"/>
                <a:gd name="T19" fmla="*/ 0 h 513"/>
                <a:gd name="T20" fmla="*/ 198 w 260"/>
                <a:gd name="T21" fmla="*/ 3 h 513"/>
                <a:gd name="T22" fmla="*/ 229 w 260"/>
                <a:gd name="T23" fmla="*/ 25 h 513"/>
                <a:gd name="T24" fmla="*/ 250 w 260"/>
                <a:gd name="T25" fmla="*/ 69 h 513"/>
                <a:gd name="T26" fmla="*/ 260 w 260"/>
                <a:gd name="T27" fmla="*/ 143 h 513"/>
                <a:gd name="T28" fmla="*/ 250 w 260"/>
                <a:gd name="T29" fmla="*/ 236 h 513"/>
                <a:gd name="T30" fmla="*/ 224 w 260"/>
                <a:gd name="T31" fmla="*/ 333 h 513"/>
                <a:gd name="T32" fmla="*/ 188 w 260"/>
                <a:gd name="T33" fmla="*/ 415 h 513"/>
                <a:gd name="T34" fmla="*/ 144 w 260"/>
                <a:gd name="T35" fmla="*/ 475 h 513"/>
                <a:gd name="T36" fmla="*/ 99 w 260"/>
                <a:gd name="T37" fmla="*/ 509 h 513"/>
                <a:gd name="T38" fmla="*/ 184 w 260"/>
                <a:gd name="T39" fmla="*/ 14 h 513"/>
                <a:gd name="T40" fmla="*/ 143 w 260"/>
                <a:gd name="T41" fmla="*/ 31 h 513"/>
                <a:gd name="T42" fmla="*/ 102 w 260"/>
                <a:gd name="T43" fmla="*/ 77 h 513"/>
                <a:gd name="T44" fmla="*/ 64 w 260"/>
                <a:gd name="T45" fmla="*/ 147 h 513"/>
                <a:gd name="T46" fmla="*/ 34 w 260"/>
                <a:gd name="T47" fmla="*/ 232 h 513"/>
                <a:gd name="T48" fmla="*/ 17 w 260"/>
                <a:gd name="T49" fmla="*/ 326 h 513"/>
                <a:gd name="T50" fmla="*/ 17 w 260"/>
                <a:gd name="T51" fmla="*/ 411 h 513"/>
                <a:gd name="T52" fmla="*/ 30 w 260"/>
                <a:gd name="T53" fmla="*/ 461 h 513"/>
                <a:gd name="T54" fmla="*/ 51 w 260"/>
                <a:gd name="T55" fmla="*/ 491 h 513"/>
                <a:gd name="T56" fmla="*/ 71 w 260"/>
                <a:gd name="T57" fmla="*/ 499 h 513"/>
                <a:gd name="T58" fmla="*/ 96 w 260"/>
                <a:gd name="T59" fmla="*/ 495 h 513"/>
                <a:gd name="T60" fmla="*/ 136 w 260"/>
                <a:gd name="T61" fmla="*/ 462 h 513"/>
                <a:gd name="T62" fmla="*/ 177 w 260"/>
                <a:gd name="T63" fmla="*/ 405 h 513"/>
                <a:gd name="T64" fmla="*/ 211 w 260"/>
                <a:gd name="T65" fmla="*/ 326 h 513"/>
                <a:gd name="T66" fmla="*/ 236 w 260"/>
                <a:gd name="T67" fmla="*/ 234 h 513"/>
                <a:gd name="T68" fmla="*/ 245 w 260"/>
                <a:gd name="T69" fmla="*/ 143 h 513"/>
                <a:gd name="T70" fmla="*/ 237 w 260"/>
                <a:gd name="T71" fmla="*/ 75 h 513"/>
                <a:gd name="T72" fmla="*/ 219 w 260"/>
                <a:gd name="T73" fmla="*/ 35 h 513"/>
                <a:gd name="T74" fmla="*/ 194 w 260"/>
                <a:gd name="T75" fmla="*/ 16 h 513"/>
                <a:gd name="T76" fmla="*/ 184 w 260"/>
                <a:gd name="T77" fmla="*/ 1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513">
                  <a:moveTo>
                    <a:pt x="75" y="513"/>
                  </a:moveTo>
                  <a:lnTo>
                    <a:pt x="68" y="513"/>
                  </a:lnTo>
                  <a:lnTo>
                    <a:pt x="62" y="512"/>
                  </a:lnTo>
                  <a:lnTo>
                    <a:pt x="45" y="503"/>
                  </a:lnTo>
                  <a:lnTo>
                    <a:pt x="30" y="490"/>
                  </a:lnTo>
                  <a:lnTo>
                    <a:pt x="19" y="469"/>
                  </a:lnTo>
                  <a:lnTo>
                    <a:pt x="9" y="444"/>
                  </a:lnTo>
                  <a:lnTo>
                    <a:pt x="3" y="414"/>
                  </a:lnTo>
                  <a:lnTo>
                    <a:pt x="0" y="372"/>
                  </a:lnTo>
                  <a:lnTo>
                    <a:pt x="3" y="326"/>
                  </a:lnTo>
                  <a:lnTo>
                    <a:pt x="9" y="278"/>
                  </a:lnTo>
                  <a:lnTo>
                    <a:pt x="20" y="228"/>
                  </a:lnTo>
                  <a:lnTo>
                    <a:pt x="34" y="181"/>
                  </a:lnTo>
                  <a:lnTo>
                    <a:pt x="51" y="137"/>
                  </a:lnTo>
                  <a:lnTo>
                    <a:pt x="70" y="98"/>
                  </a:lnTo>
                  <a:lnTo>
                    <a:pt x="89" y="65"/>
                  </a:lnTo>
                  <a:lnTo>
                    <a:pt x="112" y="38"/>
                  </a:lnTo>
                  <a:lnTo>
                    <a:pt x="135" y="17"/>
                  </a:lnTo>
                  <a:lnTo>
                    <a:pt x="159" y="5"/>
                  </a:lnTo>
                  <a:lnTo>
                    <a:pt x="184" y="0"/>
                  </a:lnTo>
                  <a:lnTo>
                    <a:pt x="191" y="1"/>
                  </a:lnTo>
                  <a:lnTo>
                    <a:pt x="198" y="3"/>
                  </a:lnTo>
                  <a:lnTo>
                    <a:pt x="215" y="11"/>
                  </a:lnTo>
                  <a:lnTo>
                    <a:pt x="229" y="25"/>
                  </a:lnTo>
                  <a:lnTo>
                    <a:pt x="241" y="45"/>
                  </a:lnTo>
                  <a:lnTo>
                    <a:pt x="250" y="69"/>
                  </a:lnTo>
                  <a:lnTo>
                    <a:pt x="256" y="100"/>
                  </a:lnTo>
                  <a:lnTo>
                    <a:pt x="260" y="143"/>
                  </a:lnTo>
                  <a:lnTo>
                    <a:pt x="257" y="187"/>
                  </a:lnTo>
                  <a:lnTo>
                    <a:pt x="250" y="236"/>
                  </a:lnTo>
                  <a:lnTo>
                    <a:pt x="239" y="287"/>
                  </a:lnTo>
                  <a:lnTo>
                    <a:pt x="224" y="333"/>
                  </a:lnTo>
                  <a:lnTo>
                    <a:pt x="207" y="376"/>
                  </a:lnTo>
                  <a:lnTo>
                    <a:pt x="188" y="415"/>
                  </a:lnTo>
                  <a:lnTo>
                    <a:pt x="167" y="448"/>
                  </a:lnTo>
                  <a:lnTo>
                    <a:pt x="144" y="475"/>
                  </a:lnTo>
                  <a:lnTo>
                    <a:pt x="121" y="496"/>
                  </a:lnTo>
                  <a:lnTo>
                    <a:pt x="99" y="509"/>
                  </a:lnTo>
                  <a:lnTo>
                    <a:pt x="75" y="513"/>
                  </a:lnTo>
                  <a:close/>
                  <a:moveTo>
                    <a:pt x="184" y="14"/>
                  </a:moveTo>
                  <a:lnTo>
                    <a:pt x="164" y="20"/>
                  </a:lnTo>
                  <a:lnTo>
                    <a:pt x="143" y="31"/>
                  </a:lnTo>
                  <a:lnTo>
                    <a:pt x="123" y="51"/>
                  </a:lnTo>
                  <a:lnTo>
                    <a:pt x="102" y="77"/>
                  </a:lnTo>
                  <a:lnTo>
                    <a:pt x="83" y="110"/>
                  </a:lnTo>
                  <a:lnTo>
                    <a:pt x="64" y="147"/>
                  </a:lnTo>
                  <a:lnTo>
                    <a:pt x="49" y="187"/>
                  </a:lnTo>
                  <a:lnTo>
                    <a:pt x="34" y="232"/>
                  </a:lnTo>
                  <a:lnTo>
                    <a:pt x="24" y="280"/>
                  </a:lnTo>
                  <a:lnTo>
                    <a:pt x="17" y="326"/>
                  </a:lnTo>
                  <a:lnTo>
                    <a:pt x="15" y="371"/>
                  </a:lnTo>
                  <a:lnTo>
                    <a:pt x="17" y="411"/>
                  </a:lnTo>
                  <a:lnTo>
                    <a:pt x="23" y="439"/>
                  </a:lnTo>
                  <a:lnTo>
                    <a:pt x="30" y="461"/>
                  </a:lnTo>
                  <a:lnTo>
                    <a:pt x="40" y="478"/>
                  </a:lnTo>
                  <a:lnTo>
                    <a:pt x="51" y="491"/>
                  </a:lnTo>
                  <a:lnTo>
                    <a:pt x="66" y="497"/>
                  </a:lnTo>
                  <a:lnTo>
                    <a:pt x="71" y="499"/>
                  </a:lnTo>
                  <a:lnTo>
                    <a:pt x="75" y="499"/>
                  </a:lnTo>
                  <a:lnTo>
                    <a:pt x="96" y="495"/>
                  </a:lnTo>
                  <a:lnTo>
                    <a:pt x="116" y="482"/>
                  </a:lnTo>
                  <a:lnTo>
                    <a:pt x="136" y="462"/>
                  </a:lnTo>
                  <a:lnTo>
                    <a:pt x="157" y="436"/>
                  </a:lnTo>
                  <a:lnTo>
                    <a:pt x="177" y="405"/>
                  </a:lnTo>
                  <a:lnTo>
                    <a:pt x="195" y="368"/>
                  </a:lnTo>
                  <a:lnTo>
                    <a:pt x="211" y="326"/>
                  </a:lnTo>
                  <a:lnTo>
                    <a:pt x="226" y="283"/>
                  </a:lnTo>
                  <a:lnTo>
                    <a:pt x="236" y="234"/>
                  </a:lnTo>
                  <a:lnTo>
                    <a:pt x="243" y="187"/>
                  </a:lnTo>
                  <a:lnTo>
                    <a:pt x="245" y="143"/>
                  </a:lnTo>
                  <a:lnTo>
                    <a:pt x="241" y="102"/>
                  </a:lnTo>
                  <a:lnTo>
                    <a:pt x="237" y="75"/>
                  </a:lnTo>
                  <a:lnTo>
                    <a:pt x="229" y="52"/>
                  </a:lnTo>
                  <a:lnTo>
                    <a:pt x="219" y="35"/>
                  </a:lnTo>
                  <a:lnTo>
                    <a:pt x="207" y="22"/>
                  </a:lnTo>
                  <a:lnTo>
                    <a:pt x="194" y="16"/>
                  </a:lnTo>
                  <a:lnTo>
                    <a:pt x="189" y="16"/>
                  </a:lnTo>
                  <a:lnTo>
                    <a:pt x="184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59">
              <a:extLst>
                <a:ext uri="{FF2B5EF4-FFF2-40B4-BE49-F238E27FC236}">
                  <a16:creationId xmlns:a16="http://schemas.microsoft.com/office/drawing/2014/main" id="{801436C9-BF18-4553-B71D-2040E563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6866" y="1940443"/>
              <a:ext cx="234286" cy="234287"/>
            </a:xfrm>
            <a:custGeom>
              <a:avLst/>
              <a:gdLst>
                <a:gd name="T0" fmla="*/ 119 w 140"/>
                <a:gd name="T1" fmla="*/ 119 h 140"/>
                <a:gd name="T2" fmla="*/ 105 w 140"/>
                <a:gd name="T3" fmla="*/ 131 h 140"/>
                <a:gd name="T4" fmla="*/ 88 w 140"/>
                <a:gd name="T5" fmla="*/ 138 h 140"/>
                <a:gd name="T6" fmla="*/ 70 w 140"/>
                <a:gd name="T7" fmla="*/ 140 h 140"/>
                <a:gd name="T8" fmla="*/ 53 w 140"/>
                <a:gd name="T9" fmla="*/ 138 h 140"/>
                <a:gd name="T10" fmla="*/ 36 w 140"/>
                <a:gd name="T11" fmla="*/ 131 h 140"/>
                <a:gd name="T12" fmla="*/ 21 w 140"/>
                <a:gd name="T13" fmla="*/ 119 h 140"/>
                <a:gd name="T14" fmla="*/ 9 w 140"/>
                <a:gd name="T15" fmla="*/ 105 h 140"/>
                <a:gd name="T16" fmla="*/ 3 w 140"/>
                <a:gd name="T17" fmla="*/ 88 h 140"/>
                <a:gd name="T18" fmla="*/ 0 w 140"/>
                <a:gd name="T19" fmla="*/ 70 h 140"/>
                <a:gd name="T20" fmla="*/ 3 w 140"/>
                <a:gd name="T21" fmla="*/ 53 h 140"/>
                <a:gd name="T22" fmla="*/ 9 w 140"/>
                <a:gd name="T23" fmla="*/ 36 h 140"/>
                <a:gd name="T24" fmla="*/ 21 w 140"/>
                <a:gd name="T25" fmla="*/ 20 h 140"/>
                <a:gd name="T26" fmla="*/ 36 w 140"/>
                <a:gd name="T27" fmla="*/ 9 h 140"/>
                <a:gd name="T28" fmla="*/ 53 w 140"/>
                <a:gd name="T29" fmla="*/ 2 h 140"/>
                <a:gd name="T30" fmla="*/ 70 w 140"/>
                <a:gd name="T31" fmla="*/ 0 h 140"/>
                <a:gd name="T32" fmla="*/ 88 w 140"/>
                <a:gd name="T33" fmla="*/ 2 h 140"/>
                <a:gd name="T34" fmla="*/ 105 w 140"/>
                <a:gd name="T35" fmla="*/ 9 h 140"/>
                <a:gd name="T36" fmla="*/ 119 w 140"/>
                <a:gd name="T37" fmla="*/ 20 h 140"/>
                <a:gd name="T38" fmla="*/ 131 w 140"/>
                <a:gd name="T39" fmla="*/ 36 h 140"/>
                <a:gd name="T40" fmla="*/ 138 w 140"/>
                <a:gd name="T41" fmla="*/ 53 h 140"/>
                <a:gd name="T42" fmla="*/ 140 w 140"/>
                <a:gd name="T43" fmla="*/ 70 h 140"/>
                <a:gd name="T44" fmla="*/ 138 w 140"/>
                <a:gd name="T45" fmla="*/ 88 h 140"/>
                <a:gd name="T46" fmla="*/ 131 w 140"/>
                <a:gd name="T47" fmla="*/ 105 h 140"/>
                <a:gd name="T48" fmla="*/ 119 w 140"/>
                <a:gd name="T49" fmla="*/ 1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40">
                  <a:moveTo>
                    <a:pt x="119" y="119"/>
                  </a:moveTo>
                  <a:lnTo>
                    <a:pt x="105" y="131"/>
                  </a:lnTo>
                  <a:lnTo>
                    <a:pt x="88" y="138"/>
                  </a:lnTo>
                  <a:lnTo>
                    <a:pt x="70" y="140"/>
                  </a:lnTo>
                  <a:lnTo>
                    <a:pt x="53" y="138"/>
                  </a:lnTo>
                  <a:lnTo>
                    <a:pt x="36" y="131"/>
                  </a:lnTo>
                  <a:lnTo>
                    <a:pt x="21" y="119"/>
                  </a:lnTo>
                  <a:lnTo>
                    <a:pt x="9" y="105"/>
                  </a:lnTo>
                  <a:lnTo>
                    <a:pt x="3" y="88"/>
                  </a:lnTo>
                  <a:lnTo>
                    <a:pt x="0" y="70"/>
                  </a:lnTo>
                  <a:lnTo>
                    <a:pt x="3" y="53"/>
                  </a:lnTo>
                  <a:lnTo>
                    <a:pt x="9" y="36"/>
                  </a:lnTo>
                  <a:lnTo>
                    <a:pt x="21" y="20"/>
                  </a:lnTo>
                  <a:lnTo>
                    <a:pt x="36" y="9"/>
                  </a:lnTo>
                  <a:lnTo>
                    <a:pt x="53" y="2"/>
                  </a:lnTo>
                  <a:lnTo>
                    <a:pt x="70" y="0"/>
                  </a:lnTo>
                  <a:lnTo>
                    <a:pt x="88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6"/>
                  </a:lnTo>
                  <a:lnTo>
                    <a:pt x="138" y="53"/>
                  </a:lnTo>
                  <a:lnTo>
                    <a:pt x="140" y="70"/>
                  </a:lnTo>
                  <a:lnTo>
                    <a:pt x="138" y="88"/>
                  </a:lnTo>
                  <a:lnTo>
                    <a:pt x="131" y="105"/>
                  </a:lnTo>
                  <a:lnTo>
                    <a:pt x="119" y="11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60">
              <a:extLst>
                <a:ext uri="{FF2B5EF4-FFF2-40B4-BE49-F238E27FC236}">
                  <a16:creationId xmlns:a16="http://schemas.microsoft.com/office/drawing/2014/main" id="{8BD8EF34-4795-4B5F-ABF6-CD1EDE7B7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7233" y="1982281"/>
              <a:ext cx="1674" cy="1674"/>
            </a:xfrm>
            <a:prstGeom prst="rect">
              <a:avLst/>
            </a:prstGeom>
            <a:solidFill>
              <a:srgbClr val="DCDBDB"/>
            </a:solidFill>
            <a:ln w="0">
              <a:solidFill>
                <a:srgbClr val="DCDBD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64">
              <a:extLst>
                <a:ext uri="{FF2B5EF4-FFF2-40B4-BE49-F238E27FC236}">
                  <a16:creationId xmlns:a16="http://schemas.microsoft.com/office/drawing/2014/main" id="{5CC27EB2-CA49-4CC2-BD35-8A6EADC2B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213" y="1582320"/>
              <a:ext cx="107102" cy="107101"/>
            </a:xfrm>
            <a:custGeom>
              <a:avLst/>
              <a:gdLst>
                <a:gd name="T0" fmla="*/ 53 w 64"/>
                <a:gd name="T1" fmla="*/ 55 h 64"/>
                <a:gd name="T2" fmla="*/ 43 w 64"/>
                <a:gd name="T3" fmla="*/ 61 h 64"/>
                <a:gd name="T4" fmla="*/ 31 w 64"/>
                <a:gd name="T5" fmla="*/ 64 h 64"/>
                <a:gd name="T6" fmla="*/ 19 w 64"/>
                <a:gd name="T7" fmla="*/ 61 h 64"/>
                <a:gd name="T8" fmla="*/ 9 w 64"/>
                <a:gd name="T9" fmla="*/ 55 h 64"/>
                <a:gd name="T10" fmla="*/ 2 w 64"/>
                <a:gd name="T11" fmla="*/ 43 h 64"/>
                <a:gd name="T12" fmla="*/ 0 w 64"/>
                <a:gd name="T13" fmla="*/ 31 h 64"/>
                <a:gd name="T14" fmla="*/ 2 w 64"/>
                <a:gd name="T15" fmla="*/ 19 h 64"/>
                <a:gd name="T16" fmla="*/ 9 w 64"/>
                <a:gd name="T17" fmla="*/ 9 h 64"/>
                <a:gd name="T18" fmla="*/ 19 w 64"/>
                <a:gd name="T19" fmla="*/ 2 h 64"/>
                <a:gd name="T20" fmla="*/ 31 w 64"/>
                <a:gd name="T21" fmla="*/ 0 h 64"/>
                <a:gd name="T22" fmla="*/ 43 w 64"/>
                <a:gd name="T23" fmla="*/ 2 h 64"/>
                <a:gd name="T24" fmla="*/ 53 w 64"/>
                <a:gd name="T25" fmla="*/ 9 h 64"/>
                <a:gd name="T26" fmla="*/ 61 w 64"/>
                <a:gd name="T27" fmla="*/ 19 h 64"/>
                <a:gd name="T28" fmla="*/ 64 w 64"/>
                <a:gd name="T29" fmla="*/ 31 h 64"/>
                <a:gd name="T30" fmla="*/ 61 w 64"/>
                <a:gd name="T31" fmla="*/ 43 h 64"/>
                <a:gd name="T32" fmla="*/ 53 w 64"/>
                <a:gd name="T33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4">
                  <a:moveTo>
                    <a:pt x="53" y="55"/>
                  </a:moveTo>
                  <a:lnTo>
                    <a:pt x="43" y="61"/>
                  </a:lnTo>
                  <a:lnTo>
                    <a:pt x="31" y="64"/>
                  </a:lnTo>
                  <a:lnTo>
                    <a:pt x="19" y="61"/>
                  </a:lnTo>
                  <a:lnTo>
                    <a:pt x="9" y="55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1" y="0"/>
                  </a:lnTo>
                  <a:lnTo>
                    <a:pt x="43" y="2"/>
                  </a:lnTo>
                  <a:lnTo>
                    <a:pt x="53" y="9"/>
                  </a:lnTo>
                  <a:lnTo>
                    <a:pt x="61" y="19"/>
                  </a:lnTo>
                  <a:lnTo>
                    <a:pt x="64" y="31"/>
                  </a:lnTo>
                  <a:lnTo>
                    <a:pt x="61" y="43"/>
                  </a:lnTo>
                  <a:lnTo>
                    <a:pt x="53" y="55"/>
                  </a:lnTo>
                  <a:close/>
                </a:path>
              </a:pathLst>
            </a:custGeom>
            <a:solidFill>
              <a:srgbClr val="C9313C"/>
            </a:solidFill>
            <a:ln w="0">
              <a:solidFill>
                <a:srgbClr val="C931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5">
              <a:extLst>
                <a:ext uri="{FF2B5EF4-FFF2-40B4-BE49-F238E27FC236}">
                  <a16:creationId xmlns:a16="http://schemas.microsoft.com/office/drawing/2014/main" id="{5B7E6326-8549-426B-AC0D-32686C5CF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6051" y="1600727"/>
              <a:ext cx="25103" cy="26776"/>
            </a:xfrm>
            <a:custGeom>
              <a:avLst/>
              <a:gdLst>
                <a:gd name="T0" fmla="*/ 13 w 15"/>
                <a:gd name="T1" fmla="*/ 13 h 16"/>
                <a:gd name="T2" fmla="*/ 10 w 15"/>
                <a:gd name="T3" fmla="*/ 16 h 16"/>
                <a:gd name="T4" fmla="*/ 7 w 15"/>
                <a:gd name="T5" fmla="*/ 16 h 16"/>
                <a:gd name="T6" fmla="*/ 5 w 15"/>
                <a:gd name="T7" fmla="*/ 16 h 16"/>
                <a:gd name="T8" fmla="*/ 2 w 15"/>
                <a:gd name="T9" fmla="*/ 13 h 16"/>
                <a:gd name="T10" fmla="*/ 0 w 15"/>
                <a:gd name="T11" fmla="*/ 11 h 16"/>
                <a:gd name="T12" fmla="*/ 0 w 15"/>
                <a:gd name="T13" fmla="*/ 8 h 16"/>
                <a:gd name="T14" fmla="*/ 0 w 15"/>
                <a:gd name="T15" fmla="*/ 6 h 16"/>
                <a:gd name="T16" fmla="*/ 2 w 15"/>
                <a:gd name="T17" fmla="*/ 3 h 16"/>
                <a:gd name="T18" fmla="*/ 5 w 15"/>
                <a:gd name="T19" fmla="*/ 0 h 16"/>
                <a:gd name="T20" fmla="*/ 7 w 15"/>
                <a:gd name="T21" fmla="*/ 0 h 16"/>
                <a:gd name="T22" fmla="*/ 10 w 15"/>
                <a:gd name="T23" fmla="*/ 0 h 16"/>
                <a:gd name="T24" fmla="*/ 13 w 15"/>
                <a:gd name="T25" fmla="*/ 3 h 16"/>
                <a:gd name="T26" fmla="*/ 15 w 15"/>
                <a:gd name="T27" fmla="*/ 6 h 16"/>
                <a:gd name="T28" fmla="*/ 15 w 15"/>
                <a:gd name="T29" fmla="*/ 8 h 16"/>
                <a:gd name="T30" fmla="*/ 15 w 15"/>
                <a:gd name="T31" fmla="*/ 11 h 16"/>
                <a:gd name="T32" fmla="*/ 13 w 15"/>
                <a:gd name="T3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6">
                  <a:moveTo>
                    <a:pt x="13" y="13"/>
                  </a:moveTo>
                  <a:lnTo>
                    <a:pt x="10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66">
              <a:extLst>
                <a:ext uri="{FF2B5EF4-FFF2-40B4-BE49-F238E27FC236}">
                  <a16:creationId xmlns:a16="http://schemas.microsoft.com/office/drawing/2014/main" id="{335362A9-4E21-45FF-A6F9-A67074607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6663" y="2310281"/>
              <a:ext cx="105429" cy="108775"/>
            </a:xfrm>
            <a:custGeom>
              <a:avLst/>
              <a:gdLst>
                <a:gd name="T0" fmla="*/ 54 w 63"/>
                <a:gd name="T1" fmla="*/ 55 h 65"/>
                <a:gd name="T2" fmla="*/ 43 w 63"/>
                <a:gd name="T3" fmla="*/ 62 h 65"/>
                <a:gd name="T4" fmla="*/ 31 w 63"/>
                <a:gd name="T5" fmla="*/ 65 h 65"/>
                <a:gd name="T6" fmla="*/ 20 w 63"/>
                <a:gd name="T7" fmla="*/ 62 h 65"/>
                <a:gd name="T8" fmla="*/ 9 w 63"/>
                <a:gd name="T9" fmla="*/ 55 h 65"/>
                <a:gd name="T10" fmla="*/ 3 w 63"/>
                <a:gd name="T11" fmla="*/ 45 h 65"/>
                <a:gd name="T12" fmla="*/ 0 w 63"/>
                <a:gd name="T13" fmla="*/ 33 h 65"/>
                <a:gd name="T14" fmla="*/ 3 w 63"/>
                <a:gd name="T15" fmla="*/ 21 h 65"/>
                <a:gd name="T16" fmla="*/ 9 w 63"/>
                <a:gd name="T17" fmla="*/ 10 h 65"/>
                <a:gd name="T18" fmla="*/ 20 w 63"/>
                <a:gd name="T19" fmla="*/ 3 h 65"/>
                <a:gd name="T20" fmla="*/ 31 w 63"/>
                <a:gd name="T21" fmla="*/ 0 h 65"/>
                <a:gd name="T22" fmla="*/ 43 w 63"/>
                <a:gd name="T23" fmla="*/ 3 h 65"/>
                <a:gd name="T24" fmla="*/ 54 w 63"/>
                <a:gd name="T25" fmla="*/ 10 h 65"/>
                <a:gd name="T26" fmla="*/ 62 w 63"/>
                <a:gd name="T27" fmla="*/ 21 h 65"/>
                <a:gd name="T28" fmla="*/ 63 w 63"/>
                <a:gd name="T29" fmla="*/ 33 h 65"/>
                <a:gd name="T30" fmla="*/ 62 w 63"/>
                <a:gd name="T31" fmla="*/ 45 h 65"/>
                <a:gd name="T32" fmla="*/ 54 w 63"/>
                <a:gd name="T3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5">
                  <a:moveTo>
                    <a:pt x="54" y="55"/>
                  </a:moveTo>
                  <a:lnTo>
                    <a:pt x="43" y="62"/>
                  </a:lnTo>
                  <a:lnTo>
                    <a:pt x="31" y="65"/>
                  </a:lnTo>
                  <a:lnTo>
                    <a:pt x="20" y="62"/>
                  </a:lnTo>
                  <a:lnTo>
                    <a:pt x="9" y="55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1"/>
                  </a:lnTo>
                  <a:lnTo>
                    <a:pt x="9" y="10"/>
                  </a:lnTo>
                  <a:lnTo>
                    <a:pt x="20" y="3"/>
                  </a:lnTo>
                  <a:lnTo>
                    <a:pt x="31" y="0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62" y="21"/>
                  </a:lnTo>
                  <a:lnTo>
                    <a:pt x="63" y="33"/>
                  </a:lnTo>
                  <a:lnTo>
                    <a:pt x="62" y="45"/>
                  </a:lnTo>
                  <a:lnTo>
                    <a:pt x="54" y="55"/>
                  </a:lnTo>
                  <a:close/>
                </a:path>
              </a:pathLst>
            </a:custGeom>
            <a:solidFill>
              <a:srgbClr val="C9313C"/>
            </a:solidFill>
            <a:ln w="0">
              <a:solidFill>
                <a:srgbClr val="C931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67">
              <a:extLst>
                <a:ext uri="{FF2B5EF4-FFF2-40B4-BE49-F238E27FC236}">
                  <a16:creationId xmlns:a16="http://schemas.microsoft.com/office/drawing/2014/main" id="{510BA9A2-92EF-4377-90BD-DDAB06DE5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8500" y="2330363"/>
              <a:ext cx="26776" cy="28450"/>
            </a:xfrm>
            <a:custGeom>
              <a:avLst/>
              <a:gdLst>
                <a:gd name="T0" fmla="*/ 13 w 16"/>
                <a:gd name="T1" fmla="*/ 15 h 17"/>
                <a:gd name="T2" fmla="*/ 10 w 16"/>
                <a:gd name="T3" fmla="*/ 16 h 17"/>
                <a:gd name="T4" fmla="*/ 8 w 16"/>
                <a:gd name="T5" fmla="*/ 17 h 17"/>
                <a:gd name="T6" fmla="*/ 5 w 16"/>
                <a:gd name="T7" fmla="*/ 16 h 17"/>
                <a:gd name="T8" fmla="*/ 2 w 16"/>
                <a:gd name="T9" fmla="*/ 15 h 17"/>
                <a:gd name="T10" fmla="*/ 0 w 16"/>
                <a:gd name="T11" fmla="*/ 12 h 17"/>
                <a:gd name="T12" fmla="*/ 0 w 16"/>
                <a:gd name="T13" fmla="*/ 8 h 17"/>
                <a:gd name="T14" fmla="*/ 0 w 16"/>
                <a:gd name="T15" fmla="*/ 5 h 17"/>
                <a:gd name="T16" fmla="*/ 2 w 16"/>
                <a:gd name="T17" fmla="*/ 3 h 17"/>
                <a:gd name="T18" fmla="*/ 5 w 16"/>
                <a:gd name="T19" fmla="*/ 2 h 17"/>
                <a:gd name="T20" fmla="*/ 8 w 16"/>
                <a:gd name="T21" fmla="*/ 0 h 17"/>
                <a:gd name="T22" fmla="*/ 10 w 16"/>
                <a:gd name="T23" fmla="*/ 2 h 17"/>
                <a:gd name="T24" fmla="*/ 13 w 16"/>
                <a:gd name="T25" fmla="*/ 3 h 17"/>
                <a:gd name="T26" fmla="*/ 14 w 16"/>
                <a:gd name="T27" fmla="*/ 5 h 17"/>
                <a:gd name="T28" fmla="*/ 16 w 16"/>
                <a:gd name="T29" fmla="*/ 8 h 17"/>
                <a:gd name="T30" fmla="*/ 14 w 16"/>
                <a:gd name="T31" fmla="*/ 12 h 17"/>
                <a:gd name="T32" fmla="*/ 13 w 16"/>
                <a:gd name="T3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13" y="15"/>
                  </a:moveTo>
                  <a:lnTo>
                    <a:pt x="10" y="16"/>
                  </a:lnTo>
                  <a:lnTo>
                    <a:pt x="8" y="17"/>
                  </a:lnTo>
                  <a:lnTo>
                    <a:pt x="5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8">
              <a:extLst>
                <a:ext uri="{FF2B5EF4-FFF2-40B4-BE49-F238E27FC236}">
                  <a16:creationId xmlns:a16="http://schemas.microsoft.com/office/drawing/2014/main" id="{E0D5F0A0-D96B-40D9-A2AF-68098C0EC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8783" y="2096076"/>
              <a:ext cx="107102" cy="107101"/>
            </a:xfrm>
            <a:custGeom>
              <a:avLst/>
              <a:gdLst>
                <a:gd name="T0" fmla="*/ 55 w 64"/>
                <a:gd name="T1" fmla="*/ 55 h 64"/>
                <a:gd name="T2" fmla="*/ 45 w 64"/>
                <a:gd name="T3" fmla="*/ 62 h 64"/>
                <a:gd name="T4" fmla="*/ 33 w 64"/>
                <a:gd name="T5" fmla="*/ 64 h 64"/>
                <a:gd name="T6" fmla="*/ 20 w 64"/>
                <a:gd name="T7" fmla="*/ 62 h 64"/>
                <a:gd name="T8" fmla="*/ 9 w 64"/>
                <a:gd name="T9" fmla="*/ 55 h 64"/>
                <a:gd name="T10" fmla="*/ 3 w 64"/>
                <a:gd name="T11" fmla="*/ 45 h 64"/>
                <a:gd name="T12" fmla="*/ 0 w 64"/>
                <a:gd name="T13" fmla="*/ 33 h 64"/>
                <a:gd name="T14" fmla="*/ 3 w 64"/>
                <a:gd name="T15" fmla="*/ 20 h 64"/>
                <a:gd name="T16" fmla="*/ 9 w 64"/>
                <a:gd name="T17" fmla="*/ 9 h 64"/>
                <a:gd name="T18" fmla="*/ 20 w 64"/>
                <a:gd name="T19" fmla="*/ 3 h 64"/>
                <a:gd name="T20" fmla="*/ 33 w 64"/>
                <a:gd name="T21" fmla="*/ 0 h 64"/>
                <a:gd name="T22" fmla="*/ 45 w 64"/>
                <a:gd name="T23" fmla="*/ 3 h 64"/>
                <a:gd name="T24" fmla="*/ 55 w 64"/>
                <a:gd name="T25" fmla="*/ 9 h 64"/>
                <a:gd name="T26" fmla="*/ 62 w 64"/>
                <a:gd name="T27" fmla="*/ 20 h 64"/>
                <a:gd name="T28" fmla="*/ 64 w 64"/>
                <a:gd name="T29" fmla="*/ 33 h 64"/>
                <a:gd name="T30" fmla="*/ 62 w 64"/>
                <a:gd name="T31" fmla="*/ 45 h 64"/>
                <a:gd name="T32" fmla="*/ 55 w 64"/>
                <a:gd name="T33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4">
                  <a:moveTo>
                    <a:pt x="55" y="55"/>
                  </a:moveTo>
                  <a:lnTo>
                    <a:pt x="45" y="62"/>
                  </a:lnTo>
                  <a:lnTo>
                    <a:pt x="33" y="64"/>
                  </a:lnTo>
                  <a:lnTo>
                    <a:pt x="20" y="62"/>
                  </a:lnTo>
                  <a:lnTo>
                    <a:pt x="9" y="55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9" y="9"/>
                  </a:lnTo>
                  <a:lnTo>
                    <a:pt x="20" y="3"/>
                  </a:lnTo>
                  <a:lnTo>
                    <a:pt x="33" y="0"/>
                  </a:lnTo>
                  <a:lnTo>
                    <a:pt x="45" y="3"/>
                  </a:lnTo>
                  <a:lnTo>
                    <a:pt x="55" y="9"/>
                  </a:lnTo>
                  <a:lnTo>
                    <a:pt x="62" y="20"/>
                  </a:lnTo>
                  <a:lnTo>
                    <a:pt x="64" y="33"/>
                  </a:lnTo>
                  <a:lnTo>
                    <a:pt x="62" y="45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C9313C"/>
            </a:solidFill>
            <a:ln w="0">
              <a:solidFill>
                <a:srgbClr val="C931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9">
              <a:extLst>
                <a:ext uri="{FF2B5EF4-FFF2-40B4-BE49-F238E27FC236}">
                  <a16:creationId xmlns:a16="http://schemas.microsoft.com/office/drawing/2014/main" id="{D593A02B-499D-4C95-9DD2-A42037F07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0620" y="2116159"/>
              <a:ext cx="26776" cy="26776"/>
            </a:xfrm>
            <a:custGeom>
              <a:avLst/>
              <a:gdLst>
                <a:gd name="T0" fmla="*/ 13 w 16"/>
                <a:gd name="T1" fmla="*/ 14 h 16"/>
                <a:gd name="T2" fmla="*/ 10 w 16"/>
                <a:gd name="T3" fmla="*/ 16 h 16"/>
                <a:gd name="T4" fmla="*/ 8 w 16"/>
                <a:gd name="T5" fmla="*/ 16 h 16"/>
                <a:gd name="T6" fmla="*/ 5 w 16"/>
                <a:gd name="T7" fmla="*/ 16 h 16"/>
                <a:gd name="T8" fmla="*/ 3 w 16"/>
                <a:gd name="T9" fmla="*/ 14 h 16"/>
                <a:gd name="T10" fmla="*/ 1 w 16"/>
                <a:gd name="T11" fmla="*/ 12 h 16"/>
                <a:gd name="T12" fmla="*/ 0 w 16"/>
                <a:gd name="T13" fmla="*/ 8 h 16"/>
                <a:gd name="T14" fmla="*/ 1 w 16"/>
                <a:gd name="T15" fmla="*/ 5 h 16"/>
                <a:gd name="T16" fmla="*/ 3 w 16"/>
                <a:gd name="T17" fmla="*/ 3 h 16"/>
                <a:gd name="T18" fmla="*/ 5 w 16"/>
                <a:gd name="T19" fmla="*/ 1 h 16"/>
                <a:gd name="T20" fmla="*/ 8 w 16"/>
                <a:gd name="T21" fmla="*/ 0 h 16"/>
                <a:gd name="T22" fmla="*/ 10 w 16"/>
                <a:gd name="T23" fmla="*/ 1 h 16"/>
                <a:gd name="T24" fmla="*/ 13 w 16"/>
                <a:gd name="T25" fmla="*/ 3 h 16"/>
                <a:gd name="T26" fmla="*/ 16 w 16"/>
                <a:gd name="T27" fmla="*/ 5 h 16"/>
                <a:gd name="T28" fmla="*/ 16 w 16"/>
                <a:gd name="T29" fmla="*/ 8 h 16"/>
                <a:gd name="T30" fmla="*/ 16 w 16"/>
                <a:gd name="T31" fmla="*/ 12 h 16"/>
                <a:gd name="T32" fmla="*/ 13 w 16"/>
                <a:gd name="T3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6">
                  <a:moveTo>
                    <a:pt x="13" y="14"/>
                  </a:moveTo>
                  <a:lnTo>
                    <a:pt x="10" y="16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70">
              <a:extLst>
                <a:ext uri="{FF2B5EF4-FFF2-40B4-BE49-F238E27FC236}">
                  <a16:creationId xmlns:a16="http://schemas.microsoft.com/office/drawing/2014/main" id="{38F5339D-ECC9-4BDA-8E17-8E5E6FF64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304" y="4080818"/>
              <a:ext cx="453512" cy="794901"/>
            </a:xfrm>
            <a:custGeom>
              <a:avLst/>
              <a:gdLst>
                <a:gd name="T0" fmla="*/ 173 w 271"/>
                <a:gd name="T1" fmla="*/ 208 h 475"/>
                <a:gd name="T2" fmla="*/ 173 w 271"/>
                <a:gd name="T3" fmla="*/ 20 h 475"/>
                <a:gd name="T4" fmla="*/ 176 w 271"/>
                <a:gd name="T5" fmla="*/ 20 h 475"/>
                <a:gd name="T6" fmla="*/ 179 w 271"/>
                <a:gd name="T7" fmla="*/ 20 h 475"/>
                <a:gd name="T8" fmla="*/ 183 w 271"/>
                <a:gd name="T9" fmla="*/ 17 h 475"/>
                <a:gd name="T10" fmla="*/ 185 w 271"/>
                <a:gd name="T11" fmla="*/ 15 h 475"/>
                <a:gd name="T12" fmla="*/ 186 w 271"/>
                <a:gd name="T13" fmla="*/ 11 h 475"/>
                <a:gd name="T14" fmla="*/ 185 w 271"/>
                <a:gd name="T15" fmla="*/ 7 h 475"/>
                <a:gd name="T16" fmla="*/ 183 w 271"/>
                <a:gd name="T17" fmla="*/ 3 h 475"/>
                <a:gd name="T18" fmla="*/ 179 w 271"/>
                <a:gd name="T19" fmla="*/ 2 h 475"/>
                <a:gd name="T20" fmla="*/ 176 w 271"/>
                <a:gd name="T21" fmla="*/ 0 h 475"/>
                <a:gd name="T22" fmla="*/ 94 w 271"/>
                <a:gd name="T23" fmla="*/ 0 h 475"/>
                <a:gd name="T24" fmla="*/ 90 w 271"/>
                <a:gd name="T25" fmla="*/ 2 h 475"/>
                <a:gd name="T26" fmla="*/ 88 w 271"/>
                <a:gd name="T27" fmla="*/ 3 h 475"/>
                <a:gd name="T28" fmla="*/ 85 w 271"/>
                <a:gd name="T29" fmla="*/ 7 h 475"/>
                <a:gd name="T30" fmla="*/ 85 w 271"/>
                <a:gd name="T31" fmla="*/ 11 h 475"/>
                <a:gd name="T32" fmla="*/ 85 w 271"/>
                <a:gd name="T33" fmla="*/ 15 h 475"/>
                <a:gd name="T34" fmla="*/ 88 w 271"/>
                <a:gd name="T35" fmla="*/ 17 h 475"/>
                <a:gd name="T36" fmla="*/ 90 w 271"/>
                <a:gd name="T37" fmla="*/ 20 h 475"/>
                <a:gd name="T38" fmla="*/ 94 w 271"/>
                <a:gd name="T39" fmla="*/ 20 h 475"/>
                <a:gd name="T40" fmla="*/ 98 w 271"/>
                <a:gd name="T41" fmla="*/ 20 h 475"/>
                <a:gd name="T42" fmla="*/ 98 w 271"/>
                <a:gd name="T43" fmla="*/ 208 h 475"/>
                <a:gd name="T44" fmla="*/ 71 w 271"/>
                <a:gd name="T45" fmla="*/ 220 h 475"/>
                <a:gd name="T46" fmla="*/ 47 w 271"/>
                <a:gd name="T47" fmla="*/ 236 h 475"/>
                <a:gd name="T48" fmla="*/ 28 w 271"/>
                <a:gd name="T49" fmla="*/ 257 h 475"/>
                <a:gd name="T50" fmla="*/ 13 w 271"/>
                <a:gd name="T51" fmla="*/ 282 h 475"/>
                <a:gd name="T52" fmla="*/ 3 w 271"/>
                <a:gd name="T53" fmla="*/ 309 h 475"/>
                <a:gd name="T54" fmla="*/ 0 w 271"/>
                <a:gd name="T55" fmla="*/ 339 h 475"/>
                <a:gd name="T56" fmla="*/ 4 w 271"/>
                <a:gd name="T57" fmla="*/ 371 h 475"/>
                <a:gd name="T58" fmla="*/ 13 w 271"/>
                <a:gd name="T59" fmla="*/ 399 h 475"/>
                <a:gd name="T60" fmla="*/ 30 w 271"/>
                <a:gd name="T61" fmla="*/ 424 h 475"/>
                <a:gd name="T62" fmla="*/ 51 w 271"/>
                <a:gd name="T63" fmla="*/ 445 h 475"/>
                <a:gd name="T64" fmla="*/ 76 w 271"/>
                <a:gd name="T65" fmla="*/ 461 h 475"/>
                <a:gd name="T66" fmla="*/ 105 w 271"/>
                <a:gd name="T67" fmla="*/ 471 h 475"/>
                <a:gd name="T68" fmla="*/ 135 w 271"/>
                <a:gd name="T69" fmla="*/ 475 h 475"/>
                <a:gd name="T70" fmla="*/ 166 w 271"/>
                <a:gd name="T71" fmla="*/ 471 h 475"/>
                <a:gd name="T72" fmla="*/ 195 w 271"/>
                <a:gd name="T73" fmla="*/ 461 h 475"/>
                <a:gd name="T74" fmla="*/ 220 w 271"/>
                <a:gd name="T75" fmla="*/ 445 h 475"/>
                <a:gd name="T76" fmla="*/ 241 w 271"/>
                <a:gd name="T77" fmla="*/ 424 h 475"/>
                <a:gd name="T78" fmla="*/ 257 w 271"/>
                <a:gd name="T79" fmla="*/ 399 h 475"/>
                <a:gd name="T80" fmla="*/ 267 w 271"/>
                <a:gd name="T81" fmla="*/ 371 h 475"/>
                <a:gd name="T82" fmla="*/ 271 w 271"/>
                <a:gd name="T83" fmla="*/ 339 h 475"/>
                <a:gd name="T84" fmla="*/ 267 w 271"/>
                <a:gd name="T85" fmla="*/ 309 h 475"/>
                <a:gd name="T86" fmla="*/ 258 w 271"/>
                <a:gd name="T87" fmla="*/ 282 h 475"/>
                <a:gd name="T88" fmla="*/ 242 w 271"/>
                <a:gd name="T89" fmla="*/ 257 h 475"/>
                <a:gd name="T90" fmla="*/ 223 w 271"/>
                <a:gd name="T91" fmla="*/ 236 h 475"/>
                <a:gd name="T92" fmla="*/ 199 w 271"/>
                <a:gd name="T93" fmla="*/ 220 h 475"/>
                <a:gd name="T94" fmla="*/ 173 w 271"/>
                <a:gd name="T95" fmla="*/ 208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1" h="475">
                  <a:moveTo>
                    <a:pt x="173" y="208"/>
                  </a:moveTo>
                  <a:lnTo>
                    <a:pt x="173" y="20"/>
                  </a:lnTo>
                  <a:lnTo>
                    <a:pt x="176" y="20"/>
                  </a:lnTo>
                  <a:lnTo>
                    <a:pt x="179" y="20"/>
                  </a:lnTo>
                  <a:lnTo>
                    <a:pt x="183" y="17"/>
                  </a:lnTo>
                  <a:lnTo>
                    <a:pt x="185" y="15"/>
                  </a:lnTo>
                  <a:lnTo>
                    <a:pt x="186" y="11"/>
                  </a:lnTo>
                  <a:lnTo>
                    <a:pt x="185" y="7"/>
                  </a:lnTo>
                  <a:lnTo>
                    <a:pt x="183" y="3"/>
                  </a:lnTo>
                  <a:lnTo>
                    <a:pt x="179" y="2"/>
                  </a:lnTo>
                  <a:lnTo>
                    <a:pt x="176" y="0"/>
                  </a:lnTo>
                  <a:lnTo>
                    <a:pt x="94" y="0"/>
                  </a:lnTo>
                  <a:lnTo>
                    <a:pt x="90" y="2"/>
                  </a:lnTo>
                  <a:lnTo>
                    <a:pt x="8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5" y="15"/>
                  </a:lnTo>
                  <a:lnTo>
                    <a:pt x="88" y="17"/>
                  </a:lnTo>
                  <a:lnTo>
                    <a:pt x="90" y="20"/>
                  </a:lnTo>
                  <a:lnTo>
                    <a:pt x="94" y="20"/>
                  </a:lnTo>
                  <a:lnTo>
                    <a:pt x="98" y="20"/>
                  </a:lnTo>
                  <a:lnTo>
                    <a:pt x="98" y="208"/>
                  </a:lnTo>
                  <a:lnTo>
                    <a:pt x="71" y="220"/>
                  </a:lnTo>
                  <a:lnTo>
                    <a:pt x="47" y="236"/>
                  </a:lnTo>
                  <a:lnTo>
                    <a:pt x="28" y="257"/>
                  </a:lnTo>
                  <a:lnTo>
                    <a:pt x="13" y="282"/>
                  </a:lnTo>
                  <a:lnTo>
                    <a:pt x="3" y="309"/>
                  </a:lnTo>
                  <a:lnTo>
                    <a:pt x="0" y="339"/>
                  </a:lnTo>
                  <a:lnTo>
                    <a:pt x="4" y="371"/>
                  </a:lnTo>
                  <a:lnTo>
                    <a:pt x="13" y="399"/>
                  </a:lnTo>
                  <a:lnTo>
                    <a:pt x="30" y="424"/>
                  </a:lnTo>
                  <a:lnTo>
                    <a:pt x="51" y="445"/>
                  </a:lnTo>
                  <a:lnTo>
                    <a:pt x="76" y="461"/>
                  </a:lnTo>
                  <a:lnTo>
                    <a:pt x="105" y="471"/>
                  </a:lnTo>
                  <a:lnTo>
                    <a:pt x="135" y="475"/>
                  </a:lnTo>
                  <a:lnTo>
                    <a:pt x="166" y="471"/>
                  </a:lnTo>
                  <a:lnTo>
                    <a:pt x="195" y="461"/>
                  </a:lnTo>
                  <a:lnTo>
                    <a:pt x="220" y="445"/>
                  </a:lnTo>
                  <a:lnTo>
                    <a:pt x="241" y="424"/>
                  </a:lnTo>
                  <a:lnTo>
                    <a:pt x="257" y="399"/>
                  </a:lnTo>
                  <a:lnTo>
                    <a:pt x="267" y="371"/>
                  </a:lnTo>
                  <a:lnTo>
                    <a:pt x="271" y="339"/>
                  </a:lnTo>
                  <a:lnTo>
                    <a:pt x="267" y="309"/>
                  </a:lnTo>
                  <a:lnTo>
                    <a:pt x="258" y="282"/>
                  </a:lnTo>
                  <a:lnTo>
                    <a:pt x="242" y="257"/>
                  </a:lnTo>
                  <a:lnTo>
                    <a:pt x="223" y="236"/>
                  </a:lnTo>
                  <a:lnTo>
                    <a:pt x="199" y="220"/>
                  </a:lnTo>
                  <a:lnTo>
                    <a:pt x="173" y="20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1">
              <a:extLst>
                <a:ext uri="{FF2B5EF4-FFF2-40B4-BE49-F238E27FC236}">
                  <a16:creationId xmlns:a16="http://schemas.microsoft.com/office/drawing/2014/main" id="{41EF3F81-45A8-4586-8B7F-C53C15631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408" y="4577839"/>
              <a:ext cx="404981" cy="274450"/>
            </a:xfrm>
            <a:custGeom>
              <a:avLst/>
              <a:gdLst>
                <a:gd name="T0" fmla="*/ 6 w 242"/>
                <a:gd name="T1" fmla="*/ 0 h 164"/>
                <a:gd name="T2" fmla="*/ 1 w 242"/>
                <a:gd name="T3" fmla="*/ 21 h 164"/>
                <a:gd name="T4" fmla="*/ 0 w 242"/>
                <a:gd name="T5" fmla="*/ 42 h 164"/>
                <a:gd name="T6" fmla="*/ 2 w 242"/>
                <a:gd name="T7" fmla="*/ 70 h 164"/>
                <a:gd name="T8" fmla="*/ 11 w 242"/>
                <a:gd name="T9" fmla="*/ 96 h 164"/>
                <a:gd name="T10" fmla="*/ 26 w 242"/>
                <a:gd name="T11" fmla="*/ 118 h 164"/>
                <a:gd name="T12" fmla="*/ 44 w 242"/>
                <a:gd name="T13" fmla="*/ 137 h 164"/>
                <a:gd name="T14" fmla="*/ 68 w 242"/>
                <a:gd name="T15" fmla="*/ 151 h 164"/>
                <a:gd name="T16" fmla="*/ 92 w 242"/>
                <a:gd name="T17" fmla="*/ 160 h 164"/>
                <a:gd name="T18" fmla="*/ 120 w 242"/>
                <a:gd name="T19" fmla="*/ 164 h 164"/>
                <a:gd name="T20" fmla="*/ 149 w 242"/>
                <a:gd name="T21" fmla="*/ 160 h 164"/>
                <a:gd name="T22" fmla="*/ 174 w 242"/>
                <a:gd name="T23" fmla="*/ 151 h 164"/>
                <a:gd name="T24" fmla="*/ 196 w 242"/>
                <a:gd name="T25" fmla="*/ 137 h 164"/>
                <a:gd name="T26" fmla="*/ 216 w 242"/>
                <a:gd name="T27" fmla="*/ 118 h 164"/>
                <a:gd name="T28" fmla="*/ 230 w 242"/>
                <a:gd name="T29" fmla="*/ 96 h 164"/>
                <a:gd name="T30" fmla="*/ 239 w 242"/>
                <a:gd name="T31" fmla="*/ 70 h 164"/>
                <a:gd name="T32" fmla="*/ 242 w 242"/>
                <a:gd name="T33" fmla="*/ 42 h 164"/>
                <a:gd name="T34" fmla="*/ 239 w 242"/>
                <a:gd name="T35" fmla="*/ 21 h 164"/>
                <a:gd name="T36" fmla="*/ 234 w 242"/>
                <a:gd name="T37" fmla="*/ 0 h 164"/>
                <a:gd name="T38" fmla="*/ 6 w 242"/>
                <a:gd name="T3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2" h="164">
                  <a:moveTo>
                    <a:pt x="6" y="0"/>
                  </a:moveTo>
                  <a:lnTo>
                    <a:pt x="1" y="21"/>
                  </a:lnTo>
                  <a:lnTo>
                    <a:pt x="0" y="42"/>
                  </a:lnTo>
                  <a:lnTo>
                    <a:pt x="2" y="70"/>
                  </a:lnTo>
                  <a:lnTo>
                    <a:pt x="11" y="96"/>
                  </a:lnTo>
                  <a:lnTo>
                    <a:pt x="26" y="118"/>
                  </a:lnTo>
                  <a:lnTo>
                    <a:pt x="44" y="137"/>
                  </a:lnTo>
                  <a:lnTo>
                    <a:pt x="68" y="151"/>
                  </a:lnTo>
                  <a:lnTo>
                    <a:pt x="92" y="160"/>
                  </a:lnTo>
                  <a:lnTo>
                    <a:pt x="120" y="164"/>
                  </a:lnTo>
                  <a:lnTo>
                    <a:pt x="149" y="160"/>
                  </a:lnTo>
                  <a:lnTo>
                    <a:pt x="174" y="151"/>
                  </a:lnTo>
                  <a:lnTo>
                    <a:pt x="196" y="137"/>
                  </a:lnTo>
                  <a:lnTo>
                    <a:pt x="216" y="118"/>
                  </a:lnTo>
                  <a:lnTo>
                    <a:pt x="230" y="96"/>
                  </a:lnTo>
                  <a:lnTo>
                    <a:pt x="239" y="70"/>
                  </a:lnTo>
                  <a:lnTo>
                    <a:pt x="242" y="42"/>
                  </a:lnTo>
                  <a:lnTo>
                    <a:pt x="239" y="21"/>
                  </a:lnTo>
                  <a:lnTo>
                    <a:pt x="23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ABF37"/>
            </a:solidFill>
            <a:ln w="0">
              <a:solidFill>
                <a:srgbClr val="FABF3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72">
              <a:extLst>
                <a:ext uri="{FF2B5EF4-FFF2-40B4-BE49-F238E27FC236}">
                  <a16:creationId xmlns:a16="http://schemas.microsoft.com/office/drawing/2014/main" id="{54D7266A-DD6C-4402-B76E-382A76A4B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102" y="4612982"/>
              <a:ext cx="83674" cy="83674"/>
            </a:xfrm>
            <a:custGeom>
              <a:avLst/>
              <a:gdLst>
                <a:gd name="T0" fmla="*/ 50 w 50"/>
                <a:gd name="T1" fmla="*/ 25 h 50"/>
                <a:gd name="T2" fmla="*/ 46 w 50"/>
                <a:gd name="T3" fmla="*/ 38 h 50"/>
                <a:gd name="T4" fmla="*/ 38 w 50"/>
                <a:gd name="T5" fmla="*/ 47 h 50"/>
                <a:gd name="T6" fmla="*/ 25 w 50"/>
                <a:gd name="T7" fmla="*/ 50 h 50"/>
                <a:gd name="T8" fmla="*/ 12 w 50"/>
                <a:gd name="T9" fmla="*/ 47 h 50"/>
                <a:gd name="T10" fmla="*/ 3 w 50"/>
                <a:gd name="T11" fmla="*/ 38 h 50"/>
                <a:gd name="T12" fmla="*/ 0 w 50"/>
                <a:gd name="T13" fmla="*/ 25 h 50"/>
                <a:gd name="T14" fmla="*/ 3 w 50"/>
                <a:gd name="T15" fmla="*/ 13 h 50"/>
                <a:gd name="T16" fmla="*/ 12 w 50"/>
                <a:gd name="T17" fmla="*/ 4 h 50"/>
                <a:gd name="T18" fmla="*/ 25 w 50"/>
                <a:gd name="T19" fmla="*/ 0 h 50"/>
                <a:gd name="T20" fmla="*/ 38 w 50"/>
                <a:gd name="T21" fmla="*/ 4 h 50"/>
                <a:gd name="T22" fmla="*/ 46 w 50"/>
                <a:gd name="T23" fmla="*/ 13 h 50"/>
                <a:gd name="T24" fmla="*/ 50 w 50"/>
                <a:gd name="T2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lnTo>
                    <a:pt x="46" y="38"/>
                  </a:lnTo>
                  <a:lnTo>
                    <a:pt x="38" y="47"/>
                  </a:lnTo>
                  <a:lnTo>
                    <a:pt x="25" y="50"/>
                  </a:lnTo>
                  <a:lnTo>
                    <a:pt x="12" y="47"/>
                  </a:lnTo>
                  <a:lnTo>
                    <a:pt x="3" y="38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5" y="0"/>
                  </a:lnTo>
                  <a:lnTo>
                    <a:pt x="38" y="4"/>
                  </a:lnTo>
                  <a:lnTo>
                    <a:pt x="46" y="13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3">
              <a:extLst>
                <a:ext uri="{FF2B5EF4-FFF2-40B4-BE49-F238E27FC236}">
                  <a16:creationId xmlns:a16="http://schemas.microsoft.com/office/drawing/2014/main" id="{A55ED060-A50B-4184-A41A-51DFA249C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388" y="4623023"/>
              <a:ext cx="45184" cy="45184"/>
            </a:xfrm>
            <a:custGeom>
              <a:avLst/>
              <a:gdLst>
                <a:gd name="T0" fmla="*/ 27 w 27"/>
                <a:gd name="T1" fmla="*/ 13 h 27"/>
                <a:gd name="T2" fmla="*/ 27 w 27"/>
                <a:gd name="T3" fmla="*/ 17 h 27"/>
                <a:gd name="T4" fmla="*/ 24 w 27"/>
                <a:gd name="T5" fmla="*/ 21 h 27"/>
                <a:gd name="T6" fmla="*/ 22 w 27"/>
                <a:gd name="T7" fmla="*/ 23 h 27"/>
                <a:gd name="T8" fmla="*/ 18 w 27"/>
                <a:gd name="T9" fmla="*/ 26 h 27"/>
                <a:gd name="T10" fmla="*/ 14 w 27"/>
                <a:gd name="T11" fmla="*/ 27 h 27"/>
                <a:gd name="T12" fmla="*/ 10 w 27"/>
                <a:gd name="T13" fmla="*/ 26 h 27"/>
                <a:gd name="T14" fmla="*/ 6 w 27"/>
                <a:gd name="T15" fmla="*/ 23 h 27"/>
                <a:gd name="T16" fmla="*/ 2 w 27"/>
                <a:gd name="T17" fmla="*/ 21 h 27"/>
                <a:gd name="T18" fmla="*/ 1 w 27"/>
                <a:gd name="T19" fmla="*/ 17 h 27"/>
                <a:gd name="T20" fmla="*/ 0 w 27"/>
                <a:gd name="T21" fmla="*/ 13 h 27"/>
                <a:gd name="T22" fmla="*/ 1 w 27"/>
                <a:gd name="T23" fmla="*/ 9 h 27"/>
                <a:gd name="T24" fmla="*/ 2 w 27"/>
                <a:gd name="T25" fmla="*/ 5 h 27"/>
                <a:gd name="T26" fmla="*/ 6 w 27"/>
                <a:gd name="T27" fmla="*/ 2 h 27"/>
                <a:gd name="T28" fmla="*/ 10 w 27"/>
                <a:gd name="T29" fmla="*/ 0 h 27"/>
                <a:gd name="T30" fmla="*/ 14 w 27"/>
                <a:gd name="T31" fmla="*/ 0 h 27"/>
                <a:gd name="T32" fmla="*/ 18 w 27"/>
                <a:gd name="T33" fmla="*/ 0 h 27"/>
                <a:gd name="T34" fmla="*/ 22 w 27"/>
                <a:gd name="T35" fmla="*/ 2 h 27"/>
                <a:gd name="T36" fmla="*/ 24 w 27"/>
                <a:gd name="T37" fmla="*/ 5 h 27"/>
                <a:gd name="T38" fmla="*/ 27 w 27"/>
                <a:gd name="T39" fmla="*/ 9 h 27"/>
                <a:gd name="T40" fmla="*/ 27 w 27"/>
                <a:gd name="T41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lnTo>
                    <a:pt x="27" y="17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18" y="26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6" y="23"/>
                  </a:lnTo>
                  <a:lnTo>
                    <a:pt x="2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4">
              <a:extLst>
                <a:ext uri="{FF2B5EF4-FFF2-40B4-BE49-F238E27FC236}">
                  <a16:creationId xmlns:a16="http://schemas.microsoft.com/office/drawing/2014/main" id="{C721920B-20B0-48F8-9C9E-A46BE41F2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796" y="4701676"/>
              <a:ext cx="75307" cy="76980"/>
            </a:xfrm>
            <a:custGeom>
              <a:avLst/>
              <a:gdLst>
                <a:gd name="T0" fmla="*/ 45 w 45"/>
                <a:gd name="T1" fmla="*/ 23 h 46"/>
                <a:gd name="T2" fmla="*/ 41 w 45"/>
                <a:gd name="T3" fmla="*/ 34 h 46"/>
                <a:gd name="T4" fmla="*/ 34 w 45"/>
                <a:gd name="T5" fmla="*/ 43 h 46"/>
                <a:gd name="T6" fmla="*/ 22 w 45"/>
                <a:gd name="T7" fmla="*/ 46 h 46"/>
                <a:gd name="T8" fmla="*/ 10 w 45"/>
                <a:gd name="T9" fmla="*/ 43 h 46"/>
                <a:gd name="T10" fmla="*/ 2 w 45"/>
                <a:gd name="T11" fmla="*/ 34 h 46"/>
                <a:gd name="T12" fmla="*/ 0 w 45"/>
                <a:gd name="T13" fmla="*/ 23 h 46"/>
                <a:gd name="T14" fmla="*/ 2 w 45"/>
                <a:gd name="T15" fmla="*/ 11 h 46"/>
                <a:gd name="T16" fmla="*/ 10 w 45"/>
                <a:gd name="T17" fmla="*/ 4 h 46"/>
                <a:gd name="T18" fmla="*/ 22 w 45"/>
                <a:gd name="T19" fmla="*/ 0 h 46"/>
                <a:gd name="T20" fmla="*/ 34 w 45"/>
                <a:gd name="T21" fmla="*/ 4 h 46"/>
                <a:gd name="T22" fmla="*/ 41 w 45"/>
                <a:gd name="T23" fmla="*/ 11 h 46"/>
                <a:gd name="T24" fmla="*/ 45 w 45"/>
                <a:gd name="T2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lnTo>
                    <a:pt x="41" y="34"/>
                  </a:lnTo>
                  <a:lnTo>
                    <a:pt x="34" y="43"/>
                  </a:lnTo>
                  <a:lnTo>
                    <a:pt x="22" y="46"/>
                  </a:lnTo>
                  <a:lnTo>
                    <a:pt x="10" y="43"/>
                  </a:lnTo>
                  <a:lnTo>
                    <a:pt x="2" y="34"/>
                  </a:lnTo>
                  <a:lnTo>
                    <a:pt x="0" y="23"/>
                  </a:lnTo>
                  <a:lnTo>
                    <a:pt x="2" y="11"/>
                  </a:lnTo>
                  <a:lnTo>
                    <a:pt x="10" y="4"/>
                  </a:lnTo>
                  <a:lnTo>
                    <a:pt x="22" y="0"/>
                  </a:lnTo>
                  <a:lnTo>
                    <a:pt x="34" y="4"/>
                  </a:lnTo>
                  <a:lnTo>
                    <a:pt x="41" y="11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75">
              <a:extLst>
                <a:ext uri="{FF2B5EF4-FFF2-40B4-BE49-F238E27FC236}">
                  <a16:creationId xmlns:a16="http://schemas.microsoft.com/office/drawing/2014/main" id="{F9785921-0749-485E-8346-7F084DBF4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4658" y="770684"/>
              <a:ext cx="319634" cy="256042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76">
              <a:extLst>
                <a:ext uri="{FF2B5EF4-FFF2-40B4-BE49-F238E27FC236}">
                  <a16:creationId xmlns:a16="http://schemas.microsoft.com/office/drawing/2014/main" id="{0AB2976B-B263-40D9-844F-AF33D8993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6046" y="1175665"/>
              <a:ext cx="458532" cy="169022"/>
            </a:xfrm>
            <a:custGeom>
              <a:avLst/>
              <a:gdLst>
                <a:gd name="T0" fmla="*/ 274 w 274"/>
                <a:gd name="T1" fmla="*/ 101 h 101"/>
                <a:gd name="T2" fmla="*/ 274 w 274"/>
                <a:gd name="T3" fmla="*/ 41 h 101"/>
                <a:gd name="T4" fmla="*/ 271 w 274"/>
                <a:gd name="T5" fmla="*/ 30 h 101"/>
                <a:gd name="T6" fmla="*/ 262 w 274"/>
                <a:gd name="T7" fmla="*/ 21 h 101"/>
                <a:gd name="T8" fmla="*/ 249 w 274"/>
                <a:gd name="T9" fmla="*/ 13 h 101"/>
                <a:gd name="T10" fmla="*/ 233 w 274"/>
                <a:gd name="T11" fmla="*/ 10 h 101"/>
                <a:gd name="T12" fmla="*/ 215 w 274"/>
                <a:gd name="T13" fmla="*/ 6 h 101"/>
                <a:gd name="T14" fmla="*/ 197 w 274"/>
                <a:gd name="T15" fmla="*/ 3 h 101"/>
                <a:gd name="T16" fmla="*/ 177 w 274"/>
                <a:gd name="T17" fmla="*/ 2 h 101"/>
                <a:gd name="T18" fmla="*/ 160 w 274"/>
                <a:gd name="T19" fmla="*/ 0 h 101"/>
                <a:gd name="T20" fmla="*/ 146 w 274"/>
                <a:gd name="T21" fmla="*/ 0 h 101"/>
                <a:gd name="T22" fmla="*/ 135 w 274"/>
                <a:gd name="T23" fmla="*/ 0 h 101"/>
                <a:gd name="T24" fmla="*/ 125 w 274"/>
                <a:gd name="T25" fmla="*/ 0 h 101"/>
                <a:gd name="T26" fmla="*/ 110 w 274"/>
                <a:gd name="T27" fmla="*/ 2 h 101"/>
                <a:gd name="T28" fmla="*/ 93 w 274"/>
                <a:gd name="T29" fmla="*/ 2 h 101"/>
                <a:gd name="T30" fmla="*/ 76 w 274"/>
                <a:gd name="T31" fmla="*/ 3 h 101"/>
                <a:gd name="T32" fmla="*/ 57 w 274"/>
                <a:gd name="T33" fmla="*/ 6 h 101"/>
                <a:gd name="T34" fmla="*/ 40 w 274"/>
                <a:gd name="T35" fmla="*/ 10 h 101"/>
                <a:gd name="T36" fmla="*/ 24 w 274"/>
                <a:gd name="T37" fmla="*/ 15 h 101"/>
                <a:gd name="T38" fmla="*/ 11 w 274"/>
                <a:gd name="T39" fmla="*/ 21 h 101"/>
                <a:gd name="T40" fmla="*/ 3 w 274"/>
                <a:gd name="T41" fmla="*/ 30 h 101"/>
                <a:gd name="T42" fmla="*/ 0 w 274"/>
                <a:gd name="T43" fmla="*/ 41 h 101"/>
                <a:gd name="T44" fmla="*/ 0 w 274"/>
                <a:gd name="T45" fmla="*/ 101 h 101"/>
                <a:gd name="T46" fmla="*/ 274 w 274"/>
                <a:gd name="T4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4" h="101">
                  <a:moveTo>
                    <a:pt x="274" y="101"/>
                  </a:moveTo>
                  <a:lnTo>
                    <a:pt x="274" y="41"/>
                  </a:lnTo>
                  <a:lnTo>
                    <a:pt x="271" y="30"/>
                  </a:lnTo>
                  <a:lnTo>
                    <a:pt x="262" y="21"/>
                  </a:lnTo>
                  <a:lnTo>
                    <a:pt x="249" y="13"/>
                  </a:lnTo>
                  <a:lnTo>
                    <a:pt x="233" y="10"/>
                  </a:lnTo>
                  <a:lnTo>
                    <a:pt x="215" y="6"/>
                  </a:lnTo>
                  <a:lnTo>
                    <a:pt x="197" y="3"/>
                  </a:lnTo>
                  <a:lnTo>
                    <a:pt x="177" y="2"/>
                  </a:lnTo>
                  <a:lnTo>
                    <a:pt x="160" y="0"/>
                  </a:lnTo>
                  <a:lnTo>
                    <a:pt x="146" y="0"/>
                  </a:lnTo>
                  <a:lnTo>
                    <a:pt x="135" y="0"/>
                  </a:lnTo>
                  <a:lnTo>
                    <a:pt x="125" y="0"/>
                  </a:lnTo>
                  <a:lnTo>
                    <a:pt x="110" y="2"/>
                  </a:lnTo>
                  <a:lnTo>
                    <a:pt x="93" y="2"/>
                  </a:lnTo>
                  <a:lnTo>
                    <a:pt x="76" y="3"/>
                  </a:lnTo>
                  <a:lnTo>
                    <a:pt x="57" y="6"/>
                  </a:lnTo>
                  <a:lnTo>
                    <a:pt x="40" y="10"/>
                  </a:lnTo>
                  <a:lnTo>
                    <a:pt x="24" y="15"/>
                  </a:lnTo>
                  <a:lnTo>
                    <a:pt x="11" y="21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0" y="101"/>
                  </a:lnTo>
                  <a:lnTo>
                    <a:pt x="274" y="10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77">
              <a:extLst>
                <a:ext uri="{FF2B5EF4-FFF2-40B4-BE49-F238E27FC236}">
                  <a16:creationId xmlns:a16="http://schemas.microsoft.com/office/drawing/2014/main" id="{958950D8-1612-4C43-81F7-94E2B0E49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576" y="805826"/>
              <a:ext cx="361471" cy="394940"/>
            </a:xfrm>
            <a:custGeom>
              <a:avLst/>
              <a:gdLst>
                <a:gd name="T0" fmla="*/ 204 w 216"/>
                <a:gd name="T1" fmla="*/ 97 h 236"/>
                <a:gd name="T2" fmla="*/ 199 w 216"/>
                <a:gd name="T3" fmla="*/ 71 h 236"/>
                <a:gd name="T4" fmla="*/ 189 w 216"/>
                <a:gd name="T5" fmla="*/ 47 h 236"/>
                <a:gd name="T6" fmla="*/ 174 w 216"/>
                <a:gd name="T7" fmla="*/ 28 h 236"/>
                <a:gd name="T8" fmla="*/ 155 w 216"/>
                <a:gd name="T9" fmla="*/ 13 h 236"/>
                <a:gd name="T10" fmla="*/ 132 w 216"/>
                <a:gd name="T11" fmla="*/ 4 h 236"/>
                <a:gd name="T12" fmla="*/ 108 w 216"/>
                <a:gd name="T13" fmla="*/ 0 h 236"/>
                <a:gd name="T14" fmla="*/ 84 w 216"/>
                <a:gd name="T15" fmla="*/ 4 h 236"/>
                <a:gd name="T16" fmla="*/ 62 w 216"/>
                <a:gd name="T17" fmla="*/ 13 h 236"/>
                <a:gd name="T18" fmla="*/ 42 w 216"/>
                <a:gd name="T19" fmla="*/ 28 h 236"/>
                <a:gd name="T20" fmla="*/ 26 w 216"/>
                <a:gd name="T21" fmla="*/ 47 h 236"/>
                <a:gd name="T22" fmla="*/ 16 w 216"/>
                <a:gd name="T23" fmla="*/ 71 h 236"/>
                <a:gd name="T24" fmla="*/ 12 w 216"/>
                <a:gd name="T25" fmla="*/ 97 h 236"/>
                <a:gd name="T26" fmla="*/ 7 w 216"/>
                <a:gd name="T27" fmla="*/ 98 h 236"/>
                <a:gd name="T28" fmla="*/ 4 w 216"/>
                <a:gd name="T29" fmla="*/ 101 h 236"/>
                <a:gd name="T30" fmla="*/ 1 w 216"/>
                <a:gd name="T31" fmla="*/ 105 h 236"/>
                <a:gd name="T32" fmla="*/ 0 w 216"/>
                <a:gd name="T33" fmla="*/ 109 h 236"/>
                <a:gd name="T34" fmla="*/ 0 w 216"/>
                <a:gd name="T35" fmla="*/ 134 h 236"/>
                <a:gd name="T36" fmla="*/ 0 w 216"/>
                <a:gd name="T37" fmla="*/ 139 h 236"/>
                <a:gd name="T38" fmla="*/ 3 w 216"/>
                <a:gd name="T39" fmla="*/ 142 h 236"/>
                <a:gd name="T40" fmla="*/ 5 w 216"/>
                <a:gd name="T41" fmla="*/ 144 h 236"/>
                <a:gd name="T42" fmla="*/ 9 w 216"/>
                <a:gd name="T43" fmla="*/ 147 h 236"/>
                <a:gd name="T44" fmla="*/ 13 w 216"/>
                <a:gd name="T45" fmla="*/ 147 h 236"/>
                <a:gd name="T46" fmla="*/ 20 w 216"/>
                <a:gd name="T47" fmla="*/ 147 h 236"/>
                <a:gd name="T48" fmla="*/ 30 w 216"/>
                <a:gd name="T49" fmla="*/ 166 h 236"/>
                <a:gd name="T50" fmla="*/ 45 w 216"/>
                <a:gd name="T51" fmla="*/ 183 h 236"/>
                <a:gd name="T52" fmla="*/ 62 w 216"/>
                <a:gd name="T53" fmla="*/ 196 h 236"/>
                <a:gd name="T54" fmla="*/ 62 w 216"/>
                <a:gd name="T55" fmla="*/ 228 h 236"/>
                <a:gd name="T56" fmla="*/ 84 w 216"/>
                <a:gd name="T57" fmla="*/ 234 h 236"/>
                <a:gd name="T58" fmla="*/ 106 w 216"/>
                <a:gd name="T59" fmla="*/ 236 h 236"/>
                <a:gd name="T60" fmla="*/ 130 w 216"/>
                <a:gd name="T61" fmla="*/ 233 h 236"/>
                <a:gd name="T62" fmla="*/ 152 w 216"/>
                <a:gd name="T63" fmla="*/ 228 h 236"/>
                <a:gd name="T64" fmla="*/ 152 w 216"/>
                <a:gd name="T65" fmla="*/ 198 h 236"/>
                <a:gd name="T66" fmla="*/ 170 w 216"/>
                <a:gd name="T67" fmla="*/ 185 h 236"/>
                <a:gd name="T68" fmla="*/ 185 w 216"/>
                <a:gd name="T69" fmla="*/ 168 h 236"/>
                <a:gd name="T70" fmla="*/ 197 w 216"/>
                <a:gd name="T71" fmla="*/ 147 h 236"/>
                <a:gd name="T72" fmla="*/ 203 w 216"/>
                <a:gd name="T73" fmla="*/ 147 h 236"/>
                <a:gd name="T74" fmla="*/ 207 w 216"/>
                <a:gd name="T75" fmla="*/ 147 h 236"/>
                <a:gd name="T76" fmla="*/ 211 w 216"/>
                <a:gd name="T77" fmla="*/ 144 h 236"/>
                <a:gd name="T78" fmla="*/ 214 w 216"/>
                <a:gd name="T79" fmla="*/ 142 h 236"/>
                <a:gd name="T80" fmla="*/ 215 w 216"/>
                <a:gd name="T81" fmla="*/ 139 h 236"/>
                <a:gd name="T82" fmla="*/ 216 w 216"/>
                <a:gd name="T83" fmla="*/ 134 h 236"/>
                <a:gd name="T84" fmla="*/ 216 w 216"/>
                <a:gd name="T85" fmla="*/ 109 h 236"/>
                <a:gd name="T86" fmla="*/ 215 w 216"/>
                <a:gd name="T87" fmla="*/ 105 h 236"/>
                <a:gd name="T88" fmla="*/ 212 w 216"/>
                <a:gd name="T89" fmla="*/ 101 h 236"/>
                <a:gd name="T90" fmla="*/ 208 w 216"/>
                <a:gd name="T91" fmla="*/ 98 h 236"/>
                <a:gd name="T92" fmla="*/ 204 w 216"/>
                <a:gd name="T93" fmla="*/ 9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236">
                  <a:moveTo>
                    <a:pt x="204" y="97"/>
                  </a:moveTo>
                  <a:lnTo>
                    <a:pt x="199" y="71"/>
                  </a:lnTo>
                  <a:lnTo>
                    <a:pt x="189" y="47"/>
                  </a:lnTo>
                  <a:lnTo>
                    <a:pt x="174" y="28"/>
                  </a:lnTo>
                  <a:lnTo>
                    <a:pt x="155" y="13"/>
                  </a:lnTo>
                  <a:lnTo>
                    <a:pt x="132" y="4"/>
                  </a:lnTo>
                  <a:lnTo>
                    <a:pt x="108" y="0"/>
                  </a:lnTo>
                  <a:lnTo>
                    <a:pt x="84" y="4"/>
                  </a:lnTo>
                  <a:lnTo>
                    <a:pt x="62" y="13"/>
                  </a:lnTo>
                  <a:lnTo>
                    <a:pt x="42" y="28"/>
                  </a:lnTo>
                  <a:lnTo>
                    <a:pt x="26" y="47"/>
                  </a:lnTo>
                  <a:lnTo>
                    <a:pt x="16" y="71"/>
                  </a:lnTo>
                  <a:lnTo>
                    <a:pt x="12" y="97"/>
                  </a:lnTo>
                  <a:lnTo>
                    <a:pt x="7" y="98"/>
                  </a:lnTo>
                  <a:lnTo>
                    <a:pt x="4" y="101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3" y="142"/>
                  </a:lnTo>
                  <a:lnTo>
                    <a:pt x="5" y="144"/>
                  </a:lnTo>
                  <a:lnTo>
                    <a:pt x="9" y="147"/>
                  </a:lnTo>
                  <a:lnTo>
                    <a:pt x="13" y="147"/>
                  </a:lnTo>
                  <a:lnTo>
                    <a:pt x="20" y="147"/>
                  </a:lnTo>
                  <a:lnTo>
                    <a:pt x="30" y="166"/>
                  </a:lnTo>
                  <a:lnTo>
                    <a:pt x="45" y="183"/>
                  </a:lnTo>
                  <a:lnTo>
                    <a:pt x="62" y="196"/>
                  </a:lnTo>
                  <a:lnTo>
                    <a:pt x="62" y="228"/>
                  </a:lnTo>
                  <a:lnTo>
                    <a:pt x="84" y="234"/>
                  </a:lnTo>
                  <a:lnTo>
                    <a:pt x="106" y="236"/>
                  </a:lnTo>
                  <a:lnTo>
                    <a:pt x="130" y="233"/>
                  </a:lnTo>
                  <a:lnTo>
                    <a:pt x="152" y="228"/>
                  </a:lnTo>
                  <a:lnTo>
                    <a:pt x="152" y="198"/>
                  </a:lnTo>
                  <a:lnTo>
                    <a:pt x="170" y="185"/>
                  </a:lnTo>
                  <a:lnTo>
                    <a:pt x="185" y="168"/>
                  </a:lnTo>
                  <a:lnTo>
                    <a:pt x="197" y="147"/>
                  </a:lnTo>
                  <a:lnTo>
                    <a:pt x="203" y="147"/>
                  </a:lnTo>
                  <a:lnTo>
                    <a:pt x="207" y="147"/>
                  </a:lnTo>
                  <a:lnTo>
                    <a:pt x="211" y="144"/>
                  </a:lnTo>
                  <a:lnTo>
                    <a:pt x="214" y="142"/>
                  </a:lnTo>
                  <a:lnTo>
                    <a:pt x="215" y="139"/>
                  </a:lnTo>
                  <a:lnTo>
                    <a:pt x="216" y="134"/>
                  </a:lnTo>
                  <a:lnTo>
                    <a:pt x="216" y="109"/>
                  </a:lnTo>
                  <a:lnTo>
                    <a:pt x="215" y="105"/>
                  </a:lnTo>
                  <a:lnTo>
                    <a:pt x="212" y="101"/>
                  </a:lnTo>
                  <a:lnTo>
                    <a:pt x="208" y="98"/>
                  </a:lnTo>
                  <a:lnTo>
                    <a:pt x="204" y="97"/>
                  </a:lnTo>
                  <a:close/>
                </a:path>
              </a:pathLst>
            </a:custGeom>
            <a:solidFill>
              <a:srgbClr val="FCE877"/>
            </a:solidFill>
            <a:ln w="0">
              <a:solidFill>
                <a:srgbClr val="FCE87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78">
              <a:extLst>
                <a:ext uri="{FF2B5EF4-FFF2-40B4-BE49-F238E27FC236}">
                  <a16:creationId xmlns:a16="http://schemas.microsoft.com/office/drawing/2014/main" id="{25775437-0CD6-40F7-8E52-FB09005CA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412" y="789091"/>
              <a:ext cx="276124" cy="66939"/>
            </a:xfrm>
            <a:custGeom>
              <a:avLst/>
              <a:gdLst>
                <a:gd name="T0" fmla="*/ 165 w 165"/>
                <a:gd name="T1" fmla="*/ 21 h 40"/>
                <a:gd name="T2" fmla="*/ 161 w 165"/>
                <a:gd name="T3" fmla="*/ 27 h 40"/>
                <a:gd name="T4" fmla="*/ 149 w 165"/>
                <a:gd name="T5" fmla="*/ 32 h 40"/>
                <a:gd name="T6" fmla="*/ 131 w 165"/>
                <a:gd name="T7" fmla="*/ 36 h 40"/>
                <a:gd name="T8" fmla="*/ 109 w 165"/>
                <a:gd name="T9" fmla="*/ 39 h 40"/>
                <a:gd name="T10" fmla="*/ 83 w 165"/>
                <a:gd name="T11" fmla="*/ 40 h 40"/>
                <a:gd name="T12" fmla="*/ 56 w 165"/>
                <a:gd name="T13" fmla="*/ 39 h 40"/>
                <a:gd name="T14" fmla="*/ 34 w 165"/>
                <a:gd name="T15" fmla="*/ 36 h 40"/>
                <a:gd name="T16" fmla="*/ 16 w 165"/>
                <a:gd name="T17" fmla="*/ 32 h 40"/>
                <a:gd name="T18" fmla="*/ 5 w 165"/>
                <a:gd name="T19" fmla="*/ 27 h 40"/>
                <a:gd name="T20" fmla="*/ 0 w 165"/>
                <a:gd name="T21" fmla="*/ 21 h 40"/>
                <a:gd name="T22" fmla="*/ 5 w 165"/>
                <a:gd name="T23" fmla="*/ 14 h 40"/>
                <a:gd name="T24" fmla="*/ 16 w 165"/>
                <a:gd name="T25" fmla="*/ 9 h 40"/>
                <a:gd name="T26" fmla="*/ 34 w 165"/>
                <a:gd name="T27" fmla="*/ 4 h 40"/>
                <a:gd name="T28" fmla="*/ 56 w 165"/>
                <a:gd name="T29" fmla="*/ 1 h 40"/>
                <a:gd name="T30" fmla="*/ 83 w 165"/>
                <a:gd name="T31" fmla="*/ 0 h 40"/>
                <a:gd name="T32" fmla="*/ 109 w 165"/>
                <a:gd name="T33" fmla="*/ 1 h 40"/>
                <a:gd name="T34" fmla="*/ 131 w 165"/>
                <a:gd name="T35" fmla="*/ 4 h 40"/>
                <a:gd name="T36" fmla="*/ 149 w 165"/>
                <a:gd name="T37" fmla="*/ 9 h 40"/>
                <a:gd name="T38" fmla="*/ 161 w 165"/>
                <a:gd name="T39" fmla="*/ 14 h 40"/>
                <a:gd name="T40" fmla="*/ 165 w 165"/>
                <a:gd name="T4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40">
                  <a:moveTo>
                    <a:pt x="165" y="21"/>
                  </a:moveTo>
                  <a:lnTo>
                    <a:pt x="161" y="27"/>
                  </a:lnTo>
                  <a:lnTo>
                    <a:pt x="149" y="32"/>
                  </a:lnTo>
                  <a:lnTo>
                    <a:pt x="131" y="36"/>
                  </a:lnTo>
                  <a:lnTo>
                    <a:pt x="109" y="39"/>
                  </a:lnTo>
                  <a:lnTo>
                    <a:pt x="83" y="40"/>
                  </a:lnTo>
                  <a:lnTo>
                    <a:pt x="56" y="39"/>
                  </a:lnTo>
                  <a:lnTo>
                    <a:pt x="34" y="36"/>
                  </a:lnTo>
                  <a:lnTo>
                    <a:pt x="16" y="32"/>
                  </a:lnTo>
                  <a:lnTo>
                    <a:pt x="5" y="27"/>
                  </a:lnTo>
                  <a:lnTo>
                    <a:pt x="0" y="21"/>
                  </a:lnTo>
                  <a:lnTo>
                    <a:pt x="5" y="14"/>
                  </a:lnTo>
                  <a:lnTo>
                    <a:pt x="16" y="9"/>
                  </a:lnTo>
                  <a:lnTo>
                    <a:pt x="34" y="4"/>
                  </a:lnTo>
                  <a:lnTo>
                    <a:pt x="56" y="1"/>
                  </a:lnTo>
                  <a:lnTo>
                    <a:pt x="83" y="0"/>
                  </a:lnTo>
                  <a:lnTo>
                    <a:pt x="109" y="1"/>
                  </a:lnTo>
                  <a:lnTo>
                    <a:pt x="131" y="4"/>
                  </a:lnTo>
                  <a:lnTo>
                    <a:pt x="149" y="9"/>
                  </a:lnTo>
                  <a:lnTo>
                    <a:pt x="161" y="14"/>
                  </a:lnTo>
                  <a:lnTo>
                    <a:pt x="165" y="21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79">
              <a:extLst>
                <a:ext uri="{FF2B5EF4-FFF2-40B4-BE49-F238E27FC236}">
                  <a16:creationId xmlns:a16="http://schemas.microsoft.com/office/drawing/2014/main" id="{FCEA5031-C949-41FD-A1C6-E62A7E853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735" y="3088445"/>
              <a:ext cx="840084" cy="841758"/>
            </a:xfrm>
            <a:custGeom>
              <a:avLst/>
              <a:gdLst>
                <a:gd name="T0" fmla="*/ 321 w 502"/>
                <a:gd name="T1" fmla="*/ 0 h 503"/>
                <a:gd name="T2" fmla="*/ 0 w 502"/>
                <a:gd name="T3" fmla="*/ 321 h 503"/>
                <a:gd name="T4" fmla="*/ 182 w 502"/>
                <a:gd name="T5" fmla="*/ 503 h 503"/>
                <a:gd name="T6" fmla="*/ 321 w 502"/>
                <a:gd name="T7" fmla="*/ 364 h 503"/>
                <a:gd name="T8" fmla="*/ 333 w 502"/>
                <a:gd name="T9" fmla="*/ 367 h 503"/>
                <a:gd name="T10" fmla="*/ 345 w 502"/>
                <a:gd name="T11" fmla="*/ 364 h 503"/>
                <a:gd name="T12" fmla="*/ 355 w 502"/>
                <a:gd name="T13" fmla="*/ 356 h 503"/>
                <a:gd name="T14" fmla="*/ 363 w 502"/>
                <a:gd name="T15" fmla="*/ 346 h 503"/>
                <a:gd name="T16" fmla="*/ 365 w 502"/>
                <a:gd name="T17" fmla="*/ 334 h 503"/>
                <a:gd name="T18" fmla="*/ 363 w 502"/>
                <a:gd name="T19" fmla="*/ 322 h 503"/>
                <a:gd name="T20" fmla="*/ 502 w 502"/>
                <a:gd name="T21" fmla="*/ 182 h 503"/>
                <a:gd name="T22" fmla="*/ 321 w 502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2" h="503">
                  <a:moveTo>
                    <a:pt x="321" y="0"/>
                  </a:moveTo>
                  <a:lnTo>
                    <a:pt x="0" y="321"/>
                  </a:lnTo>
                  <a:lnTo>
                    <a:pt x="182" y="503"/>
                  </a:lnTo>
                  <a:lnTo>
                    <a:pt x="321" y="364"/>
                  </a:lnTo>
                  <a:lnTo>
                    <a:pt x="333" y="367"/>
                  </a:lnTo>
                  <a:lnTo>
                    <a:pt x="345" y="364"/>
                  </a:lnTo>
                  <a:lnTo>
                    <a:pt x="355" y="356"/>
                  </a:lnTo>
                  <a:lnTo>
                    <a:pt x="363" y="346"/>
                  </a:lnTo>
                  <a:lnTo>
                    <a:pt x="365" y="334"/>
                  </a:lnTo>
                  <a:lnTo>
                    <a:pt x="363" y="322"/>
                  </a:lnTo>
                  <a:lnTo>
                    <a:pt x="502" y="182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CE4217"/>
            </a:solidFill>
            <a:ln w="0">
              <a:solidFill>
                <a:srgbClr val="CE421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80">
              <a:extLst>
                <a:ext uri="{FF2B5EF4-FFF2-40B4-BE49-F238E27FC236}">
                  <a16:creationId xmlns:a16="http://schemas.microsoft.com/office/drawing/2014/main" id="{35D48A72-2F97-4C5A-B6E6-4AB38B73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429" y="3095140"/>
              <a:ext cx="801595" cy="804942"/>
            </a:xfrm>
            <a:custGeom>
              <a:avLst/>
              <a:gdLst>
                <a:gd name="T0" fmla="*/ 301 w 479"/>
                <a:gd name="T1" fmla="*/ 0 h 481"/>
                <a:gd name="T2" fmla="*/ 0 w 479"/>
                <a:gd name="T3" fmla="*/ 301 h 481"/>
                <a:gd name="T4" fmla="*/ 178 w 479"/>
                <a:gd name="T5" fmla="*/ 481 h 481"/>
                <a:gd name="T6" fmla="*/ 309 w 479"/>
                <a:gd name="T7" fmla="*/ 350 h 481"/>
                <a:gd name="T8" fmla="*/ 321 w 479"/>
                <a:gd name="T9" fmla="*/ 351 h 481"/>
                <a:gd name="T10" fmla="*/ 331 w 479"/>
                <a:gd name="T11" fmla="*/ 350 h 481"/>
                <a:gd name="T12" fmla="*/ 342 w 479"/>
                <a:gd name="T13" fmla="*/ 343 h 481"/>
                <a:gd name="T14" fmla="*/ 348 w 479"/>
                <a:gd name="T15" fmla="*/ 333 h 481"/>
                <a:gd name="T16" fmla="*/ 351 w 479"/>
                <a:gd name="T17" fmla="*/ 321 h 481"/>
                <a:gd name="T18" fmla="*/ 348 w 479"/>
                <a:gd name="T19" fmla="*/ 309 h 481"/>
                <a:gd name="T20" fmla="*/ 479 w 479"/>
                <a:gd name="T21" fmla="*/ 178 h 481"/>
                <a:gd name="T22" fmla="*/ 301 w 479"/>
                <a:gd name="T23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9" h="481">
                  <a:moveTo>
                    <a:pt x="301" y="0"/>
                  </a:moveTo>
                  <a:lnTo>
                    <a:pt x="0" y="301"/>
                  </a:lnTo>
                  <a:lnTo>
                    <a:pt x="178" y="481"/>
                  </a:lnTo>
                  <a:lnTo>
                    <a:pt x="309" y="350"/>
                  </a:lnTo>
                  <a:lnTo>
                    <a:pt x="321" y="351"/>
                  </a:lnTo>
                  <a:lnTo>
                    <a:pt x="331" y="350"/>
                  </a:lnTo>
                  <a:lnTo>
                    <a:pt x="342" y="343"/>
                  </a:lnTo>
                  <a:lnTo>
                    <a:pt x="348" y="333"/>
                  </a:lnTo>
                  <a:lnTo>
                    <a:pt x="351" y="321"/>
                  </a:lnTo>
                  <a:lnTo>
                    <a:pt x="348" y="309"/>
                  </a:lnTo>
                  <a:lnTo>
                    <a:pt x="479" y="178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81">
              <a:extLst>
                <a:ext uri="{FF2B5EF4-FFF2-40B4-BE49-F238E27FC236}">
                  <a16:creationId xmlns:a16="http://schemas.microsoft.com/office/drawing/2014/main" id="{0C0D6F34-190C-4F1F-91F7-51607B8E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002" y="3404733"/>
              <a:ext cx="207511" cy="205838"/>
            </a:xfrm>
            <a:custGeom>
              <a:avLst/>
              <a:gdLst>
                <a:gd name="T0" fmla="*/ 124 w 124"/>
                <a:gd name="T1" fmla="*/ 5 h 123"/>
                <a:gd name="T2" fmla="*/ 6 w 124"/>
                <a:gd name="T3" fmla="*/ 123 h 123"/>
                <a:gd name="T4" fmla="*/ 0 w 124"/>
                <a:gd name="T5" fmla="*/ 119 h 123"/>
                <a:gd name="T6" fmla="*/ 120 w 124"/>
                <a:gd name="T7" fmla="*/ 0 h 123"/>
                <a:gd name="T8" fmla="*/ 124 w 124"/>
                <a:gd name="T9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3">
                  <a:moveTo>
                    <a:pt x="124" y="5"/>
                  </a:moveTo>
                  <a:lnTo>
                    <a:pt x="6" y="123"/>
                  </a:lnTo>
                  <a:lnTo>
                    <a:pt x="0" y="119"/>
                  </a:lnTo>
                  <a:lnTo>
                    <a:pt x="120" y="0"/>
                  </a:lnTo>
                  <a:lnTo>
                    <a:pt x="124" y="5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82">
              <a:extLst>
                <a:ext uri="{FF2B5EF4-FFF2-40B4-BE49-F238E27FC236}">
                  <a16:creationId xmlns:a16="http://schemas.microsoft.com/office/drawing/2014/main" id="{3E7CFD10-72CE-4B53-BB1A-798969CF9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1796" y="3434855"/>
              <a:ext cx="205839" cy="205838"/>
            </a:xfrm>
            <a:custGeom>
              <a:avLst/>
              <a:gdLst>
                <a:gd name="T0" fmla="*/ 123 w 123"/>
                <a:gd name="T1" fmla="*/ 4 h 123"/>
                <a:gd name="T2" fmla="*/ 4 w 123"/>
                <a:gd name="T3" fmla="*/ 123 h 123"/>
                <a:gd name="T4" fmla="*/ 0 w 123"/>
                <a:gd name="T5" fmla="*/ 119 h 123"/>
                <a:gd name="T6" fmla="*/ 119 w 123"/>
                <a:gd name="T7" fmla="*/ 0 h 123"/>
                <a:gd name="T8" fmla="*/ 123 w 123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4"/>
                  </a:moveTo>
                  <a:lnTo>
                    <a:pt x="4" y="123"/>
                  </a:lnTo>
                  <a:lnTo>
                    <a:pt x="0" y="119"/>
                  </a:lnTo>
                  <a:lnTo>
                    <a:pt x="119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83">
              <a:extLst>
                <a:ext uri="{FF2B5EF4-FFF2-40B4-BE49-F238E27FC236}">
                  <a16:creationId xmlns:a16="http://schemas.microsoft.com/office/drawing/2014/main" id="{892D8A71-9D19-4871-BCE8-BCED27F6D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919" y="3464978"/>
              <a:ext cx="205839" cy="205838"/>
            </a:xfrm>
            <a:custGeom>
              <a:avLst/>
              <a:gdLst>
                <a:gd name="T0" fmla="*/ 123 w 123"/>
                <a:gd name="T1" fmla="*/ 4 h 123"/>
                <a:gd name="T2" fmla="*/ 4 w 123"/>
                <a:gd name="T3" fmla="*/ 123 h 123"/>
                <a:gd name="T4" fmla="*/ 0 w 123"/>
                <a:gd name="T5" fmla="*/ 118 h 123"/>
                <a:gd name="T6" fmla="*/ 118 w 123"/>
                <a:gd name="T7" fmla="*/ 0 h 123"/>
                <a:gd name="T8" fmla="*/ 123 w 123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4"/>
                  </a:moveTo>
                  <a:lnTo>
                    <a:pt x="4" y="123"/>
                  </a:lnTo>
                  <a:lnTo>
                    <a:pt x="0" y="118"/>
                  </a:lnTo>
                  <a:lnTo>
                    <a:pt x="118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84">
              <a:extLst>
                <a:ext uri="{FF2B5EF4-FFF2-40B4-BE49-F238E27FC236}">
                  <a16:creationId xmlns:a16="http://schemas.microsoft.com/office/drawing/2014/main" id="{F6691292-50D2-4FC6-97D7-BD6466446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368" y="3493427"/>
              <a:ext cx="205839" cy="205838"/>
            </a:xfrm>
            <a:custGeom>
              <a:avLst/>
              <a:gdLst>
                <a:gd name="T0" fmla="*/ 123 w 123"/>
                <a:gd name="T1" fmla="*/ 6 h 123"/>
                <a:gd name="T2" fmla="*/ 5 w 123"/>
                <a:gd name="T3" fmla="*/ 123 h 123"/>
                <a:gd name="T4" fmla="*/ 0 w 123"/>
                <a:gd name="T5" fmla="*/ 120 h 123"/>
                <a:gd name="T6" fmla="*/ 119 w 123"/>
                <a:gd name="T7" fmla="*/ 0 h 123"/>
                <a:gd name="T8" fmla="*/ 123 w 123"/>
                <a:gd name="T9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6"/>
                  </a:moveTo>
                  <a:lnTo>
                    <a:pt x="5" y="123"/>
                  </a:lnTo>
                  <a:lnTo>
                    <a:pt x="0" y="120"/>
                  </a:lnTo>
                  <a:lnTo>
                    <a:pt x="119" y="0"/>
                  </a:lnTo>
                  <a:lnTo>
                    <a:pt x="123" y="6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85">
              <a:extLst>
                <a:ext uri="{FF2B5EF4-FFF2-40B4-BE49-F238E27FC236}">
                  <a16:creationId xmlns:a16="http://schemas.microsoft.com/office/drawing/2014/main" id="{DA097EA4-6C5C-4F38-BF66-9EFB90470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491" y="3525223"/>
              <a:ext cx="207511" cy="205838"/>
            </a:xfrm>
            <a:custGeom>
              <a:avLst/>
              <a:gdLst>
                <a:gd name="T0" fmla="*/ 124 w 124"/>
                <a:gd name="T1" fmla="*/ 4 h 123"/>
                <a:gd name="T2" fmla="*/ 4 w 124"/>
                <a:gd name="T3" fmla="*/ 123 h 123"/>
                <a:gd name="T4" fmla="*/ 0 w 124"/>
                <a:gd name="T5" fmla="*/ 118 h 123"/>
                <a:gd name="T6" fmla="*/ 118 w 124"/>
                <a:gd name="T7" fmla="*/ 0 h 123"/>
                <a:gd name="T8" fmla="*/ 124 w 124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3">
                  <a:moveTo>
                    <a:pt x="124" y="4"/>
                  </a:moveTo>
                  <a:lnTo>
                    <a:pt x="4" y="123"/>
                  </a:lnTo>
                  <a:lnTo>
                    <a:pt x="0" y="118"/>
                  </a:lnTo>
                  <a:lnTo>
                    <a:pt x="118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86">
              <a:extLst>
                <a:ext uri="{FF2B5EF4-FFF2-40B4-BE49-F238E27FC236}">
                  <a16:creationId xmlns:a16="http://schemas.microsoft.com/office/drawing/2014/main" id="{DD812754-0E12-478C-9878-DCD7AC6D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941" y="3553672"/>
              <a:ext cx="207511" cy="207511"/>
            </a:xfrm>
            <a:custGeom>
              <a:avLst/>
              <a:gdLst>
                <a:gd name="T0" fmla="*/ 124 w 124"/>
                <a:gd name="T1" fmla="*/ 5 h 124"/>
                <a:gd name="T2" fmla="*/ 6 w 124"/>
                <a:gd name="T3" fmla="*/ 124 h 124"/>
                <a:gd name="T4" fmla="*/ 0 w 124"/>
                <a:gd name="T5" fmla="*/ 119 h 124"/>
                <a:gd name="T6" fmla="*/ 120 w 124"/>
                <a:gd name="T7" fmla="*/ 0 h 124"/>
                <a:gd name="T8" fmla="*/ 124 w 124"/>
                <a:gd name="T9" fmla="*/ 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4" y="5"/>
                  </a:moveTo>
                  <a:lnTo>
                    <a:pt x="6" y="124"/>
                  </a:lnTo>
                  <a:lnTo>
                    <a:pt x="0" y="119"/>
                  </a:lnTo>
                  <a:lnTo>
                    <a:pt x="120" y="0"/>
                  </a:lnTo>
                  <a:lnTo>
                    <a:pt x="124" y="5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87">
              <a:extLst>
                <a:ext uri="{FF2B5EF4-FFF2-40B4-BE49-F238E27FC236}">
                  <a16:creationId xmlns:a16="http://schemas.microsoft.com/office/drawing/2014/main" id="{63EE4EB0-CC71-40F9-8112-9E3FAB02B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736" y="3583795"/>
              <a:ext cx="205839" cy="205838"/>
            </a:xfrm>
            <a:custGeom>
              <a:avLst/>
              <a:gdLst>
                <a:gd name="T0" fmla="*/ 123 w 123"/>
                <a:gd name="T1" fmla="*/ 4 h 123"/>
                <a:gd name="T2" fmla="*/ 4 w 123"/>
                <a:gd name="T3" fmla="*/ 123 h 123"/>
                <a:gd name="T4" fmla="*/ 0 w 123"/>
                <a:gd name="T5" fmla="*/ 119 h 123"/>
                <a:gd name="T6" fmla="*/ 118 w 123"/>
                <a:gd name="T7" fmla="*/ 0 h 123"/>
                <a:gd name="T8" fmla="*/ 123 w 123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4"/>
                  </a:moveTo>
                  <a:lnTo>
                    <a:pt x="4" y="123"/>
                  </a:lnTo>
                  <a:lnTo>
                    <a:pt x="0" y="119"/>
                  </a:lnTo>
                  <a:lnTo>
                    <a:pt x="118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88">
              <a:extLst>
                <a:ext uri="{FF2B5EF4-FFF2-40B4-BE49-F238E27FC236}">
                  <a16:creationId xmlns:a16="http://schemas.microsoft.com/office/drawing/2014/main" id="{FF5000CE-8917-47A7-B99B-4CE9EC3E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0859" y="3613916"/>
              <a:ext cx="205839" cy="205838"/>
            </a:xfrm>
            <a:custGeom>
              <a:avLst/>
              <a:gdLst>
                <a:gd name="T0" fmla="*/ 123 w 123"/>
                <a:gd name="T1" fmla="*/ 4 h 123"/>
                <a:gd name="T2" fmla="*/ 4 w 123"/>
                <a:gd name="T3" fmla="*/ 123 h 123"/>
                <a:gd name="T4" fmla="*/ 0 w 123"/>
                <a:gd name="T5" fmla="*/ 118 h 123"/>
                <a:gd name="T6" fmla="*/ 118 w 123"/>
                <a:gd name="T7" fmla="*/ 0 h 123"/>
                <a:gd name="T8" fmla="*/ 123 w 123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4"/>
                  </a:moveTo>
                  <a:lnTo>
                    <a:pt x="4" y="123"/>
                  </a:lnTo>
                  <a:lnTo>
                    <a:pt x="0" y="118"/>
                  </a:lnTo>
                  <a:lnTo>
                    <a:pt x="118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89">
              <a:extLst>
                <a:ext uri="{FF2B5EF4-FFF2-40B4-BE49-F238E27FC236}">
                  <a16:creationId xmlns:a16="http://schemas.microsoft.com/office/drawing/2014/main" id="{B950961F-0E20-415F-9FCD-34F5EAD31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022" y="3157059"/>
              <a:ext cx="205839" cy="205838"/>
            </a:xfrm>
            <a:custGeom>
              <a:avLst/>
              <a:gdLst>
                <a:gd name="T0" fmla="*/ 123 w 123"/>
                <a:gd name="T1" fmla="*/ 4 h 123"/>
                <a:gd name="T2" fmla="*/ 4 w 123"/>
                <a:gd name="T3" fmla="*/ 123 h 123"/>
                <a:gd name="T4" fmla="*/ 0 w 123"/>
                <a:gd name="T5" fmla="*/ 118 h 123"/>
                <a:gd name="T6" fmla="*/ 118 w 123"/>
                <a:gd name="T7" fmla="*/ 0 h 123"/>
                <a:gd name="T8" fmla="*/ 123 w 123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4"/>
                  </a:moveTo>
                  <a:lnTo>
                    <a:pt x="4" y="123"/>
                  </a:lnTo>
                  <a:lnTo>
                    <a:pt x="0" y="118"/>
                  </a:lnTo>
                  <a:lnTo>
                    <a:pt x="118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90">
              <a:extLst>
                <a:ext uri="{FF2B5EF4-FFF2-40B4-BE49-F238E27FC236}">
                  <a16:creationId xmlns:a16="http://schemas.microsoft.com/office/drawing/2014/main" id="{42D0723B-0B60-444E-8BAF-B5F4D8BB7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471" y="3185508"/>
              <a:ext cx="205839" cy="205838"/>
            </a:xfrm>
            <a:custGeom>
              <a:avLst/>
              <a:gdLst>
                <a:gd name="T0" fmla="*/ 123 w 123"/>
                <a:gd name="T1" fmla="*/ 5 h 123"/>
                <a:gd name="T2" fmla="*/ 5 w 123"/>
                <a:gd name="T3" fmla="*/ 123 h 123"/>
                <a:gd name="T4" fmla="*/ 0 w 123"/>
                <a:gd name="T5" fmla="*/ 119 h 123"/>
                <a:gd name="T6" fmla="*/ 119 w 123"/>
                <a:gd name="T7" fmla="*/ 0 h 123"/>
                <a:gd name="T8" fmla="*/ 123 w 123"/>
                <a:gd name="T9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5"/>
                  </a:moveTo>
                  <a:lnTo>
                    <a:pt x="5" y="123"/>
                  </a:lnTo>
                  <a:lnTo>
                    <a:pt x="0" y="119"/>
                  </a:lnTo>
                  <a:lnTo>
                    <a:pt x="119" y="0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91">
              <a:extLst>
                <a:ext uri="{FF2B5EF4-FFF2-40B4-BE49-F238E27FC236}">
                  <a16:creationId xmlns:a16="http://schemas.microsoft.com/office/drawing/2014/main" id="{EEE0B9CD-2C23-4146-9C50-1AEF8B323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593" y="3215629"/>
              <a:ext cx="205839" cy="205838"/>
            </a:xfrm>
            <a:custGeom>
              <a:avLst/>
              <a:gdLst>
                <a:gd name="T0" fmla="*/ 123 w 123"/>
                <a:gd name="T1" fmla="*/ 4 h 123"/>
                <a:gd name="T2" fmla="*/ 5 w 123"/>
                <a:gd name="T3" fmla="*/ 123 h 123"/>
                <a:gd name="T4" fmla="*/ 0 w 123"/>
                <a:gd name="T5" fmla="*/ 118 h 123"/>
                <a:gd name="T6" fmla="*/ 119 w 123"/>
                <a:gd name="T7" fmla="*/ 0 h 123"/>
                <a:gd name="T8" fmla="*/ 123 w 123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4"/>
                  </a:moveTo>
                  <a:lnTo>
                    <a:pt x="5" y="123"/>
                  </a:lnTo>
                  <a:lnTo>
                    <a:pt x="0" y="118"/>
                  </a:lnTo>
                  <a:lnTo>
                    <a:pt x="119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92">
              <a:extLst>
                <a:ext uri="{FF2B5EF4-FFF2-40B4-BE49-F238E27FC236}">
                  <a16:creationId xmlns:a16="http://schemas.microsoft.com/office/drawing/2014/main" id="{2D4B6E06-60B7-482B-85DD-A46E1C8E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716" y="3244080"/>
              <a:ext cx="205839" cy="209185"/>
            </a:xfrm>
            <a:custGeom>
              <a:avLst/>
              <a:gdLst>
                <a:gd name="T0" fmla="*/ 123 w 123"/>
                <a:gd name="T1" fmla="*/ 5 h 125"/>
                <a:gd name="T2" fmla="*/ 4 w 123"/>
                <a:gd name="T3" fmla="*/ 125 h 125"/>
                <a:gd name="T4" fmla="*/ 0 w 123"/>
                <a:gd name="T5" fmla="*/ 119 h 125"/>
                <a:gd name="T6" fmla="*/ 118 w 123"/>
                <a:gd name="T7" fmla="*/ 0 h 125"/>
                <a:gd name="T8" fmla="*/ 123 w 123"/>
                <a:gd name="T9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5">
                  <a:moveTo>
                    <a:pt x="123" y="5"/>
                  </a:moveTo>
                  <a:lnTo>
                    <a:pt x="4" y="125"/>
                  </a:lnTo>
                  <a:lnTo>
                    <a:pt x="0" y="119"/>
                  </a:lnTo>
                  <a:lnTo>
                    <a:pt x="118" y="0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93">
              <a:extLst>
                <a:ext uri="{FF2B5EF4-FFF2-40B4-BE49-F238E27FC236}">
                  <a16:creationId xmlns:a16="http://schemas.microsoft.com/office/drawing/2014/main" id="{80EE98A5-8704-4638-B2FE-45C96DC7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166" y="3274202"/>
              <a:ext cx="207511" cy="207511"/>
            </a:xfrm>
            <a:custGeom>
              <a:avLst/>
              <a:gdLst>
                <a:gd name="T0" fmla="*/ 124 w 124"/>
                <a:gd name="T1" fmla="*/ 4 h 124"/>
                <a:gd name="T2" fmla="*/ 6 w 124"/>
                <a:gd name="T3" fmla="*/ 124 h 124"/>
                <a:gd name="T4" fmla="*/ 0 w 124"/>
                <a:gd name="T5" fmla="*/ 120 h 124"/>
                <a:gd name="T6" fmla="*/ 120 w 124"/>
                <a:gd name="T7" fmla="*/ 0 h 124"/>
                <a:gd name="T8" fmla="*/ 124 w 124"/>
                <a:gd name="T9" fmla="*/ 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24">
                  <a:moveTo>
                    <a:pt x="124" y="4"/>
                  </a:moveTo>
                  <a:lnTo>
                    <a:pt x="6" y="124"/>
                  </a:lnTo>
                  <a:lnTo>
                    <a:pt x="0" y="120"/>
                  </a:lnTo>
                  <a:lnTo>
                    <a:pt x="12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94">
              <a:extLst>
                <a:ext uri="{FF2B5EF4-FFF2-40B4-BE49-F238E27FC236}">
                  <a16:creationId xmlns:a16="http://schemas.microsoft.com/office/drawing/2014/main" id="{D4371012-18DC-4DF1-9B79-4127FC04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961" y="3305997"/>
              <a:ext cx="205839" cy="205838"/>
            </a:xfrm>
            <a:custGeom>
              <a:avLst/>
              <a:gdLst>
                <a:gd name="T0" fmla="*/ 123 w 123"/>
                <a:gd name="T1" fmla="*/ 4 h 123"/>
                <a:gd name="T2" fmla="*/ 4 w 123"/>
                <a:gd name="T3" fmla="*/ 123 h 123"/>
                <a:gd name="T4" fmla="*/ 0 w 123"/>
                <a:gd name="T5" fmla="*/ 118 h 123"/>
                <a:gd name="T6" fmla="*/ 118 w 123"/>
                <a:gd name="T7" fmla="*/ 0 h 123"/>
                <a:gd name="T8" fmla="*/ 123 w 123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4"/>
                  </a:moveTo>
                  <a:lnTo>
                    <a:pt x="4" y="123"/>
                  </a:lnTo>
                  <a:lnTo>
                    <a:pt x="0" y="118"/>
                  </a:lnTo>
                  <a:lnTo>
                    <a:pt x="118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95">
              <a:extLst>
                <a:ext uri="{FF2B5EF4-FFF2-40B4-BE49-F238E27FC236}">
                  <a16:creationId xmlns:a16="http://schemas.microsoft.com/office/drawing/2014/main" id="{8697F0EB-C683-4748-A453-4132B9643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410" y="3334447"/>
              <a:ext cx="205839" cy="205838"/>
            </a:xfrm>
            <a:custGeom>
              <a:avLst/>
              <a:gdLst>
                <a:gd name="T0" fmla="*/ 123 w 123"/>
                <a:gd name="T1" fmla="*/ 5 h 123"/>
                <a:gd name="T2" fmla="*/ 5 w 123"/>
                <a:gd name="T3" fmla="*/ 123 h 123"/>
                <a:gd name="T4" fmla="*/ 0 w 123"/>
                <a:gd name="T5" fmla="*/ 119 h 123"/>
                <a:gd name="T6" fmla="*/ 119 w 123"/>
                <a:gd name="T7" fmla="*/ 0 h 123"/>
                <a:gd name="T8" fmla="*/ 123 w 123"/>
                <a:gd name="T9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5"/>
                  </a:moveTo>
                  <a:lnTo>
                    <a:pt x="5" y="123"/>
                  </a:lnTo>
                  <a:lnTo>
                    <a:pt x="0" y="119"/>
                  </a:lnTo>
                  <a:lnTo>
                    <a:pt x="119" y="0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96">
              <a:extLst>
                <a:ext uri="{FF2B5EF4-FFF2-40B4-BE49-F238E27FC236}">
                  <a16:creationId xmlns:a16="http://schemas.microsoft.com/office/drawing/2014/main" id="{062A287E-2ED8-48AF-9D83-B06166D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8533" y="3364570"/>
              <a:ext cx="205839" cy="205838"/>
            </a:xfrm>
            <a:custGeom>
              <a:avLst/>
              <a:gdLst>
                <a:gd name="T0" fmla="*/ 123 w 123"/>
                <a:gd name="T1" fmla="*/ 4 h 123"/>
                <a:gd name="T2" fmla="*/ 4 w 123"/>
                <a:gd name="T3" fmla="*/ 123 h 123"/>
                <a:gd name="T4" fmla="*/ 0 w 123"/>
                <a:gd name="T5" fmla="*/ 119 h 123"/>
                <a:gd name="T6" fmla="*/ 119 w 123"/>
                <a:gd name="T7" fmla="*/ 0 h 123"/>
                <a:gd name="T8" fmla="*/ 123 w 123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23" y="4"/>
                  </a:moveTo>
                  <a:lnTo>
                    <a:pt x="4" y="123"/>
                  </a:lnTo>
                  <a:lnTo>
                    <a:pt x="0" y="119"/>
                  </a:lnTo>
                  <a:lnTo>
                    <a:pt x="119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97A5A6"/>
            </a:solidFill>
            <a:ln w="0">
              <a:solidFill>
                <a:srgbClr val="97A5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97">
              <a:extLst>
                <a:ext uri="{FF2B5EF4-FFF2-40B4-BE49-F238E27FC236}">
                  <a16:creationId xmlns:a16="http://schemas.microsoft.com/office/drawing/2014/main" id="{0E733CE9-750A-4051-B380-CE8DDA9C5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9471" y="3038241"/>
              <a:ext cx="547227" cy="339716"/>
            </a:xfrm>
            <a:custGeom>
              <a:avLst/>
              <a:gdLst>
                <a:gd name="T0" fmla="*/ 301 w 327"/>
                <a:gd name="T1" fmla="*/ 122 h 203"/>
                <a:gd name="T2" fmla="*/ 294 w 327"/>
                <a:gd name="T3" fmla="*/ 94 h 203"/>
                <a:gd name="T4" fmla="*/ 283 w 327"/>
                <a:gd name="T5" fmla="*/ 68 h 203"/>
                <a:gd name="T6" fmla="*/ 266 w 327"/>
                <a:gd name="T7" fmla="*/ 46 h 203"/>
                <a:gd name="T8" fmla="*/ 245 w 327"/>
                <a:gd name="T9" fmla="*/ 28 h 203"/>
                <a:gd name="T10" fmla="*/ 220 w 327"/>
                <a:gd name="T11" fmla="*/ 13 h 203"/>
                <a:gd name="T12" fmla="*/ 194 w 327"/>
                <a:gd name="T13" fmla="*/ 4 h 203"/>
                <a:gd name="T14" fmla="*/ 164 w 327"/>
                <a:gd name="T15" fmla="*/ 0 h 203"/>
                <a:gd name="T16" fmla="*/ 135 w 327"/>
                <a:gd name="T17" fmla="*/ 4 h 203"/>
                <a:gd name="T18" fmla="*/ 107 w 327"/>
                <a:gd name="T19" fmla="*/ 13 h 203"/>
                <a:gd name="T20" fmla="*/ 82 w 327"/>
                <a:gd name="T21" fmla="*/ 28 h 203"/>
                <a:gd name="T22" fmla="*/ 63 w 327"/>
                <a:gd name="T23" fmla="*/ 46 h 203"/>
                <a:gd name="T24" fmla="*/ 46 w 327"/>
                <a:gd name="T25" fmla="*/ 68 h 203"/>
                <a:gd name="T26" fmla="*/ 34 w 327"/>
                <a:gd name="T27" fmla="*/ 94 h 203"/>
                <a:gd name="T28" fmla="*/ 27 w 327"/>
                <a:gd name="T29" fmla="*/ 122 h 203"/>
                <a:gd name="T30" fmla="*/ 0 w 327"/>
                <a:gd name="T31" fmla="*/ 122 h 203"/>
                <a:gd name="T32" fmla="*/ 0 w 327"/>
                <a:gd name="T33" fmla="*/ 203 h 203"/>
                <a:gd name="T34" fmla="*/ 327 w 327"/>
                <a:gd name="T35" fmla="*/ 203 h 203"/>
                <a:gd name="T36" fmla="*/ 327 w 327"/>
                <a:gd name="T37" fmla="*/ 122 h 203"/>
                <a:gd name="T38" fmla="*/ 301 w 327"/>
                <a:gd name="T39" fmla="*/ 122 h 203"/>
                <a:gd name="T40" fmla="*/ 164 w 327"/>
                <a:gd name="T41" fmla="*/ 55 h 203"/>
                <a:gd name="T42" fmla="*/ 187 w 327"/>
                <a:gd name="T43" fmla="*/ 59 h 203"/>
                <a:gd name="T44" fmla="*/ 208 w 327"/>
                <a:gd name="T45" fmla="*/ 68 h 203"/>
                <a:gd name="T46" fmla="*/ 225 w 327"/>
                <a:gd name="T47" fmla="*/ 83 h 203"/>
                <a:gd name="T48" fmla="*/ 238 w 327"/>
                <a:gd name="T49" fmla="*/ 101 h 203"/>
                <a:gd name="T50" fmla="*/ 246 w 327"/>
                <a:gd name="T51" fmla="*/ 122 h 203"/>
                <a:gd name="T52" fmla="*/ 82 w 327"/>
                <a:gd name="T53" fmla="*/ 122 h 203"/>
                <a:gd name="T54" fmla="*/ 90 w 327"/>
                <a:gd name="T55" fmla="*/ 101 h 203"/>
                <a:gd name="T56" fmla="*/ 102 w 327"/>
                <a:gd name="T57" fmla="*/ 83 h 203"/>
                <a:gd name="T58" fmla="*/ 120 w 327"/>
                <a:gd name="T59" fmla="*/ 68 h 203"/>
                <a:gd name="T60" fmla="*/ 140 w 327"/>
                <a:gd name="T61" fmla="*/ 59 h 203"/>
                <a:gd name="T62" fmla="*/ 164 w 327"/>
                <a:gd name="T63" fmla="*/ 5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7" h="203">
                  <a:moveTo>
                    <a:pt x="301" y="122"/>
                  </a:moveTo>
                  <a:lnTo>
                    <a:pt x="294" y="94"/>
                  </a:lnTo>
                  <a:lnTo>
                    <a:pt x="283" y="68"/>
                  </a:lnTo>
                  <a:lnTo>
                    <a:pt x="266" y="46"/>
                  </a:lnTo>
                  <a:lnTo>
                    <a:pt x="245" y="28"/>
                  </a:lnTo>
                  <a:lnTo>
                    <a:pt x="220" y="13"/>
                  </a:lnTo>
                  <a:lnTo>
                    <a:pt x="194" y="4"/>
                  </a:lnTo>
                  <a:lnTo>
                    <a:pt x="164" y="0"/>
                  </a:lnTo>
                  <a:lnTo>
                    <a:pt x="135" y="4"/>
                  </a:lnTo>
                  <a:lnTo>
                    <a:pt x="107" y="13"/>
                  </a:lnTo>
                  <a:lnTo>
                    <a:pt x="82" y="28"/>
                  </a:lnTo>
                  <a:lnTo>
                    <a:pt x="63" y="46"/>
                  </a:lnTo>
                  <a:lnTo>
                    <a:pt x="46" y="68"/>
                  </a:lnTo>
                  <a:lnTo>
                    <a:pt x="34" y="94"/>
                  </a:lnTo>
                  <a:lnTo>
                    <a:pt x="27" y="122"/>
                  </a:lnTo>
                  <a:lnTo>
                    <a:pt x="0" y="122"/>
                  </a:lnTo>
                  <a:lnTo>
                    <a:pt x="0" y="203"/>
                  </a:lnTo>
                  <a:lnTo>
                    <a:pt x="327" y="203"/>
                  </a:lnTo>
                  <a:lnTo>
                    <a:pt x="327" y="122"/>
                  </a:lnTo>
                  <a:lnTo>
                    <a:pt x="301" y="122"/>
                  </a:lnTo>
                  <a:close/>
                  <a:moveTo>
                    <a:pt x="164" y="55"/>
                  </a:moveTo>
                  <a:lnTo>
                    <a:pt x="187" y="59"/>
                  </a:lnTo>
                  <a:lnTo>
                    <a:pt x="208" y="68"/>
                  </a:lnTo>
                  <a:lnTo>
                    <a:pt x="225" y="83"/>
                  </a:lnTo>
                  <a:lnTo>
                    <a:pt x="238" y="101"/>
                  </a:lnTo>
                  <a:lnTo>
                    <a:pt x="246" y="122"/>
                  </a:lnTo>
                  <a:lnTo>
                    <a:pt x="82" y="122"/>
                  </a:lnTo>
                  <a:lnTo>
                    <a:pt x="90" y="101"/>
                  </a:lnTo>
                  <a:lnTo>
                    <a:pt x="102" y="83"/>
                  </a:lnTo>
                  <a:lnTo>
                    <a:pt x="120" y="68"/>
                  </a:lnTo>
                  <a:lnTo>
                    <a:pt x="140" y="59"/>
                  </a:lnTo>
                  <a:lnTo>
                    <a:pt x="164" y="55"/>
                  </a:lnTo>
                  <a:close/>
                </a:path>
              </a:pathLst>
            </a:custGeom>
            <a:solidFill>
              <a:srgbClr val="FCE877"/>
            </a:solidFill>
            <a:ln w="0">
              <a:solidFill>
                <a:srgbClr val="FCE87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98">
              <a:extLst>
                <a:ext uri="{FF2B5EF4-FFF2-40B4-BE49-F238E27FC236}">
                  <a16:creationId xmlns:a16="http://schemas.microsoft.com/office/drawing/2014/main" id="{9F19639B-2435-4B36-A58D-4BF0BEC53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676" y="3342813"/>
              <a:ext cx="13388" cy="35144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99">
              <a:extLst>
                <a:ext uri="{FF2B5EF4-FFF2-40B4-BE49-F238E27FC236}">
                  <a16:creationId xmlns:a16="http://schemas.microsoft.com/office/drawing/2014/main" id="{4D6111EC-F5DF-4BA9-BE0B-DF2F5B9D8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819" y="3321060"/>
              <a:ext cx="5021" cy="56898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200">
              <a:extLst>
                <a:ext uri="{FF2B5EF4-FFF2-40B4-BE49-F238E27FC236}">
                  <a16:creationId xmlns:a16="http://schemas.microsoft.com/office/drawing/2014/main" id="{73B49EDF-D12E-4B9F-B2A7-304DAF3E1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267" y="3342813"/>
              <a:ext cx="13388" cy="35144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201">
              <a:extLst>
                <a:ext uri="{FF2B5EF4-FFF2-40B4-BE49-F238E27FC236}">
                  <a16:creationId xmlns:a16="http://schemas.microsoft.com/office/drawing/2014/main" id="{4683666A-2DF9-4246-BE13-C1AC58F8B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8410" y="3321060"/>
              <a:ext cx="1674" cy="56898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202">
              <a:extLst>
                <a:ext uri="{FF2B5EF4-FFF2-40B4-BE49-F238E27FC236}">
                  <a16:creationId xmlns:a16="http://schemas.microsoft.com/office/drawing/2014/main" id="{E8E96561-D215-4EDA-AFDD-E3918B061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185" y="3342813"/>
              <a:ext cx="11715" cy="35144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203">
              <a:extLst>
                <a:ext uri="{FF2B5EF4-FFF2-40B4-BE49-F238E27FC236}">
                  <a16:creationId xmlns:a16="http://schemas.microsoft.com/office/drawing/2014/main" id="{E51A5450-E6B4-46CD-ADFB-5BF0E5318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329" y="3321060"/>
              <a:ext cx="3347" cy="56898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04">
              <a:extLst>
                <a:ext uri="{FF2B5EF4-FFF2-40B4-BE49-F238E27FC236}">
                  <a16:creationId xmlns:a16="http://schemas.microsoft.com/office/drawing/2014/main" id="{40763D0F-A737-4073-BDFF-E8070D208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5431" y="3342813"/>
              <a:ext cx="13388" cy="35144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206">
              <a:extLst>
                <a:ext uri="{FF2B5EF4-FFF2-40B4-BE49-F238E27FC236}">
                  <a16:creationId xmlns:a16="http://schemas.microsoft.com/office/drawing/2014/main" id="{90EA7F1D-FCF7-4C8E-8EF1-F17D4B8A9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0574" y="3321059"/>
              <a:ext cx="5021" cy="56898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207">
              <a:extLst>
                <a:ext uri="{FF2B5EF4-FFF2-40B4-BE49-F238E27FC236}">
                  <a16:creationId xmlns:a16="http://schemas.microsoft.com/office/drawing/2014/main" id="{482505F7-587B-4495-B0A6-A32548BDF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348" y="3342813"/>
              <a:ext cx="13388" cy="35144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208">
              <a:extLst>
                <a:ext uri="{FF2B5EF4-FFF2-40B4-BE49-F238E27FC236}">
                  <a16:creationId xmlns:a16="http://schemas.microsoft.com/office/drawing/2014/main" id="{E5EB3BCB-409B-4BD9-B5FC-312CDE7C5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4165" y="3321059"/>
              <a:ext cx="3347" cy="56898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209">
              <a:extLst>
                <a:ext uri="{FF2B5EF4-FFF2-40B4-BE49-F238E27FC236}">
                  <a16:creationId xmlns:a16="http://schemas.microsoft.com/office/drawing/2014/main" id="{EC75CB46-262F-4747-9E38-2A8687A84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0940" y="3342813"/>
              <a:ext cx="13388" cy="35144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210">
              <a:extLst>
                <a:ext uri="{FF2B5EF4-FFF2-40B4-BE49-F238E27FC236}">
                  <a16:creationId xmlns:a16="http://schemas.microsoft.com/office/drawing/2014/main" id="{B0B57B7D-1FC2-409C-B221-28A157A37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6084" y="3321059"/>
              <a:ext cx="1674" cy="56898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211">
              <a:extLst>
                <a:ext uri="{FF2B5EF4-FFF2-40B4-BE49-F238E27FC236}">
                  <a16:creationId xmlns:a16="http://schemas.microsoft.com/office/drawing/2014/main" id="{52E5946F-C227-4551-8697-38335E2D3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860" y="3342813"/>
              <a:ext cx="11715" cy="35144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212">
              <a:extLst>
                <a:ext uri="{FF2B5EF4-FFF2-40B4-BE49-F238E27FC236}">
                  <a16:creationId xmlns:a16="http://schemas.microsoft.com/office/drawing/2014/main" id="{58769586-37AD-49FA-B898-191BF2FD5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8003" y="3321059"/>
              <a:ext cx="3347" cy="56898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213">
              <a:extLst>
                <a:ext uri="{FF2B5EF4-FFF2-40B4-BE49-F238E27FC236}">
                  <a16:creationId xmlns:a16="http://schemas.microsoft.com/office/drawing/2014/main" id="{A0151203-3E4B-4380-9686-C667C4156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104" y="3342813"/>
              <a:ext cx="13388" cy="35144"/>
            </a:xfrm>
            <a:prstGeom prst="rect">
              <a:avLst/>
            </a:prstGeom>
            <a:solidFill>
              <a:srgbClr val="043942"/>
            </a:solidFill>
            <a:ln w="0">
              <a:solidFill>
                <a:srgbClr val="0439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14">
              <a:extLst>
                <a:ext uri="{FF2B5EF4-FFF2-40B4-BE49-F238E27FC236}">
                  <a16:creationId xmlns:a16="http://schemas.microsoft.com/office/drawing/2014/main" id="{C269FC28-E067-4429-B449-E979CA13A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4170" y="2571341"/>
              <a:ext cx="451838" cy="2465028"/>
            </a:xfrm>
            <a:custGeom>
              <a:avLst/>
              <a:gdLst>
                <a:gd name="T0" fmla="*/ 270 w 270"/>
                <a:gd name="T1" fmla="*/ 278 h 1473"/>
                <a:gd name="T2" fmla="*/ 270 w 270"/>
                <a:gd name="T3" fmla="*/ 278 h 1473"/>
                <a:gd name="T4" fmla="*/ 270 w 270"/>
                <a:gd name="T5" fmla="*/ 278 h 1473"/>
                <a:gd name="T6" fmla="*/ 266 w 270"/>
                <a:gd name="T7" fmla="*/ 232 h 1473"/>
                <a:gd name="T8" fmla="*/ 255 w 270"/>
                <a:gd name="T9" fmla="*/ 190 h 1473"/>
                <a:gd name="T10" fmla="*/ 239 w 270"/>
                <a:gd name="T11" fmla="*/ 151 h 1473"/>
                <a:gd name="T12" fmla="*/ 217 w 270"/>
                <a:gd name="T13" fmla="*/ 114 h 1473"/>
                <a:gd name="T14" fmla="*/ 190 w 270"/>
                <a:gd name="T15" fmla="*/ 81 h 1473"/>
                <a:gd name="T16" fmla="*/ 158 w 270"/>
                <a:gd name="T17" fmla="*/ 54 h 1473"/>
                <a:gd name="T18" fmla="*/ 123 w 270"/>
                <a:gd name="T19" fmla="*/ 32 h 1473"/>
                <a:gd name="T20" fmla="*/ 85 w 270"/>
                <a:gd name="T21" fmla="*/ 15 h 1473"/>
                <a:gd name="T22" fmla="*/ 43 w 270"/>
                <a:gd name="T23" fmla="*/ 4 h 1473"/>
                <a:gd name="T24" fmla="*/ 0 w 270"/>
                <a:gd name="T25" fmla="*/ 0 h 1473"/>
                <a:gd name="T26" fmla="*/ 0 w 270"/>
                <a:gd name="T27" fmla="*/ 79 h 1473"/>
                <a:gd name="T28" fmla="*/ 38 w 270"/>
                <a:gd name="T29" fmla="*/ 84 h 1473"/>
                <a:gd name="T30" fmla="*/ 74 w 270"/>
                <a:gd name="T31" fmla="*/ 95 h 1473"/>
                <a:gd name="T32" fmla="*/ 107 w 270"/>
                <a:gd name="T33" fmla="*/ 113 h 1473"/>
                <a:gd name="T34" fmla="*/ 135 w 270"/>
                <a:gd name="T35" fmla="*/ 138 h 1473"/>
                <a:gd name="T36" fmla="*/ 158 w 270"/>
                <a:gd name="T37" fmla="*/ 167 h 1473"/>
                <a:gd name="T38" fmla="*/ 177 w 270"/>
                <a:gd name="T39" fmla="*/ 201 h 1473"/>
                <a:gd name="T40" fmla="*/ 187 w 270"/>
                <a:gd name="T41" fmla="*/ 237 h 1473"/>
                <a:gd name="T42" fmla="*/ 191 w 270"/>
                <a:gd name="T43" fmla="*/ 278 h 1473"/>
                <a:gd name="T44" fmla="*/ 191 w 270"/>
                <a:gd name="T45" fmla="*/ 280 h 1473"/>
                <a:gd name="T46" fmla="*/ 191 w 270"/>
                <a:gd name="T47" fmla="*/ 284 h 1473"/>
                <a:gd name="T48" fmla="*/ 191 w 270"/>
                <a:gd name="T49" fmla="*/ 284 h 1473"/>
                <a:gd name="T50" fmla="*/ 191 w 270"/>
                <a:gd name="T51" fmla="*/ 1434 h 1473"/>
                <a:gd name="T52" fmla="*/ 191 w 270"/>
                <a:gd name="T53" fmla="*/ 1434 h 1473"/>
                <a:gd name="T54" fmla="*/ 191 w 270"/>
                <a:gd name="T55" fmla="*/ 1435 h 1473"/>
                <a:gd name="T56" fmla="*/ 195 w 270"/>
                <a:gd name="T57" fmla="*/ 1449 h 1473"/>
                <a:gd name="T58" fmla="*/ 203 w 270"/>
                <a:gd name="T59" fmla="*/ 1461 h 1473"/>
                <a:gd name="T60" fmla="*/ 215 w 270"/>
                <a:gd name="T61" fmla="*/ 1470 h 1473"/>
                <a:gd name="T62" fmla="*/ 230 w 270"/>
                <a:gd name="T63" fmla="*/ 1473 h 1473"/>
                <a:gd name="T64" fmla="*/ 245 w 270"/>
                <a:gd name="T65" fmla="*/ 1470 h 1473"/>
                <a:gd name="T66" fmla="*/ 258 w 270"/>
                <a:gd name="T67" fmla="*/ 1461 h 1473"/>
                <a:gd name="T68" fmla="*/ 266 w 270"/>
                <a:gd name="T69" fmla="*/ 1449 h 1473"/>
                <a:gd name="T70" fmla="*/ 268 w 270"/>
                <a:gd name="T71" fmla="*/ 1435 h 1473"/>
                <a:gd name="T72" fmla="*/ 268 w 270"/>
                <a:gd name="T73" fmla="*/ 1434 h 1473"/>
                <a:gd name="T74" fmla="*/ 270 w 270"/>
                <a:gd name="T75" fmla="*/ 1434 h 1473"/>
                <a:gd name="T76" fmla="*/ 270 w 270"/>
                <a:gd name="T77" fmla="*/ 388 h 1473"/>
                <a:gd name="T78" fmla="*/ 270 w 270"/>
                <a:gd name="T79" fmla="*/ 388 h 1473"/>
                <a:gd name="T80" fmla="*/ 270 w 270"/>
                <a:gd name="T81" fmla="*/ 278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0" h="1473">
                  <a:moveTo>
                    <a:pt x="270" y="278"/>
                  </a:moveTo>
                  <a:lnTo>
                    <a:pt x="270" y="278"/>
                  </a:lnTo>
                  <a:lnTo>
                    <a:pt x="270" y="278"/>
                  </a:lnTo>
                  <a:lnTo>
                    <a:pt x="266" y="232"/>
                  </a:lnTo>
                  <a:lnTo>
                    <a:pt x="255" y="190"/>
                  </a:lnTo>
                  <a:lnTo>
                    <a:pt x="239" y="151"/>
                  </a:lnTo>
                  <a:lnTo>
                    <a:pt x="217" y="114"/>
                  </a:lnTo>
                  <a:lnTo>
                    <a:pt x="190" y="81"/>
                  </a:lnTo>
                  <a:lnTo>
                    <a:pt x="158" y="54"/>
                  </a:lnTo>
                  <a:lnTo>
                    <a:pt x="123" y="32"/>
                  </a:lnTo>
                  <a:lnTo>
                    <a:pt x="85" y="15"/>
                  </a:lnTo>
                  <a:lnTo>
                    <a:pt x="43" y="4"/>
                  </a:lnTo>
                  <a:lnTo>
                    <a:pt x="0" y="0"/>
                  </a:lnTo>
                  <a:lnTo>
                    <a:pt x="0" y="79"/>
                  </a:lnTo>
                  <a:lnTo>
                    <a:pt x="38" y="84"/>
                  </a:lnTo>
                  <a:lnTo>
                    <a:pt x="74" y="95"/>
                  </a:lnTo>
                  <a:lnTo>
                    <a:pt x="107" y="113"/>
                  </a:lnTo>
                  <a:lnTo>
                    <a:pt x="135" y="138"/>
                  </a:lnTo>
                  <a:lnTo>
                    <a:pt x="158" y="167"/>
                  </a:lnTo>
                  <a:lnTo>
                    <a:pt x="177" y="201"/>
                  </a:lnTo>
                  <a:lnTo>
                    <a:pt x="187" y="237"/>
                  </a:lnTo>
                  <a:lnTo>
                    <a:pt x="191" y="278"/>
                  </a:lnTo>
                  <a:lnTo>
                    <a:pt x="191" y="280"/>
                  </a:lnTo>
                  <a:lnTo>
                    <a:pt x="191" y="284"/>
                  </a:lnTo>
                  <a:lnTo>
                    <a:pt x="191" y="284"/>
                  </a:lnTo>
                  <a:lnTo>
                    <a:pt x="191" y="1434"/>
                  </a:lnTo>
                  <a:lnTo>
                    <a:pt x="191" y="1434"/>
                  </a:lnTo>
                  <a:lnTo>
                    <a:pt x="191" y="1435"/>
                  </a:lnTo>
                  <a:lnTo>
                    <a:pt x="195" y="1449"/>
                  </a:lnTo>
                  <a:lnTo>
                    <a:pt x="203" y="1461"/>
                  </a:lnTo>
                  <a:lnTo>
                    <a:pt x="215" y="1470"/>
                  </a:lnTo>
                  <a:lnTo>
                    <a:pt x="230" y="1473"/>
                  </a:lnTo>
                  <a:lnTo>
                    <a:pt x="245" y="1470"/>
                  </a:lnTo>
                  <a:lnTo>
                    <a:pt x="258" y="1461"/>
                  </a:lnTo>
                  <a:lnTo>
                    <a:pt x="266" y="1449"/>
                  </a:lnTo>
                  <a:lnTo>
                    <a:pt x="268" y="1435"/>
                  </a:lnTo>
                  <a:lnTo>
                    <a:pt x="268" y="1434"/>
                  </a:lnTo>
                  <a:lnTo>
                    <a:pt x="270" y="1434"/>
                  </a:lnTo>
                  <a:lnTo>
                    <a:pt x="270" y="388"/>
                  </a:lnTo>
                  <a:lnTo>
                    <a:pt x="270" y="388"/>
                  </a:lnTo>
                  <a:lnTo>
                    <a:pt x="270" y="278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15">
              <a:extLst>
                <a:ext uri="{FF2B5EF4-FFF2-40B4-BE49-F238E27FC236}">
                  <a16:creationId xmlns:a16="http://schemas.microsoft.com/office/drawing/2014/main" id="{42C2A958-7E94-4F9C-8188-424AA4E12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410" y="2435790"/>
              <a:ext cx="299552" cy="366492"/>
            </a:xfrm>
            <a:custGeom>
              <a:avLst/>
              <a:gdLst>
                <a:gd name="T0" fmla="*/ 0 w 179"/>
                <a:gd name="T1" fmla="*/ 18 h 219"/>
                <a:gd name="T2" fmla="*/ 0 w 179"/>
                <a:gd name="T3" fmla="*/ 219 h 219"/>
                <a:gd name="T4" fmla="*/ 148 w 179"/>
                <a:gd name="T5" fmla="*/ 219 h 219"/>
                <a:gd name="T6" fmla="*/ 148 w 179"/>
                <a:gd name="T7" fmla="*/ 42 h 219"/>
                <a:gd name="T8" fmla="*/ 179 w 179"/>
                <a:gd name="T9" fmla="*/ 42 h 219"/>
                <a:gd name="T10" fmla="*/ 179 w 179"/>
                <a:gd name="T11" fmla="*/ 18 h 219"/>
                <a:gd name="T12" fmla="*/ 179 w 179"/>
                <a:gd name="T13" fmla="*/ 18 h 219"/>
                <a:gd name="T14" fmla="*/ 179 w 179"/>
                <a:gd name="T15" fmla="*/ 13 h 219"/>
                <a:gd name="T16" fmla="*/ 176 w 179"/>
                <a:gd name="T17" fmla="*/ 8 h 219"/>
                <a:gd name="T18" fmla="*/ 172 w 179"/>
                <a:gd name="T19" fmla="*/ 4 h 219"/>
                <a:gd name="T20" fmla="*/ 167 w 179"/>
                <a:gd name="T21" fmla="*/ 1 h 219"/>
                <a:gd name="T22" fmla="*/ 160 w 179"/>
                <a:gd name="T23" fmla="*/ 1 h 219"/>
                <a:gd name="T24" fmla="*/ 160 w 179"/>
                <a:gd name="T25" fmla="*/ 1 h 219"/>
                <a:gd name="T26" fmla="*/ 20 w 179"/>
                <a:gd name="T27" fmla="*/ 0 h 219"/>
                <a:gd name="T28" fmla="*/ 19 w 179"/>
                <a:gd name="T29" fmla="*/ 0 h 219"/>
                <a:gd name="T30" fmla="*/ 14 w 179"/>
                <a:gd name="T31" fmla="*/ 1 h 219"/>
                <a:gd name="T32" fmla="*/ 8 w 179"/>
                <a:gd name="T33" fmla="*/ 4 h 219"/>
                <a:gd name="T34" fmla="*/ 4 w 179"/>
                <a:gd name="T35" fmla="*/ 8 h 219"/>
                <a:gd name="T36" fmla="*/ 2 w 179"/>
                <a:gd name="T37" fmla="*/ 13 h 219"/>
                <a:gd name="T38" fmla="*/ 0 w 179"/>
                <a:gd name="T39" fmla="*/ 18 h 219"/>
                <a:gd name="T40" fmla="*/ 0 w 179"/>
                <a:gd name="T41" fmla="*/ 1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19">
                  <a:moveTo>
                    <a:pt x="0" y="18"/>
                  </a:moveTo>
                  <a:lnTo>
                    <a:pt x="0" y="219"/>
                  </a:lnTo>
                  <a:lnTo>
                    <a:pt x="148" y="219"/>
                  </a:lnTo>
                  <a:lnTo>
                    <a:pt x="148" y="42"/>
                  </a:lnTo>
                  <a:lnTo>
                    <a:pt x="179" y="42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9" y="13"/>
                  </a:lnTo>
                  <a:lnTo>
                    <a:pt x="176" y="8"/>
                  </a:lnTo>
                  <a:lnTo>
                    <a:pt x="172" y="4"/>
                  </a:lnTo>
                  <a:lnTo>
                    <a:pt x="167" y="1"/>
                  </a:lnTo>
                  <a:lnTo>
                    <a:pt x="160" y="1"/>
                  </a:lnTo>
                  <a:lnTo>
                    <a:pt x="16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2BADD"/>
            </a:solidFill>
            <a:ln w="0">
              <a:solidFill>
                <a:srgbClr val="62BAD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16">
              <a:extLst>
                <a:ext uri="{FF2B5EF4-FFF2-40B4-BE49-F238E27FC236}">
                  <a16:creationId xmlns:a16="http://schemas.microsoft.com/office/drawing/2014/main" id="{90AAE25B-D821-48BA-9FF8-1E02BDD23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961" y="2447505"/>
              <a:ext cx="235960" cy="50204"/>
            </a:xfrm>
            <a:custGeom>
              <a:avLst/>
              <a:gdLst>
                <a:gd name="T0" fmla="*/ 141 w 141"/>
                <a:gd name="T1" fmla="*/ 30 h 30"/>
                <a:gd name="T2" fmla="*/ 5 w 141"/>
                <a:gd name="T3" fmla="*/ 30 h 30"/>
                <a:gd name="T4" fmla="*/ 5 w 141"/>
                <a:gd name="T5" fmla="*/ 11 h 30"/>
                <a:gd name="T6" fmla="*/ 5 w 141"/>
                <a:gd name="T7" fmla="*/ 11 h 30"/>
                <a:gd name="T8" fmla="*/ 5 w 141"/>
                <a:gd name="T9" fmla="*/ 7 h 30"/>
                <a:gd name="T10" fmla="*/ 3 w 141"/>
                <a:gd name="T11" fmla="*/ 4 h 30"/>
                <a:gd name="T12" fmla="*/ 0 w 141"/>
                <a:gd name="T13" fmla="*/ 0 h 30"/>
                <a:gd name="T14" fmla="*/ 128 w 141"/>
                <a:gd name="T15" fmla="*/ 0 h 30"/>
                <a:gd name="T16" fmla="*/ 128 w 141"/>
                <a:gd name="T17" fmla="*/ 0 h 30"/>
                <a:gd name="T18" fmla="*/ 128 w 141"/>
                <a:gd name="T19" fmla="*/ 0 h 30"/>
                <a:gd name="T20" fmla="*/ 133 w 141"/>
                <a:gd name="T21" fmla="*/ 1 h 30"/>
                <a:gd name="T22" fmla="*/ 137 w 141"/>
                <a:gd name="T23" fmla="*/ 4 h 30"/>
                <a:gd name="T24" fmla="*/ 140 w 141"/>
                <a:gd name="T25" fmla="*/ 7 h 30"/>
                <a:gd name="T26" fmla="*/ 141 w 141"/>
                <a:gd name="T27" fmla="*/ 11 h 30"/>
                <a:gd name="T28" fmla="*/ 141 w 141"/>
                <a:gd name="T29" fmla="*/ 11 h 30"/>
                <a:gd name="T30" fmla="*/ 141 w 141"/>
                <a:gd name="T3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30">
                  <a:moveTo>
                    <a:pt x="141" y="30"/>
                  </a:moveTo>
                  <a:lnTo>
                    <a:pt x="5" y="3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3" y="1"/>
                  </a:lnTo>
                  <a:lnTo>
                    <a:pt x="137" y="4"/>
                  </a:lnTo>
                  <a:lnTo>
                    <a:pt x="140" y="7"/>
                  </a:lnTo>
                  <a:lnTo>
                    <a:pt x="141" y="11"/>
                  </a:lnTo>
                  <a:lnTo>
                    <a:pt x="141" y="11"/>
                  </a:lnTo>
                  <a:lnTo>
                    <a:pt x="141" y="3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17">
              <a:extLst>
                <a:ext uri="{FF2B5EF4-FFF2-40B4-BE49-F238E27FC236}">
                  <a16:creationId xmlns:a16="http://schemas.microsoft.com/office/drawing/2014/main" id="{2332B193-877E-44E5-88A6-532CD0EC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450" y="2447505"/>
              <a:ext cx="229267" cy="344736"/>
            </a:xfrm>
            <a:custGeom>
              <a:avLst/>
              <a:gdLst>
                <a:gd name="T0" fmla="*/ 1 w 137"/>
                <a:gd name="T1" fmla="*/ 11 h 206"/>
                <a:gd name="T2" fmla="*/ 1 w 137"/>
                <a:gd name="T3" fmla="*/ 7 h 206"/>
                <a:gd name="T4" fmla="*/ 4 w 137"/>
                <a:gd name="T5" fmla="*/ 2 h 206"/>
                <a:gd name="T6" fmla="*/ 8 w 137"/>
                <a:gd name="T7" fmla="*/ 0 h 206"/>
                <a:gd name="T8" fmla="*/ 13 w 137"/>
                <a:gd name="T9" fmla="*/ 0 h 206"/>
                <a:gd name="T10" fmla="*/ 13 w 137"/>
                <a:gd name="T11" fmla="*/ 0 h 206"/>
                <a:gd name="T12" fmla="*/ 13 w 137"/>
                <a:gd name="T13" fmla="*/ 0 h 206"/>
                <a:gd name="T14" fmla="*/ 14 w 137"/>
                <a:gd name="T15" fmla="*/ 0 h 206"/>
                <a:gd name="T16" fmla="*/ 18 w 137"/>
                <a:gd name="T17" fmla="*/ 1 h 206"/>
                <a:gd name="T18" fmla="*/ 22 w 137"/>
                <a:gd name="T19" fmla="*/ 4 h 206"/>
                <a:gd name="T20" fmla="*/ 25 w 137"/>
                <a:gd name="T21" fmla="*/ 7 h 206"/>
                <a:gd name="T22" fmla="*/ 26 w 137"/>
                <a:gd name="T23" fmla="*/ 11 h 206"/>
                <a:gd name="T24" fmla="*/ 26 w 137"/>
                <a:gd name="T25" fmla="*/ 35 h 206"/>
                <a:gd name="T26" fmla="*/ 137 w 137"/>
                <a:gd name="T27" fmla="*/ 35 h 206"/>
                <a:gd name="T28" fmla="*/ 136 w 137"/>
                <a:gd name="T29" fmla="*/ 206 h 206"/>
                <a:gd name="T30" fmla="*/ 0 w 137"/>
                <a:gd name="T31" fmla="*/ 206 h 206"/>
                <a:gd name="T32" fmla="*/ 1 w 137"/>
                <a:gd name="T33" fmla="*/ 1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206">
                  <a:moveTo>
                    <a:pt x="1" y="11"/>
                  </a:move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26" y="35"/>
                  </a:lnTo>
                  <a:lnTo>
                    <a:pt x="137" y="35"/>
                  </a:lnTo>
                  <a:lnTo>
                    <a:pt x="136" y="206"/>
                  </a:lnTo>
                  <a:lnTo>
                    <a:pt x="0" y="206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218">
              <a:extLst>
                <a:ext uri="{FF2B5EF4-FFF2-40B4-BE49-F238E27FC236}">
                  <a16:creationId xmlns:a16="http://schemas.microsoft.com/office/drawing/2014/main" id="{81AB114F-CC1E-4A61-ACA5-F55453C7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878" y="2536199"/>
              <a:ext cx="184082" cy="15062"/>
            </a:xfrm>
            <a:prstGeom prst="rect">
              <a:avLst/>
            </a:prstGeom>
            <a:solidFill>
              <a:srgbClr val="62BADD"/>
            </a:solidFill>
            <a:ln w="0">
              <a:solidFill>
                <a:srgbClr val="62BA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219">
              <a:extLst>
                <a:ext uri="{FF2B5EF4-FFF2-40B4-BE49-F238E27FC236}">
                  <a16:creationId xmlns:a16="http://schemas.microsoft.com/office/drawing/2014/main" id="{A54DB791-4D3A-4F0D-82CF-6E9774979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878" y="2567994"/>
              <a:ext cx="184082" cy="15062"/>
            </a:xfrm>
            <a:prstGeom prst="rect">
              <a:avLst/>
            </a:prstGeom>
            <a:solidFill>
              <a:srgbClr val="62BADD"/>
            </a:solidFill>
            <a:ln w="0">
              <a:solidFill>
                <a:srgbClr val="62BA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220">
              <a:extLst>
                <a:ext uri="{FF2B5EF4-FFF2-40B4-BE49-F238E27FC236}">
                  <a16:creationId xmlns:a16="http://schemas.microsoft.com/office/drawing/2014/main" id="{E843DA72-F704-45D3-9CB9-4BD9113C4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878" y="2599790"/>
              <a:ext cx="184082" cy="13388"/>
            </a:xfrm>
            <a:prstGeom prst="rect">
              <a:avLst/>
            </a:prstGeom>
            <a:solidFill>
              <a:srgbClr val="62BADD"/>
            </a:solidFill>
            <a:ln w="0">
              <a:solidFill>
                <a:srgbClr val="62BA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21">
              <a:extLst>
                <a:ext uri="{FF2B5EF4-FFF2-40B4-BE49-F238E27FC236}">
                  <a16:creationId xmlns:a16="http://schemas.microsoft.com/office/drawing/2014/main" id="{D49CC269-42A4-48F0-B216-0C5B8120E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878" y="2631587"/>
              <a:ext cx="184082" cy="11715"/>
            </a:xfrm>
            <a:prstGeom prst="rect">
              <a:avLst/>
            </a:prstGeom>
            <a:solidFill>
              <a:srgbClr val="62BADD"/>
            </a:solidFill>
            <a:ln w="0">
              <a:solidFill>
                <a:srgbClr val="62BA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222">
              <a:extLst>
                <a:ext uri="{FF2B5EF4-FFF2-40B4-BE49-F238E27FC236}">
                  <a16:creationId xmlns:a16="http://schemas.microsoft.com/office/drawing/2014/main" id="{0880AA21-DC55-42C1-B18D-C494BB87B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878" y="2661709"/>
              <a:ext cx="184082" cy="13388"/>
            </a:xfrm>
            <a:prstGeom prst="rect">
              <a:avLst/>
            </a:prstGeom>
            <a:solidFill>
              <a:srgbClr val="62BADD"/>
            </a:solidFill>
            <a:ln w="0">
              <a:solidFill>
                <a:srgbClr val="62BA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223">
              <a:extLst>
                <a:ext uri="{FF2B5EF4-FFF2-40B4-BE49-F238E27FC236}">
                  <a16:creationId xmlns:a16="http://schemas.microsoft.com/office/drawing/2014/main" id="{48164157-5AD3-479A-A16D-86CB19904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9878" y="2691831"/>
              <a:ext cx="184082" cy="13388"/>
            </a:xfrm>
            <a:prstGeom prst="rect">
              <a:avLst/>
            </a:prstGeom>
            <a:solidFill>
              <a:srgbClr val="62BADD"/>
            </a:solidFill>
            <a:ln w="0">
              <a:solidFill>
                <a:srgbClr val="62BA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24">
              <a:extLst>
                <a:ext uri="{FF2B5EF4-FFF2-40B4-BE49-F238E27FC236}">
                  <a16:creationId xmlns:a16="http://schemas.microsoft.com/office/drawing/2014/main" id="{EF72ECE3-5825-4A71-BE78-3328AD6545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2541" y="4038979"/>
              <a:ext cx="177388" cy="175715"/>
            </a:xfrm>
            <a:custGeom>
              <a:avLst/>
              <a:gdLst>
                <a:gd name="T0" fmla="*/ 81 w 106"/>
                <a:gd name="T1" fmla="*/ 20 h 105"/>
                <a:gd name="T2" fmla="*/ 86 w 106"/>
                <a:gd name="T3" fmla="*/ 11 h 105"/>
                <a:gd name="T4" fmla="*/ 74 w 106"/>
                <a:gd name="T5" fmla="*/ 4 h 105"/>
                <a:gd name="T6" fmla="*/ 69 w 106"/>
                <a:gd name="T7" fmla="*/ 13 h 105"/>
                <a:gd name="T8" fmla="*/ 63 w 106"/>
                <a:gd name="T9" fmla="*/ 11 h 105"/>
                <a:gd name="T10" fmla="*/ 56 w 106"/>
                <a:gd name="T11" fmla="*/ 10 h 105"/>
                <a:gd name="T12" fmla="*/ 49 w 106"/>
                <a:gd name="T13" fmla="*/ 10 h 105"/>
                <a:gd name="T14" fmla="*/ 47 w 106"/>
                <a:gd name="T15" fmla="*/ 0 h 105"/>
                <a:gd name="T16" fmla="*/ 34 w 106"/>
                <a:gd name="T17" fmla="*/ 3 h 105"/>
                <a:gd name="T18" fmla="*/ 36 w 106"/>
                <a:gd name="T19" fmla="*/ 13 h 105"/>
                <a:gd name="T20" fmla="*/ 31 w 106"/>
                <a:gd name="T21" fmla="*/ 16 h 105"/>
                <a:gd name="T22" fmla="*/ 25 w 106"/>
                <a:gd name="T23" fmla="*/ 20 h 105"/>
                <a:gd name="T24" fmla="*/ 21 w 106"/>
                <a:gd name="T25" fmla="*/ 24 h 105"/>
                <a:gd name="T26" fmla="*/ 12 w 106"/>
                <a:gd name="T27" fmla="*/ 19 h 105"/>
                <a:gd name="T28" fmla="*/ 5 w 106"/>
                <a:gd name="T29" fmla="*/ 30 h 105"/>
                <a:gd name="T30" fmla="*/ 13 w 106"/>
                <a:gd name="T31" fmla="*/ 36 h 105"/>
                <a:gd name="T32" fmla="*/ 12 w 106"/>
                <a:gd name="T33" fmla="*/ 42 h 105"/>
                <a:gd name="T34" fmla="*/ 10 w 106"/>
                <a:gd name="T35" fmla="*/ 49 h 105"/>
                <a:gd name="T36" fmla="*/ 10 w 106"/>
                <a:gd name="T37" fmla="*/ 55 h 105"/>
                <a:gd name="T38" fmla="*/ 0 w 106"/>
                <a:gd name="T39" fmla="*/ 58 h 105"/>
                <a:gd name="T40" fmla="*/ 4 w 106"/>
                <a:gd name="T41" fmla="*/ 71 h 105"/>
                <a:gd name="T42" fmla="*/ 13 w 106"/>
                <a:gd name="T43" fmla="*/ 68 h 105"/>
                <a:gd name="T44" fmla="*/ 17 w 106"/>
                <a:gd name="T45" fmla="*/ 75 h 105"/>
                <a:gd name="T46" fmla="*/ 21 w 106"/>
                <a:gd name="T47" fmla="*/ 80 h 105"/>
                <a:gd name="T48" fmla="*/ 25 w 106"/>
                <a:gd name="T49" fmla="*/ 84 h 105"/>
                <a:gd name="T50" fmla="*/ 19 w 106"/>
                <a:gd name="T51" fmla="*/ 93 h 105"/>
                <a:gd name="T52" fmla="*/ 31 w 106"/>
                <a:gd name="T53" fmla="*/ 101 h 105"/>
                <a:gd name="T54" fmla="*/ 36 w 106"/>
                <a:gd name="T55" fmla="*/ 92 h 105"/>
                <a:gd name="T56" fmla="*/ 43 w 106"/>
                <a:gd name="T57" fmla="*/ 93 h 105"/>
                <a:gd name="T58" fmla="*/ 49 w 106"/>
                <a:gd name="T59" fmla="*/ 95 h 105"/>
                <a:gd name="T60" fmla="*/ 56 w 106"/>
                <a:gd name="T61" fmla="*/ 95 h 105"/>
                <a:gd name="T62" fmla="*/ 59 w 106"/>
                <a:gd name="T63" fmla="*/ 105 h 105"/>
                <a:gd name="T64" fmla="*/ 72 w 106"/>
                <a:gd name="T65" fmla="*/ 102 h 105"/>
                <a:gd name="T66" fmla="*/ 69 w 106"/>
                <a:gd name="T67" fmla="*/ 92 h 105"/>
                <a:gd name="T68" fmla="*/ 76 w 106"/>
                <a:gd name="T69" fmla="*/ 89 h 105"/>
                <a:gd name="T70" fmla="*/ 81 w 106"/>
                <a:gd name="T71" fmla="*/ 85 h 105"/>
                <a:gd name="T72" fmla="*/ 85 w 106"/>
                <a:gd name="T73" fmla="*/ 80 h 105"/>
                <a:gd name="T74" fmla="*/ 94 w 106"/>
                <a:gd name="T75" fmla="*/ 85 h 105"/>
                <a:gd name="T76" fmla="*/ 102 w 106"/>
                <a:gd name="T77" fmla="*/ 74 h 105"/>
                <a:gd name="T78" fmla="*/ 93 w 106"/>
                <a:gd name="T79" fmla="*/ 68 h 105"/>
                <a:gd name="T80" fmla="*/ 94 w 106"/>
                <a:gd name="T81" fmla="*/ 62 h 105"/>
                <a:gd name="T82" fmla="*/ 95 w 106"/>
                <a:gd name="T83" fmla="*/ 57 h 105"/>
                <a:gd name="T84" fmla="*/ 95 w 106"/>
                <a:gd name="T85" fmla="*/ 50 h 105"/>
                <a:gd name="T86" fmla="*/ 106 w 106"/>
                <a:gd name="T87" fmla="*/ 47 h 105"/>
                <a:gd name="T88" fmla="*/ 102 w 106"/>
                <a:gd name="T89" fmla="*/ 33 h 105"/>
                <a:gd name="T90" fmla="*/ 93 w 106"/>
                <a:gd name="T91" fmla="*/ 36 h 105"/>
                <a:gd name="T92" fmla="*/ 89 w 106"/>
                <a:gd name="T93" fmla="*/ 30 h 105"/>
                <a:gd name="T94" fmla="*/ 85 w 106"/>
                <a:gd name="T95" fmla="*/ 25 h 105"/>
                <a:gd name="T96" fmla="*/ 81 w 106"/>
                <a:gd name="T97" fmla="*/ 20 h 105"/>
                <a:gd name="T98" fmla="*/ 77 w 106"/>
                <a:gd name="T99" fmla="*/ 46 h 105"/>
                <a:gd name="T100" fmla="*/ 76 w 106"/>
                <a:gd name="T101" fmla="*/ 59 h 105"/>
                <a:gd name="T102" fmla="*/ 69 w 106"/>
                <a:gd name="T103" fmla="*/ 70 h 105"/>
                <a:gd name="T104" fmla="*/ 59 w 106"/>
                <a:gd name="T105" fmla="*/ 76 h 105"/>
                <a:gd name="T106" fmla="*/ 46 w 106"/>
                <a:gd name="T107" fmla="*/ 76 h 105"/>
                <a:gd name="T108" fmla="*/ 35 w 106"/>
                <a:gd name="T109" fmla="*/ 70 h 105"/>
                <a:gd name="T110" fmla="*/ 29 w 106"/>
                <a:gd name="T111" fmla="*/ 58 h 105"/>
                <a:gd name="T112" fmla="*/ 30 w 106"/>
                <a:gd name="T113" fmla="*/ 45 h 105"/>
                <a:gd name="T114" fmla="*/ 36 w 106"/>
                <a:gd name="T115" fmla="*/ 34 h 105"/>
                <a:gd name="T116" fmla="*/ 47 w 106"/>
                <a:gd name="T117" fmla="*/ 29 h 105"/>
                <a:gd name="T118" fmla="*/ 60 w 106"/>
                <a:gd name="T119" fmla="*/ 29 h 105"/>
                <a:gd name="T120" fmla="*/ 70 w 106"/>
                <a:gd name="T121" fmla="*/ 36 h 105"/>
                <a:gd name="T122" fmla="*/ 77 w 106"/>
                <a:gd name="T123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05">
                  <a:moveTo>
                    <a:pt x="81" y="20"/>
                  </a:moveTo>
                  <a:lnTo>
                    <a:pt x="86" y="11"/>
                  </a:lnTo>
                  <a:lnTo>
                    <a:pt x="74" y="4"/>
                  </a:lnTo>
                  <a:lnTo>
                    <a:pt x="69" y="13"/>
                  </a:lnTo>
                  <a:lnTo>
                    <a:pt x="63" y="11"/>
                  </a:lnTo>
                  <a:lnTo>
                    <a:pt x="56" y="10"/>
                  </a:lnTo>
                  <a:lnTo>
                    <a:pt x="49" y="10"/>
                  </a:lnTo>
                  <a:lnTo>
                    <a:pt x="47" y="0"/>
                  </a:lnTo>
                  <a:lnTo>
                    <a:pt x="34" y="3"/>
                  </a:lnTo>
                  <a:lnTo>
                    <a:pt x="36" y="13"/>
                  </a:lnTo>
                  <a:lnTo>
                    <a:pt x="31" y="16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12" y="19"/>
                  </a:lnTo>
                  <a:lnTo>
                    <a:pt x="5" y="30"/>
                  </a:lnTo>
                  <a:lnTo>
                    <a:pt x="13" y="36"/>
                  </a:lnTo>
                  <a:lnTo>
                    <a:pt x="12" y="42"/>
                  </a:lnTo>
                  <a:lnTo>
                    <a:pt x="10" y="49"/>
                  </a:lnTo>
                  <a:lnTo>
                    <a:pt x="10" y="55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13" y="68"/>
                  </a:lnTo>
                  <a:lnTo>
                    <a:pt x="17" y="75"/>
                  </a:lnTo>
                  <a:lnTo>
                    <a:pt x="21" y="80"/>
                  </a:lnTo>
                  <a:lnTo>
                    <a:pt x="25" y="84"/>
                  </a:lnTo>
                  <a:lnTo>
                    <a:pt x="19" y="93"/>
                  </a:lnTo>
                  <a:lnTo>
                    <a:pt x="31" y="101"/>
                  </a:lnTo>
                  <a:lnTo>
                    <a:pt x="36" y="92"/>
                  </a:lnTo>
                  <a:lnTo>
                    <a:pt x="43" y="93"/>
                  </a:lnTo>
                  <a:lnTo>
                    <a:pt x="49" y="95"/>
                  </a:lnTo>
                  <a:lnTo>
                    <a:pt x="56" y="95"/>
                  </a:lnTo>
                  <a:lnTo>
                    <a:pt x="59" y="105"/>
                  </a:lnTo>
                  <a:lnTo>
                    <a:pt x="72" y="102"/>
                  </a:lnTo>
                  <a:lnTo>
                    <a:pt x="69" y="92"/>
                  </a:lnTo>
                  <a:lnTo>
                    <a:pt x="76" y="89"/>
                  </a:lnTo>
                  <a:lnTo>
                    <a:pt x="81" y="85"/>
                  </a:lnTo>
                  <a:lnTo>
                    <a:pt x="85" y="80"/>
                  </a:lnTo>
                  <a:lnTo>
                    <a:pt x="94" y="85"/>
                  </a:lnTo>
                  <a:lnTo>
                    <a:pt x="102" y="74"/>
                  </a:lnTo>
                  <a:lnTo>
                    <a:pt x="93" y="68"/>
                  </a:lnTo>
                  <a:lnTo>
                    <a:pt x="94" y="62"/>
                  </a:lnTo>
                  <a:lnTo>
                    <a:pt x="95" y="57"/>
                  </a:lnTo>
                  <a:lnTo>
                    <a:pt x="95" y="50"/>
                  </a:lnTo>
                  <a:lnTo>
                    <a:pt x="106" y="47"/>
                  </a:lnTo>
                  <a:lnTo>
                    <a:pt x="102" y="33"/>
                  </a:lnTo>
                  <a:lnTo>
                    <a:pt x="93" y="36"/>
                  </a:lnTo>
                  <a:lnTo>
                    <a:pt x="89" y="30"/>
                  </a:lnTo>
                  <a:lnTo>
                    <a:pt x="85" y="25"/>
                  </a:lnTo>
                  <a:lnTo>
                    <a:pt x="81" y="20"/>
                  </a:lnTo>
                  <a:close/>
                  <a:moveTo>
                    <a:pt x="77" y="46"/>
                  </a:moveTo>
                  <a:lnTo>
                    <a:pt x="76" y="59"/>
                  </a:lnTo>
                  <a:lnTo>
                    <a:pt x="69" y="70"/>
                  </a:lnTo>
                  <a:lnTo>
                    <a:pt x="59" y="76"/>
                  </a:lnTo>
                  <a:lnTo>
                    <a:pt x="46" y="76"/>
                  </a:lnTo>
                  <a:lnTo>
                    <a:pt x="35" y="70"/>
                  </a:lnTo>
                  <a:lnTo>
                    <a:pt x="29" y="58"/>
                  </a:lnTo>
                  <a:lnTo>
                    <a:pt x="30" y="45"/>
                  </a:lnTo>
                  <a:lnTo>
                    <a:pt x="36" y="34"/>
                  </a:lnTo>
                  <a:lnTo>
                    <a:pt x="47" y="29"/>
                  </a:lnTo>
                  <a:lnTo>
                    <a:pt x="60" y="29"/>
                  </a:lnTo>
                  <a:lnTo>
                    <a:pt x="70" y="36"/>
                  </a:lnTo>
                  <a:lnTo>
                    <a:pt x="77" y="4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5">
              <a:extLst>
                <a:ext uri="{FF2B5EF4-FFF2-40B4-BE49-F238E27FC236}">
                  <a16:creationId xmlns:a16="http://schemas.microsoft.com/office/drawing/2014/main" id="{34722A24-1830-44F4-BBCE-7D12F2D2BC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4500" y="4199633"/>
              <a:ext cx="235960" cy="235961"/>
            </a:xfrm>
            <a:custGeom>
              <a:avLst/>
              <a:gdLst>
                <a:gd name="T0" fmla="*/ 109 w 141"/>
                <a:gd name="T1" fmla="*/ 27 h 141"/>
                <a:gd name="T2" fmla="*/ 115 w 141"/>
                <a:gd name="T3" fmla="*/ 16 h 141"/>
                <a:gd name="T4" fmla="*/ 99 w 141"/>
                <a:gd name="T5" fmla="*/ 5 h 141"/>
                <a:gd name="T6" fmla="*/ 93 w 141"/>
                <a:gd name="T7" fmla="*/ 17 h 141"/>
                <a:gd name="T8" fmla="*/ 80 w 141"/>
                <a:gd name="T9" fmla="*/ 14 h 141"/>
                <a:gd name="T10" fmla="*/ 67 w 141"/>
                <a:gd name="T11" fmla="*/ 13 h 141"/>
                <a:gd name="T12" fmla="*/ 63 w 141"/>
                <a:gd name="T13" fmla="*/ 0 h 141"/>
                <a:gd name="T14" fmla="*/ 46 w 141"/>
                <a:gd name="T15" fmla="*/ 4 h 141"/>
                <a:gd name="T16" fmla="*/ 48 w 141"/>
                <a:gd name="T17" fmla="*/ 17 h 141"/>
                <a:gd name="T18" fmla="*/ 37 w 141"/>
                <a:gd name="T19" fmla="*/ 23 h 141"/>
                <a:gd name="T20" fmla="*/ 27 w 141"/>
                <a:gd name="T21" fmla="*/ 33 h 141"/>
                <a:gd name="T22" fmla="*/ 16 w 141"/>
                <a:gd name="T23" fmla="*/ 25 h 141"/>
                <a:gd name="T24" fmla="*/ 5 w 141"/>
                <a:gd name="T25" fmla="*/ 42 h 141"/>
                <a:gd name="T26" fmla="*/ 17 w 141"/>
                <a:gd name="T27" fmla="*/ 48 h 141"/>
                <a:gd name="T28" fmla="*/ 13 w 141"/>
                <a:gd name="T29" fmla="*/ 61 h 141"/>
                <a:gd name="T30" fmla="*/ 13 w 141"/>
                <a:gd name="T31" fmla="*/ 75 h 141"/>
                <a:gd name="T32" fmla="*/ 0 w 141"/>
                <a:gd name="T33" fmla="*/ 77 h 141"/>
                <a:gd name="T34" fmla="*/ 4 w 141"/>
                <a:gd name="T35" fmla="*/ 95 h 141"/>
                <a:gd name="T36" fmla="*/ 17 w 141"/>
                <a:gd name="T37" fmla="*/ 93 h 141"/>
                <a:gd name="T38" fmla="*/ 24 w 141"/>
                <a:gd name="T39" fmla="*/ 105 h 141"/>
                <a:gd name="T40" fmla="*/ 33 w 141"/>
                <a:gd name="T41" fmla="*/ 114 h 141"/>
                <a:gd name="T42" fmla="*/ 25 w 141"/>
                <a:gd name="T43" fmla="*/ 126 h 141"/>
                <a:gd name="T44" fmla="*/ 41 w 141"/>
                <a:gd name="T45" fmla="*/ 136 h 141"/>
                <a:gd name="T46" fmla="*/ 48 w 141"/>
                <a:gd name="T47" fmla="*/ 123 h 141"/>
                <a:gd name="T48" fmla="*/ 61 w 141"/>
                <a:gd name="T49" fmla="*/ 127 h 141"/>
                <a:gd name="T50" fmla="*/ 75 w 141"/>
                <a:gd name="T51" fmla="*/ 128 h 141"/>
                <a:gd name="T52" fmla="*/ 77 w 141"/>
                <a:gd name="T53" fmla="*/ 141 h 141"/>
                <a:gd name="T54" fmla="*/ 96 w 141"/>
                <a:gd name="T55" fmla="*/ 137 h 141"/>
                <a:gd name="T56" fmla="*/ 93 w 141"/>
                <a:gd name="T57" fmla="*/ 123 h 141"/>
                <a:gd name="T58" fmla="*/ 105 w 141"/>
                <a:gd name="T59" fmla="*/ 116 h 141"/>
                <a:gd name="T60" fmla="*/ 114 w 141"/>
                <a:gd name="T61" fmla="*/ 109 h 141"/>
                <a:gd name="T62" fmla="*/ 126 w 141"/>
                <a:gd name="T63" fmla="*/ 115 h 141"/>
                <a:gd name="T64" fmla="*/ 136 w 141"/>
                <a:gd name="T65" fmla="*/ 99 h 141"/>
                <a:gd name="T66" fmla="*/ 124 w 141"/>
                <a:gd name="T67" fmla="*/ 93 h 141"/>
                <a:gd name="T68" fmla="*/ 127 w 141"/>
                <a:gd name="T69" fmla="*/ 80 h 141"/>
                <a:gd name="T70" fmla="*/ 128 w 141"/>
                <a:gd name="T71" fmla="*/ 67 h 141"/>
                <a:gd name="T72" fmla="*/ 141 w 141"/>
                <a:gd name="T73" fmla="*/ 63 h 141"/>
                <a:gd name="T74" fmla="*/ 137 w 141"/>
                <a:gd name="T75" fmla="*/ 44 h 141"/>
                <a:gd name="T76" fmla="*/ 124 w 141"/>
                <a:gd name="T77" fmla="*/ 48 h 141"/>
                <a:gd name="T78" fmla="*/ 118 w 141"/>
                <a:gd name="T79" fmla="*/ 37 h 141"/>
                <a:gd name="T80" fmla="*/ 109 w 141"/>
                <a:gd name="T81" fmla="*/ 27 h 141"/>
                <a:gd name="T82" fmla="*/ 102 w 141"/>
                <a:gd name="T83" fmla="*/ 63 h 141"/>
                <a:gd name="T84" fmla="*/ 103 w 141"/>
                <a:gd name="T85" fmla="*/ 76 h 141"/>
                <a:gd name="T86" fmla="*/ 98 w 141"/>
                <a:gd name="T87" fmla="*/ 88 h 141"/>
                <a:gd name="T88" fmla="*/ 90 w 141"/>
                <a:gd name="T89" fmla="*/ 97 h 141"/>
                <a:gd name="T90" fmla="*/ 79 w 141"/>
                <a:gd name="T91" fmla="*/ 102 h 141"/>
                <a:gd name="T92" fmla="*/ 65 w 141"/>
                <a:gd name="T93" fmla="*/ 103 h 141"/>
                <a:gd name="T94" fmla="*/ 54 w 141"/>
                <a:gd name="T95" fmla="*/ 98 h 141"/>
                <a:gd name="T96" fmla="*/ 44 w 141"/>
                <a:gd name="T97" fmla="*/ 90 h 141"/>
                <a:gd name="T98" fmla="*/ 38 w 141"/>
                <a:gd name="T99" fmla="*/ 78 h 141"/>
                <a:gd name="T100" fmla="*/ 38 w 141"/>
                <a:gd name="T101" fmla="*/ 65 h 141"/>
                <a:gd name="T102" fmla="*/ 42 w 141"/>
                <a:gd name="T103" fmla="*/ 54 h 141"/>
                <a:gd name="T104" fmla="*/ 51 w 141"/>
                <a:gd name="T105" fmla="*/ 44 h 141"/>
                <a:gd name="T106" fmla="*/ 63 w 141"/>
                <a:gd name="T107" fmla="*/ 38 h 141"/>
                <a:gd name="T108" fmla="*/ 76 w 141"/>
                <a:gd name="T109" fmla="*/ 38 h 141"/>
                <a:gd name="T110" fmla="*/ 88 w 141"/>
                <a:gd name="T111" fmla="*/ 42 h 141"/>
                <a:gd name="T112" fmla="*/ 97 w 141"/>
                <a:gd name="T113" fmla="*/ 51 h 141"/>
                <a:gd name="T114" fmla="*/ 102 w 141"/>
                <a:gd name="T115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41">
                  <a:moveTo>
                    <a:pt x="109" y="27"/>
                  </a:moveTo>
                  <a:lnTo>
                    <a:pt x="115" y="16"/>
                  </a:lnTo>
                  <a:lnTo>
                    <a:pt x="99" y="5"/>
                  </a:lnTo>
                  <a:lnTo>
                    <a:pt x="93" y="17"/>
                  </a:lnTo>
                  <a:lnTo>
                    <a:pt x="80" y="14"/>
                  </a:lnTo>
                  <a:lnTo>
                    <a:pt x="67" y="13"/>
                  </a:lnTo>
                  <a:lnTo>
                    <a:pt x="63" y="0"/>
                  </a:lnTo>
                  <a:lnTo>
                    <a:pt x="46" y="4"/>
                  </a:lnTo>
                  <a:lnTo>
                    <a:pt x="48" y="17"/>
                  </a:lnTo>
                  <a:lnTo>
                    <a:pt x="37" y="23"/>
                  </a:lnTo>
                  <a:lnTo>
                    <a:pt x="27" y="33"/>
                  </a:lnTo>
                  <a:lnTo>
                    <a:pt x="16" y="25"/>
                  </a:lnTo>
                  <a:lnTo>
                    <a:pt x="5" y="42"/>
                  </a:lnTo>
                  <a:lnTo>
                    <a:pt x="17" y="48"/>
                  </a:lnTo>
                  <a:lnTo>
                    <a:pt x="13" y="61"/>
                  </a:lnTo>
                  <a:lnTo>
                    <a:pt x="13" y="75"/>
                  </a:lnTo>
                  <a:lnTo>
                    <a:pt x="0" y="77"/>
                  </a:lnTo>
                  <a:lnTo>
                    <a:pt x="4" y="95"/>
                  </a:lnTo>
                  <a:lnTo>
                    <a:pt x="17" y="93"/>
                  </a:lnTo>
                  <a:lnTo>
                    <a:pt x="24" y="105"/>
                  </a:lnTo>
                  <a:lnTo>
                    <a:pt x="33" y="114"/>
                  </a:lnTo>
                  <a:lnTo>
                    <a:pt x="25" y="126"/>
                  </a:lnTo>
                  <a:lnTo>
                    <a:pt x="41" y="136"/>
                  </a:lnTo>
                  <a:lnTo>
                    <a:pt x="48" y="123"/>
                  </a:lnTo>
                  <a:lnTo>
                    <a:pt x="61" y="127"/>
                  </a:lnTo>
                  <a:lnTo>
                    <a:pt x="75" y="128"/>
                  </a:lnTo>
                  <a:lnTo>
                    <a:pt x="77" y="141"/>
                  </a:lnTo>
                  <a:lnTo>
                    <a:pt x="96" y="137"/>
                  </a:lnTo>
                  <a:lnTo>
                    <a:pt x="93" y="123"/>
                  </a:lnTo>
                  <a:lnTo>
                    <a:pt x="105" y="116"/>
                  </a:lnTo>
                  <a:lnTo>
                    <a:pt x="114" y="109"/>
                  </a:lnTo>
                  <a:lnTo>
                    <a:pt x="126" y="115"/>
                  </a:lnTo>
                  <a:lnTo>
                    <a:pt x="136" y="99"/>
                  </a:lnTo>
                  <a:lnTo>
                    <a:pt x="124" y="93"/>
                  </a:lnTo>
                  <a:lnTo>
                    <a:pt x="127" y="80"/>
                  </a:lnTo>
                  <a:lnTo>
                    <a:pt x="128" y="67"/>
                  </a:lnTo>
                  <a:lnTo>
                    <a:pt x="141" y="63"/>
                  </a:lnTo>
                  <a:lnTo>
                    <a:pt x="137" y="44"/>
                  </a:lnTo>
                  <a:lnTo>
                    <a:pt x="124" y="48"/>
                  </a:lnTo>
                  <a:lnTo>
                    <a:pt x="118" y="37"/>
                  </a:lnTo>
                  <a:lnTo>
                    <a:pt x="109" y="27"/>
                  </a:lnTo>
                  <a:close/>
                  <a:moveTo>
                    <a:pt x="102" y="63"/>
                  </a:moveTo>
                  <a:lnTo>
                    <a:pt x="103" y="76"/>
                  </a:lnTo>
                  <a:lnTo>
                    <a:pt x="98" y="88"/>
                  </a:lnTo>
                  <a:lnTo>
                    <a:pt x="90" y="97"/>
                  </a:lnTo>
                  <a:lnTo>
                    <a:pt x="79" y="102"/>
                  </a:lnTo>
                  <a:lnTo>
                    <a:pt x="65" y="103"/>
                  </a:lnTo>
                  <a:lnTo>
                    <a:pt x="54" y="98"/>
                  </a:lnTo>
                  <a:lnTo>
                    <a:pt x="44" y="90"/>
                  </a:lnTo>
                  <a:lnTo>
                    <a:pt x="38" y="78"/>
                  </a:lnTo>
                  <a:lnTo>
                    <a:pt x="38" y="65"/>
                  </a:lnTo>
                  <a:lnTo>
                    <a:pt x="42" y="54"/>
                  </a:lnTo>
                  <a:lnTo>
                    <a:pt x="51" y="44"/>
                  </a:lnTo>
                  <a:lnTo>
                    <a:pt x="63" y="38"/>
                  </a:lnTo>
                  <a:lnTo>
                    <a:pt x="76" y="38"/>
                  </a:lnTo>
                  <a:lnTo>
                    <a:pt x="88" y="42"/>
                  </a:lnTo>
                  <a:lnTo>
                    <a:pt x="97" y="51"/>
                  </a:lnTo>
                  <a:lnTo>
                    <a:pt x="102" y="63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26">
              <a:extLst>
                <a:ext uri="{FF2B5EF4-FFF2-40B4-BE49-F238E27FC236}">
                  <a16:creationId xmlns:a16="http://schemas.microsoft.com/office/drawing/2014/main" id="{903DA2BE-D2FB-47B4-A806-3AFDB0299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07" y="1717870"/>
              <a:ext cx="622533" cy="420043"/>
            </a:xfrm>
            <a:custGeom>
              <a:avLst/>
              <a:gdLst>
                <a:gd name="T0" fmla="*/ 372 w 372"/>
                <a:gd name="T1" fmla="*/ 224 h 251"/>
                <a:gd name="T2" fmla="*/ 368 w 372"/>
                <a:gd name="T3" fmla="*/ 238 h 251"/>
                <a:gd name="T4" fmla="*/ 358 w 372"/>
                <a:gd name="T5" fmla="*/ 247 h 251"/>
                <a:gd name="T6" fmla="*/ 343 w 372"/>
                <a:gd name="T7" fmla="*/ 251 h 251"/>
                <a:gd name="T8" fmla="*/ 29 w 372"/>
                <a:gd name="T9" fmla="*/ 251 h 251"/>
                <a:gd name="T10" fmla="*/ 14 w 372"/>
                <a:gd name="T11" fmla="*/ 247 h 251"/>
                <a:gd name="T12" fmla="*/ 4 w 372"/>
                <a:gd name="T13" fmla="*/ 238 h 251"/>
                <a:gd name="T14" fmla="*/ 0 w 372"/>
                <a:gd name="T15" fmla="*/ 224 h 251"/>
                <a:gd name="T16" fmla="*/ 0 w 372"/>
                <a:gd name="T17" fmla="*/ 29 h 251"/>
                <a:gd name="T18" fmla="*/ 4 w 372"/>
                <a:gd name="T19" fmla="*/ 14 h 251"/>
                <a:gd name="T20" fmla="*/ 14 w 372"/>
                <a:gd name="T21" fmla="*/ 4 h 251"/>
                <a:gd name="T22" fmla="*/ 29 w 372"/>
                <a:gd name="T23" fmla="*/ 0 h 251"/>
                <a:gd name="T24" fmla="*/ 343 w 372"/>
                <a:gd name="T25" fmla="*/ 0 h 251"/>
                <a:gd name="T26" fmla="*/ 358 w 372"/>
                <a:gd name="T27" fmla="*/ 4 h 251"/>
                <a:gd name="T28" fmla="*/ 368 w 372"/>
                <a:gd name="T29" fmla="*/ 14 h 251"/>
                <a:gd name="T30" fmla="*/ 372 w 372"/>
                <a:gd name="T31" fmla="*/ 29 h 251"/>
                <a:gd name="T32" fmla="*/ 372 w 372"/>
                <a:gd name="T33" fmla="*/ 22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2" h="251">
                  <a:moveTo>
                    <a:pt x="372" y="224"/>
                  </a:moveTo>
                  <a:lnTo>
                    <a:pt x="368" y="238"/>
                  </a:lnTo>
                  <a:lnTo>
                    <a:pt x="358" y="247"/>
                  </a:lnTo>
                  <a:lnTo>
                    <a:pt x="343" y="251"/>
                  </a:lnTo>
                  <a:lnTo>
                    <a:pt x="29" y="251"/>
                  </a:lnTo>
                  <a:lnTo>
                    <a:pt x="14" y="247"/>
                  </a:lnTo>
                  <a:lnTo>
                    <a:pt x="4" y="238"/>
                  </a:lnTo>
                  <a:lnTo>
                    <a:pt x="0" y="224"/>
                  </a:lnTo>
                  <a:lnTo>
                    <a:pt x="0" y="29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29" y="0"/>
                  </a:lnTo>
                  <a:lnTo>
                    <a:pt x="343" y="0"/>
                  </a:lnTo>
                  <a:lnTo>
                    <a:pt x="358" y="4"/>
                  </a:lnTo>
                  <a:lnTo>
                    <a:pt x="368" y="14"/>
                  </a:lnTo>
                  <a:lnTo>
                    <a:pt x="372" y="29"/>
                  </a:lnTo>
                  <a:lnTo>
                    <a:pt x="372" y="22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227">
              <a:extLst>
                <a:ext uri="{FF2B5EF4-FFF2-40B4-BE49-F238E27FC236}">
                  <a16:creationId xmlns:a16="http://schemas.microsoft.com/office/drawing/2014/main" id="{E450A2FC-CC0A-4D15-8F38-A19442DFD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6856" y="1763053"/>
              <a:ext cx="517104" cy="317960"/>
            </a:xfrm>
            <a:prstGeom prst="rect">
              <a:avLst/>
            </a:prstGeom>
            <a:solidFill>
              <a:srgbClr val="77DCED"/>
            </a:solidFill>
            <a:ln w="0">
              <a:solidFill>
                <a:srgbClr val="77DC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28">
              <a:extLst>
                <a:ext uri="{FF2B5EF4-FFF2-40B4-BE49-F238E27FC236}">
                  <a16:creationId xmlns:a16="http://schemas.microsoft.com/office/drawing/2014/main" id="{8ACA1C6E-08A2-421B-AAFD-8D530D8E5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769" y="1876848"/>
              <a:ext cx="338042" cy="537186"/>
            </a:xfrm>
            <a:custGeom>
              <a:avLst/>
              <a:gdLst>
                <a:gd name="T0" fmla="*/ 202 w 202"/>
                <a:gd name="T1" fmla="*/ 156 h 321"/>
                <a:gd name="T2" fmla="*/ 202 w 202"/>
                <a:gd name="T3" fmla="*/ 100 h 321"/>
                <a:gd name="T4" fmla="*/ 202 w 202"/>
                <a:gd name="T5" fmla="*/ 93 h 321"/>
                <a:gd name="T6" fmla="*/ 200 w 202"/>
                <a:gd name="T7" fmla="*/ 88 h 321"/>
                <a:gd name="T8" fmla="*/ 196 w 202"/>
                <a:gd name="T9" fmla="*/ 84 h 321"/>
                <a:gd name="T10" fmla="*/ 190 w 202"/>
                <a:gd name="T11" fmla="*/ 81 h 321"/>
                <a:gd name="T12" fmla="*/ 184 w 202"/>
                <a:gd name="T13" fmla="*/ 81 h 321"/>
                <a:gd name="T14" fmla="*/ 179 w 202"/>
                <a:gd name="T15" fmla="*/ 81 h 321"/>
                <a:gd name="T16" fmla="*/ 175 w 202"/>
                <a:gd name="T17" fmla="*/ 84 h 321"/>
                <a:gd name="T18" fmla="*/ 171 w 202"/>
                <a:gd name="T19" fmla="*/ 88 h 321"/>
                <a:gd name="T20" fmla="*/ 167 w 202"/>
                <a:gd name="T21" fmla="*/ 92 h 321"/>
                <a:gd name="T22" fmla="*/ 164 w 202"/>
                <a:gd name="T23" fmla="*/ 88 h 321"/>
                <a:gd name="T24" fmla="*/ 160 w 202"/>
                <a:gd name="T25" fmla="*/ 84 h 321"/>
                <a:gd name="T26" fmla="*/ 156 w 202"/>
                <a:gd name="T27" fmla="*/ 81 h 321"/>
                <a:gd name="T28" fmla="*/ 150 w 202"/>
                <a:gd name="T29" fmla="*/ 81 h 321"/>
                <a:gd name="T30" fmla="*/ 145 w 202"/>
                <a:gd name="T31" fmla="*/ 81 h 321"/>
                <a:gd name="T32" fmla="*/ 139 w 202"/>
                <a:gd name="T33" fmla="*/ 84 h 321"/>
                <a:gd name="T34" fmla="*/ 135 w 202"/>
                <a:gd name="T35" fmla="*/ 89 h 321"/>
                <a:gd name="T36" fmla="*/ 133 w 202"/>
                <a:gd name="T37" fmla="*/ 93 h 321"/>
                <a:gd name="T38" fmla="*/ 130 w 202"/>
                <a:gd name="T39" fmla="*/ 89 h 321"/>
                <a:gd name="T40" fmla="*/ 126 w 202"/>
                <a:gd name="T41" fmla="*/ 84 h 321"/>
                <a:gd name="T42" fmla="*/ 121 w 202"/>
                <a:gd name="T43" fmla="*/ 81 h 321"/>
                <a:gd name="T44" fmla="*/ 116 w 202"/>
                <a:gd name="T45" fmla="*/ 81 h 321"/>
                <a:gd name="T46" fmla="*/ 110 w 202"/>
                <a:gd name="T47" fmla="*/ 81 h 321"/>
                <a:gd name="T48" fmla="*/ 105 w 202"/>
                <a:gd name="T49" fmla="*/ 84 h 321"/>
                <a:gd name="T50" fmla="*/ 101 w 202"/>
                <a:gd name="T51" fmla="*/ 87 h 321"/>
                <a:gd name="T52" fmla="*/ 99 w 202"/>
                <a:gd name="T53" fmla="*/ 92 h 321"/>
                <a:gd name="T54" fmla="*/ 99 w 202"/>
                <a:gd name="T55" fmla="*/ 19 h 321"/>
                <a:gd name="T56" fmla="*/ 97 w 202"/>
                <a:gd name="T57" fmla="*/ 12 h 321"/>
                <a:gd name="T58" fmla="*/ 95 w 202"/>
                <a:gd name="T59" fmla="*/ 7 h 321"/>
                <a:gd name="T60" fmla="*/ 91 w 202"/>
                <a:gd name="T61" fmla="*/ 3 h 321"/>
                <a:gd name="T62" fmla="*/ 87 w 202"/>
                <a:gd name="T63" fmla="*/ 0 h 321"/>
                <a:gd name="T64" fmla="*/ 80 w 202"/>
                <a:gd name="T65" fmla="*/ 0 h 321"/>
                <a:gd name="T66" fmla="*/ 75 w 202"/>
                <a:gd name="T67" fmla="*/ 0 h 321"/>
                <a:gd name="T68" fmla="*/ 70 w 202"/>
                <a:gd name="T69" fmla="*/ 3 h 321"/>
                <a:gd name="T70" fmla="*/ 66 w 202"/>
                <a:gd name="T71" fmla="*/ 7 h 321"/>
                <a:gd name="T72" fmla="*/ 63 w 202"/>
                <a:gd name="T73" fmla="*/ 12 h 321"/>
                <a:gd name="T74" fmla="*/ 62 w 202"/>
                <a:gd name="T75" fmla="*/ 19 h 321"/>
                <a:gd name="T76" fmla="*/ 62 w 202"/>
                <a:gd name="T77" fmla="*/ 170 h 321"/>
                <a:gd name="T78" fmla="*/ 31 w 202"/>
                <a:gd name="T79" fmla="*/ 140 h 321"/>
                <a:gd name="T80" fmla="*/ 23 w 202"/>
                <a:gd name="T81" fmla="*/ 135 h 321"/>
                <a:gd name="T82" fmla="*/ 14 w 202"/>
                <a:gd name="T83" fmla="*/ 135 h 321"/>
                <a:gd name="T84" fmla="*/ 4 w 202"/>
                <a:gd name="T85" fmla="*/ 140 h 321"/>
                <a:gd name="T86" fmla="*/ 0 w 202"/>
                <a:gd name="T87" fmla="*/ 148 h 321"/>
                <a:gd name="T88" fmla="*/ 0 w 202"/>
                <a:gd name="T89" fmla="*/ 157 h 321"/>
                <a:gd name="T90" fmla="*/ 4 w 202"/>
                <a:gd name="T91" fmla="*/ 167 h 321"/>
                <a:gd name="T92" fmla="*/ 74 w 202"/>
                <a:gd name="T93" fmla="*/ 235 h 321"/>
                <a:gd name="T94" fmla="*/ 78 w 202"/>
                <a:gd name="T95" fmla="*/ 239 h 321"/>
                <a:gd name="T96" fmla="*/ 78 w 202"/>
                <a:gd name="T97" fmla="*/ 239 h 321"/>
                <a:gd name="T98" fmla="*/ 82 w 202"/>
                <a:gd name="T99" fmla="*/ 241 h 321"/>
                <a:gd name="T100" fmla="*/ 82 w 202"/>
                <a:gd name="T101" fmla="*/ 241 h 321"/>
                <a:gd name="T102" fmla="*/ 82 w 202"/>
                <a:gd name="T103" fmla="*/ 321 h 321"/>
                <a:gd name="T104" fmla="*/ 184 w 202"/>
                <a:gd name="T105" fmla="*/ 321 h 321"/>
                <a:gd name="T106" fmla="*/ 184 w 202"/>
                <a:gd name="T107" fmla="*/ 241 h 321"/>
                <a:gd name="T108" fmla="*/ 193 w 202"/>
                <a:gd name="T109" fmla="*/ 232 h 321"/>
                <a:gd name="T110" fmla="*/ 200 w 202"/>
                <a:gd name="T111" fmla="*/ 220 h 321"/>
                <a:gd name="T112" fmla="*/ 202 w 202"/>
                <a:gd name="T113" fmla="*/ 207 h 321"/>
                <a:gd name="T114" fmla="*/ 202 w 202"/>
                <a:gd name="T115" fmla="*/ 204 h 321"/>
                <a:gd name="T116" fmla="*/ 202 w 202"/>
                <a:gd name="T117" fmla="*/ 15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2" h="321">
                  <a:moveTo>
                    <a:pt x="202" y="156"/>
                  </a:moveTo>
                  <a:lnTo>
                    <a:pt x="202" y="100"/>
                  </a:lnTo>
                  <a:lnTo>
                    <a:pt x="202" y="93"/>
                  </a:lnTo>
                  <a:lnTo>
                    <a:pt x="200" y="88"/>
                  </a:lnTo>
                  <a:lnTo>
                    <a:pt x="196" y="84"/>
                  </a:lnTo>
                  <a:lnTo>
                    <a:pt x="190" y="81"/>
                  </a:lnTo>
                  <a:lnTo>
                    <a:pt x="184" y="81"/>
                  </a:lnTo>
                  <a:lnTo>
                    <a:pt x="179" y="81"/>
                  </a:lnTo>
                  <a:lnTo>
                    <a:pt x="175" y="84"/>
                  </a:lnTo>
                  <a:lnTo>
                    <a:pt x="171" y="88"/>
                  </a:lnTo>
                  <a:lnTo>
                    <a:pt x="167" y="92"/>
                  </a:lnTo>
                  <a:lnTo>
                    <a:pt x="164" y="88"/>
                  </a:lnTo>
                  <a:lnTo>
                    <a:pt x="160" y="84"/>
                  </a:lnTo>
                  <a:lnTo>
                    <a:pt x="156" y="81"/>
                  </a:lnTo>
                  <a:lnTo>
                    <a:pt x="150" y="81"/>
                  </a:lnTo>
                  <a:lnTo>
                    <a:pt x="145" y="81"/>
                  </a:lnTo>
                  <a:lnTo>
                    <a:pt x="139" y="84"/>
                  </a:lnTo>
                  <a:lnTo>
                    <a:pt x="135" y="89"/>
                  </a:lnTo>
                  <a:lnTo>
                    <a:pt x="133" y="93"/>
                  </a:lnTo>
                  <a:lnTo>
                    <a:pt x="130" y="89"/>
                  </a:lnTo>
                  <a:lnTo>
                    <a:pt x="126" y="84"/>
                  </a:lnTo>
                  <a:lnTo>
                    <a:pt x="121" y="81"/>
                  </a:lnTo>
                  <a:lnTo>
                    <a:pt x="116" y="81"/>
                  </a:lnTo>
                  <a:lnTo>
                    <a:pt x="110" y="81"/>
                  </a:lnTo>
                  <a:lnTo>
                    <a:pt x="105" y="84"/>
                  </a:lnTo>
                  <a:lnTo>
                    <a:pt x="101" y="87"/>
                  </a:lnTo>
                  <a:lnTo>
                    <a:pt x="99" y="92"/>
                  </a:lnTo>
                  <a:lnTo>
                    <a:pt x="99" y="19"/>
                  </a:lnTo>
                  <a:lnTo>
                    <a:pt x="97" y="12"/>
                  </a:lnTo>
                  <a:lnTo>
                    <a:pt x="95" y="7"/>
                  </a:lnTo>
                  <a:lnTo>
                    <a:pt x="91" y="3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0" y="3"/>
                  </a:lnTo>
                  <a:lnTo>
                    <a:pt x="66" y="7"/>
                  </a:lnTo>
                  <a:lnTo>
                    <a:pt x="63" y="12"/>
                  </a:lnTo>
                  <a:lnTo>
                    <a:pt x="62" y="19"/>
                  </a:lnTo>
                  <a:lnTo>
                    <a:pt x="62" y="170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14" y="135"/>
                  </a:lnTo>
                  <a:lnTo>
                    <a:pt x="4" y="140"/>
                  </a:lnTo>
                  <a:lnTo>
                    <a:pt x="0" y="148"/>
                  </a:lnTo>
                  <a:lnTo>
                    <a:pt x="0" y="157"/>
                  </a:lnTo>
                  <a:lnTo>
                    <a:pt x="4" y="167"/>
                  </a:lnTo>
                  <a:lnTo>
                    <a:pt x="74" y="235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82" y="241"/>
                  </a:lnTo>
                  <a:lnTo>
                    <a:pt x="82" y="241"/>
                  </a:lnTo>
                  <a:lnTo>
                    <a:pt x="82" y="321"/>
                  </a:lnTo>
                  <a:lnTo>
                    <a:pt x="184" y="321"/>
                  </a:lnTo>
                  <a:lnTo>
                    <a:pt x="184" y="241"/>
                  </a:lnTo>
                  <a:lnTo>
                    <a:pt x="193" y="232"/>
                  </a:lnTo>
                  <a:lnTo>
                    <a:pt x="200" y="220"/>
                  </a:lnTo>
                  <a:lnTo>
                    <a:pt x="202" y="207"/>
                  </a:lnTo>
                  <a:lnTo>
                    <a:pt x="202" y="204"/>
                  </a:lnTo>
                  <a:lnTo>
                    <a:pt x="202" y="156"/>
                  </a:lnTo>
                  <a:close/>
                </a:path>
              </a:pathLst>
            </a:custGeom>
            <a:solidFill>
              <a:srgbClr val="FCE877"/>
            </a:solidFill>
            <a:ln w="0">
              <a:solidFill>
                <a:srgbClr val="FCE87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229">
              <a:extLst>
                <a:ext uri="{FF2B5EF4-FFF2-40B4-BE49-F238E27FC236}">
                  <a16:creationId xmlns:a16="http://schemas.microsoft.com/office/drawing/2014/main" id="{30CE11B0-AF58-434A-BE5C-51B5FE61C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4273" y="2320320"/>
              <a:ext cx="195797" cy="184082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0">
              <a:extLst>
                <a:ext uri="{FF2B5EF4-FFF2-40B4-BE49-F238E27FC236}">
                  <a16:creationId xmlns:a16="http://schemas.microsoft.com/office/drawing/2014/main" id="{FF03D096-0CB0-471C-B577-E624FFA5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9780" y="2345403"/>
              <a:ext cx="41837" cy="45184"/>
            </a:xfrm>
            <a:custGeom>
              <a:avLst/>
              <a:gdLst>
                <a:gd name="T0" fmla="*/ 25 w 25"/>
                <a:gd name="T1" fmla="*/ 14 h 27"/>
                <a:gd name="T2" fmla="*/ 24 w 25"/>
                <a:gd name="T3" fmla="*/ 17 h 27"/>
                <a:gd name="T4" fmla="*/ 23 w 25"/>
                <a:gd name="T5" fmla="*/ 21 h 27"/>
                <a:gd name="T6" fmla="*/ 20 w 25"/>
                <a:gd name="T7" fmla="*/ 24 h 27"/>
                <a:gd name="T8" fmla="*/ 16 w 25"/>
                <a:gd name="T9" fmla="*/ 27 h 27"/>
                <a:gd name="T10" fmla="*/ 12 w 25"/>
                <a:gd name="T11" fmla="*/ 27 h 27"/>
                <a:gd name="T12" fmla="*/ 8 w 25"/>
                <a:gd name="T13" fmla="*/ 27 h 27"/>
                <a:gd name="T14" fmla="*/ 6 w 25"/>
                <a:gd name="T15" fmla="*/ 24 h 27"/>
                <a:gd name="T16" fmla="*/ 3 w 25"/>
                <a:gd name="T17" fmla="*/ 21 h 27"/>
                <a:gd name="T18" fmla="*/ 0 w 25"/>
                <a:gd name="T19" fmla="*/ 17 h 27"/>
                <a:gd name="T20" fmla="*/ 0 w 25"/>
                <a:gd name="T21" fmla="*/ 14 h 27"/>
                <a:gd name="T22" fmla="*/ 0 w 25"/>
                <a:gd name="T23" fmla="*/ 10 h 27"/>
                <a:gd name="T24" fmla="*/ 3 w 25"/>
                <a:gd name="T25" fmla="*/ 6 h 27"/>
                <a:gd name="T26" fmla="*/ 6 w 25"/>
                <a:gd name="T27" fmla="*/ 3 h 27"/>
                <a:gd name="T28" fmla="*/ 8 w 25"/>
                <a:gd name="T29" fmla="*/ 2 h 27"/>
                <a:gd name="T30" fmla="*/ 12 w 25"/>
                <a:gd name="T31" fmla="*/ 0 h 27"/>
                <a:gd name="T32" fmla="*/ 16 w 25"/>
                <a:gd name="T33" fmla="*/ 2 h 27"/>
                <a:gd name="T34" fmla="*/ 20 w 25"/>
                <a:gd name="T35" fmla="*/ 3 h 27"/>
                <a:gd name="T36" fmla="*/ 23 w 25"/>
                <a:gd name="T37" fmla="*/ 6 h 27"/>
                <a:gd name="T38" fmla="*/ 24 w 25"/>
                <a:gd name="T39" fmla="*/ 10 h 27"/>
                <a:gd name="T40" fmla="*/ 25 w 25"/>
                <a:gd name="T4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7">
                  <a:moveTo>
                    <a:pt x="25" y="14"/>
                  </a:moveTo>
                  <a:lnTo>
                    <a:pt x="24" y="17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3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0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FEA7DECE-3773-4FA3-9ABC-3FB44EE92054}"/>
              </a:ext>
            </a:extLst>
          </p:cNvPr>
          <p:cNvCxnSpPr/>
          <p:nvPr/>
        </p:nvCxnSpPr>
        <p:spPr>
          <a:xfrm>
            <a:off x="5020188" y="2710321"/>
            <a:ext cx="220215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6F513DB-3BDE-48B1-880D-11CBA4CEFD7C}"/>
              </a:ext>
            </a:extLst>
          </p:cNvPr>
          <p:cNvCxnSpPr/>
          <p:nvPr/>
        </p:nvCxnSpPr>
        <p:spPr>
          <a:xfrm>
            <a:off x="5428773" y="3506848"/>
            <a:ext cx="179356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6514A60B-A266-43EA-88CA-1D977E0957D0}"/>
              </a:ext>
            </a:extLst>
          </p:cNvPr>
          <p:cNvCxnSpPr/>
          <p:nvPr/>
        </p:nvCxnSpPr>
        <p:spPr>
          <a:xfrm>
            <a:off x="5904817" y="4262479"/>
            <a:ext cx="131752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DB13F3CD-1923-4CE7-9047-FD1A64E70551}"/>
              </a:ext>
            </a:extLst>
          </p:cNvPr>
          <p:cNvSpPr txBox="1"/>
          <p:nvPr/>
        </p:nvSpPr>
        <p:spPr>
          <a:xfrm>
            <a:off x="8121448" y="2374064"/>
            <a:ext cx="3732614" cy="51813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consectetur teda adipiscing elit.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youri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teda.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5A9D4554-E93C-48E1-B291-F306AA110FBA}"/>
              </a:ext>
            </a:extLst>
          </p:cNvPr>
          <p:cNvSpPr txBox="1"/>
          <p:nvPr/>
        </p:nvSpPr>
        <p:spPr>
          <a:xfrm>
            <a:off x="8121447" y="3182098"/>
            <a:ext cx="3732614" cy="51813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consectetur teda adipiscing elit.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youri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teda.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4F7CFA86-23FC-4B9C-A5D9-6104E7368B93}"/>
              </a:ext>
            </a:extLst>
          </p:cNvPr>
          <p:cNvSpPr txBox="1"/>
          <p:nvPr/>
        </p:nvSpPr>
        <p:spPr>
          <a:xfrm>
            <a:off x="8121447" y="3952796"/>
            <a:ext cx="3732614" cy="51813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</a:t>
            </a:r>
            <a:r>
              <a:rPr lang="pt-BR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consectetur teda adipiscing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elit</a:t>
            </a:r>
            <a:r>
              <a:rPr lang="pt-BR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.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Pellentesque youri </a:t>
            </a:r>
            <a:r>
              <a:rPr lang="pt-BR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teda.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B8D8643-994E-4171-B3C7-1FEAD3DBAC4B}"/>
              </a:ext>
            </a:extLst>
          </p:cNvPr>
          <p:cNvGrpSpPr/>
          <p:nvPr/>
        </p:nvGrpSpPr>
        <p:grpSpPr>
          <a:xfrm>
            <a:off x="7446658" y="3975754"/>
            <a:ext cx="605966" cy="605966"/>
            <a:chOff x="4024710" y="3381932"/>
            <a:chExt cx="605966" cy="605966"/>
          </a:xfrm>
        </p:grpSpPr>
        <p:sp>
          <p:nvSpPr>
            <p:cNvPr id="198" name="Rounded Rectangle 199">
              <a:extLst>
                <a:ext uri="{FF2B5EF4-FFF2-40B4-BE49-F238E27FC236}">
                  <a16:creationId xmlns:a16="http://schemas.microsoft.com/office/drawing/2014/main" id="{106B2EFB-5089-4A92-B9E0-A226FEBDB156}"/>
                </a:ext>
              </a:extLst>
            </p:cNvPr>
            <p:cNvSpPr/>
            <p:nvPr/>
          </p:nvSpPr>
          <p:spPr>
            <a:xfrm>
              <a:off x="4024710" y="3381932"/>
              <a:ext cx="605966" cy="605966"/>
            </a:xfrm>
            <a:prstGeom prst="roundRect">
              <a:avLst>
                <a:gd name="adj" fmla="val 1254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200">
              <a:extLst>
                <a:ext uri="{FF2B5EF4-FFF2-40B4-BE49-F238E27FC236}">
                  <a16:creationId xmlns:a16="http://schemas.microsoft.com/office/drawing/2014/main" id="{380A1390-E567-4F9A-ADE5-10ACC0B87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6063" y="3462464"/>
              <a:ext cx="313653" cy="429616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F19FC94-316D-4EEC-B281-DCB9B195E946}"/>
              </a:ext>
            </a:extLst>
          </p:cNvPr>
          <p:cNvGrpSpPr/>
          <p:nvPr/>
        </p:nvGrpSpPr>
        <p:grpSpPr>
          <a:xfrm>
            <a:off x="7446659" y="2385019"/>
            <a:ext cx="605966" cy="605966"/>
            <a:chOff x="4024710" y="1988116"/>
            <a:chExt cx="605966" cy="605966"/>
          </a:xfrm>
        </p:grpSpPr>
        <p:sp>
          <p:nvSpPr>
            <p:cNvPr id="201" name="Rounded Rectangle 202">
              <a:extLst>
                <a:ext uri="{FF2B5EF4-FFF2-40B4-BE49-F238E27FC236}">
                  <a16:creationId xmlns:a16="http://schemas.microsoft.com/office/drawing/2014/main" id="{1F468328-6925-45D0-8E2D-CD9B09EB8C39}"/>
                </a:ext>
              </a:extLst>
            </p:cNvPr>
            <p:cNvSpPr/>
            <p:nvPr/>
          </p:nvSpPr>
          <p:spPr>
            <a:xfrm>
              <a:off x="4024710" y="1988116"/>
              <a:ext cx="605966" cy="605966"/>
            </a:xfrm>
            <a:prstGeom prst="roundRect">
              <a:avLst>
                <a:gd name="adj" fmla="val 1254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203">
              <a:extLst>
                <a:ext uri="{FF2B5EF4-FFF2-40B4-BE49-F238E27FC236}">
                  <a16:creationId xmlns:a16="http://schemas.microsoft.com/office/drawing/2014/main" id="{5EC08700-58AE-486F-9E48-E023FA3FB1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8337" y="2115109"/>
              <a:ext cx="398711" cy="382601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4070A09-AA32-4191-A57B-39ABEA8FF2CA}"/>
              </a:ext>
            </a:extLst>
          </p:cNvPr>
          <p:cNvGrpSpPr/>
          <p:nvPr/>
        </p:nvGrpSpPr>
        <p:grpSpPr>
          <a:xfrm>
            <a:off x="7446659" y="3183315"/>
            <a:ext cx="605966" cy="605966"/>
            <a:chOff x="4027494" y="2683398"/>
            <a:chExt cx="605966" cy="605966"/>
          </a:xfrm>
        </p:grpSpPr>
        <p:sp>
          <p:nvSpPr>
            <p:cNvPr id="204" name="Rounded Rectangle 205">
              <a:extLst>
                <a:ext uri="{FF2B5EF4-FFF2-40B4-BE49-F238E27FC236}">
                  <a16:creationId xmlns:a16="http://schemas.microsoft.com/office/drawing/2014/main" id="{57C3CA7B-88D7-4607-AE01-243EC6FEA84E}"/>
                </a:ext>
              </a:extLst>
            </p:cNvPr>
            <p:cNvSpPr/>
            <p:nvPr/>
          </p:nvSpPr>
          <p:spPr>
            <a:xfrm>
              <a:off x="4027494" y="2683398"/>
              <a:ext cx="605966" cy="605966"/>
            </a:xfrm>
            <a:prstGeom prst="roundRect">
              <a:avLst>
                <a:gd name="adj" fmla="val 1254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206">
              <a:extLst>
                <a:ext uri="{FF2B5EF4-FFF2-40B4-BE49-F238E27FC236}">
                  <a16:creationId xmlns:a16="http://schemas.microsoft.com/office/drawing/2014/main" id="{42C72635-7D1B-4059-B287-66ED90AB4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063" y="2799773"/>
              <a:ext cx="315979" cy="382601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8E0F41F2-5EE9-4EED-86C9-3F9AB1466878}"/>
              </a:ext>
            </a:extLst>
          </p:cNvPr>
          <p:cNvGrpSpPr/>
          <p:nvPr/>
        </p:nvGrpSpPr>
        <p:grpSpPr>
          <a:xfrm>
            <a:off x="5904817" y="4924528"/>
            <a:ext cx="5953443" cy="1093634"/>
            <a:chOff x="5938684" y="4850617"/>
            <a:chExt cx="5953443" cy="1093634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4DAFA38-F8E2-49FE-ABA3-9A2054C63B49}"/>
                </a:ext>
              </a:extLst>
            </p:cNvPr>
            <p:cNvGrpSpPr/>
            <p:nvPr/>
          </p:nvGrpSpPr>
          <p:grpSpPr>
            <a:xfrm>
              <a:off x="5938684" y="4850617"/>
              <a:ext cx="5953443" cy="1093634"/>
              <a:chOff x="843058" y="4569473"/>
              <a:chExt cx="5438694" cy="1093634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80602C4-8967-4650-847F-2106280CDB8E}"/>
                  </a:ext>
                </a:extLst>
              </p:cNvPr>
              <p:cNvSpPr/>
              <p:nvPr/>
            </p:nvSpPr>
            <p:spPr>
              <a:xfrm>
                <a:off x="844215" y="4569473"/>
                <a:ext cx="5437537" cy="10936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34160761-D70D-4663-BFAD-FE34B2DFA73D}"/>
                  </a:ext>
                </a:extLst>
              </p:cNvPr>
              <p:cNvSpPr/>
              <p:nvPr/>
            </p:nvSpPr>
            <p:spPr>
              <a:xfrm>
                <a:off x="843058" y="4574657"/>
                <a:ext cx="92539" cy="108844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346B86A-9D65-441C-A644-6D80DC9A1004}"/>
                </a:ext>
              </a:extLst>
            </p:cNvPr>
            <p:cNvSpPr/>
            <p:nvPr/>
          </p:nvSpPr>
          <p:spPr>
            <a:xfrm>
              <a:off x="6129729" y="5223689"/>
              <a:ext cx="5503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bg1">
                      <a:lumMod val="50000"/>
                    </a:schemeClr>
                  </a:solidFill>
                </a:rPr>
                <a:t>Fusce a metus leo. Ut dapibus est quis arcu faucibus sagittis. Duis dapibus ac nulla vitae vestibulum. Phasellus </a:t>
              </a:r>
              <a:r>
                <a:rPr lang="pt-BR" sz="1200">
                  <a:solidFill>
                    <a:schemeClr val="bg1">
                      <a:lumMod val="50000"/>
                    </a:schemeClr>
                  </a:solidFill>
                  <a:cs typeface="Lato Light"/>
                </a:rPr>
                <a:t>Lorem ipsum dolor sit at. </a:t>
              </a:r>
              <a:r>
                <a:rPr lang="en-US" sz="1200">
                  <a:solidFill>
                    <a:schemeClr val="bg1">
                      <a:lumMod val="50000"/>
                    </a:schemeClr>
                  </a:solidFill>
                </a:rPr>
                <a:t>nulla vitae visit vestibulum. Phasellus </a:t>
              </a:r>
              <a:r>
                <a:rPr lang="pt-BR" sz="1200">
                  <a:solidFill>
                    <a:schemeClr val="bg1">
                      <a:lumMod val="50000"/>
                    </a:schemeClr>
                  </a:solidFill>
                  <a:cs typeface="Lato Light"/>
                </a:rPr>
                <a:t>Lorem ipsum dolor sit at.</a:t>
              </a:r>
              <a:endParaRPr lang="en-US" sz="1200">
                <a:solidFill>
                  <a:schemeClr val="bg1">
                    <a:lumMod val="50000"/>
                  </a:schemeClr>
                </a:solidFill>
                <a:cs typeface="Lato Light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7354440E-FD11-4C60-AC55-8AADC88ED2C7}"/>
                </a:ext>
              </a:extLst>
            </p:cNvPr>
            <p:cNvSpPr txBox="1"/>
            <p:nvPr/>
          </p:nvSpPr>
          <p:spPr>
            <a:xfrm>
              <a:off x="6126068" y="4935330"/>
              <a:ext cx="22365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cs typeface="Lato Regular"/>
                </a:rPr>
                <a:t>Education Graphics</a:t>
              </a:r>
              <a:endParaRPr lang="id-ID" sz="1600" b="1" dirty="0">
                <a:solidFill>
                  <a:schemeClr val="bg1">
                    <a:lumMod val="50000"/>
                  </a:schemeClr>
                </a:solidFill>
                <a:cs typeface="Lato Regular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EC8FA3-6C80-4C75-BFE6-22CCB94ACB64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36AF4-AFCC-44BC-ACA2-DD8392C026F4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367152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5" grpId="0"/>
      <p:bldP spid="1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BABBB-1E46-452D-B3E6-597BE497FE96}"/>
              </a:ext>
            </a:extLst>
          </p:cNvPr>
          <p:cNvGrpSpPr/>
          <p:nvPr/>
        </p:nvGrpSpPr>
        <p:grpSpPr>
          <a:xfrm>
            <a:off x="0" y="2012353"/>
            <a:ext cx="3345880" cy="2500360"/>
            <a:chOff x="1710018" y="4651163"/>
            <a:chExt cx="5906198" cy="4413673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7EE33D4-D6BF-43AD-B3ED-E599B9699694}"/>
                </a:ext>
              </a:extLst>
            </p:cNvPr>
            <p:cNvSpPr/>
            <p:nvPr/>
          </p:nvSpPr>
          <p:spPr>
            <a:xfrm>
              <a:off x="1710018" y="6751569"/>
              <a:ext cx="1513822" cy="1832484"/>
            </a:xfrm>
            <a:custGeom>
              <a:avLst/>
              <a:gdLst>
                <a:gd name="connsiteX0" fmla="*/ 0 w 3319091"/>
                <a:gd name="connsiteY0" fmla="*/ 0 h 1832484"/>
                <a:gd name="connsiteX1" fmla="*/ 3319091 w 3319091"/>
                <a:gd name="connsiteY1" fmla="*/ 50446 h 1832484"/>
                <a:gd name="connsiteX2" fmla="*/ 2992014 w 3319091"/>
                <a:gd name="connsiteY2" fmla="*/ 582277 h 1832484"/>
                <a:gd name="connsiteX3" fmla="*/ 2943741 w 3319091"/>
                <a:gd name="connsiteY3" fmla="*/ 663426 h 1832484"/>
                <a:gd name="connsiteX4" fmla="*/ 2943741 w 3319091"/>
                <a:gd name="connsiteY4" fmla="*/ 1832484 h 1832484"/>
                <a:gd name="connsiteX5" fmla="*/ 2213452 w 3319091"/>
                <a:gd name="connsiteY5" fmla="*/ 1832484 h 1832484"/>
                <a:gd name="connsiteX6" fmla="*/ 2213452 w 3319091"/>
                <a:gd name="connsiteY6" fmla="*/ 1831533 h 1832484"/>
                <a:gd name="connsiteX7" fmla="*/ 2127463 w 3319091"/>
                <a:gd name="connsiteY7" fmla="*/ 1832357 h 1832484"/>
                <a:gd name="connsiteX8" fmla="*/ 0 w 3319091"/>
                <a:gd name="connsiteY8" fmla="*/ 1811866 h 1832484"/>
                <a:gd name="connsiteX9" fmla="*/ 0 w 3319091"/>
                <a:gd name="connsiteY9" fmla="*/ 0 h 183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9091" h="1832484">
                  <a:moveTo>
                    <a:pt x="0" y="0"/>
                  </a:moveTo>
                  <a:cubicBezTo>
                    <a:pt x="0" y="0"/>
                    <a:pt x="0" y="0"/>
                    <a:pt x="3319091" y="50446"/>
                  </a:cubicBezTo>
                  <a:cubicBezTo>
                    <a:pt x="3319091" y="50446"/>
                    <a:pt x="3170581" y="284550"/>
                    <a:pt x="2992014" y="582277"/>
                  </a:cubicBezTo>
                  <a:lnTo>
                    <a:pt x="2943741" y="663426"/>
                  </a:lnTo>
                  <a:lnTo>
                    <a:pt x="2943741" y="1832484"/>
                  </a:lnTo>
                  <a:lnTo>
                    <a:pt x="2213452" y="1832484"/>
                  </a:lnTo>
                  <a:lnTo>
                    <a:pt x="2213452" y="1831533"/>
                  </a:lnTo>
                  <a:lnTo>
                    <a:pt x="2127463" y="1832357"/>
                  </a:lnTo>
                  <a:cubicBezTo>
                    <a:pt x="1712126" y="1833723"/>
                    <a:pt x="875871" y="1811866"/>
                    <a:pt x="0" y="1811866"/>
                  </a:cubicBezTo>
                  <a:cubicBezTo>
                    <a:pt x="0" y="1811866"/>
                    <a:pt x="0" y="1811866"/>
                    <a:pt x="0" y="0"/>
                  </a:cubicBezTo>
                  <a:close/>
                </a:path>
              </a:pathLst>
            </a:custGeom>
            <a:solidFill>
              <a:srgbClr val="0A2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3933E24-288B-4A6F-A04C-48926592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459" y="6211123"/>
              <a:ext cx="626469" cy="436576"/>
            </a:xfrm>
            <a:custGeom>
              <a:avLst/>
              <a:gdLst>
                <a:gd name="T0" fmla="*/ 348 w 353"/>
                <a:gd name="T1" fmla="*/ 209 h 246"/>
                <a:gd name="T2" fmla="*/ 0 w 353"/>
                <a:gd name="T3" fmla="*/ 246 h 246"/>
                <a:gd name="T4" fmla="*/ 140 w 353"/>
                <a:gd name="T5" fmla="*/ 33 h 246"/>
                <a:gd name="T6" fmla="*/ 353 w 353"/>
                <a:gd name="T7" fmla="*/ 0 h 246"/>
                <a:gd name="T8" fmla="*/ 348 w 353"/>
                <a:gd name="T9" fmla="*/ 20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46">
                  <a:moveTo>
                    <a:pt x="348" y="209"/>
                  </a:moveTo>
                  <a:lnTo>
                    <a:pt x="0" y="246"/>
                  </a:lnTo>
                  <a:lnTo>
                    <a:pt x="140" y="33"/>
                  </a:lnTo>
                  <a:lnTo>
                    <a:pt x="353" y="0"/>
                  </a:lnTo>
                  <a:lnTo>
                    <a:pt x="348" y="209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BCB4470-55F3-4D0A-B4B8-8665FAD8E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508" y="6708038"/>
              <a:ext cx="1114510" cy="1512042"/>
            </a:xfrm>
            <a:custGeom>
              <a:avLst/>
              <a:gdLst>
                <a:gd name="T0" fmla="*/ 231 w 265"/>
                <a:gd name="T1" fmla="*/ 0 h 360"/>
                <a:gd name="T2" fmla="*/ 99 w 265"/>
                <a:gd name="T3" fmla="*/ 33 h 360"/>
                <a:gd name="T4" fmla="*/ 0 w 265"/>
                <a:gd name="T5" fmla="*/ 349 h 360"/>
                <a:gd name="T6" fmla="*/ 209 w 265"/>
                <a:gd name="T7" fmla="*/ 353 h 360"/>
                <a:gd name="T8" fmla="*/ 231 w 26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60">
                  <a:moveTo>
                    <a:pt x="231" y="0"/>
                  </a:moveTo>
                  <a:cubicBezTo>
                    <a:pt x="231" y="0"/>
                    <a:pt x="130" y="36"/>
                    <a:pt x="99" y="33"/>
                  </a:cubicBezTo>
                  <a:cubicBezTo>
                    <a:pt x="68" y="31"/>
                    <a:pt x="0" y="349"/>
                    <a:pt x="0" y="349"/>
                  </a:cubicBezTo>
                  <a:cubicBezTo>
                    <a:pt x="0" y="349"/>
                    <a:pt x="185" y="347"/>
                    <a:pt x="209" y="353"/>
                  </a:cubicBezTo>
                  <a:cubicBezTo>
                    <a:pt x="233" y="360"/>
                    <a:pt x="265" y="21"/>
                    <a:pt x="231" y="0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9736E18-21B0-4426-A8B5-E01F7CE93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442" y="6093993"/>
              <a:ext cx="2697540" cy="2530718"/>
            </a:xfrm>
            <a:custGeom>
              <a:avLst/>
              <a:gdLst>
                <a:gd name="T0" fmla="*/ 42 w 642"/>
                <a:gd name="T1" fmla="*/ 494 h 602"/>
                <a:gd name="T2" fmla="*/ 18 w 642"/>
                <a:gd name="T3" fmla="*/ 247 h 602"/>
                <a:gd name="T4" fmla="*/ 251 w 642"/>
                <a:gd name="T5" fmla="*/ 20 h 602"/>
                <a:gd name="T6" fmla="*/ 589 w 642"/>
                <a:gd name="T7" fmla="*/ 4 h 602"/>
                <a:gd name="T8" fmla="*/ 570 w 642"/>
                <a:gd name="T9" fmla="*/ 463 h 602"/>
                <a:gd name="T10" fmla="*/ 42 w 642"/>
                <a:gd name="T11" fmla="*/ 49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2" h="602">
                  <a:moveTo>
                    <a:pt x="42" y="494"/>
                  </a:moveTo>
                  <a:cubicBezTo>
                    <a:pt x="0" y="477"/>
                    <a:pt x="18" y="247"/>
                    <a:pt x="18" y="247"/>
                  </a:cubicBezTo>
                  <a:cubicBezTo>
                    <a:pt x="26" y="199"/>
                    <a:pt x="112" y="51"/>
                    <a:pt x="251" y="20"/>
                  </a:cubicBezTo>
                  <a:cubicBezTo>
                    <a:pt x="262" y="18"/>
                    <a:pt x="536" y="7"/>
                    <a:pt x="589" y="4"/>
                  </a:cubicBezTo>
                  <a:cubicBezTo>
                    <a:pt x="642" y="0"/>
                    <a:pt x="570" y="463"/>
                    <a:pt x="570" y="463"/>
                  </a:cubicBezTo>
                  <a:cubicBezTo>
                    <a:pt x="570" y="463"/>
                    <a:pt x="306" y="602"/>
                    <a:pt x="42" y="494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8F2B1AE-6BF1-4247-9363-99DFFEF28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560" y="7586513"/>
              <a:ext cx="500465" cy="344291"/>
            </a:xfrm>
            <a:custGeom>
              <a:avLst/>
              <a:gdLst>
                <a:gd name="T0" fmla="*/ 119 w 119"/>
                <a:gd name="T1" fmla="*/ 8 h 82"/>
                <a:gd name="T2" fmla="*/ 22 w 119"/>
                <a:gd name="T3" fmla="*/ 22 h 82"/>
                <a:gd name="T4" fmla="*/ 119 w 119"/>
                <a:gd name="T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82">
                  <a:moveTo>
                    <a:pt x="119" y="8"/>
                  </a:moveTo>
                  <a:cubicBezTo>
                    <a:pt x="119" y="8"/>
                    <a:pt x="44" y="43"/>
                    <a:pt x="22" y="22"/>
                  </a:cubicBezTo>
                  <a:cubicBezTo>
                    <a:pt x="0" y="0"/>
                    <a:pt x="56" y="82"/>
                    <a:pt x="119" y="8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F9663D3-50A3-42F6-80DE-D46A636C6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268" y="4651163"/>
              <a:ext cx="2118989" cy="2236119"/>
            </a:xfrm>
            <a:custGeom>
              <a:avLst/>
              <a:gdLst>
                <a:gd name="T0" fmla="*/ 435 w 504"/>
                <a:gd name="T1" fmla="*/ 2 h 532"/>
                <a:gd name="T2" fmla="*/ 431 w 504"/>
                <a:gd name="T3" fmla="*/ 0 h 532"/>
                <a:gd name="T4" fmla="*/ 388 w 504"/>
                <a:gd name="T5" fmla="*/ 69 h 532"/>
                <a:gd name="T6" fmla="*/ 297 w 504"/>
                <a:gd name="T7" fmla="*/ 120 h 532"/>
                <a:gd name="T8" fmla="*/ 132 w 504"/>
                <a:gd name="T9" fmla="*/ 251 h 532"/>
                <a:gd name="T10" fmla="*/ 0 w 504"/>
                <a:gd name="T11" fmla="*/ 489 h 532"/>
                <a:gd name="T12" fmla="*/ 68 w 504"/>
                <a:gd name="T13" fmla="*/ 532 h 532"/>
                <a:gd name="T14" fmla="*/ 234 w 504"/>
                <a:gd name="T15" fmla="*/ 417 h 532"/>
                <a:gd name="T16" fmla="*/ 275 w 504"/>
                <a:gd name="T17" fmla="*/ 281 h 532"/>
                <a:gd name="T18" fmla="*/ 360 w 504"/>
                <a:gd name="T19" fmla="*/ 192 h 532"/>
                <a:gd name="T20" fmla="*/ 465 w 504"/>
                <a:gd name="T21" fmla="*/ 106 h 532"/>
                <a:gd name="T22" fmla="*/ 435 w 504"/>
                <a:gd name="T23" fmla="*/ 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532">
                  <a:moveTo>
                    <a:pt x="435" y="2"/>
                  </a:moveTo>
                  <a:cubicBezTo>
                    <a:pt x="433" y="1"/>
                    <a:pt x="431" y="0"/>
                    <a:pt x="431" y="0"/>
                  </a:cubicBezTo>
                  <a:cubicBezTo>
                    <a:pt x="388" y="69"/>
                    <a:pt x="388" y="69"/>
                    <a:pt x="388" y="69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7" y="120"/>
                    <a:pt x="151" y="224"/>
                    <a:pt x="132" y="251"/>
                  </a:cubicBezTo>
                  <a:cubicBezTo>
                    <a:pt x="113" y="277"/>
                    <a:pt x="0" y="489"/>
                    <a:pt x="0" y="489"/>
                  </a:cubicBezTo>
                  <a:cubicBezTo>
                    <a:pt x="68" y="532"/>
                    <a:pt x="68" y="532"/>
                    <a:pt x="68" y="532"/>
                  </a:cubicBezTo>
                  <a:cubicBezTo>
                    <a:pt x="68" y="532"/>
                    <a:pt x="228" y="445"/>
                    <a:pt x="234" y="417"/>
                  </a:cubicBezTo>
                  <a:cubicBezTo>
                    <a:pt x="240" y="390"/>
                    <a:pt x="260" y="293"/>
                    <a:pt x="275" y="281"/>
                  </a:cubicBezTo>
                  <a:cubicBezTo>
                    <a:pt x="289" y="269"/>
                    <a:pt x="340" y="195"/>
                    <a:pt x="360" y="192"/>
                  </a:cubicBezTo>
                  <a:cubicBezTo>
                    <a:pt x="381" y="189"/>
                    <a:pt x="420" y="177"/>
                    <a:pt x="465" y="106"/>
                  </a:cubicBezTo>
                  <a:cubicBezTo>
                    <a:pt x="504" y="43"/>
                    <a:pt x="450" y="10"/>
                    <a:pt x="435" y="2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848FAF8-3565-474E-9D05-07FE6F46C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977" y="5676938"/>
              <a:ext cx="1403786" cy="1984112"/>
            </a:xfrm>
            <a:custGeom>
              <a:avLst/>
              <a:gdLst>
                <a:gd name="T0" fmla="*/ 330 w 334"/>
                <a:gd name="T1" fmla="*/ 145 h 472"/>
                <a:gd name="T2" fmla="*/ 150 w 334"/>
                <a:gd name="T3" fmla="*/ 444 h 472"/>
                <a:gd name="T4" fmla="*/ 330 w 334"/>
                <a:gd name="T5" fmla="*/ 14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" h="472">
                  <a:moveTo>
                    <a:pt x="330" y="145"/>
                  </a:moveTo>
                  <a:cubicBezTo>
                    <a:pt x="334" y="150"/>
                    <a:pt x="299" y="416"/>
                    <a:pt x="150" y="444"/>
                  </a:cubicBezTo>
                  <a:cubicBezTo>
                    <a:pt x="0" y="472"/>
                    <a:pt x="230" y="0"/>
                    <a:pt x="330" y="145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EF91280F-95A5-4AFB-9D44-A111981A5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989" y="4706179"/>
              <a:ext cx="205865" cy="285727"/>
            </a:xfrm>
            <a:custGeom>
              <a:avLst/>
              <a:gdLst>
                <a:gd name="T0" fmla="*/ 38 w 49"/>
                <a:gd name="T1" fmla="*/ 0 h 68"/>
                <a:gd name="T2" fmla="*/ 47 w 49"/>
                <a:gd name="T3" fmla="*/ 12 h 68"/>
                <a:gd name="T4" fmla="*/ 12 w 49"/>
                <a:gd name="T5" fmla="*/ 68 h 68"/>
                <a:gd name="T6" fmla="*/ 0 w 49"/>
                <a:gd name="T7" fmla="*/ 60 h 68"/>
                <a:gd name="T8" fmla="*/ 38 w 4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8">
                  <a:moveTo>
                    <a:pt x="38" y="0"/>
                  </a:moveTo>
                  <a:cubicBezTo>
                    <a:pt x="38" y="0"/>
                    <a:pt x="49" y="1"/>
                    <a:pt x="47" y="12"/>
                  </a:cubicBezTo>
                  <a:cubicBezTo>
                    <a:pt x="45" y="23"/>
                    <a:pt x="12" y="68"/>
                    <a:pt x="12" y="68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31E668AB-4658-4D0B-87D8-D20CDF4FF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532" y="5290054"/>
              <a:ext cx="129553" cy="168597"/>
            </a:xfrm>
            <a:custGeom>
              <a:avLst/>
              <a:gdLst>
                <a:gd name="T0" fmla="*/ 9 w 31"/>
                <a:gd name="T1" fmla="*/ 0 h 40"/>
                <a:gd name="T2" fmla="*/ 31 w 31"/>
                <a:gd name="T3" fmla="*/ 40 h 40"/>
                <a:gd name="T4" fmla="*/ 9 w 3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40">
                  <a:moveTo>
                    <a:pt x="9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0" y="16"/>
                    <a:pt x="9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080CEDC-D05C-4C85-866F-17393B18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082" y="5698234"/>
              <a:ext cx="175696" cy="147300"/>
            </a:xfrm>
            <a:custGeom>
              <a:avLst/>
              <a:gdLst>
                <a:gd name="T0" fmla="*/ 0 w 42"/>
                <a:gd name="T1" fmla="*/ 0 h 35"/>
                <a:gd name="T2" fmla="*/ 42 w 42"/>
                <a:gd name="T3" fmla="*/ 35 h 35"/>
                <a:gd name="T4" fmla="*/ 0 w 42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5">
                  <a:moveTo>
                    <a:pt x="0" y="0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11" y="17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B8F6F18-A3F2-4ABC-8800-EBE7FF782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165" y="7387746"/>
              <a:ext cx="672611" cy="193443"/>
            </a:xfrm>
            <a:custGeom>
              <a:avLst/>
              <a:gdLst>
                <a:gd name="T0" fmla="*/ 0 w 160"/>
                <a:gd name="T1" fmla="*/ 2 h 46"/>
                <a:gd name="T2" fmla="*/ 154 w 160"/>
                <a:gd name="T3" fmla="*/ 11 h 46"/>
                <a:gd name="T4" fmla="*/ 0 w 160"/>
                <a:gd name="T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46">
                  <a:moveTo>
                    <a:pt x="0" y="2"/>
                  </a:moveTo>
                  <a:cubicBezTo>
                    <a:pt x="0" y="2"/>
                    <a:pt x="148" y="22"/>
                    <a:pt x="154" y="11"/>
                  </a:cubicBezTo>
                  <a:cubicBezTo>
                    <a:pt x="160" y="0"/>
                    <a:pt x="92" y="46"/>
                    <a:pt x="0" y="2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2BDFF378-3147-457F-8EA1-C657AAB36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373" y="5126782"/>
              <a:ext cx="46142" cy="58566"/>
            </a:xfrm>
            <a:custGeom>
              <a:avLst/>
              <a:gdLst>
                <a:gd name="T0" fmla="*/ 9 w 26"/>
                <a:gd name="T1" fmla="*/ 0 h 33"/>
                <a:gd name="T2" fmla="*/ 26 w 26"/>
                <a:gd name="T3" fmla="*/ 33 h 33"/>
                <a:gd name="T4" fmla="*/ 0 w 26"/>
                <a:gd name="T5" fmla="*/ 5 h 33"/>
                <a:gd name="T6" fmla="*/ 9 w 2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9" y="0"/>
                  </a:moveTo>
                  <a:lnTo>
                    <a:pt x="26" y="33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5F6C946-2452-4656-9392-A6B69A919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86" y="5155177"/>
              <a:ext cx="108257" cy="47917"/>
            </a:xfrm>
            <a:custGeom>
              <a:avLst/>
              <a:gdLst>
                <a:gd name="T0" fmla="*/ 21 w 61"/>
                <a:gd name="T1" fmla="*/ 0 h 27"/>
                <a:gd name="T2" fmla="*/ 61 w 61"/>
                <a:gd name="T3" fmla="*/ 27 h 27"/>
                <a:gd name="T4" fmla="*/ 0 w 61"/>
                <a:gd name="T5" fmla="*/ 15 h 27"/>
                <a:gd name="T6" fmla="*/ 21 w 61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7">
                  <a:moveTo>
                    <a:pt x="21" y="0"/>
                  </a:moveTo>
                  <a:lnTo>
                    <a:pt x="61" y="27"/>
                  </a:lnTo>
                  <a:lnTo>
                    <a:pt x="0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8AF57E5-A8FE-42E5-9100-0FE38360E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017" y="6101091"/>
              <a:ext cx="303474" cy="168597"/>
            </a:xfrm>
            <a:custGeom>
              <a:avLst/>
              <a:gdLst>
                <a:gd name="T0" fmla="*/ 0 w 72"/>
                <a:gd name="T1" fmla="*/ 14 h 40"/>
                <a:gd name="T2" fmla="*/ 68 w 72"/>
                <a:gd name="T3" fmla="*/ 10 h 40"/>
                <a:gd name="T4" fmla="*/ 0 w 72"/>
                <a:gd name="T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40">
                  <a:moveTo>
                    <a:pt x="0" y="14"/>
                  </a:moveTo>
                  <a:cubicBezTo>
                    <a:pt x="0" y="14"/>
                    <a:pt x="64" y="20"/>
                    <a:pt x="68" y="10"/>
                  </a:cubicBezTo>
                  <a:cubicBezTo>
                    <a:pt x="72" y="0"/>
                    <a:pt x="57" y="40"/>
                    <a:pt x="0" y="14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35F4055-CA48-4421-8E3A-0A932ACAE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020" y="7274166"/>
              <a:ext cx="104708" cy="732951"/>
            </a:xfrm>
            <a:custGeom>
              <a:avLst/>
              <a:gdLst>
                <a:gd name="T0" fmla="*/ 14 w 25"/>
                <a:gd name="T1" fmla="*/ 0 h 174"/>
                <a:gd name="T2" fmla="*/ 22 w 25"/>
                <a:gd name="T3" fmla="*/ 160 h 174"/>
                <a:gd name="T4" fmla="*/ 14 w 25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4">
                  <a:moveTo>
                    <a:pt x="14" y="0"/>
                  </a:moveTo>
                  <a:cubicBezTo>
                    <a:pt x="14" y="0"/>
                    <a:pt x="20" y="145"/>
                    <a:pt x="22" y="160"/>
                  </a:cubicBezTo>
                  <a:cubicBezTo>
                    <a:pt x="25" y="174"/>
                    <a:pt x="0" y="54"/>
                    <a:pt x="14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5313040-5BC1-44DC-8BDE-9327D8B6B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347" y="6766602"/>
              <a:ext cx="832334" cy="1858109"/>
            </a:xfrm>
            <a:custGeom>
              <a:avLst/>
              <a:gdLst>
                <a:gd name="T0" fmla="*/ 198 w 198"/>
                <a:gd name="T1" fmla="*/ 12 h 442"/>
                <a:gd name="T2" fmla="*/ 0 w 198"/>
                <a:gd name="T3" fmla="*/ 0 h 442"/>
                <a:gd name="T4" fmla="*/ 0 w 198"/>
                <a:gd name="T5" fmla="*/ 431 h 442"/>
                <a:gd name="T6" fmla="*/ 143 w 198"/>
                <a:gd name="T7" fmla="*/ 431 h 442"/>
                <a:gd name="T8" fmla="*/ 198 w 198"/>
                <a:gd name="T9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42">
                  <a:moveTo>
                    <a:pt x="198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6" y="431"/>
                    <a:pt x="147" y="442"/>
                    <a:pt x="143" y="431"/>
                  </a:cubicBezTo>
                  <a:cubicBezTo>
                    <a:pt x="135" y="408"/>
                    <a:pt x="198" y="12"/>
                    <a:pt x="198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FC69151-B624-4D03-B45A-609A6FBD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888" y="4915593"/>
              <a:ext cx="3652327" cy="4149243"/>
            </a:xfrm>
            <a:custGeom>
              <a:avLst/>
              <a:gdLst>
                <a:gd name="T0" fmla="*/ 604 w 869"/>
                <a:gd name="T1" fmla="*/ 939 h 987"/>
                <a:gd name="T2" fmla="*/ 672 w 869"/>
                <a:gd name="T3" fmla="*/ 396 h 987"/>
                <a:gd name="T4" fmla="*/ 798 w 869"/>
                <a:gd name="T5" fmla="*/ 199 h 987"/>
                <a:gd name="T6" fmla="*/ 802 w 869"/>
                <a:gd name="T7" fmla="*/ 202 h 987"/>
                <a:gd name="T8" fmla="*/ 830 w 869"/>
                <a:gd name="T9" fmla="*/ 205 h 987"/>
                <a:gd name="T10" fmla="*/ 865 w 869"/>
                <a:gd name="T11" fmla="*/ 152 h 987"/>
                <a:gd name="T12" fmla="*/ 850 w 869"/>
                <a:gd name="T13" fmla="*/ 127 h 987"/>
                <a:gd name="T14" fmla="*/ 666 w 869"/>
                <a:gd name="T15" fmla="*/ 9 h 987"/>
                <a:gd name="T16" fmla="*/ 638 w 869"/>
                <a:gd name="T17" fmla="*/ 6 h 987"/>
                <a:gd name="T18" fmla="*/ 603 w 869"/>
                <a:gd name="T19" fmla="*/ 59 h 987"/>
                <a:gd name="T20" fmla="*/ 619 w 869"/>
                <a:gd name="T21" fmla="*/ 84 h 987"/>
                <a:gd name="T22" fmla="*/ 626 w 869"/>
                <a:gd name="T23" fmla="*/ 88 h 987"/>
                <a:gd name="T24" fmla="*/ 503 w 869"/>
                <a:gd name="T25" fmla="*/ 279 h 987"/>
                <a:gd name="T26" fmla="*/ 30 w 869"/>
                <a:gd name="T27" fmla="*/ 570 h 987"/>
                <a:gd name="T28" fmla="*/ 13 w 869"/>
                <a:gd name="T29" fmla="*/ 585 h 987"/>
                <a:gd name="T30" fmla="*/ 26 w 869"/>
                <a:gd name="T31" fmla="*/ 645 h 987"/>
                <a:gd name="T32" fmla="*/ 538 w 869"/>
                <a:gd name="T33" fmla="*/ 974 h 987"/>
                <a:gd name="T34" fmla="*/ 598 w 869"/>
                <a:gd name="T35" fmla="*/ 960 h 987"/>
                <a:gd name="T36" fmla="*/ 604 w 869"/>
                <a:gd name="T37" fmla="*/ 93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9" h="987">
                  <a:moveTo>
                    <a:pt x="604" y="939"/>
                  </a:moveTo>
                  <a:cubicBezTo>
                    <a:pt x="672" y="396"/>
                    <a:pt x="672" y="396"/>
                    <a:pt x="672" y="396"/>
                  </a:cubicBezTo>
                  <a:cubicBezTo>
                    <a:pt x="798" y="199"/>
                    <a:pt x="798" y="199"/>
                    <a:pt x="798" y="199"/>
                  </a:cubicBezTo>
                  <a:cubicBezTo>
                    <a:pt x="802" y="202"/>
                    <a:pt x="802" y="202"/>
                    <a:pt x="802" y="202"/>
                  </a:cubicBezTo>
                  <a:cubicBezTo>
                    <a:pt x="814" y="209"/>
                    <a:pt x="827" y="211"/>
                    <a:pt x="830" y="205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9" y="146"/>
                    <a:pt x="862" y="135"/>
                    <a:pt x="850" y="127"/>
                  </a:cubicBezTo>
                  <a:cubicBezTo>
                    <a:pt x="666" y="9"/>
                    <a:pt x="666" y="9"/>
                    <a:pt x="666" y="9"/>
                  </a:cubicBezTo>
                  <a:cubicBezTo>
                    <a:pt x="654" y="2"/>
                    <a:pt x="642" y="0"/>
                    <a:pt x="638" y="6"/>
                  </a:cubicBezTo>
                  <a:cubicBezTo>
                    <a:pt x="603" y="59"/>
                    <a:pt x="603" y="59"/>
                    <a:pt x="603" y="59"/>
                  </a:cubicBezTo>
                  <a:cubicBezTo>
                    <a:pt x="600" y="65"/>
                    <a:pt x="607" y="76"/>
                    <a:pt x="619" y="84"/>
                  </a:cubicBezTo>
                  <a:cubicBezTo>
                    <a:pt x="626" y="88"/>
                    <a:pt x="626" y="88"/>
                    <a:pt x="626" y="88"/>
                  </a:cubicBezTo>
                  <a:cubicBezTo>
                    <a:pt x="503" y="279"/>
                    <a:pt x="503" y="279"/>
                    <a:pt x="503" y="279"/>
                  </a:cubicBezTo>
                  <a:cubicBezTo>
                    <a:pt x="30" y="570"/>
                    <a:pt x="30" y="570"/>
                    <a:pt x="30" y="570"/>
                  </a:cubicBezTo>
                  <a:cubicBezTo>
                    <a:pt x="24" y="573"/>
                    <a:pt x="18" y="578"/>
                    <a:pt x="13" y="585"/>
                  </a:cubicBezTo>
                  <a:cubicBezTo>
                    <a:pt x="0" y="605"/>
                    <a:pt x="6" y="632"/>
                    <a:pt x="26" y="645"/>
                  </a:cubicBezTo>
                  <a:cubicBezTo>
                    <a:pt x="538" y="974"/>
                    <a:pt x="538" y="974"/>
                    <a:pt x="538" y="974"/>
                  </a:cubicBezTo>
                  <a:cubicBezTo>
                    <a:pt x="558" y="987"/>
                    <a:pt x="585" y="981"/>
                    <a:pt x="598" y="960"/>
                  </a:cubicBezTo>
                  <a:cubicBezTo>
                    <a:pt x="602" y="954"/>
                    <a:pt x="604" y="946"/>
                    <a:pt x="604" y="939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BE7C911-4C4B-45C5-B963-6E365EC05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346" y="5215517"/>
              <a:ext cx="2379870" cy="3849319"/>
            </a:xfrm>
            <a:custGeom>
              <a:avLst/>
              <a:gdLst>
                <a:gd name="T0" fmla="*/ 301 w 566"/>
                <a:gd name="T1" fmla="*/ 868 h 916"/>
                <a:gd name="T2" fmla="*/ 369 w 566"/>
                <a:gd name="T3" fmla="*/ 325 h 916"/>
                <a:gd name="T4" fmla="*/ 495 w 566"/>
                <a:gd name="T5" fmla="*/ 128 h 916"/>
                <a:gd name="T6" fmla="*/ 499 w 566"/>
                <a:gd name="T7" fmla="*/ 131 h 916"/>
                <a:gd name="T8" fmla="*/ 527 w 566"/>
                <a:gd name="T9" fmla="*/ 134 h 916"/>
                <a:gd name="T10" fmla="*/ 562 w 566"/>
                <a:gd name="T11" fmla="*/ 81 h 916"/>
                <a:gd name="T12" fmla="*/ 547 w 566"/>
                <a:gd name="T13" fmla="*/ 56 h 916"/>
                <a:gd name="T14" fmla="*/ 460 w 566"/>
                <a:gd name="T15" fmla="*/ 0 h 916"/>
                <a:gd name="T16" fmla="*/ 417 w 566"/>
                <a:gd name="T17" fmla="*/ 67 h 916"/>
                <a:gd name="T18" fmla="*/ 395 w 566"/>
                <a:gd name="T19" fmla="*/ 54 h 916"/>
                <a:gd name="T20" fmla="*/ 264 w 566"/>
                <a:gd name="T21" fmla="*/ 259 h 916"/>
                <a:gd name="T22" fmla="*/ 92 w 566"/>
                <a:gd name="T23" fmla="*/ 590 h 916"/>
                <a:gd name="T24" fmla="*/ 0 w 566"/>
                <a:gd name="T25" fmla="*/ 752 h 916"/>
                <a:gd name="T26" fmla="*/ 235 w 566"/>
                <a:gd name="T27" fmla="*/ 903 h 916"/>
                <a:gd name="T28" fmla="*/ 295 w 566"/>
                <a:gd name="T29" fmla="*/ 889 h 916"/>
                <a:gd name="T30" fmla="*/ 301 w 566"/>
                <a:gd name="T31" fmla="*/ 8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6" h="916">
                  <a:moveTo>
                    <a:pt x="301" y="868"/>
                  </a:moveTo>
                  <a:cubicBezTo>
                    <a:pt x="369" y="325"/>
                    <a:pt x="369" y="325"/>
                    <a:pt x="369" y="325"/>
                  </a:cubicBezTo>
                  <a:cubicBezTo>
                    <a:pt x="495" y="128"/>
                    <a:pt x="495" y="128"/>
                    <a:pt x="495" y="128"/>
                  </a:cubicBezTo>
                  <a:cubicBezTo>
                    <a:pt x="499" y="131"/>
                    <a:pt x="499" y="131"/>
                    <a:pt x="499" y="131"/>
                  </a:cubicBezTo>
                  <a:cubicBezTo>
                    <a:pt x="511" y="138"/>
                    <a:pt x="524" y="140"/>
                    <a:pt x="527" y="134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66" y="75"/>
                    <a:pt x="559" y="64"/>
                    <a:pt x="547" y="56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264" y="259"/>
                    <a:pt x="264" y="259"/>
                    <a:pt x="264" y="259"/>
                  </a:cubicBezTo>
                  <a:cubicBezTo>
                    <a:pt x="92" y="590"/>
                    <a:pt x="92" y="590"/>
                    <a:pt x="92" y="590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235" y="903"/>
                    <a:pt x="235" y="903"/>
                    <a:pt x="235" y="903"/>
                  </a:cubicBezTo>
                  <a:cubicBezTo>
                    <a:pt x="255" y="916"/>
                    <a:pt x="282" y="910"/>
                    <a:pt x="295" y="889"/>
                  </a:cubicBezTo>
                  <a:cubicBezTo>
                    <a:pt x="299" y="883"/>
                    <a:pt x="301" y="875"/>
                    <a:pt x="301" y="868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E2A0A7D6-7733-4389-A4F5-C1E8F246D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6534" y="5316675"/>
              <a:ext cx="1719682" cy="3748161"/>
            </a:xfrm>
            <a:custGeom>
              <a:avLst/>
              <a:gdLst>
                <a:gd name="T0" fmla="*/ 144 w 409"/>
                <a:gd name="T1" fmla="*/ 844 h 892"/>
                <a:gd name="T2" fmla="*/ 212 w 409"/>
                <a:gd name="T3" fmla="*/ 301 h 892"/>
                <a:gd name="T4" fmla="*/ 338 w 409"/>
                <a:gd name="T5" fmla="*/ 104 h 892"/>
                <a:gd name="T6" fmla="*/ 342 w 409"/>
                <a:gd name="T7" fmla="*/ 107 h 892"/>
                <a:gd name="T8" fmla="*/ 370 w 409"/>
                <a:gd name="T9" fmla="*/ 110 h 892"/>
                <a:gd name="T10" fmla="*/ 405 w 409"/>
                <a:gd name="T11" fmla="*/ 57 h 892"/>
                <a:gd name="T12" fmla="*/ 390 w 409"/>
                <a:gd name="T13" fmla="*/ 32 h 892"/>
                <a:gd name="T14" fmla="*/ 339 w 409"/>
                <a:gd name="T15" fmla="*/ 0 h 892"/>
                <a:gd name="T16" fmla="*/ 293 w 409"/>
                <a:gd name="T17" fmla="*/ 73 h 892"/>
                <a:gd name="T18" fmla="*/ 272 w 409"/>
                <a:gd name="T19" fmla="*/ 59 h 892"/>
                <a:gd name="T20" fmla="*/ 144 w 409"/>
                <a:gd name="T21" fmla="*/ 258 h 892"/>
                <a:gd name="T22" fmla="*/ 91 w 409"/>
                <a:gd name="T23" fmla="*/ 484 h 892"/>
                <a:gd name="T24" fmla="*/ 0 w 409"/>
                <a:gd name="T25" fmla="*/ 829 h 892"/>
                <a:gd name="T26" fmla="*/ 78 w 409"/>
                <a:gd name="T27" fmla="*/ 879 h 892"/>
                <a:gd name="T28" fmla="*/ 138 w 409"/>
                <a:gd name="T29" fmla="*/ 865 h 892"/>
                <a:gd name="T30" fmla="*/ 144 w 409"/>
                <a:gd name="T31" fmla="*/ 84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892">
                  <a:moveTo>
                    <a:pt x="144" y="844"/>
                  </a:moveTo>
                  <a:cubicBezTo>
                    <a:pt x="212" y="301"/>
                    <a:pt x="212" y="301"/>
                    <a:pt x="212" y="301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54" y="114"/>
                    <a:pt x="367" y="116"/>
                    <a:pt x="370" y="110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9" y="51"/>
                    <a:pt x="402" y="40"/>
                    <a:pt x="390" y="32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72" y="59"/>
                    <a:pt x="272" y="59"/>
                    <a:pt x="272" y="59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91" y="484"/>
                    <a:pt x="91" y="484"/>
                    <a:pt x="91" y="484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78" y="879"/>
                    <a:pt x="78" y="879"/>
                    <a:pt x="78" y="879"/>
                  </a:cubicBezTo>
                  <a:cubicBezTo>
                    <a:pt x="98" y="892"/>
                    <a:pt x="125" y="886"/>
                    <a:pt x="138" y="865"/>
                  </a:cubicBezTo>
                  <a:cubicBezTo>
                    <a:pt x="142" y="859"/>
                    <a:pt x="144" y="851"/>
                    <a:pt x="144" y="844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08BEF765-D802-44ED-AE67-3C8D29B4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314" y="6812744"/>
              <a:ext cx="2484576" cy="2134962"/>
            </a:xfrm>
            <a:custGeom>
              <a:avLst/>
              <a:gdLst>
                <a:gd name="T0" fmla="*/ 591 w 591"/>
                <a:gd name="T1" fmla="*/ 95 h 508"/>
                <a:gd name="T2" fmla="*/ 229 w 591"/>
                <a:gd name="T3" fmla="*/ 0 h 508"/>
                <a:gd name="T4" fmla="*/ 28 w 591"/>
                <a:gd name="T5" fmla="*/ 124 h 508"/>
                <a:gd name="T6" fmla="*/ 12 w 591"/>
                <a:gd name="T7" fmla="*/ 138 h 508"/>
                <a:gd name="T8" fmla="*/ 24 w 591"/>
                <a:gd name="T9" fmla="*/ 194 h 508"/>
                <a:gd name="T10" fmla="*/ 494 w 591"/>
                <a:gd name="T11" fmla="*/ 496 h 508"/>
                <a:gd name="T12" fmla="*/ 550 w 591"/>
                <a:gd name="T13" fmla="*/ 484 h 508"/>
                <a:gd name="T14" fmla="*/ 556 w 591"/>
                <a:gd name="T15" fmla="*/ 464 h 508"/>
                <a:gd name="T16" fmla="*/ 591 w 591"/>
                <a:gd name="T17" fmla="*/ 9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508">
                  <a:moveTo>
                    <a:pt x="591" y="95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1" y="128"/>
                    <a:pt x="16" y="132"/>
                    <a:pt x="12" y="138"/>
                  </a:cubicBezTo>
                  <a:cubicBezTo>
                    <a:pt x="0" y="157"/>
                    <a:pt x="5" y="182"/>
                    <a:pt x="24" y="194"/>
                  </a:cubicBezTo>
                  <a:cubicBezTo>
                    <a:pt x="494" y="496"/>
                    <a:pt x="494" y="496"/>
                    <a:pt x="494" y="496"/>
                  </a:cubicBezTo>
                  <a:cubicBezTo>
                    <a:pt x="513" y="508"/>
                    <a:pt x="538" y="502"/>
                    <a:pt x="550" y="484"/>
                  </a:cubicBezTo>
                  <a:cubicBezTo>
                    <a:pt x="554" y="478"/>
                    <a:pt x="556" y="471"/>
                    <a:pt x="556" y="464"/>
                  </a:cubicBezTo>
                  <a:lnTo>
                    <a:pt x="591" y="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8F4B4AB-6F95-48CC-85B7-4F080273E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535" y="7460510"/>
              <a:ext cx="1114510" cy="1487196"/>
            </a:xfrm>
            <a:custGeom>
              <a:avLst/>
              <a:gdLst>
                <a:gd name="T0" fmla="*/ 236 w 265"/>
                <a:gd name="T1" fmla="*/ 310 h 354"/>
                <a:gd name="T2" fmla="*/ 265 w 265"/>
                <a:gd name="T3" fmla="*/ 75 h 354"/>
                <a:gd name="T4" fmla="*/ 148 w 265"/>
                <a:gd name="T5" fmla="*/ 0 h 354"/>
                <a:gd name="T6" fmla="*/ 0 w 265"/>
                <a:gd name="T7" fmla="*/ 230 h 354"/>
                <a:gd name="T8" fmla="*/ 174 w 265"/>
                <a:gd name="T9" fmla="*/ 342 h 354"/>
                <a:gd name="T10" fmla="*/ 230 w 265"/>
                <a:gd name="T11" fmla="*/ 330 h 354"/>
                <a:gd name="T12" fmla="*/ 236 w 265"/>
                <a:gd name="T13" fmla="*/ 31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54">
                  <a:moveTo>
                    <a:pt x="236" y="310"/>
                  </a:moveTo>
                  <a:cubicBezTo>
                    <a:pt x="265" y="75"/>
                    <a:pt x="265" y="75"/>
                    <a:pt x="265" y="7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4" y="342"/>
                    <a:pt x="174" y="342"/>
                    <a:pt x="174" y="342"/>
                  </a:cubicBezTo>
                  <a:cubicBezTo>
                    <a:pt x="193" y="354"/>
                    <a:pt x="218" y="348"/>
                    <a:pt x="230" y="330"/>
                  </a:cubicBezTo>
                  <a:cubicBezTo>
                    <a:pt x="234" y="324"/>
                    <a:pt x="236" y="317"/>
                    <a:pt x="236" y="3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1E643B6E-A734-41B4-8156-FC886D626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259" y="5302478"/>
              <a:ext cx="635342" cy="899772"/>
            </a:xfrm>
            <a:custGeom>
              <a:avLst/>
              <a:gdLst>
                <a:gd name="T0" fmla="*/ 57 w 358"/>
                <a:gd name="T1" fmla="*/ 507 h 507"/>
                <a:gd name="T2" fmla="*/ 0 w 358"/>
                <a:gd name="T3" fmla="*/ 469 h 507"/>
                <a:gd name="T4" fmla="*/ 301 w 358"/>
                <a:gd name="T5" fmla="*/ 0 h 507"/>
                <a:gd name="T6" fmla="*/ 358 w 358"/>
                <a:gd name="T7" fmla="*/ 38 h 507"/>
                <a:gd name="T8" fmla="*/ 57 w 358"/>
                <a:gd name="T9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507">
                  <a:moveTo>
                    <a:pt x="57" y="507"/>
                  </a:moveTo>
                  <a:lnTo>
                    <a:pt x="0" y="469"/>
                  </a:lnTo>
                  <a:lnTo>
                    <a:pt x="301" y="0"/>
                  </a:lnTo>
                  <a:lnTo>
                    <a:pt x="358" y="38"/>
                  </a:lnTo>
                  <a:lnTo>
                    <a:pt x="57" y="5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B1A71BF-5861-499B-BA3E-BB945AF7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90" y="5235039"/>
              <a:ext cx="635342" cy="429477"/>
            </a:xfrm>
            <a:custGeom>
              <a:avLst/>
              <a:gdLst>
                <a:gd name="T0" fmla="*/ 343 w 358"/>
                <a:gd name="T1" fmla="*/ 242 h 242"/>
                <a:gd name="T2" fmla="*/ 0 w 358"/>
                <a:gd name="T3" fmla="*/ 22 h 242"/>
                <a:gd name="T4" fmla="*/ 12 w 358"/>
                <a:gd name="T5" fmla="*/ 0 h 242"/>
                <a:gd name="T6" fmla="*/ 358 w 358"/>
                <a:gd name="T7" fmla="*/ 221 h 242"/>
                <a:gd name="T8" fmla="*/ 343 w 358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42">
                  <a:moveTo>
                    <a:pt x="343" y="242"/>
                  </a:moveTo>
                  <a:lnTo>
                    <a:pt x="0" y="22"/>
                  </a:lnTo>
                  <a:lnTo>
                    <a:pt x="12" y="0"/>
                  </a:lnTo>
                  <a:lnTo>
                    <a:pt x="358" y="221"/>
                  </a:lnTo>
                  <a:lnTo>
                    <a:pt x="343" y="2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A0D5C9C-58E8-40B3-8743-D1DE354E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481" y="6287434"/>
              <a:ext cx="1157103" cy="1038199"/>
            </a:xfrm>
            <a:custGeom>
              <a:avLst/>
              <a:gdLst>
                <a:gd name="T0" fmla="*/ 595 w 652"/>
                <a:gd name="T1" fmla="*/ 0 h 585"/>
                <a:gd name="T2" fmla="*/ 0 w 652"/>
                <a:gd name="T3" fmla="*/ 443 h 585"/>
                <a:gd name="T4" fmla="*/ 218 w 652"/>
                <a:gd name="T5" fmla="*/ 585 h 585"/>
                <a:gd name="T6" fmla="*/ 652 w 652"/>
                <a:gd name="T7" fmla="*/ 35 h 585"/>
                <a:gd name="T8" fmla="*/ 595 w 652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585">
                  <a:moveTo>
                    <a:pt x="595" y="0"/>
                  </a:moveTo>
                  <a:lnTo>
                    <a:pt x="0" y="443"/>
                  </a:lnTo>
                  <a:lnTo>
                    <a:pt x="218" y="585"/>
                  </a:lnTo>
                  <a:lnTo>
                    <a:pt x="652" y="35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FFFF">
                <a:alpha val="619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45797A88-5481-4403-B798-C0065A34C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065" y="7061202"/>
              <a:ext cx="1102088" cy="1664666"/>
            </a:xfrm>
            <a:custGeom>
              <a:avLst/>
              <a:gdLst>
                <a:gd name="T0" fmla="*/ 384 w 621"/>
                <a:gd name="T1" fmla="*/ 0 h 938"/>
                <a:gd name="T2" fmla="*/ 0 w 621"/>
                <a:gd name="T3" fmla="*/ 705 h 938"/>
                <a:gd name="T4" fmla="*/ 363 w 621"/>
                <a:gd name="T5" fmla="*/ 938 h 938"/>
                <a:gd name="T6" fmla="*/ 621 w 621"/>
                <a:gd name="T7" fmla="*/ 66 h 938"/>
                <a:gd name="T8" fmla="*/ 384 w 621"/>
                <a:gd name="T9" fmla="*/ 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938">
                  <a:moveTo>
                    <a:pt x="384" y="0"/>
                  </a:moveTo>
                  <a:lnTo>
                    <a:pt x="0" y="705"/>
                  </a:lnTo>
                  <a:lnTo>
                    <a:pt x="363" y="938"/>
                  </a:lnTo>
                  <a:lnTo>
                    <a:pt x="621" y="6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5B31A73-3D7F-4A6F-9A86-03C012CFF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528" y="8035512"/>
              <a:ext cx="457872" cy="331869"/>
            </a:xfrm>
            <a:custGeom>
              <a:avLst/>
              <a:gdLst>
                <a:gd name="T0" fmla="*/ 237 w 258"/>
                <a:gd name="T1" fmla="*/ 187 h 187"/>
                <a:gd name="T2" fmla="*/ 0 w 258"/>
                <a:gd name="T3" fmla="*/ 36 h 187"/>
                <a:gd name="T4" fmla="*/ 21 w 258"/>
                <a:gd name="T5" fmla="*/ 0 h 187"/>
                <a:gd name="T6" fmla="*/ 258 w 258"/>
                <a:gd name="T7" fmla="*/ 152 h 187"/>
                <a:gd name="T8" fmla="*/ 237 w 25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7">
                  <a:moveTo>
                    <a:pt x="237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46D2D3D3-A152-486F-AEA4-49EB510D6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939" y="7900635"/>
              <a:ext cx="337192" cy="248458"/>
            </a:xfrm>
            <a:custGeom>
              <a:avLst/>
              <a:gdLst>
                <a:gd name="T0" fmla="*/ 166 w 190"/>
                <a:gd name="T1" fmla="*/ 140 h 140"/>
                <a:gd name="T2" fmla="*/ 0 w 190"/>
                <a:gd name="T3" fmla="*/ 33 h 140"/>
                <a:gd name="T4" fmla="*/ 21 w 190"/>
                <a:gd name="T5" fmla="*/ 0 h 140"/>
                <a:gd name="T6" fmla="*/ 190 w 190"/>
                <a:gd name="T7" fmla="*/ 107 h 140"/>
                <a:gd name="T8" fmla="*/ 166 w 19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90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348A0B9F-579A-4D9E-9F79-C4555A261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674" y="7767532"/>
              <a:ext cx="331869" cy="246683"/>
            </a:xfrm>
            <a:custGeom>
              <a:avLst/>
              <a:gdLst>
                <a:gd name="T0" fmla="*/ 166 w 187"/>
                <a:gd name="T1" fmla="*/ 139 h 139"/>
                <a:gd name="T2" fmla="*/ 0 w 187"/>
                <a:gd name="T3" fmla="*/ 33 h 139"/>
                <a:gd name="T4" fmla="*/ 21 w 187"/>
                <a:gd name="T5" fmla="*/ 0 h 139"/>
                <a:gd name="T6" fmla="*/ 187 w 187"/>
                <a:gd name="T7" fmla="*/ 106 h 139"/>
                <a:gd name="T8" fmla="*/ 166 w 18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39">
                  <a:moveTo>
                    <a:pt x="166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6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E301BD7A-0666-45C3-85CA-74432ACE4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409" y="7632655"/>
              <a:ext cx="331869" cy="246683"/>
            </a:xfrm>
            <a:custGeom>
              <a:avLst/>
              <a:gdLst>
                <a:gd name="T0" fmla="*/ 165 w 187"/>
                <a:gd name="T1" fmla="*/ 139 h 139"/>
                <a:gd name="T2" fmla="*/ 0 w 187"/>
                <a:gd name="T3" fmla="*/ 33 h 139"/>
                <a:gd name="T4" fmla="*/ 21 w 187"/>
                <a:gd name="T5" fmla="*/ 0 h 139"/>
                <a:gd name="T6" fmla="*/ 187 w 187"/>
                <a:gd name="T7" fmla="*/ 106 h 139"/>
                <a:gd name="T8" fmla="*/ 165 w 18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39">
                  <a:moveTo>
                    <a:pt x="165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5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4293945-DCA1-4539-B89C-C86496130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819" y="7497778"/>
              <a:ext cx="457872" cy="328320"/>
            </a:xfrm>
            <a:custGeom>
              <a:avLst/>
              <a:gdLst>
                <a:gd name="T0" fmla="*/ 237 w 258"/>
                <a:gd name="T1" fmla="*/ 185 h 185"/>
                <a:gd name="T2" fmla="*/ 0 w 258"/>
                <a:gd name="T3" fmla="*/ 33 h 185"/>
                <a:gd name="T4" fmla="*/ 21 w 258"/>
                <a:gd name="T5" fmla="*/ 0 h 185"/>
                <a:gd name="T6" fmla="*/ 258 w 258"/>
                <a:gd name="T7" fmla="*/ 152 h 185"/>
                <a:gd name="T8" fmla="*/ 237 w 25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43FD232-1A91-493F-AE10-C14DD59E9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819" y="7497778"/>
              <a:ext cx="457872" cy="328320"/>
            </a:xfrm>
            <a:custGeom>
              <a:avLst/>
              <a:gdLst>
                <a:gd name="T0" fmla="*/ 237 w 258"/>
                <a:gd name="T1" fmla="*/ 185 h 185"/>
                <a:gd name="T2" fmla="*/ 0 w 258"/>
                <a:gd name="T3" fmla="*/ 33 h 185"/>
                <a:gd name="T4" fmla="*/ 21 w 258"/>
                <a:gd name="T5" fmla="*/ 0 h 185"/>
                <a:gd name="T6" fmla="*/ 258 w 258"/>
                <a:gd name="T7" fmla="*/ 152 h 185"/>
                <a:gd name="T8" fmla="*/ 237 w 25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AF73106F-E960-4BB0-9DE6-D03FF5052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554" y="7362901"/>
              <a:ext cx="331869" cy="248458"/>
            </a:xfrm>
            <a:custGeom>
              <a:avLst/>
              <a:gdLst>
                <a:gd name="T0" fmla="*/ 166 w 187"/>
                <a:gd name="T1" fmla="*/ 140 h 140"/>
                <a:gd name="T2" fmla="*/ 0 w 187"/>
                <a:gd name="T3" fmla="*/ 33 h 140"/>
                <a:gd name="T4" fmla="*/ 21 w 187"/>
                <a:gd name="T5" fmla="*/ 0 h 140"/>
                <a:gd name="T6" fmla="*/ 187 w 187"/>
                <a:gd name="T7" fmla="*/ 107 h 140"/>
                <a:gd name="T8" fmla="*/ 166 w 1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9CF7E4BB-2C81-487B-A519-DE4E0030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965" y="7228024"/>
              <a:ext cx="337192" cy="248458"/>
            </a:xfrm>
            <a:custGeom>
              <a:avLst/>
              <a:gdLst>
                <a:gd name="T0" fmla="*/ 168 w 190"/>
                <a:gd name="T1" fmla="*/ 140 h 140"/>
                <a:gd name="T2" fmla="*/ 0 w 190"/>
                <a:gd name="T3" fmla="*/ 33 h 140"/>
                <a:gd name="T4" fmla="*/ 24 w 190"/>
                <a:gd name="T5" fmla="*/ 0 h 140"/>
                <a:gd name="T6" fmla="*/ 190 w 190"/>
                <a:gd name="T7" fmla="*/ 107 h 140"/>
                <a:gd name="T8" fmla="*/ 168 w 19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0">
                  <a:moveTo>
                    <a:pt x="168" y="140"/>
                  </a:moveTo>
                  <a:lnTo>
                    <a:pt x="0" y="33"/>
                  </a:lnTo>
                  <a:lnTo>
                    <a:pt x="24" y="0"/>
                  </a:lnTo>
                  <a:lnTo>
                    <a:pt x="190" y="107"/>
                  </a:lnTo>
                  <a:lnTo>
                    <a:pt x="168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027E6FBE-A56C-4E52-95B8-D981884A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700" y="7093147"/>
              <a:ext cx="331869" cy="248458"/>
            </a:xfrm>
            <a:custGeom>
              <a:avLst/>
              <a:gdLst>
                <a:gd name="T0" fmla="*/ 166 w 187"/>
                <a:gd name="T1" fmla="*/ 140 h 140"/>
                <a:gd name="T2" fmla="*/ 0 w 187"/>
                <a:gd name="T3" fmla="*/ 34 h 140"/>
                <a:gd name="T4" fmla="*/ 21 w 187"/>
                <a:gd name="T5" fmla="*/ 0 h 140"/>
                <a:gd name="T6" fmla="*/ 187 w 187"/>
                <a:gd name="T7" fmla="*/ 107 h 140"/>
                <a:gd name="T8" fmla="*/ 166 w 1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ED5DDE9-AE13-48E8-80F6-C99F4CADC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435" y="6954720"/>
              <a:ext cx="457872" cy="331869"/>
            </a:xfrm>
            <a:custGeom>
              <a:avLst/>
              <a:gdLst>
                <a:gd name="T0" fmla="*/ 234 w 258"/>
                <a:gd name="T1" fmla="*/ 187 h 187"/>
                <a:gd name="T2" fmla="*/ 0 w 258"/>
                <a:gd name="T3" fmla="*/ 36 h 187"/>
                <a:gd name="T4" fmla="*/ 21 w 258"/>
                <a:gd name="T5" fmla="*/ 0 h 187"/>
                <a:gd name="T6" fmla="*/ 258 w 258"/>
                <a:gd name="T7" fmla="*/ 154 h 187"/>
                <a:gd name="T8" fmla="*/ 234 w 25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7">
                  <a:moveTo>
                    <a:pt x="234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4"/>
                  </a:lnTo>
                  <a:lnTo>
                    <a:pt x="234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1A6BD36E-8DFD-4461-9153-F73E4BD8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769" y="4979483"/>
              <a:ext cx="184569" cy="184569"/>
            </a:xfrm>
            <a:custGeom>
              <a:avLst/>
              <a:gdLst>
                <a:gd name="T0" fmla="*/ 38 w 44"/>
                <a:gd name="T1" fmla="*/ 32 h 44"/>
                <a:gd name="T2" fmla="*/ 12 w 44"/>
                <a:gd name="T3" fmla="*/ 38 h 44"/>
                <a:gd name="T4" fmla="*/ 6 w 44"/>
                <a:gd name="T5" fmla="*/ 12 h 44"/>
                <a:gd name="T6" fmla="*/ 32 w 44"/>
                <a:gd name="T7" fmla="*/ 6 h 44"/>
                <a:gd name="T8" fmla="*/ 38 w 44"/>
                <a:gd name="T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8" y="32"/>
                  </a:moveTo>
                  <a:cubicBezTo>
                    <a:pt x="32" y="41"/>
                    <a:pt x="21" y="44"/>
                    <a:pt x="12" y="38"/>
                  </a:cubicBezTo>
                  <a:cubicBezTo>
                    <a:pt x="3" y="32"/>
                    <a:pt x="0" y="21"/>
                    <a:pt x="6" y="12"/>
                  </a:cubicBezTo>
                  <a:cubicBezTo>
                    <a:pt x="12" y="3"/>
                    <a:pt x="23" y="0"/>
                    <a:pt x="32" y="6"/>
                  </a:cubicBezTo>
                  <a:cubicBezTo>
                    <a:pt x="41" y="12"/>
                    <a:pt x="44" y="24"/>
                    <a:pt x="38" y="32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1DEB6264-77B9-4554-980B-F44F6DDC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2232" y="4755871"/>
              <a:ext cx="159723" cy="159723"/>
            </a:xfrm>
            <a:custGeom>
              <a:avLst/>
              <a:gdLst>
                <a:gd name="T0" fmla="*/ 33 w 38"/>
                <a:gd name="T1" fmla="*/ 28 h 38"/>
                <a:gd name="T2" fmla="*/ 10 w 38"/>
                <a:gd name="T3" fmla="*/ 33 h 38"/>
                <a:gd name="T4" fmla="*/ 5 w 38"/>
                <a:gd name="T5" fmla="*/ 10 h 38"/>
                <a:gd name="T6" fmla="*/ 28 w 38"/>
                <a:gd name="T7" fmla="*/ 5 h 38"/>
                <a:gd name="T8" fmla="*/ 33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3" y="28"/>
                  </a:moveTo>
                  <a:cubicBezTo>
                    <a:pt x="28" y="36"/>
                    <a:pt x="18" y="38"/>
                    <a:pt x="10" y="33"/>
                  </a:cubicBezTo>
                  <a:cubicBezTo>
                    <a:pt x="2" y="28"/>
                    <a:pt x="0" y="18"/>
                    <a:pt x="5" y="10"/>
                  </a:cubicBezTo>
                  <a:cubicBezTo>
                    <a:pt x="10" y="3"/>
                    <a:pt x="20" y="0"/>
                    <a:pt x="28" y="5"/>
                  </a:cubicBezTo>
                  <a:cubicBezTo>
                    <a:pt x="36" y="10"/>
                    <a:pt x="38" y="20"/>
                    <a:pt x="33" y="2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167B0D21-5FB1-46C1-B698-99A2F280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632" y="4896071"/>
              <a:ext cx="101158" cy="99383"/>
            </a:xfrm>
            <a:custGeom>
              <a:avLst/>
              <a:gdLst>
                <a:gd name="T0" fmla="*/ 21 w 24"/>
                <a:gd name="T1" fmla="*/ 18 h 24"/>
                <a:gd name="T2" fmla="*/ 6 w 24"/>
                <a:gd name="T3" fmla="*/ 21 h 24"/>
                <a:gd name="T4" fmla="*/ 3 w 24"/>
                <a:gd name="T5" fmla="*/ 6 h 24"/>
                <a:gd name="T6" fmla="*/ 17 w 24"/>
                <a:gd name="T7" fmla="*/ 3 h 24"/>
                <a:gd name="T8" fmla="*/ 21 w 24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8"/>
                  </a:moveTo>
                  <a:cubicBezTo>
                    <a:pt x="17" y="23"/>
                    <a:pt x="11" y="24"/>
                    <a:pt x="6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6" y="1"/>
                    <a:pt x="12" y="0"/>
                    <a:pt x="17" y="3"/>
                  </a:cubicBezTo>
                  <a:cubicBezTo>
                    <a:pt x="22" y="6"/>
                    <a:pt x="24" y="13"/>
                    <a:pt x="21" y="1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31472D31-7760-44C9-AF3D-CED3221B7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433" y="7451636"/>
              <a:ext cx="147300" cy="141976"/>
            </a:xfrm>
            <a:custGeom>
              <a:avLst/>
              <a:gdLst>
                <a:gd name="T0" fmla="*/ 30 w 35"/>
                <a:gd name="T1" fmla="*/ 25 h 34"/>
                <a:gd name="T2" fmla="*/ 9 w 35"/>
                <a:gd name="T3" fmla="*/ 30 h 34"/>
                <a:gd name="T4" fmla="*/ 5 w 35"/>
                <a:gd name="T5" fmla="*/ 9 h 34"/>
                <a:gd name="T6" fmla="*/ 26 w 35"/>
                <a:gd name="T7" fmla="*/ 4 h 34"/>
                <a:gd name="T8" fmla="*/ 30 w 35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30" y="25"/>
                  </a:moveTo>
                  <a:cubicBezTo>
                    <a:pt x="26" y="32"/>
                    <a:pt x="16" y="34"/>
                    <a:pt x="9" y="30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9" y="0"/>
                    <a:pt x="26" y="4"/>
                  </a:cubicBezTo>
                  <a:cubicBezTo>
                    <a:pt x="33" y="9"/>
                    <a:pt x="35" y="18"/>
                    <a:pt x="30" y="25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66E41157-4505-46E7-BA2F-8E458A17E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288" y="6779026"/>
              <a:ext cx="141976" cy="141976"/>
            </a:xfrm>
            <a:custGeom>
              <a:avLst/>
              <a:gdLst>
                <a:gd name="T0" fmla="*/ 30 w 34"/>
                <a:gd name="T1" fmla="*/ 25 h 34"/>
                <a:gd name="T2" fmla="*/ 9 w 34"/>
                <a:gd name="T3" fmla="*/ 29 h 34"/>
                <a:gd name="T4" fmla="*/ 5 w 34"/>
                <a:gd name="T5" fmla="*/ 9 h 34"/>
                <a:gd name="T6" fmla="*/ 25 w 34"/>
                <a:gd name="T7" fmla="*/ 4 h 34"/>
                <a:gd name="T8" fmla="*/ 30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5"/>
                  </a:moveTo>
                  <a:cubicBezTo>
                    <a:pt x="25" y="32"/>
                    <a:pt x="16" y="34"/>
                    <a:pt x="9" y="29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8" y="0"/>
                    <a:pt x="25" y="4"/>
                  </a:cubicBezTo>
                  <a:cubicBezTo>
                    <a:pt x="32" y="9"/>
                    <a:pt x="34" y="18"/>
                    <a:pt x="30" y="25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43BE3EC5-65DF-4B0B-AC6D-69F2F1720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579" y="6459580"/>
              <a:ext cx="101158" cy="101158"/>
            </a:xfrm>
            <a:custGeom>
              <a:avLst/>
              <a:gdLst>
                <a:gd name="T0" fmla="*/ 21 w 24"/>
                <a:gd name="T1" fmla="*/ 17 h 24"/>
                <a:gd name="T2" fmla="*/ 7 w 24"/>
                <a:gd name="T3" fmla="*/ 21 h 24"/>
                <a:gd name="T4" fmla="*/ 3 w 24"/>
                <a:gd name="T5" fmla="*/ 6 h 24"/>
                <a:gd name="T6" fmla="*/ 18 w 24"/>
                <a:gd name="T7" fmla="*/ 3 h 24"/>
                <a:gd name="T8" fmla="*/ 21 w 24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1"/>
                    <a:pt x="3" y="6"/>
                  </a:cubicBezTo>
                  <a:cubicBezTo>
                    <a:pt x="6" y="2"/>
                    <a:pt x="13" y="0"/>
                    <a:pt x="18" y="3"/>
                  </a:cubicBezTo>
                  <a:cubicBezTo>
                    <a:pt x="22" y="6"/>
                    <a:pt x="24" y="13"/>
                    <a:pt x="21" y="17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CE940723-F6CB-404C-A839-156C548E0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095" y="6837590"/>
              <a:ext cx="94060" cy="92284"/>
            </a:xfrm>
            <a:custGeom>
              <a:avLst/>
              <a:gdLst>
                <a:gd name="T0" fmla="*/ 19 w 22"/>
                <a:gd name="T1" fmla="*/ 16 h 22"/>
                <a:gd name="T2" fmla="*/ 6 w 22"/>
                <a:gd name="T3" fmla="*/ 19 h 22"/>
                <a:gd name="T4" fmla="*/ 3 w 22"/>
                <a:gd name="T5" fmla="*/ 6 h 22"/>
                <a:gd name="T6" fmla="*/ 16 w 22"/>
                <a:gd name="T7" fmla="*/ 3 h 22"/>
                <a:gd name="T8" fmla="*/ 19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6" y="21"/>
                    <a:pt x="10" y="22"/>
                    <a:pt x="6" y="19"/>
                  </a:cubicBez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2" y="12"/>
                    <a:pt x="19" y="16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9E2CD2A3-1EC1-4091-9B85-AECB1AC5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435" y="7611358"/>
              <a:ext cx="786191" cy="454323"/>
            </a:xfrm>
            <a:custGeom>
              <a:avLst/>
              <a:gdLst>
                <a:gd name="T0" fmla="*/ 186 w 187"/>
                <a:gd name="T1" fmla="*/ 38 h 108"/>
                <a:gd name="T2" fmla="*/ 154 w 187"/>
                <a:gd name="T3" fmla="*/ 99 h 108"/>
                <a:gd name="T4" fmla="*/ 33 w 187"/>
                <a:gd name="T5" fmla="*/ 82 h 108"/>
                <a:gd name="T6" fmla="*/ 26 w 187"/>
                <a:gd name="T7" fmla="*/ 35 h 108"/>
                <a:gd name="T8" fmla="*/ 186 w 187"/>
                <a:gd name="T9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08">
                  <a:moveTo>
                    <a:pt x="186" y="38"/>
                  </a:moveTo>
                  <a:cubicBezTo>
                    <a:pt x="186" y="38"/>
                    <a:pt x="180" y="80"/>
                    <a:pt x="154" y="99"/>
                  </a:cubicBezTo>
                  <a:cubicBezTo>
                    <a:pt x="142" y="108"/>
                    <a:pt x="65" y="96"/>
                    <a:pt x="33" y="82"/>
                  </a:cubicBezTo>
                  <a:cubicBezTo>
                    <a:pt x="0" y="68"/>
                    <a:pt x="5" y="63"/>
                    <a:pt x="26" y="35"/>
                  </a:cubicBezTo>
                  <a:cubicBezTo>
                    <a:pt x="46" y="6"/>
                    <a:pt x="187" y="0"/>
                    <a:pt x="186" y="3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1CC8EA5B-E097-4AD1-90FA-377855010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999" y="7077175"/>
              <a:ext cx="974309" cy="479168"/>
            </a:xfrm>
            <a:custGeom>
              <a:avLst/>
              <a:gdLst>
                <a:gd name="T0" fmla="*/ 200 w 232"/>
                <a:gd name="T1" fmla="*/ 23 h 114"/>
                <a:gd name="T2" fmla="*/ 223 w 232"/>
                <a:gd name="T3" fmla="*/ 66 h 114"/>
                <a:gd name="T4" fmla="*/ 161 w 232"/>
                <a:gd name="T5" fmla="*/ 113 h 114"/>
                <a:gd name="T6" fmla="*/ 16 w 232"/>
                <a:gd name="T7" fmla="*/ 79 h 114"/>
                <a:gd name="T8" fmla="*/ 39 w 232"/>
                <a:gd name="T9" fmla="*/ 13 h 114"/>
                <a:gd name="T10" fmla="*/ 200 w 232"/>
                <a:gd name="T11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14">
                  <a:moveTo>
                    <a:pt x="200" y="23"/>
                  </a:moveTo>
                  <a:cubicBezTo>
                    <a:pt x="200" y="23"/>
                    <a:pt x="232" y="34"/>
                    <a:pt x="223" y="66"/>
                  </a:cubicBezTo>
                  <a:cubicBezTo>
                    <a:pt x="211" y="112"/>
                    <a:pt x="188" y="110"/>
                    <a:pt x="161" y="113"/>
                  </a:cubicBezTo>
                  <a:cubicBezTo>
                    <a:pt x="153" y="114"/>
                    <a:pt x="33" y="87"/>
                    <a:pt x="16" y="79"/>
                  </a:cubicBezTo>
                  <a:cubicBezTo>
                    <a:pt x="0" y="72"/>
                    <a:pt x="1" y="26"/>
                    <a:pt x="39" y="13"/>
                  </a:cubicBezTo>
                  <a:cubicBezTo>
                    <a:pt x="78" y="0"/>
                    <a:pt x="200" y="23"/>
                    <a:pt x="200" y="23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2B9A8F89-45F5-4F9C-BE4D-323B7540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010" y="6613978"/>
              <a:ext cx="882025" cy="484493"/>
            </a:xfrm>
            <a:custGeom>
              <a:avLst/>
              <a:gdLst>
                <a:gd name="T0" fmla="*/ 151 w 210"/>
                <a:gd name="T1" fmla="*/ 8 h 115"/>
                <a:gd name="T2" fmla="*/ 209 w 210"/>
                <a:gd name="T3" fmla="*/ 22 h 115"/>
                <a:gd name="T4" fmla="*/ 190 w 210"/>
                <a:gd name="T5" fmla="*/ 89 h 115"/>
                <a:gd name="T6" fmla="*/ 54 w 210"/>
                <a:gd name="T7" fmla="*/ 104 h 115"/>
                <a:gd name="T8" fmla="*/ 29 w 210"/>
                <a:gd name="T9" fmla="*/ 44 h 115"/>
                <a:gd name="T10" fmla="*/ 151 w 210"/>
                <a:gd name="T11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115">
                  <a:moveTo>
                    <a:pt x="151" y="8"/>
                  </a:moveTo>
                  <a:cubicBezTo>
                    <a:pt x="151" y="8"/>
                    <a:pt x="210" y="6"/>
                    <a:pt x="209" y="22"/>
                  </a:cubicBezTo>
                  <a:cubicBezTo>
                    <a:pt x="209" y="39"/>
                    <a:pt x="198" y="76"/>
                    <a:pt x="190" y="89"/>
                  </a:cubicBezTo>
                  <a:cubicBezTo>
                    <a:pt x="175" y="115"/>
                    <a:pt x="72" y="106"/>
                    <a:pt x="54" y="104"/>
                  </a:cubicBezTo>
                  <a:cubicBezTo>
                    <a:pt x="36" y="102"/>
                    <a:pt x="0" y="89"/>
                    <a:pt x="29" y="44"/>
                  </a:cubicBezTo>
                  <a:cubicBezTo>
                    <a:pt x="58" y="0"/>
                    <a:pt x="151" y="8"/>
                    <a:pt x="151" y="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F80F909F-E034-468F-A553-4A6625B92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027" y="6177403"/>
              <a:ext cx="534184" cy="475619"/>
            </a:xfrm>
            <a:custGeom>
              <a:avLst/>
              <a:gdLst>
                <a:gd name="T0" fmla="*/ 52 w 127"/>
                <a:gd name="T1" fmla="*/ 18 h 113"/>
                <a:gd name="T2" fmla="*/ 38 w 127"/>
                <a:gd name="T3" fmla="*/ 84 h 113"/>
                <a:gd name="T4" fmla="*/ 103 w 127"/>
                <a:gd name="T5" fmla="*/ 96 h 113"/>
                <a:gd name="T6" fmla="*/ 120 w 127"/>
                <a:gd name="T7" fmla="*/ 21 h 113"/>
                <a:gd name="T8" fmla="*/ 52 w 127"/>
                <a:gd name="T9" fmla="*/ 1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3">
                  <a:moveTo>
                    <a:pt x="52" y="18"/>
                  </a:moveTo>
                  <a:cubicBezTo>
                    <a:pt x="52" y="18"/>
                    <a:pt x="0" y="56"/>
                    <a:pt x="38" y="84"/>
                  </a:cubicBezTo>
                  <a:cubicBezTo>
                    <a:pt x="77" y="113"/>
                    <a:pt x="90" y="101"/>
                    <a:pt x="103" y="96"/>
                  </a:cubicBezTo>
                  <a:cubicBezTo>
                    <a:pt x="122" y="91"/>
                    <a:pt x="127" y="35"/>
                    <a:pt x="120" y="21"/>
                  </a:cubicBezTo>
                  <a:cubicBezTo>
                    <a:pt x="110" y="1"/>
                    <a:pt x="78" y="0"/>
                    <a:pt x="52" y="1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29A2CF00-D174-4C28-B318-CA2451EB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051" y="6290983"/>
              <a:ext cx="328320" cy="315896"/>
            </a:xfrm>
            <a:custGeom>
              <a:avLst/>
              <a:gdLst>
                <a:gd name="T0" fmla="*/ 10 w 78"/>
                <a:gd name="T1" fmla="*/ 0 h 75"/>
                <a:gd name="T2" fmla="*/ 22 w 78"/>
                <a:gd name="T3" fmla="*/ 33 h 75"/>
                <a:gd name="T4" fmla="*/ 6 w 78"/>
                <a:gd name="T5" fmla="*/ 67 h 75"/>
                <a:gd name="T6" fmla="*/ 10 w 7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5">
                  <a:moveTo>
                    <a:pt x="10" y="0"/>
                  </a:moveTo>
                  <a:cubicBezTo>
                    <a:pt x="10" y="0"/>
                    <a:pt x="21" y="21"/>
                    <a:pt x="22" y="33"/>
                  </a:cubicBezTo>
                  <a:cubicBezTo>
                    <a:pt x="22" y="45"/>
                    <a:pt x="12" y="59"/>
                    <a:pt x="6" y="67"/>
                  </a:cubicBezTo>
                  <a:cubicBezTo>
                    <a:pt x="0" y="75"/>
                    <a:pt x="78" y="40"/>
                    <a:pt x="10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E6AD1C45-9E61-43DE-AEA6-7CF01AAD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030" y="6757729"/>
              <a:ext cx="390433" cy="298149"/>
            </a:xfrm>
            <a:custGeom>
              <a:avLst/>
              <a:gdLst>
                <a:gd name="T0" fmla="*/ 19 w 93"/>
                <a:gd name="T1" fmla="*/ 9 h 71"/>
                <a:gd name="T2" fmla="*/ 11 w 93"/>
                <a:gd name="T3" fmla="*/ 59 h 71"/>
                <a:gd name="T4" fmla="*/ 72 w 93"/>
                <a:gd name="T5" fmla="*/ 57 h 71"/>
                <a:gd name="T6" fmla="*/ 81 w 93"/>
                <a:gd name="T7" fmla="*/ 9 h 71"/>
                <a:gd name="T8" fmla="*/ 19 w 93"/>
                <a:gd name="T9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1">
                  <a:moveTo>
                    <a:pt x="19" y="9"/>
                  </a:moveTo>
                  <a:cubicBezTo>
                    <a:pt x="19" y="9"/>
                    <a:pt x="0" y="47"/>
                    <a:pt x="11" y="59"/>
                  </a:cubicBezTo>
                  <a:cubicBezTo>
                    <a:pt x="23" y="71"/>
                    <a:pt x="72" y="57"/>
                    <a:pt x="72" y="57"/>
                  </a:cubicBezTo>
                  <a:cubicBezTo>
                    <a:pt x="72" y="57"/>
                    <a:pt x="93" y="17"/>
                    <a:pt x="81" y="9"/>
                  </a:cubicBezTo>
                  <a:cubicBezTo>
                    <a:pt x="68" y="0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3C8E6B83-CD3A-4475-BC1F-EA8A04879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129" y="7194305"/>
              <a:ext cx="386884" cy="236035"/>
            </a:xfrm>
            <a:custGeom>
              <a:avLst/>
              <a:gdLst>
                <a:gd name="T0" fmla="*/ 22 w 92"/>
                <a:gd name="T1" fmla="*/ 0 h 56"/>
                <a:gd name="T2" fmla="*/ 7 w 92"/>
                <a:gd name="T3" fmla="*/ 45 h 56"/>
                <a:gd name="T4" fmla="*/ 75 w 92"/>
                <a:gd name="T5" fmla="*/ 56 h 56"/>
                <a:gd name="T6" fmla="*/ 87 w 92"/>
                <a:gd name="T7" fmla="*/ 13 h 56"/>
                <a:gd name="T8" fmla="*/ 22 w 9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6">
                  <a:moveTo>
                    <a:pt x="22" y="0"/>
                  </a:moveTo>
                  <a:cubicBezTo>
                    <a:pt x="22" y="0"/>
                    <a:pt x="0" y="26"/>
                    <a:pt x="7" y="45"/>
                  </a:cubicBezTo>
                  <a:cubicBezTo>
                    <a:pt x="10" y="53"/>
                    <a:pt x="75" y="56"/>
                    <a:pt x="75" y="56"/>
                  </a:cubicBezTo>
                  <a:cubicBezTo>
                    <a:pt x="75" y="56"/>
                    <a:pt x="92" y="21"/>
                    <a:pt x="87" y="13"/>
                  </a:cubicBezTo>
                  <a:cubicBezTo>
                    <a:pt x="83" y="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5BF5F20A-4C5D-439C-A03A-125C397E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1411" y="7774630"/>
              <a:ext cx="445450" cy="172146"/>
            </a:xfrm>
            <a:custGeom>
              <a:avLst/>
              <a:gdLst>
                <a:gd name="T0" fmla="*/ 17 w 106"/>
                <a:gd name="T1" fmla="*/ 0 h 41"/>
                <a:gd name="T2" fmla="*/ 10 w 106"/>
                <a:gd name="T3" fmla="*/ 35 h 41"/>
                <a:gd name="T4" fmla="*/ 70 w 106"/>
                <a:gd name="T5" fmla="*/ 36 h 41"/>
                <a:gd name="T6" fmla="*/ 17 w 10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1">
                  <a:moveTo>
                    <a:pt x="17" y="0"/>
                  </a:moveTo>
                  <a:cubicBezTo>
                    <a:pt x="17" y="0"/>
                    <a:pt x="0" y="29"/>
                    <a:pt x="10" y="35"/>
                  </a:cubicBezTo>
                  <a:cubicBezTo>
                    <a:pt x="20" y="41"/>
                    <a:pt x="70" y="36"/>
                    <a:pt x="70" y="36"/>
                  </a:cubicBezTo>
                  <a:cubicBezTo>
                    <a:pt x="70" y="36"/>
                    <a:pt x="106" y="3"/>
                    <a:pt x="17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919F42D3-76A1-4569-AA3A-CD2DAABE5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1459" y="6787899"/>
              <a:ext cx="205865" cy="230711"/>
            </a:xfrm>
            <a:custGeom>
              <a:avLst/>
              <a:gdLst>
                <a:gd name="T0" fmla="*/ 15 w 49"/>
                <a:gd name="T1" fmla="*/ 0 h 55"/>
                <a:gd name="T2" fmla="*/ 14 w 49"/>
                <a:gd name="T3" fmla="*/ 42 h 55"/>
                <a:gd name="T4" fmla="*/ 15 w 49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55">
                  <a:moveTo>
                    <a:pt x="15" y="0"/>
                  </a:moveTo>
                  <a:cubicBezTo>
                    <a:pt x="15" y="0"/>
                    <a:pt x="28" y="28"/>
                    <a:pt x="14" y="42"/>
                  </a:cubicBezTo>
                  <a:cubicBezTo>
                    <a:pt x="0" y="55"/>
                    <a:pt x="49" y="30"/>
                    <a:pt x="15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EFC7E1B7-F31D-4A95-B181-4744107EB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7136" y="7249320"/>
              <a:ext cx="232486" cy="211190"/>
            </a:xfrm>
            <a:custGeom>
              <a:avLst/>
              <a:gdLst>
                <a:gd name="T0" fmla="*/ 27 w 55"/>
                <a:gd name="T1" fmla="*/ 0 h 50"/>
                <a:gd name="T2" fmla="*/ 15 w 55"/>
                <a:gd name="T3" fmla="*/ 43 h 50"/>
                <a:gd name="T4" fmla="*/ 27 w 55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0">
                  <a:moveTo>
                    <a:pt x="27" y="0"/>
                  </a:moveTo>
                  <a:cubicBezTo>
                    <a:pt x="27" y="0"/>
                    <a:pt x="29" y="44"/>
                    <a:pt x="15" y="43"/>
                  </a:cubicBezTo>
                  <a:cubicBezTo>
                    <a:pt x="0" y="42"/>
                    <a:pt x="55" y="50"/>
                    <a:pt x="27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DED364AC-EE6F-4D7F-BBC7-C966170BB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714" y="7804801"/>
              <a:ext cx="101158" cy="122455"/>
            </a:xfrm>
            <a:custGeom>
              <a:avLst/>
              <a:gdLst>
                <a:gd name="T0" fmla="*/ 0 w 24"/>
                <a:gd name="T1" fmla="*/ 0 h 29"/>
                <a:gd name="T2" fmla="*/ 7 w 24"/>
                <a:gd name="T3" fmla="*/ 27 h 29"/>
                <a:gd name="T4" fmla="*/ 0 w 24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0" y="0"/>
                    <a:pt x="9" y="25"/>
                    <a:pt x="7" y="27"/>
                  </a:cubicBezTo>
                  <a:cubicBezTo>
                    <a:pt x="5" y="29"/>
                    <a:pt x="24" y="11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DEB044B-B035-4488-AA69-8F50E2F547C6}"/>
              </a:ext>
            </a:extLst>
          </p:cNvPr>
          <p:cNvGrpSpPr/>
          <p:nvPr/>
        </p:nvGrpSpPr>
        <p:grpSpPr>
          <a:xfrm>
            <a:off x="3792074" y="1410458"/>
            <a:ext cx="3470002" cy="4803772"/>
            <a:chOff x="1300889" y="2334458"/>
            <a:chExt cx="2743201" cy="3797609"/>
          </a:xfrm>
        </p:grpSpPr>
        <p:grpSp>
          <p:nvGrpSpPr>
            <p:cNvPr id="61" name="Group 12">
              <a:extLst>
                <a:ext uri="{FF2B5EF4-FFF2-40B4-BE49-F238E27FC236}">
                  <a16:creationId xmlns:a16="http://schemas.microsoft.com/office/drawing/2014/main" id="{EF3F61C0-42E7-4F06-BCF0-A4D9A02E39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00889" y="2887970"/>
              <a:ext cx="2743201" cy="3244097"/>
              <a:chOff x="3139" y="1331"/>
              <a:chExt cx="1402" cy="1658"/>
            </a:xfrm>
          </p:grpSpPr>
          <p:sp>
            <p:nvSpPr>
              <p:cNvPr id="69" name="Freeform 13">
                <a:extLst>
                  <a:ext uri="{FF2B5EF4-FFF2-40B4-BE49-F238E27FC236}">
                    <a16:creationId xmlns:a16="http://schemas.microsoft.com/office/drawing/2014/main" id="{91C0E514-E789-4A72-AE22-906D5173D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1331"/>
                <a:ext cx="1402" cy="1658"/>
              </a:xfrm>
              <a:custGeom>
                <a:avLst/>
                <a:gdLst>
                  <a:gd name="T0" fmla="*/ 85 w 590"/>
                  <a:gd name="T1" fmla="*/ 699 h 699"/>
                  <a:gd name="T2" fmla="*/ 12 w 590"/>
                  <a:gd name="T3" fmla="*/ 664 h 699"/>
                  <a:gd name="T4" fmla="*/ 23 w 590"/>
                  <a:gd name="T5" fmla="*/ 585 h 699"/>
                  <a:gd name="T6" fmla="*/ 212 w 590"/>
                  <a:gd name="T7" fmla="*/ 300 h 699"/>
                  <a:gd name="T8" fmla="*/ 212 w 590"/>
                  <a:gd name="T9" fmla="*/ 77 h 699"/>
                  <a:gd name="T10" fmla="*/ 187 w 590"/>
                  <a:gd name="T11" fmla="*/ 40 h 699"/>
                  <a:gd name="T12" fmla="*/ 227 w 590"/>
                  <a:gd name="T13" fmla="*/ 0 h 699"/>
                  <a:gd name="T14" fmla="*/ 363 w 590"/>
                  <a:gd name="T15" fmla="*/ 0 h 699"/>
                  <a:gd name="T16" fmla="*/ 403 w 590"/>
                  <a:gd name="T17" fmla="*/ 40 h 699"/>
                  <a:gd name="T18" fmla="*/ 378 w 590"/>
                  <a:gd name="T19" fmla="*/ 77 h 699"/>
                  <a:gd name="T20" fmla="*/ 378 w 590"/>
                  <a:gd name="T21" fmla="*/ 300 h 699"/>
                  <a:gd name="T22" fmla="*/ 567 w 590"/>
                  <a:gd name="T23" fmla="*/ 585 h 699"/>
                  <a:gd name="T24" fmla="*/ 578 w 590"/>
                  <a:gd name="T25" fmla="*/ 664 h 699"/>
                  <a:gd name="T26" fmla="*/ 505 w 590"/>
                  <a:gd name="T27" fmla="*/ 699 h 699"/>
                  <a:gd name="T28" fmla="*/ 85 w 590"/>
                  <a:gd name="T29" fmla="*/ 699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0" h="699">
                    <a:moveTo>
                      <a:pt x="85" y="699"/>
                    </a:moveTo>
                    <a:cubicBezTo>
                      <a:pt x="50" y="699"/>
                      <a:pt x="24" y="687"/>
                      <a:pt x="12" y="664"/>
                    </a:cubicBezTo>
                    <a:cubicBezTo>
                      <a:pt x="0" y="642"/>
                      <a:pt x="4" y="614"/>
                      <a:pt x="23" y="585"/>
                    </a:cubicBezTo>
                    <a:cubicBezTo>
                      <a:pt x="212" y="300"/>
                      <a:pt x="212" y="300"/>
                      <a:pt x="212" y="300"/>
                    </a:cubicBezTo>
                    <a:cubicBezTo>
                      <a:pt x="212" y="77"/>
                      <a:pt x="212" y="77"/>
                      <a:pt x="212" y="77"/>
                    </a:cubicBezTo>
                    <a:cubicBezTo>
                      <a:pt x="197" y="71"/>
                      <a:pt x="187" y="57"/>
                      <a:pt x="187" y="40"/>
                    </a:cubicBezTo>
                    <a:cubicBezTo>
                      <a:pt x="187" y="18"/>
                      <a:pt x="205" y="0"/>
                      <a:pt x="227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5" y="0"/>
                      <a:pt x="403" y="18"/>
                      <a:pt x="403" y="40"/>
                    </a:cubicBezTo>
                    <a:cubicBezTo>
                      <a:pt x="403" y="57"/>
                      <a:pt x="393" y="71"/>
                      <a:pt x="378" y="77"/>
                    </a:cubicBezTo>
                    <a:cubicBezTo>
                      <a:pt x="378" y="300"/>
                      <a:pt x="378" y="300"/>
                      <a:pt x="378" y="300"/>
                    </a:cubicBezTo>
                    <a:cubicBezTo>
                      <a:pt x="567" y="585"/>
                      <a:pt x="567" y="585"/>
                      <a:pt x="567" y="585"/>
                    </a:cubicBezTo>
                    <a:cubicBezTo>
                      <a:pt x="586" y="614"/>
                      <a:pt x="590" y="642"/>
                      <a:pt x="578" y="664"/>
                    </a:cubicBezTo>
                    <a:cubicBezTo>
                      <a:pt x="566" y="687"/>
                      <a:pt x="540" y="699"/>
                      <a:pt x="505" y="699"/>
                    </a:cubicBezTo>
                    <a:lnTo>
                      <a:pt x="85" y="699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14">
                <a:extLst>
                  <a:ext uri="{FF2B5EF4-FFF2-40B4-BE49-F238E27FC236}">
                    <a16:creationId xmlns:a16="http://schemas.microsoft.com/office/drawing/2014/main" id="{84FA4793-3338-4095-AEF3-2784E0ED4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1369"/>
                <a:ext cx="1382" cy="1582"/>
              </a:xfrm>
              <a:custGeom>
                <a:avLst/>
                <a:gdLst>
                  <a:gd name="T0" fmla="*/ 549 w 582"/>
                  <a:gd name="T1" fmla="*/ 578 h 667"/>
                  <a:gd name="T2" fmla="*/ 358 w 582"/>
                  <a:gd name="T3" fmla="*/ 289 h 667"/>
                  <a:gd name="T4" fmla="*/ 358 w 582"/>
                  <a:gd name="T5" fmla="*/ 48 h 667"/>
                  <a:gd name="T6" fmla="*/ 359 w 582"/>
                  <a:gd name="T7" fmla="*/ 48 h 667"/>
                  <a:gd name="T8" fmla="*/ 383 w 582"/>
                  <a:gd name="T9" fmla="*/ 24 h 667"/>
                  <a:gd name="T10" fmla="*/ 359 w 582"/>
                  <a:gd name="T11" fmla="*/ 0 h 667"/>
                  <a:gd name="T12" fmla="*/ 223 w 582"/>
                  <a:gd name="T13" fmla="*/ 0 h 667"/>
                  <a:gd name="T14" fmla="*/ 199 w 582"/>
                  <a:gd name="T15" fmla="*/ 24 h 667"/>
                  <a:gd name="T16" fmla="*/ 223 w 582"/>
                  <a:gd name="T17" fmla="*/ 48 h 667"/>
                  <a:gd name="T18" fmla="*/ 224 w 582"/>
                  <a:gd name="T19" fmla="*/ 48 h 667"/>
                  <a:gd name="T20" fmla="*/ 224 w 582"/>
                  <a:gd name="T21" fmla="*/ 289 h 667"/>
                  <a:gd name="T22" fmla="*/ 33 w 582"/>
                  <a:gd name="T23" fmla="*/ 578 h 667"/>
                  <a:gd name="T24" fmla="*/ 81 w 582"/>
                  <a:gd name="T25" fmla="*/ 667 h 667"/>
                  <a:gd name="T26" fmla="*/ 501 w 582"/>
                  <a:gd name="T27" fmla="*/ 667 h 667"/>
                  <a:gd name="T28" fmla="*/ 549 w 582"/>
                  <a:gd name="T29" fmla="*/ 578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2" h="667">
                    <a:moveTo>
                      <a:pt x="549" y="578"/>
                    </a:moveTo>
                    <a:cubicBezTo>
                      <a:pt x="358" y="289"/>
                      <a:pt x="358" y="289"/>
                      <a:pt x="358" y="289"/>
                    </a:cubicBezTo>
                    <a:cubicBezTo>
                      <a:pt x="358" y="48"/>
                      <a:pt x="358" y="48"/>
                      <a:pt x="358" y="48"/>
                    </a:cubicBezTo>
                    <a:cubicBezTo>
                      <a:pt x="359" y="48"/>
                      <a:pt x="359" y="48"/>
                      <a:pt x="359" y="48"/>
                    </a:cubicBezTo>
                    <a:cubicBezTo>
                      <a:pt x="372" y="48"/>
                      <a:pt x="383" y="38"/>
                      <a:pt x="383" y="24"/>
                    </a:cubicBezTo>
                    <a:cubicBezTo>
                      <a:pt x="383" y="11"/>
                      <a:pt x="372" y="0"/>
                      <a:pt x="359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10" y="0"/>
                      <a:pt x="199" y="11"/>
                      <a:pt x="199" y="24"/>
                    </a:cubicBezTo>
                    <a:cubicBezTo>
                      <a:pt x="199" y="38"/>
                      <a:pt x="210" y="48"/>
                      <a:pt x="223" y="48"/>
                    </a:cubicBezTo>
                    <a:cubicBezTo>
                      <a:pt x="224" y="48"/>
                      <a:pt x="224" y="48"/>
                      <a:pt x="224" y="48"/>
                    </a:cubicBezTo>
                    <a:cubicBezTo>
                      <a:pt x="224" y="289"/>
                      <a:pt x="224" y="289"/>
                      <a:pt x="224" y="289"/>
                    </a:cubicBezTo>
                    <a:cubicBezTo>
                      <a:pt x="33" y="578"/>
                      <a:pt x="33" y="578"/>
                      <a:pt x="33" y="578"/>
                    </a:cubicBezTo>
                    <a:cubicBezTo>
                      <a:pt x="0" y="627"/>
                      <a:pt x="22" y="667"/>
                      <a:pt x="81" y="667"/>
                    </a:cubicBezTo>
                    <a:cubicBezTo>
                      <a:pt x="501" y="667"/>
                      <a:pt x="501" y="667"/>
                      <a:pt x="501" y="667"/>
                    </a:cubicBezTo>
                    <a:cubicBezTo>
                      <a:pt x="560" y="667"/>
                      <a:pt x="582" y="627"/>
                      <a:pt x="549" y="578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id="{19BC4C2E-F172-4B08-903A-5BD2F3003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2655"/>
                <a:ext cx="1382" cy="296"/>
              </a:xfrm>
              <a:custGeom>
                <a:avLst/>
                <a:gdLst>
                  <a:gd name="T0" fmla="*/ 549 w 582"/>
                  <a:gd name="T1" fmla="*/ 36 h 125"/>
                  <a:gd name="T2" fmla="*/ 525 w 582"/>
                  <a:gd name="T3" fmla="*/ 0 h 125"/>
                  <a:gd name="T4" fmla="*/ 57 w 582"/>
                  <a:gd name="T5" fmla="*/ 0 h 125"/>
                  <a:gd name="T6" fmla="*/ 33 w 582"/>
                  <a:gd name="T7" fmla="*/ 36 h 125"/>
                  <a:gd name="T8" fmla="*/ 81 w 582"/>
                  <a:gd name="T9" fmla="*/ 125 h 125"/>
                  <a:gd name="T10" fmla="*/ 501 w 582"/>
                  <a:gd name="T11" fmla="*/ 125 h 125"/>
                  <a:gd name="T12" fmla="*/ 549 w 582"/>
                  <a:gd name="T13" fmla="*/ 3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2" h="125">
                    <a:moveTo>
                      <a:pt x="549" y="36"/>
                    </a:moveTo>
                    <a:cubicBezTo>
                      <a:pt x="525" y="0"/>
                      <a:pt x="525" y="0"/>
                      <a:pt x="5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0" y="85"/>
                      <a:pt x="22" y="125"/>
                      <a:pt x="81" y="125"/>
                    </a:cubicBezTo>
                    <a:cubicBezTo>
                      <a:pt x="501" y="125"/>
                      <a:pt x="501" y="125"/>
                      <a:pt x="501" y="125"/>
                    </a:cubicBezTo>
                    <a:cubicBezTo>
                      <a:pt x="560" y="125"/>
                      <a:pt x="582" y="85"/>
                      <a:pt x="549" y="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AU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  <p:sp>
            <p:nvSpPr>
              <p:cNvPr id="72" name="Freeform 16">
                <a:extLst>
                  <a:ext uri="{FF2B5EF4-FFF2-40B4-BE49-F238E27FC236}">
                    <a16:creationId xmlns:a16="http://schemas.microsoft.com/office/drawing/2014/main" id="{7EDA0DA3-7345-48E9-BDED-04C01B2DA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2356"/>
                <a:ext cx="1112" cy="299"/>
              </a:xfrm>
              <a:custGeom>
                <a:avLst/>
                <a:gdLst>
                  <a:gd name="T0" fmla="*/ 0 w 1112"/>
                  <a:gd name="T1" fmla="*/ 299 h 299"/>
                  <a:gd name="T2" fmla="*/ 1112 w 1112"/>
                  <a:gd name="T3" fmla="*/ 299 h 299"/>
                  <a:gd name="T4" fmla="*/ 915 w 1112"/>
                  <a:gd name="T5" fmla="*/ 0 h 299"/>
                  <a:gd name="T6" fmla="*/ 197 w 1112"/>
                  <a:gd name="T7" fmla="*/ 0 h 299"/>
                  <a:gd name="T8" fmla="*/ 0 w 1112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2" h="299">
                    <a:moveTo>
                      <a:pt x="0" y="299"/>
                    </a:moveTo>
                    <a:lnTo>
                      <a:pt x="1112" y="299"/>
                    </a:lnTo>
                    <a:lnTo>
                      <a:pt x="915" y="0"/>
                    </a:lnTo>
                    <a:lnTo>
                      <a:pt x="197" y="0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17">
                <a:extLst>
                  <a:ext uri="{FF2B5EF4-FFF2-40B4-BE49-F238E27FC236}">
                    <a16:creationId xmlns:a16="http://schemas.microsoft.com/office/drawing/2014/main" id="{6E31EEF5-3E5D-4FE6-BDCC-E09244DA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057"/>
                <a:ext cx="718" cy="299"/>
              </a:xfrm>
              <a:custGeom>
                <a:avLst/>
                <a:gdLst>
                  <a:gd name="T0" fmla="*/ 718 w 718"/>
                  <a:gd name="T1" fmla="*/ 299 h 299"/>
                  <a:gd name="T2" fmla="*/ 520 w 718"/>
                  <a:gd name="T3" fmla="*/ 0 h 299"/>
                  <a:gd name="T4" fmla="*/ 197 w 718"/>
                  <a:gd name="T5" fmla="*/ 0 h 299"/>
                  <a:gd name="T6" fmla="*/ 0 w 718"/>
                  <a:gd name="T7" fmla="*/ 299 h 299"/>
                  <a:gd name="T8" fmla="*/ 718 w 718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99">
                    <a:moveTo>
                      <a:pt x="718" y="299"/>
                    </a:moveTo>
                    <a:lnTo>
                      <a:pt x="520" y="0"/>
                    </a:lnTo>
                    <a:lnTo>
                      <a:pt x="197" y="0"/>
                    </a:lnTo>
                    <a:lnTo>
                      <a:pt x="0" y="299"/>
                    </a:lnTo>
                    <a:lnTo>
                      <a:pt x="718" y="2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AU" dirty="0">
                  <a:solidFill>
                    <a:schemeClr val="bg1"/>
                  </a:solidFill>
                  <a:latin typeface="FontAwesome" pitchFamily="2" charset="0"/>
                </a:endParaRPr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E30C7F3-C3CB-4B19-AD37-5E127A973DEB}"/>
                </a:ext>
              </a:extLst>
            </p:cNvPr>
            <p:cNvSpPr/>
            <p:nvPr/>
          </p:nvSpPr>
          <p:spPr>
            <a:xfrm>
              <a:off x="2671470" y="3534185"/>
              <a:ext cx="241856" cy="24185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259BEB5-A287-4ECC-8A3B-6F1C23756174}"/>
                </a:ext>
              </a:extLst>
            </p:cNvPr>
            <p:cNvSpPr/>
            <p:nvPr/>
          </p:nvSpPr>
          <p:spPr>
            <a:xfrm>
              <a:off x="2548964" y="4029032"/>
              <a:ext cx="122506" cy="12250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9A752BF-6F1E-48A6-A06C-9BE315B820EA}"/>
                </a:ext>
              </a:extLst>
            </p:cNvPr>
            <p:cNvSpPr/>
            <p:nvPr/>
          </p:nvSpPr>
          <p:spPr>
            <a:xfrm>
              <a:off x="2767001" y="2579805"/>
              <a:ext cx="122506" cy="12250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D9D6EF7-206A-4FEC-AE63-2374527EE30E}"/>
                </a:ext>
              </a:extLst>
            </p:cNvPr>
            <p:cNvSpPr/>
            <p:nvPr/>
          </p:nvSpPr>
          <p:spPr>
            <a:xfrm>
              <a:off x="2428036" y="2731022"/>
              <a:ext cx="205211" cy="205211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E0B0E3D-535B-4561-B198-03637B57F0CE}"/>
                </a:ext>
              </a:extLst>
            </p:cNvPr>
            <p:cNvSpPr/>
            <p:nvPr/>
          </p:nvSpPr>
          <p:spPr>
            <a:xfrm>
              <a:off x="2559411" y="2334458"/>
              <a:ext cx="170143" cy="170143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6805C6D-E019-45C7-B68A-51B3575A6079}"/>
                </a:ext>
              </a:extLst>
            </p:cNvPr>
            <p:cNvSpPr/>
            <p:nvPr/>
          </p:nvSpPr>
          <p:spPr>
            <a:xfrm>
              <a:off x="2521976" y="3292322"/>
              <a:ext cx="122506" cy="12250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BD7A75E-EBCA-499A-BAE0-AE4CCFB894BD}"/>
                </a:ext>
              </a:extLst>
            </p:cNvPr>
            <p:cNvSpPr/>
            <p:nvPr/>
          </p:nvSpPr>
          <p:spPr>
            <a:xfrm>
              <a:off x="2743183" y="3039855"/>
              <a:ext cx="170143" cy="170143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2B5786E-B357-4075-A60B-CD2340E7A145}"/>
              </a:ext>
            </a:extLst>
          </p:cNvPr>
          <p:cNvSpPr txBox="1"/>
          <p:nvPr/>
        </p:nvSpPr>
        <p:spPr>
          <a:xfrm>
            <a:off x="2756918" y="5564851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Option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42345D-5D5A-4771-BCDE-0BFA89EC3259}"/>
              </a:ext>
            </a:extLst>
          </p:cNvPr>
          <p:cNvSpPr txBox="1"/>
          <p:nvPr/>
        </p:nvSpPr>
        <p:spPr>
          <a:xfrm>
            <a:off x="3101884" y="483224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Option 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5A056EA-A957-4209-8913-5451F6F0B6A1}"/>
              </a:ext>
            </a:extLst>
          </p:cNvPr>
          <p:cNvSpPr txBox="1"/>
          <p:nvPr/>
        </p:nvSpPr>
        <p:spPr>
          <a:xfrm>
            <a:off x="3573910" y="4051615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Option 3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3349CF5-908C-42CD-91FA-2B9014FFEA77}"/>
              </a:ext>
            </a:extLst>
          </p:cNvPr>
          <p:cNvCxnSpPr/>
          <p:nvPr/>
        </p:nvCxnSpPr>
        <p:spPr>
          <a:xfrm>
            <a:off x="6435394" y="4178280"/>
            <a:ext cx="167575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B272285-3C18-455C-878A-7E766E9C84EA}"/>
              </a:ext>
            </a:extLst>
          </p:cNvPr>
          <p:cNvCxnSpPr/>
          <p:nvPr/>
        </p:nvCxnSpPr>
        <p:spPr>
          <a:xfrm>
            <a:off x="6892058" y="4945381"/>
            <a:ext cx="120795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812D31E-1243-43F0-883D-DD46A05C7C4E}"/>
              </a:ext>
            </a:extLst>
          </p:cNvPr>
          <p:cNvCxnSpPr/>
          <p:nvPr/>
        </p:nvCxnSpPr>
        <p:spPr>
          <a:xfrm>
            <a:off x="7374338" y="5782964"/>
            <a:ext cx="73681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itle 20">
            <a:extLst>
              <a:ext uri="{FF2B5EF4-FFF2-40B4-BE49-F238E27FC236}">
                <a16:creationId xmlns:a16="http://schemas.microsoft.com/office/drawing/2014/main" id="{449D5ED4-880D-45FB-99DE-2550369F4F24}"/>
              </a:ext>
            </a:extLst>
          </p:cNvPr>
          <p:cNvSpPr txBox="1">
            <a:spLocks/>
          </p:cNvSpPr>
          <p:nvPr/>
        </p:nvSpPr>
        <p:spPr>
          <a:xfrm>
            <a:off x="8971687" y="3841082"/>
            <a:ext cx="2444129" cy="215444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Message Option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81" name="Title 20">
            <a:extLst>
              <a:ext uri="{FF2B5EF4-FFF2-40B4-BE49-F238E27FC236}">
                <a16:creationId xmlns:a16="http://schemas.microsoft.com/office/drawing/2014/main" id="{D140F615-E66A-48C9-88E4-1BC696BCE6B6}"/>
              </a:ext>
            </a:extLst>
          </p:cNvPr>
          <p:cNvSpPr txBox="1">
            <a:spLocks/>
          </p:cNvSpPr>
          <p:nvPr/>
        </p:nvSpPr>
        <p:spPr>
          <a:xfrm>
            <a:off x="8982825" y="4033384"/>
            <a:ext cx="2815703" cy="513382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alo consectetur adipiscing elit aliquam.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82" name="Freeform 106">
            <a:extLst>
              <a:ext uri="{FF2B5EF4-FFF2-40B4-BE49-F238E27FC236}">
                <a16:creationId xmlns:a16="http://schemas.microsoft.com/office/drawing/2014/main" id="{9FD09C69-0118-4C1A-99E1-DA90B870A4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97232" y="3940480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83" name="Freeform 237">
            <a:extLst>
              <a:ext uri="{FF2B5EF4-FFF2-40B4-BE49-F238E27FC236}">
                <a16:creationId xmlns:a16="http://schemas.microsoft.com/office/drawing/2014/main" id="{D6AE41D8-B854-49E9-AA1F-90F2BE889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7086" y="4756882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ea typeface="SimSun" charset="0"/>
            </a:endParaRPr>
          </a:p>
        </p:txBody>
      </p:sp>
      <p:sp>
        <p:nvSpPr>
          <p:cNvPr id="84" name="Title 20">
            <a:extLst>
              <a:ext uri="{FF2B5EF4-FFF2-40B4-BE49-F238E27FC236}">
                <a16:creationId xmlns:a16="http://schemas.microsoft.com/office/drawing/2014/main" id="{4760FAC5-A498-4719-B605-047726398A4F}"/>
              </a:ext>
            </a:extLst>
          </p:cNvPr>
          <p:cNvSpPr txBox="1">
            <a:spLocks/>
          </p:cNvSpPr>
          <p:nvPr/>
        </p:nvSpPr>
        <p:spPr>
          <a:xfrm>
            <a:off x="8971688" y="4660669"/>
            <a:ext cx="2444129" cy="215444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Mail Option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85" name="Title 20">
            <a:extLst>
              <a:ext uri="{FF2B5EF4-FFF2-40B4-BE49-F238E27FC236}">
                <a16:creationId xmlns:a16="http://schemas.microsoft.com/office/drawing/2014/main" id="{2B96D5B8-03EF-4F6C-A183-F8DE65A1554F}"/>
              </a:ext>
            </a:extLst>
          </p:cNvPr>
          <p:cNvSpPr txBox="1">
            <a:spLocks/>
          </p:cNvSpPr>
          <p:nvPr/>
        </p:nvSpPr>
        <p:spPr>
          <a:xfrm>
            <a:off x="8982826" y="4852971"/>
            <a:ext cx="2815703" cy="513382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alo consectetur adipiscing elit aliquam.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86" name="Freeform 290">
            <a:extLst>
              <a:ext uri="{FF2B5EF4-FFF2-40B4-BE49-F238E27FC236}">
                <a16:creationId xmlns:a16="http://schemas.microsoft.com/office/drawing/2014/main" id="{73E29A88-D666-48FA-97F7-106394080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61514" y="5564851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ea typeface="SimSun" charset="0"/>
            </a:endParaRPr>
          </a:p>
        </p:txBody>
      </p:sp>
      <p:sp>
        <p:nvSpPr>
          <p:cNvPr id="87" name="Title 20">
            <a:extLst>
              <a:ext uri="{FF2B5EF4-FFF2-40B4-BE49-F238E27FC236}">
                <a16:creationId xmlns:a16="http://schemas.microsoft.com/office/drawing/2014/main" id="{8D01FB4A-450D-4C4B-9794-98265F6A3E22}"/>
              </a:ext>
            </a:extLst>
          </p:cNvPr>
          <p:cNvSpPr txBox="1">
            <a:spLocks/>
          </p:cNvSpPr>
          <p:nvPr/>
        </p:nvSpPr>
        <p:spPr>
          <a:xfrm>
            <a:off x="8971687" y="5456315"/>
            <a:ext cx="2444129" cy="215444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Copperate Option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:a16="http://schemas.microsoft.com/office/drawing/2014/main" id="{BB859192-B0A7-44FD-80E9-8089E1812316}"/>
              </a:ext>
            </a:extLst>
          </p:cNvPr>
          <p:cNvSpPr txBox="1">
            <a:spLocks/>
          </p:cNvSpPr>
          <p:nvPr/>
        </p:nvSpPr>
        <p:spPr>
          <a:xfrm>
            <a:off x="8982825" y="5648617"/>
            <a:ext cx="2815703" cy="513382"/>
          </a:xfrm>
          <a:prstGeom prst="rect">
            <a:avLst/>
          </a:prstGeom>
        </p:spPr>
        <p:txBody>
          <a:bodyPr vert="horz" wrap="square" lIns="121893" tIns="60946" rIns="121893" bIns="60946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alo consectetur adipiscing elit aliquam.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E1C99E-7030-4373-9790-586A040C021D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2611D-BE34-456E-818E-81D851A3449B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705504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80" grpId="0"/>
      <p:bldP spid="81" grpId="0"/>
      <p:bldP spid="82" grpId="0" animBg="1"/>
      <p:bldP spid="83" grpId="0" animBg="1"/>
      <p:bldP spid="84" grpId="0"/>
      <p:bldP spid="85" grpId="0"/>
      <p:bldP spid="86" grpId="0" animBg="1"/>
      <p:bldP spid="87" grpId="0"/>
      <p:bldP spid="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01BE4A-33BE-4DB5-BB5F-2C7058E7F46A}"/>
              </a:ext>
            </a:extLst>
          </p:cNvPr>
          <p:cNvGrpSpPr/>
          <p:nvPr/>
        </p:nvGrpSpPr>
        <p:grpSpPr>
          <a:xfrm>
            <a:off x="6096000" y="1183073"/>
            <a:ext cx="5410200" cy="5411788"/>
            <a:chOff x="5421830" y="900112"/>
            <a:chExt cx="5410200" cy="5411788"/>
          </a:xfrm>
        </p:grpSpPr>
        <p:sp>
          <p:nvSpPr>
            <p:cNvPr id="5" name="AutoShape 9139">
              <a:extLst>
                <a:ext uri="{FF2B5EF4-FFF2-40B4-BE49-F238E27FC236}">
                  <a16:creationId xmlns:a16="http://schemas.microsoft.com/office/drawing/2014/main" id="{5150FB57-D45A-4545-AABF-C6008CF0B6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421830" y="900112"/>
              <a:ext cx="54102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143">
              <a:extLst>
                <a:ext uri="{FF2B5EF4-FFF2-40B4-BE49-F238E27FC236}">
                  <a16:creationId xmlns:a16="http://schemas.microsoft.com/office/drawing/2014/main" id="{502F1E4A-ABE7-4C1A-8416-BACDE4388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1405" y="1851025"/>
              <a:ext cx="1122363" cy="1100138"/>
            </a:xfrm>
            <a:custGeom>
              <a:avLst/>
              <a:gdLst>
                <a:gd name="T0" fmla="*/ 631 w 707"/>
                <a:gd name="T1" fmla="*/ 564 h 693"/>
                <a:gd name="T2" fmla="*/ 325 w 707"/>
                <a:gd name="T3" fmla="*/ 506 h 693"/>
                <a:gd name="T4" fmla="*/ 407 w 707"/>
                <a:gd name="T5" fmla="*/ 509 h 693"/>
                <a:gd name="T6" fmla="*/ 419 w 707"/>
                <a:gd name="T7" fmla="*/ 525 h 693"/>
                <a:gd name="T8" fmla="*/ 417 w 707"/>
                <a:gd name="T9" fmla="*/ 526 h 693"/>
                <a:gd name="T10" fmla="*/ 309 w 707"/>
                <a:gd name="T11" fmla="*/ 526 h 693"/>
                <a:gd name="T12" fmla="*/ 309 w 707"/>
                <a:gd name="T13" fmla="*/ 524 h 693"/>
                <a:gd name="T14" fmla="*/ 324 w 707"/>
                <a:gd name="T15" fmla="*/ 506 h 693"/>
                <a:gd name="T16" fmla="*/ 538 w 707"/>
                <a:gd name="T17" fmla="*/ 450 h 693"/>
                <a:gd name="T18" fmla="*/ 557 w 707"/>
                <a:gd name="T19" fmla="*/ 462 h 693"/>
                <a:gd name="T20" fmla="*/ 577 w 707"/>
                <a:gd name="T21" fmla="*/ 487 h 693"/>
                <a:gd name="T22" fmla="*/ 575 w 707"/>
                <a:gd name="T23" fmla="*/ 495 h 693"/>
                <a:gd name="T24" fmla="*/ 163 w 707"/>
                <a:gd name="T25" fmla="*/ 497 h 693"/>
                <a:gd name="T26" fmla="*/ 160 w 707"/>
                <a:gd name="T27" fmla="*/ 497 h 693"/>
                <a:gd name="T28" fmla="*/ 154 w 707"/>
                <a:gd name="T29" fmla="*/ 495 h 693"/>
                <a:gd name="T30" fmla="*/ 150 w 707"/>
                <a:gd name="T31" fmla="*/ 492 h 693"/>
                <a:gd name="T32" fmla="*/ 151 w 707"/>
                <a:gd name="T33" fmla="*/ 484 h 693"/>
                <a:gd name="T34" fmla="*/ 173 w 707"/>
                <a:gd name="T35" fmla="*/ 456 h 693"/>
                <a:gd name="T36" fmla="*/ 241 w 707"/>
                <a:gd name="T37" fmla="*/ 450 h 693"/>
                <a:gd name="T38" fmla="*/ 164 w 707"/>
                <a:gd name="T39" fmla="*/ 449 h 693"/>
                <a:gd name="T40" fmla="*/ 98 w 707"/>
                <a:gd name="T41" fmla="*/ 528 h 693"/>
                <a:gd name="T42" fmla="*/ 96 w 707"/>
                <a:gd name="T43" fmla="*/ 534 h 693"/>
                <a:gd name="T44" fmla="*/ 100 w 707"/>
                <a:gd name="T45" fmla="*/ 539 h 693"/>
                <a:gd name="T46" fmla="*/ 623 w 707"/>
                <a:gd name="T47" fmla="*/ 539 h 693"/>
                <a:gd name="T48" fmla="*/ 629 w 707"/>
                <a:gd name="T49" fmla="*/ 537 h 693"/>
                <a:gd name="T50" fmla="*/ 631 w 707"/>
                <a:gd name="T51" fmla="*/ 530 h 693"/>
                <a:gd name="T52" fmla="*/ 573 w 707"/>
                <a:gd name="T53" fmla="*/ 455 h 693"/>
                <a:gd name="T54" fmla="*/ 551 w 707"/>
                <a:gd name="T55" fmla="*/ 442 h 693"/>
                <a:gd name="T56" fmla="*/ 513 w 707"/>
                <a:gd name="T57" fmla="*/ 185 h 693"/>
                <a:gd name="T58" fmla="*/ 526 w 707"/>
                <a:gd name="T59" fmla="*/ 394 h 693"/>
                <a:gd name="T60" fmla="*/ 520 w 707"/>
                <a:gd name="T61" fmla="*/ 401 h 693"/>
                <a:gd name="T62" fmla="*/ 191 w 707"/>
                <a:gd name="T63" fmla="*/ 400 h 693"/>
                <a:gd name="T64" fmla="*/ 193 w 707"/>
                <a:gd name="T65" fmla="*/ 189 h 693"/>
                <a:gd name="T66" fmla="*/ 202 w 707"/>
                <a:gd name="T67" fmla="*/ 185 h 693"/>
                <a:gd name="T68" fmla="*/ 443 w 707"/>
                <a:gd name="T69" fmla="*/ 11 h 693"/>
                <a:gd name="T70" fmla="*/ 486 w 707"/>
                <a:gd name="T71" fmla="*/ 82 h 693"/>
                <a:gd name="T72" fmla="*/ 165 w 707"/>
                <a:gd name="T73" fmla="*/ 153 h 693"/>
                <a:gd name="T74" fmla="*/ 156 w 707"/>
                <a:gd name="T75" fmla="*/ 157 h 693"/>
                <a:gd name="T76" fmla="*/ 154 w 707"/>
                <a:gd name="T77" fmla="*/ 413 h 693"/>
                <a:gd name="T78" fmla="*/ 158 w 707"/>
                <a:gd name="T79" fmla="*/ 422 h 693"/>
                <a:gd name="T80" fmla="*/ 166 w 707"/>
                <a:gd name="T81" fmla="*/ 429 h 693"/>
                <a:gd name="T82" fmla="*/ 176 w 707"/>
                <a:gd name="T83" fmla="*/ 434 h 693"/>
                <a:gd name="T84" fmla="*/ 559 w 707"/>
                <a:gd name="T85" fmla="*/ 431 h 693"/>
                <a:gd name="T86" fmla="*/ 563 w 707"/>
                <a:gd name="T87" fmla="*/ 421 h 693"/>
                <a:gd name="T88" fmla="*/ 628 w 707"/>
                <a:gd name="T89" fmla="*/ 328 h 693"/>
                <a:gd name="T90" fmla="*/ 701 w 707"/>
                <a:gd name="T91" fmla="*/ 416 h 693"/>
                <a:gd name="T92" fmla="*/ 657 w 707"/>
                <a:gd name="T93" fmla="*/ 535 h 693"/>
                <a:gd name="T94" fmla="*/ 575 w 707"/>
                <a:gd name="T95" fmla="*/ 630 h 693"/>
                <a:gd name="T96" fmla="*/ 472 w 707"/>
                <a:gd name="T97" fmla="*/ 666 h 693"/>
                <a:gd name="T98" fmla="*/ 365 w 707"/>
                <a:gd name="T99" fmla="*/ 662 h 693"/>
                <a:gd name="T100" fmla="*/ 253 w 707"/>
                <a:gd name="T101" fmla="*/ 693 h 693"/>
                <a:gd name="T102" fmla="*/ 134 w 707"/>
                <a:gd name="T103" fmla="*/ 631 h 693"/>
                <a:gd name="T104" fmla="*/ 47 w 707"/>
                <a:gd name="T105" fmla="*/ 531 h 693"/>
                <a:gd name="T106" fmla="*/ 3 w 707"/>
                <a:gd name="T107" fmla="*/ 402 h 693"/>
                <a:gd name="T108" fmla="*/ 13 w 707"/>
                <a:gd name="T109" fmla="*/ 260 h 693"/>
                <a:gd name="T110" fmla="*/ 74 w 707"/>
                <a:gd name="T111" fmla="*/ 137 h 693"/>
                <a:gd name="T112" fmla="*/ 175 w 707"/>
                <a:gd name="T113" fmla="*/ 49 h 693"/>
                <a:gd name="T114" fmla="*/ 306 w 707"/>
                <a:gd name="T115" fmla="*/ 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7" h="693">
                  <a:moveTo>
                    <a:pt x="96" y="543"/>
                  </a:moveTo>
                  <a:lnTo>
                    <a:pt x="96" y="564"/>
                  </a:lnTo>
                  <a:lnTo>
                    <a:pt x="631" y="564"/>
                  </a:lnTo>
                  <a:lnTo>
                    <a:pt x="631" y="543"/>
                  </a:lnTo>
                  <a:lnTo>
                    <a:pt x="96" y="543"/>
                  </a:lnTo>
                  <a:close/>
                  <a:moveTo>
                    <a:pt x="325" y="506"/>
                  </a:moveTo>
                  <a:lnTo>
                    <a:pt x="403" y="506"/>
                  </a:lnTo>
                  <a:lnTo>
                    <a:pt x="405" y="507"/>
                  </a:lnTo>
                  <a:lnTo>
                    <a:pt x="407" y="509"/>
                  </a:lnTo>
                  <a:lnTo>
                    <a:pt x="418" y="524"/>
                  </a:lnTo>
                  <a:lnTo>
                    <a:pt x="419" y="525"/>
                  </a:lnTo>
                  <a:lnTo>
                    <a:pt x="419" y="525"/>
                  </a:lnTo>
                  <a:lnTo>
                    <a:pt x="419" y="526"/>
                  </a:lnTo>
                  <a:lnTo>
                    <a:pt x="418" y="526"/>
                  </a:lnTo>
                  <a:lnTo>
                    <a:pt x="417" y="526"/>
                  </a:lnTo>
                  <a:lnTo>
                    <a:pt x="310" y="526"/>
                  </a:lnTo>
                  <a:lnTo>
                    <a:pt x="310" y="526"/>
                  </a:lnTo>
                  <a:lnTo>
                    <a:pt x="309" y="526"/>
                  </a:lnTo>
                  <a:lnTo>
                    <a:pt x="308" y="525"/>
                  </a:lnTo>
                  <a:lnTo>
                    <a:pt x="308" y="525"/>
                  </a:lnTo>
                  <a:lnTo>
                    <a:pt x="309" y="524"/>
                  </a:lnTo>
                  <a:lnTo>
                    <a:pt x="321" y="509"/>
                  </a:lnTo>
                  <a:lnTo>
                    <a:pt x="322" y="507"/>
                  </a:lnTo>
                  <a:lnTo>
                    <a:pt x="324" y="506"/>
                  </a:lnTo>
                  <a:lnTo>
                    <a:pt x="325" y="506"/>
                  </a:lnTo>
                  <a:close/>
                  <a:moveTo>
                    <a:pt x="241" y="450"/>
                  </a:moveTo>
                  <a:lnTo>
                    <a:pt x="538" y="450"/>
                  </a:lnTo>
                  <a:lnTo>
                    <a:pt x="545" y="452"/>
                  </a:lnTo>
                  <a:lnTo>
                    <a:pt x="552" y="456"/>
                  </a:lnTo>
                  <a:lnTo>
                    <a:pt x="557" y="462"/>
                  </a:lnTo>
                  <a:lnTo>
                    <a:pt x="575" y="484"/>
                  </a:lnTo>
                  <a:lnTo>
                    <a:pt x="576" y="485"/>
                  </a:lnTo>
                  <a:lnTo>
                    <a:pt x="577" y="487"/>
                  </a:lnTo>
                  <a:lnTo>
                    <a:pt x="579" y="489"/>
                  </a:lnTo>
                  <a:lnTo>
                    <a:pt x="579" y="492"/>
                  </a:lnTo>
                  <a:lnTo>
                    <a:pt x="575" y="495"/>
                  </a:lnTo>
                  <a:lnTo>
                    <a:pt x="568" y="496"/>
                  </a:lnTo>
                  <a:lnTo>
                    <a:pt x="557" y="497"/>
                  </a:lnTo>
                  <a:lnTo>
                    <a:pt x="163" y="497"/>
                  </a:lnTo>
                  <a:lnTo>
                    <a:pt x="162" y="497"/>
                  </a:lnTo>
                  <a:lnTo>
                    <a:pt x="161" y="497"/>
                  </a:lnTo>
                  <a:lnTo>
                    <a:pt x="160" y="497"/>
                  </a:lnTo>
                  <a:lnTo>
                    <a:pt x="158" y="496"/>
                  </a:lnTo>
                  <a:lnTo>
                    <a:pt x="156" y="496"/>
                  </a:lnTo>
                  <a:lnTo>
                    <a:pt x="154" y="495"/>
                  </a:lnTo>
                  <a:lnTo>
                    <a:pt x="152" y="494"/>
                  </a:lnTo>
                  <a:lnTo>
                    <a:pt x="151" y="493"/>
                  </a:lnTo>
                  <a:lnTo>
                    <a:pt x="150" y="492"/>
                  </a:lnTo>
                  <a:lnTo>
                    <a:pt x="149" y="489"/>
                  </a:lnTo>
                  <a:lnTo>
                    <a:pt x="149" y="487"/>
                  </a:lnTo>
                  <a:lnTo>
                    <a:pt x="151" y="484"/>
                  </a:lnTo>
                  <a:lnTo>
                    <a:pt x="153" y="481"/>
                  </a:lnTo>
                  <a:lnTo>
                    <a:pt x="167" y="462"/>
                  </a:lnTo>
                  <a:lnTo>
                    <a:pt x="173" y="456"/>
                  </a:lnTo>
                  <a:lnTo>
                    <a:pt x="180" y="452"/>
                  </a:lnTo>
                  <a:lnTo>
                    <a:pt x="187" y="450"/>
                  </a:lnTo>
                  <a:lnTo>
                    <a:pt x="241" y="450"/>
                  </a:lnTo>
                  <a:close/>
                  <a:moveTo>
                    <a:pt x="181" y="442"/>
                  </a:moveTo>
                  <a:lnTo>
                    <a:pt x="173" y="444"/>
                  </a:lnTo>
                  <a:lnTo>
                    <a:pt x="164" y="449"/>
                  </a:lnTo>
                  <a:lnTo>
                    <a:pt x="158" y="455"/>
                  </a:lnTo>
                  <a:lnTo>
                    <a:pt x="99" y="526"/>
                  </a:lnTo>
                  <a:lnTo>
                    <a:pt x="98" y="528"/>
                  </a:lnTo>
                  <a:lnTo>
                    <a:pt x="97" y="530"/>
                  </a:lnTo>
                  <a:lnTo>
                    <a:pt x="96" y="532"/>
                  </a:lnTo>
                  <a:lnTo>
                    <a:pt x="96" y="534"/>
                  </a:lnTo>
                  <a:lnTo>
                    <a:pt x="97" y="536"/>
                  </a:lnTo>
                  <a:lnTo>
                    <a:pt x="98" y="538"/>
                  </a:lnTo>
                  <a:lnTo>
                    <a:pt x="100" y="539"/>
                  </a:lnTo>
                  <a:lnTo>
                    <a:pt x="103" y="539"/>
                  </a:lnTo>
                  <a:lnTo>
                    <a:pt x="104" y="539"/>
                  </a:lnTo>
                  <a:lnTo>
                    <a:pt x="623" y="539"/>
                  </a:lnTo>
                  <a:lnTo>
                    <a:pt x="624" y="539"/>
                  </a:lnTo>
                  <a:lnTo>
                    <a:pt x="627" y="539"/>
                  </a:lnTo>
                  <a:lnTo>
                    <a:pt x="629" y="537"/>
                  </a:lnTo>
                  <a:lnTo>
                    <a:pt x="631" y="535"/>
                  </a:lnTo>
                  <a:lnTo>
                    <a:pt x="631" y="533"/>
                  </a:lnTo>
                  <a:lnTo>
                    <a:pt x="631" y="530"/>
                  </a:lnTo>
                  <a:lnTo>
                    <a:pt x="630" y="528"/>
                  </a:lnTo>
                  <a:lnTo>
                    <a:pt x="628" y="526"/>
                  </a:lnTo>
                  <a:lnTo>
                    <a:pt x="573" y="455"/>
                  </a:lnTo>
                  <a:lnTo>
                    <a:pt x="567" y="449"/>
                  </a:lnTo>
                  <a:lnTo>
                    <a:pt x="559" y="444"/>
                  </a:lnTo>
                  <a:lnTo>
                    <a:pt x="551" y="442"/>
                  </a:lnTo>
                  <a:lnTo>
                    <a:pt x="181" y="442"/>
                  </a:lnTo>
                  <a:close/>
                  <a:moveTo>
                    <a:pt x="202" y="185"/>
                  </a:moveTo>
                  <a:lnTo>
                    <a:pt x="513" y="185"/>
                  </a:lnTo>
                  <a:lnTo>
                    <a:pt x="527" y="212"/>
                  </a:lnTo>
                  <a:lnTo>
                    <a:pt x="527" y="391"/>
                  </a:lnTo>
                  <a:lnTo>
                    <a:pt x="526" y="394"/>
                  </a:lnTo>
                  <a:lnTo>
                    <a:pt x="525" y="397"/>
                  </a:lnTo>
                  <a:lnTo>
                    <a:pt x="522" y="400"/>
                  </a:lnTo>
                  <a:lnTo>
                    <a:pt x="520" y="401"/>
                  </a:lnTo>
                  <a:lnTo>
                    <a:pt x="517" y="401"/>
                  </a:lnTo>
                  <a:lnTo>
                    <a:pt x="191" y="401"/>
                  </a:lnTo>
                  <a:lnTo>
                    <a:pt x="191" y="400"/>
                  </a:lnTo>
                  <a:lnTo>
                    <a:pt x="191" y="194"/>
                  </a:lnTo>
                  <a:lnTo>
                    <a:pt x="191" y="191"/>
                  </a:lnTo>
                  <a:lnTo>
                    <a:pt x="193" y="189"/>
                  </a:lnTo>
                  <a:lnTo>
                    <a:pt x="195" y="187"/>
                  </a:lnTo>
                  <a:lnTo>
                    <a:pt x="198" y="185"/>
                  </a:lnTo>
                  <a:lnTo>
                    <a:pt x="202" y="185"/>
                  </a:lnTo>
                  <a:close/>
                  <a:moveTo>
                    <a:pt x="353" y="0"/>
                  </a:moveTo>
                  <a:lnTo>
                    <a:pt x="399" y="3"/>
                  </a:lnTo>
                  <a:lnTo>
                    <a:pt x="443" y="11"/>
                  </a:lnTo>
                  <a:lnTo>
                    <a:pt x="485" y="25"/>
                  </a:lnTo>
                  <a:lnTo>
                    <a:pt x="485" y="43"/>
                  </a:lnTo>
                  <a:lnTo>
                    <a:pt x="486" y="82"/>
                  </a:lnTo>
                  <a:lnTo>
                    <a:pt x="492" y="118"/>
                  </a:lnTo>
                  <a:lnTo>
                    <a:pt x="501" y="153"/>
                  </a:lnTo>
                  <a:lnTo>
                    <a:pt x="165" y="153"/>
                  </a:lnTo>
                  <a:lnTo>
                    <a:pt x="162" y="153"/>
                  </a:lnTo>
                  <a:lnTo>
                    <a:pt x="159" y="155"/>
                  </a:lnTo>
                  <a:lnTo>
                    <a:pt x="156" y="157"/>
                  </a:lnTo>
                  <a:lnTo>
                    <a:pt x="155" y="160"/>
                  </a:lnTo>
                  <a:lnTo>
                    <a:pt x="154" y="164"/>
                  </a:lnTo>
                  <a:lnTo>
                    <a:pt x="154" y="413"/>
                  </a:lnTo>
                  <a:lnTo>
                    <a:pt x="154" y="417"/>
                  </a:lnTo>
                  <a:lnTo>
                    <a:pt x="156" y="420"/>
                  </a:lnTo>
                  <a:lnTo>
                    <a:pt x="158" y="422"/>
                  </a:lnTo>
                  <a:lnTo>
                    <a:pt x="161" y="424"/>
                  </a:lnTo>
                  <a:lnTo>
                    <a:pt x="164" y="424"/>
                  </a:lnTo>
                  <a:lnTo>
                    <a:pt x="166" y="429"/>
                  </a:lnTo>
                  <a:lnTo>
                    <a:pt x="169" y="431"/>
                  </a:lnTo>
                  <a:lnTo>
                    <a:pt x="172" y="433"/>
                  </a:lnTo>
                  <a:lnTo>
                    <a:pt x="176" y="434"/>
                  </a:lnTo>
                  <a:lnTo>
                    <a:pt x="552" y="434"/>
                  </a:lnTo>
                  <a:lnTo>
                    <a:pt x="556" y="433"/>
                  </a:lnTo>
                  <a:lnTo>
                    <a:pt x="559" y="431"/>
                  </a:lnTo>
                  <a:lnTo>
                    <a:pt x="561" y="429"/>
                  </a:lnTo>
                  <a:lnTo>
                    <a:pt x="563" y="425"/>
                  </a:lnTo>
                  <a:lnTo>
                    <a:pt x="563" y="421"/>
                  </a:lnTo>
                  <a:lnTo>
                    <a:pt x="563" y="267"/>
                  </a:lnTo>
                  <a:lnTo>
                    <a:pt x="594" y="299"/>
                  </a:lnTo>
                  <a:lnTo>
                    <a:pt x="628" y="328"/>
                  </a:lnTo>
                  <a:lnTo>
                    <a:pt x="666" y="353"/>
                  </a:lnTo>
                  <a:lnTo>
                    <a:pt x="707" y="373"/>
                  </a:lnTo>
                  <a:lnTo>
                    <a:pt x="701" y="416"/>
                  </a:lnTo>
                  <a:lnTo>
                    <a:pt x="692" y="459"/>
                  </a:lnTo>
                  <a:lnTo>
                    <a:pt x="677" y="498"/>
                  </a:lnTo>
                  <a:lnTo>
                    <a:pt x="657" y="535"/>
                  </a:lnTo>
                  <a:lnTo>
                    <a:pt x="633" y="570"/>
                  </a:lnTo>
                  <a:lnTo>
                    <a:pt x="606" y="601"/>
                  </a:lnTo>
                  <a:lnTo>
                    <a:pt x="575" y="630"/>
                  </a:lnTo>
                  <a:lnTo>
                    <a:pt x="541" y="654"/>
                  </a:lnTo>
                  <a:lnTo>
                    <a:pt x="504" y="674"/>
                  </a:lnTo>
                  <a:lnTo>
                    <a:pt x="472" y="666"/>
                  </a:lnTo>
                  <a:lnTo>
                    <a:pt x="439" y="661"/>
                  </a:lnTo>
                  <a:lnTo>
                    <a:pt x="404" y="660"/>
                  </a:lnTo>
                  <a:lnTo>
                    <a:pt x="365" y="662"/>
                  </a:lnTo>
                  <a:lnTo>
                    <a:pt x="325" y="668"/>
                  </a:lnTo>
                  <a:lnTo>
                    <a:pt x="288" y="678"/>
                  </a:lnTo>
                  <a:lnTo>
                    <a:pt x="253" y="693"/>
                  </a:lnTo>
                  <a:lnTo>
                    <a:pt x="211" y="677"/>
                  </a:lnTo>
                  <a:lnTo>
                    <a:pt x="171" y="657"/>
                  </a:lnTo>
                  <a:lnTo>
                    <a:pt x="134" y="631"/>
                  </a:lnTo>
                  <a:lnTo>
                    <a:pt x="101" y="601"/>
                  </a:lnTo>
                  <a:lnTo>
                    <a:pt x="71" y="568"/>
                  </a:lnTo>
                  <a:lnTo>
                    <a:pt x="47" y="531"/>
                  </a:lnTo>
                  <a:lnTo>
                    <a:pt x="27" y="489"/>
                  </a:lnTo>
                  <a:lnTo>
                    <a:pt x="13" y="447"/>
                  </a:lnTo>
                  <a:lnTo>
                    <a:pt x="3" y="402"/>
                  </a:lnTo>
                  <a:lnTo>
                    <a:pt x="0" y="354"/>
                  </a:lnTo>
                  <a:lnTo>
                    <a:pt x="3" y="306"/>
                  </a:lnTo>
                  <a:lnTo>
                    <a:pt x="13" y="260"/>
                  </a:lnTo>
                  <a:lnTo>
                    <a:pt x="28" y="216"/>
                  </a:lnTo>
                  <a:lnTo>
                    <a:pt x="49" y="176"/>
                  </a:lnTo>
                  <a:lnTo>
                    <a:pt x="74" y="137"/>
                  </a:lnTo>
                  <a:lnTo>
                    <a:pt x="103" y="104"/>
                  </a:lnTo>
                  <a:lnTo>
                    <a:pt x="138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59" y="12"/>
                  </a:lnTo>
                  <a:lnTo>
                    <a:pt x="306" y="3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144">
              <a:extLst>
                <a:ext uri="{FF2B5EF4-FFF2-40B4-BE49-F238E27FC236}">
                  <a16:creationId xmlns:a16="http://schemas.microsoft.com/office/drawing/2014/main" id="{34604CD3-5001-4FEF-B1A3-B21A9415A8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1755" y="2132012"/>
              <a:ext cx="633413" cy="407988"/>
            </a:xfrm>
            <a:custGeom>
              <a:avLst/>
              <a:gdLst>
                <a:gd name="T0" fmla="*/ 390 w 399"/>
                <a:gd name="T1" fmla="*/ 77 h 257"/>
                <a:gd name="T2" fmla="*/ 399 w 399"/>
                <a:gd name="T3" fmla="*/ 90 h 257"/>
                <a:gd name="T4" fmla="*/ 399 w 399"/>
                <a:gd name="T5" fmla="*/ 244 h 257"/>
                <a:gd name="T6" fmla="*/ 399 w 399"/>
                <a:gd name="T7" fmla="*/ 248 h 257"/>
                <a:gd name="T8" fmla="*/ 397 w 399"/>
                <a:gd name="T9" fmla="*/ 252 h 257"/>
                <a:gd name="T10" fmla="*/ 395 w 399"/>
                <a:gd name="T11" fmla="*/ 254 h 257"/>
                <a:gd name="T12" fmla="*/ 392 w 399"/>
                <a:gd name="T13" fmla="*/ 256 h 257"/>
                <a:gd name="T14" fmla="*/ 388 w 399"/>
                <a:gd name="T15" fmla="*/ 257 h 257"/>
                <a:gd name="T16" fmla="*/ 12 w 399"/>
                <a:gd name="T17" fmla="*/ 257 h 257"/>
                <a:gd name="T18" fmla="*/ 8 w 399"/>
                <a:gd name="T19" fmla="*/ 256 h 257"/>
                <a:gd name="T20" fmla="*/ 5 w 399"/>
                <a:gd name="T21" fmla="*/ 254 h 257"/>
                <a:gd name="T22" fmla="*/ 2 w 399"/>
                <a:gd name="T23" fmla="*/ 252 h 257"/>
                <a:gd name="T24" fmla="*/ 0 w 399"/>
                <a:gd name="T25" fmla="*/ 247 h 257"/>
                <a:gd name="T26" fmla="*/ 1 w 399"/>
                <a:gd name="T27" fmla="*/ 247 h 257"/>
                <a:gd name="T28" fmla="*/ 377 w 399"/>
                <a:gd name="T29" fmla="*/ 247 h 257"/>
                <a:gd name="T30" fmla="*/ 381 w 399"/>
                <a:gd name="T31" fmla="*/ 247 h 257"/>
                <a:gd name="T32" fmla="*/ 385 w 399"/>
                <a:gd name="T33" fmla="*/ 245 h 257"/>
                <a:gd name="T34" fmla="*/ 387 w 399"/>
                <a:gd name="T35" fmla="*/ 243 h 257"/>
                <a:gd name="T36" fmla="*/ 389 w 399"/>
                <a:gd name="T37" fmla="*/ 240 h 257"/>
                <a:gd name="T38" fmla="*/ 390 w 399"/>
                <a:gd name="T39" fmla="*/ 236 h 257"/>
                <a:gd name="T40" fmla="*/ 390 w 399"/>
                <a:gd name="T41" fmla="*/ 77 h 257"/>
                <a:gd name="T42" fmla="*/ 27 w 399"/>
                <a:gd name="T43" fmla="*/ 0 h 257"/>
                <a:gd name="T44" fmla="*/ 345 w 399"/>
                <a:gd name="T45" fmla="*/ 0 h 257"/>
                <a:gd name="T46" fmla="*/ 349 w 399"/>
                <a:gd name="T47" fmla="*/ 8 h 257"/>
                <a:gd name="T48" fmla="*/ 38 w 399"/>
                <a:gd name="T49" fmla="*/ 8 h 257"/>
                <a:gd name="T50" fmla="*/ 34 w 399"/>
                <a:gd name="T51" fmla="*/ 8 h 257"/>
                <a:gd name="T52" fmla="*/ 31 w 399"/>
                <a:gd name="T53" fmla="*/ 10 h 257"/>
                <a:gd name="T54" fmla="*/ 29 w 399"/>
                <a:gd name="T55" fmla="*/ 12 h 257"/>
                <a:gd name="T56" fmla="*/ 27 w 399"/>
                <a:gd name="T57" fmla="*/ 14 h 257"/>
                <a:gd name="T58" fmla="*/ 27 w 399"/>
                <a:gd name="T59" fmla="*/ 17 h 257"/>
                <a:gd name="T60" fmla="*/ 27 w 399"/>
                <a:gd name="T61" fmla="*/ 223 h 257"/>
                <a:gd name="T62" fmla="*/ 27 w 399"/>
                <a:gd name="T63" fmla="*/ 224 h 257"/>
                <a:gd name="T64" fmla="*/ 27 w 399"/>
                <a:gd name="T65" fmla="*/ 224 h 257"/>
                <a:gd name="T66" fmla="*/ 24 w 399"/>
                <a:gd name="T67" fmla="*/ 224 h 257"/>
                <a:gd name="T68" fmla="*/ 21 w 399"/>
                <a:gd name="T69" fmla="*/ 223 h 257"/>
                <a:gd name="T70" fmla="*/ 19 w 399"/>
                <a:gd name="T71" fmla="*/ 220 h 257"/>
                <a:gd name="T72" fmla="*/ 17 w 399"/>
                <a:gd name="T73" fmla="*/ 217 h 257"/>
                <a:gd name="T74" fmla="*/ 17 w 399"/>
                <a:gd name="T75" fmla="*/ 214 h 257"/>
                <a:gd name="T76" fmla="*/ 17 w 399"/>
                <a:gd name="T77" fmla="*/ 9 h 257"/>
                <a:gd name="T78" fmla="*/ 17 w 399"/>
                <a:gd name="T79" fmla="*/ 6 h 257"/>
                <a:gd name="T80" fmla="*/ 19 w 399"/>
                <a:gd name="T81" fmla="*/ 4 h 257"/>
                <a:gd name="T82" fmla="*/ 21 w 399"/>
                <a:gd name="T83" fmla="*/ 2 h 257"/>
                <a:gd name="T84" fmla="*/ 24 w 399"/>
                <a:gd name="T85" fmla="*/ 0 h 257"/>
                <a:gd name="T86" fmla="*/ 27 w 399"/>
                <a:gd name="T8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9" h="257">
                  <a:moveTo>
                    <a:pt x="390" y="77"/>
                  </a:moveTo>
                  <a:lnTo>
                    <a:pt x="399" y="90"/>
                  </a:lnTo>
                  <a:lnTo>
                    <a:pt x="399" y="244"/>
                  </a:lnTo>
                  <a:lnTo>
                    <a:pt x="399" y="248"/>
                  </a:lnTo>
                  <a:lnTo>
                    <a:pt x="397" y="252"/>
                  </a:lnTo>
                  <a:lnTo>
                    <a:pt x="395" y="254"/>
                  </a:lnTo>
                  <a:lnTo>
                    <a:pt x="392" y="256"/>
                  </a:lnTo>
                  <a:lnTo>
                    <a:pt x="388" y="257"/>
                  </a:lnTo>
                  <a:lnTo>
                    <a:pt x="12" y="257"/>
                  </a:lnTo>
                  <a:lnTo>
                    <a:pt x="8" y="256"/>
                  </a:lnTo>
                  <a:lnTo>
                    <a:pt x="5" y="254"/>
                  </a:lnTo>
                  <a:lnTo>
                    <a:pt x="2" y="252"/>
                  </a:lnTo>
                  <a:lnTo>
                    <a:pt x="0" y="247"/>
                  </a:lnTo>
                  <a:lnTo>
                    <a:pt x="1" y="247"/>
                  </a:lnTo>
                  <a:lnTo>
                    <a:pt x="377" y="247"/>
                  </a:lnTo>
                  <a:lnTo>
                    <a:pt x="381" y="247"/>
                  </a:lnTo>
                  <a:lnTo>
                    <a:pt x="385" y="245"/>
                  </a:lnTo>
                  <a:lnTo>
                    <a:pt x="387" y="243"/>
                  </a:lnTo>
                  <a:lnTo>
                    <a:pt x="389" y="240"/>
                  </a:lnTo>
                  <a:lnTo>
                    <a:pt x="390" y="236"/>
                  </a:lnTo>
                  <a:lnTo>
                    <a:pt x="390" y="77"/>
                  </a:lnTo>
                  <a:close/>
                  <a:moveTo>
                    <a:pt x="27" y="0"/>
                  </a:moveTo>
                  <a:lnTo>
                    <a:pt x="345" y="0"/>
                  </a:lnTo>
                  <a:lnTo>
                    <a:pt x="349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7" y="223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4" y="224"/>
                  </a:lnTo>
                  <a:lnTo>
                    <a:pt x="21" y="223"/>
                  </a:lnTo>
                  <a:lnTo>
                    <a:pt x="19" y="220"/>
                  </a:lnTo>
                  <a:lnTo>
                    <a:pt x="17" y="217"/>
                  </a:lnTo>
                  <a:lnTo>
                    <a:pt x="17" y="214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845"/>
            </a:solidFill>
            <a:ln w="0">
              <a:solidFill>
                <a:srgbClr val="00384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145">
              <a:extLst>
                <a:ext uri="{FF2B5EF4-FFF2-40B4-BE49-F238E27FC236}">
                  <a16:creationId xmlns:a16="http://schemas.microsoft.com/office/drawing/2014/main" id="{D9EA5CEC-962C-4DDE-AFB7-6646801CB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3805" y="2552700"/>
              <a:ext cx="849313" cy="153988"/>
            </a:xfrm>
            <a:custGeom>
              <a:avLst/>
              <a:gdLst>
                <a:gd name="T0" fmla="*/ 228 w 535"/>
                <a:gd name="T1" fmla="*/ 64 h 97"/>
                <a:gd name="T2" fmla="*/ 225 w 535"/>
                <a:gd name="T3" fmla="*/ 67 h 97"/>
                <a:gd name="T4" fmla="*/ 212 w 535"/>
                <a:gd name="T5" fmla="*/ 83 h 97"/>
                <a:gd name="T6" fmla="*/ 213 w 535"/>
                <a:gd name="T7" fmla="*/ 84 h 97"/>
                <a:gd name="T8" fmla="*/ 214 w 535"/>
                <a:gd name="T9" fmla="*/ 84 h 97"/>
                <a:gd name="T10" fmla="*/ 322 w 535"/>
                <a:gd name="T11" fmla="*/ 84 h 97"/>
                <a:gd name="T12" fmla="*/ 323 w 535"/>
                <a:gd name="T13" fmla="*/ 83 h 97"/>
                <a:gd name="T14" fmla="*/ 322 w 535"/>
                <a:gd name="T15" fmla="*/ 82 h 97"/>
                <a:gd name="T16" fmla="*/ 309 w 535"/>
                <a:gd name="T17" fmla="*/ 65 h 97"/>
                <a:gd name="T18" fmla="*/ 229 w 535"/>
                <a:gd name="T19" fmla="*/ 64 h 97"/>
                <a:gd name="T20" fmla="*/ 91 w 535"/>
                <a:gd name="T21" fmla="*/ 8 h 97"/>
                <a:gd name="T22" fmla="*/ 77 w 535"/>
                <a:gd name="T23" fmla="*/ 14 h 97"/>
                <a:gd name="T24" fmla="*/ 57 w 535"/>
                <a:gd name="T25" fmla="*/ 39 h 97"/>
                <a:gd name="T26" fmla="*/ 53 w 535"/>
                <a:gd name="T27" fmla="*/ 45 h 97"/>
                <a:gd name="T28" fmla="*/ 54 w 535"/>
                <a:gd name="T29" fmla="*/ 50 h 97"/>
                <a:gd name="T30" fmla="*/ 56 w 535"/>
                <a:gd name="T31" fmla="*/ 52 h 97"/>
                <a:gd name="T32" fmla="*/ 60 w 535"/>
                <a:gd name="T33" fmla="*/ 54 h 97"/>
                <a:gd name="T34" fmla="*/ 64 w 535"/>
                <a:gd name="T35" fmla="*/ 55 h 97"/>
                <a:gd name="T36" fmla="*/ 66 w 535"/>
                <a:gd name="T37" fmla="*/ 55 h 97"/>
                <a:gd name="T38" fmla="*/ 461 w 535"/>
                <a:gd name="T39" fmla="*/ 55 h 97"/>
                <a:gd name="T40" fmla="*/ 479 w 535"/>
                <a:gd name="T41" fmla="*/ 53 h 97"/>
                <a:gd name="T42" fmla="*/ 483 w 535"/>
                <a:gd name="T43" fmla="*/ 47 h 97"/>
                <a:gd name="T44" fmla="*/ 480 w 535"/>
                <a:gd name="T45" fmla="*/ 43 h 97"/>
                <a:gd name="T46" fmla="*/ 461 w 535"/>
                <a:gd name="T47" fmla="*/ 20 h 97"/>
                <a:gd name="T48" fmla="*/ 449 w 535"/>
                <a:gd name="T49" fmla="*/ 10 h 97"/>
                <a:gd name="T50" fmla="*/ 145 w 535"/>
                <a:gd name="T51" fmla="*/ 8 h 97"/>
                <a:gd name="T52" fmla="*/ 455 w 535"/>
                <a:gd name="T53" fmla="*/ 0 h 97"/>
                <a:gd name="T54" fmla="*/ 471 w 535"/>
                <a:gd name="T55" fmla="*/ 7 h 97"/>
                <a:gd name="T56" fmla="*/ 532 w 535"/>
                <a:gd name="T57" fmla="*/ 84 h 97"/>
                <a:gd name="T58" fmla="*/ 535 w 535"/>
                <a:gd name="T59" fmla="*/ 88 h 97"/>
                <a:gd name="T60" fmla="*/ 535 w 535"/>
                <a:gd name="T61" fmla="*/ 93 h 97"/>
                <a:gd name="T62" fmla="*/ 531 w 535"/>
                <a:gd name="T63" fmla="*/ 97 h 97"/>
                <a:gd name="T64" fmla="*/ 527 w 535"/>
                <a:gd name="T65" fmla="*/ 97 h 97"/>
                <a:gd name="T66" fmla="*/ 7 w 535"/>
                <a:gd name="T67" fmla="*/ 97 h 97"/>
                <a:gd name="T68" fmla="*/ 2 w 535"/>
                <a:gd name="T69" fmla="*/ 96 h 97"/>
                <a:gd name="T70" fmla="*/ 0 w 535"/>
                <a:gd name="T71" fmla="*/ 92 h 97"/>
                <a:gd name="T72" fmla="*/ 1 w 535"/>
                <a:gd name="T73" fmla="*/ 88 h 97"/>
                <a:gd name="T74" fmla="*/ 3 w 535"/>
                <a:gd name="T75" fmla="*/ 84 h 97"/>
                <a:gd name="T76" fmla="*/ 68 w 535"/>
                <a:gd name="T77" fmla="*/ 7 h 97"/>
                <a:gd name="T78" fmla="*/ 85 w 535"/>
                <a:gd name="T7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5" h="97">
                  <a:moveTo>
                    <a:pt x="229" y="64"/>
                  </a:moveTo>
                  <a:lnTo>
                    <a:pt x="228" y="64"/>
                  </a:lnTo>
                  <a:lnTo>
                    <a:pt x="226" y="65"/>
                  </a:lnTo>
                  <a:lnTo>
                    <a:pt x="225" y="67"/>
                  </a:lnTo>
                  <a:lnTo>
                    <a:pt x="213" y="82"/>
                  </a:lnTo>
                  <a:lnTo>
                    <a:pt x="212" y="83"/>
                  </a:lnTo>
                  <a:lnTo>
                    <a:pt x="212" y="83"/>
                  </a:lnTo>
                  <a:lnTo>
                    <a:pt x="213" y="84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321" y="84"/>
                  </a:lnTo>
                  <a:lnTo>
                    <a:pt x="322" y="84"/>
                  </a:lnTo>
                  <a:lnTo>
                    <a:pt x="323" y="84"/>
                  </a:lnTo>
                  <a:lnTo>
                    <a:pt x="323" y="83"/>
                  </a:lnTo>
                  <a:lnTo>
                    <a:pt x="323" y="83"/>
                  </a:lnTo>
                  <a:lnTo>
                    <a:pt x="322" y="82"/>
                  </a:lnTo>
                  <a:lnTo>
                    <a:pt x="311" y="67"/>
                  </a:lnTo>
                  <a:lnTo>
                    <a:pt x="309" y="65"/>
                  </a:lnTo>
                  <a:lnTo>
                    <a:pt x="307" y="64"/>
                  </a:lnTo>
                  <a:lnTo>
                    <a:pt x="229" y="64"/>
                  </a:lnTo>
                  <a:close/>
                  <a:moveTo>
                    <a:pt x="145" y="8"/>
                  </a:moveTo>
                  <a:lnTo>
                    <a:pt x="91" y="8"/>
                  </a:lnTo>
                  <a:lnTo>
                    <a:pt x="84" y="10"/>
                  </a:lnTo>
                  <a:lnTo>
                    <a:pt x="77" y="14"/>
                  </a:lnTo>
                  <a:lnTo>
                    <a:pt x="71" y="20"/>
                  </a:lnTo>
                  <a:lnTo>
                    <a:pt x="57" y="39"/>
                  </a:lnTo>
                  <a:lnTo>
                    <a:pt x="55" y="42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4" y="50"/>
                  </a:lnTo>
                  <a:lnTo>
                    <a:pt x="55" y="51"/>
                  </a:lnTo>
                  <a:lnTo>
                    <a:pt x="56" y="52"/>
                  </a:lnTo>
                  <a:lnTo>
                    <a:pt x="58" y="53"/>
                  </a:lnTo>
                  <a:lnTo>
                    <a:pt x="60" y="54"/>
                  </a:lnTo>
                  <a:lnTo>
                    <a:pt x="62" y="54"/>
                  </a:lnTo>
                  <a:lnTo>
                    <a:pt x="64" y="55"/>
                  </a:lnTo>
                  <a:lnTo>
                    <a:pt x="65" y="55"/>
                  </a:lnTo>
                  <a:lnTo>
                    <a:pt x="66" y="55"/>
                  </a:lnTo>
                  <a:lnTo>
                    <a:pt x="67" y="55"/>
                  </a:lnTo>
                  <a:lnTo>
                    <a:pt x="461" y="55"/>
                  </a:lnTo>
                  <a:lnTo>
                    <a:pt x="472" y="54"/>
                  </a:lnTo>
                  <a:lnTo>
                    <a:pt x="479" y="53"/>
                  </a:lnTo>
                  <a:lnTo>
                    <a:pt x="483" y="50"/>
                  </a:lnTo>
                  <a:lnTo>
                    <a:pt x="483" y="47"/>
                  </a:lnTo>
                  <a:lnTo>
                    <a:pt x="481" y="45"/>
                  </a:lnTo>
                  <a:lnTo>
                    <a:pt x="480" y="43"/>
                  </a:lnTo>
                  <a:lnTo>
                    <a:pt x="479" y="42"/>
                  </a:lnTo>
                  <a:lnTo>
                    <a:pt x="461" y="20"/>
                  </a:lnTo>
                  <a:lnTo>
                    <a:pt x="456" y="14"/>
                  </a:lnTo>
                  <a:lnTo>
                    <a:pt x="449" y="10"/>
                  </a:lnTo>
                  <a:lnTo>
                    <a:pt x="442" y="8"/>
                  </a:lnTo>
                  <a:lnTo>
                    <a:pt x="145" y="8"/>
                  </a:lnTo>
                  <a:close/>
                  <a:moveTo>
                    <a:pt x="85" y="0"/>
                  </a:moveTo>
                  <a:lnTo>
                    <a:pt x="455" y="0"/>
                  </a:lnTo>
                  <a:lnTo>
                    <a:pt x="463" y="2"/>
                  </a:lnTo>
                  <a:lnTo>
                    <a:pt x="471" y="7"/>
                  </a:lnTo>
                  <a:lnTo>
                    <a:pt x="477" y="13"/>
                  </a:lnTo>
                  <a:lnTo>
                    <a:pt x="532" y="84"/>
                  </a:lnTo>
                  <a:lnTo>
                    <a:pt x="534" y="86"/>
                  </a:lnTo>
                  <a:lnTo>
                    <a:pt x="535" y="88"/>
                  </a:lnTo>
                  <a:lnTo>
                    <a:pt x="535" y="91"/>
                  </a:lnTo>
                  <a:lnTo>
                    <a:pt x="535" y="93"/>
                  </a:lnTo>
                  <a:lnTo>
                    <a:pt x="533" y="95"/>
                  </a:lnTo>
                  <a:lnTo>
                    <a:pt x="531" y="97"/>
                  </a:lnTo>
                  <a:lnTo>
                    <a:pt x="528" y="97"/>
                  </a:lnTo>
                  <a:lnTo>
                    <a:pt x="527" y="97"/>
                  </a:lnTo>
                  <a:lnTo>
                    <a:pt x="8" y="97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2" y="96"/>
                  </a:lnTo>
                  <a:lnTo>
                    <a:pt x="1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62" y="13"/>
                  </a:lnTo>
                  <a:lnTo>
                    <a:pt x="68" y="7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3845"/>
            </a:solidFill>
            <a:ln w="0">
              <a:solidFill>
                <a:srgbClr val="00384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146">
              <a:extLst>
                <a:ext uri="{FF2B5EF4-FFF2-40B4-BE49-F238E27FC236}">
                  <a16:creationId xmlns:a16="http://schemas.microsoft.com/office/drawing/2014/main" id="{8FD4C7EA-E0B1-4A3D-9919-23EE8CD4B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3805" y="2713037"/>
              <a:ext cx="849313" cy="33338"/>
            </a:xfrm>
            <a:prstGeom prst="rect">
              <a:avLst/>
            </a:prstGeom>
            <a:solidFill>
              <a:srgbClr val="003845"/>
            </a:solidFill>
            <a:ln w="0">
              <a:solidFill>
                <a:srgbClr val="00384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147">
              <a:extLst>
                <a:ext uri="{FF2B5EF4-FFF2-40B4-BE49-F238E27FC236}">
                  <a16:creationId xmlns:a16="http://schemas.microsoft.com/office/drawing/2014/main" id="{F64D3840-9A7A-4D71-AD94-D6EBF4F33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5880" y="2093912"/>
              <a:ext cx="635000" cy="430213"/>
            </a:xfrm>
            <a:custGeom>
              <a:avLst/>
              <a:gdLst>
                <a:gd name="T0" fmla="*/ 37 w 400"/>
                <a:gd name="T1" fmla="*/ 24 h 271"/>
                <a:gd name="T2" fmla="*/ 34 w 400"/>
                <a:gd name="T3" fmla="*/ 24 h 271"/>
                <a:gd name="T4" fmla="*/ 31 w 400"/>
                <a:gd name="T5" fmla="*/ 26 h 271"/>
                <a:gd name="T6" fmla="*/ 29 w 400"/>
                <a:gd name="T7" fmla="*/ 28 h 271"/>
                <a:gd name="T8" fmla="*/ 27 w 400"/>
                <a:gd name="T9" fmla="*/ 30 h 271"/>
                <a:gd name="T10" fmla="*/ 27 w 400"/>
                <a:gd name="T11" fmla="*/ 33 h 271"/>
                <a:gd name="T12" fmla="*/ 27 w 400"/>
                <a:gd name="T13" fmla="*/ 238 h 271"/>
                <a:gd name="T14" fmla="*/ 27 w 400"/>
                <a:gd name="T15" fmla="*/ 241 h 271"/>
                <a:gd name="T16" fmla="*/ 29 w 400"/>
                <a:gd name="T17" fmla="*/ 244 h 271"/>
                <a:gd name="T18" fmla="*/ 31 w 400"/>
                <a:gd name="T19" fmla="*/ 247 h 271"/>
                <a:gd name="T20" fmla="*/ 34 w 400"/>
                <a:gd name="T21" fmla="*/ 248 h 271"/>
                <a:gd name="T22" fmla="*/ 37 w 400"/>
                <a:gd name="T23" fmla="*/ 248 h 271"/>
                <a:gd name="T24" fmla="*/ 363 w 400"/>
                <a:gd name="T25" fmla="*/ 248 h 271"/>
                <a:gd name="T26" fmla="*/ 366 w 400"/>
                <a:gd name="T27" fmla="*/ 248 h 271"/>
                <a:gd name="T28" fmla="*/ 368 w 400"/>
                <a:gd name="T29" fmla="*/ 247 h 271"/>
                <a:gd name="T30" fmla="*/ 371 w 400"/>
                <a:gd name="T31" fmla="*/ 244 h 271"/>
                <a:gd name="T32" fmla="*/ 372 w 400"/>
                <a:gd name="T33" fmla="*/ 241 h 271"/>
                <a:gd name="T34" fmla="*/ 373 w 400"/>
                <a:gd name="T35" fmla="*/ 238 h 271"/>
                <a:gd name="T36" fmla="*/ 373 w 400"/>
                <a:gd name="T37" fmla="*/ 33 h 271"/>
                <a:gd name="T38" fmla="*/ 372 w 400"/>
                <a:gd name="T39" fmla="*/ 30 h 271"/>
                <a:gd name="T40" fmla="*/ 371 w 400"/>
                <a:gd name="T41" fmla="*/ 28 h 271"/>
                <a:gd name="T42" fmla="*/ 368 w 400"/>
                <a:gd name="T43" fmla="*/ 26 h 271"/>
                <a:gd name="T44" fmla="*/ 366 w 400"/>
                <a:gd name="T45" fmla="*/ 24 h 271"/>
                <a:gd name="T46" fmla="*/ 363 w 400"/>
                <a:gd name="T47" fmla="*/ 24 h 271"/>
                <a:gd name="T48" fmla="*/ 37 w 400"/>
                <a:gd name="T49" fmla="*/ 24 h 271"/>
                <a:gd name="T50" fmla="*/ 11 w 400"/>
                <a:gd name="T51" fmla="*/ 0 h 271"/>
                <a:gd name="T52" fmla="*/ 387 w 400"/>
                <a:gd name="T53" fmla="*/ 0 h 271"/>
                <a:gd name="T54" fmla="*/ 391 w 400"/>
                <a:gd name="T55" fmla="*/ 0 h 271"/>
                <a:gd name="T56" fmla="*/ 395 w 400"/>
                <a:gd name="T57" fmla="*/ 2 h 271"/>
                <a:gd name="T58" fmla="*/ 397 w 400"/>
                <a:gd name="T59" fmla="*/ 4 h 271"/>
                <a:gd name="T60" fmla="*/ 399 w 400"/>
                <a:gd name="T61" fmla="*/ 7 h 271"/>
                <a:gd name="T62" fmla="*/ 400 w 400"/>
                <a:gd name="T63" fmla="*/ 11 h 271"/>
                <a:gd name="T64" fmla="*/ 400 w 400"/>
                <a:gd name="T65" fmla="*/ 260 h 271"/>
                <a:gd name="T66" fmla="*/ 399 w 400"/>
                <a:gd name="T67" fmla="*/ 264 h 271"/>
                <a:gd name="T68" fmla="*/ 397 w 400"/>
                <a:gd name="T69" fmla="*/ 267 h 271"/>
                <a:gd name="T70" fmla="*/ 395 w 400"/>
                <a:gd name="T71" fmla="*/ 269 h 271"/>
                <a:gd name="T72" fmla="*/ 391 w 400"/>
                <a:gd name="T73" fmla="*/ 271 h 271"/>
                <a:gd name="T74" fmla="*/ 387 w 400"/>
                <a:gd name="T75" fmla="*/ 271 h 271"/>
                <a:gd name="T76" fmla="*/ 11 w 400"/>
                <a:gd name="T77" fmla="*/ 271 h 271"/>
                <a:gd name="T78" fmla="*/ 8 w 400"/>
                <a:gd name="T79" fmla="*/ 271 h 271"/>
                <a:gd name="T80" fmla="*/ 5 w 400"/>
                <a:gd name="T81" fmla="*/ 269 h 271"/>
                <a:gd name="T82" fmla="*/ 2 w 400"/>
                <a:gd name="T83" fmla="*/ 267 h 271"/>
                <a:gd name="T84" fmla="*/ 1 w 400"/>
                <a:gd name="T85" fmla="*/ 264 h 271"/>
                <a:gd name="T86" fmla="*/ 0 w 400"/>
                <a:gd name="T87" fmla="*/ 260 h 271"/>
                <a:gd name="T88" fmla="*/ 0 w 400"/>
                <a:gd name="T89" fmla="*/ 11 h 271"/>
                <a:gd name="T90" fmla="*/ 1 w 400"/>
                <a:gd name="T91" fmla="*/ 7 h 271"/>
                <a:gd name="T92" fmla="*/ 2 w 400"/>
                <a:gd name="T93" fmla="*/ 4 h 271"/>
                <a:gd name="T94" fmla="*/ 5 w 400"/>
                <a:gd name="T95" fmla="*/ 2 h 271"/>
                <a:gd name="T96" fmla="*/ 8 w 400"/>
                <a:gd name="T97" fmla="*/ 0 h 271"/>
                <a:gd name="T98" fmla="*/ 11 w 400"/>
                <a:gd name="T9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0" h="271">
                  <a:moveTo>
                    <a:pt x="37" y="24"/>
                  </a:moveTo>
                  <a:lnTo>
                    <a:pt x="34" y="24"/>
                  </a:lnTo>
                  <a:lnTo>
                    <a:pt x="31" y="26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7" y="33"/>
                  </a:lnTo>
                  <a:lnTo>
                    <a:pt x="27" y="238"/>
                  </a:lnTo>
                  <a:lnTo>
                    <a:pt x="27" y="241"/>
                  </a:lnTo>
                  <a:lnTo>
                    <a:pt x="29" y="244"/>
                  </a:lnTo>
                  <a:lnTo>
                    <a:pt x="31" y="247"/>
                  </a:lnTo>
                  <a:lnTo>
                    <a:pt x="34" y="248"/>
                  </a:lnTo>
                  <a:lnTo>
                    <a:pt x="37" y="248"/>
                  </a:lnTo>
                  <a:lnTo>
                    <a:pt x="363" y="248"/>
                  </a:lnTo>
                  <a:lnTo>
                    <a:pt x="366" y="248"/>
                  </a:lnTo>
                  <a:lnTo>
                    <a:pt x="368" y="247"/>
                  </a:lnTo>
                  <a:lnTo>
                    <a:pt x="371" y="244"/>
                  </a:lnTo>
                  <a:lnTo>
                    <a:pt x="372" y="241"/>
                  </a:lnTo>
                  <a:lnTo>
                    <a:pt x="373" y="238"/>
                  </a:lnTo>
                  <a:lnTo>
                    <a:pt x="373" y="33"/>
                  </a:lnTo>
                  <a:lnTo>
                    <a:pt x="372" y="30"/>
                  </a:lnTo>
                  <a:lnTo>
                    <a:pt x="371" y="28"/>
                  </a:lnTo>
                  <a:lnTo>
                    <a:pt x="368" y="26"/>
                  </a:lnTo>
                  <a:lnTo>
                    <a:pt x="366" y="24"/>
                  </a:lnTo>
                  <a:lnTo>
                    <a:pt x="363" y="24"/>
                  </a:lnTo>
                  <a:lnTo>
                    <a:pt x="37" y="24"/>
                  </a:lnTo>
                  <a:close/>
                  <a:moveTo>
                    <a:pt x="11" y="0"/>
                  </a:moveTo>
                  <a:lnTo>
                    <a:pt x="387" y="0"/>
                  </a:lnTo>
                  <a:lnTo>
                    <a:pt x="391" y="0"/>
                  </a:lnTo>
                  <a:lnTo>
                    <a:pt x="395" y="2"/>
                  </a:lnTo>
                  <a:lnTo>
                    <a:pt x="397" y="4"/>
                  </a:lnTo>
                  <a:lnTo>
                    <a:pt x="399" y="7"/>
                  </a:lnTo>
                  <a:lnTo>
                    <a:pt x="400" y="11"/>
                  </a:lnTo>
                  <a:lnTo>
                    <a:pt x="400" y="260"/>
                  </a:lnTo>
                  <a:lnTo>
                    <a:pt x="399" y="264"/>
                  </a:lnTo>
                  <a:lnTo>
                    <a:pt x="397" y="267"/>
                  </a:lnTo>
                  <a:lnTo>
                    <a:pt x="395" y="269"/>
                  </a:lnTo>
                  <a:lnTo>
                    <a:pt x="391" y="271"/>
                  </a:lnTo>
                  <a:lnTo>
                    <a:pt x="387" y="271"/>
                  </a:lnTo>
                  <a:lnTo>
                    <a:pt x="11" y="271"/>
                  </a:lnTo>
                  <a:lnTo>
                    <a:pt x="8" y="271"/>
                  </a:lnTo>
                  <a:lnTo>
                    <a:pt x="5" y="269"/>
                  </a:lnTo>
                  <a:lnTo>
                    <a:pt x="2" y="267"/>
                  </a:lnTo>
                  <a:lnTo>
                    <a:pt x="1" y="264"/>
                  </a:lnTo>
                  <a:lnTo>
                    <a:pt x="0" y="260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148">
              <a:extLst>
                <a:ext uri="{FF2B5EF4-FFF2-40B4-BE49-F238E27FC236}">
                  <a16:creationId xmlns:a16="http://schemas.microsoft.com/office/drawing/2014/main" id="{2F646D34-AD90-46D4-918A-7F5E83129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7930" y="2540000"/>
              <a:ext cx="849313" cy="153988"/>
            </a:xfrm>
            <a:custGeom>
              <a:avLst/>
              <a:gdLst>
                <a:gd name="T0" fmla="*/ 228 w 535"/>
                <a:gd name="T1" fmla="*/ 64 h 97"/>
                <a:gd name="T2" fmla="*/ 225 w 535"/>
                <a:gd name="T3" fmla="*/ 67 h 97"/>
                <a:gd name="T4" fmla="*/ 212 w 535"/>
                <a:gd name="T5" fmla="*/ 82 h 97"/>
                <a:gd name="T6" fmla="*/ 213 w 535"/>
                <a:gd name="T7" fmla="*/ 83 h 97"/>
                <a:gd name="T8" fmla="*/ 321 w 535"/>
                <a:gd name="T9" fmla="*/ 83 h 97"/>
                <a:gd name="T10" fmla="*/ 323 w 535"/>
                <a:gd name="T11" fmla="*/ 83 h 97"/>
                <a:gd name="T12" fmla="*/ 322 w 535"/>
                <a:gd name="T13" fmla="*/ 81 h 97"/>
                <a:gd name="T14" fmla="*/ 309 w 535"/>
                <a:gd name="T15" fmla="*/ 65 h 97"/>
                <a:gd name="T16" fmla="*/ 229 w 535"/>
                <a:gd name="T17" fmla="*/ 64 h 97"/>
                <a:gd name="T18" fmla="*/ 91 w 535"/>
                <a:gd name="T19" fmla="*/ 8 h 97"/>
                <a:gd name="T20" fmla="*/ 76 w 535"/>
                <a:gd name="T21" fmla="*/ 14 h 97"/>
                <a:gd name="T22" fmla="*/ 57 w 535"/>
                <a:gd name="T23" fmla="*/ 38 h 97"/>
                <a:gd name="T24" fmla="*/ 54 w 535"/>
                <a:gd name="T25" fmla="*/ 45 h 97"/>
                <a:gd name="T26" fmla="*/ 54 w 535"/>
                <a:gd name="T27" fmla="*/ 49 h 97"/>
                <a:gd name="T28" fmla="*/ 56 w 535"/>
                <a:gd name="T29" fmla="*/ 51 h 97"/>
                <a:gd name="T30" fmla="*/ 60 w 535"/>
                <a:gd name="T31" fmla="*/ 53 h 97"/>
                <a:gd name="T32" fmla="*/ 64 w 535"/>
                <a:gd name="T33" fmla="*/ 54 h 97"/>
                <a:gd name="T34" fmla="*/ 67 w 535"/>
                <a:gd name="T35" fmla="*/ 54 h 97"/>
                <a:gd name="T36" fmla="*/ 462 w 535"/>
                <a:gd name="T37" fmla="*/ 54 h 97"/>
                <a:gd name="T38" fmla="*/ 479 w 535"/>
                <a:gd name="T39" fmla="*/ 52 h 97"/>
                <a:gd name="T40" fmla="*/ 482 w 535"/>
                <a:gd name="T41" fmla="*/ 47 h 97"/>
                <a:gd name="T42" fmla="*/ 480 w 535"/>
                <a:gd name="T43" fmla="*/ 43 h 97"/>
                <a:gd name="T44" fmla="*/ 460 w 535"/>
                <a:gd name="T45" fmla="*/ 19 h 97"/>
                <a:gd name="T46" fmla="*/ 449 w 535"/>
                <a:gd name="T47" fmla="*/ 10 h 97"/>
                <a:gd name="T48" fmla="*/ 144 w 535"/>
                <a:gd name="T49" fmla="*/ 8 h 97"/>
                <a:gd name="T50" fmla="*/ 454 w 535"/>
                <a:gd name="T51" fmla="*/ 0 h 97"/>
                <a:gd name="T52" fmla="*/ 471 w 535"/>
                <a:gd name="T53" fmla="*/ 7 h 97"/>
                <a:gd name="T54" fmla="*/ 532 w 535"/>
                <a:gd name="T55" fmla="*/ 83 h 97"/>
                <a:gd name="T56" fmla="*/ 535 w 535"/>
                <a:gd name="T57" fmla="*/ 88 h 97"/>
                <a:gd name="T58" fmla="*/ 535 w 535"/>
                <a:gd name="T59" fmla="*/ 93 h 97"/>
                <a:gd name="T60" fmla="*/ 533 w 535"/>
                <a:gd name="T61" fmla="*/ 96 h 97"/>
                <a:gd name="T62" fmla="*/ 527 w 535"/>
                <a:gd name="T63" fmla="*/ 97 h 97"/>
                <a:gd name="T64" fmla="*/ 5 w 535"/>
                <a:gd name="T65" fmla="*/ 97 h 97"/>
                <a:gd name="T66" fmla="*/ 1 w 535"/>
                <a:gd name="T67" fmla="*/ 94 h 97"/>
                <a:gd name="T68" fmla="*/ 0 w 535"/>
                <a:gd name="T69" fmla="*/ 90 h 97"/>
                <a:gd name="T70" fmla="*/ 2 w 535"/>
                <a:gd name="T71" fmla="*/ 85 h 97"/>
                <a:gd name="T72" fmla="*/ 62 w 535"/>
                <a:gd name="T73" fmla="*/ 13 h 97"/>
                <a:gd name="T74" fmla="*/ 76 w 535"/>
                <a:gd name="T7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5" h="97">
                  <a:moveTo>
                    <a:pt x="229" y="64"/>
                  </a:moveTo>
                  <a:lnTo>
                    <a:pt x="228" y="64"/>
                  </a:lnTo>
                  <a:lnTo>
                    <a:pt x="226" y="65"/>
                  </a:lnTo>
                  <a:lnTo>
                    <a:pt x="225" y="67"/>
                  </a:lnTo>
                  <a:lnTo>
                    <a:pt x="213" y="81"/>
                  </a:lnTo>
                  <a:lnTo>
                    <a:pt x="212" y="82"/>
                  </a:lnTo>
                  <a:lnTo>
                    <a:pt x="212" y="82"/>
                  </a:lnTo>
                  <a:lnTo>
                    <a:pt x="213" y="83"/>
                  </a:lnTo>
                  <a:lnTo>
                    <a:pt x="214" y="83"/>
                  </a:lnTo>
                  <a:lnTo>
                    <a:pt x="321" y="83"/>
                  </a:lnTo>
                  <a:lnTo>
                    <a:pt x="323" y="83"/>
                  </a:lnTo>
                  <a:lnTo>
                    <a:pt x="323" y="83"/>
                  </a:lnTo>
                  <a:lnTo>
                    <a:pt x="323" y="82"/>
                  </a:lnTo>
                  <a:lnTo>
                    <a:pt x="322" y="81"/>
                  </a:lnTo>
                  <a:lnTo>
                    <a:pt x="311" y="67"/>
                  </a:lnTo>
                  <a:lnTo>
                    <a:pt x="309" y="65"/>
                  </a:lnTo>
                  <a:lnTo>
                    <a:pt x="307" y="64"/>
                  </a:lnTo>
                  <a:lnTo>
                    <a:pt x="229" y="64"/>
                  </a:lnTo>
                  <a:close/>
                  <a:moveTo>
                    <a:pt x="144" y="8"/>
                  </a:moveTo>
                  <a:lnTo>
                    <a:pt x="91" y="8"/>
                  </a:lnTo>
                  <a:lnTo>
                    <a:pt x="84" y="10"/>
                  </a:lnTo>
                  <a:lnTo>
                    <a:pt x="76" y="14"/>
                  </a:lnTo>
                  <a:lnTo>
                    <a:pt x="71" y="19"/>
                  </a:lnTo>
                  <a:lnTo>
                    <a:pt x="57" y="38"/>
                  </a:lnTo>
                  <a:lnTo>
                    <a:pt x="55" y="42"/>
                  </a:lnTo>
                  <a:lnTo>
                    <a:pt x="54" y="45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5" y="50"/>
                  </a:lnTo>
                  <a:lnTo>
                    <a:pt x="56" y="51"/>
                  </a:lnTo>
                  <a:lnTo>
                    <a:pt x="58" y="52"/>
                  </a:lnTo>
                  <a:lnTo>
                    <a:pt x="60" y="53"/>
                  </a:lnTo>
                  <a:lnTo>
                    <a:pt x="62" y="53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462" y="54"/>
                  </a:lnTo>
                  <a:lnTo>
                    <a:pt x="473" y="53"/>
                  </a:lnTo>
                  <a:lnTo>
                    <a:pt x="479" y="52"/>
                  </a:lnTo>
                  <a:lnTo>
                    <a:pt x="482" y="49"/>
                  </a:lnTo>
                  <a:lnTo>
                    <a:pt x="482" y="47"/>
                  </a:lnTo>
                  <a:lnTo>
                    <a:pt x="481" y="45"/>
                  </a:lnTo>
                  <a:lnTo>
                    <a:pt x="480" y="43"/>
                  </a:lnTo>
                  <a:lnTo>
                    <a:pt x="479" y="42"/>
                  </a:lnTo>
                  <a:lnTo>
                    <a:pt x="460" y="19"/>
                  </a:lnTo>
                  <a:lnTo>
                    <a:pt x="455" y="14"/>
                  </a:lnTo>
                  <a:lnTo>
                    <a:pt x="449" y="10"/>
                  </a:lnTo>
                  <a:lnTo>
                    <a:pt x="442" y="8"/>
                  </a:lnTo>
                  <a:lnTo>
                    <a:pt x="144" y="8"/>
                  </a:lnTo>
                  <a:close/>
                  <a:moveTo>
                    <a:pt x="85" y="0"/>
                  </a:moveTo>
                  <a:lnTo>
                    <a:pt x="454" y="0"/>
                  </a:lnTo>
                  <a:lnTo>
                    <a:pt x="463" y="2"/>
                  </a:lnTo>
                  <a:lnTo>
                    <a:pt x="471" y="7"/>
                  </a:lnTo>
                  <a:lnTo>
                    <a:pt x="477" y="13"/>
                  </a:lnTo>
                  <a:lnTo>
                    <a:pt x="532" y="83"/>
                  </a:lnTo>
                  <a:lnTo>
                    <a:pt x="534" y="85"/>
                  </a:lnTo>
                  <a:lnTo>
                    <a:pt x="535" y="88"/>
                  </a:lnTo>
                  <a:lnTo>
                    <a:pt x="535" y="90"/>
                  </a:lnTo>
                  <a:lnTo>
                    <a:pt x="535" y="93"/>
                  </a:lnTo>
                  <a:lnTo>
                    <a:pt x="534" y="94"/>
                  </a:lnTo>
                  <a:lnTo>
                    <a:pt x="533" y="96"/>
                  </a:lnTo>
                  <a:lnTo>
                    <a:pt x="530" y="97"/>
                  </a:lnTo>
                  <a:lnTo>
                    <a:pt x="527" y="97"/>
                  </a:lnTo>
                  <a:lnTo>
                    <a:pt x="8" y="97"/>
                  </a:lnTo>
                  <a:lnTo>
                    <a:pt x="5" y="97"/>
                  </a:lnTo>
                  <a:lnTo>
                    <a:pt x="3" y="96"/>
                  </a:lnTo>
                  <a:lnTo>
                    <a:pt x="1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1" y="88"/>
                  </a:lnTo>
                  <a:lnTo>
                    <a:pt x="2" y="85"/>
                  </a:lnTo>
                  <a:lnTo>
                    <a:pt x="4" y="83"/>
                  </a:lnTo>
                  <a:lnTo>
                    <a:pt x="62" y="13"/>
                  </a:lnTo>
                  <a:lnTo>
                    <a:pt x="68" y="7"/>
                  </a:lnTo>
                  <a:lnTo>
                    <a:pt x="76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149">
              <a:extLst>
                <a:ext uri="{FF2B5EF4-FFF2-40B4-BE49-F238E27FC236}">
                  <a16:creationId xmlns:a16="http://schemas.microsoft.com/office/drawing/2014/main" id="{4709184A-2B1D-466E-8068-7F13AA3E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930" y="2700337"/>
              <a:ext cx="849313" cy="333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150">
              <a:extLst>
                <a:ext uri="{FF2B5EF4-FFF2-40B4-BE49-F238E27FC236}">
                  <a16:creationId xmlns:a16="http://schemas.microsoft.com/office/drawing/2014/main" id="{40307E33-212A-4CB6-B844-82928B7A6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343" y="1358900"/>
              <a:ext cx="1069975" cy="1114425"/>
            </a:xfrm>
            <a:custGeom>
              <a:avLst/>
              <a:gdLst>
                <a:gd name="T0" fmla="*/ 445 w 674"/>
                <a:gd name="T1" fmla="*/ 13 h 702"/>
                <a:gd name="T2" fmla="*/ 563 w 674"/>
                <a:gd name="T3" fmla="*/ 70 h 702"/>
                <a:gd name="T4" fmla="*/ 652 w 674"/>
                <a:gd name="T5" fmla="*/ 166 h 702"/>
                <a:gd name="T6" fmla="*/ 632 w 674"/>
                <a:gd name="T7" fmla="*/ 271 h 702"/>
                <a:gd name="T8" fmla="*/ 599 w 674"/>
                <a:gd name="T9" fmla="*/ 385 h 702"/>
                <a:gd name="T10" fmla="*/ 605 w 674"/>
                <a:gd name="T11" fmla="*/ 504 h 702"/>
                <a:gd name="T12" fmla="*/ 604 w 674"/>
                <a:gd name="T13" fmla="*/ 603 h 702"/>
                <a:gd name="T14" fmla="*/ 508 w 674"/>
                <a:gd name="T15" fmla="*/ 600 h 702"/>
                <a:gd name="T16" fmla="*/ 510 w 674"/>
                <a:gd name="T17" fmla="*/ 576 h 702"/>
                <a:gd name="T18" fmla="*/ 550 w 674"/>
                <a:gd name="T19" fmla="*/ 515 h 702"/>
                <a:gd name="T20" fmla="*/ 573 w 674"/>
                <a:gd name="T21" fmla="*/ 459 h 702"/>
                <a:gd name="T22" fmla="*/ 580 w 674"/>
                <a:gd name="T23" fmla="*/ 434 h 702"/>
                <a:gd name="T24" fmla="*/ 587 w 674"/>
                <a:gd name="T25" fmla="*/ 345 h 702"/>
                <a:gd name="T26" fmla="*/ 569 w 674"/>
                <a:gd name="T27" fmla="*/ 283 h 702"/>
                <a:gd name="T28" fmla="*/ 533 w 674"/>
                <a:gd name="T29" fmla="*/ 243 h 702"/>
                <a:gd name="T30" fmla="*/ 494 w 674"/>
                <a:gd name="T31" fmla="*/ 220 h 702"/>
                <a:gd name="T32" fmla="*/ 459 w 674"/>
                <a:gd name="T33" fmla="*/ 210 h 702"/>
                <a:gd name="T34" fmla="*/ 439 w 674"/>
                <a:gd name="T35" fmla="*/ 207 h 702"/>
                <a:gd name="T36" fmla="*/ 375 w 674"/>
                <a:gd name="T37" fmla="*/ 192 h 702"/>
                <a:gd name="T38" fmla="*/ 434 w 674"/>
                <a:gd name="T39" fmla="*/ 205 h 702"/>
                <a:gd name="T40" fmla="*/ 483 w 674"/>
                <a:gd name="T41" fmla="*/ 191 h 702"/>
                <a:gd name="T42" fmla="*/ 521 w 674"/>
                <a:gd name="T43" fmla="*/ 156 h 702"/>
                <a:gd name="T44" fmla="*/ 539 w 674"/>
                <a:gd name="T45" fmla="*/ 128 h 702"/>
                <a:gd name="T46" fmla="*/ 532 w 674"/>
                <a:gd name="T47" fmla="*/ 122 h 702"/>
                <a:gd name="T48" fmla="*/ 498 w 674"/>
                <a:gd name="T49" fmla="*/ 111 h 702"/>
                <a:gd name="T50" fmla="*/ 452 w 674"/>
                <a:gd name="T51" fmla="*/ 109 h 702"/>
                <a:gd name="T52" fmla="*/ 399 w 674"/>
                <a:gd name="T53" fmla="*/ 134 h 702"/>
                <a:gd name="T54" fmla="*/ 375 w 674"/>
                <a:gd name="T55" fmla="*/ 134 h 702"/>
                <a:gd name="T56" fmla="*/ 312 w 674"/>
                <a:gd name="T57" fmla="*/ 207 h 702"/>
                <a:gd name="T58" fmla="*/ 300 w 674"/>
                <a:gd name="T59" fmla="*/ 209 h 702"/>
                <a:gd name="T60" fmla="*/ 269 w 674"/>
                <a:gd name="T61" fmla="*/ 216 h 702"/>
                <a:gd name="T62" fmla="*/ 230 w 674"/>
                <a:gd name="T63" fmla="*/ 234 h 702"/>
                <a:gd name="T64" fmla="*/ 193 w 674"/>
                <a:gd name="T65" fmla="*/ 268 h 702"/>
                <a:gd name="T66" fmla="*/ 168 w 674"/>
                <a:gd name="T67" fmla="*/ 321 h 702"/>
                <a:gd name="T68" fmla="*/ 165 w 674"/>
                <a:gd name="T69" fmla="*/ 401 h 702"/>
                <a:gd name="T70" fmla="*/ 173 w 674"/>
                <a:gd name="T71" fmla="*/ 444 h 702"/>
                <a:gd name="T72" fmla="*/ 187 w 674"/>
                <a:gd name="T73" fmla="*/ 488 h 702"/>
                <a:gd name="T74" fmla="*/ 216 w 674"/>
                <a:gd name="T75" fmla="*/ 545 h 702"/>
                <a:gd name="T76" fmla="*/ 263 w 674"/>
                <a:gd name="T77" fmla="*/ 596 h 702"/>
                <a:gd name="T78" fmla="*/ 327 w 674"/>
                <a:gd name="T79" fmla="*/ 618 h 702"/>
                <a:gd name="T80" fmla="*/ 400 w 674"/>
                <a:gd name="T81" fmla="*/ 615 h 702"/>
                <a:gd name="T82" fmla="*/ 394 w 674"/>
                <a:gd name="T83" fmla="*/ 632 h 702"/>
                <a:gd name="T84" fmla="*/ 295 w 674"/>
                <a:gd name="T85" fmla="*/ 702 h 702"/>
                <a:gd name="T86" fmla="*/ 223 w 674"/>
                <a:gd name="T87" fmla="*/ 664 h 702"/>
                <a:gd name="T88" fmla="*/ 199 w 674"/>
                <a:gd name="T89" fmla="*/ 537 h 702"/>
                <a:gd name="T90" fmla="*/ 135 w 674"/>
                <a:gd name="T91" fmla="*/ 431 h 702"/>
                <a:gd name="T92" fmla="*/ 38 w 674"/>
                <a:gd name="T93" fmla="*/ 353 h 702"/>
                <a:gd name="T94" fmla="*/ 16 w 674"/>
                <a:gd name="T95" fmla="*/ 246 h 702"/>
                <a:gd name="T96" fmla="*/ 79 w 674"/>
                <a:gd name="T97" fmla="*/ 130 h 702"/>
                <a:gd name="T98" fmla="*/ 179 w 674"/>
                <a:gd name="T99" fmla="*/ 46 h 702"/>
                <a:gd name="T100" fmla="*/ 306 w 674"/>
                <a:gd name="T101" fmla="*/ 3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4" h="702">
                  <a:moveTo>
                    <a:pt x="353" y="0"/>
                  </a:moveTo>
                  <a:lnTo>
                    <a:pt x="399" y="3"/>
                  </a:lnTo>
                  <a:lnTo>
                    <a:pt x="445" y="13"/>
                  </a:lnTo>
                  <a:lnTo>
                    <a:pt x="487" y="26"/>
                  </a:lnTo>
                  <a:lnTo>
                    <a:pt x="526" y="46"/>
                  </a:lnTo>
                  <a:lnTo>
                    <a:pt x="563" y="70"/>
                  </a:lnTo>
                  <a:lnTo>
                    <a:pt x="597" y="98"/>
                  </a:lnTo>
                  <a:lnTo>
                    <a:pt x="627" y="130"/>
                  </a:lnTo>
                  <a:lnTo>
                    <a:pt x="652" y="166"/>
                  </a:lnTo>
                  <a:lnTo>
                    <a:pt x="674" y="206"/>
                  </a:lnTo>
                  <a:lnTo>
                    <a:pt x="651" y="237"/>
                  </a:lnTo>
                  <a:lnTo>
                    <a:pt x="632" y="271"/>
                  </a:lnTo>
                  <a:lnTo>
                    <a:pt x="617" y="307"/>
                  </a:lnTo>
                  <a:lnTo>
                    <a:pt x="606" y="345"/>
                  </a:lnTo>
                  <a:lnTo>
                    <a:pt x="599" y="385"/>
                  </a:lnTo>
                  <a:lnTo>
                    <a:pt x="596" y="427"/>
                  </a:lnTo>
                  <a:lnTo>
                    <a:pt x="599" y="466"/>
                  </a:lnTo>
                  <a:lnTo>
                    <a:pt x="605" y="504"/>
                  </a:lnTo>
                  <a:lnTo>
                    <a:pt x="615" y="540"/>
                  </a:lnTo>
                  <a:lnTo>
                    <a:pt x="628" y="575"/>
                  </a:lnTo>
                  <a:lnTo>
                    <a:pt x="604" y="603"/>
                  </a:lnTo>
                  <a:lnTo>
                    <a:pt x="576" y="599"/>
                  </a:lnTo>
                  <a:lnTo>
                    <a:pt x="546" y="598"/>
                  </a:lnTo>
                  <a:lnTo>
                    <a:pt x="508" y="600"/>
                  </a:lnTo>
                  <a:lnTo>
                    <a:pt x="471" y="606"/>
                  </a:lnTo>
                  <a:lnTo>
                    <a:pt x="491" y="593"/>
                  </a:lnTo>
                  <a:lnTo>
                    <a:pt x="510" y="576"/>
                  </a:lnTo>
                  <a:lnTo>
                    <a:pt x="525" y="558"/>
                  </a:lnTo>
                  <a:lnTo>
                    <a:pt x="539" y="537"/>
                  </a:lnTo>
                  <a:lnTo>
                    <a:pt x="550" y="515"/>
                  </a:lnTo>
                  <a:lnTo>
                    <a:pt x="559" y="495"/>
                  </a:lnTo>
                  <a:lnTo>
                    <a:pt x="568" y="475"/>
                  </a:lnTo>
                  <a:lnTo>
                    <a:pt x="573" y="459"/>
                  </a:lnTo>
                  <a:lnTo>
                    <a:pt x="577" y="445"/>
                  </a:lnTo>
                  <a:lnTo>
                    <a:pt x="579" y="437"/>
                  </a:lnTo>
                  <a:lnTo>
                    <a:pt x="580" y="434"/>
                  </a:lnTo>
                  <a:lnTo>
                    <a:pt x="585" y="401"/>
                  </a:lnTo>
                  <a:lnTo>
                    <a:pt x="588" y="371"/>
                  </a:lnTo>
                  <a:lnTo>
                    <a:pt x="587" y="345"/>
                  </a:lnTo>
                  <a:lnTo>
                    <a:pt x="583" y="321"/>
                  </a:lnTo>
                  <a:lnTo>
                    <a:pt x="577" y="301"/>
                  </a:lnTo>
                  <a:lnTo>
                    <a:pt x="569" y="283"/>
                  </a:lnTo>
                  <a:lnTo>
                    <a:pt x="558" y="268"/>
                  </a:lnTo>
                  <a:lnTo>
                    <a:pt x="547" y="254"/>
                  </a:lnTo>
                  <a:lnTo>
                    <a:pt x="533" y="243"/>
                  </a:lnTo>
                  <a:lnTo>
                    <a:pt x="521" y="234"/>
                  </a:lnTo>
                  <a:lnTo>
                    <a:pt x="508" y="226"/>
                  </a:lnTo>
                  <a:lnTo>
                    <a:pt x="494" y="220"/>
                  </a:lnTo>
                  <a:lnTo>
                    <a:pt x="482" y="216"/>
                  </a:lnTo>
                  <a:lnTo>
                    <a:pt x="470" y="212"/>
                  </a:lnTo>
                  <a:lnTo>
                    <a:pt x="459" y="210"/>
                  </a:lnTo>
                  <a:lnTo>
                    <a:pt x="451" y="209"/>
                  </a:lnTo>
                  <a:lnTo>
                    <a:pt x="444" y="208"/>
                  </a:lnTo>
                  <a:lnTo>
                    <a:pt x="439" y="207"/>
                  </a:lnTo>
                  <a:lnTo>
                    <a:pt x="438" y="207"/>
                  </a:lnTo>
                  <a:lnTo>
                    <a:pt x="375" y="207"/>
                  </a:lnTo>
                  <a:lnTo>
                    <a:pt x="375" y="192"/>
                  </a:lnTo>
                  <a:lnTo>
                    <a:pt x="391" y="197"/>
                  </a:lnTo>
                  <a:lnTo>
                    <a:pt x="412" y="203"/>
                  </a:lnTo>
                  <a:lnTo>
                    <a:pt x="434" y="205"/>
                  </a:lnTo>
                  <a:lnTo>
                    <a:pt x="450" y="204"/>
                  </a:lnTo>
                  <a:lnTo>
                    <a:pt x="465" y="199"/>
                  </a:lnTo>
                  <a:lnTo>
                    <a:pt x="483" y="191"/>
                  </a:lnTo>
                  <a:lnTo>
                    <a:pt x="497" y="181"/>
                  </a:lnTo>
                  <a:lnTo>
                    <a:pt x="511" y="168"/>
                  </a:lnTo>
                  <a:lnTo>
                    <a:pt x="521" y="156"/>
                  </a:lnTo>
                  <a:lnTo>
                    <a:pt x="529" y="145"/>
                  </a:lnTo>
                  <a:lnTo>
                    <a:pt x="534" y="135"/>
                  </a:lnTo>
                  <a:lnTo>
                    <a:pt x="539" y="128"/>
                  </a:lnTo>
                  <a:lnTo>
                    <a:pt x="540" y="126"/>
                  </a:lnTo>
                  <a:lnTo>
                    <a:pt x="538" y="125"/>
                  </a:lnTo>
                  <a:lnTo>
                    <a:pt x="532" y="122"/>
                  </a:lnTo>
                  <a:lnTo>
                    <a:pt x="523" y="119"/>
                  </a:lnTo>
                  <a:lnTo>
                    <a:pt x="512" y="115"/>
                  </a:lnTo>
                  <a:lnTo>
                    <a:pt x="498" y="111"/>
                  </a:lnTo>
                  <a:lnTo>
                    <a:pt x="484" y="109"/>
                  </a:lnTo>
                  <a:lnTo>
                    <a:pt x="467" y="108"/>
                  </a:lnTo>
                  <a:lnTo>
                    <a:pt x="452" y="109"/>
                  </a:lnTo>
                  <a:lnTo>
                    <a:pt x="436" y="112"/>
                  </a:lnTo>
                  <a:lnTo>
                    <a:pt x="417" y="121"/>
                  </a:lnTo>
                  <a:lnTo>
                    <a:pt x="399" y="134"/>
                  </a:lnTo>
                  <a:lnTo>
                    <a:pt x="386" y="148"/>
                  </a:lnTo>
                  <a:lnTo>
                    <a:pt x="375" y="162"/>
                  </a:lnTo>
                  <a:lnTo>
                    <a:pt x="375" y="134"/>
                  </a:lnTo>
                  <a:lnTo>
                    <a:pt x="349" y="134"/>
                  </a:lnTo>
                  <a:lnTo>
                    <a:pt x="349" y="207"/>
                  </a:lnTo>
                  <a:lnTo>
                    <a:pt x="312" y="207"/>
                  </a:lnTo>
                  <a:lnTo>
                    <a:pt x="310" y="207"/>
                  </a:lnTo>
                  <a:lnTo>
                    <a:pt x="306" y="208"/>
                  </a:lnTo>
                  <a:lnTo>
                    <a:pt x="300" y="209"/>
                  </a:lnTo>
                  <a:lnTo>
                    <a:pt x="291" y="210"/>
                  </a:lnTo>
                  <a:lnTo>
                    <a:pt x="280" y="212"/>
                  </a:lnTo>
                  <a:lnTo>
                    <a:pt x="269" y="216"/>
                  </a:lnTo>
                  <a:lnTo>
                    <a:pt x="257" y="220"/>
                  </a:lnTo>
                  <a:lnTo>
                    <a:pt x="243" y="226"/>
                  </a:lnTo>
                  <a:lnTo>
                    <a:pt x="230" y="234"/>
                  </a:lnTo>
                  <a:lnTo>
                    <a:pt x="216" y="243"/>
                  </a:lnTo>
                  <a:lnTo>
                    <a:pt x="204" y="254"/>
                  </a:lnTo>
                  <a:lnTo>
                    <a:pt x="193" y="268"/>
                  </a:lnTo>
                  <a:lnTo>
                    <a:pt x="182" y="283"/>
                  </a:lnTo>
                  <a:lnTo>
                    <a:pt x="174" y="301"/>
                  </a:lnTo>
                  <a:lnTo>
                    <a:pt x="168" y="321"/>
                  </a:lnTo>
                  <a:lnTo>
                    <a:pt x="164" y="345"/>
                  </a:lnTo>
                  <a:lnTo>
                    <a:pt x="163" y="371"/>
                  </a:lnTo>
                  <a:lnTo>
                    <a:pt x="165" y="401"/>
                  </a:lnTo>
                  <a:lnTo>
                    <a:pt x="171" y="434"/>
                  </a:lnTo>
                  <a:lnTo>
                    <a:pt x="172" y="437"/>
                  </a:lnTo>
                  <a:lnTo>
                    <a:pt x="173" y="444"/>
                  </a:lnTo>
                  <a:lnTo>
                    <a:pt x="177" y="456"/>
                  </a:lnTo>
                  <a:lnTo>
                    <a:pt x="181" y="470"/>
                  </a:lnTo>
                  <a:lnTo>
                    <a:pt x="187" y="488"/>
                  </a:lnTo>
                  <a:lnTo>
                    <a:pt x="196" y="506"/>
                  </a:lnTo>
                  <a:lnTo>
                    <a:pt x="205" y="526"/>
                  </a:lnTo>
                  <a:lnTo>
                    <a:pt x="216" y="545"/>
                  </a:lnTo>
                  <a:lnTo>
                    <a:pt x="230" y="564"/>
                  </a:lnTo>
                  <a:lnTo>
                    <a:pt x="245" y="582"/>
                  </a:lnTo>
                  <a:lnTo>
                    <a:pt x="263" y="596"/>
                  </a:lnTo>
                  <a:lnTo>
                    <a:pt x="281" y="607"/>
                  </a:lnTo>
                  <a:lnTo>
                    <a:pt x="303" y="615"/>
                  </a:lnTo>
                  <a:lnTo>
                    <a:pt x="327" y="618"/>
                  </a:lnTo>
                  <a:lnTo>
                    <a:pt x="350" y="615"/>
                  </a:lnTo>
                  <a:lnTo>
                    <a:pt x="375" y="607"/>
                  </a:lnTo>
                  <a:lnTo>
                    <a:pt x="400" y="615"/>
                  </a:lnTo>
                  <a:lnTo>
                    <a:pt x="424" y="618"/>
                  </a:lnTo>
                  <a:lnTo>
                    <a:pt x="431" y="617"/>
                  </a:lnTo>
                  <a:lnTo>
                    <a:pt x="394" y="632"/>
                  </a:lnTo>
                  <a:lnTo>
                    <a:pt x="358" y="652"/>
                  </a:lnTo>
                  <a:lnTo>
                    <a:pt x="325" y="676"/>
                  </a:lnTo>
                  <a:lnTo>
                    <a:pt x="295" y="702"/>
                  </a:lnTo>
                  <a:lnTo>
                    <a:pt x="258" y="694"/>
                  </a:lnTo>
                  <a:lnTo>
                    <a:pt x="222" y="683"/>
                  </a:lnTo>
                  <a:lnTo>
                    <a:pt x="223" y="664"/>
                  </a:lnTo>
                  <a:lnTo>
                    <a:pt x="220" y="620"/>
                  </a:lnTo>
                  <a:lnTo>
                    <a:pt x="211" y="577"/>
                  </a:lnTo>
                  <a:lnTo>
                    <a:pt x="199" y="537"/>
                  </a:lnTo>
                  <a:lnTo>
                    <a:pt x="181" y="499"/>
                  </a:lnTo>
                  <a:lnTo>
                    <a:pt x="160" y="463"/>
                  </a:lnTo>
                  <a:lnTo>
                    <a:pt x="135" y="431"/>
                  </a:lnTo>
                  <a:lnTo>
                    <a:pt x="105" y="401"/>
                  </a:lnTo>
                  <a:lnTo>
                    <a:pt x="73" y="375"/>
                  </a:lnTo>
                  <a:lnTo>
                    <a:pt x="38" y="353"/>
                  </a:lnTo>
                  <a:lnTo>
                    <a:pt x="0" y="335"/>
                  </a:lnTo>
                  <a:lnTo>
                    <a:pt x="5" y="289"/>
                  </a:lnTo>
                  <a:lnTo>
                    <a:pt x="16" y="246"/>
                  </a:lnTo>
                  <a:lnTo>
                    <a:pt x="33" y="204"/>
                  </a:lnTo>
                  <a:lnTo>
                    <a:pt x="53" y="165"/>
                  </a:lnTo>
                  <a:lnTo>
                    <a:pt x="79" y="130"/>
                  </a:lnTo>
                  <a:lnTo>
                    <a:pt x="109" y="97"/>
                  </a:lnTo>
                  <a:lnTo>
                    <a:pt x="142" y="69"/>
                  </a:lnTo>
                  <a:lnTo>
                    <a:pt x="179" y="46"/>
                  </a:lnTo>
                  <a:lnTo>
                    <a:pt x="220" y="26"/>
                  </a:lnTo>
                  <a:lnTo>
                    <a:pt x="262" y="12"/>
                  </a:lnTo>
                  <a:lnTo>
                    <a:pt x="306" y="3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151">
              <a:extLst>
                <a:ext uri="{FF2B5EF4-FFF2-40B4-BE49-F238E27FC236}">
                  <a16:creationId xmlns:a16="http://schemas.microsoft.com/office/drawing/2014/main" id="{6941D59B-D53E-4076-A50E-09A86D461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343" y="1890712"/>
              <a:ext cx="354013" cy="552450"/>
            </a:xfrm>
            <a:custGeom>
              <a:avLst/>
              <a:gdLst>
                <a:gd name="T0" fmla="*/ 0 w 223"/>
                <a:gd name="T1" fmla="*/ 0 h 348"/>
                <a:gd name="T2" fmla="*/ 38 w 223"/>
                <a:gd name="T3" fmla="*/ 18 h 348"/>
                <a:gd name="T4" fmla="*/ 73 w 223"/>
                <a:gd name="T5" fmla="*/ 40 h 348"/>
                <a:gd name="T6" fmla="*/ 105 w 223"/>
                <a:gd name="T7" fmla="*/ 66 h 348"/>
                <a:gd name="T8" fmla="*/ 135 w 223"/>
                <a:gd name="T9" fmla="*/ 96 h 348"/>
                <a:gd name="T10" fmla="*/ 160 w 223"/>
                <a:gd name="T11" fmla="*/ 128 h 348"/>
                <a:gd name="T12" fmla="*/ 181 w 223"/>
                <a:gd name="T13" fmla="*/ 164 h 348"/>
                <a:gd name="T14" fmla="*/ 199 w 223"/>
                <a:gd name="T15" fmla="*/ 202 h 348"/>
                <a:gd name="T16" fmla="*/ 211 w 223"/>
                <a:gd name="T17" fmla="*/ 242 h 348"/>
                <a:gd name="T18" fmla="*/ 220 w 223"/>
                <a:gd name="T19" fmla="*/ 285 h 348"/>
                <a:gd name="T20" fmla="*/ 223 w 223"/>
                <a:gd name="T21" fmla="*/ 329 h 348"/>
                <a:gd name="T22" fmla="*/ 222 w 223"/>
                <a:gd name="T23" fmla="*/ 348 h 348"/>
                <a:gd name="T24" fmla="*/ 181 w 223"/>
                <a:gd name="T25" fmla="*/ 328 h 348"/>
                <a:gd name="T26" fmla="*/ 143 w 223"/>
                <a:gd name="T27" fmla="*/ 303 h 348"/>
                <a:gd name="T28" fmla="*/ 109 w 223"/>
                <a:gd name="T29" fmla="*/ 274 h 348"/>
                <a:gd name="T30" fmla="*/ 78 w 223"/>
                <a:gd name="T31" fmla="*/ 242 h 348"/>
                <a:gd name="T32" fmla="*/ 78 w 223"/>
                <a:gd name="T33" fmla="*/ 147 h 348"/>
                <a:gd name="T34" fmla="*/ 78 w 223"/>
                <a:gd name="T35" fmla="*/ 144 h 348"/>
                <a:gd name="T36" fmla="*/ 76 w 223"/>
                <a:gd name="T37" fmla="*/ 141 h 348"/>
                <a:gd name="T38" fmla="*/ 74 w 223"/>
                <a:gd name="T39" fmla="*/ 138 h 348"/>
                <a:gd name="T40" fmla="*/ 71 w 223"/>
                <a:gd name="T41" fmla="*/ 136 h 348"/>
                <a:gd name="T42" fmla="*/ 68 w 223"/>
                <a:gd name="T43" fmla="*/ 136 h 348"/>
                <a:gd name="T44" fmla="*/ 67 w 223"/>
                <a:gd name="T45" fmla="*/ 132 h 348"/>
                <a:gd name="T46" fmla="*/ 64 w 223"/>
                <a:gd name="T47" fmla="*/ 130 h 348"/>
                <a:gd name="T48" fmla="*/ 60 w 223"/>
                <a:gd name="T49" fmla="*/ 128 h 348"/>
                <a:gd name="T50" fmla="*/ 56 w 223"/>
                <a:gd name="T51" fmla="*/ 128 h 348"/>
                <a:gd name="T52" fmla="*/ 16 w 223"/>
                <a:gd name="T53" fmla="*/ 128 h 348"/>
                <a:gd name="T54" fmla="*/ 7 w 223"/>
                <a:gd name="T55" fmla="*/ 93 h 348"/>
                <a:gd name="T56" fmla="*/ 1 w 223"/>
                <a:gd name="T57" fmla="*/ 57 h 348"/>
                <a:gd name="T58" fmla="*/ 0 w 223"/>
                <a:gd name="T59" fmla="*/ 18 h 348"/>
                <a:gd name="T60" fmla="*/ 0 w 223"/>
                <a:gd name="T6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3" h="348">
                  <a:moveTo>
                    <a:pt x="0" y="0"/>
                  </a:moveTo>
                  <a:lnTo>
                    <a:pt x="38" y="18"/>
                  </a:lnTo>
                  <a:lnTo>
                    <a:pt x="73" y="40"/>
                  </a:lnTo>
                  <a:lnTo>
                    <a:pt x="105" y="66"/>
                  </a:lnTo>
                  <a:lnTo>
                    <a:pt x="135" y="96"/>
                  </a:lnTo>
                  <a:lnTo>
                    <a:pt x="160" y="128"/>
                  </a:lnTo>
                  <a:lnTo>
                    <a:pt x="181" y="164"/>
                  </a:lnTo>
                  <a:lnTo>
                    <a:pt x="199" y="202"/>
                  </a:lnTo>
                  <a:lnTo>
                    <a:pt x="211" y="242"/>
                  </a:lnTo>
                  <a:lnTo>
                    <a:pt x="220" y="285"/>
                  </a:lnTo>
                  <a:lnTo>
                    <a:pt x="223" y="329"/>
                  </a:lnTo>
                  <a:lnTo>
                    <a:pt x="222" y="348"/>
                  </a:lnTo>
                  <a:lnTo>
                    <a:pt x="181" y="328"/>
                  </a:lnTo>
                  <a:lnTo>
                    <a:pt x="143" y="303"/>
                  </a:lnTo>
                  <a:lnTo>
                    <a:pt x="109" y="274"/>
                  </a:lnTo>
                  <a:lnTo>
                    <a:pt x="78" y="242"/>
                  </a:lnTo>
                  <a:lnTo>
                    <a:pt x="78" y="147"/>
                  </a:lnTo>
                  <a:lnTo>
                    <a:pt x="78" y="144"/>
                  </a:lnTo>
                  <a:lnTo>
                    <a:pt x="76" y="141"/>
                  </a:lnTo>
                  <a:lnTo>
                    <a:pt x="74" y="138"/>
                  </a:lnTo>
                  <a:lnTo>
                    <a:pt x="71" y="136"/>
                  </a:lnTo>
                  <a:lnTo>
                    <a:pt x="68" y="136"/>
                  </a:lnTo>
                  <a:lnTo>
                    <a:pt x="67" y="132"/>
                  </a:lnTo>
                  <a:lnTo>
                    <a:pt x="64" y="130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16" y="128"/>
                  </a:lnTo>
                  <a:lnTo>
                    <a:pt x="7" y="93"/>
                  </a:lnTo>
                  <a:lnTo>
                    <a:pt x="1" y="57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152">
              <a:extLst>
                <a:ext uri="{FF2B5EF4-FFF2-40B4-BE49-F238E27FC236}">
                  <a16:creationId xmlns:a16="http://schemas.microsoft.com/office/drawing/2014/main" id="{67803651-A114-417D-BAF7-DA27E2757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93" y="2106612"/>
              <a:ext cx="15875" cy="168275"/>
            </a:xfrm>
            <a:custGeom>
              <a:avLst/>
              <a:gdLst>
                <a:gd name="T0" fmla="*/ 0 w 10"/>
                <a:gd name="T1" fmla="*/ 0 h 106"/>
                <a:gd name="T2" fmla="*/ 3 w 10"/>
                <a:gd name="T3" fmla="*/ 0 h 106"/>
                <a:gd name="T4" fmla="*/ 6 w 10"/>
                <a:gd name="T5" fmla="*/ 2 h 106"/>
                <a:gd name="T6" fmla="*/ 8 w 10"/>
                <a:gd name="T7" fmla="*/ 5 h 106"/>
                <a:gd name="T8" fmla="*/ 10 w 10"/>
                <a:gd name="T9" fmla="*/ 8 h 106"/>
                <a:gd name="T10" fmla="*/ 10 w 10"/>
                <a:gd name="T11" fmla="*/ 11 h 106"/>
                <a:gd name="T12" fmla="*/ 10 w 10"/>
                <a:gd name="T13" fmla="*/ 106 h 106"/>
                <a:gd name="T14" fmla="*/ 1 w 10"/>
                <a:gd name="T15" fmla="*/ 93 h 106"/>
                <a:gd name="T16" fmla="*/ 1 w 10"/>
                <a:gd name="T17" fmla="*/ 3 h 106"/>
                <a:gd name="T18" fmla="*/ 0 w 10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6"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0" y="11"/>
                  </a:lnTo>
                  <a:lnTo>
                    <a:pt x="10" y="106"/>
                  </a:lnTo>
                  <a:lnTo>
                    <a:pt x="1" y="9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153">
              <a:extLst>
                <a:ext uri="{FF2B5EF4-FFF2-40B4-BE49-F238E27FC236}">
                  <a16:creationId xmlns:a16="http://schemas.microsoft.com/office/drawing/2014/main" id="{C981CC3C-8215-4AE0-90ED-5BB38DB6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793" y="2144712"/>
              <a:ext cx="22225" cy="42863"/>
            </a:xfrm>
            <a:custGeom>
              <a:avLst/>
              <a:gdLst>
                <a:gd name="T0" fmla="*/ 0 w 14"/>
                <a:gd name="T1" fmla="*/ 0 h 27"/>
                <a:gd name="T2" fmla="*/ 13 w 14"/>
                <a:gd name="T3" fmla="*/ 0 h 27"/>
                <a:gd name="T4" fmla="*/ 14 w 14"/>
                <a:gd name="T5" fmla="*/ 1 h 27"/>
                <a:gd name="T6" fmla="*/ 14 w 14"/>
                <a:gd name="T7" fmla="*/ 27 h 27"/>
                <a:gd name="T8" fmla="*/ 0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1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154">
              <a:extLst>
                <a:ext uri="{FF2B5EF4-FFF2-40B4-BE49-F238E27FC236}">
                  <a16:creationId xmlns:a16="http://schemas.microsoft.com/office/drawing/2014/main" id="{15CF7CB7-C6C7-4835-A8BD-9CAA30091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443" y="2132012"/>
              <a:ext cx="26988" cy="12700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0 h 8"/>
                <a:gd name="T4" fmla="*/ 11 w 17"/>
                <a:gd name="T5" fmla="*/ 0 h 8"/>
                <a:gd name="T6" fmla="*/ 14 w 17"/>
                <a:gd name="T7" fmla="*/ 2 h 8"/>
                <a:gd name="T8" fmla="*/ 16 w 17"/>
                <a:gd name="T9" fmla="*/ 5 h 8"/>
                <a:gd name="T10" fmla="*/ 17 w 17"/>
                <a:gd name="T11" fmla="*/ 8 h 8"/>
                <a:gd name="T12" fmla="*/ 4 w 17"/>
                <a:gd name="T13" fmla="*/ 8 h 8"/>
                <a:gd name="T14" fmla="*/ 0 w 1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7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155">
              <a:extLst>
                <a:ext uri="{FF2B5EF4-FFF2-40B4-BE49-F238E27FC236}">
                  <a16:creationId xmlns:a16="http://schemas.microsoft.com/office/drawing/2014/main" id="{F9D7241D-0B3A-42F0-B8A0-B156A0767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6743" y="2093912"/>
              <a:ext cx="84138" cy="160338"/>
            </a:xfrm>
            <a:custGeom>
              <a:avLst/>
              <a:gdLst>
                <a:gd name="T0" fmla="*/ 0 w 53"/>
                <a:gd name="T1" fmla="*/ 0 h 101"/>
                <a:gd name="T2" fmla="*/ 40 w 53"/>
                <a:gd name="T3" fmla="*/ 0 h 101"/>
                <a:gd name="T4" fmla="*/ 44 w 53"/>
                <a:gd name="T5" fmla="*/ 0 h 101"/>
                <a:gd name="T6" fmla="*/ 48 w 53"/>
                <a:gd name="T7" fmla="*/ 2 h 101"/>
                <a:gd name="T8" fmla="*/ 51 w 53"/>
                <a:gd name="T9" fmla="*/ 4 h 101"/>
                <a:gd name="T10" fmla="*/ 52 w 53"/>
                <a:gd name="T11" fmla="*/ 8 h 101"/>
                <a:gd name="T12" fmla="*/ 53 w 53"/>
                <a:gd name="T13" fmla="*/ 11 h 101"/>
                <a:gd name="T14" fmla="*/ 53 w 53"/>
                <a:gd name="T15" fmla="*/ 101 h 101"/>
                <a:gd name="T16" fmla="*/ 38 w 53"/>
                <a:gd name="T17" fmla="*/ 80 h 101"/>
                <a:gd name="T18" fmla="*/ 26 w 53"/>
                <a:gd name="T19" fmla="*/ 59 h 101"/>
                <a:gd name="T20" fmla="*/ 26 w 53"/>
                <a:gd name="T21" fmla="*/ 33 h 101"/>
                <a:gd name="T22" fmla="*/ 25 w 53"/>
                <a:gd name="T23" fmla="*/ 32 h 101"/>
                <a:gd name="T24" fmla="*/ 24 w 53"/>
                <a:gd name="T25" fmla="*/ 29 h 101"/>
                <a:gd name="T26" fmla="*/ 22 w 53"/>
                <a:gd name="T27" fmla="*/ 26 h 101"/>
                <a:gd name="T28" fmla="*/ 19 w 53"/>
                <a:gd name="T29" fmla="*/ 24 h 101"/>
                <a:gd name="T30" fmla="*/ 16 w 53"/>
                <a:gd name="T31" fmla="*/ 24 h 101"/>
                <a:gd name="T32" fmla="*/ 8 w 53"/>
                <a:gd name="T33" fmla="*/ 24 h 101"/>
                <a:gd name="T34" fmla="*/ 0 w 53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01">
                  <a:moveTo>
                    <a:pt x="0" y="0"/>
                  </a:move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4"/>
                  </a:lnTo>
                  <a:lnTo>
                    <a:pt x="52" y="8"/>
                  </a:lnTo>
                  <a:lnTo>
                    <a:pt x="53" y="11"/>
                  </a:lnTo>
                  <a:lnTo>
                    <a:pt x="53" y="101"/>
                  </a:lnTo>
                  <a:lnTo>
                    <a:pt x="38" y="80"/>
                  </a:lnTo>
                  <a:lnTo>
                    <a:pt x="26" y="59"/>
                  </a:lnTo>
                  <a:lnTo>
                    <a:pt x="26" y="33"/>
                  </a:lnTo>
                  <a:lnTo>
                    <a:pt x="25" y="32"/>
                  </a:lnTo>
                  <a:lnTo>
                    <a:pt x="24" y="29"/>
                  </a:lnTo>
                  <a:lnTo>
                    <a:pt x="22" y="26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156">
              <a:extLst>
                <a:ext uri="{FF2B5EF4-FFF2-40B4-BE49-F238E27FC236}">
                  <a16:creationId xmlns:a16="http://schemas.microsoft.com/office/drawing/2014/main" id="{9CF7C4C0-E9FC-4614-B419-DED9F3FDC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0105" y="1687512"/>
              <a:ext cx="674688" cy="652463"/>
            </a:xfrm>
            <a:custGeom>
              <a:avLst/>
              <a:gdLst>
                <a:gd name="T0" fmla="*/ 186 w 425"/>
                <a:gd name="T1" fmla="*/ 0 h 411"/>
                <a:gd name="T2" fmla="*/ 212 w 425"/>
                <a:gd name="T3" fmla="*/ 19 h 411"/>
                <a:gd name="T4" fmla="*/ 275 w 425"/>
                <a:gd name="T5" fmla="*/ 0 h 411"/>
                <a:gd name="T6" fmla="*/ 281 w 425"/>
                <a:gd name="T7" fmla="*/ 1 h 411"/>
                <a:gd name="T8" fmla="*/ 296 w 425"/>
                <a:gd name="T9" fmla="*/ 3 h 411"/>
                <a:gd name="T10" fmla="*/ 319 w 425"/>
                <a:gd name="T11" fmla="*/ 9 h 411"/>
                <a:gd name="T12" fmla="*/ 345 w 425"/>
                <a:gd name="T13" fmla="*/ 19 h 411"/>
                <a:gd name="T14" fmla="*/ 370 w 425"/>
                <a:gd name="T15" fmla="*/ 36 h 411"/>
                <a:gd name="T16" fmla="*/ 395 w 425"/>
                <a:gd name="T17" fmla="*/ 61 h 411"/>
                <a:gd name="T18" fmla="*/ 414 w 425"/>
                <a:gd name="T19" fmla="*/ 94 h 411"/>
                <a:gd name="T20" fmla="*/ 424 w 425"/>
                <a:gd name="T21" fmla="*/ 138 h 411"/>
                <a:gd name="T22" fmla="*/ 422 w 425"/>
                <a:gd name="T23" fmla="*/ 194 h 411"/>
                <a:gd name="T24" fmla="*/ 416 w 425"/>
                <a:gd name="T25" fmla="*/ 230 h 411"/>
                <a:gd name="T26" fmla="*/ 410 w 425"/>
                <a:gd name="T27" fmla="*/ 252 h 411"/>
                <a:gd name="T28" fmla="*/ 396 w 425"/>
                <a:gd name="T29" fmla="*/ 288 h 411"/>
                <a:gd name="T30" fmla="*/ 376 w 425"/>
                <a:gd name="T31" fmla="*/ 330 h 411"/>
                <a:gd name="T32" fmla="*/ 347 w 425"/>
                <a:gd name="T33" fmla="*/ 369 h 411"/>
                <a:gd name="T34" fmla="*/ 308 w 425"/>
                <a:gd name="T35" fmla="*/ 399 h 411"/>
                <a:gd name="T36" fmla="*/ 261 w 425"/>
                <a:gd name="T37" fmla="*/ 411 h 411"/>
                <a:gd name="T38" fmla="*/ 212 w 425"/>
                <a:gd name="T39" fmla="*/ 400 h 411"/>
                <a:gd name="T40" fmla="*/ 164 w 425"/>
                <a:gd name="T41" fmla="*/ 411 h 411"/>
                <a:gd name="T42" fmla="*/ 118 w 425"/>
                <a:gd name="T43" fmla="*/ 400 h 411"/>
                <a:gd name="T44" fmla="*/ 82 w 425"/>
                <a:gd name="T45" fmla="*/ 375 h 411"/>
                <a:gd name="T46" fmla="*/ 53 w 425"/>
                <a:gd name="T47" fmla="*/ 338 h 411"/>
                <a:gd name="T48" fmla="*/ 33 w 425"/>
                <a:gd name="T49" fmla="*/ 299 h 411"/>
                <a:gd name="T50" fmla="*/ 18 w 425"/>
                <a:gd name="T51" fmla="*/ 263 h 411"/>
                <a:gd name="T52" fmla="*/ 10 w 425"/>
                <a:gd name="T53" fmla="*/ 237 h 411"/>
                <a:gd name="T54" fmla="*/ 8 w 425"/>
                <a:gd name="T55" fmla="*/ 227 h 411"/>
                <a:gd name="T56" fmla="*/ 0 w 425"/>
                <a:gd name="T57" fmla="*/ 164 h 411"/>
                <a:gd name="T58" fmla="*/ 5 w 425"/>
                <a:gd name="T59" fmla="*/ 114 h 411"/>
                <a:gd name="T60" fmla="*/ 19 w 425"/>
                <a:gd name="T61" fmla="*/ 76 h 411"/>
                <a:gd name="T62" fmla="*/ 41 w 425"/>
                <a:gd name="T63" fmla="*/ 47 h 411"/>
                <a:gd name="T64" fmla="*/ 67 w 425"/>
                <a:gd name="T65" fmla="*/ 27 h 411"/>
                <a:gd name="T66" fmla="*/ 94 w 425"/>
                <a:gd name="T67" fmla="*/ 13 h 411"/>
                <a:gd name="T68" fmla="*/ 117 w 425"/>
                <a:gd name="T69" fmla="*/ 5 h 411"/>
                <a:gd name="T70" fmla="*/ 137 w 425"/>
                <a:gd name="T71" fmla="*/ 2 h 411"/>
                <a:gd name="T72" fmla="*/ 147 w 425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5" h="411">
                  <a:moveTo>
                    <a:pt x="149" y="0"/>
                  </a:moveTo>
                  <a:lnTo>
                    <a:pt x="186" y="0"/>
                  </a:lnTo>
                  <a:lnTo>
                    <a:pt x="186" y="19"/>
                  </a:lnTo>
                  <a:lnTo>
                    <a:pt x="212" y="19"/>
                  </a:lnTo>
                  <a:lnTo>
                    <a:pt x="212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81" y="1"/>
                  </a:lnTo>
                  <a:lnTo>
                    <a:pt x="288" y="2"/>
                  </a:lnTo>
                  <a:lnTo>
                    <a:pt x="296" y="3"/>
                  </a:lnTo>
                  <a:lnTo>
                    <a:pt x="307" y="5"/>
                  </a:lnTo>
                  <a:lnTo>
                    <a:pt x="319" y="9"/>
                  </a:lnTo>
                  <a:lnTo>
                    <a:pt x="331" y="13"/>
                  </a:lnTo>
                  <a:lnTo>
                    <a:pt x="345" y="19"/>
                  </a:lnTo>
                  <a:lnTo>
                    <a:pt x="358" y="27"/>
                  </a:lnTo>
                  <a:lnTo>
                    <a:pt x="370" y="36"/>
                  </a:lnTo>
                  <a:lnTo>
                    <a:pt x="384" y="47"/>
                  </a:lnTo>
                  <a:lnTo>
                    <a:pt x="395" y="61"/>
                  </a:lnTo>
                  <a:lnTo>
                    <a:pt x="406" y="76"/>
                  </a:lnTo>
                  <a:lnTo>
                    <a:pt x="414" y="94"/>
                  </a:lnTo>
                  <a:lnTo>
                    <a:pt x="420" y="114"/>
                  </a:lnTo>
                  <a:lnTo>
                    <a:pt x="424" y="138"/>
                  </a:lnTo>
                  <a:lnTo>
                    <a:pt x="425" y="164"/>
                  </a:lnTo>
                  <a:lnTo>
                    <a:pt x="422" y="194"/>
                  </a:lnTo>
                  <a:lnTo>
                    <a:pt x="417" y="227"/>
                  </a:lnTo>
                  <a:lnTo>
                    <a:pt x="416" y="230"/>
                  </a:lnTo>
                  <a:lnTo>
                    <a:pt x="414" y="238"/>
                  </a:lnTo>
                  <a:lnTo>
                    <a:pt x="410" y="252"/>
                  </a:lnTo>
                  <a:lnTo>
                    <a:pt x="405" y="268"/>
                  </a:lnTo>
                  <a:lnTo>
                    <a:pt x="396" y="288"/>
                  </a:lnTo>
                  <a:lnTo>
                    <a:pt x="387" y="308"/>
                  </a:lnTo>
                  <a:lnTo>
                    <a:pt x="376" y="330"/>
                  </a:lnTo>
                  <a:lnTo>
                    <a:pt x="362" y="351"/>
                  </a:lnTo>
                  <a:lnTo>
                    <a:pt x="347" y="369"/>
                  </a:lnTo>
                  <a:lnTo>
                    <a:pt x="328" y="386"/>
                  </a:lnTo>
                  <a:lnTo>
                    <a:pt x="308" y="399"/>
                  </a:lnTo>
                  <a:lnTo>
                    <a:pt x="268" y="410"/>
                  </a:lnTo>
                  <a:lnTo>
                    <a:pt x="261" y="411"/>
                  </a:lnTo>
                  <a:lnTo>
                    <a:pt x="237" y="408"/>
                  </a:lnTo>
                  <a:lnTo>
                    <a:pt x="212" y="400"/>
                  </a:lnTo>
                  <a:lnTo>
                    <a:pt x="187" y="408"/>
                  </a:lnTo>
                  <a:lnTo>
                    <a:pt x="164" y="411"/>
                  </a:lnTo>
                  <a:lnTo>
                    <a:pt x="140" y="408"/>
                  </a:lnTo>
                  <a:lnTo>
                    <a:pt x="118" y="400"/>
                  </a:lnTo>
                  <a:lnTo>
                    <a:pt x="100" y="389"/>
                  </a:lnTo>
                  <a:lnTo>
                    <a:pt x="82" y="375"/>
                  </a:lnTo>
                  <a:lnTo>
                    <a:pt x="67" y="357"/>
                  </a:lnTo>
                  <a:lnTo>
                    <a:pt x="53" y="338"/>
                  </a:lnTo>
                  <a:lnTo>
                    <a:pt x="42" y="319"/>
                  </a:lnTo>
                  <a:lnTo>
                    <a:pt x="33" y="299"/>
                  </a:lnTo>
                  <a:lnTo>
                    <a:pt x="24" y="281"/>
                  </a:lnTo>
                  <a:lnTo>
                    <a:pt x="18" y="263"/>
                  </a:lnTo>
                  <a:lnTo>
                    <a:pt x="14" y="249"/>
                  </a:lnTo>
                  <a:lnTo>
                    <a:pt x="10" y="237"/>
                  </a:lnTo>
                  <a:lnTo>
                    <a:pt x="9" y="230"/>
                  </a:lnTo>
                  <a:lnTo>
                    <a:pt x="8" y="227"/>
                  </a:lnTo>
                  <a:lnTo>
                    <a:pt x="2" y="194"/>
                  </a:lnTo>
                  <a:lnTo>
                    <a:pt x="0" y="164"/>
                  </a:lnTo>
                  <a:lnTo>
                    <a:pt x="1" y="138"/>
                  </a:lnTo>
                  <a:lnTo>
                    <a:pt x="5" y="114"/>
                  </a:lnTo>
                  <a:lnTo>
                    <a:pt x="11" y="94"/>
                  </a:lnTo>
                  <a:lnTo>
                    <a:pt x="19" y="76"/>
                  </a:lnTo>
                  <a:lnTo>
                    <a:pt x="30" y="61"/>
                  </a:lnTo>
                  <a:lnTo>
                    <a:pt x="41" y="47"/>
                  </a:lnTo>
                  <a:lnTo>
                    <a:pt x="53" y="36"/>
                  </a:lnTo>
                  <a:lnTo>
                    <a:pt x="67" y="27"/>
                  </a:lnTo>
                  <a:lnTo>
                    <a:pt x="80" y="19"/>
                  </a:lnTo>
                  <a:lnTo>
                    <a:pt x="94" y="13"/>
                  </a:lnTo>
                  <a:lnTo>
                    <a:pt x="106" y="9"/>
                  </a:lnTo>
                  <a:lnTo>
                    <a:pt x="117" y="5"/>
                  </a:lnTo>
                  <a:lnTo>
                    <a:pt x="128" y="3"/>
                  </a:lnTo>
                  <a:lnTo>
                    <a:pt x="137" y="2"/>
                  </a:lnTo>
                  <a:lnTo>
                    <a:pt x="143" y="1"/>
                  </a:lnTo>
                  <a:lnTo>
                    <a:pt x="147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157">
              <a:extLst>
                <a:ext uri="{FF2B5EF4-FFF2-40B4-BE49-F238E27FC236}">
                  <a16:creationId xmlns:a16="http://schemas.microsoft.com/office/drawing/2014/main" id="{F199AFCE-A799-447B-8B50-F465127F3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5380" y="1571625"/>
              <a:ext cx="41275" cy="146050"/>
            </a:xfrm>
            <a:custGeom>
              <a:avLst/>
              <a:gdLst>
                <a:gd name="T0" fmla="*/ 0 w 26"/>
                <a:gd name="T1" fmla="*/ 0 h 92"/>
                <a:gd name="T2" fmla="*/ 26 w 26"/>
                <a:gd name="T3" fmla="*/ 0 h 92"/>
                <a:gd name="T4" fmla="*/ 26 w 26"/>
                <a:gd name="T5" fmla="*/ 28 h 92"/>
                <a:gd name="T6" fmla="*/ 20 w 26"/>
                <a:gd name="T7" fmla="*/ 38 h 92"/>
                <a:gd name="T8" fmla="*/ 16 w 26"/>
                <a:gd name="T9" fmla="*/ 45 h 92"/>
                <a:gd name="T10" fmla="*/ 14 w 26"/>
                <a:gd name="T11" fmla="*/ 50 h 92"/>
                <a:gd name="T12" fmla="*/ 13 w 26"/>
                <a:gd name="T13" fmla="*/ 52 h 92"/>
                <a:gd name="T14" fmla="*/ 13 w 26"/>
                <a:gd name="T15" fmla="*/ 52 h 92"/>
                <a:gd name="T16" fmla="*/ 15 w 26"/>
                <a:gd name="T17" fmla="*/ 53 h 92"/>
                <a:gd name="T18" fmla="*/ 18 w 26"/>
                <a:gd name="T19" fmla="*/ 54 h 92"/>
                <a:gd name="T20" fmla="*/ 21 w 26"/>
                <a:gd name="T21" fmla="*/ 56 h 92"/>
                <a:gd name="T22" fmla="*/ 26 w 26"/>
                <a:gd name="T23" fmla="*/ 58 h 92"/>
                <a:gd name="T24" fmla="*/ 26 w 26"/>
                <a:gd name="T25" fmla="*/ 92 h 92"/>
                <a:gd name="T26" fmla="*/ 0 w 26"/>
                <a:gd name="T27" fmla="*/ 92 h 92"/>
                <a:gd name="T28" fmla="*/ 0 w 26"/>
                <a:gd name="T2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92">
                  <a:moveTo>
                    <a:pt x="0" y="0"/>
                  </a:moveTo>
                  <a:lnTo>
                    <a:pt x="26" y="0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6" y="45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1" y="56"/>
                  </a:lnTo>
                  <a:lnTo>
                    <a:pt x="26" y="58"/>
                  </a:lnTo>
                  <a:lnTo>
                    <a:pt x="26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58">
              <a:extLst>
                <a:ext uri="{FF2B5EF4-FFF2-40B4-BE49-F238E27FC236}">
                  <a16:creationId xmlns:a16="http://schemas.microsoft.com/office/drawing/2014/main" id="{9D99089F-C2E2-40CA-B6FE-06CBCA38C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018" y="1530350"/>
              <a:ext cx="282575" cy="153988"/>
            </a:xfrm>
            <a:custGeom>
              <a:avLst/>
              <a:gdLst>
                <a:gd name="T0" fmla="*/ 105 w 178"/>
                <a:gd name="T1" fmla="*/ 0 h 97"/>
                <a:gd name="T2" fmla="*/ 122 w 178"/>
                <a:gd name="T3" fmla="*/ 1 h 97"/>
                <a:gd name="T4" fmla="*/ 136 w 178"/>
                <a:gd name="T5" fmla="*/ 3 h 97"/>
                <a:gd name="T6" fmla="*/ 150 w 178"/>
                <a:gd name="T7" fmla="*/ 7 h 97"/>
                <a:gd name="T8" fmla="*/ 161 w 178"/>
                <a:gd name="T9" fmla="*/ 11 h 97"/>
                <a:gd name="T10" fmla="*/ 170 w 178"/>
                <a:gd name="T11" fmla="*/ 14 h 97"/>
                <a:gd name="T12" fmla="*/ 176 w 178"/>
                <a:gd name="T13" fmla="*/ 17 h 97"/>
                <a:gd name="T14" fmla="*/ 178 w 178"/>
                <a:gd name="T15" fmla="*/ 18 h 97"/>
                <a:gd name="T16" fmla="*/ 177 w 178"/>
                <a:gd name="T17" fmla="*/ 20 h 97"/>
                <a:gd name="T18" fmla="*/ 172 w 178"/>
                <a:gd name="T19" fmla="*/ 27 h 97"/>
                <a:gd name="T20" fmla="*/ 167 w 178"/>
                <a:gd name="T21" fmla="*/ 37 h 97"/>
                <a:gd name="T22" fmla="*/ 159 w 178"/>
                <a:gd name="T23" fmla="*/ 48 h 97"/>
                <a:gd name="T24" fmla="*/ 149 w 178"/>
                <a:gd name="T25" fmla="*/ 60 h 97"/>
                <a:gd name="T26" fmla="*/ 135 w 178"/>
                <a:gd name="T27" fmla="*/ 73 h 97"/>
                <a:gd name="T28" fmla="*/ 121 w 178"/>
                <a:gd name="T29" fmla="*/ 83 h 97"/>
                <a:gd name="T30" fmla="*/ 103 w 178"/>
                <a:gd name="T31" fmla="*/ 91 h 97"/>
                <a:gd name="T32" fmla="*/ 88 w 178"/>
                <a:gd name="T33" fmla="*/ 96 h 97"/>
                <a:gd name="T34" fmla="*/ 72 w 178"/>
                <a:gd name="T35" fmla="*/ 97 h 97"/>
                <a:gd name="T36" fmla="*/ 50 w 178"/>
                <a:gd name="T37" fmla="*/ 95 h 97"/>
                <a:gd name="T38" fmla="*/ 29 w 178"/>
                <a:gd name="T39" fmla="*/ 89 h 97"/>
                <a:gd name="T40" fmla="*/ 13 w 178"/>
                <a:gd name="T41" fmla="*/ 84 h 97"/>
                <a:gd name="T42" fmla="*/ 8 w 178"/>
                <a:gd name="T43" fmla="*/ 82 h 97"/>
                <a:gd name="T44" fmla="*/ 5 w 178"/>
                <a:gd name="T45" fmla="*/ 80 h 97"/>
                <a:gd name="T46" fmla="*/ 2 w 178"/>
                <a:gd name="T47" fmla="*/ 79 h 97"/>
                <a:gd name="T48" fmla="*/ 0 w 178"/>
                <a:gd name="T49" fmla="*/ 78 h 97"/>
                <a:gd name="T50" fmla="*/ 0 w 178"/>
                <a:gd name="T51" fmla="*/ 78 h 97"/>
                <a:gd name="T52" fmla="*/ 1 w 178"/>
                <a:gd name="T53" fmla="*/ 76 h 97"/>
                <a:gd name="T54" fmla="*/ 3 w 178"/>
                <a:gd name="T55" fmla="*/ 71 h 97"/>
                <a:gd name="T56" fmla="*/ 7 w 178"/>
                <a:gd name="T57" fmla="*/ 64 h 97"/>
                <a:gd name="T58" fmla="*/ 13 w 178"/>
                <a:gd name="T59" fmla="*/ 54 h 97"/>
                <a:gd name="T60" fmla="*/ 24 w 178"/>
                <a:gd name="T61" fmla="*/ 40 h 97"/>
                <a:gd name="T62" fmla="*/ 37 w 178"/>
                <a:gd name="T63" fmla="*/ 26 h 97"/>
                <a:gd name="T64" fmla="*/ 55 w 178"/>
                <a:gd name="T65" fmla="*/ 13 h 97"/>
                <a:gd name="T66" fmla="*/ 74 w 178"/>
                <a:gd name="T67" fmla="*/ 4 h 97"/>
                <a:gd name="T68" fmla="*/ 90 w 178"/>
                <a:gd name="T69" fmla="*/ 1 h 97"/>
                <a:gd name="T70" fmla="*/ 105 w 178"/>
                <a:gd name="T7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" h="97">
                  <a:moveTo>
                    <a:pt x="105" y="0"/>
                  </a:moveTo>
                  <a:lnTo>
                    <a:pt x="122" y="1"/>
                  </a:lnTo>
                  <a:lnTo>
                    <a:pt x="136" y="3"/>
                  </a:lnTo>
                  <a:lnTo>
                    <a:pt x="150" y="7"/>
                  </a:lnTo>
                  <a:lnTo>
                    <a:pt x="161" y="11"/>
                  </a:lnTo>
                  <a:lnTo>
                    <a:pt x="170" y="14"/>
                  </a:lnTo>
                  <a:lnTo>
                    <a:pt x="176" y="17"/>
                  </a:lnTo>
                  <a:lnTo>
                    <a:pt x="178" y="18"/>
                  </a:lnTo>
                  <a:lnTo>
                    <a:pt x="177" y="20"/>
                  </a:lnTo>
                  <a:lnTo>
                    <a:pt x="172" y="27"/>
                  </a:lnTo>
                  <a:lnTo>
                    <a:pt x="167" y="37"/>
                  </a:lnTo>
                  <a:lnTo>
                    <a:pt x="159" y="48"/>
                  </a:lnTo>
                  <a:lnTo>
                    <a:pt x="149" y="60"/>
                  </a:lnTo>
                  <a:lnTo>
                    <a:pt x="135" y="73"/>
                  </a:lnTo>
                  <a:lnTo>
                    <a:pt x="121" y="83"/>
                  </a:lnTo>
                  <a:lnTo>
                    <a:pt x="103" y="91"/>
                  </a:lnTo>
                  <a:lnTo>
                    <a:pt x="88" y="96"/>
                  </a:lnTo>
                  <a:lnTo>
                    <a:pt x="72" y="97"/>
                  </a:lnTo>
                  <a:lnTo>
                    <a:pt x="50" y="95"/>
                  </a:lnTo>
                  <a:lnTo>
                    <a:pt x="29" y="89"/>
                  </a:lnTo>
                  <a:lnTo>
                    <a:pt x="13" y="84"/>
                  </a:lnTo>
                  <a:lnTo>
                    <a:pt x="8" y="82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3" y="71"/>
                  </a:lnTo>
                  <a:lnTo>
                    <a:pt x="7" y="64"/>
                  </a:lnTo>
                  <a:lnTo>
                    <a:pt x="13" y="54"/>
                  </a:lnTo>
                  <a:lnTo>
                    <a:pt x="24" y="40"/>
                  </a:lnTo>
                  <a:lnTo>
                    <a:pt x="37" y="26"/>
                  </a:lnTo>
                  <a:lnTo>
                    <a:pt x="55" y="13"/>
                  </a:lnTo>
                  <a:lnTo>
                    <a:pt x="74" y="4"/>
                  </a:lnTo>
                  <a:lnTo>
                    <a:pt x="90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159">
              <a:extLst>
                <a:ext uri="{FF2B5EF4-FFF2-40B4-BE49-F238E27FC236}">
                  <a16:creationId xmlns:a16="http://schemas.microsoft.com/office/drawing/2014/main" id="{505ECDEC-190F-4974-8CD5-823136100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593" y="1673225"/>
              <a:ext cx="674688" cy="652463"/>
            </a:xfrm>
            <a:custGeom>
              <a:avLst/>
              <a:gdLst>
                <a:gd name="T0" fmla="*/ 276 w 425"/>
                <a:gd name="T1" fmla="*/ 0 h 411"/>
                <a:gd name="T2" fmla="*/ 282 w 425"/>
                <a:gd name="T3" fmla="*/ 1 h 411"/>
                <a:gd name="T4" fmla="*/ 297 w 425"/>
                <a:gd name="T5" fmla="*/ 4 h 411"/>
                <a:gd name="T6" fmla="*/ 319 w 425"/>
                <a:gd name="T7" fmla="*/ 9 h 411"/>
                <a:gd name="T8" fmla="*/ 345 w 425"/>
                <a:gd name="T9" fmla="*/ 20 h 411"/>
                <a:gd name="T10" fmla="*/ 372 w 425"/>
                <a:gd name="T11" fmla="*/ 37 h 411"/>
                <a:gd name="T12" fmla="*/ 396 w 425"/>
                <a:gd name="T13" fmla="*/ 60 h 411"/>
                <a:gd name="T14" fmla="*/ 414 w 425"/>
                <a:gd name="T15" fmla="*/ 94 h 411"/>
                <a:gd name="T16" fmla="*/ 424 w 425"/>
                <a:gd name="T17" fmla="*/ 139 h 411"/>
                <a:gd name="T18" fmla="*/ 423 w 425"/>
                <a:gd name="T19" fmla="*/ 195 h 411"/>
                <a:gd name="T20" fmla="*/ 416 w 425"/>
                <a:gd name="T21" fmla="*/ 230 h 411"/>
                <a:gd name="T22" fmla="*/ 412 w 425"/>
                <a:gd name="T23" fmla="*/ 246 h 411"/>
                <a:gd name="T24" fmla="*/ 403 w 425"/>
                <a:gd name="T25" fmla="*/ 275 h 411"/>
                <a:gd name="T26" fmla="*/ 387 w 425"/>
                <a:gd name="T27" fmla="*/ 309 h 411"/>
                <a:gd name="T28" fmla="*/ 367 w 425"/>
                <a:gd name="T29" fmla="*/ 345 h 411"/>
                <a:gd name="T30" fmla="*/ 339 w 425"/>
                <a:gd name="T31" fmla="*/ 378 h 411"/>
                <a:gd name="T32" fmla="*/ 305 w 425"/>
                <a:gd name="T33" fmla="*/ 401 h 411"/>
                <a:gd name="T34" fmla="*/ 262 w 425"/>
                <a:gd name="T35" fmla="*/ 411 h 411"/>
                <a:gd name="T36" fmla="*/ 213 w 425"/>
                <a:gd name="T37" fmla="*/ 401 h 411"/>
                <a:gd name="T38" fmla="*/ 163 w 425"/>
                <a:gd name="T39" fmla="*/ 411 h 411"/>
                <a:gd name="T40" fmla="*/ 121 w 425"/>
                <a:gd name="T41" fmla="*/ 401 h 411"/>
                <a:gd name="T42" fmla="*/ 87 w 425"/>
                <a:gd name="T43" fmla="*/ 378 h 411"/>
                <a:gd name="T44" fmla="*/ 59 w 425"/>
                <a:gd name="T45" fmla="*/ 345 h 411"/>
                <a:gd name="T46" fmla="*/ 38 w 425"/>
                <a:gd name="T47" fmla="*/ 309 h 411"/>
                <a:gd name="T48" fmla="*/ 23 w 425"/>
                <a:gd name="T49" fmla="*/ 275 h 411"/>
                <a:gd name="T50" fmla="*/ 13 w 425"/>
                <a:gd name="T51" fmla="*/ 246 h 411"/>
                <a:gd name="T52" fmla="*/ 9 w 425"/>
                <a:gd name="T53" fmla="*/ 230 h 411"/>
                <a:gd name="T54" fmla="*/ 2 w 425"/>
                <a:gd name="T55" fmla="*/ 195 h 411"/>
                <a:gd name="T56" fmla="*/ 1 w 425"/>
                <a:gd name="T57" fmla="*/ 139 h 411"/>
                <a:gd name="T58" fmla="*/ 11 w 425"/>
                <a:gd name="T59" fmla="*/ 94 h 411"/>
                <a:gd name="T60" fmla="*/ 30 w 425"/>
                <a:gd name="T61" fmla="*/ 60 h 411"/>
                <a:gd name="T62" fmla="*/ 54 w 425"/>
                <a:gd name="T63" fmla="*/ 37 h 411"/>
                <a:gd name="T64" fmla="*/ 81 w 425"/>
                <a:gd name="T65" fmla="*/ 20 h 411"/>
                <a:gd name="T66" fmla="*/ 106 w 425"/>
                <a:gd name="T67" fmla="*/ 9 h 411"/>
                <a:gd name="T68" fmla="*/ 128 w 425"/>
                <a:gd name="T69" fmla="*/ 4 h 411"/>
                <a:gd name="T70" fmla="*/ 144 w 425"/>
                <a:gd name="T71" fmla="*/ 1 h 411"/>
                <a:gd name="T72" fmla="*/ 150 w 425"/>
                <a:gd name="T73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5" h="411">
                  <a:moveTo>
                    <a:pt x="150" y="0"/>
                  </a:moveTo>
                  <a:lnTo>
                    <a:pt x="276" y="0"/>
                  </a:lnTo>
                  <a:lnTo>
                    <a:pt x="277" y="0"/>
                  </a:lnTo>
                  <a:lnTo>
                    <a:pt x="282" y="1"/>
                  </a:lnTo>
                  <a:lnTo>
                    <a:pt x="288" y="1"/>
                  </a:lnTo>
                  <a:lnTo>
                    <a:pt x="297" y="4"/>
                  </a:lnTo>
                  <a:lnTo>
                    <a:pt x="308" y="6"/>
                  </a:lnTo>
                  <a:lnTo>
                    <a:pt x="319" y="9"/>
                  </a:lnTo>
                  <a:lnTo>
                    <a:pt x="331" y="14"/>
                  </a:lnTo>
                  <a:lnTo>
                    <a:pt x="345" y="20"/>
                  </a:lnTo>
                  <a:lnTo>
                    <a:pt x="358" y="27"/>
                  </a:lnTo>
                  <a:lnTo>
                    <a:pt x="372" y="37"/>
                  </a:lnTo>
                  <a:lnTo>
                    <a:pt x="384" y="48"/>
                  </a:lnTo>
                  <a:lnTo>
                    <a:pt x="396" y="60"/>
                  </a:lnTo>
                  <a:lnTo>
                    <a:pt x="406" y="76"/>
                  </a:lnTo>
                  <a:lnTo>
                    <a:pt x="414" y="94"/>
                  </a:lnTo>
                  <a:lnTo>
                    <a:pt x="420" y="115"/>
                  </a:lnTo>
                  <a:lnTo>
                    <a:pt x="424" y="139"/>
                  </a:lnTo>
                  <a:lnTo>
                    <a:pt x="425" y="165"/>
                  </a:lnTo>
                  <a:lnTo>
                    <a:pt x="423" y="195"/>
                  </a:lnTo>
                  <a:lnTo>
                    <a:pt x="417" y="228"/>
                  </a:lnTo>
                  <a:lnTo>
                    <a:pt x="416" y="230"/>
                  </a:lnTo>
                  <a:lnTo>
                    <a:pt x="415" y="236"/>
                  </a:lnTo>
                  <a:lnTo>
                    <a:pt x="412" y="246"/>
                  </a:lnTo>
                  <a:lnTo>
                    <a:pt x="408" y="260"/>
                  </a:lnTo>
                  <a:lnTo>
                    <a:pt x="403" y="275"/>
                  </a:lnTo>
                  <a:lnTo>
                    <a:pt x="396" y="292"/>
                  </a:lnTo>
                  <a:lnTo>
                    <a:pt x="387" y="309"/>
                  </a:lnTo>
                  <a:lnTo>
                    <a:pt x="378" y="328"/>
                  </a:lnTo>
                  <a:lnTo>
                    <a:pt x="367" y="345"/>
                  </a:lnTo>
                  <a:lnTo>
                    <a:pt x="353" y="363"/>
                  </a:lnTo>
                  <a:lnTo>
                    <a:pt x="339" y="378"/>
                  </a:lnTo>
                  <a:lnTo>
                    <a:pt x="322" y="392"/>
                  </a:lnTo>
                  <a:lnTo>
                    <a:pt x="305" y="401"/>
                  </a:lnTo>
                  <a:lnTo>
                    <a:pt x="285" y="408"/>
                  </a:lnTo>
                  <a:lnTo>
                    <a:pt x="262" y="411"/>
                  </a:lnTo>
                  <a:lnTo>
                    <a:pt x="239" y="408"/>
                  </a:lnTo>
                  <a:lnTo>
                    <a:pt x="213" y="401"/>
                  </a:lnTo>
                  <a:lnTo>
                    <a:pt x="187" y="408"/>
                  </a:lnTo>
                  <a:lnTo>
                    <a:pt x="163" y="411"/>
                  </a:lnTo>
                  <a:lnTo>
                    <a:pt x="140" y="408"/>
                  </a:lnTo>
                  <a:lnTo>
                    <a:pt x="121" y="401"/>
                  </a:lnTo>
                  <a:lnTo>
                    <a:pt x="103" y="392"/>
                  </a:lnTo>
                  <a:lnTo>
                    <a:pt x="87" y="378"/>
                  </a:lnTo>
                  <a:lnTo>
                    <a:pt x="72" y="363"/>
                  </a:lnTo>
                  <a:lnTo>
                    <a:pt x="59" y="345"/>
                  </a:lnTo>
                  <a:lnTo>
                    <a:pt x="47" y="328"/>
                  </a:lnTo>
                  <a:lnTo>
                    <a:pt x="38" y="309"/>
                  </a:lnTo>
                  <a:lnTo>
                    <a:pt x="30" y="292"/>
                  </a:lnTo>
                  <a:lnTo>
                    <a:pt x="23" y="275"/>
                  </a:lnTo>
                  <a:lnTo>
                    <a:pt x="18" y="260"/>
                  </a:lnTo>
                  <a:lnTo>
                    <a:pt x="13" y="246"/>
                  </a:lnTo>
                  <a:lnTo>
                    <a:pt x="10" y="236"/>
                  </a:lnTo>
                  <a:lnTo>
                    <a:pt x="9" y="230"/>
                  </a:lnTo>
                  <a:lnTo>
                    <a:pt x="8" y="228"/>
                  </a:lnTo>
                  <a:lnTo>
                    <a:pt x="2" y="195"/>
                  </a:lnTo>
                  <a:lnTo>
                    <a:pt x="0" y="165"/>
                  </a:lnTo>
                  <a:lnTo>
                    <a:pt x="1" y="139"/>
                  </a:lnTo>
                  <a:lnTo>
                    <a:pt x="5" y="115"/>
                  </a:lnTo>
                  <a:lnTo>
                    <a:pt x="11" y="94"/>
                  </a:lnTo>
                  <a:lnTo>
                    <a:pt x="20" y="76"/>
                  </a:lnTo>
                  <a:lnTo>
                    <a:pt x="30" y="60"/>
                  </a:lnTo>
                  <a:lnTo>
                    <a:pt x="41" y="48"/>
                  </a:lnTo>
                  <a:lnTo>
                    <a:pt x="54" y="37"/>
                  </a:lnTo>
                  <a:lnTo>
                    <a:pt x="67" y="27"/>
                  </a:lnTo>
                  <a:lnTo>
                    <a:pt x="81" y="20"/>
                  </a:lnTo>
                  <a:lnTo>
                    <a:pt x="94" y="14"/>
                  </a:lnTo>
                  <a:lnTo>
                    <a:pt x="106" y="9"/>
                  </a:lnTo>
                  <a:lnTo>
                    <a:pt x="118" y="6"/>
                  </a:lnTo>
                  <a:lnTo>
                    <a:pt x="128" y="4"/>
                  </a:lnTo>
                  <a:lnTo>
                    <a:pt x="137" y="1"/>
                  </a:lnTo>
                  <a:lnTo>
                    <a:pt x="144" y="1"/>
                  </a:lnTo>
                  <a:lnTo>
                    <a:pt x="149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9160">
              <a:extLst>
                <a:ext uri="{FF2B5EF4-FFF2-40B4-BE49-F238E27FC236}">
                  <a16:creationId xmlns:a16="http://schemas.microsoft.com/office/drawing/2014/main" id="{991A6B04-EB07-4DCA-8ACF-F85559294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868" y="1557337"/>
              <a:ext cx="42863" cy="1476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161">
              <a:extLst>
                <a:ext uri="{FF2B5EF4-FFF2-40B4-BE49-F238E27FC236}">
                  <a16:creationId xmlns:a16="http://schemas.microsoft.com/office/drawing/2014/main" id="{90B716F0-8D20-45EB-BC60-234B85F49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505" y="1514475"/>
              <a:ext cx="282575" cy="153988"/>
            </a:xfrm>
            <a:custGeom>
              <a:avLst/>
              <a:gdLst>
                <a:gd name="T0" fmla="*/ 112 w 178"/>
                <a:gd name="T1" fmla="*/ 0 h 97"/>
                <a:gd name="T2" fmla="*/ 129 w 178"/>
                <a:gd name="T3" fmla="*/ 2 h 97"/>
                <a:gd name="T4" fmla="*/ 145 w 178"/>
                <a:gd name="T5" fmla="*/ 6 h 97"/>
                <a:gd name="T6" fmla="*/ 158 w 178"/>
                <a:gd name="T7" fmla="*/ 11 h 97"/>
                <a:gd name="T8" fmla="*/ 169 w 178"/>
                <a:gd name="T9" fmla="*/ 15 h 97"/>
                <a:gd name="T10" fmla="*/ 176 w 178"/>
                <a:gd name="T11" fmla="*/ 18 h 97"/>
                <a:gd name="T12" fmla="*/ 178 w 178"/>
                <a:gd name="T13" fmla="*/ 20 h 97"/>
                <a:gd name="T14" fmla="*/ 177 w 178"/>
                <a:gd name="T15" fmla="*/ 22 h 97"/>
                <a:gd name="T16" fmla="*/ 174 w 178"/>
                <a:gd name="T17" fmla="*/ 28 h 97"/>
                <a:gd name="T18" fmla="*/ 168 w 178"/>
                <a:gd name="T19" fmla="*/ 38 h 97"/>
                <a:gd name="T20" fmla="*/ 159 w 178"/>
                <a:gd name="T21" fmla="*/ 50 h 97"/>
                <a:gd name="T22" fmla="*/ 149 w 178"/>
                <a:gd name="T23" fmla="*/ 62 h 97"/>
                <a:gd name="T24" fmla="*/ 137 w 178"/>
                <a:gd name="T25" fmla="*/ 75 h 97"/>
                <a:gd name="T26" fmla="*/ 121 w 178"/>
                <a:gd name="T27" fmla="*/ 85 h 97"/>
                <a:gd name="T28" fmla="*/ 104 w 178"/>
                <a:gd name="T29" fmla="*/ 93 h 97"/>
                <a:gd name="T30" fmla="*/ 85 w 178"/>
                <a:gd name="T31" fmla="*/ 97 h 97"/>
                <a:gd name="T32" fmla="*/ 67 w 178"/>
                <a:gd name="T33" fmla="*/ 97 h 97"/>
                <a:gd name="T34" fmla="*/ 50 w 178"/>
                <a:gd name="T35" fmla="*/ 96 h 97"/>
                <a:gd name="T36" fmla="*/ 33 w 178"/>
                <a:gd name="T37" fmla="*/ 92 h 97"/>
                <a:gd name="T38" fmla="*/ 20 w 178"/>
                <a:gd name="T39" fmla="*/ 88 h 97"/>
                <a:gd name="T40" fmla="*/ 10 w 178"/>
                <a:gd name="T41" fmla="*/ 84 h 97"/>
                <a:gd name="T42" fmla="*/ 2 w 178"/>
                <a:gd name="T43" fmla="*/ 81 h 97"/>
                <a:gd name="T44" fmla="*/ 0 w 178"/>
                <a:gd name="T45" fmla="*/ 79 h 97"/>
                <a:gd name="T46" fmla="*/ 1 w 178"/>
                <a:gd name="T47" fmla="*/ 77 h 97"/>
                <a:gd name="T48" fmla="*/ 5 w 178"/>
                <a:gd name="T49" fmla="*/ 69 h 97"/>
                <a:gd name="T50" fmla="*/ 11 w 178"/>
                <a:gd name="T51" fmla="*/ 60 h 97"/>
                <a:gd name="T52" fmla="*/ 19 w 178"/>
                <a:gd name="T53" fmla="*/ 49 h 97"/>
                <a:gd name="T54" fmla="*/ 29 w 178"/>
                <a:gd name="T55" fmla="*/ 36 h 97"/>
                <a:gd name="T56" fmla="*/ 43 w 178"/>
                <a:gd name="T57" fmla="*/ 24 h 97"/>
                <a:gd name="T58" fmla="*/ 57 w 178"/>
                <a:gd name="T59" fmla="*/ 14 h 97"/>
                <a:gd name="T60" fmla="*/ 75 w 178"/>
                <a:gd name="T61" fmla="*/ 5 h 97"/>
                <a:gd name="T62" fmla="*/ 93 w 178"/>
                <a:gd name="T63" fmla="*/ 1 h 97"/>
                <a:gd name="T64" fmla="*/ 112 w 178"/>
                <a:gd name="T6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97">
                  <a:moveTo>
                    <a:pt x="112" y="0"/>
                  </a:moveTo>
                  <a:lnTo>
                    <a:pt x="129" y="2"/>
                  </a:lnTo>
                  <a:lnTo>
                    <a:pt x="145" y="6"/>
                  </a:lnTo>
                  <a:lnTo>
                    <a:pt x="158" y="11"/>
                  </a:lnTo>
                  <a:lnTo>
                    <a:pt x="169" y="15"/>
                  </a:lnTo>
                  <a:lnTo>
                    <a:pt x="176" y="18"/>
                  </a:lnTo>
                  <a:lnTo>
                    <a:pt x="178" y="20"/>
                  </a:lnTo>
                  <a:lnTo>
                    <a:pt x="177" y="22"/>
                  </a:lnTo>
                  <a:lnTo>
                    <a:pt x="174" y="28"/>
                  </a:lnTo>
                  <a:lnTo>
                    <a:pt x="168" y="38"/>
                  </a:lnTo>
                  <a:lnTo>
                    <a:pt x="159" y="50"/>
                  </a:lnTo>
                  <a:lnTo>
                    <a:pt x="149" y="62"/>
                  </a:lnTo>
                  <a:lnTo>
                    <a:pt x="137" y="75"/>
                  </a:lnTo>
                  <a:lnTo>
                    <a:pt x="121" y="85"/>
                  </a:lnTo>
                  <a:lnTo>
                    <a:pt x="104" y="93"/>
                  </a:lnTo>
                  <a:lnTo>
                    <a:pt x="85" y="97"/>
                  </a:lnTo>
                  <a:lnTo>
                    <a:pt x="67" y="97"/>
                  </a:lnTo>
                  <a:lnTo>
                    <a:pt x="50" y="96"/>
                  </a:lnTo>
                  <a:lnTo>
                    <a:pt x="33" y="92"/>
                  </a:lnTo>
                  <a:lnTo>
                    <a:pt x="20" y="88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0" y="79"/>
                  </a:lnTo>
                  <a:lnTo>
                    <a:pt x="1" y="77"/>
                  </a:lnTo>
                  <a:lnTo>
                    <a:pt x="5" y="69"/>
                  </a:lnTo>
                  <a:lnTo>
                    <a:pt x="11" y="60"/>
                  </a:lnTo>
                  <a:lnTo>
                    <a:pt x="19" y="49"/>
                  </a:lnTo>
                  <a:lnTo>
                    <a:pt x="29" y="36"/>
                  </a:lnTo>
                  <a:lnTo>
                    <a:pt x="43" y="24"/>
                  </a:lnTo>
                  <a:lnTo>
                    <a:pt x="57" y="14"/>
                  </a:lnTo>
                  <a:lnTo>
                    <a:pt x="75" y="5"/>
                  </a:lnTo>
                  <a:lnTo>
                    <a:pt x="93" y="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162">
              <a:extLst>
                <a:ext uri="{FF2B5EF4-FFF2-40B4-BE49-F238E27FC236}">
                  <a16:creationId xmlns:a16="http://schemas.microsoft.com/office/drawing/2014/main" id="{535094BA-8032-4F69-9B77-F8C203B0D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98293" y="1473200"/>
              <a:ext cx="1073150" cy="1123950"/>
            </a:xfrm>
            <a:custGeom>
              <a:avLst/>
              <a:gdLst>
                <a:gd name="T0" fmla="*/ 520 w 676"/>
                <a:gd name="T1" fmla="*/ 505 h 708"/>
                <a:gd name="T2" fmla="*/ 513 w 676"/>
                <a:gd name="T3" fmla="*/ 477 h 708"/>
                <a:gd name="T4" fmla="*/ 488 w 676"/>
                <a:gd name="T5" fmla="*/ 470 h 708"/>
                <a:gd name="T6" fmla="*/ 497 w 676"/>
                <a:gd name="T7" fmla="*/ 502 h 708"/>
                <a:gd name="T8" fmla="*/ 427 w 676"/>
                <a:gd name="T9" fmla="*/ 473 h 708"/>
                <a:gd name="T10" fmla="*/ 250 w 676"/>
                <a:gd name="T11" fmla="*/ 379 h 708"/>
                <a:gd name="T12" fmla="*/ 216 w 676"/>
                <a:gd name="T13" fmla="*/ 486 h 708"/>
                <a:gd name="T14" fmla="*/ 164 w 676"/>
                <a:gd name="T15" fmla="*/ 496 h 708"/>
                <a:gd name="T16" fmla="*/ 162 w 676"/>
                <a:gd name="T17" fmla="*/ 482 h 708"/>
                <a:gd name="T18" fmla="*/ 219 w 676"/>
                <a:gd name="T19" fmla="*/ 408 h 708"/>
                <a:gd name="T20" fmla="*/ 275 w 676"/>
                <a:gd name="T21" fmla="*/ 359 h 708"/>
                <a:gd name="T22" fmla="*/ 527 w 676"/>
                <a:gd name="T23" fmla="*/ 227 h 708"/>
                <a:gd name="T24" fmla="*/ 524 w 676"/>
                <a:gd name="T25" fmla="*/ 248 h 708"/>
                <a:gd name="T26" fmla="*/ 454 w 676"/>
                <a:gd name="T27" fmla="*/ 329 h 708"/>
                <a:gd name="T28" fmla="*/ 426 w 676"/>
                <a:gd name="T29" fmla="*/ 258 h 708"/>
                <a:gd name="T30" fmla="*/ 519 w 676"/>
                <a:gd name="T31" fmla="*/ 225 h 708"/>
                <a:gd name="T32" fmla="*/ 257 w 676"/>
                <a:gd name="T33" fmla="*/ 256 h 708"/>
                <a:gd name="T34" fmla="*/ 215 w 676"/>
                <a:gd name="T35" fmla="*/ 298 h 708"/>
                <a:gd name="T36" fmla="*/ 168 w 676"/>
                <a:gd name="T37" fmla="*/ 221 h 708"/>
                <a:gd name="T38" fmla="*/ 149 w 676"/>
                <a:gd name="T39" fmla="*/ 220 h 708"/>
                <a:gd name="T40" fmla="*/ 146 w 676"/>
                <a:gd name="T41" fmla="*/ 213 h 708"/>
                <a:gd name="T42" fmla="*/ 416 w 676"/>
                <a:gd name="T43" fmla="*/ 14 h 708"/>
                <a:gd name="T44" fmla="*/ 602 w 676"/>
                <a:gd name="T45" fmla="*/ 139 h 708"/>
                <a:gd name="T46" fmla="*/ 676 w 676"/>
                <a:gd name="T47" fmla="*/ 355 h 708"/>
                <a:gd name="T48" fmla="*/ 644 w 676"/>
                <a:gd name="T49" fmla="*/ 499 h 708"/>
                <a:gd name="T50" fmla="*/ 539 w 676"/>
                <a:gd name="T51" fmla="*/ 491 h 708"/>
                <a:gd name="T52" fmla="*/ 466 w 676"/>
                <a:gd name="T53" fmla="*/ 388 h 708"/>
                <a:gd name="T54" fmla="*/ 525 w 676"/>
                <a:gd name="T55" fmla="*/ 281 h 708"/>
                <a:gd name="T56" fmla="*/ 545 w 676"/>
                <a:gd name="T57" fmla="*/ 216 h 708"/>
                <a:gd name="T58" fmla="*/ 488 w 676"/>
                <a:gd name="T59" fmla="*/ 211 h 708"/>
                <a:gd name="T60" fmla="*/ 396 w 676"/>
                <a:gd name="T61" fmla="*/ 218 h 708"/>
                <a:gd name="T62" fmla="*/ 356 w 676"/>
                <a:gd name="T63" fmla="*/ 114 h 708"/>
                <a:gd name="T64" fmla="*/ 305 w 676"/>
                <a:gd name="T65" fmla="*/ 159 h 708"/>
                <a:gd name="T66" fmla="*/ 235 w 676"/>
                <a:gd name="T67" fmla="*/ 212 h 708"/>
                <a:gd name="T68" fmla="*/ 164 w 676"/>
                <a:gd name="T69" fmla="*/ 193 h 708"/>
                <a:gd name="T70" fmla="*/ 126 w 676"/>
                <a:gd name="T71" fmla="*/ 210 h 708"/>
                <a:gd name="T72" fmla="*/ 162 w 676"/>
                <a:gd name="T73" fmla="*/ 288 h 708"/>
                <a:gd name="T74" fmla="*/ 205 w 676"/>
                <a:gd name="T75" fmla="*/ 395 h 708"/>
                <a:gd name="T76" fmla="*/ 141 w 676"/>
                <a:gd name="T77" fmla="*/ 486 h 708"/>
                <a:gd name="T78" fmla="*/ 170 w 676"/>
                <a:gd name="T79" fmla="*/ 517 h 708"/>
                <a:gd name="T80" fmla="*/ 283 w 676"/>
                <a:gd name="T81" fmla="*/ 474 h 708"/>
                <a:gd name="T82" fmla="*/ 316 w 676"/>
                <a:gd name="T83" fmla="*/ 592 h 708"/>
                <a:gd name="T84" fmla="*/ 360 w 676"/>
                <a:gd name="T85" fmla="*/ 593 h 708"/>
                <a:gd name="T86" fmla="*/ 394 w 676"/>
                <a:gd name="T87" fmla="*/ 487 h 708"/>
                <a:gd name="T88" fmla="*/ 489 w 676"/>
                <a:gd name="T89" fmla="*/ 524 h 708"/>
                <a:gd name="T90" fmla="*/ 429 w 676"/>
                <a:gd name="T91" fmla="*/ 572 h 708"/>
                <a:gd name="T92" fmla="*/ 285 w 676"/>
                <a:gd name="T93" fmla="*/ 707 h 708"/>
                <a:gd name="T94" fmla="*/ 134 w 676"/>
                <a:gd name="T95" fmla="*/ 599 h 708"/>
                <a:gd name="T96" fmla="*/ 23 w 676"/>
                <a:gd name="T97" fmla="*/ 471 h 708"/>
                <a:gd name="T98" fmla="*/ 78 w 676"/>
                <a:gd name="T99" fmla="*/ 281 h 708"/>
                <a:gd name="T100" fmla="*/ 76 w 676"/>
                <a:gd name="T101" fmla="*/ 101 h 708"/>
                <a:gd name="T102" fmla="*/ 275 w 676"/>
                <a:gd name="T103" fmla="*/ 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6" h="708">
                  <a:moveTo>
                    <a:pt x="513" y="477"/>
                  </a:moveTo>
                  <a:lnTo>
                    <a:pt x="518" y="489"/>
                  </a:lnTo>
                  <a:lnTo>
                    <a:pt x="521" y="497"/>
                  </a:lnTo>
                  <a:lnTo>
                    <a:pt x="521" y="503"/>
                  </a:lnTo>
                  <a:lnTo>
                    <a:pt x="520" y="505"/>
                  </a:lnTo>
                  <a:lnTo>
                    <a:pt x="519" y="506"/>
                  </a:lnTo>
                  <a:lnTo>
                    <a:pt x="516" y="508"/>
                  </a:lnTo>
                  <a:lnTo>
                    <a:pt x="518" y="499"/>
                  </a:lnTo>
                  <a:lnTo>
                    <a:pt x="516" y="489"/>
                  </a:lnTo>
                  <a:lnTo>
                    <a:pt x="513" y="477"/>
                  </a:lnTo>
                  <a:close/>
                  <a:moveTo>
                    <a:pt x="418" y="385"/>
                  </a:moveTo>
                  <a:lnTo>
                    <a:pt x="445" y="414"/>
                  </a:lnTo>
                  <a:lnTo>
                    <a:pt x="467" y="441"/>
                  </a:lnTo>
                  <a:lnTo>
                    <a:pt x="480" y="457"/>
                  </a:lnTo>
                  <a:lnTo>
                    <a:pt x="488" y="470"/>
                  </a:lnTo>
                  <a:lnTo>
                    <a:pt x="493" y="482"/>
                  </a:lnTo>
                  <a:lnTo>
                    <a:pt x="497" y="490"/>
                  </a:lnTo>
                  <a:lnTo>
                    <a:pt x="498" y="496"/>
                  </a:lnTo>
                  <a:lnTo>
                    <a:pt x="498" y="500"/>
                  </a:lnTo>
                  <a:lnTo>
                    <a:pt x="497" y="502"/>
                  </a:lnTo>
                  <a:lnTo>
                    <a:pt x="496" y="503"/>
                  </a:lnTo>
                  <a:lnTo>
                    <a:pt x="493" y="504"/>
                  </a:lnTo>
                  <a:lnTo>
                    <a:pt x="474" y="497"/>
                  </a:lnTo>
                  <a:lnTo>
                    <a:pt x="452" y="487"/>
                  </a:lnTo>
                  <a:lnTo>
                    <a:pt x="427" y="473"/>
                  </a:lnTo>
                  <a:lnTo>
                    <a:pt x="398" y="456"/>
                  </a:lnTo>
                  <a:lnTo>
                    <a:pt x="401" y="426"/>
                  </a:lnTo>
                  <a:lnTo>
                    <a:pt x="403" y="396"/>
                  </a:lnTo>
                  <a:lnTo>
                    <a:pt x="418" y="385"/>
                  </a:lnTo>
                  <a:close/>
                  <a:moveTo>
                    <a:pt x="250" y="379"/>
                  </a:moveTo>
                  <a:lnTo>
                    <a:pt x="279" y="404"/>
                  </a:lnTo>
                  <a:lnTo>
                    <a:pt x="281" y="454"/>
                  </a:lnTo>
                  <a:lnTo>
                    <a:pt x="259" y="466"/>
                  </a:lnTo>
                  <a:lnTo>
                    <a:pt x="237" y="477"/>
                  </a:lnTo>
                  <a:lnTo>
                    <a:pt x="216" y="486"/>
                  </a:lnTo>
                  <a:lnTo>
                    <a:pt x="199" y="492"/>
                  </a:lnTo>
                  <a:lnTo>
                    <a:pt x="183" y="496"/>
                  </a:lnTo>
                  <a:lnTo>
                    <a:pt x="170" y="497"/>
                  </a:lnTo>
                  <a:lnTo>
                    <a:pt x="167" y="497"/>
                  </a:lnTo>
                  <a:lnTo>
                    <a:pt x="164" y="496"/>
                  </a:lnTo>
                  <a:lnTo>
                    <a:pt x="162" y="496"/>
                  </a:lnTo>
                  <a:lnTo>
                    <a:pt x="160" y="494"/>
                  </a:lnTo>
                  <a:lnTo>
                    <a:pt x="160" y="492"/>
                  </a:lnTo>
                  <a:lnTo>
                    <a:pt x="160" y="488"/>
                  </a:lnTo>
                  <a:lnTo>
                    <a:pt x="162" y="482"/>
                  </a:lnTo>
                  <a:lnTo>
                    <a:pt x="165" y="474"/>
                  </a:lnTo>
                  <a:lnTo>
                    <a:pt x="172" y="463"/>
                  </a:lnTo>
                  <a:lnTo>
                    <a:pt x="181" y="451"/>
                  </a:lnTo>
                  <a:lnTo>
                    <a:pt x="194" y="435"/>
                  </a:lnTo>
                  <a:lnTo>
                    <a:pt x="219" y="408"/>
                  </a:lnTo>
                  <a:lnTo>
                    <a:pt x="250" y="379"/>
                  </a:lnTo>
                  <a:close/>
                  <a:moveTo>
                    <a:pt x="278" y="356"/>
                  </a:moveTo>
                  <a:lnTo>
                    <a:pt x="278" y="357"/>
                  </a:lnTo>
                  <a:lnTo>
                    <a:pt x="278" y="362"/>
                  </a:lnTo>
                  <a:lnTo>
                    <a:pt x="275" y="359"/>
                  </a:lnTo>
                  <a:lnTo>
                    <a:pt x="278" y="356"/>
                  </a:lnTo>
                  <a:close/>
                  <a:moveTo>
                    <a:pt x="519" y="225"/>
                  </a:moveTo>
                  <a:lnTo>
                    <a:pt x="522" y="226"/>
                  </a:lnTo>
                  <a:lnTo>
                    <a:pt x="525" y="226"/>
                  </a:lnTo>
                  <a:lnTo>
                    <a:pt x="527" y="227"/>
                  </a:lnTo>
                  <a:lnTo>
                    <a:pt x="529" y="228"/>
                  </a:lnTo>
                  <a:lnTo>
                    <a:pt x="529" y="230"/>
                  </a:lnTo>
                  <a:lnTo>
                    <a:pt x="529" y="234"/>
                  </a:lnTo>
                  <a:lnTo>
                    <a:pt x="527" y="240"/>
                  </a:lnTo>
                  <a:lnTo>
                    <a:pt x="524" y="248"/>
                  </a:lnTo>
                  <a:lnTo>
                    <a:pt x="518" y="259"/>
                  </a:lnTo>
                  <a:lnTo>
                    <a:pt x="509" y="272"/>
                  </a:lnTo>
                  <a:lnTo>
                    <a:pt x="495" y="287"/>
                  </a:lnTo>
                  <a:lnTo>
                    <a:pt x="476" y="307"/>
                  </a:lnTo>
                  <a:lnTo>
                    <a:pt x="454" y="329"/>
                  </a:lnTo>
                  <a:lnTo>
                    <a:pt x="429" y="351"/>
                  </a:lnTo>
                  <a:lnTo>
                    <a:pt x="404" y="329"/>
                  </a:lnTo>
                  <a:lnTo>
                    <a:pt x="403" y="300"/>
                  </a:lnTo>
                  <a:lnTo>
                    <a:pt x="402" y="271"/>
                  </a:lnTo>
                  <a:lnTo>
                    <a:pt x="426" y="258"/>
                  </a:lnTo>
                  <a:lnTo>
                    <a:pt x="450" y="246"/>
                  </a:lnTo>
                  <a:lnTo>
                    <a:pt x="470" y="237"/>
                  </a:lnTo>
                  <a:lnTo>
                    <a:pt x="489" y="231"/>
                  </a:lnTo>
                  <a:lnTo>
                    <a:pt x="505" y="227"/>
                  </a:lnTo>
                  <a:lnTo>
                    <a:pt x="519" y="225"/>
                  </a:lnTo>
                  <a:close/>
                  <a:moveTo>
                    <a:pt x="173" y="214"/>
                  </a:moveTo>
                  <a:lnTo>
                    <a:pt x="189" y="220"/>
                  </a:lnTo>
                  <a:lnTo>
                    <a:pt x="210" y="230"/>
                  </a:lnTo>
                  <a:lnTo>
                    <a:pt x="232" y="241"/>
                  </a:lnTo>
                  <a:lnTo>
                    <a:pt x="257" y="256"/>
                  </a:lnTo>
                  <a:lnTo>
                    <a:pt x="283" y="273"/>
                  </a:lnTo>
                  <a:lnTo>
                    <a:pt x="279" y="331"/>
                  </a:lnTo>
                  <a:lnTo>
                    <a:pt x="261" y="345"/>
                  </a:lnTo>
                  <a:lnTo>
                    <a:pt x="236" y="321"/>
                  </a:lnTo>
                  <a:lnTo>
                    <a:pt x="215" y="298"/>
                  </a:lnTo>
                  <a:lnTo>
                    <a:pt x="198" y="277"/>
                  </a:lnTo>
                  <a:lnTo>
                    <a:pt x="185" y="259"/>
                  </a:lnTo>
                  <a:lnTo>
                    <a:pt x="175" y="243"/>
                  </a:lnTo>
                  <a:lnTo>
                    <a:pt x="170" y="231"/>
                  </a:lnTo>
                  <a:lnTo>
                    <a:pt x="168" y="221"/>
                  </a:lnTo>
                  <a:lnTo>
                    <a:pt x="169" y="216"/>
                  </a:lnTo>
                  <a:lnTo>
                    <a:pt x="171" y="215"/>
                  </a:lnTo>
                  <a:lnTo>
                    <a:pt x="173" y="214"/>
                  </a:lnTo>
                  <a:close/>
                  <a:moveTo>
                    <a:pt x="150" y="211"/>
                  </a:moveTo>
                  <a:lnTo>
                    <a:pt x="149" y="220"/>
                  </a:lnTo>
                  <a:lnTo>
                    <a:pt x="150" y="231"/>
                  </a:lnTo>
                  <a:lnTo>
                    <a:pt x="154" y="242"/>
                  </a:lnTo>
                  <a:lnTo>
                    <a:pt x="147" y="229"/>
                  </a:lnTo>
                  <a:lnTo>
                    <a:pt x="145" y="218"/>
                  </a:lnTo>
                  <a:lnTo>
                    <a:pt x="146" y="213"/>
                  </a:lnTo>
                  <a:lnTo>
                    <a:pt x="147" y="212"/>
                  </a:lnTo>
                  <a:lnTo>
                    <a:pt x="150" y="211"/>
                  </a:lnTo>
                  <a:close/>
                  <a:moveTo>
                    <a:pt x="322" y="0"/>
                  </a:moveTo>
                  <a:lnTo>
                    <a:pt x="370" y="5"/>
                  </a:lnTo>
                  <a:lnTo>
                    <a:pt x="416" y="14"/>
                  </a:lnTo>
                  <a:lnTo>
                    <a:pt x="459" y="28"/>
                  </a:lnTo>
                  <a:lnTo>
                    <a:pt x="500" y="49"/>
                  </a:lnTo>
                  <a:lnTo>
                    <a:pt x="537" y="75"/>
                  </a:lnTo>
                  <a:lnTo>
                    <a:pt x="572" y="105"/>
                  </a:lnTo>
                  <a:lnTo>
                    <a:pt x="602" y="139"/>
                  </a:lnTo>
                  <a:lnTo>
                    <a:pt x="627" y="176"/>
                  </a:lnTo>
                  <a:lnTo>
                    <a:pt x="648" y="217"/>
                  </a:lnTo>
                  <a:lnTo>
                    <a:pt x="662" y="261"/>
                  </a:lnTo>
                  <a:lnTo>
                    <a:pt x="672" y="306"/>
                  </a:lnTo>
                  <a:lnTo>
                    <a:pt x="676" y="355"/>
                  </a:lnTo>
                  <a:lnTo>
                    <a:pt x="674" y="393"/>
                  </a:lnTo>
                  <a:lnTo>
                    <a:pt x="668" y="429"/>
                  </a:lnTo>
                  <a:lnTo>
                    <a:pt x="658" y="465"/>
                  </a:lnTo>
                  <a:lnTo>
                    <a:pt x="645" y="499"/>
                  </a:lnTo>
                  <a:lnTo>
                    <a:pt x="644" y="499"/>
                  </a:lnTo>
                  <a:lnTo>
                    <a:pt x="607" y="500"/>
                  </a:lnTo>
                  <a:lnTo>
                    <a:pt x="572" y="506"/>
                  </a:lnTo>
                  <a:lnTo>
                    <a:pt x="536" y="515"/>
                  </a:lnTo>
                  <a:lnTo>
                    <a:pt x="541" y="504"/>
                  </a:lnTo>
                  <a:lnTo>
                    <a:pt x="539" y="491"/>
                  </a:lnTo>
                  <a:lnTo>
                    <a:pt x="532" y="474"/>
                  </a:lnTo>
                  <a:lnTo>
                    <a:pt x="521" y="455"/>
                  </a:lnTo>
                  <a:lnTo>
                    <a:pt x="505" y="433"/>
                  </a:lnTo>
                  <a:lnTo>
                    <a:pt x="487" y="410"/>
                  </a:lnTo>
                  <a:lnTo>
                    <a:pt x="466" y="388"/>
                  </a:lnTo>
                  <a:lnTo>
                    <a:pt x="442" y="364"/>
                  </a:lnTo>
                  <a:lnTo>
                    <a:pt x="467" y="342"/>
                  </a:lnTo>
                  <a:lnTo>
                    <a:pt x="490" y="321"/>
                  </a:lnTo>
                  <a:lnTo>
                    <a:pt x="510" y="300"/>
                  </a:lnTo>
                  <a:lnTo>
                    <a:pt x="525" y="281"/>
                  </a:lnTo>
                  <a:lnTo>
                    <a:pt x="536" y="264"/>
                  </a:lnTo>
                  <a:lnTo>
                    <a:pt x="545" y="249"/>
                  </a:lnTo>
                  <a:lnTo>
                    <a:pt x="548" y="236"/>
                  </a:lnTo>
                  <a:lnTo>
                    <a:pt x="548" y="226"/>
                  </a:lnTo>
                  <a:lnTo>
                    <a:pt x="545" y="216"/>
                  </a:lnTo>
                  <a:lnTo>
                    <a:pt x="539" y="210"/>
                  </a:lnTo>
                  <a:lnTo>
                    <a:pt x="529" y="207"/>
                  </a:lnTo>
                  <a:lnTo>
                    <a:pt x="519" y="206"/>
                  </a:lnTo>
                  <a:lnTo>
                    <a:pt x="504" y="207"/>
                  </a:lnTo>
                  <a:lnTo>
                    <a:pt x="488" y="211"/>
                  </a:lnTo>
                  <a:lnTo>
                    <a:pt x="468" y="217"/>
                  </a:lnTo>
                  <a:lnTo>
                    <a:pt x="448" y="227"/>
                  </a:lnTo>
                  <a:lnTo>
                    <a:pt x="425" y="238"/>
                  </a:lnTo>
                  <a:lnTo>
                    <a:pt x="400" y="250"/>
                  </a:lnTo>
                  <a:lnTo>
                    <a:pt x="396" y="218"/>
                  </a:lnTo>
                  <a:lnTo>
                    <a:pt x="391" y="188"/>
                  </a:lnTo>
                  <a:lnTo>
                    <a:pt x="384" y="161"/>
                  </a:lnTo>
                  <a:lnTo>
                    <a:pt x="375" y="139"/>
                  </a:lnTo>
                  <a:lnTo>
                    <a:pt x="366" y="123"/>
                  </a:lnTo>
                  <a:lnTo>
                    <a:pt x="356" y="114"/>
                  </a:lnTo>
                  <a:lnTo>
                    <a:pt x="344" y="111"/>
                  </a:lnTo>
                  <a:lnTo>
                    <a:pt x="332" y="114"/>
                  </a:lnTo>
                  <a:lnTo>
                    <a:pt x="323" y="124"/>
                  </a:lnTo>
                  <a:lnTo>
                    <a:pt x="313" y="139"/>
                  </a:lnTo>
                  <a:lnTo>
                    <a:pt x="305" y="159"/>
                  </a:lnTo>
                  <a:lnTo>
                    <a:pt x="298" y="183"/>
                  </a:lnTo>
                  <a:lnTo>
                    <a:pt x="292" y="211"/>
                  </a:lnTo>
                  <a:lnTo>
                    <a:pt x="287" y="241"/>
                  </a:lnTo>
                  <a:lnTo>
                    <a:pt x="260" y="226"/>
                  </a:lnTo>
                  <a:lnTo>
                    <a:pt x="235" y="212"/>
                  </a:lnTo>
                  <a:lnTo>
                    <a:pt x="212" y="203"/>
                  </a:lnTo>
                  <a:lnTo>
                    <a:pt x="193" y="197"/>
                  </a:lnTo>
                  <a:lnTo>
                    <a:pt x="177" y="196"/>
                  </a:lnTo>
                  <a:lnTo>
                    <a:pt x="175" y="196"/>
                  </a:lnTo>
                  <a:lnTo>
                    <a:pt x="164" y="193"/>
                  </a:lnTo>
                  <a:lnTo>
                    <a:pt x="154" y="192"/>
                  </a:lnTo>
                  <a:lnTo>
                    <a:pt x="145" y="193"/>
                  </a:lnTo>
                  <a:lnTo>
                    <a:pt x="137" y="196"/>
                  </a:lnTo>
                  <a:lnTo>
                    <a:pt x="132" y="201"/>
                  </a:lnTo>
                  <a:lnTo>
                    <a:pt x="126" y="210"/>
                  </a:lnTo>
                  <a:lnTo>
                    <a:pt x="126" y="222"/>
                  </a:lnTo>
                  <a:lnTo>
                    <a:pt x="131" y="236"/>
                  </a:lnTo>
                  <a:lnTo>
                    <a:pt x="138" y="252"/>
                  </a:lnTo>
                  <a:lnTo>
                    <a:pt x="148" y="269"/>
                  </a:lnTo>
                  <a:lnTo>
                    <a:pt x="162" y="288"/>
                  </a:lnTo>
                  <a:lnTo>
                    <a:pt x="177" y="307"/>
                  </a:lnTo>
                  <a:lnTo>
                    <a:pt x="196" y="327"/>
                  </a:lnTo>
                  <a:lnTo>
                    <a:pt x="215" y="346"/>
                  </a:lnTo>
                  <a:lnTo>
                    <a:pt x="236" y="367"/>
                  </a:lnTo>
                  <a:lnTo>
                    <a:pt x="205" y="395"/>
                  </a:lnTo>
                  <a:lnTo>
                    <a:pt x="179" y="423"/>
                  </a:lnTo>
                  <a:lnTo>
                    <a:pt x="164" y="441"/>
                  </a:lnTo>
                  <a:lnTo>
                    <a:pt x="152" y="458"/>
                  </a:lnTo>
                  <a:lnTo>
                    <a:pt x="145" y="472"/>
                  </a:lnTo>
                  <a:lnTo>
                    <a:pt x="141" y="486"/>
                  </a:lnTo>
                  <a:lnTo>
                    <a:pt x="141" y="497"/>
                  </a:lnTo>
                  <a:lnTo>
                    <a:pt x="145" y="505"/>
                  </a:lnTo>
                  <a:lnTo>
                    <a:pt x="151" y="512"/>
                  </a:lnTo>
                  <a:lnTo>
                    <a:pt x="160" y="515"/>
                  </a:lnTo>
                  <a:lnTo>
                    <a:pt x="170" y="517"/>
                  </a:lnTo>
                  <a:lnTo>
                    <a:pt x="186" y="515"/>
                  </a:lnTo>
                  <a:lnTo>
                    <a:pt x="207" y="510"/>
                  </a:lnTo>
                  <a:lnTo>
                    <a:pt x="230" y="500"/>
                  </a:lnTo>
                  <a:lnTo>
                    <a:pt x="256" y="489"/>
                  </a:lnTo>
                  <a:lnTo>
                    <a:pt x="283" y="474"/>
                  </a:lnTo>
                  <a:lnTo>
                    <a:pt x="288" y="502"/>
                  </a:lnTo>
                  <a:lnTo>
                    <a:pt x="292" y="527"/>
                  </a:lnTo>
                  <a:lnTo>
                    <a:pt x="299" y="555"/>
                  </a:lnTo>
                  <a:lnTo>
                    <a:pt x="307" y="577"/>
                  </a:lnTo>
                  <a:lnTo>
                    <a:pt x="316" y="592"/>
                  </a:lnTo>
                  <a:lnTo>
                    <a:pt x="327" y="602"/>
                  </a:lnTo>
                  <a:lnTo>
                    <a:pt x="338" y="605"/>
                  </a:lnTo>
                  <a:lnTo>
                    <a:pt x="338" y="605"/>
                  </a:lnTo>
                  <a:lnTo>
                    <a:pt x="350" y="602"/>
                  </a:lnTo>
                  <a:lnTo>
                    <a:pt x="360" y="593"/>
                  </a:lnTo>
                  <a:lnTo>
                    <a:pt x="368" y="580"/>
                  </a:lnTo>
                  <a:lnTo>
                    <a:pt x="376" y="561"/>
                  </a:lnTo>
                  <a:lnTo>
                    <a:pt x="384" y="540"/>
                  </a:lnTo>
                  <a:lnTo>
                    <a:pt x="390" y="515"/>
                  </a:lnTo>
                  <a:lnTo>
                    <a:pt x="394" y="487"/>
                  </a:lnTo>
                  <a:lnTo>
                    <a:pt x="418" y="499"/>
                  </a:lnTo>
                  <a:lnTo>
                    <a:pt x="439" y="510"/>
                  </a:lnTo>
                  <a:lnTo>
                    <a:pt x="458" y="518"/>
                  </a:lnTo>
                  <a:lnTo>
                    <a:pt x="476" y="522"/>
                  </a:lnTo>
                  <a:lnTo>
                    <a:pt x="489" y="524"/>
                  </a:lnTo>
                  <a:lnTo>
                    <a:pt x="491" y="524"/>
                  </a:lnTo>
                  <a:lnTo>
                    <a:pt x="498" y="525"/>
                  </a:lnTo>
                  <a:lnTo>
                    <a:pt x="505" y="527"/>
                  </a:lnTo>
                  <a:lnTo>
                    <a:pt x="466" y="547"/>
                  </a:lnTo>
                  <a:lnTo>
                    <a:pt x="429" y="572"/>
                  </a:lnTo>
                  <a:lnTo>
                    <a:pt x="396" y="600"/>
                  </a:lnTo>
                  <a:lnTo>
                    <a:pt x="366" y="632"/>
                  </a:lnTo>
                  <a:lnTo>
                    <a:pt x="341" y="669"/>
                  </a:lnTo>
                  <a:lnTo>
                    <a:pt x="321" y="708"/>
                  </a:lnTo>
                  <a:lnTo>
                    <a:pt x="285" y="707"/>
                  </a:lnTo>
                  <a:lnTo>
                    <a:pt x="251" y="702"/>
                  </a:lnTo>
                  <a:lnTo>
                    <a:pt x="218" y="693"/>
                  </a:lnTo>
                  <a:lnTo>
                    <a:pt x="194" y="658"/>
                  </a:lnTo>
                  <a:lnTo>
                    <a:pt x="166" y="627"/>
                  </a:lnTo>
                  <a:lnTo>
                    <a:pt x="134" y="599"/>
                  </a:lnTo>
                  <a:lnTo>
                    <a:pt x="100" y="576"/>
                  </a:lnTo>
                  <a:lnTo>
                    <a:pt x="61" y="556"/>
                  </a:lnTo>
                  <a:lnTo>
                    <a:pt x="21" y="542"/>
                  </a:lnTo>
                  <a:lnTo>
                    <a:pt x="0" y="503"/>
                  </a:lnTo>
                  <a:lnTo>
                    <a:pt x="23" y="471"/>
                  </a:lnTo>
                  <a:lnTo>
                    <a:pt x="43" y="437"/>
                  </a:lnTo>
                  <a:lnTo>
                    <a:pt x="58" y="401"/>
                  </a:lnTo>
                  <a:lnTo>
                    <a:pt x="69" y="363"/>
                  </a:lnTo>
                  <a:lnTo>
                    <a:pt x="76" y="323"/>
                  </a:lnTo>
                  <a:lnTo>
                    <a:pt x="78" y="281"/>
                  </a:lnTo>
                  <a:lnTo>
                    <a:pt x="76" y="242"/>
                  </a:lnTo>
                  <a:lnTo>
                    <a:pt x="70" y="205"/>
                  </a:lnTo>
                  <a:lnTo>
                    <a:pt x="59" y="168"/>
                  </a:lnTo>
                  <a:lnTo>
                    <a:pt x="46" y="134"/>
                  </a:lnTo>
                  <a:lnTo>
                    <a:pt x="76" y="101"/>
                  </a:lnTo>
                  <a:lnTo>
                    <a:pt x="109" y="72"/>
                  </a:lnTo>
                  <a:lnTo>
                    <a:pt x="146" y="47"/>
                  </a:lnTo>
                  <a:lnTo>
                    <a:pt x="186" y="27"/>
                  </a:lnTo>
                  <a:lnTo>
                    <a:pt x="230" y="13"/>
                  </a:lnTo>
                  <a:lnTo>
                    <a:pt x="275" y="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rgbClr val="3BFF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163">
              <a:extLst>
                <a:ext uri="{FF2B5EF4-FFF2-40B4-BE49-F238E27FC236}">
                  <a16:creationId xmlns:a16="http://schemas.microsoft.com/office/drawing/2014/main" id="{8924E82E-F6EB-475E-9F11-837603FA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7493" y="1685925"/>
              <a:ext cx="174625" cy="585788"/>
            </a:xfrm>
            <a:custGeom>
              <a:avLst/>
              <a:gdLst>
                <a:gd name="T0" fmla="*/ 78 w 110"/>
                <a:gd name="T1" fmla="*/ 0 h 369"/>
                <a:gd name="T2" fmla="*/ 91 w 110"/>
                <a:gd name="T3" fmla="*/ 34 h 369"/>
                <a:gd name="T4" fmla="*/ 102 w 110"/>
                <a:gd name="T5" fmla="*/ 71 h 369"/>
                <a:gd name="T6" fmla="*/ 108 w 110"/>
                <a:gd name="T7" fmla="*/ 108 h 369"/>
                <a:gd name="T8" fmla="*/ 110 w 110"/>
                <a:gd name="T9" fmla="*/ 147 h 369"/>
                <a:gd name="T10" fmla="*/ 108 w 110"/>
                <a:gd name="T11" fmla="*/ 189 h 369"/>
                <a:gd name="T12" fmla="*/ 101 w 110"/>
                <a:gd name="T13" fmla="*/ 229 h 369"/>
                <a:gd name="T14" fmla="*/ 90 w 110"/>
                <a:gd name="T15" fmla="*/ 267 h 369"/>
                <a:gd name="T16" fmla="*/ 75 w 110"/>
                <a:gd name="T17" fmla="*/ 303 h 369"/>
                <a:gd name="T18" fmla="*/ 55 w 110"/>
                <a:gd name="T19" fmla="*/ 337 h 369"/>
                <a:gd name="T20" fmla="*/ 32 w 110"/>
                <a:gd name="T21" fmla="*/ 369 h 369"/>
                <a:gd name="T22" fmla="*/ 19 w 110"/>
                <a:gd name="T23" fmla="*/ 334 h 369"/>
                <a:gd name="T24" fmla="*/ 9 w 110"/>
                <a:gd name="T25" fmla="*/ 298 h 369"/>
                <a:gd name="T26" fmla="*/ 3 w 110"/>
                <a:gd name="T27" fmla="*/ 260 h 369"/>
                <a:gd name="T28" fmla="*/ 0 w 110"/>
                <a:gd name="T29" fmla="*/ 221 h 369"/>
                <a:gd name="T30" fmla="*/ 3 w 110"/>
                <a:gd name="T31" fmla="*/ 179 h 369"/>
                <a:gd name="T32" fmla="*/ 10 w 110"/>
                <a:gd name="T33" fmla="*/ 139 h 369"/>
                <a:gd name="T34" fmla="*/ 21 w 110"/>
                <a:gd name="T35" fmla="*/ 101 h 369"/>
                <a:gd name="T36" fmla="*/ 36 w 110"/>
                <a:gd name="T37" fmla="*/ 65 h 369"/>
                <a:gd name="T38" fmla="*/ 55 w 110"/>
                <a:gd name="T39" fmla="*/ 31 h 369"/>
                <a:gd name="T40" fmla="*/ 78 w 110"/>
                <a:gd name="T4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369">
                  <a:moveTo>
                    <a:pt x="78" y="0"/>
                  </a:moveTo>
                  <a:lnTo>
                    <a:pt x="91" y="34"/>
                  </a:lnTo>
                  <a:lnTo>
                    <a:pt x="102" y="71"/>
                  </a:lnTo>
                  <a:lnTo>
                    <a:pt x="108" y="108"/>
                  </a:lnTo>
                  <a:lnTo>
                    <a:pt x="110" y="147"/>
                  </a:lnTo>
                  <a:lnTo>
                    <a:pt x="108" y="189"/>
                  </a:lnTo>
                  <a:lnTo>
                    <a:pt x="101" y="229"/>
                  </a:lnTo>
                  <a:lnTo>
                    <a:pt x="90" y="267"/>
                  </a:lnTo>
                  <a:lnTo>
                    <a:pt x="75" y="303"/>
                  </a:lnTo>
                  <a:lnTo>
                    <a:pt x="55" y="337"/>
                  </a:lnTo>
                  <a:lnTo>
                    <a:pt x="32" y="369"/>
                  </a:lnTo>
                  <a:lnTo>
                    <a:pt x="19" y="334"/>
                  </a:lnTo>
                  <a:lnTo>
                    <a:pt x="9" y="298"/>
                  </a:lnTo>
                  <a:lnTo>
                    <a:pt x="3" y="260"/>
                  </a:lnTo>
                  <a:lnTo>
                    <a:pt x="0" y="221"/>
                  </a:lnTo>
                  <a:lnTo>
                    <a:pt x="3" y="179"/>
                  </a:lnTo>
                  <a:lnTo>
                    <a:pt x="10" y="139"/>
                  </a:lnTo>
                  <a:lnTo>
                    <a:pt x="21" y="101"/>
                  </a:lnTo>
                  <a:lnTo>
                    <a:pt x="36" y="65"/>
                  </a:lnTo>
                  <a:lnTo>
                    <a:pt x="55" y="3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64">
              <a:extLst>
                <a:ext uri="{FF2B5EF4-FFF2-40B4-BE49-F238E27FC236}">
                  <a16:creationId xmlns:a16="http://schemas.microsoft.com/office/drawing/2014/main" id="{F21C7BE9-E0EF-4CDA-B1E1-A90F4F392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1368" y="1681162"/>
              <a:ext cx="139700" cy="736600"/>
            </a:xfrm>
            <a:custGeom>
              <a:avLst/>
              <a:gdLst>
                <a:gd name="T0" fmla="*/ 57 w 88"/>
                <a:gd name="T1" fmla="*/ 330 h 464"/>
                <a:gd name="T2" fmla="*/ 73 w 88"/>
                <a:gd name="T3" fmla="*/ 378 h 464"/>
                <a:gd name="T4" fmla="*/ 60 w 88"/>
                <a:gd name="T5" fmla="*/ 426 h 464"/>
                <a:gd name="T6" fmla="*/ 46 w 88"/>
                <a:gd name="T7" fmla="*/ 451 h 464"/>
                <a:gd name="T8" fmla="*/ 40 w 88"/>
                <a:gd name="T9" fmla="*/ 464 h 464"/>
                <a:gd name="T10" fmla="*/ 37 w 88"/>
                <a:gd name="T11" fmla="*/ 453 h 464"/>
                <a:gd name="T12" fmla="*/ 29 w 88"/>
                <a:gd name="T13" fmla="*/ 443 h 464"/>
                <a:gd name="T14" fmla="*/ 18 w 88"/>
                <a:gd name="T15" fmla="*/ 415 h 464"/>
                <a:gd name="T16" fmla="*/ 8 w 88"/>
                <a:gd name="T17" fmla="*/ 364 h 464"/>
                <a:gd name="T18" fmla="*/ 34 w 88"/>
                <a:gd name="T19" fmla="*/ 315 h 464"/>
                <a:gd name="T20" fmla="*/ 17 w 88"/>
                <a:gd name="T21" fmla="*/ 302 h 464"/>
                <a:gd name="T22" fmla="*/ 1 w 88"/>
                <a:gd name="T23" fmla="*/ 289 h 464"/>
                <a:gd name="T24" fmla="*/ 83 w 88"/>
                <a:gd name="T25" fmla="*/ 312 h 464"/>
                <a:gd name="T26" fmla="*/ 84 w 88"/>
                <a:gd name="T27" fmla="*/ 282 h 464"/>
                <a:gd name="T28" fmla="*/ 43 w 88"/>
                <a:gd name="T29" fmla="*/ 201 h 464"/>
                <a:gd name="T30" fmla="*/ 26 w 88"/>
                <a:gd name="T31" fmla="*/ 208 h 464"/>
                <a:gd name="T32" fmla="*/ 17 w 88"/>
                <a:gd name="T33" fmla="*/ 227 h 464"/>
                <a:gd name="T34" fmla="*/ 26 w 88"/>
                <a:gd name="T35" fmla="*/ 245 h 464"/>
                <a:gd name="T36" fmla="*/ 43 w 88"/>
                <a:gd name="T37" fmla="*/ 253 h 464"/>
                <a:gd name="T38" fmla="*/ 62 w 88"/>
                <a:gd name="T39" fmla="*/ 245 h 464"/>
                <a:gd name="T40" fmla="*/ 69 w 88"/>
                <a:gd name="T41" fmla="*/ 227 h 464"/>
                <a:gd name="T42" fmla="*/ 62 w 88"/>
                <a:gd name="T43" fmla="*/ 208 h 464"/>
                <a:gd name="T44" fmla="*/ 43 w 88"/>
                <a:gd name="T45" fmla="*/ 201 h 464"/>
                <a:gd name="T46" fmla="*/ 52 w 88"/>
                <a:gd name="T47" fmla="*/ 193 h 464"/>
                <a:gd name="T48" fmla="*/ 88 w 88"/>
                <a:gd name="T49" fmla="*/ 228 h 464"/>
                <a:gd name="T50" fmla="*/ 72 w 88"/>
                <a:gd name="T51" fmla="*/ 266 h 464"/>
                <a:gd name="T52" fmla="*/ 18 w 88"/>
                <a:gd name="T53" fmla="*/ 264 h 464"/>
                <a:gd name="T54" fmla="*/ 0 w 88"/>
                <a:gd name="T55" fmla="*/ 226 h 464"/>
                <a:gd name="T56" fmla="*/ 21 w 88"/>
                <a:gd name="T57" fmla="*/ 195 h 464"/>
                <a:gd name="T58" fmla="*/ 3 w 88"/>
                <a:gd name="T59" fmla="*/ 156 h 464"/>
                <a:gd name="T60" fmla="*/ 9 w 88"/>
                <a:gd name="T61" fmla="*/ 179 h 464"/>
                <a:gd name="T62" fmla="*/ 3 w 88"/>
                <a:gd name="T63" fmla="*/ 156 h 464"/>
                <a:gd name="T64" fmla="*/ 87 w 88"/>
                <a:gd name="T65" fmla="*/ 182 h 464"/>
                <a:gd name="T66" fmla="*/ 65 w 88"/>
                <a:gd name="T67" fmla="*/ 164 h 464"/>
                <a:gd name="T68" fmla="*/ 46 w 88"/>
                <a:gd name="T69" fmla="*/ 0 h 464"/>
                <a:gd name="T70" fmla="*/ 54 w 88"/>
                <a:gd name="T71" fmla="*/ 4 h 464"/>
                <a:gd name="T72" fmla="*/ 63 w 88"/>
                <a:gd name="T73" fmla="*/ 22 h 464"/>
                <a:gd name="T74" fmla="*/ 74 w 88"/>
                <a:gd name="T75" fmla="*/ 62 h 464"/>
                <a:gd name="T76" fmla="*/ 84 w 88"/>
                <a:gd name="T77" fmla="*/ 130 h 464"/>
                <a:gd name="T78" fmla="*/ 7 w 88"/>
                <a:gd name="T79" fmla="*/ 122 h 464"/>
                <a:gd name="T80" fmla="*/ 17 w 88"/>
                <a:gd name="T81" fmla="*/ 63 h 464"/>
                <a:gd name="T82" fmla="*/ 30 w 88"/>
                <a:gd name="T83" fmla="*/ 22 h 464"/>
                <a:gd name="T84" fmla="*/ 41 w 88"/>
                <a:gd name="T85" fmla="*/ 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464">
                  <a:moveTo>
                    <a:pt x="34" y="315"/>
                  </a:moveTo>
                  <a:lnTo>
                    <a:pt x="57" y="330"/>
                  </a:lnTo>
                  <a:lnTo>
                    <a:pt x="78" y="345"/>
                  </a:lnTo>
                  <a:lnTo>
                    <a:pt x="73" y="378"/>
                  </a:lnTo>
                  <a:lnTo>
                    <a:pt x="66" y="405"/>
                  </a:lnTo>
                  <a:lnTo>
                    <a:pt x="60" y="426"/>
                  </a:lnTo>
                  <a:lnTo>
                    <a:pt x="53" y="442"/>
                  </a:lnTo>
                  <a:lnTo>
                    <a:pt x="46" y="451"/>
                  </a:lnTo>
                  <a:lnTo>
                    <a:pt x="40" y="455"/>
                  </a:lnTo>
                  <a:lnTo>
                    <a:pt x="40" y="464"/>
                  </a:lnTo>
                  <a:lnTo>
                    <a:pt x="40" y="455"/>
                  </a:lnTo>
                  <a:lnTo>
                    <a:pt x="37" y="453"/>
                  </a:lnTo>
                  <a:lnTo>
                    <a:pt x="34" y="450"/>
                  </a:lnTo>
                  <a:lnTo>
                    <a:pt x="29" y="443"/>
                  </a:lnTo>
                  <a:lnTo>
                    <a:pt x="24" y="431"/>
                  </a:lnTo>
                  <a:lnTo>
                    <a:pt x="18" y="415"/>
                  </a:lnTo>
                  <a:lnTo>
                    <a:pt x="12" y="392"/>
                  </a:lnTo>
                  <a:lnTo>
                    <a:pt x="8" y="364"/>
                  </a:lnTo>
                  <a:lnTo>
                    <a:pt x="4" y="333"/>
                  </a:lnTo>
                  <a:lnTo>
                    <a:pt x="34" y="315"/>
                  </a:lnTo>
                  <a:close/>
                  <a:moveTo>
                    <a:pt x="1" y="289"/>
                  </a:moveTo>
                  <a:lnTo>
                    <a:pt x="17" y="302"/>
                  </a:lnTo>
                  <a:lnTo>
                    <a:pt x="2" y="312"/>
                  </a:lnTo>
                  <a:lnTo>
                    <a:pt x="1" y="289"/>
                  </a:lnTo>
                  <a:close/>
                  <a:moveTo>
                    <a:pt x="86" y="279"/>
                  </a:moveTo>
                  <a:lnTo>
                    <a:pt x="83" y="312"/>
                  </a:lnTo>
                  <a:lnTo>
                    <a:pt x="61" y="297"/>
                  </a:lnTo>
                  <a:lnTo>
                    <a:pt x="84" y="282"/>
                  </a:lnTo>
                  <a:lnTo>
                    <a:pt x="86" y="279"/>
                  </a:lnTo>
                  <a:close/>
                  <a:moveTo>
                    <a:pt x="43" y="201"/>
                  </a:moveTo>
                  <a:lnTo>
                    <a:pt x="34" y="203"/>
                  </a:lnTo>
                  <a:lnTo>
                    <a:pt x="26" y="208"/>
                  </a:lnTo>
                  <a:lnTo>
                    <a:pt x="20" y="216"/>
                  </a:lnTo>
                  <a:lnTo>
                    <a:pt x="17" y="227"/>
                  </a:lnTo>
                  <a:lnTo>
                    <a:pt x="20" y="237"/>
                  </a:lnTo>
                  <a:lnTo>
                    <a:pt x="26" y="245"/>
                  </a:lnTo>
                  <a:lnTo>
                    <a:pt x="34" y="251"/>
                  </a:lnTo>
                  <a:lnTo>
                    <a:pt x="43" y="253"/>
                  </a:lnTo>
                  <a:lnTo>
                    <a:pt x="54" y="251"/>
                  </a:lnTo>
                  <a:lnTo>
                    <a:pt x="62" y="245"/>
                  </a:lnTo>
                  <a:lnTo>
                    <a:pt x="67" y="237"/>
                  </a:lnTo>
                  <a:lnTo>
                    <a:pt x="69" y="227"/>
                  </a:lnTo>
                  <a:lnTo>
                    <a:pt x="67" y="216"/>
                  </a:lnTo>
                  <a:lnTo>
                    <a:pt x="62" y="208"/>
                  </a:lnTo>
                  <a:lnTo>
                    <a:pt x="54" y="203"/>
                  </a:lnTo>
                  <a:lnTo>
                    <a:pt x="43" y="201"/>
                  </a:lnTo>
                  <a:close/>
                  <a:moveTo>
                    <a:pt x="38" y="182"/>
                  </a:moveTo>
                  <a:lnTo>
                    <a:pt x="52" y="193"/>
                  </a:lnTo>
                  <a:lnTo>
                    <a:pt x="88" y="224"/>
                  </a:lnTo>
                  <a:lnTo>
                    <a:pt x="88" y="228"/>
                  </a:lnTo>
                  <a:lnTo>
                    <a:pt x="87" y="255"/>
                  </a:lnTo>
                  <a:lnTo>
                    <a:pt x="72" y="266"/>
                  </a:lnTo>
                  <a:lnTo>
                    <a:pt x="44" y="285"/>
                  </a:lnTo>
                  <a:lnTo>
                    <a:pt x="18" y="264"/>
                  </a:lnTo>
                  <a:lnTo>
                    <a:pt x="0" y="247"/>
                  </a:lnTo>
                  <a:lnTo>
                    <a:pt x="0" y="226"/>
                  </a:lnTo>
                  <a:lnTo>
                    <a:pt x="0" y="210"/>
                  </a:lnTo>
                  <a:lnTo>
                    <a:pt x="21" y="195"/>
                  </a:lnTo>
                  <a:lnTo>
                    <a:pt x="38" y="182"/>
                  </a:lnTo>
                  <a:close/>
                  <a:moveTo>
                    <a:pt x="3" y="156"/>
                  </a:moveTo>
                  <a:lnTo>
                    <a:pt x="23" y="170"/>
                  </a:lnTo>
                  <a:lnTo>
                    <a:pt x="9" y="179"/>
                  </a:lnTo>
                  <a:lnTo>
                    <a:pt x="1" y="185"/>
                  </a:lnTo>
                  <a:lnTo>
                    <a:pt x="3" y="156"/>
                  </a:lnTo>
                  <a:close/>
                  <a:moveTo>
                    <a:pt x="86" y="151"/>
                  </a:moveTo>
                  <a:lnTo>
                    <a:pt x="87" y="182"/>
                  </a:lnTo>
                  <a:lnTo>
                    <a:pt x="87" y="181"/>
                  </a:lnTo>
                  <a:lnTo>
                    <a:pt x="65" y="164"/>
                  </a:lnTo>
                  <a:lnTo>
                    <a:pt x="86" y="151"/>
                  </a:lnTo>
                  <a:close/>
                  <a:moveTo>
                    <a:pt x="46" y="0"/>
                  </a:moveTo>
                  <a:lnTo>
                    <a:pt x="49" y="1"/>
                  </a:lnTo>
                  <a:lnTo>
                    <a:pt x="54" y="4"/>
                  </a:lnTo>
                  <a:lnTo>
                    <a:pt x="58" y="11"/>
                  </a:lnTo>
                  <a:lnTo>
                    <a:pt x="63" y="22"/>
                  </a:lnTo>
                  <a:lnTo>
                    <a:pt x="69" y="39"/>
                  </a:lnTo>
                  <a:lnTo>
                    <a:pt x="74" y="62"/>
                  </a:lnTo>
                  <a:lnTo>
                    <a:pt x="79" y="94"/>
                  </a:lnTo>
                  <a:lnTo>
                    <a:pt x="84" y="130"/>
                  </a:lnTo>
                  <a:lnTo>
                    <a:pt x="48" y="152"/>
                  </a:lnTo>
                  <a:lnTo>
                    <a:pt x="7" y="122"/>
                  </a:lnTo>
                  <a:lnTo>
                    <a:pt x="11" y="90"/>
                  </a:lnTo>
                  <a:lnTo>
                    <a:pt x="17" y="63"/>
                  </a:lnTo>
                  <a:lnTo>
                    <a:pt x="24" y="40"/>
                  </a:lnTo>
                  <a:lnTo>
                    <a:pt x="30" y="22"/>
                  </a:lnTo>
                  <a:lnTo>
                    <a:pt x="36" y="10"/>
                  </a:lnTo>
                  <a:lnTo>
                    <a:pt x="41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BFFBE"/>
            </a:solidFill>
            <a:ln w="0">
              <a:solidFill>
                <a:srgbClr val="3BFF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65">
              <a:extLst>
                <a:ext uri="{FF2B5EF4-FFF2-40B4-BE49-F238E27FC236}">
                  <a16:creationId xmlns:a16="http://schemas.microsoft.com/office/drawing/2014/main" id="{E05A6292-313F-4C56-BD8B-DC0A48E53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2130" y="1800225"/>
              <a:ext cx="646113" cy="493713"/>
            </a:xfrm>
            <a:custGeom>
              <a:avLst/>
              <a:gdLst>
                <a:gd name="T0" fmla="*/ 191 w 407"/>
                <a:gd name="T1" fmla="*/ 240 h 311"/>
                <a:gd name="T2" fmla="*/ 159 w 407"/>
                <a:gd name="T3" fmla="*/ 237 h 311"/>
                <a:gd name="T4" fmla="*/ 244 w 407"/>
                <a:gd name="T5" fmla="*/ 180 h 311"/>
                <a:gd name="T6" fmla="*/ 241 w 407"/>
                <a:gd name="T7" fmla="*/ 207 h 311"/>
                <a:gd name="T8" fmla="*/ 201 w 407"/>
                <a:gd name="T9" fmla="*/ 210 h 311"/>
                <a:gd name="T10" fmla="*/ 244 w 407"/>
                <a:gd name="T11" fmla="*/ 180 h 311"/>
                <a:gd name="T12" fmla="*/ 277 w 407"/>
                <a:gd name="T13" fmla="*/ 179 h 311"/>
                <a:gd name="T14" fmla="*/ 263 w 407"/>
                <a:gd name="T15" fmla="*/ 166 h 311"/>
                <a:gd name="T16" fmla="*/ 109 w 407"/>
                <a:gd name="T17" fmla="*/ 173 h 311"/>
                <a:gd name="T18" fmla="*/ 53 w 407"/>
                <a:gd name="T19" fmla="*/ 229 h 311"/>
                <a:gd name="T20" fmla="*/ 31 w 407"/>
                <a:gd name="T21" fmla="*/ 257 h 311"/>
                <a:gd name="T22" fmla="*/ 21 w 407"/>
                <a:gd name="T23" fmla="*/ 276 h 311"/>
                <a:gd name="T24" fmla="*/ 19 w 407"/>
                <a:gd name="T25" fmla="*/ 286 h 311"/>
                <a:gd name="T26" fmla="*/ 21 w 407"/>
                <a:gd name="T27" fmla="*/ 290 h 311"/>
                <a:gd name="T28" fmla="*/ 26 w 407"/>
                <a:gd name="T29" fmla="*/ 291 h 311"/>
                <a:gd name="T30" fmla="*/ 42 w 407"/>
                <a:gd name="T31" fmla="*/ 290 h 311"/>
                <a:gd name="T32" fmla="*/ 75 w 407"/>
                <a:gd name="T33" fmla="*/ 280 h 311"/>
                <a:gd name="T34" fmla="*/ 118 w 407"/>
                <a:gd name="T35" fmla="*/ 260 h 311"/>
                <a:gd name="T36" fmla="*/ 142 w 407"/>
                <a:gd name="T37" fmla="*/ 268 h 311"/>
                <a:gd name="T38" fmla="*/ 89 w 407"/>
                <a:gd name="T39" fmla="*/ 294 h 311"/>
                <a:gd name="T40" fmla="*/ 45 w 407"/>
                <a:gd name="T41" fmla="*/ 309 h 311"/>
                <a:gd name="T42" fmla="*/ 19 w 407"/>
                <a:gd name="T43" fmla="*/ 309 h 311"/>
                <a:gd name="T44" fmla="*/ 4 w 407"/>
                <a:gd name="T45" fmla="*/ 299 h 311"/>
                <a:gd name="T46" fmla="*/ 0 w 407"/>
                <a:gd name="T47" fmla="*/ 280 h 311"/>
                <a:gd name="T48" fmla="*/ 11 w 407"/>
                <a:gd name="T49" fmla="*/ 252 h 311"/>
                <a:gd name="T50" fmla="*/ 38 w 407"/>
                <a:gd name="T51" fmla="*/ 217 h 311"/>
                <a:gd name="T52" fmla="*/ 95 w 407"/>
                <a:gd name="T53" fmla="*/ 161 h 311"/>
                <a:gd name="T54" fmla="*/ 137 w 407"/>
                <a:gd name="T55" fmla="*/ 150 h 311"/>
                <a:gd name="T56" fmla="*/ 120 w 407"/>
                <a:gd name="T57" fmla="*/ 139 h 311"/>
                <a:gd name="T58" fmla="*/ 180 w 407"/>
                <a:gd name="T59" fmla="*/ 95 h 311"/>
                <a:gd name="T60" fmla="*/ 178 w 407"/>
                <a:gd name="T61" fmla="*/ 120 h 311"/>
                <a:gd name="T62" fmla="*/ 158 w 407"/>
                <a:gd name="T63" fmla="*/ 110 h 311"/>
                <a:gd name="T64" fmla="*/ 180 w 407"/>
                <a:gd name="T65" fmla="*/ 95 h 311"/>
                <a:gd name="T66" fmla="*/ 243 w 407"/>
                <a:gd name="T67" fmla="*/ 76 h 311"/>
                <a:gd name="T68" fmla="*/ 205 w 407"/>
                <a:gd name="T69" fmla="*/ 77 h 311"/>
                <a:gd name="T70" fmla="*/ 378 w 407"/>
                <a:gd name="T71" fmla="*/ 0 h 311"/>
                <a:gd name="T72" fmla="*/ 398 w 407"/>
                <a:gd name="T73" fmla="*/ 4 h 311"/>
                <a:gd name="T74" fmla="*/ 407 w 407"/>
                <a:gd name="T75" fmla="*/ 20 h 311"/>
                <a:gd name="T76" fmla="*/ 404 w 407"/>
                <a:gd name="T77" fmla="*/ 43 h 311"/>
                <a:gd name="T78" fmla="*/ 384 w 407"/>
                <a:gd name="T79" fmla="*/ 75 h 311"/>
                <a:gd name="T80" fmla="*/ 349 w 407"/>
                <a:gd name="T81" fmla="*/ 115 h 311"/>
                <a:gd name="T82" fmla="*/ 301 w 407"/>
                <a:gd name="T83" fmla="*/ 158 h 311"/>
                <a:gd name="T84" fmla="*/ 313 w 407"/>
                <a:gd name="T85" fmla="*/ 123 h 311"/>
                <a:gd name="T86" fmla="*/ 354 w 407"/>
                <a:gd name="T87" fmla="*/ 81 h 311"/>
                <a:gd name="T88" fmla="*/ 377 w 407"/>
                <a:gd name="T89" fmla="*/ 53 h 311"/>
                <a:gd name="T90" fmla="*/ 386 w 407"/>
                <a:gd name="T91" fmla="*/ 34 h 311"/>
                <a:gd name="T92" fmla="*/ 388 w 407"/>
                <a:gd name="T93" fmla="*/ 24 h 311"/>
                <a:gd name="T94" fmla="*/ 386 w 407"/>
                <a:gd name="T95" fmla="*/ 21 h 311"/>
                <a:gd name="T96" fmla="*/ 381 w 407"/>
                <a:gd name="T97" fmla="*/ 20 h 311"/>
                <a:gd name="T98" fmla="*/ 364 w 407"/>
                <a:gd name="T99" fmla="*/ 21 h 311"/>
                <a:gd name="T100" fmla="*/ 329 w 407"/>
                <a:gd name="T101" fmla="*/ 31 h 311"/>
                <a:gd name="T102" fmla="*/ 285 w 407"/>
                <a:gd name="T103" fmla="*/ 52 h 311"/>
                <a:gd name="T104" fmla="*/ 259 w 407"/>
                <a:gd name="T105" fmla="*/ 44 h 311"/>
                <a:gd name="T106" fmla="*/ 307 w 407"/>
                <a:gd name="T107" fmla="*/ 21 h 311"/>
                <a:gd name="T108" fmla="*/ 347 w 407"/>
                <a:gd name="T109" fmla="*/ 5 h 311"/>
                <a:gd name="T110" fmla="*/ 378 w 407"/>
                <a:gd name="T11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7" h="311">
                  <a:moveTo>
                    <a:pt x="174" y="227"/>
                  </a:moveTo>
                  <a:lnTo>
                    <a:pt x="191" y="240"/>
                  </a:lnTo>
                  <a:lnTo>
                    <a:pt x="161" y="258"/>
                  </a:lnTo>
                  <a:lnTo>
                    <a:pt x="159" y="237"/>
                  </a:lnTo>
                  <a:lnTo>
                    <a:pt x="174" y="227"/>
                  </a:lnTo>
                  <a:close/>
                  <a:moveTo>
                    <a:pt x="244" y="180"/>
                  </a:moveTo>
                  <a:lnTo>
                    <a:pt x="243" y="204"/>
                  </a:lnTo>
                  <a:lnTo>
                    <a:pt x="241" y="207"/>
                  </a:lnTo>
                  <a:lnTo>
                    <a:pt x="218" y="222"/>
                  </a:lnTo>
                  <a:lnTo>
                    <a:pt x="201" y="210"/>
                  </a:lnTo>
                  <a:lnTo>
                    <a:pt x="229" y="191"/>
                  </a:lnTo>
                  <a:lnTo>
                    <a:pt x="244" y="180"/>
                  </a:lnTo>
                  <a:close/>
                  <a:moveTo>
                    <a:pt x="263" y="166"/>
                  </a:moveTo>
                  <a:lnTo>
                    <a:pt x="277" y="179"/>
                  </a:lnTo>
                  <a:lnTo>
                    <a:pt x="262" y="190"/>
                  </a:lnTo>
                  <a:lnTo>
                    <a:pt x="263" y="166"/>
                  </a:lnTo>
                  <a:close/>
                  <a:moveTo>
                    <a:pt x="95" y="161"/>
                  </a:moveTo>
                  <a:lnTo>
                    <a:pt x="109" y="173"/>
                  </a:lnTo>
                  <a:lnTo>
                    <a:pt x="78" y="202"/>
                  </a:lnTo>
                  <a:lnTo>
                    <a:pt x="53" y="229"/>
                  </a:lnTo>
                  <a:lnTo>
                    <a:pt x="40" y="245"/>
                  </a:lnTo>
                  <a:lnTo>
                    <a:pt x="31" y="257"/>
                  </a:lnTo>
                  <a:lnTo>
                    <a:pt x="24" y="268"/>
                  </a:lnTo>
                  <a:lnTo>
                    <a:pt x="21" y="276"/>
                  </a:lnTo>
                  <a:lnTo>
                    <a:pt x="19" y="282"/>
                  </a:lnTo>
                  <a:lnTo>
                    <a:pt x="19" y="286"/>
                  </a:lnTo>
                  <a:lnTo>
                    <a:pt x="19" y="288"/>
                  </a:lnTo>
                  <a:lnTo>
                    <a:pt x="21" y="290"/>
                  </a:lnTo>
                  <a:lnTo>
                    <a:pt x="23" y="290"/>
                  </a:lnTo>
                  <a:lnTo>
                    <a:pt x="26" y="291"/>
                  </a:lnTo>
                  <a:lnTo>
                    <a:pt x="29" y="291"/>
                  </a:lnTo>
                  <a:lnTo>
                    <a:pt x="42" y="290"/>
                  </a:lnTo>
                  <a:lnTo>
                    <a:pt x="58" y="286"/>
                  </a:lnTo>
                  <a:lnTo>
                    <a:pt x="75" y="280"/>
                  </a:lnTo>
                  <a:lnTo>
                    <a:pt x="96" y="271"/>
                  </a:lnTo>
                  <a:lnTo>
                    <a:pt x="118" y="260"/>
                  </a:lnTo>
                  <a:lnTo>
                    <a:pt x="140" y="248"/>
                  </a:lnTo>
                  <a:lnTo>
                    <a:pt x="142" y="268"/>
                  </a:lnTo>
                  <a:lnTo>
                    <a:pt x="115" y="283"/>
                  </a:lnTo>
                  <a:lnTo>
                    <a:pt x="89" y="294"/>
                  </a:lnTo>
                  <a:lnTo>
                    <a:pt x="66" y="304"/>
                  </a:lnTo>
                  <a:lnTo>
                    <a:pt x="45" y="309"/>
                  </a:lnTo>
                  <a:lnTo>
                    <a:pt x="29" y="311"/>
                  </a:lnTo>
                  <a:lnTo>
                    <a:pt x="19" y="309"/>
                  </a:lnTo>
                  <a:lnTo>
                    <a:pt x="10" y="306"/>
                  </a:lnTo>
                  <a:lnTo>
                    <a:pt x="4" y="299"/>
                  </a:lnTo>
                  <a:lnTo>
                    <a:pt x="0" y="291"/>
                  </a:lnTo>
                  <a:lnTo>
                    <a:pt x="0" y="280"/>
                  </a:lnTo>
                  <a:lnTo>
                    <a:pt x="4" y="266"/>
                  </a:lnTo>
                  <a:lnTo>
                    <a:pt x="11" y="252"/>
                  </a:lnTo>
                  <a:lnTo>
                    <a:pt x="23" y="235"/>
                  </a:lnTo>
                  <a:lnTo>
                    <a:pt x="38" y="217"/>
                  </a:lnTo>
                  <a:lnTo>
                    <a:pt x="64" y="189"/>
                  </a:lnTo>
                  <a:lnTo>
                    <a:pt x="95" y="161"/>
                  </a:lnTo>
                  <a:close/>
                  <a:moveTo>
                    <a:pt x="138" y="125"/>
                  </a:moveTo>
                  <a:lnTo>
                    <a:pt x="137" y="150"/>
                  </a:lnTo>
                  <a:lnTo>
                    <a:pt x="134" y="153"/>
                  </a:lnTo>
                  <a:lnTo>
                    <a:pt x="120" y="139"/>
                  </a:lnTo>
                  <a:lnTo>
                    <a:pt x="138" y="125"/>
                  </a:lnTo>
                  <a:close/>
                  <a:moveTo>
                    <a:pt x="180" y="95"/>
                  </a:moveTo>
                  <a:lnTo>
                    <a:pt x="195" y="107"/>
                  </a:lnTo>
                  <a:lnTo>
                    <a:pt x="178" y="120"/>
                  </a:lnTo>
                  <a:lnTo>
                    <a:pt x="157" y="135"/>
                  </a:lnTo>
                  <a:lnTo>
                    <a:pt x="158" y="110"/>
                  </a:lnTo>
                  <a:lnTo>
                    <a:pt x="166" y="104"/>
                  </a:lnTo>
                  <a:lnTo>
                    <a:pt x="180" y="95"/>
                  </a:lnTo>
                  <a:close/>
                  <a:moveTo>
                    <a:pt x="241" y="55"/>
                  </a:moveTo>
                  <a:lnTo>
                    <a:pt x="243" y="76"/>
                  </a:lnTo>
                  <a:lnTo>
                    <a:pt x="222" y="89"/>
                  </a:lnTo>
                  <a:lnTo>
                    <a:pt x="205" y="77"/>
                  </a:lnTo>
                  <a:lnTo>
                    <a:pt x="241" y="55"/>
                  </a:lnTo>
                  <a:close/>
                  <a:moveTo>
                    <a:pt x="378" y="0"/>
                  </a:moveTo>
                  <a:lnTo>
                    <a:pt x="388" y="1"/>
                  </a:lnTo>
                  <a:lnTo>
                    <a:pt x="398" y="4"/>
                  </a:lnTo>
                  <a:lnTo>
                    <a:pt x="404" y="10"/>
                  </a:lnTo>
                  <a:lnTo>
                    <a:pt x="407" y="20"/>
                  </a:lnTo>
                  <a:lnTo>
                    <a:pt x="407" y="30"/>
                  </a:lnTo>
                  <a:lnTo>
                    <a:pt x="404" y="43"/>
                  </a:lnTo>
                  <a:lnTo>
                    <a:pt x="395" y="58"/>
                  </a:lnTo>
                  <a:lnTo>
                    <a:pt x="384" y="75"/>
                  </a:lnTo>
                  <a:lnTo>
                    <a:pt x="369" y="94"/>
                  </a:lnTo>
                  <a:lnTo>
                    <a:pt x="349" y="115"/>
                  </a:lnTo>
                  <a:lnTo>
                    <a:pt x="326" y="136"/>
                  </a:lnTo>
                  <a:lnTo>
                    <a:pt x="301" y="158"/>
                  </a:lnTo>
                  <a:lnTo>
                    <a:pt x="288" y="145"/>
                  </a:lnTo>
                  <a:lnTo>
                    <a:pt x="313" y="123"/>
                  </a:lnTo>
                  <a:lnTo>
                    <a:pt x="335" y="101"/>
                  </a:lnTo>
                  <a:lnTo>
                    <a:pt x="354" y="81"/>
                  </a:lnTo>
                  <a:lnTo>
                    <a:pt x="368" y="66"/>
                  </a:lnTo>
                  <a:lnTo>
                    <a:pt x="377" y="53"/>
                  </a:lnTo>
                  <a:lnTo>
                    <a:pt x="383" y="42"/>
                  </a:lnTo>
                  <a:lnTo>
                    <a:pt x="386" y="34"/>
                  </a:lnTo>
                  <a:lnTo>
                    <a:pt x="388" y="28"/>
                  </a:lnTo>
                  <a:lnTo>
                    <a:pt x="388" y="24"/>
                  </a:lnTo>
                  <a:lnTo>
                    <a:pt x="388" y="22"/>
                  </a:lnTo>
                  <a:lnTo>
                    <a:pt x="386" y="21"/>
                  </a:lnTo>
                  <a:lnTo>
                    <a:pt x="384" y="20"/>
                  </a:lnTo>
                  <a:lnTo>
                    <a:pt x="381" y="20"/>
                  </a:lnTo>
                  <a:lnTo>
                    <a:pt x="378" y="19"/>
                  </a:lnTo>
                  <a:lnTo>
                    <a:pt x="364" y="21"/>
                  </a:lnTo>
                  <a:lnTo>
                    <a:pt x="348" y="25"/>
                  </a:lnTo>
                  <a:lnTo>
                    <a:pt x="329" y="31"/>
                  </a:lnTo>
                  <a:lnTo>
                    <a:pt x="309" y="40"/>
                  </a:lnTo>
                  <a:lnTo>
                    <a:pt x="285" y="52"/>
                  </a:lnTo>
                  <a:lnTo>
                    <a:pt x="261" y="65"/>
                  </a:lnTo>
                  <a:lnTo>
                    <a:pt x="259" y="44"/>
                  </a:lnTo>
                  <a:lnTo>
                    <a:pt x="284" y="32"/>
                  </a:lnTo>
                  <a:lnTo>
                    <a:pt x="307" y="21"/>
                  </a:lnTo>
                  <a:lnTo>
                    <a:pt x="327" y="11"/>
                  </a:lnTo>
                  <a:lnTo>
                    <a:pt x="347" y="5"/>
                  </a:lnTo>
                  <a:lnTo>
                    <a:pt x="363" y="1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166">
              <a:extLst>
                <a:ext uri="{FF2B5EF4-FFF2-40B4-BE49-F238E27FC236}">
                  <a16:creationId xmlns:a16="http://schemas.microsoft.com/office/drawing/2014/main" id="{F0B4503D-B684-4BCC-ADD9-BC72C204B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4830" y="1784350"/>
              <a:ext cx="622300" cy="525463"/>
            </a:xfrm>
            <a:custGeom>
              <a:avLst/>
              <a:gdLst>
                <a:gd name="T0" fmla="*/ 278 w 392"/>
                <a:gd name="T1" fmla="*/ 277 h 331"/>
                <a:gd name="T2" fmla="*/ 325 w 392"/>
                <a:gd name="T3" fmla="*/ 301 h 331"/>
                <a:gd name="T4" fmla="*/ 340 w 392"/>
                <a:gd name="T5" fmla="*/ 308 h 331"/>
                <a:gd name="T6" fmla="*/ 313 w 392"/>
                <a:gd name="T7" fmla="*/ 302 h 331"/>
                <a:gd name="T8" fmla="*/ 273 w 392"/>
                <a:gd name="T9" fmla="*/ 284 h 331"/>
                <a:gd name="T10" fmla="*/ 249 w 392"/>
                <a:gd name="T11" fmla="*/ 260 h 331"/>
                <a:gd name="T12" fmla="*/ 167 w 392"/>
                <a:gd name="T13" fmla="*/ 199 h 331"/>
                <a:gd name="T14" fmla="*/ 210 w 392"/>
                <a:gd name="T15" fmla="*/ 232 h 331"/>
                <a:gd name="T16" fmla="*/ 230 w 392"/>
                <a:gd name="T17" fmla="*/ 259 h 331"/>
                <a:gd name="T18" fmla="*/ 177 w 392"/>
                <a:gd name="T19" fmla="*/ 222 h 331"/>
                <a:gd name="T20" fmla="*/ 149 w 392"/>
                <a:gd name="T21" fmla="*/ 182 h 331"/>
                <a:gd name="T22" fmla="*/ 280 w 392"/>
                <a:gd name="T23" fmla="*/ 155 h 331"/>
                <a:gd name="T24" fmla="*/ 317 w 392"/>
                <a:gd name="T25" fmla="*/ 192 h 331"/>
                <a:gd name="T26" fmla="*/ 356 w 392"/>
                <a:gd name="T27" fmla="*/ 237 h 331"/>
                <a:gd name="T28" fmla="*/ 383 w 392"/>
                <a:gd name="T29" fmla="*/ 278 h 331"/>
                <a:gd name="T30" fmla="*/ 392 w 392"/>
                <a:gd name="T31" fmla="*/ 308 h 331"/>
                <a:gd name="T32" fmla="*/ 356 w 392"/>
                <a:gd name="T33" fmla="*/ 331 h 331"/>
                <a:gd name="T34" fmla="*/ 342 w 392"/>
                <a:gd name="T35" fmla="*/ 328 h 331"/>
                <a:gd name="T36" fmla="*/ 363 w 392"/>
                <a:gd name="T37" fmla="*/ 319 h 331"/>
                <a:gd name="T38" fmla="*/ 367 w 392"/>
                <a:gd name="T39" fmla="*/ 312 h 331"/>
                <a:gd name="T40" fmla="*/ 371 w 392"/>
                <a:gd name="T41" fmla="*/ 309 h 331"/>
                <a:gd name="T42" fmla="*/ 372 w 392"/>
                <a:gd name="T43" fmla="*/ 301 h 331"/>
                <a:gd name="T44" fmla="*/ 364 w 392"/>
                <a:gd name="T45" fmla="*/ 281 h 331"/>
                <a:gd name="T46" fmla="*/ 346 w 392"/>
                <a:gd name="T47" fmla="*/ 251 h 331"/>
                <a:gd name="T48" fmla="*/ 311 w 392"/>
                <a:gd name="T49" fmla="*/ 207 h 331"/>
                <a:gd name="T50" fmla="*/ 255 w 392"/>
                <a:gd name="T51" fmla="*/ 150 h 331"/>
                <a:gd name="T52" fmla="*/ 156 w 392"/>
                <a:gd name="T53" fmla="*/ 57 h 331"/>
                <a:gd name="T54" fmla="*/ 214 w 392"/>
                <a:gd name="T55" fmla="*/ 99 h 331"/>
                <a:gd name="T56" fmla="*/ 236 w 392"/>
                <a:gd name="T57" fmla="*/ 117 h 331"/>
                <a:gd name="T58" fmla="*/ 213 w 392"/>
                <a:gd name="T59" fmla="*/ 113 h 331"/>
                <a:gd name="T60" fmla="*/ 154 w 392"/>
                <a:gd name="T61" fmla="*/ 69 h 331"/>
                <a:gd name="T62" fmla="*/ 5 w 392"/>
                <a:gd name="T63" fmla="*/ 15 h 331"/>
                <a:gd name="T64" fmla="*/ 24 w 392"/>
                <a:gd name="T65" fmla="*/ 18 h 331"/>
                <a:gd name="T66" fmla="*/ 20 w 392"/>
                <a:gd name="T67" fmla="*/ 20 h 331"/>
                <a:gd name="T68" fmla="*/ 21 w 392"/>
                <a:gd name="T69" fmla="*/ 35 h 331"/>
                <a:gd name="T70" fmla="*/ 36 w 392"/>
                <a:gd name="T71" fmla="*/ 63 h 331"/>
                <a:gd name="T72" fmla="*/ 66 w 392"/>
                <a:gd name="T73" fmla="*/ 102 h 331"/>
                <a:gd name="T74" fmla="*/ 112 w 392"/>
                <a:gd name="T75" fmla="*/ 149 h 331"/>
                <a:gd name="T76" fmla="*/ 129 w 392"/>
                <a:gd name="T77" fmla="*/ 166 h 331"/>
                <a:gd name="T78" fmla="*/ 98 w 392"/>
                <a:gd name="T79" fmla="*/ 155 h 331"/>
                <a:gd name="T80" fmla="*/ 48 w 392"/>
                <a:gd name="T81" fmla="*/ 104 h 331"/>
                <a:gd name="T82" fmla="*/ 16 w 392"/>
                <a:gd name="T83" fmla="*/ 63 h 331"/>
                <a:gd name="T84" fmla="*/ 1 w 392"/>
                <a:gd name="T85" fmla="*/ 35 h 331"/>
                <a:gd name="T86" fmla="*/ 1 w 392"/>
                <a:gd name="T87" fmla="*/ 15 h 331"/>
                <a:gd name="T88" fmla="*/ 28 w 392"/>
                <a:gd name="T89" fmla="*/ 0 h 331"/>
                <a:gd name="T90" fmla="*/ 63 w 392"/>
                <a:gd name="T91" fmla="*/ 7 h 331"/>
                <a:gd name="T92" fmla="*/ 111 w 392"/>
                <a:gd name="T93" fmla="*/ 30 h 331"/>
                <a:gd name="T94" fmla="*/ 136 w 392"/>
                <a:gd name="T95" fmla="*/ 56 h 331"/>
                <a:gd name="T96" fmla="*/ 87 w 392"/>
                <a:gd name="T97" fmla="*/ 25 h 331"/>
                <a:gd name="T98" fmla="*/ 45 w 392"/>
                <a:gd name="T99" fmla="*/ 5 h 331"/>
                <a:gd name="T100" fmla="*/ 28 w 392"/>
                <a:gd name="T101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2" h="331">
                  <a:moveTo>
                    <a:pt x="249" y="260"/>
                  </a:moveTo>
                  <a:lnTo>
                    <a:pt x="278" y="277"/>
                  </a:lnTo>
                  <a:lnTo>
                    <a:pt x="303" y="291"/>
                  </a:lnTo>
                  <a:lnTo>
                    <a:pt x="325" y="301"/>
                  </a:lnTo>
                  <a:lnTo>
                    <a:pt x="344" y="308"/>
                  </a:lnTo>
                  <a:lnTo>
                    <a:pt x="340" y="308"/>
                  </a:lnTo>
                  <a:lnTo>
                    <a:pt x="329" y="307"/>
                  </a:lnTo>
                  <a:lnTo>
                    <a:pt x="313" y="302"/>
                  </a:lnTo>
                  <a:lnTo>
                    <a:pt x="295" y="295"/>
                  </a:lnTo>
                  <a:lnTo>
                    <a:pt x="273" y="284"/>
                  </a:lnTo>
                  <a:lnTo>
                    <a:pt x="248" y="270"/>
                  </a:lnTo>
                  <a:lnTo>
                    <a:pt x="249" y="260"/>
                  </a:lnTo>
                  <a:close/>
                  <a:moveTo>
                    <a:pt x="149" y="182"/>
                  </a:moveTo>
                  <a:lnTo>
                    <a:pt x="167" y="199"/>
                  </a:lnTo>
                  <a:lnTo>
                    <a:pt x="193" y="220"/>
                  </a:lnTo>
                  <a:lnTo>
                    <a:pt x="210" y="232"/>
                  </a:lnTo>
                  <a:lnTo>
                    <a:pt x="232" y="247"/>
                  </a:lnTo>
                  <a:lnTo>
                    <a:pt x="230" y="259"/>
                  </a:lnTo>
                  <a:lnTo>
                    <a:pt x="205" y="241"/>
                  </a:lnTo>
                  <a:lnTo>
                    <a:pt x="177" y="222"/>
                  </a:lnTo>
                  <a:lnTo>
                    <a:pt x="149" y="199"/>
                  </a:lnTo>
                  <a:lnTo>
                    <a:pt x="149" y="182"/>
                  </a:lnTo>
                  <a:close/>
                  <a:moveTo>
                    <a:pt x="255" y="133"/>
                  </a:moveTo>
                  <a:lnTo>
                    <a:pt x="280" y="155"/>
                  </a:lnTo>
                  <a:lnTo>
                    <a:pt x="293" y="168"/>
                  </a:lnTo>
                  <a:lnTo>
                    <a:pt x="317" y="192"/>
                  </a:lnTo>
                  <a:lnTo>
                    <a:pt x="338" y="214"/>
                  </a:lnTo>
                  <a:lnTo>
                    <a:pt x="356" y="237"/>
                  </a:lnTo>
                  <a:lnTo>
                    <a:pt x="372" y="259"/>
                  </a:lnTo>
                  <a:lnTo>
                    <a:pt x="383" y="278"/>
                  </a:lnTo>
                  <a:lnTo>
                    <a:pt x="390" y="295"/>
                  </a:lnTo>
                  <a:lnTo>
                    <a:pt x="392" y="308"/>
                  </a:lnTo>
                  <a:lnTo>
                    <a:pt x="387" y="319"/>
                  </a:lnTo>
                  <a:lnTo>
                    <a:pt x="356" y="331"/>
                  </a:lnTo>
                  <a:lnTo>
                    <a:pt x="349" y="329"/>
                  </a:lnTo>
                  <a:lnTo>
                    <a:pt x="342" y="328"/>
                  </a:lnTo>
                  <a:lnTo>
                    <a:pt x="354" y="325"/>
                  </a:lnTo>
                  <a:lnTo>
                    <a:pt x="363" y="319"/>
                  </a:lnTo>
                  <a:lnTo>
                    <a:pt x="366" y="316"/>
                  </a:lnTo>
                  <a:lnTo>
                    <a:pt x="367" y="312"/>
                  </a:lnTo>
                  <a:lnTo>
                    <a:pt x="370" y="310"/>
                  </a:lnTo>
                  <a:lnTo>
                    <a:pt x="371" y="309"/>
                  </a:lnTo>
                  <a:lnTo>
                    <a:pt x="372" y="307"/>
                  </a:lnTo>
                  <a:lnTo>
                    <a:pt x="372" y="301"/>
                  </a:lnTo>
                  <a:lnTo>
                    <a:pt x="369" y="293"/>
                  </a:lnTo>
                  <a:lnTo>
                    <a:pt x="364" y="281"/>
                  </a:lnTo>
                  <a:lnTo>
                    <a:pt x="356" y="267"/>
                  </a:lnTo>
                  <a:lnTo>
                    <a:pt x="346" y="251"/>
                  </a:lnTo>
                  <a:lnTo>
                    <a:pt x="334" y="233"/>
                  </a:lnTo>
                  <a:lnTo>
                    <a:pt x="311" y="207"/>
                  </a:lnTo>
                  <a:lnTo>
                    <a:pt x="285" y="179"/>
                  </a:lnTo>
                  <a:lnTo>
                    <a:pt x="255" y="150"/>
                  </a:lnTo>
                  <a:lnTo>
                    <a:pt x="255" y="133"/>
                  </a:lnTo>
                  <a:close/>
                  <a:moveTo>
                    <a:pt x="156" y="57"/>
                  </a:moveTo>
                  <a:lnTo>
                    <a:pt x="197" y="87"/>
                  </a:lnTo>
                  <a:lnTo>
                    <a:pt x="214" y="99"/>
                  </a:lnTo>
                  <a:lnTo>
                    <a:pt x="236" y="116"/>
                  </a:lnTo>
                  <a:lnTo>
                    <a:pt x="236" y="117"/>
                  </a:lnTo>
                  <a:lnTo>
                    <a:pt x="237" y="133"/>
                  </a:lnTo>
                  <a:lnTo>
                    <a:pt x="213" y="113"/>
                  </a:lnTo>
                  <a:lnTo>
                    <a:pt x="183" y="89"/>
                  </a:lnTo>
                  <a:lnTo>
                    <a:pt x="154" y="69"/>
                  </a:lnTo>
                  <a:lnTo>
                    <a:pt x="156" y="57"/>
                  </a:lnTo>
                  <a:close/>
                  <a:moveTo>
                    <a:pt x="5" y="15"/>
                  </a:moveTo>
                  <a:lnTo>
                    <a:pt x="14" y="16"/>
                  </a:lnTo>
                  <a:lnTo>
                    <a:pt x="24" y="18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19" y="25"/>
                  </a:lnTo>
                  <a:lnTo>
                    <a:pt x="21" y="35"/>
                  </a:lnTo>
                  <a:lnTo>
                    <a:pt x="26" y="47"/>
                  </a:lnTo>
                  <a:lnTo>
                    <a:pt x="36" y="63"/>
                  </a:lnTo>
                  <a:lnTo>
                    <a:pt x="49" y="81"/>
                  </a:lnTo>
                  <a:lnTo>
                    <a:pt x="66" y="102"/>
                  </a:lnTo>
                  <a:lnTo>
                    <a:pt x="87" y="125"/>
                  </a:lnTo>
                  <a:lnTo>
                    <a:pt x="112" y="149"/>
                  </a:lnTo>
                  <a:lnTo>
                    <a:pt x="126" y="163"/>
                  </a:lnTo>
                  <a:lnTo>
                    <a:pt x="129" y="166"/>
                  </a:lnTo>
                  <a:lnTo>
                    <a:pt x="129" y="182"/>
                  </a:lnTo>
                  <a:lnTo>
                    <a:pt x="98" y="155"/>
                  </a:lnTo>
                  <a:lnTo>
                    <a:pt x="70" y="128"/>
                  </a:lnTo>
                  <a:lnTo>
                    <a:pt x="48" y="104"/>
                  </a:lnTo>
                  <a:lnTo>
                    <a:pt x="29" y="82"/>
                  </a:lnTo>
                  <a:lnTo>
                    <a:pt x="16" y="63"/>
                  </a:lnTo>
                  <a:lnTo>
                    <a:pt x="5" y="46"/>
                  </a:lnTo>
                  <a:lnTo>
                    <a:pt x="1" y="35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5" y="15"/>
                  </a:lnTo>
                  <a:close/>
                  <a:moveTo>
                    <a:pt x="28" y="0"/>
                  </a:moveTo>
                  <a:lnTo>
                    <a:pt x="44" y="1"/>
                  </a:lnTo>
                  <a:lnTo>
                    <a:pt x="63" y="7"/>
                  </a:lnTo>
                  <a:lnTo>
                    <a:pt x="86" y="16"/>
                  </a:lnTo>
                  <a:lnTo>
                    <a:pt x="111" y="30"/>
                  </a:lnTo>
                  <a:lnTo>
                    <a:pt x="138" y="45"/>
                  </a:lnTo>
                  <a:lnTo>
                    <a:pt x="136" y="56"/>
                  </a:lnTo>
                  <a:lnTo>
                    <a:pt x="111" y="40"/>
                  </a:lnTo>
                  <a:lnTo>
                    <a:pt x="87" y="25"/>
                  </a:lnTo>
                  <a:lnTo>
                    <a:pt x="64" y="14"/>
                  </a:lnTo>
                  <a:lnTo>
                    <a:pt x="45" y="5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167">
              <a:extLst>
                <a:ext uri="{FF2B5EF4-FFF2-40B4-BE49-F238E27FC236}">
                  <a16:creationId xmlns:a16="http://schemas.microsoft.com/office/drawing/2014/main" id="{A77E828E-CFF9-482E-92A9-DF46CA3B1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9618" y="1649412"/>
              <a:ext cx="200025" cy="784225"/>
            </a:xfrm>
            <a:custGeom>
              <a:avLst/>
              <a:gdLst>
                <a:gd name="T0" fmla="*/ 3 w 126"/>
                <a:gd name="T1" fmla="*/ 295 h 494"/>
                <a:gd name="T2" fmla="*/ 22 w 126"/>
                <a:gd name="T3" fmla="*/ 332 h 494"/>
                <a:gd name="T4" fmla="*/ 28 w 126"/>
                <a:gd name="T5" fmla="*/ 384 h 494"/>
                <a:gd name="T6" fmla="*/ 38 w 126"/>
                <a:gd name="T7" fmla="*/ 435 h 494"/>
                <a:gd name="T8" fmla="*/ 49 w 126"/>
                <a:gd name="T9" fmla="*/ 463 h 494"/>
                <a:gd name="T10" fmla="*/ 57 w 126"/>
                <a:gd name="T11" fmla="*/ 473 h 494"/>
                <a:gd name="T12" fmla="*/ 60 w 126"/>
                <a:gd name="T13" fmla="*/ 484 h 494"/>
                <a:gd name="T14" fmla="*/ 66 w 126"/>
                <a:gd name="T15" fmla="*/ 471 h 494"/>
                <a:gd name="T16" fmla="*/ 80 w 126"/>
                <a:gd name="T17" fmla="*/ 446 h 494"/>
                <a:gd name="T18" fmla="*/ 93 w 126"/>
                <a:gd name="T19" fmla="*/ 398 h 494"/>
                <a:gd name="T20" fmla="*/ 116 w 126"/>
                <a:gd name="T21" fmla="*/ 376 h 494"/>
                <a:gd name="T22" fmla="*/ 106 w 126"/>
                <a:gd name="T23" fmla="*/ 429 h 494"/>
                <a:gd name="T24" fmla="*/ 90 w 126"/>
                <a:gd name="T25" fmla="*/ 469 h 494"/>
                <a:gd name="T26" fmla="*/ 72 w 126"/>
                <a:gd name="T27" fmla="*/ 491 h 494"/>
                <a:gd name="T28" fmla="*/ 60 w 126"/>
                <a:gd name="T29" fmla="*/ 494 h 494"/>
                <a:gd name="T30" fmla="*/ 38 w 126"/>
                <a:gd name="T31" fmla="*/ 481 h 494"/>
                <a:gd name="T32" fmla="*/ 21 w 126"/>
                <a:gd name="T33" fmla="*/ 444 h 494"/>
                <a:gd name="T34" fmla="*/ 10 w 126"/>
                <a:gd name="T35" fmla="*/ 391 h 494"/>
                <a:gd name="T36" fmla="*/ 3 w 126"/>
                <a:gd name="T37" fmla="*/ 343 h 494"/>
                <a:gd name="T38" fmla="*/ 108 w 126"/>
                <a:gd name="T39" fmla="*/ 244 h 494"/>
                <a:gd name="T40" fmla="*/ 125 w 126"/>
                <a:gd name="T41" fmla="*/ 285 h 494"/>
                <a:gd name="T42" fmla="*/ 120 w 126"/>
                <a:gd name="T43" fmla="*/ 345 h 494"/>
                <a:gd name="T44" fmla="*/ 101 w 126"/>
                <a:gd name="T45" fmla="*/ 344 h 494"/>
                <a:gd name="T46" fmla="*/ 106 w 126"/>
                <a:gd name="T47" fmla="*/ 299 h 494"/>
                <a:gd name="T48" fmla="*/ 108 w 126"/>
                <a:gd name="T49" fmla="*/ 248 h 494"/>
                <a:gd name="T50" fmla="*/ 5 w 126"/>
                <a:gd name="T51" fmla="*/ 162 h 494"/>
                <a:gd name="T52" fmla="*/ 21 w 126"/>
                <a:gd name="T53" fmla="*/ 205 h 494"/>
                <a:gd name="T54" fmla="*/ 20 w 126"/>
                <a:gd name="T55" fmla="*/ 246 h 494"/>
                <a:gd name="T56" fmla="*/ 20 w 126"/>
                <a:gd name="T57" fmla="*/ 284 h 494"/>
                <a:gd name="T58" fmla="*/ 0 w 126"/>
                <a:gd name="T59" fmla="*/ 267 h 494"/>
                <a:gd name="T60" fmla="*/ 0 w 126"/>
                <a:gd name="T61" fmla="*/ 246 h 494"/>
                <a:gd name="T62" fmla="*/ 1 w 126"/>
                <a:gd name="T63" fmla="*/ 220 h 494"/>
                <a:gd name="T64" fmla="*/ 66 w 126"/>
                <a:gd name="T65" fmla="*/ 0 h 494"/>
                <a:gd name="T66" fmla="*/ 88 w 126"/>
                <a:gd name="T67" fmla="*/ 12 h 494"/>
                <a:gd name="T68" fmla="*/ 106 w 126"/>
                <a:gd name="T69" fmla="*/ 50 h 494"/>
                <a:gd name="T70" fmla="*/ 118 w 126"/>
                <a:gd name="T71" fmla="*/ 107 h 494"/>
                <a:gd name="T72" fmla="*/ 124 w 126"/>
                <a:gd name="T73" fmla="*/ 160 h 494"/>
                <a:gd name="T74" fmla="*/ 126 w 126"/>
                <a:gd name="T75" fmla="*/ 218 h 494"/>
                <a:gd name="T76" fmla="*/ 108 w 126"/>
                <a:gd name="T77" fmla="*/ 218 h 494"/>
                <a:gd name="T78" fmla="*/ 106 w 126"/>
                <a:gd name="T79" fmla="*/ 171 h 494"/>
                <a:gd name="T80" fmla="*/ 99 w 126"/>
                <a:gd name="T81" fmla="*/ 114 h 494"/>
                <a:gd name="T82" fmla="*/ 89 w 126"/>
                <a:gd name="T83" fmla="*/ 59 h 494"/>
                <a:gd name="T84" fmla="*/ 78 w 126"/>
                <a:gd name="T85" fmla="*/ 31 h 494"/>
                <a:gd name="T86" fmla="*/ 69 w 126"/>
                <a:gd name="T87" fmla="*/ 21 h 494"/>
                <a:gd name="T88" fmla="*/ 61 w 126"/>
                <a:gd name="T89" fmla="*/ 22 h 494"/>
                <a:gd name="T90" fmla="*/ 50 w 126"/>
                <a:gd name="T91" fmla="*/ 42 h 494"/>
                <a:gd name="T92" fmla="*/ 37 w 126"/>
                <a:gd name="T93" fmla="*/ 83 h 494"/>
                <a:gd name="T94" fmla="*/ 27 w 126"/>
                <a:gd name="T95" fmla="*/ 142 h 494"/>
                <a:gd name="T96" fmla="*/ 7 w 126"/>
                <a:gd name="T97" fmla="*/ 141 h 494"/>
                <a:gd name="T98" fmla="*/ 14 w 126"/>
                <a:gd name="T99" fmla="*/ 100 h 494"/>
                <a:gd name="T100" fmla="*/ 27 w 126"/>
                <a:gd name="T101" fmla="*/ 48 h 494"/>
                <a:gd name="T102" fmla="*/ 45 w 126"/>
                <a:gd name="T103" fmla="*/ 13 h 494"/>
                <a:gd name="T104" fmla="*/ 66 w 126"/>
                <a:gd name="T105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494">
                  <a:moveTo>
                    <a:pt x="1" y="293"/>
                  </a:moveTo>
                  <a:lnTo>
                    <a:pt x="3" y="295"/>
                  </a:lnTo>
                  <a:lnTo>
                    <a:pt x="21" y="309"/>
                  </a:lnTo>
                  <a:lnTo>
                    <a:pt x="22" y="332"/>
                  </a:lnTo>
                  <a:lnTo>
                    <a:pt x="24" y="353"/>
                  </a:lnTo>
                  <a:lnTo>
                    <a:pt x="28" y="384"/>
                  </a:lnTo>
                  <a:lnTo>
                    <a:pt x="32" y="412"/>
                  </a:lnTo>
                  <a:lnTo>
                    <a:pt x="38" y="435"/>
                  </a:lnTo>
                  <a:lnTo>
                    <a:pt x="44" y="451"/>
                  </a:lnTo>
                  <a:lnTo>
                    <a:pt x="49" y="463"/>
                  </a:lnTo>
                  <a:lnTo>
                    <a:pt x="54" y="470"/>
                  </a:lnTo>
                  <a:lnTo>
                    <a:pt x="57" y="473"/>
                  </a:lnTo>
                  <a:lnTo>
                    <a:pt x="60" y="475"/>
                  </a:lnTo>
                  <a:lnTo>
                    <a:pt x="60" y="484"/>
                  </a:lnTo>
                  <a:lnTo>
                    <a:pt x="60" y="475"/>
                  </a:lnTo>
                  <a:lnTo>
                    <a:pt x="66" y="471"/>
                  </a:lnTo>
                  <a:lnTo>
                    <a:pt x="73" y="462"/>
                  </a:lnTo>
                  <a:lnTo>
                    <a:pt x="80" y="446"/>
                  </a:lnTo>
                  <a:lnTo>
                    <a:pt x="86" y="425"/>
                  </a:lnTo>
                  <a:lnTo>
                    <a:pt x="93" y="398"/>
                  </a:lnTo>
                  <a:lnTo>
                    <a:pt x="98" y="365"/>
                  </a:lnTo>
                  <a:lnTo>
                    <a:pt x="116" y="376"/>
                  </a:lnTo>
                  <a:lnTo>
                    <a:pt x="112" y="404"/>
                  </a:lnTo>
                  <a:lnTo>
                    <a:pt x="106" y="429"/>
                  </a:lnTo>
                  <a:lnTo>
                    <a:pt x="98" y="450"/>
                  </a:lnTo>
                  <a:lnTo>
                    <a:pt x="90" y="469"/>
                  </a:lnTo>
                  <a:lnTo>
                    <a:pt x="82" y="482"/>
                  </a:lnTo>
                  <a:lnTo>
                    <a:pt x="72" y="491"/>
                  </a:lnTo>
                  <a:lnTo>
                    <a:pt x="60" y="494"/>
                  </a:lnTo>
                  <a:lnTo>
                    <a:pt x="60" y="494"/>
                  </a:lnTo>
                  <a:lnTo>
                    <a:pt x="49" y="491"/>
                  </a:lnTo>
                  <a:lnTo>
                    <a:pt x="38" y="481"/>
                  </a:lnTo>
                  <a:lnTo>
                    <a:pt x="29" y="466"/>
                  </a:lnTo>
                  <a:lnTo>
                    <a:pt x="21" y="444"/>
                  </a:lnTo>
                  <a:lnTo>
                    <a:pt x="14" y="416"/>
                  </a:lnTo>
                  <a:lnTo>
                    <a:pt x="10" y="391"/>
                  </a:lnTo>
                  <a:lnTo>
                    <a:pt x="5" y="363"/>
                  </a:lnTo>
                  <a:lnTo>
                    <a:pt x="3" y="343"/>
                  </a:lnTo>
                  <a:lnTo>
                    <a:pt x="1" y="293"/>
                  </a:lnTo>
                  <a:close/>
                  <a:moveTo>
                    <a:pt x="108" y="244"/>
                  </a:moveTo>
                  <a:lnTo>
                    <a:pt x="126" y="261"/>
                  </a:lnTo>
                  <a:lnTo>
                    <a:pt x="125" y="285"/>
                  </a:lnTo>
                  <a:lnTo>
                    <a:pt x="123" y="315"/>
                  </a:lnTo>
                  <a:lnTo>
                    <a:pt x="120" y="345"/>
                  </a:lnTo>
                  <a:lnTo>
                    <a:pt x="119" y="355"/>
                  </a:lnTo>
                  <a:lnTo>
                    <a:pt x="101" y="344"/>
                  </a:lnTo>
                  <a:lnTo>
                    <a:pt x="103" y="332"/>
                  </a:lnTo>
                  <a:lnTo>
                    <a:pt x="106" y="299"/>
                  </a:lnTo>
                  <a:lnTo>
                    <a:pt x="107" y="275"/>
                  </a:lnTo>
                  <a:lnTo>
                    <a:pt x="108" y="248"/>
                  </a:lnTo>
                  <a:lnTo>
                    <a:pt x="108" y="244"/>
                  </a:lnTo>
                  <a:close/>
                  <a:moveTo>
                    <a:pt x="5" y="162"/>
                  </a:moveTo>
                  <a:lnTo>
                    <a:pt x="23" y="176"/>
                  </a:lnTo>
                  <a:lnTo>
                    <a:pt x="21" y="205"/>
                  </a:lnTo>
                  <a:lnTo>
                    <a:pt x="20" y="230"/>
                  </a:lnTo>
                  <a:lnTo>
                    <a:pt x="20" y="246"/>
                  </a:lnTo>
                  <a:lnTo>
                    <a:pt x="20" y="267"/>
                  </a:lnTo>
                  <a:lnTo>
                    <a:pt x="20" y="284"/>
                  </a:lnTo>
                  <a:lnTo>
                    <a:pt x="16" y="281"/>
                  </a:lnTo>
                  <a:lnTo>
                    <a:pt x="0" y="267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1" y="220"/>
                  </a:lnTo>
                  <a:lnTo>
                    <a:pt x="5" y="162"/>
                  </a:lnTo>
                  <a:close/>
                  <a:moveTo>
                    <a:pt x="66" y="0"/>
                  </a:moveTo>
                  <a:lnTo>
                    <a:pt x="78" y="3"/>
                  </a:lnTo>
                  <a:lnTo>
                    <a:pt x="88" y="12"/>
                  </a:lnTo>
                  <a:lnTo>
                    <a:pt x="97" y="28"/>
                  </a:lnTo>
                  <a:lnTo>
                    <a:pt x="106" y="50"/>
                  </a:lnTo>
                  <a:lnTo>
                    <a:pt x="113" y="77"/>
                  </a:lnTo>
                  <a:lnTo>
                    <a:pt x="118" y="107"/>
                  </a:lnTo>
                  <a:lnTo>
                    <a:pt x="122" y="139"/>
                  </a:lnTo>
                  <a:lnTo>
                    <a:pt x="124" y="160"/>
                  </a:lnTo>
                  <a:lnTo>
                    <a:pt x="125" y="189"/>
                  </a:lnTo>
                  <a:lnTo>
                    <a:pt x="126" y="218"/>
                  </a:lnTo>
                  <a:lnTo>
                    <a:pt x="126" y="235"/>
                  </a:lnTo>
                  <a:lnTo>
                    <a:pt x="108" y="218"/>
                  </a:lnTo>
                  <a:lnTo>
                    <a:pt x="107" y="202"/>
                  </a:lnTo>
                  <a:lnTo>
                    <a:pt x="106" y="171"/>
                  </a:lnTo>
                  <a:lnTo>
                    <a:pt x="104" y="150"/>
                  </a:lnTo>
                  <a:lnTo>
                    <a:pt x="99" y="114"/>
                  </a:lnTo>
                  <a:lnTo>
                    <a:pt x="94" y="82"/>
                  </a:lnTo>
                  <a:lnTo>
                    <a:pt x="89" y="59"/>
                  </a:lnTo>
                  <a:lnTo>
                    <a:pt x="83" y="42"/>
                  </a:lnTo>
                  <a:lnTo>
                    <a:pt x="78" y="31"/>
                  </a:lnTo>
                  <a:lnTo>
                    <a:pt x="74" y="24"/>
                  </a:lnTo>
                  <a:lnTo>
                    <a:pt x="69" y="21"/>
                  </a:lnTo>
                  <a:lnTo>
                    <a:pt x="66" y="20"/>
                  </a:lnTo>
                  <a:lnTo>
                    <a:pt x="61" y="22"/>
                  </a:lnTo>
                  <a:lnTo>
                    <a:pt x="56" y="30"/>
                  </a:lnTo>
                  <a:lnTo>
                    <a:pt x="50" y="42"/>
                  </a:lnTo>
                  <a:lnTo>
                    <a:pt x="44" y="60"/>
                  </a:lnTo>
                  <a:lnTo>
                    <a:pt x="37" y="83"/>
                  </a:lnTo>
                  <a:lnTo>
                    <a:pt x="31" y="110"/>
                  </a:lnTo>
                  <a:lnTo>
                    <a:pt x="27" y="142"/>
                  </a:lnTo>
                  <a:lnTo>
                    <a:pt x="25" y="154"/>
                  </a:lnTo>
                  <a:lnTo>
                    <a:pt x="7" y="141"/>
                  </a:lnTo>
                  <a:lnTo>
                    <a:pt x="9" y="130"/>
                  </a:lnTo>
                  <a:lnTo>
                    <a:pt x="14" y="100"/>
                  </a:lnTo>
                  <a:lnTo>
                    <a:pt x="20" y="72"/>
                  </a:lnTo>
                  <a:lnTo>
                    <a:pt x="27" y="48"/>
                  </a:lnTo>
                  <a:lnTo>
                    <a:pt x="35" y="28"/>
                  </a:lnTo>
                  <a:lnTo>
                    <a:pt x="45" y="13"/>
                  </a:lnTo>
                  <a:lnTo>
                    <a:pt x="54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168">
              <a:extLst>
                <a:ext uri="{FF2B5EF4-FFF2-40B4-BE49-F238E27FC236}">
                  <a16:creationId xmlns:a16="http://schemas.microsoft.com/office/drawing/2014/main" id="{52FBE06A-8D4E-4055-815E-11C116D7A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355" y="2000250"/>
              <a:ext cx="82550" cy="82550"/>
            </a:xfrm>
            <a:custGeom>
              <a:avLst/>
              <a:gdLst>
                <a:gd name="T0" fmla="*/ 26 w 52"/>
                <a:gd name="T1" fmla="*/ 0 h 52"/>
                <a:gd name="T2" fmla="*/ 37 w 52"/>
                <a:gd name="T3" fmla="*/ 2 h 52"/>
                <a:gd name="T4" fmla="*/ 45 w 52"/>
                <a:gd name="T5" fmla="*/ 7 h 52"/>
                <a:gd name="T6" fmla="*/ 50 w 52"/>
                <a:gd name="T7" fmla="*/ 15 h 52"/>
                <a:gd name="T8" fmla="*/ 52 w 52"/>
                <a:gd name="T9" fmla="*/ 26 h 52"/>
                <a:gd name="T10" fmla="*/ 50 w 52"/>
                <a:gd name="T11" fmla="*/ 36 h 52"/>
                <a:gd name="T12" fmla="*/ 45 w 52"/>
                <a:gd name="T13" fmla="*/ 44 h 52"/>
                <a:gd name="T14" fmla="*/ 37 w 52"/>
                <a:gd name="T15" fmla="*/ 50 h 52"/>
                <a:gd name="T16" fmla="*/ 26 w 52"/>
                <a:gd name="T17" fmla="*/ 52 h 52"/>
                <a:gd name="T18" fmla="*/ 17 w 52"/>
                <a:gd name="T19" fmla="*/ 50 h 52"/>
                <a:gd name="T20" fmla="*/ 9 w 52"/>
                <a:gd name="T21" fmla="*/ 44 h 52"/>
                <a:gd name="T22" fmla="*/ 3 w 52"/>
                <a:gd name="T23" fmla="*/ 36 h 52"/>
                <a:gd name="T24" fmla="*/ 0 w 52"/>
                <a:gd name="T25" fmla="*/ 26 h 52"/>
                <a:gd name="T26" fmla="*/ 3 w 52"/>
                <a:gd name="T27" fmla="*/ 15 h 52"/>
                <a:gd name="T28" fmla="*/ 9 w 52"/>
                <a:gd name="T29" fmla="*/ 7 h 52"/>
                <a:gd name="T30" fmla="*/ 17 w 52"/>
                <a:gd name="T31" fmla="*/ 2 h 52"/>
                <a:gd name="T32" fmla="*/ 26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lnTo>
                    <a:pt x="37" y="2"/>
                  </a:lnTo>
                  <a:lnTo>
                    <a:pt x="45" y="7"/>
                  </a:lnTo>
                  <a:lnTo>
                    <a:pt x="50" y="15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45" y="44"/>
                  </a:lnTo>
                  <a:lnTo>
                    <a:pt x="37" y="50"/>
                  </a:lnTo>
                  <a:lnTo>
                    <a:pt x="26" y="52"/>
                  </a:lnTo>
                  <a:lnTo>
                    <a:pt x="17" y="50"/>
                  </a:lnTo>
                  <a:lnTo>
                    <a:pt x="9" y="44"/>
                  </a:lnTo>
                  <a:lnTo>
                    <a:pt x="3" y="36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169">
              <a:extLst>
                <a:ext uri="{FF2B5EF4-FFF2-40B4-BE49-F238E27FC236}">
                  <a16:creationId xmlns:a16="http://schemas.microsoft.com/office/drawing/2014/main" id="{CDA61BFE-556F-4AC8-9C60-6AF6C80BA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5618" y="1795462"/>
              <a:ext cx="646113" cy="492125"/>
            </a:xfrm>
            <a:custGeom>
              <a:avLst/>
              <a:gdLst>
                <a:gd name="T0" fmla="*/ 363 w 407"/>
                <a:gd name="T1" fmla="*/ 21 h 310"/>
                <a:gd name="T2" fmla="*/ 320 w 407"/>
                <a:gd name="T3" fmla="*/ 35 h 310"/>
                <a:gd name="T4" fmla="*/ 268 w 407"/>
                <a:gd name="T5" fmla="*/ 62 h 310"/>
                <a:gd name="T6" fmla="*/ 209 w 407"/>
                <a:gd name="T7" fmla="*/ 98 h 310"/>
                <a:gd name="T8" fmla="*/ 142 w 407"/>
                <a:gd name="T9" fmla="*/ 148 h 310"/>
                <a:gd name="T10" fmla="*/ 78 w 407"/>
                <a:gd name="T11" fmla="*/ 202 h 310"/>
                <a:gd name="T12" fmla="*/ 40 w 407"/>
                <a:gd name="T13" fmla="*/ 245 h 310"/>
                <a:gd name="T14" fmla="*/ 24 w 407"/>
                <a:gd name="T15" fmla="*/ 267 h 310"/>
                <a:gd name="T16" fmla="*/ 19 w 407"/>
                <a:gd name="T17" fmla="*/ 282 h 310"/>
                <a:gd name="T18" fmla="*/ 19 w 407"/>
                <a:gd name="T19" fmla="*/ 288 h 310"/>
                <a:gd name="T20" fmla="*/ 23 w 407"/>
                <a:gd name="T21" fmla="*/ 290 h 310"/>
                <a:gd name="T22" fmla="*/ 29 w 407"/>
                <a:gd name="T23" fmla="*/ 291 h 310"/>
                <a:gd name="T24" fmla="*/ 64 w 407"/>
                <a:gd name="T25" fmla="*/ 284 h 310"/>
                <a:gd name="T26" fmla="*/ 112 w 407"/>
                <a:gd name="T27" fmla="*/ 263 h 310"/>
                <a:gd name="T28" fmla="*/ 169 w 407"/>
                <a:gd name="T29" fmla="*/ 231 h 310"/>
                <a:gd name="T30" fmla="*/ 229 w 407"/>
                <a:gd name="T31" fmla="*/ 190 h 310"/>
                <a:gd name="T32" fmla="*/ 300 w 407"/>
                <a:gd name="T33" fmla="*/ 134 h 310"/>
                <a:gd name="T34" fmla="*/ 354 w 407"/>
                <a:gd name="T35" fmla="*/ 80 h 310"/>
                <a:gd name="T36" fmla="*/ 377 w 407"/>
                <a:gd name="T37" fmla="*/ 53 h 310"/>
                <a:gd name="T38" fmla="*/ 386 w 407"/>
                <a:gd name="T39" fmla="*/ 34 h 310"/>
                <a:gd name="T40" fmla="*/ 388 w 407"/>
                <a:gd name="T41" fmla="*/ 24 h 310"/>
                <a:gd name="T42" fmla="*/ 386 w 407"/>
                <a:gd name="T43" fmla="*/ 21 h 310"/>
                <a:gd name="T44" fmla="*/ 381 w 407"/>
                <a:gd name="T45" fmla="*/ 18 h 310"/>
                <a:gd name="T46" fmla="*/ 378 w 407"/>
                <a:gd name="T47" fmla="*/ 0 h 310"/>
                <a:gd name="T48" fmla="*/ 398 w 407"/>
                <a:gd name="T49" fmla="*/ 4 h 310"/>
                <a:gd name="T50" fmla="*/ 407 w 407"/>
                <a:gd name="T51" fmla="*/ 19 h 310"/>
                <a:gd name="T52" fmla="*/ 404 w 407"/>
                <a:gd name="T53" fmla="*/ 43 h 310"/>
                <a:gd name="T54" fmla="*/ 384 w 407"/>
                <a:gd name="T55" fmla="*/ 74 h 310"/>
                <a:gd name="T56" fmla="*/ 343 w 407"/>
                <a:gd name="T57" fmla="*/ 121 h 310"/>
                <a:gd name="T58" fmla="*/ 278 w 407"/>
                <a:gd name="T59" fmla="*/ 177 h 310"/>
                <a:gd name="T60" fmla="*/ 209 w 407"/>
                <a:gd name="T61" fmla="*/ 228 h 310"/>
                <a:gd name="T62" fmla="*/ 147 w 407"/>
                <a:gd name="T63" fmla="*/ 266 h 310"/>
                <a:gd name="T64" fmla="*/ 91 w 407"/>
                <a:gd name="T65" fmla="*/ 293 h 310"/>
                <a:gd name="T66" fmla="*/ 47 w 407"/>
                <a:gd name="T67" fmla="*/ 309 h 310"/>
                <a:gd name="T68" fmla="*/ 19 w 407"/>
                <a:gd name="T69" fmla="*/ 309 h 310"/>
                <a:gd name="T70" fmla="*/ 3 w 407"/>
                <a:gd name="T71" fmla="*/ 299 h 310"/>
                <a:gd name="T72" fmla="*/ 0 w 407"/>
                <a:gd name="T73" fmla="*/ 280 h 310"/>
                <a:gd name="T74" fmla="*/ 12 w 407"/>
                <a:gd name="T75" fmla="*/ 252 h 310"/>
                <a:gd name="T76" fmla="*/ 38 w 407"/>
                <a:gd name="T77" fmla="*/ 217 h 310"/>
                <a:gd name="T78" fmla="*/ 95 w 407"/>
                <a:gd name="T79" fmla="*/ 161 h 310"/>
                <a:gd name="T80" fmla="*/ 166 w 407"/>
                <a:gd name="T81" fmla="*/ 104 h 310"/>
                <a:gd name="T82" fmla="*/ 230 w 407"/>
                <a:gd name="T83" fmla="*/ 61 h 310"/>
                <a:gd name="T84" fmla="*/ 289 w 407"/>
                <a:gd name="T85" fmla="*/ 29 h 310"/>
                <a:gd name="T86" fmla="*/ 340 w 407"/>
                <a:gd name="T87" fmla="*/ 7 h 310"/>
                <a:gd name="T88" fmla="*/ 378 w 407"/>
                <a:gd name="T8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7" h="310">
                  <a:moveTo>
                    <a:pt x="378" y="18"/>
                  </a:moveTo>
                  <a:lnTo>
                    <a:pt x="363" y="21"/>
                  </a:lnTo>
                  <a:lnTo>
                    <a:pt x="343" y="26"/>
                  </a:lnTo>
                  <a:lnTo>
                    <a:pt x="320" y="35"/>
                  </a:lnTo>
                  <a:lnTo>
                    <a:pt x="296" y="46"/>
                  </a:lnTo>
                  <a:lnTo>
                    <a:pt x="268" y="62"/>
                  </a:lnTo>
                  <a:lnTo>
                    <a:pt x="239" y="78"/>
                  </a:lnTo>
                  <a:lnTo>
                    <a:pt x="209" y="98"/>
                  </a:lnTo>
                  <a:lnTo>
                    <a:pt x="178" y="120"/>
                  </a:lnTo>
                  <a:lnTo>
                    <a:pt x="142" y="148"/>
                  </a:lnTo>
                  <a:lnTo>
                    <a:pt x="108" y="175"/>
                  </a:lnTo>
                  <a:lnTo>
                    <a:pt x="78" y="202"/>
                  </a:lnTo>
                  <a:lnTo>
                    <a:pt x="53" y="229"/>
                  </a:lnTo>
                  <a:lnTo>
                    <a:pt x="40" y="245"/>
                  </a:lnTo>
                  <a:lnTo>
                    <a:pt x="31" y="257"/>
                  </a:lnTo>
                  <a:lnTo>
                    <a:pt x="24" y="267"/>
                  </a:lnTo>
                  <a:lnTo>
                    <a:pt x="21" y="276"/>
                  </a:lnTo>
                  <a:lnTo>
                    <a:pt x="19" y="282"/>
                  </a:lnTo>
                  <a:lnTo>
                    <a:pt x="19" y="286"/>
                  </a:lnTo>
                  <a:lnTo>
                    <a:pt x="19" y="288"/>
                  </a:lnTo>
                  <a:lnTo>
                    <a:pt x="21" y="289"/>
                  </a:lnTo>
                  <a:lnTo>
                    <a:pt x="23" y="290"/>
                  </a:lnTo>
                  <a:lnTo>
                    <a:pt x="26" y="291"/>
                  </a:lnTo>
                  <a:lnTo>
                    <a:pt x="29" y="291"/>
                  </a:lnTo>
                  <a:lnTo>
                    <a:pt x="45" y="289"/>
                  </a:lnTo>
                  <a:lnTo>
                    <a:pt x="64" y="284"/>
                  </a:lnTo>
                  <a:lnTo>
                    <a:pt x="87" y="275"/>
                  </a:lnTo>
                  <a:lnTo>
                    <a:pt x="112" y="263"/>
                  </a:lnTo>
                  <a:lnTo>
                    <a:pt x="140" y="249"/>
                  </a:lnTo>
                  <a:lnTo>
                    <a:pt x="169" y="231"/>
                  </a:lnTo>
                  <a:lnTo>
                    <a:pt x="198" y="212"/>
                  </a:lnTo>
                  <a:lnTo>
                    <a:pt x="229" y="190"/>
                  </a:lnTo>
                  <a:lnTo>
                    <a:pt x="267" y="162"/>
                  </a:lnTo>
                  <a:lnTo>
                    <a:pt x="300" y="134"/>
                  </a:lnTo>
                  <a:lnTo>
                    <a:pt x="330" y="107"/>
                  </a:lnTo>
                  <a:lnTo>
                    <a:pt x="354" y="80"/>
                  </a:lnTo>
                  <a:lnTo>
                    <a:pt x="368" y="65"/>
                  </a:lnTo>
                  <a:lnTo>
                    <a:pt x="377" y="53"/>
                  </a:lnTo>
                  <a:lnTo>
                    <a:pt x="383" y="42"/>
                  </a:lnTo>
                  <a:lnTo>
                    <a:pt x="386" y="34"/>
                  </a:lnTo>
                  <a:lnTo>
                    <a:pt x="388" y="28"/>
                  </a:lnTo>
                  <a:lnTo>
                    <a:pt x="388" y="24"/>
                  </a:lnTo>
                  <a:lnTo>
                    <a:pt x="388" y="22"/>
                  </a:lnTo>
                  <a:lnTo>
                    <a:pt x="386" y="21"/>
                  </a:lnTo>
                  <a:lnTo>
                    <a:pt x="384" y="19"/>
                  </a:lnTo>
                  <a:lnTo>
                    <a:pt x="381" y="18"/>
                  </a:lnTo>
                  <a:lnTo>
                    <a:pt x="378" y="18"/>
                  </a:lnTo>
                  <a:close/>
                  <a:moveTo>
                    <a:pt x="378" y="0"/>
                  </a:moveTo>
                  <a:lnTo>
                    <a:pt x="388" y="1"/>
                  </a:lnTo>
                  <a:lnTo>
                    <a:pt x="398" y="4"/>
                  </a:lnTo>
                  <a:lnTo>
                    <a:pt x="404" y="10"/>
                  </a:lnTo>
                  <a:lnTo>
                    <a:pt x="407" y="19"/>
                  </a:lnTo>
                  <a:lnTo>
                    <a:pt x="407" y="30"/>
                  </a:lnTo>
                  <a:lnTo>
                    <a:pt x="404" y="43"/>
                  </a:lnTo>
                  <a:lnTo>
                    <a:pt x="396" y="58"/>
                  </a:lnTo>
                  <a:lnTo>
                    <a:pt x="384" y="74"/>
                  </a:lnTo>
                  <a:lnTo>
                    <a:pt x="369" y="94"/>
                  </a:lnTo>
                  <a:lnTo>
                    <a:pt x="343" y="121"/>
                  </a:lnTo>
                  <a:lnTo>
                    <a:pt x="313" y="149"/>
                  </a:lnTo>
                  <a:lnTo>
                    <a:pt x="278" y="177"/>
                  </a:lnTo>
                  <a:lnTo>
                    <a:pt x="241" y="205"/>
                  </a:lnTo>
                  <a:lnTo>
                    <a:pt x="209" y="228"/>
                  </a:lnTo>
                  <a:lnTo>
                    <a:pt x="177" y="249"/>
                  </a:lnTo>
                  <a:lnTo>
                    <a:pt x="147" y="266"/>
                  </a:lnTo>
                  <a:lnTo>
                    <a:pt x="118" y="282"/>
                  </a:lnTo>
                  <a:lnTo>
                    <a:pt x="91" y="293"/>
                  </a:lnTo>
                  <a:lnTo>
                    <a:pt x="67" y="302"/>
                  </a:lnTo>
                  <a:lnTo>
                    <a:pt x="47" y="309"/>
                  </a:lnTo>
                  <a:lnTo>
                    <a:pt x="29" y="310"/>
                  </a:lnTo>
                  <a:lnTo>
                    <a:pt x="19" y="309"/>
                  </a:lnTo>
                  <a:lnTo>
                    <a:pt x="11" y="306"/>
                  </a:lnTo>
                  <a:lnTo>
                    <a:pt x="3" y="299"/>
                  </a:lnTo>
                  <a:lnTo>
                    <a:pt x="0" y="290"/>
                  </a:lnTo>
                  <a:lnTo>
                    <a:pt x="0" y="280"/>
                  </a:lnTo>
                  <a:lnTo>
                    <a:pt x="4" y="266"/>
                  </a:lnTo>
                  <a:lnTo>
                    <a:pt x="12" y="252"/>
                  </a:lnTo>
                  <a:lnTo>
                    <a:pt x="23" y="235"/>
                  </a:lnTo>
                  <a:lnTo>
                    <a:pt x="38" y="217"/>
                  </a:lnTo>
                  <a:lnTo>
                    <a:pt x="64" y="189"/>
                  </a:lnTo>
                  <a:lnTo>
                    <a:pt x="95" y="161"/>
                  </a:lnTo>
                  <a:lnTo>
                    <a:pt x="129" y="132"/>
                  </a:lnTo>
                  <a:lnTo>
                    <a:pt x="166" y="104"/>
                  </a:lnTo>
                  <a:lnTo>
                    <a:pt x="198" y="81"/>
                  </a:lnTo>
                  <a:lnTo>
                    <a:pt x="230" y="61"/>
                  </a:lnTo>
                  <a:lnTo>
                    <a:pt x="260" y="43"/>
                  </a:lnTo>
                  <a:lnTo>
                    <a:pt x="289" y="29"/>
                  </a:lnTo>
                  <a:lnTo>
                    <a:pt x="316" y="16"/>
                  </a:lnTo>
                  <a:lnTo>
                    <a:pt x="340" y="7"/>
                  </a:lnTo>
                  <a:lnTo>
                    <a:pt x="361" y="2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170">
              <a:extLst>
                <a:ext uri="{FF2B5EF4-FFF2-40B4-BE49-F238E27FC236}">
                  <a16:creationId xmlns:a16="http://schemas.microsoft.com/office/drawing/2014/main" id="{951926BE-63E1-4CC4-923D-47F68A6A4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8318" y="1778000"/>
              <a:ext cx="620713" cy="527050"/>
            </a:xfrm>
            <a:custGeom>
              <a:avLst/>
              <a:gdLst>
                <a:gd name="T0" fmla="*/ 24 w 391"/>
                <a:gd name="T1" fmla="*/ 19 h 332"/>
                <a:gd name="T2" fmla="*/ 20 w 391"/>
                <a:gd name="T3" fmla="*/ 21 h 332"/>
                <a:gd name="T4" fmla="*/ 21 w 391"/>
                <a:gd name="T5" fmla="*/ 35 h 332"/>
                <a:gd name="T6" fmla="*/ 36 w 391"/>
                <a:gd name="T7" fmla="*/ 61 h 332"/>
                <a:gd name="T8" fmla="*/ 63 w 391"/>
                <a:gd name="T9" fmla="*/ 100 h 332"/>
                <a:gd name="T10" fmla="*/ 108 w 391"/>
                <a:gd name="T11" fmla="*/ 146 h 332"/>
                <a:gd name="T12" fmla="*/ 168 w 391"/>
                <a:gd name="T13" fmla="*/ 200 h 332"/>
                <a:gd name="T14" fmla="*/ 232 w 391"/>
                <a:gd name="T15" fmla="*/ 248 h 332"/>
                <a:gd name="T16" fmla="*/ 289 w 391"/>
                <a:gd name="T17" fmla="*/ 284 h 332"/>
                <a:gd name="T18" fmla="*/ 333 w 391"/>
                <a:gd name="T19" fmla="*/ 305 h 332"/>
                <a:gd name="T20" fmla="*/ 363 w 391"/>
                <a:gd name="T21" fmla="*/ 312 h 332"/>
                <a:gd name="T22" fmla="*/ 370 w 391"/>
                <a:gd name="T23" fmla="*/ 311 h 332"/>
                <a:gd name="T24" fmla="*/ 372 w 391"/>
                <a:gd name="T25" fmla="*/ 308 h 332"/>
                <a:gd name="T26" fmla="*/ 371 w 391"/>
                <a:gd name="T27" fmla="*/ 298 h 332"/>
                <a:gd name="T28" fmla="*/ 362 w 391"/>
                <a:gd name="T29" fmla="*/ 278 h 332"/>
                <a:gd name="T30" fmla="*/ 341 w 391"/>
                <a:gd name="T31" fmla="*/ 249 h 332"/>
                <a:gd name="T32" fmla="*/ 291 w 391"/>
                <a:gd name="T33" fmla="*/ 193 h 332"/>
                <a:gd name="T34" fmla="*/ 224 w 391"/>
                <a:gd name="T35" fmla="*/ 132 h 332"/>
                <a:gd name="T36" fmla="*/ 159 w 391"/>
                <a:gd name="T37" fmla="*/ 83 h 332"/>
                <a:gd name="T38" fmla="*/ 103 w 391"/>
                <a:gd name="T39" fmla="*/ 48 h 332"/>
                <a:gd name="T40" fmla="*/ 58 w 391"/>
                <a:gd name="T41" fmla="*/ 26 h 332"/>
                <a:gd name="T42" fmla="*/ 28 w 391"/>
                <a:gd name="T43" fmla="*/ 19 h 332"/>
                <a:gd name="T44" fmla="*/ 43 w 391"/>
                <a:gd name="T45" fmla="*/ 2 h 332"/>
                <a:gd name="T46" fmla="*/ 80 w 391"/>
                <a:gd name="T47" fmla="*/ 15 h 332"/>
                <a:gd name="T48" fmla="*/ 126 w 391"/>
                <a:gd name="T49" fmla="*/ 40 h 332"/>
                <a:gd name="T50" fmla="*/ 179 w 391"/>
                <a:gd name="T51" fmla="*/ 74 h 332"/>
                <a:gd name="T52" fmla="*/ 236 w 391"/>
                <a:gd name="T53" fmla="*/ 117 h 332"/>
                <a:gd name="T54" fmla="*/ 304 w 391"/>
                <a:gd name="T55" fmla="*/ 179 h 332"/>
                <a:gd name="T56" fmla="*/ 357 w 391"/>
                <a:gd name="T57" fmla="*/ 237 h 332"/>
                <a:gd name="T58" fmla="*/ 382 w 391"/>
                <a:gd name="T59" fmla="*/ 274 h 332"/>
                <a:gd name="T60" fmla="*/ 391 w 391"/>
                <a:gd name="T61" fmla="*/ 303 h 332"/>
                <a:gd name="T62" fmla="*/ 386 w 391"/>
                <a:gd name="T63" fmla="*/ 323 h 332"/>
                <a:gd name="T64" fmla="*/ 372 w 391"/>
                <a:gd name="T65" fmla="*/ 331 h 332"/>
                <a:gd name="T66" fmla="*/ 348 w 391"/>
                <a:gd name="T67" fmla="*/ 330 h 332"/>
                <a:gd name="T68" fmla="*/ 311 w 391"/>
                <a:gd name="T69" fmla="*/ 317 h 332"/>
                <a:gd name="T70" fmla="*/ 265 w 391"/>
                <a:gd name="T71" fmla="*/ 292 h 332"/>
                <a:gd name="T72" fmla="*/ 212 w 391"/>
                <a:gd name="T73" fmla="*/ 258 h 332"/>
                <a:gd name="T74" fmla="*/ 155 w 391"/>
                <a:gd name="T75" fmla="*/ 214 h 332"/>
                <a:gd name="T76" fmla="*/ 111 w 391"/>
                <a:gd name="T77" fmla="*/ 175 h 332"/>
                <a:gd name="T78" fmla="*/ 70 w 391"/>
                <a:gd name="T79" fmla="*/ 135 h 332"/>
                <a:gd name="T80" fmla="*/ 36 w 391"/>
                <a:gd name="T81" fmla="*/ 96 h 332"/>
                <a:gd name="T82" fmla="*/ 12 w 391"/>
                <a:gd name="T83" fmla="*/ 60 h 332"/>
                <a:gd name="T84" fmla="*/ 0 w 391"/>
                <a:gd name="T85" fmla="*/ 30 h 332"/>
                <a:gd name="T86" fmla="*/ 6 w 391"/>
                <a:gd name="T87" fmla="*/ 9 h 332"/>
                <a:gd name="T88" fmla="*/ 19 w 391"/>
                <a:gd name="T89" fmla="*/ 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1" h="332">
                  <a:moveTo>
                    <a:pt x="28" y="19"/>
                  </a:moveTo>
                  <a:lnTo>
                    <a:pt x="24" y="19"/>
                  </a:lnTo>
                  <a:lnTo>
                    <a:pt x="22" y="20"/>
                  </a:lnTo>
                  <a:lnTo>
                    <a:pt x="20" y="21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6" y="47"/>
                  </a:lnTo>
                  <a:lnTo>
                    <a:pt x="36" y="61"/>
                  </a:lnTo>
                  <a:lnTo>
                    <a:pt x="48" y="80"/>
                  </a:lnTo>
                  <a:lnTo>
                    <a:pt x="63" y="100"/>
                  </a:lnTo>
                  <a:lnTo>
                    <a:pt x="84" y="122"/>
                  </a:lnTo>
                  <a:lnTo>
                    <a:pt x="108" y="146"/>
                  </a:lnTo>
                  <a:lnTo>
                    <a:pt x="136" y="172"/>
                  </a:lnTo>
                  <a:lnTo>
                    <a:pt x="168" y="200"/>
                  </a:lnTo>
                  <a:lnTo>
                    <a:pt x="201" y="226"/>
                  </a:lnTo>
                  <a:lnTo>
                    <a:pt x="232" y="248"/>
                  </a:lnTo>
                  <a:lnTo>
                    <a:pt x="262" y="268"/>
                  </a:lnTo>
                  <a:lnTo>
                    <a:pt x="289" y="284"/>
                  </a:lnTo>
                  <a:lnTo>
                    <a:pt x="312" y="297"/>
                  </a:lnTo>
                  <a:lnTo>
                    <a:pt x="333" y="305"/>
                  </a:lnTo>
                  <a:lnTo>
                    <a:pt x="351" y="311"/>
                  </a:lnTo>
                  <a:lnTo>
                    <a:pt x="363" y="312"/>
                  </a:lnTo>
                  <a:lnTo>
                    <a:pt x="367" y="312"/>
                  </a:lnTo>
                  <a:lnTo>
                    <a:pt x="370" y="311"/>
                  </a:lnTo>
                  <a:lnTo>
                    <a:pt x="371" y="310"/>
                  </a:lnTo>
                  <a:lnTo>
                    <a:pt x="372" y="308"/>
                  </a:lnTo>
                  <a:lnTo>
                    <a:pt x="372" y="304"/>
                  </a:lnTo>
                  <a:lnTo>
                    <a:pt x="371" y="298"/>
                  </a:lnTo>
                  <a:lnTo>
                    <a:pt x="367" y="290"/>
                  </a:lnTo>
                  <a:lnTo>
                    <a:pt x="362" y="278"/>
                  </a:lnTo>
                  <a:lnTo>
                    <a:pt x="354" y="265"/>
                  </a:lnTo>
                  <a:lnTo>
                    <a:pt x="341" y="249"/>
                  </a:lnTo>
                  <a:lnTo>
                    <a:pt x="319" y="222"/>
                  </a:lnTo>
                  <a:lnTo>
                    <a:pt x="291" y="193"/>
                  </a:lnTo>
                  <a:lnTo>
                    <a:pt x="259" y="162"/>
                  </a:lnTo>
                  <a:lnTo>
                    <a:pt x="224" y="132"/>
                  </a:lnTo>
                  <a:lnTo>
                    <a:pt x="190" y="106"/>
                  </a:lnTo>
                  <a:lnTo>
                    <a:pt x="159" y="83"/>
                  </a:lnTo>
                  <a:lnTo>
                    <a:pt x="130" y="64"/>
                  </a:lnTo>
                  <a:lnTo>
                    <a:pt x="103" y="48"/>
                  </a:lnTo>
                  <a:lnTo>
                    <a:pt x="79" y="36"/>
                  </a:lnTo>
                  <a:lnTo>
                    <a:pt x="58" y="26"/>
                  </a:lnTo>
                  <a:lnTo>
                    <a:pt x="41" y="21"/>
                  </a:lnTo>
                  <a:lnTo>
                    <a:pt x="28" y="19"/>
                  </a:lnTo>
                  <a:close/>
                  <a:moveTo>
                    <a:pt x="28" y="0"/>
                  </a:moveTo>
                  <a:lnTo>
                    <a:pt x="43" y="2"/>
                  </a:lnTo>
                  <a:lnTo>
                    <a:pt x="60" y="7"/>
                  </a:lnTo>
                  <a:lnTo>
                    <a:pt x="80" y="15"/>
                  </a:lnTo>
                  <a:lnTo>
                    <a:pt x="103" y="25"/>
                  </a:lnTo>
                  <a:lnTo>
                    <a:pt x="126" y="40"/>
                  </a:lnTo>
                  <a:lnTo>
                    <a:pt x="152" y="55"/>
                  </a:lnTo>
                  <a:lnTo>
                    <a:pt x="179" y="74"/>
                  </a:lnTo>
                  <a:lnTo>
                    <a:pt x="207" y="95"/>
                  </a:lnTo>
                  <a:lnTo>
                    <a:pt x="236" y="117"/>
                  </a:lnTo>
                  <a:lnTo>
                    <a:pt x="271" y="148"/>
                  </a:lnTo>
                  <a:lnTo>
                    <a:pt x="304" y="179"/>
                  </a:lnTo>
                  <a:lnTo>
                    <a:pt x="333" y="209"/>
                  </a:lnTo>
                  <a:lnTo>
                    <a:pt x="357" y="237"/>
                  </a:lnTo>
                  <a:lnTo>
                    <a:pt x="371" y="257"/>
                  </a:lnTo>
                  <a:lnTo>
                    <a:pt x="382" y="274"/>
                  </a:lnTo>
                  <a:lnTo>
                    <a:pt x="388" y="290"/>
                  </a:lnTo>
                  <a:lnTo>
                    <a:pt x="391" y="303"/>
                  </a:lnTo>
                  <a:lnTo>
                    <a:pt x="391" y="314"/>
                  </a:lnTo>
                  <a:lnTo>
                    <a:pt x="386" y="323"/>
                  </a:lnTo>
                  <a:lnTo>
                    <a:pt x="380" y="328"/>
                  </a:lnTo>
                  <a:lnTo>
                    <a:pt x="372" y="331"/>
                  </a:lnTo>
                  <a:lnTo>
                    <a:pt x="363" y="332"/>
                  </a:lnTo>
                  <a:lnTo>
                    <a:pt x="348" y="330"/>
                  </a:lnTo>
                  <a:lnTo>
                    <a:pt x="331" y="325"/>
                  </a:lnTo>
                  <a:lnTo>
                    <a:pt x="311" y="317"/>
                  </a:lnTo>
                  <a:lnTo>
                    <a:pt x="289" y="306"/>
                  </a:lnTo>
                  <a:lnTo>
                    <a:pt x="265" y="292"/>
                  </a:lnTo>
                  <a:lnTo>
                    <a:pt x="239" y="276"/>
                  </a:lnTo>
                  <a:lnTo>
                    <a:pt x="212" y="258"/>
                  </a:lnTo>
                  <a:lnTo>
                    <a:pt x="184" y="237"/>
                  </a:lnTo>
                  <a:lnTo>
                    <a:pt x="155" y="214"/>
                  </a:lnTo>
                  <a:lnTo>
                    <a:pt x="133" y="195"/>
                  </a:lnTo>
                  <a:lnTo>
                    <a:pt x="111" y="175"/>
                  </a:lnTo>
                  <a:lnTo>
                    <a:pt x="89" y="155"/>
                  </a:lnTo>
                  <a:lnTo>
                    <a:pt x="70" y="135"/>
                  </a:lnTo>
                  <a:lnTo>
                    <a:pt x="52" y="115"/>
                  </a:lnTo>
                  <a:lnTo>
                    <a:pt x="36" y="96"/>
                  </a:lnTo>
                  <a:lnTo>
                    <a:pt x="22" y="77"/>
                  </a:lnTo>
                  <a:lnTo>
                    <a:pt x="12" y="60"/>
                  </a:lnTo>
                  <a:lnTo>
                    <a:pt x="5" y="45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9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171">
              <a:extLst>
                <a:ext uri="{FF2B5EF4-FFF2-40B4-BE49-F238E27FC236}">
                  <a16:creationId xmlns:a16="http://schemas.microsoft.com/office/drawing/2014/main" id="{9C5B462B-5595-460D-86FA-A5A89E8D1E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4693" y="1644650"/>
              <a:ext cx="200025" cy="784225"/>
            </a:xfrm>
            <a:custGeom>
              <a:avLst/>
              <a:gdLst>
                <a:gd name="T0" fmla="*/ 60 w 126"/>
                <a:gd name="T1" fmla="*/ 22 h 494"/>
                <a:gd name="T2" fmla="*/ 48 w 126"/>
                <a:gd name="T3" fmla="*/ 45 h 494"/>
                <a:gd name="T4" fmla="*/ 35 w 126"/>
                <a:gd name="T5" fmla="*/ 91 h 494"/>
                <a:gd name="T6" fmla="*/ 24 w 126"/>
                <a:gd name="T7" fmla="*/ 158 h 494"/>
                <a:gd name="T8" fmla="*/ 19 w 126"/>
                <a:gd name="T9" fmla="*/ 246 h 494"/>
                <a:gd name="T10" fmla="*/ 21 w 126"/>
                <a:gd name="T11" fmla="*/ 335 h 494"/>
                <a:gd name="T12" fmla="*/ 32 w 126"/>
                <a:gd name="T13" fmla="*/ 412 h 494"/>
                <a:gd name="T14" fmla="*/ 43 w 126"/>
                <a:gd name="T15" fmla="*/ 451 h 494"/>
                <a:gd name="T16" fmla="*/ 53 w 126"/>
                <a:gd name="T17" fmla="*/ 470 h 494"/>
                <a:gd name="T18" fmla="*/ 59 w 126"/>
                <a:gd name="T19" fmla="*/ 474 h 494"/>
                <a:gd name="T20" fmla="*/ 59 w 126"/>
                <a:gd name="T21" fmla="*/ 474 h 494"/>
                <a:gd name="T22" fmla="*/ 71 w 126"/>
                <a:gd name="T23" fmla="*/ 463 h 494"/>
                <a:gd name="T24" fmla="*/ 84 w 126"/>
                <a:gd name="T25" fmla="*/ 427 h 494"/>
                <a:gd name="T26" fmla="*/ 97 w 126"/>
                <a:gd name="T27" fmla="*/ 372 h 494"/>
                <a:gd name="T28" fmla="*/ 105 w 126"/>
                <a:gd name="T29" fmla="*/ 294 h 494"/>
                <a:gd name="T30" fmla="*/ 106 w 126"/>
                <a:gd name="T31" fmla="*/ 201 h 494"/>
                <a:gd name="T32" fmla="*/ 100 w 126"/>
                <a:gd name="T33" fmla="*/ 118 h 494"/>
                <a:gd name="T34" fmla="*/ 88 w 126"/>
                <a:gd name="T35" fmla="*/ 59 h 494"/>
                <a:gd name="T36" fmla="*/ 77 w 126"/>
                <a:gd name="T37" fmla="*/ 31 h 494"/>
                <a:gd name="T38" fmla="*/ 69 w 126"/>
                <a:gd name="T39" fmla="*/ 21 h 494"/>
                <a:gd name="T40" fmla="*/ 66 w 126"/>
                <a:gd name="T41" fmla="*/ 0 h 494"/>
                <a:gd name="T42" fmla="*/ 87 w 126"/>
                <a:gd name="T43" fmla="*/ 12 h 494"/>
                <a:gd name="T44" fmla="*/ 105 w 126"/>
                <a:gd name="T45" fmla="*/ 49 h 494"/>
                <a:gd name="T46" fmla="*/ 118 w 126"/>
                <a:gd name="T47" fmla="*/ 114 h 494"/>
                <a:gd name="T48" fmla="*/ 126 w 126"/>
                <a:gd name="T49" fmla="*/ 200 h 494"/>
                <a:gd name="T50" fmla="*/ 125 w 126"/>
                <a:gd name="T51" fmla="*/ 280 h 494"/>
                <a:gd name="T52" fmla="*/ 119 w 126"/>
                <a:gd name="T53" fmla="*/ 344 h 494"/>
                <a:gd name="T54" fmla="*/ 111 w 126"/>
                <a:gd name="T55" fmla="*/ 402 h 494"/>
                <a:gd name="T56" fmla="*/ 98 w 126"/>
                <a:gd name="T57" fmla="*/ 449 h 494"/>
                <a:gd name="T58" fmla="*/ 81 w 126"/>
                <a:gd name="T59" fmla="*/ 481 h 494"/>
                <a:gd name="T60" fmla="*/ 59 w 126"/>
                <a:gd name="T61" fmla="*/ 494 h 494"/>
                <a:gd name="T62" fmla="*/ 48 w 126"/>
                <a:gd name="T63" fmla="*/ 490 h 494"/>
                <a:gd name="T64" fmla="*/ 28 w 126"/>
                <a:gd name="T65" fmla="*/ 465 h 494"/>
                <a:gd name="T66" fmla="*/ 13 w 126"/>
                <a:gd name="T67" fmla="*/ 416 h 494"/>
                <a:gd name="T68" fmla="*/ 3 w 126"/>
                <a:gd name="T69" fmla="*/ 338 h 494"/>
                <a:gd name="T70" fmla="*/ 0 w 126"/>
                <a:gd name="T71" fmla="*/ 246 h 494"/>
                <a:gd name="T72" fmla="*/ 3 w 126"/>
                <a:gd name="T73" fmla="*/ 181 h 494"/>
                <a:gd name="T74" fmla="*/ 10 w 126"/>
                <a:gd name="T75" fmla="*/ 120 h 494"/>
                <a:gd name="T76" fmla="*/ 20 w 126"/>
                <a:gd name="T77" fmla="*/ 66 h 494"/>
                <a:gd name="T78" fmla="*/ 36 w 126"/>
                <a:gd name="T79" fmla="*/ 26 h 494"/>
                <a:gd name="T80" fmla="*/ 54 w 126"/>
                <a:gd name="T81" fmla="*/ 3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494">
                  <a:moveTo>
                    <a:pt x="66" y="18"/>
                  </a:moveTo>
                  <a:lnTo>
                    <a:pt x="60" y="22"/>
                  </a:lnTo>
                  <a:lnTo>
                    <a:pt x="54" y="31"/>
                  </a:lnTo>
                  <a:lnTo>
                    <a:pt x="48" y="45"/>
                  </a:lnTo>
                  <a:lnTo>
                    <a:pt x="41" y="65"/>
                  </a:lnTo>
                  <a:lnTo>
                    <a:pt x="35" y="91"/>
                  </a:lnTo>
                  <a:lnTo>
                    <a:pt x="28" y="122"/>
                  </a:lnTo>
                  <a:lnTo>
                    <a:pt x="24" y="158"/>
                  </a:lnTo>
                  <a:lnTo>
                    <a:pt x="20" y="199"/>
                  </a:lnTo>
                  <a:lnTo>
                    <a:pt x="19" y="246"/>
                  </a:lnTo>
                  <a:lnTo>
                    <a:pt x="19" y="292"/>
                  </a:lnTo>
                  <a:lnTo>
                    <a:pt x="21" y="335"/>
                  </a:lnTo>
                  <a:lnTo>
                    <a:pt x="25" y="376"/>
                  </a:lnTo>
                  <a:lnTo>
                    <a:pt x="32" y="412"/>
                  </a:lnTo>
                  <a:lnTo>
                    <a:pt x="38" y="435"/>
                  </a:lnTo>
                  <a:lnTo>
                    <a:pt x="43" y="451"/>
                  </a:lnTo>
                  <a:lnTo>
                    <a:pt x="48" y="463"/>
                  </a:lnTo>
                  <a:lnTo>
                    <a:pt x="53" y="470"/>
                  </a:lnTo>
                  <a:lnTo>
                    <a:pt x="56" y="473"/>
                  </a:lnTo>
                  <a:lnTo>
                    <a:pt x="59" y="474"/>
                  </a:lnTo>
                  <a:lnTo>
                    <a:pt x="59" y="484"/>
                  </a:lnTo>
                  <a:lnTo>
                    <a:pt x="59" y="474"/>
                  </a:lnTo>
                  <a:lnTo>
                    <a:pt x="65" y="471"/>
                  </a:lnTo>
                  <a:lnTo>
                    <a:pt x="71" y="463"/>
                  </a:lnTo>
                  <a:lnTo>
                    <a:pt x="78" y="448"/>
                  </a:lnTo>
                  <a:lnTo>
                    <a:pt x="84" y="427"/>
                  </a:lnTo>
                  <a:lnTo>
                    <a:pt x="91" y="403"/>
                  </a:lnTo>
                  <a:lnTo>
                    <a:pt x="97" y="372"/>
                  </a:lnTo>
                  <a:lnTo>
                    <a:pt x="102" y="335"/>
                  </a:lnTo>
                  <a:lnTo>
                    <a:pt x="105" y="294"/>
                  </a:lnTo>
                  <a:lnTo>
                    <a:pt x="107" y="248"/>
                  </a:lnTo>
                  <a:lnTo>
                    <a:pt x="106" y="201"/>
                  </a:lnTo>
                  <a:lnTo>
                    <a:pt x="104" y="158"/>
                  </a:lnTo>
                  <a:lnTo>
                    <a:pt x="100" y="118"/>
                  </a:lnTo>
                  <a:lnTo>
                    <a:pt x="94" y="81"/>
                  </a:lnTo>
                  <a:lnTo>
                    <a:pt x="88" y="59"/>
                  </a:lnTo>
                  <a:lnTo>
                    <a:pt x="82" y="42"/>
                  </a:lnTo>
                  <a:lnTo>
                    <a:pt x="77" y="31"/>
                  </a:lnTo>
                  <a:lnTo>
                    <a:pt x="73" y="24"/>
                  </a:lnTo>
                  <a:lnTo>
                    <a:pt x="69" y="21"/>
                  </a:lnTo>
                  <a:lnTo>
                    <a:pt x="66" y="18"/>
                  </a:lnTo>
                  <a:close/>
                  <a:moveTo>
                    <a:pt x="66" y="0"/>
                  </a:moveTo>
                  <a:lnTo>
                    <a:pt x="77" y="3"/>
                  </a:lnTo>
                  <a:lnTo>
                    <a:pt x="87" y="12"/>
                  </a:lnTo>
                  <a:lnTo>
                    <a:pt x="97" y="28"/>
                  </a:lnTo>
                  <a:lnTo>
                    <a:pt x="105" y="49"/>
                  </a:lnTo>
                  <a:lnTo>
                    <a:pt x="112" y="77"/>
                  </a:lnTo>
                  <a:lnTo>
                    <a:pt x="118" y="114"/>
                  </a:lnTo>
                  <a:lnTo>
                    <a:pt x="122" y="156"/>
                  </a:lnTo>
                  <a:lnTo>
                    <a:pt x="126" y="200"/>
                  </a:lnTo>
                  <a:lnTo>
                    <a:pt x="126" y="248"/>
                  </a:lnTo>
                  <a:lnTo>
                    <a:pt x="125" y="280"/>
                  </a:lnTo>
                  <a:lnTo>
                    <a:pt x="122" y="312"/>
                  </a:lnTo>
                  <a:lnTo>
                    <a:pt x="119" y="344"/>
                  </a:lnTo>
                  <a:lnTo>
                    <a:pt x="116" y="374"/>
                  </a:lnTo>
                  <a:lnTo>
                    <a:pt x="111" y="402"/>
                  </a:lnTo>
                  <a:lnTo>
                    <a:pt x="105" y="427"/>
                  </a:lnTo>
                  <a:lnTo>
                    <a:pt x="98" y="449"/>
                  </a:lnTo>
                  <a:lnTo>
                    <a:pt x="90" y="468"/>
                  </a:lnTo>
                  <a:lnTo>
                    <a:pt x="81" y="481"/>
                  </a:lnTo>
                  <a:lnTo>
                    <a:pt x="71" y="490"/>
                  </a:lnTo>
                  <a:lnTo>
                    <a:pt x="59" y="494"/>
                  </a:lnTo>
                  <a:lnTo>
                    <a:pt x="59" y="494"/>
                  </a:lnTo>
                  <a:lnTo>
                    <a:pt x="48" y="490"/>
                  </a:lnTo>
                  <a:lnTo>
                    <a:pt x="38" y="481"/>
                  </a:lnTo>
                  <a:lnTo>
                    <a:pt x="28" y="465"/>
                  </a:lnTo>
                  <a:lnTo>
                    <a:pt x="20" y="444"/>
                  </a:lnTo>
                  <a:lnTo>
                    <a:pt x="13" y="416"/>
                  </a:lnTo>
                  <a:lnTo>
                    <a:pt x="7" y="379"/>
                  </a:lnTo>
                  <a:lnTo>
                    <a:pt x="3" y="338"/>
                  </a:lnTo>
                  <a:lnTo>
                    <a:pt x="1" y="293"/>
                  </a:lnTo>
                  <a:lnTo>
                    <a:pt x="0" y="246"/>
                  </a:lnTo>
                  <a:lnTo>
                    <a:pt x="1" y="214"/>
                  </a:lnTo>
                  <a:lnTo>
                    <a:pt x="3" y="181"/>
                  </a:lnTo>
                  <a:lnTo>
                    <a:pt x="6" y="150"/>
                  </a:lnTo>
                  <a:lnTo>
                    <a:pt x="10" y="120"/>
                  </a:lnTo>
                  <a:lnTo>
                    <a:pt x="14" y="92"/>
                  </a:lnTo>
                  <a:lnTo>
                    <a:pt x="20" y="66"/>
                  </a:lnTo>
                  <a:lnTo>
                    <a:pt x="27" y="44"/>
                  </a:lnTo>
                  <a:lnTo>
                    <a:pt x="36" y="26"/>
                  </a:lnTo>
                  <a:lnTo>
                    <a:pt x="45" y="11"/>
                  </a:lnTo>
                  <a:lnTo>
                    <a:pt x="54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172">
              <a:extLst>
                <a:ext uri="{FF2B5EF4-FFF2-40B4-BE49-F238E27FC236}">
                  <a16:creationId xmlns:a16="http://schemas.microsoft.com/office/drawing/2014/main" id="{442123BD-B4D8-4BE6-B4D8-AA95ABD5B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3430" y="1995487"/>
              <a:ext cx="80963" cy="80963"/>
            </a:xfrm>
            <a:custGeom>
              <a:avLst/>
              <a:gdLst>
                <a:gd name="T0" fmla="*/ 26 w 51"/>
                <a:gd name="T1" fmla="*/ 0 h 51"/>
                <a:gd name="T2" fmla="*/ 36 w 51"/>
                <a:gd name="T3" fmla="*/ 2 h 51"/>
                <a:gd name="T4" fmla="*/ 44 w 51"/>
                <a:gd name="T5" fmla="*/ 7 h 51"/>
                <a:gd name="T6" fmla="*/ 49 w 51"/>
                <a:gd name="T7" fmla="*/ 15 h 51"/>
                <a:gd name="T8" fmla="*/ 51 w 51"/>
                <a:gd name="T9" fmla="*/ 26 h 51"/>
                <a:gd name="T10" fmla="*/ 49 w 51"/>
                <a:gd name="T11" fmla="*/ 36 h 51"/>
                <a:gd name="T12" fmla="*/ 44 w 51"/>
                <a:gd name="T13" fmla="*/ 43 h 51"/>
                <a:gd name="T14" fmla="*/ 36 w 51"/>
                <a:gd name="T15" fmla="*/ 49 h 51"/>
                <a:gd name="T16" fmla="*/ 26 w 51"/>
                <a:gd name="T17" fmla="*/ 51 h 51"/>
                <a:gd name="T18" fmla="*/ 15 w 51"/>
                <a:gd name="T19" fmla="*/ 49 h 51"/>
                <a:gd name="T20" fmla="*/ 8 w 51"/>
                <a:gd name="T21" fmla="*/ 43 h 51"/>
                <a:gd name="T22" fmla="*/ 2 w 51"/>
                <a:gd name="T23" fmla="*/ 36 h 51"/>
                <a:gd name="T24" fmla="*/ 0 w 51"/>
                <a:gd name="T25" fmla="*/ 26 h 51"/>
                <a:gd name="T26" fmla="*/ 2 w 51"/>
                <a:gd name="T27" fmla="*/ 15 h 51"/>
                <a:gd name="T28" fmla="*/ 8 w 51"/>
                <a:gd name="T29" fmla="*/ 7 h 51"/>
                <a:gd name="T30" fmla="*/ 15 w 51"/>
                <a:gd name="T31" fmla="*/ 2 h 51"/>
                <a:gd name="T32" fmla="*/ 26 w 51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6"/>
                  </a:lnTo>
                  <a:lnTo>
                    <a:pt x="49" y="36"/>
                  </a:lnTo>
                  <a:lnTo>
                    <a:pt x="44" y="43"/>
                  </a:lnTo>
                  <a:lnTo>
                    <a:pt x="36" y="49"/>
                  </a:lnTo>
                  <a:lnTo>
                    <a:pt x="26" y="51"/>
                  </a:lnTo>
                  <a:lnTo>
                    <a:pt x="15" y="49"/>
                  </a:lnTo>
                  <a:lnTo>
                    <a:pt x="8" y="43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5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173">
              <a:extLst>
                <a:ext uri="{FF2B5EF4-FFF2-40B4-BE49-F238E27FC236}">
                  <a16:creationId xmlns:a16="http://schemas.microsoft.com/office/drawing/2014/main" id="{217F8779-365B-452D-B4E5-04D91C75C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8668" y="2265362"/>
              <a:ext cx="1122363" cy="1122363"/>
            </a:xfrm>
            <a:custGeom>
              <a:avLst/>
              <a:gdLst>
                <a:gd name="T0" fmla="*/ 301 w 707"/>
                <a:gd name="T1" fmla="*/ 600 h 707"/>
                <a:gd name="T2" fmla="*/ 330 w 707"/>
                <a:gd name="T3" fmla="*/ 614 h 707"/>
                <a:gd name="T4" fmla="*/ 356 w 707"/>
                <a:gd name="T5" fmla="*/ 631 h 707"/>
                <a:gd name="T6" fmla="*/ 388 w 707"/>
                <a:gd name="T7" fmla="*/ 631 h 707"/>
                <a:gd name="T8" fmla="*/ 413 w 707"/>
                <a:gd name="T9" fmla="*/ 614 h 707"/>
                <a:gd name="T10" fmla="*/ 442 w 707"/>
                <a:gd name="T11" fmla="*/ 600 h 707"/>
                <a:gd name="T12" fmla="*/ 301 w 707"/>
                <a:gd name="T13" fmla="*/ 573 h 707"/>
                <a:gd name="T14" fmla="*/ 291 w 707"/>
                <a:gd name="T15" fmla="*/ 566 h 707"/>
                <a:gd name="T16" fmla="*/ 452 w 707"/>
                <a:gd name="T17" fmla="*/ 539 h 707"/>
                <a:gd name="T18" fmla="*/ 279 w 707"/>
                <a:gd name="T19" fmla="*/ 507 h 707"/>
                <a:gd name="T20" fmla="*/ 463 w 707"/>
                <a:gd name="T21" fmla="*/ 533 h 707"/>
                <a:gd name="T22" fmla="*/ 279 w 707"/>
                <a:gd name="T23" fmla="*/ 507 h 707"/>
                <a:gd name="T24" fmla="*/ 342 w 707"/>
                <a:gd name="T25" fmla="*/ 103 h 707"/>
                <a:gd name="T26" fmla="*/ 290 w 707"/>
                <a:gd name="T27" fmla="*/ 122 h 707"/>
                <a:gd name="T28" fmla="*/ 247 w 707"/>
                <a:gd name="T29" fmla="*/ 157 h 707"/>
                <a:gd name="T30" fmla="*/ 219 w 707"/>
                <a:gd name="T31" fmla="*/ 206 h 707"/>
                <a:gd name="T32" fmla="*/ 208 w 707"/>
                <a:gd name="T33" fmla="*/ 263 h 707"/>
                <a:gd name="T34" fmla="*/ 219 w 707"/>
                <a:gd name="T35" fmla="*/ 318 h 707"/>
                <a:gd name="T36" fmla="*/ 235 w 707"/>
                <a:gd name="T37" fmla="*/ 351 h 707"/>
                <a:gd name="T38" fmla="*/ 247 w 707"/>
                <a:gd name="T39" fmla="*/ 377 h 707"/>
                <a:gd name="T40" fmla="*/ 262 w 707"/>
                <a:gd name="T41" fmla="*/ 413 h 707"/>
                <a:gd name="T42" fmla="*/ 274 w 707"/>
                <a:gd name="T43" fmla="*/ 456 h 707"/>
                <a:gd name="T44" fmla="*/ 279 w 707"/>
                <a:gd name="T45" fmla="*/ 497 h 707"/>
                <a:gd name="T46" fmla="*/ 465 w 707"/>
                <a:gd name="T47" fmla="*/ 475 h 707"/>
                <a:gd name="T48" fmla="*/ 475 w 707"/>
                <a:gd name="T49" fmla="*/ 431 h 707"/>
                <a:gd name="T50" fmla="*/ 490 w 707"/>
                <a:gd name="T51" fmla="*/ 391 h 707"/>
                <a:gd name="T52" fmla="*/ 505 w 707"/>
                <a:gd name="T53" fmla="*/ 359 h 707"/>
                <a:gd name="T54" fmla="*/ 523 w 707"/>
                <a:gd name="T55" fmla="*/ 322 h 707"/>
                <a:gd name="T56" fmla="*/ 535 w 707"/>
                <a:gd name="T57" fmla="*/ 263 h 707"/>
                <a:gd name="T58" fmla="*/ 524 w 707"/>
                <a:gd name="T59" fmla="*/ 206 h 707"/>
                <a:gd name="T60" fmla="*/ 496 w 707"/>
                <a:gd name="T61" fmla="*/ 157 h 707"/>
                <a:gd name="T62" fmla="*/ 454 w 707"/>
                <a:gd name="T63" fmla="*/ 122 h 707"/>
                <a:gd name="T64" fmla="*/ 400 w 707"/>
                <a:gd name="T65" fmla="*/ 103 h 707"/>
                <a:gd name="T66" fmla="*/ 355 w 707"/>
                <a:gd name="T67" fmla="*/ 0 h 707"/>
                <a:gd name="T68" fmla="*/ 449 w 707"/>
                <a:gd name="T69" fmla="*/ 13 h 707"/>
                <a:gd name="T70" fmla="*/ 533 w 707"/>
                <a:gd name="T71" fmla="*/ 49 h 707"/>
                <a:gd name="T72" fmla="*/ 604 w 707"/>
                <a:gd name="T73" fmla="*/ 104 h 707"/>
                <a:gd name="T74" fmla="*/ 660 w 707"/>
                <a:gd name="T75" fmla="*/ 175 h 707"/>
                <a:gd name="T76" fmla="*/ 695 w 707"/>
                <a:gd name="T77" fmla="*/ 259 h 707"/>
                <a:gd name="T78" fmla="*/ 707 w 707"/>
                <a:gd name="T79" fmla="*/ 353 h 707"/>
                <a:gd name="T80" fmla="*/ 696 w 707"/>
                <a:gd name="T81" fmla="*/ 443 h 707"/>
                <a:gd name="T82" fmla="*/ 663 w 707"/>
                <a:gd name="T83" fmla="*/ 525 h 707"/>
                <a:gd name="T84" fmla="*/ 611 w 707"/>
                <a:gd name="T85" fmla="*/ 595 h 707"/>
                <a:gd name="T86" fmla="*/ 545 w 707"/>
                <a:gd name="T87" fmla="*/ 651 h 707"/>
                <a:gd name="T88" fmla="*/ 466 w 707"/>
                <a:gd name="T89" fmla="*/ 689 h 707"/>
                <a:gd name="T90" fmla="*/ 378 w 707"/>
                <a:gd name="T91" fmla="*/ 707 h 707"/>
                <a:gd name="T92" fmla="*/ 323 w 707"/>
                <a:gd name="T93" fmla="*/ 637 h 707"/>
                <a:gd name="T94" fmla="*/ 252 w 707"/>
                <a:gd name="T95" fmla="*/ 585 h 707"/>
                <a:gd name="T96" fmla="*/ 169 w 707"/>
                <a:gd name="T97" fmla="*/ 551 h 707"/>
                <a:gd name="T98" fmla="*/ 77 w 707"/>
                <a:gd name="T99" fmla="*/ 539 h 707"/>
                <a:gd name="T100" fmla="*/ 35 w 707"/>
                <a:gd name="T101" fmla="*/ 506 h 707"/>
                <a:gd name="T102" fmla="*/ 9 w 707"/>
                <a:gd name="T103" fmla="*/ 433 h 707"/>
                <a:gd name="T104" fmla="*/ 0 w 707"/>
                <a:gd name="T105" fmla="*/ 353 h 707"/>
                <a:gd name="T106" fmla="*/ 8 w 707"/>
                <a:gd name="T107" fmla="*/ 279 h 707"/>
                <a:gd name="T108" fmla="*/ 31 w 707"/>
                <a:gd name="T109" fmla="*/ 209 h 707"/>
                <a:gd name="T110" fmla="*/ 79 w 707"/>
                <a:gd name="T111" fmla="*/ 206 h 707"/>
                <a:gd name="T112" fmla="*/ 167 w 707"/>
                <a:gd name="T113" fmla="*/ 182 h 707"/>
                <a:gd name="T114" fmla="*/ 244 w 707"/>
                <a:gd name="T115" fmla="*/ 138 h 707"/>
                <a:gd name="T116" fmla="*/ 308 w 707"/>
                <a:gd name="T117" fmla="*/ 76 h 707"/>
                <a:gd name="T118" fmla="*/ 355 w 707"/>
                <a:gd name="T119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7" h="707">
                  <a:moveTo>
                    <a:pt x="301" y="573"/>
                  </a:moveTo>
                  <a:lnTo>
                    <a:pt x="301" y="600"/>
                  </a:lnTo>
                  <a:lnTo>
                    <a:pt x="322" y="600"/>
                  </a:lnTo>
                  <a:lnTo>
                    <a:pt x="330" y="614"/>
                  </a:lnTo>
                  <a:lnTo>
                    <a:pt x="341" y="624"/>
                  </a:lnTo>
                  <a:lnTo>
                    <a:pt x="356" y="631"/>
                  </a:lnTo>
                  <a:lnTo>
                    <a:pt x="371" y="634"/>
                  </a:lnTo>
                  <a:lnTo>
                    <a:pt x="388" y="631"/>
                  </a:lnTo>
                  <a:lnTo>
                    <a:pt x="401" y="624"/>
                  </a:lnTo>
                  <a:lnTo>
                    <a:pt x="413" y="614"/>
                  </a:lnTo>
                  <a:lnTo>
                    <a:pt x="421" y="600"/>
                  </a:lnTo>
                  <a:lnTo>
                    <a:pt x="442" y="600"/>
                  </a:lnTo>
                  <a:lnTo>
                    <a:pt x="442" y="573"/>
                  </a:lnTo>
                  <a:lnTo>
                    <a:pt x="301" y="573"/>
                  </a:lnTo>
                  <a:close/>
                  <a:moveTo>
                    <a:pt x="291" y="539"/>
                  </a:moveTo>
                  <a:lnTo>
                    <a:pt x="291" y="566"/>
                  </a:lnTo>
                  <a:lnTo>
                    <a:pt x="452" y="566"/>
                  </a:lnTo>
                  <a:lnTo>
                    <a:pt x="452" y="539"/>
                  </a:lnTo>
                  <a:lnTo>
                    <a:pt x="291" y="539"/>
                  </a:lnTo>
                  <a:close/>
                  <a:moveTo>
                    <a:pt x="279" y="507"/>
                  </a:moveTo>
                  <a:lnTo>
                    <a:pt x="279" y="533"/>
                  </a:lnTo>
                  <a:lnTo>
                    <a:pt x="463" y="533"/>
                  </a:lnTo>
                  <a:lnTo>
                    <a:pt x="463" y="507"/>
                  </a:lnTo>
                  <a:lnTo>
                    <a:pt x="279" y="507"/>
                  </a:lnTo>
                  <a:close/>
                  <a:moveTo>
                    <a:pt x="371" y="99"/>
                  </a:moveTo>
                  <a:lnTo>
                    <a:pt x="342" y="103"/>
                  </a:lnTo>
                  <a:lnTo>
                    <a:pt x="315" y="110"/>
                  </a:lnTo>
                  <a:lnTo>
                    <a:pt x="290" y="122"/>
                  </a:lnTo>
                  <a:lnTo>
                    <a:pt x="267" y="138"/>
                  </a:lnTo>
                  <a:lnTo>
                    <a:pt x="247" y="157"/>
                  </a:lnTo>
                  <a:lnTo>
                    <a:pt x="231" y="180"/>
                  </a:lnTo>
                  <a:lnTo>
                    <a:pt x="219" y="206"/>
                  </a:lnTo>
                  <a:lnTo>
                    <a:pt x="211" y="234"/>
                  </a:lnTo>
                  <a:lnTo>
                    <a:pt x="208" y="263"/>
                  </a:lnTo>
                  <a:lnTo>
                    <a:pt x="211" y="291"/>
                  </a:lnTo>
                  <a:lnTo>
                    <a:pt x="219" y="318"/>
                  </a:lnTo>
                  <a:lnTo>
                    <a:pt x="231" y="344"/>
                  </a:lnTo>
                  <a:lnTo>
                    <a:pt x="235" y="351"/>
                  </a:lnTo>
                  <a:lnTo>
                    <a:pt x="240" y="363"/>
                  </a:lnTo>
                  <a:lnTo>
                    <a:pt x="247" y="377"/>
                  </a:lnTo>
                  <a:lnTo>
                    <a:pt x="255" y="395"/>
                  </a:lnTo>
                  <a:lnTo>
                    <a:pt x="262" y="413"/>
                  </a:lnTo>
                  <a:lnTo>
                    <a:pt x="269" y="434"/>
                  </a:lnTo>
                  <a:lnTo>
                    <a:pt x="274" y="456"/>
                  </a:lnTo>
                  <a:lnTo>
                    <a:pt x="278" y="476"/>
                  </a:lnTo>
                  <a:lnTo>
                    <a:pt x="279" y="497"/>
                  </a:lnTo>
                  <a:lnTo>
                    <a:pt x="463" y="497"/>
                  </a:lnTo>
                  <a:lnTo>
                    <a:pt x="465" y="475"/>
                  </a:lnTo>
                  <a:lnTo>
                    <a:pt x="470" y="454"/>
                  </a:lnTo>
                  <a:lnTo>
                    <a:pt x="475" y="431"/>
                  </a:lnTo>
                  <a:lnTo>
                    <a:pt x="482" y="410"/>
                  </a:lnTo>
                  <a:lnTo>
                    <a:pt x="490" y="391"/>
                  </a:lnTo>
                  <a:lnTo>
                    <a:pt x="497" y="373"/>
                  </a:lnTo>
                  <a:lnTo>
                    <a:pt x="505" y="359"/>
                  </a:lnTo>
                  <a:lnTo>
                    <a:pt x="510" y="348"/>
                  </a:lnTo>
                  <a:lnTo>
                    <a:pt x="523" y="322"/>
                  </a:lnTo>
                  <a:lnTo>
                    <a:pt x="531" y="294"/>
                  </a:lnTo>
                  <a:lnTo>
                    <a:pt x="535" y="263"/>
                  </a:lnTo>
                  <a:lnTo>
                    <a:pt x="531" y="234"/>
                  </a:lnTo>
                  <a:lnTo>
                    <a:pt x="524" y="206"/>
                  </a:lnTo>
                  <a:lnTo>
                    <a:pt x="512" y="180"/>
                  </a:lnTo>
                  <a:lnTo>
                    <a:pt x="496" y="157"/>
                  </a:lnTo>
                  <a:lnTo>
                    <a:pt x="477" y="138"/>
                  </a:lnTo>
                  <a:lnTo>
                    <a:pt x="454" y="122"/>
                  </a:lnTo>
                  <a:lnTo>
                    <a:pt x="428" y="110"/>
                  </a:lnTo>
                  <a:lnTo>
                    <a:pt x="400" y="103"/>
                  </a:lnTo>
                  <a:lnTo>
                    <a:pt x="371" y="99"/>
                  </a:lnTo>
                  <a:close/>
                  <a:moveTo>
                    <a:pt x="355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2" y="28"/>
                  </a:lnTo>
                  <a:lnTo>
                    <a:pt x="533" y="49"/>
                  </a:lnTo>
                  <a:lnTo>
                    <a:pt x="570" y="74"/>
                  </a:lnTo>
                  <a:lnTo>
                    <a:pt x="604" y="104"/>
                  </a:lnTo>
                  <a:lnTo>
                    <a:pt x="634" y="138"/>
                  </a:lnTo>
                  <a:lnTo>
                    <a:pt x="660" y="175"/>
                  </a:lnTo>
                  <a:lnTo>
                    <a:pt x="679" y="216"/>
                  </a:lnTo>
                  <a:lnTo>
                    <a:pt x="695" y="259"/>
                  </a:lnTo>
                  <a:lnTo>
                    <a:pt x="704" y="306"/>
                  </a:lnTo>
                  <a:lnTo>
                    <a:pt x="707" y="353"/>
                  </a:lnTo>
                  <a:lnTo>
                    <a:pt x="704" y="400"/>
                  </a:lnTo>
                  <a:lnTo>
                    <a:pt x="696" y="443"/>
                  </a:lnTo>
                  <a:lnTo>
                    <a:pt x="681" y="486"/>
                  </a:lnTo>
                  <a:lnTo>
                    <a:pt x="663" y="525"/>
                  </a:lnTo>
                  <a:lnTo>
                    <a:pt x="639" y="562"/>
                  </a:lnTo>
                  <a:lnTo>
                    <a:pt x="611" y="595"/>
                  </a:lnTo>
                  <a:lnTo>
                    <a:pt x="580" y="625"/>
                  </a:lnTo>
                  <a:lnTo>
                    <a:pt x="545" y="651"/>
                  </a:lnTo>
                  <a:lnTo>
                    <a:pt x="507" y="673"/>
                  </a:lnTo>
                  <a:lnTo>
                    <a:pt x="466" y="689"/>
                  </a:lnTo>
                  <a:lnTo>
                    <a:pt x="423" y="700"/>
                  </a:lnTo>
                  <a:lnTo>
                    <a:pt x="378" y="707"/>
                  </a:lnTo>
                  <a:lnTo>
                    <a:pt x="352" y="671"/>
                  </a:lnTo>
                  <a:lnTo>
                    <a:pt x="323" y="637"/>
                  </a:lnTo>
                  <a:lnTo>
                    <a:pt x="289" y="610"/>
                  </a:lnTo>
                  <a:lnTo>
                    <a:pt x="252" y="585"/>
                  </a:lnTo>
                  <a:lnTo>
                    <a:pt x="211" y="565"/>
                  </a:lnTo>
                  <a:lnTo>
                    <a:pt x="169" y="551"/>
                  </a:lnTo>
                  <a:lnTo>
                    <a:pt x="124" y="542"/>
                  </a:lnTo>
                  <a:lnTo>
                    <a:pt x="77" y="539"/>
                  </a:lnTo>
                  <a:lnTo>
                    <a:pt x="52" y="539"/>
                  </a:lnTo>
                  <a:lnTo>
                    <a:pt x="35" y="506"/>
                  </a:lnTo>
                  <a:lnTo>
                    <a:pt x="19" y="470"/>
                  </a:lnTo>
                  <a:lnTo>
                    <a:pt x="9" y="433"/>
                  </a:lnTo>
                  <a:lnTo>
                    <a:pt x="2" y="394"/>
                  </a:lnTo>
                  <a:lnTo>
                    <a:pt x="0" y="353"/>
                  </a:lnTo>
                  <a:lnTo>
                    <a:pt x="2" y="315"/>
                  </a:lnTo>
                  <a:lnTo>
                    <a:pt x="8" y="279"/>
                  </a:lnTo>
                  <a:lnTo>
                    <a:pt x="17" y="243"/>
                  </a:lnTo>
                  <a:lnTo>
                    <a:pt x="31" y="209"/>
                  </a:lnTo>
                  <a:lnTo>
                    <a:pt x="32" y="209"/>
                  </a:lnTo>
                  <a:lnTo>
                    <a:pt x="79" y="206"/>
                  </a:lnTo>
                  <a:lnTo>
                    <a:pt x="125" y="198"/>
                  </a:lnTo>
                  <a:lnTo>
                    <a:pt x="167" y="182"/>
                  </a:lnTo>
                  <a:lnTo>
                    <a:pt x="207" y="162"/>
                  </a:lnTo>
                  <a:lnTo>
                    <a:pt x="244" y="138"/>
                  </a:lnTo>
                  <a:lnTo>
                    <a:pt x="278" y="109"/>
                  </a:lnTo>
                  <a:lnTo>
                    <a:pt x="308" y="76"/>
                  </a:lnTo>
                  <a:lnTo>
                    <a:pt x="334" y="4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174">
              <a:extLst>
                <a:ext uri="{FF2B5EF4-FFF2-40B4-BE49-F238E27FC236}">
                  <a16:creationId xmlns:a16="http://schemas.microsoft.com/office/drawing/2014/main" id="{E9B5472A-35B4-4FBB-82AD-39F0F8C2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7880" y="2265362"/>
              <a:ext cx="514350" cy="331788"/>
            </a:xfrm>
            <a:custGeom>
              <a:avLst/>
              <a:gdLst>
                <a:gd name="T0" fmla="*/ 323 w 324"/>
                <a:gd name="T1" fmla="*/ 0 h 209"/>
                <a:gd name="T2" fmla="*/ 324 w 324"/>
                <a:gd name="T3" fmla="*/ 0 h 209"/>
                <a:gd name="T4" fmla="*/ 303 w 324"/>
                <a:gd name="T5" fmla="*/ 40 h 209"/>
                <a:gd name="T6" fmla="*/ 277 w 324"/>
                <a:gd name="T7" fmla="*/ 76 h 209"/>
                <a:gd name="T8" fmla="*/ 247 w 324"/>
                <a:gd name="T9" fmla="*/ 109 h 209"/>
                <a:gd name="T10" fmla="*/ 213 w 324"/>
                <a:gd name="T11" fmla="*/ 138 h 209"/>
                <a:gd name="T12" fmla="*/ 176 w 324"/>
                <a:gd name="T13" fmla="*/ 162 h 209"/>
                <a:gd name="T14" fmla="*/ 136 w 324"/>
                <a:gd name="T15" fmla="*/ 182 h 209"/>
                <a:gd name="T16" fmla="*/ 94 w 324"/>
                <a:gd name="T17" fmla="*/ 198 h 209"/>
                <a:gd name="T18" fmla="*/ 48 w 324"/>
                <a:gd name="T19" fmla="*/ 206 h 209"/>
                <a:gd name="T20" fmla="*/ 1 w 324"/>
                <a:gd name="T21" fmla="*/ 209 h 209"/>
                <a:gd name="T22" fmla="*/ 0 w 324"/>
                <a:gd name="T23" fmla="*/ 209 h 209"/>
                <a:gd name="T24" fmla="*/ 20 w 324"/>
                <a:gd name="T25" fmla="*/ 170 h 209"/>
                <a:gd name="T26" fmla="*/ 45 w 324"/>
                <a:gd name="T27" fmla="*/ 133 h 209"/>
                <a:gd name="T28" fmla="*/ 75 w 324"/>
                <a:gd name="T29" fmla="*/ 101 h 209"/>
                <a:gd name="T30" fmla="*/ 108 w 324"/>
                <a:gd name="T31" fmla="*/ 73 h 209"/>
                <a:gd name="T32" fmla="*/ 145 w 324"/>
                <a:gd name="T33" fmla="*/ 48 h 209"/>
                <a:gd name="T34" fmla="*/ 184 w 324"/>
                <a:gd name="T35" fmla="*/ 28 h 209"/>
                <a:gd name="T36" fmla="*/ 191 w 324"/>
                <a:gd name="T37" fmla="*/ 28 h 209"/>
                <a:gd name="T38" fmla="*/ 200 w 324"/>
                <a:gd name="T39" fmla="*/ 27 h 209"/>
                <a:gd name="T40" fmla="*/ 208 w 324"/>
                <a:gd name="T41" fmla="*/ 24 h 209"/>
                <a:gd name="T42" fmla="*/ 214 w 324"/>
                <a:gd name="T43" fmla="*/ 19 h 209"/>
                <a:gd name="T44" fmla="*/ 215 w 324"/>
                <a:gd name="T45" fmla="*/ 16 h 209"/>
                <a:gd name="T46" fmla="*/ 251 w 324"/>
                <a:gd name="T47" fmla="*/ 7 h 209"/>
                <a:gd name="T48" fmla="*/ 286 w 324"/>
                <a:gd name="T49" fmla="*/ 1 h 209"/>
                <a:gd name="T50" fmla="*/ 323 w 324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4" h="209">
                  <a:moveTo>
                    <a:pt x="323" y="0"/>
                  </a:moveTo>
                  <a:lnTo>
                    <a:pt x="324" y="0"/>
                  </a:lnTo>
                  <a:lnTo>
                    <a:pt x="303" y="40"/>
                  </a:lnTo>
                  <a:lnTo>
                    <a:pt x="277" y="76"/>
                  </a:lnTo>
                  <a:lnTo>
                    <a:pt x="247" y="109"/>
                  </a:lnTo>
                  <a:lnTo>
                    <a:pt x="213" y="138"/>
                  </a:lnTo>
                  <a:lnTo>
                    <a:pt x="176" y="162"/>
                  </a:lnTo>
                  <a:lnTo>
                    <a:pt x="136" y="182"/>
                  </a:lnTo>
                  <a:lnTo>
                    <a:pt x="94" y="198"/>
                  </a:lnTo>
                  <a:lnTo>
                    <a:pt x="48" y="206"/>
                  </a:lnTo>
                  <a:lnTo>
                    <a:pt x="1" y="209"/>
                  </a:lnTo>
                  <a:lnTo>
                    <a:pt x="0" y="209"/>
                  </a:lnTo>
                  <a:lnTo>
                    <a:pt x="20" y="170"/>
                  </a:lnTo>
                  <a:lnTo>
                    <a:pt x="45" y="133"/>
                  </a:lnTo>
                  <a:lnTo>
                    <a:pt x="75" y="101"/>
                  </a:lnTo>
                  <a:lnTo>
                    <a:pt x="108" y="73"/>
                  </a:lnTo>
                  <a:lnTo>
                    <a:pt x="145" y="48"/>
                  </a:lnTo>
                  <a:lnTo>
                    <a:pt x="184" y="28"/>
                  </a:lnTo>
                  <a:lnTo>
                    <a:pt x="191" y="28"/>
                  </a:lnTo>
                  <a:lnTo>
                    <a:pt x="200" y="27"/>
                  </a:lnTo>
                  <a:lnTo>
                    <a:pt x="208" y="24"/>
                  </a:lnTo>
                  <a:lnTo>
                    <a:pt x="214" y="19"/>
                  </a:lnTo>
                  <a:lnTo>
                    <a:pt x="215" y="16"/>
                  </a:lnTo>
                  <a:lnTo>
                    <a:pt x="251" y="7"/>
                  </a:lnTo>
                  <a:lnTo>
                    <a:pt x="286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175">
              <a:extLst>
                <a:ext uri="{FF2B5EF4-FFF2-40B4-BE49-F238E27FC236}">
                  <a16:creationId xmlns:a16="http://schemas.microsoft.com/office/drawing/2014/main" id="{7396E45A-D7D3-4B72-996B-D1545F74B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980" y="2290762"/>
              <a:ext cx="49213" cy="19050"/>
            </a:xfrm>
            <a:custGeom>
              <a:avLst/>
              <a:gdLst>
                <a:gd name="T0" fmla="*/ 31 w 31"/>
                <a:gd name="T1" fmla="*/ 0 h 12"/>
                <a:gd name="T2" fmla="*/ 30 w 31"/>
                <a:gd name="T3" fmla="*/ 3 h 12"/>
                <a:gd name="T4" fmla="*/ 24 w 31"/>
                <a:gd name="T5" fmla="*/ 8 h 12"/>
                <a:gd name="T6" fmla="*/ 16 w 31"/>
                <a:gd name="T7" fmla="*/ 11 h 12"/>
                <a:gd name="T8" fmla="*/ 7 w 31"/>
                <a:gd name="T9" fmla="*/ 12 h 12"/>
                <a:gd name="T10" fmla="*/ 0 w 31"/>
                <a:gd name="T11" fmla="*/ 12 h 12"/>
                <a:gd name="T12" fmla="*/ 31 w 3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lnTo>
                    <a:pt x="30" y="3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176">
              <a:extLst>
                <a:ext uri="{FF2B5EF4-FFF2-40B4-BE49-F238E27FC236}">
                  <a16:creationId xmlns:a16="http://schemas.microsoft.com/office/drawing/2014/main" id="{3D847E12-2292-41F7-9E12-4659A1E1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173" y="2451101"/>
              <a:ext cx="442913" cy="549275"/>
            </a:xfrm>
            <a:custGeom>
              <a:avLst/>
              <a:gdLst>
                <a:gd name="T0" fmla="*/ 139 w 279"/>
                <a:gd name="T1" fmla="*/ 0 h 346"/>
                <a:gd name="T2" fmla="*/ 167 w 279"/>
                <a:gd name="T3" fmla="*/ 3 h 346"/>
                <a:gd name="T4" fmla="*/ 194 w 279"/>
                <a:gd name="T5" fmla="*/ 11 h 346"/>
                <a:gd name="T6" fmla="*/ 217 w 279"/>
                <a:gd name="T7" fmla="*/ 23 h 346"/>
                <a:gd name="T8" fmla="*/ 238 w 279"/>
                <a:gd name="T9" fmla="*/ 39 h 346"/>
                <a:gd name="T10" fmla="*/ 255 w 279"/>
                <a:gd name="T11" fmla="*/ 60 h 346"/>
                <a:gd name="T12" fmla="*/ 267 w 279"/>
                <a:gd name="T13" fmla="*/ 83 h 346"/>
                <a:gd name="T14" fmla="*/ 276 w 279"/>
                <a:gd name="T15" fmla="*/ 108 h 346"/>
                <a:gd name="T16" fmla="*/ 279 w 279"/>
                <a:gd name="T17" fmla="*/ 135 h 346"/>
                <a:gd name="T18" fmla="*/ 276 w 279"/>
                <a:gd name="T19" fmla="*/ 160 h 346"/>
                <a:gd name="T20" fmla="*/ 270 w 279"/>
                <a:gd name="T21" fmla="*/ 184 h 346"/>
                <a:gd name="T22" fmla="*/ 258 w 279"/>
                <a:gd name="T23" fmla="*/ 206 h 346"/>
                <a:gd name="T24" fmla="*/ 253 w 279"/>
                <a:gd name="T25" fmla="*/ 215 h 346"/>
                <a:gd name="T26" fmla="*/ 248 w 279"/>
                <a:gd name="T27" fmla="*/ 230 h 346"/>
                <a:gd name="T28" fmla="*/ 241 w 279"/>
                <a:gd name="T29" fmla="*/ 246 h 346"/>
                <a:gd name="T30" fmla="*/ 234 w 279"/>
                <a:gd name="T31" fmla="*/ 265 h 346"/>
                <a:gd name="T32" fmla="*/ 228 w 279"/>
                <a:gd name="T33" fmla="*/ 285 h 346"/>
                <a:gd name="T34" fmla="*/ 223 w 279"/>
                <a:gd name="T35" fmla="*/ 306 h 346"/>
                <a:gd name="T36" fmla="*/ 220 w 279"/>
                <a:gd name="T37" fmla="*/ 327 h 346"/>
                <a:gd name="T38" fmla="*/ 218 w 279"/>
                <a:gd name="T39" fmla="*/ 345 h 346"/>
                <a:gd name="T40" fmla="*/ 140 w 279"/>
                <a:gd name="T41" fmla="*/ 346 h 346"/>
                <a:gd name="T42" fmla="*/ 61 w 279"/>
                <a:gd name="T43" fmla="*/ 345 h 346"/>
                <a:gd name="T44" fmla="*/ 60 w 279"/>
                <a:gd name="T45" fmla="*/ 328 h 346"/>
                <a:gd name="T46" fmla="*/ 57 w 279"/>
                <a:gd name="T47" fmla="*/ 309 h 346"/>
                <a:gd name="T48" fmla="*/ 52 w 279"/>
                <a:gd name="T49" fmla="*/ 288 h 346"/>
                <a:gd name="T50" fmla="*/ 45 w 279"/>
                <a:gd name="T51" fmla="*/ 270 h 346"/>
                <a:gd name="T52" fmla="*/ 39 w 279"/>
                <a:gd name="T53" fmla="*/ 251 h 346"/>
                <a:gd name="T54" fmla="*/ 33 w 279"/>
                <a:gd name="T55" fmla="*/ 235 h 346"/>
                <a:gd name="T56" fmla="*/ 28 w 279"/>
                <a:gd name="T57" fmla="*/ 220 h 346"/>
                <a:gd name="T58" fmla="*/ 23 w 279"/>
                <a:gd name="T59" fmla="*/ 209 h 346"/>
                <a:gd name="T60" fmla="*/ 19 w 279"/>
                <a:gd name="T61" fmla="*/ 203 h 346"/>
                <a:gd name="T62" fmla="*/ 9 w 279"/>
                <a:gd name="T63" fmla="*/ 182 h 346"/>
                <a:gd name="T64" fmla="*/ 2 w 279"/>
                <a:gd name="T65" fmla="*/ 159 h 346"/>
                <a:gd name="T66" fmla="*/ 0 w 279"/>
                <a:gd name="T67" fmla="*/ 135 h 346"/>
                <a:gd name="T68" fmla="*/ 3 w 279"/>
                <a:gd name="T69" fmla="*/ 108 h 346"/>
                <a:gd name="T70" fmla="*/ 11 w 279"/>
                <a:gd name="T71" fmla="*/ 83 h 346"/>
                <a:gd name="T72" fmla="*/ 24 w 279"/>
                <a:gd name="T73" fmla="*/ 60 h 346"/>
                <a:gd name="T74" fmla="*/ 41 w 279"/>
                <a:gd name="T75" fmla="*/ 39 h 346"/>
                <a:gd name="T76" fmla="*/ 62 w 279"/>
                <a:gd name="T77" fmla="*/ 23 h 346"/>
                <a:gd name="T78" fmla="*/ 86 w 279"/>
                <a:gd name="T79" fmla="*/ 11 h 346"/>
                <a:gd name="T80" fmla="*/ 112 w 279"/>
                <a:gd name="T81" fmla="*/ 3 h 346"/>
                <a:gd name="T82" fmla="*/ 139 w 279"/>
                <a:gd name="T8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9" h="346">
                  <a:moveTo>
                    <a:pt x="139" y="0"/>
                  </a:moveTo>
                  <a:lnTo>
                    <a:pt x="167" y="3"/>
                  </a:lnTo>
                  <a:lnTo>
                    <a:pt x="194" y="11"/>
                  </a:lnTo>
                  <a:lnTo>
                    <a:pt x="217" y="23"/>
                  </a:lnTo>
                  <a:lnTo>
                    <a:pt x="238" y="39"/>
                  </a:lnTo>
                  <a:lnTo>
                    <a:pt x="255" y="60"/>
                  </a:lnTo>
                  <a:lnTo>
                    <a:pt x="267" y="83"/>
                  </a:lnTo>
                  <a:lnTo>
                    <a:pt x="276" y="108"/>
                  </a:lnTo>
                  <a:lnTo>
                    <a:pt x="279" y="135"/>
                  </a:lnTo>
                  <a:lnTo>
                    <a:pt x="276" y="160"/>
                  </a:lnTo>
                  <a:lnTo>
                    <a:pt x="270" y="184"/>
                  </a:lnTo>
                  <a:lnTo>
                    <a:pt x="258" y="206"/>
                  </a:lnTo>
                  <a:lnTo>
                    <a:pt x="253" y="215"/>
                  </a:lnTo>
                  <a:lnTo>
                    <a:pt x="248" y="230"/>
                  </a:lnTo>
                  <a:lnTo>
                    <a:pt x="241" y="246"/>
                  </a:lnTo>
                  <a:lnTo>
                    <a:pt x="234" y="265"/>
                  </a:lnTo>
                  <a:lnTo>
                    <a:pt x="228" y="285"/>
                  </a:lnTo>
                  <a:lnTo>
                    <a:pt x="223" y="306"/>
                  </a:lnTo>
                  <a:lnTo>
                    <a:pt x="220" y="327"/>
                  </a:lnTo>
                  <a:lnTo>
                    <a:pt x="218" y="345"/>
                  </a:lnTo>
                  <a:lnTo>
                    <a:pt x="140" y="346"/>
                  </a:lnTo>
                  <a:lnTo>
                    <a:pt x="61" y="345"/>
                  </a:lnTo>
                  <a:lnTo>
                    <a:pt x="60" y="328"/>
                  </a:lnTo>
                  <a:lnTo>
                    <a:pt x="57" y="309"/>
                  </a:lnTo>
                  <a:lnTo>
                    <a:pt x="52" y="288"/>
                  </a:lnTo>
                  <a:lnTo>
                    <a:pt x="45" y="270"/>
                  </a:lnTo>
                  <a:lnTo>
                    <a:pt x="39" y="251"/>
                  </a:lnTo>
                  <a:lnTo>
                    <a:pt x="33" y="235"/>
                  </a:lnTo>
                  <a:lnTo>
                    <a:pt x="28" y="220"/>
                  </a:lnTo>
                  <a:lnTo>
                    <a:pt x="23" y="209"/>
                  </a:lnTo>
                  <a:lnTo>
                    <a:pt x="19" y="203"/>
                  </a:lnTo>
                  <a:lnTo>
                    <a:pt x="9" y="182"/>
                  </a:lnTo>
                  <a:lnTo>
                    <a:pt x="2" y="159"/>
                  </a:lnTo>
                  <a:lnTo>
                    <a:pt x="0" y="135"/>
                  </a:lnTo>
                  <a:lnTo>
                    <a:pt x="3" y="108"/>
                  </a:lnTo>
                  <a:lnTo>
                    <a:pt x="11" y="83"/>
                  </a:lnTo>
                  <a:lnTo>
                    <a:pt x="24" y="60"/>
                  </a:lnTo>
                  <a:lnTo>
                    <a:pt x="41" y="39"/>
                  </a:lnTo>
                  <a:lnTo>
                    <a:pt x="62" y="23"/>
                  </a:lnTo>
                  <a:lnTo>
                    <a:pt x="86" y="11"/>
                  </a:lnTo>
                  <a:lnTo>
                    <a:pt x="112" y="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177">
              <a:extLst>
                <a:ext uri="{FF2B5EF4-FFF2-40B4-BE49-F238E27FC236}">
                  <a16:creationId xmlns:a16="http://schemas.microsoft.com/office/drawing/2014/main" id="{4CDEAC15-5C8A-4270-9495-B85FDD0C5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8868" y="2432150"/>
              <a:ext cx="519113" cy="631825"/>
            </a:xfrm>
            <a:custGeom>
              <a:avLst/>
              <a:gdLst>
                <a:gd name="T0" fmla="*/ 136 w 327"/>
                <a:gd name="T1" fmla="*/ 30 h 398"/>
                <a:gd name="T2" fmla="*/ 86 w 327"/>
                <a:gd name="T3" fmla="*/ 50 h 398"/>
                <a:gd name="T4" fmla="*/ 48 w 327"/>
                <a:gd name="T5" fmla="*/ 87 h 398"/>
                <a:gd name="T6" fmla="*/ 27 w 327"/>
                <a:gd name="T7" fmla="*/ 135 h 398"/>
                <a:gd name="T8" fmla="*/ 26 w 327"/>
                <a:gd name="T9" fmla="*/ 186 h 398"/>
                <a:gd name="T10" fmla="*/ 43 w 327"/>
                <a:gd name="T11" fmla="*/ 230 h 398"/>
                <a:gd name="T12" fmla="*/ 52 w 327"/>
                <a:gd name="T13" fmla="*/ 247 h 398"/>
                <a:gd name="T14" fmla="*/ 63 w 327"/>
                <a:gd name="T15" fmla="*/ 278 h 398"/>
                <a:gd name="T16" fmla="*/ 76 w 327"/>
                <a:gd name="T17" fmla="*/ 315 h 398"/>
                <a:gd name="T18" fmla="*/ 84 w 327"/>
                <a:gd name="T19" fmla="*/ 355 h 398"/>
                <a:gd name="T20" fmla="*/ 164 w 327"/>
                <a:gd name="T21" fmla="*/ 373 h 398"/>
                <a:gd name="T22" fmla="*/ 244 w 327"/>
                <a:gd name="T23" fmla="*/ 354 h 398"/>
                <a:gd name="T24" fmla="*/ 252 w 327"/>
                <a:gd name="T25" fmla="*/ 312 h 398"/>
                <a:gd name="T26" fmla="*/ 265 w 327"/>
                <a:gd name="T27" fmla="*/ 273 h 398"/>
                <a:gd name="T28" fmla="*/ 277 w 327"/>
                <a:gd name="T29" fmla="*/ 242 h 398"/>
                <a:gd name="T30" fmla="*/ 294 w 327"/>
                <a:gd name="T31" fmla="*/ 211 h 398"/>
                <a:gd name="T32" fmla="*/ 303 w 327"/>
                <a:gd name="T33" fmla="*/ 162 h 398"/>
                <a:gd name="T34" fmla="*/ 291 w 327"/>
                <a:gd name="T35" fmla="*/ 110 h 398"/>
                <a:gd name="T36" fmla="*/ 262 w 327"/>
                <a:gd name="T37" fmla="*/ 66 h 398"/>
                <a:gd name="T38" fmla="*/ 218 w 327"/>
                <a:gd name="T39" fmla="*/ 38 h 398"/>
                <a:gd name="T40" fmla="*/ 163 w 327"/>
                <a:gd name="T41" fmla="*/ 27 h 398"/>
                <a:gd name="T42" fmla="*/ 192 w 327"/>
                <a:gd name="T43" fmla="*/ 4 h 398"/>
                <a:gd name="T44" fmla="*/ 246 w 327"/>
                <a:gd name="T45" fmla="*/ 23 h 398"/>
                <a:gd name="T46" fmla="*/ 288 w 327"/>
                <a:gd name="T47" fmla="*/ 58 h 398"/>
                <a:gd name="T48" fmla="*/ 316 w 327"/>
                <a:gd name="T49" fmla="*/ 107 h 398"/>
                <a:gd name="T50" fmla="*/ 327 w 327"/>
                <a:gd name="T51" fmla="*/ 164 h 398"/>
                <a:gd name="T52" fmla="*/ 315 w 327"/>
                <a:gd name="T53" fmla="*/ 223 h 398"/>
                <a:gd name="T54" fmla="*/ 297 w 327"/>
                <a:gd name="T55" fmla="*/ 260 h 398"/>
                <a:gd name="T56" fmla="*/ 282 w 327"/>
                <a:gd name="T57" fmla="*/ 292 h 398"/>
                <a:gd name="T58" fmla="*/ 267 w 327"/>
                <a:gd name="T59" fmla="*/ 332 h 398"/>
                <a:gd name="T60" fmla="*/ 257 w 327"/>
                <a:gd name="T61" fmla="*/ 376 h 398"/>
                <a:gd name="T62" fmla="*/ 71 w 327"/>
                <a:gd name="T63" fmla="*/ 398 h 398"/>
                <a:gd name="T64" fmla="*/ 66 w 327"/>
                <a:gd name="T65" fmla="*/ 357 h 398"/>
                <a:gd name="T66" fmla="*/ 54 w 327"/>
                <a:gd name="T67" fmla="*/ 314 h 398"/>
                <a:gd name="T68" fmla="*/ 39 w 327"/>
                <a:gd name="T69" fmla="*/ 278 h 398"/>
                <a:gd name="T70" fmla="*/ 27 w 327"/>
                <a:gd name="T71" fmla="*/ 252 h 398"/>
                <a:gd name="T72" fmla="*/ 11 w 327"/>
                <a:gd name="T73" fmla="*/ 219 h 398"/>
                <a:gd name="T74" fmla="*/ 0 w 327"/>
                <a:gd name="T75" fmla="*/ 164 h 398"/>
                <a:gd name="T76" fmla="*/ 11 w 327"/>
                <a:gd name="T77" fmla="*/ 107 h 398"/>
                <a:gd name="T78" fmla="*/ 39 w 327"/>
                <a:gd name="T79" fmla="*/ 58 h 398"/>
                <a:gd name="T80" fmla="*/ 82 w 327"/>
                <a:gd name="T81" fmla="*/ 23 h 398"/>
                <a:gd name="T82" fmla="*/ 134 w 327"/>
                <a:gd name="T83" fmla="*/ 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7" h="398">
                  <a:moveTo>
                    <a:pt x="163" y="27"/>
                  </a:moveTo>
                  <a:lnTo>
                    <a:pt x="136" y="30"/>
                  </a:lnTo>
                  <a:lnTo>
                    <a:pt x="110" y="38"/>
                  </a:lnTo>
                  <a:lnTo>
                    <a:pt x="86" y="50"/>
                  </a:lnTo>
                  <a:lnTo>
                    <a:pt x="65" y="66"/>
                  </a:lnTo>
                  <a:lnTo>
                    <a:pt x="48" y="87"/>
                  </a:lnTo>
                  <a:lnTo>
                    <a:pt x="35" y="110"/>
                  </a:lnTo>
                  <a:lnTo>
                    <a:pt x="27" y="135"/>
                  </a:lnTo>
                  <a:lnTo>
                    <a:pt x="24" y="162"/>
                  </a:lnTo>
                  <a:lnTo>
                    <a:pt x="26" y="186"/>
                  </a:lnTo>
                  <a:lnTo>
                    <a:pt x="33" y="209"/>
                  </a:lnTo>
                  <a:lnTo>
                    <a:pt x="43" y="230"/>
                  </a:lnTo>
                  <a:lnTo>
                    <a:pt x="47" y="236"/>
                  </a:lnTo>
                  <a:lnTo>
                    <a:pt x="52" y="247"/>
                  </a:lnTo>
                  <a:lnTo>
                    <a:pt x="57" y="262"/>
                  </a:lnTo>
                  <a:lnTo>
                    <a:pt x="63" y="278"/>
                  </a:lnTo>
                  <a:lnTo>
                    <a:pt x="69" y="297"/>
                  </a:lnTo>
                  <a:lnTo>
                    <a:pt x="76" y="315"/>
                  </a:lnTo>
                  <a:lnTo>
                    <a:pt x="81" y="336"/>
                  </a:lnTo>
                  <a:lnTo>
                    <a:pt x="84" y="355"/>
                  </a:lnTo>
                  <a:lnTo>
                    <a:pt x="85" y="372"/>
                  </a:lnTo>
                  <a:lnTo>
                    <a:pt x="164" y="373"/>
                  </a:lnTo>
                  <a:lnTo>
                    <a:pt x="242" y="372"/>
                  </a:lnTo>
                  <a:lnTo>
                    <a:pt x="244" y="354"/>
                  </a:lnTo>
                  <a:lnTo>
                    <a:pt x="247" y="333"/>
                  </a:lnTo>
                  <a:lnTo>
                    <a:pt x="252" y="312"/>
                  </a:lnTo>
                  <a:lnTo>
                    <a:pt x="258" y="292"/>
                  </a:lnTo>
                  <a:lnTo>
                    <a:pt x="265" y="273"/>
                  </a:lnTo>
                  <a:lnTo>
                    <a:pt x="272" y="257"/>
                  </a:lnTo>
                  <a:lnTo>
                    <a:pt x="277" y="242"/>
                  </a:lnTo>
                  <a:lnTo>
                    <a:pt x="282" y="233"/>
                  </a:lnTo>
                  <a:lnTo>
                    <a:pt x="294" y="211"/>
                  </a:lnTo>
                  <a:lnTo>
                    <a:pt x="300" y="187"/>
                  </a:lnTo>
                  <a:lnTo>
                    <a:pt x="303" y="162"/>
                  </a:lnTo>
                  <a:lnTo>
                    <a:pt x="300" y="135"/>
                  </a:lnTo>
                  <a:lnTo>
                    <a:pt x="291" y="110"/>
                  </a:lnTo>
                  <a:lnTo>
                    <a:pt x="279" y="87"/>
                  </a:lnTo>
                  <a:lnTo>
                    <a:pt x="262" y="66"/>
                  </a:lnTo>
                  <a:lnTo>
                    <a:pt x="241" y="50"/>
                  </a:lnTo>
                  <a:lnTo>
                    <a:pt x="218" y="38"/>
                  </a:lnTo>
                  <a:lnTo>
                    <a:pt x="191" y="30"/>
                  </a:lnTo>
                  <a:lnTo>
                    <a:pt x="163" y="27"/>
                  </a:lnTo>
                  <a:close/>
                  <a:moveTo>
                    <a:pt x="163" y="0"/>
                  </a:moveTo>
                  <a:lnTo>
                    <a:pt x="192" y="4"/>
                  </a:lnTo>
                  <a:lnTo>
                    <a:pt x="220" y="11"/>
                  </a:lnTo>
                  <a:lnTo>
                    <a:pt x="246" y="23"/>
                  </a:lnTo>
                  <a:lnTo>
                    <a:pt x="269" y="39"/>
                  </a:lnTo>
                  <a:lnTo>
                    <a:pt x="288" y="58"/>
                  </a:lnTo>
                  <a:lnTo>
                    <a:pt x="304" y="81"/>
                  </a:lnTo>
                  <a:lnTo>
                    <a:pt x="316" y="107"/>
                  </a:lnTo>
                  <a:lnTo>
                    <a:pt x="323" y="135"/>
                  </a:lnTo>
                  <a:lnTo>
                    <a:pt x="327" y="164"/>
                  </a:lnTo>
                  <a:lnTo>
                    <a:pt x="323" y="195"/>
                  </a:lnTo>
                  <a:lnTo>
                    <a:pt x="315" y="223"/>
                  </a:lnTo>
                  <a:lnTo>
                    <a:pt x="302" y="249"/>
                  </a:lnTo>
                  <a:lnTo>
                    <a:pt x="297" y="260"/>
                  </a:lnTo>
                  <a:lnTo>
                    <a:pt x="289" y="274"/>
                  </a:lnTo>
                  <a:lnTo>
                    <a:pt x="282" y="292"/>
                  </a:lnTo>
                  <a:lnTo>
                    <a:pt x="274" y="311"/>
                  </a:lnTo>
                  <a:lnTo>
                    <a:pt x="267" y="332"/>
                  </a:lnTo>
                  <a:lnTo>
                    <a:pt x="262" y="355"/>
                  </a:lnTo>
                  <a:lnTo>
                    <a:pt x="257" y="376"/>
                  </a:lnTo>
                  <a:lnTo>
                    <a:pt x="255" y="398"/>
                  </a:lnTo>
                  <a:lnTo>
                    <a:pt x="71" y="398"/>
                  </a:lnTo>
                  <a:lnTo>
                    <a:pt x="70" y="377"/>
                  </a:lnTo>
                  <a:lnTo>
                    <a:pt x="66" y="357"/>
                  </a:lnTo>
                  <a:lnTo>
                    <a:pt x="61" y="335"/>
                  </a:lnTo>
                  <a:lnTo>
                    <a:pt x="54" y="314"/>
                  </a:lnTo>
                  <a:lnTo>
                    <a:pt x="47" y="296"/>
                  </a:lnTo>
                  <a:lnTo>
                    <a:pt x="39" y="278"/>
                  </a:lnTo>
                  <a:lnTo>
                    <a:pt x="32" y="264"/>
                  </a:lnTo>
                  <a:lnTo>
                    <a:pt x="27" y="252"/>
                  </a:lnTo>
                  <a:lnTo>
                    <a:pt x="23" y="245"/>
                  </a:lnTo>
                  <a:lnTo>
                    <a:pt x="11" y="219"/>
                  </a:lnTo>
                  <a:lnTo>
                    <a:pt x="3" y="192"/>
                  </a:lnTo>
                  <a:lnTo>
                    <a:pt x="0" y="164"/>
                  </a:lnTo>
                  <a:lnTo>
                    <a:pt x="3" y="135"/>
                  </a:lnTo>
                  <a:lnTo>
                    <a:pt x="11" y="107"/>
                  </a:lnTo>
                  <a:lnTo>
                    <a:pt x="23" y="81"/>
                  </a:lnTo>
                  <a:lnTo>
                    <a:pt x="39" y="58"/>
                  </a:lnTo>
                  <a:lnTo>
                    <a:pt x="59" y="39"/>
                  </a:lnTo>
                  <a:lnTo>
                    <a:pt x="82" y="23"/>
                  </a:lnTo>
                  <a:lnTo>
                    <a:pt x="107" y="11"/>
                  </a:lnTo>
                  <a:lnTo>
                    <a:pt x="134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9178">
              <a:extLst>
                <a:ext uri="{FF2B5EF4-FFF2-40B4-BE49-F238E27FC236}">
                  <a16:creationId xmlns:a16="http://schemas.microsoft.com/office/drawing/2014/main" id="{231EEEF5-EADA-476C-9854-B7A248260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580" y="3070225"/>
              <a:ext cx="292100" cy="412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9179">
              <a:extLst>
                <a:ext uri="{FF2B5EF4-FFF2-40B4-BE49-F238E27FC236}">
                  <a16:creationId xmlns:a16="http://schemas.microsoft.com/office/drawing/2014/main" id="{DD04390F-ADC3-44EA-8B5E-A14150588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0630" y="3121025"/>
              <a:ext cx="255588" cy="428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180">
              <a:extLst>
                <a:ext uri="{FF2B5EF4-FFF2-40B4-BE49-F238E27FC236}">
                  <a16:creationId xmlns:a16="http://schemas.microsoft.com/office/drawing/2014/main" id="{53CB459B-D3B2-4598-B1E6-FC5E28598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505" y="3175000"/>
              <a:ext cx="223838" cy="42863"/>
            </a:xfrm>
            <a:custGeom>
              <a:avLst/>
              <a:gdLst>
                <a:gd name="T0" fmla="*/ 0 w 141"/>
                <a:gd name="T1" fmla="*/ 0 h 27"/>
                <a:gd name="T2" fmla="*/ 141 w 141"/>
                <a:gd name="T3" fmla="*/ 0 h 27"/>
                <a:gd name="T4" fmla="*/ 141 w 141"/>
                <a:gd name="T5" fmla="*/ 27 h 27"/>
                <a:gd name="T6" fmla="*/ 120 w 141"/>
                <a:gd name="T7" fmla="*/ 27 h 27"/>
                <a:gd name="T8" fmla="*/ 120 w 141"/>
                <a:gd name="T9" fmla="*/ 25 h 27"/>
                <a:gd name="T10" fmla="*/ 21 w 141"/>
                <a:gd name="T11" fmla="*/ 25 h 27"/>
                <a:gd name="T12" fmla="*/ 21 w 141"/>
                <a:gd name="T13" fmla="*/ 27 h 27"/>
                <a:gd name="T14" fmla="*/ 0 w 141"/>
                <a:gd name="T15" fmla="*/ 27 h 27"/>
                <a:gd name="T16" fmla="*/ 0 w 141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27">
                  <a:moveTo>
                    <a:pt x="0" y="0"/>
                  </a:moveTo>
                  <a:lnTo>
                    <a:pt x="141" y="0"/>
                  </a:lnTo>
                  <a:lnTo>
                    <a:pt x="141" y="27"/>
                  </a:lnTo>
                  <a:lnTo>
                    <a:pt x="120" y="27"/>
                  </a:lnTo>
                  <a:lnTo>
                    <a:pt x="120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181">
              <a:extLst>
                <a:ext uri="{FF2B5EF4-FFF2-40B4-BE49-F238E27FC236}">
                  <a16:creationId xmlns:a16="http://schemas.microsoft.com/office/drawing/2014/main" id="{47F4E5D4-3AF5-4886-A0CC-267E8E85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843" y="3214687"/>
              <a:ext cx="157163" cy="57150"/>
            </a:xfrm>
            <a:custGeom>
              <a:avLst/>
              <a:gdLst>
                <a:gd name="T0" fmla="*/ 0 w 99"/>
                <a:gd name="T1" fmla="*/ 0 h 36"/>
                <a:gd name="T2" fmla="*/ 99 w 99"/>
                <a:gd name="T3" fmla="*/ 0 h 36"/>
                <a:gd name="T4" fmla="*/ 99 w 99"/>
                <a:gd name="T5" fmla="*/ 2 h 36"/>
                <a:gd name="T6" fmla="*/ 91 w 99"/>
                <a:gd name="T7" fmla="*/ 16 h 36"/>
                <a:gd name="T8" fmla="*/ 79 w 99"/>
                <a:gd name="T9" fmla="*/ 26 h 36"/>
                <a:gd name="T10" fmla="*/ 66 w 99"/>
                <a:gd name="T11" fmla="*/ 33 h 36"/>
                <a:gd name="T12" fmla="*/ 49 w 99"/>
                <a:gd name="T13" fmla="*/ 36 h 36"/>
                <a:gd name="T14" fmla="*/ 34 w 99"/>
                <a:gd name="T15" fmla="*/ 33 h 36"/>
                <a:gd name="T16" fmla="*/ 19 w 99"/>
                <a:gd name="T17" fmla="*/ 26 h 36"/>
                <a:gd name="T18" fmla="*/ 8 w 99"/>
                <a:gd name="T19" fmla="*/ 16 h 36"/>
                <a:gd name="T20" fmla="*/ 0 w 99"/>
                <a:gd name="T21" fmla="*/ 2 h 36"/>
                <a:gd name="T22" fmla="*/ 0 w 9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6">
                  <a:moveTo>
                    <a:pt x="0" y="0"/>
                  </a:moveTo>
                  <a:lnTo>
                    <a:pt x="99" y="0"/>
                  </a:lnTo>
                  <a:lnTo>
                    <a:pt x="99" y="2"/>
                  </a:lnTo>
                  <a:lnTo>
                    <a:pt x="91" y="16"/>
                  </a:lnTo>
                  <a:lnTo>
                    <a:pt x="79" y="26"/>
                  </a:lnTo>
                  <a:lnTo>
                    <a:pt x="66" y="33"/>
                  </a:lnTo>
                  <a:lnTo>
                    <a:pt x="49" y="36"/>
                  </a:lnTo>
                  <a:lnTo>
                    <a:pt x="34" y="33"/>
                  </a:lnTo>
                  <a:lnTo>
                    <a:pt x="19" y="26"/>
                  </a:lnTo>
                  <a:lnTo>
                    <a:pt x="8" y="1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182">
              <a:extLst>
                <a:ext uri="{FF2B5EF4-FFF2-40B4-BE49-F238E27FC236}">
                  <a16:creationId xmlns:a16="http://schemas.microsoft.com/office/drawing/2014/main" id="{609A0DFB-CE5E-4F64-BD5B-32D1B309A8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880" y="2401887"/>
              <a:ext cx="515938" cy="631825"/>
            </a:xfrm>
            <a:custGeom>
              <a:avLst/>
              <a:gdLst>
                <a:gd name="T0" fmla="*/ 134 w 325"/>
                <a:gd name="T1" fmla="*/ 30 h 398"/>
                <a:gd name="T2" fmla="*/ 84 w 325"/>
                <a:gd name="T3" fmla="*/ 51 h 398"/>
                <a:gd name="T4" fmla="*/ 47 w 325"/>
                <a:gd name="T5" fmla="*/ 87 h 398"/>
                <a:gd name="T6" fmla="*/ 27 w 325"/>
                <a:gd name="T7" fmla="*/ 134 h 398"/>
                <a:gd name="T8" fmla="*/ 25 w 325"/>
                <a:gd name="T9" fmla="*/ 186 h 398"/>
                <a:gd name="T10" fmla="*/ 42 w 325"/>
                <a:gd name="T11" fmla="*/ 229 h 398"/>
                <a:gd name="T12" fmla="*/ 50 w 325"/>
                <a:gd name="T13" fmla="*/ 247 h 398"/>
                <a:gd name="T14" fmla="*/ 63 w 325"/>
                <a:gd name="T15" fmla="*/ 278 h 398"/>
                <a:gd name="T16" fmla="*/ 75 w 325"/>
                <a:gd name="T17" fmla="*/ 316 h 398"/>
                <a:gd name="T18" fmla="*/ 83 w 325"/>
                <a:gd name="T19" fmla="*/ 354 h 398"/>
                <a:gd name="T20" fmla="*/ 163 w 325"/>
                <a:gd name="T21" fmla="*/ 373 h 398"/>
                <a:gd name="T22" fmla="*/ 242 w 325"/>
                <a:gd name="T23" fmla="*/ 353 h 398"/>
                <a:gd name="T24" fmla="*/ 251 w 325"/>
                <a:gd name="T25" fmla="*/ 312 h 398"/>
                <a:gd name="T26" fmla="*/ 264 w 325"/>
                <a:gd name="T27" fmla="*/ 273 h 398"/>
                <a:gd name="T28" fmla="*/ 276 w 325"/>
                <a:gd name="T29" fmla="*/ 242 h 398"/>
                <a:gd name="T30" fmla="*/ 292 w 325"/>
                <a:gd name="T31" fmla="*/ 211 h 398"/>
                <a:gd name="T32" fmla="*/ 301 w 325"/>
                <a:gd name="T33" fmla="*/ 162 h 398"/>
                <a:gd name="T34" fmla="*/ 291 w 325"/>
                <a:gd name="T35" fmla="*/ 109 h 398"/>
                <a:gd name="T36" fmla="*/ 261 w 325"/>
                <a:gd name="T37" fmla="*/ 66 h 398"/>
                <a:gd name="T38" fmla="*/ 217 w 325"/>
                <a:gd name="T39" fmla="*/ 37 h 398"/>
                <a:gd name="T40" fmla="*/ 163 w 325"/>
                <a:gd name="T41" fmla="*/ 27 h 398"/>
                <a:gd name="T42" fmla="*/ 192 w 325"/>
                <a:gd name="T43" fmla="*/ 3 h 398"/>
                <a:gd name="T44" fmla="*/ 244 w 325"/>
                <a:gd name="T45" fmla="*/ 23 h 398"/>
                <a:gd name="T46" fmla="*/ 287 w 325"/>
                <a:gd name="T47" fmla="*/ 58 h 398"/>
                <a:gd name="T48" fmla="*/ 315 w 325"/>
                <a:gd name="T49" fmla="*/ 106 h 398"/>
                <a:gd name="T50" fmla="*/ 325 w 325"/>
                <a:gd name="T51" fmla="*/ 163 h 398"/>
                <a:gd name="T52" fmla="*/ 314 w 325"/>
                <a:gd name="T53" fmla="*/ 223 h 398"/>
                <a:gd name="T54" fmla="*/ 295 w 325"/>
                <a:gd name="T55" fmla="*/ 259 h 398"/>
                <a:gd name="T56" fmla="*/ 281 w 325"/>
                <a:gd name="T57" fmla="*/ 291 h 398"/>
                <a:gd name="T58" fmla="*/ 266 w 325"/>
                <a:gd name="T59" fmla="*/ 333 h 398"/>
                <a:gd name="T60" fmla="*/ 256 w 325"/>
                <a:gd name="T61" fmla="*/ 376 h 398"/>
                <a:gd name="T62" fmla="*/ 71 w 325"/>
                <a:gd name="T63" fmla="*/ 398 h 398"/>
                <a:gd name="T64" fmla="*/ 66 w 325"/>
                <a:gd name="T65" fmla="*/ 356 h 398"/>
                <a:gd name="T66" fmla="*/ 53 w 325"/>
                <a:gd name="T67" fmla="*/ 315 h 398"/>
                <a:gd name="T68" fmla="*/ 38 w 325"/>
                <a:gd name="T69" fmla="*/ 278 h 398"/>
                <a:gd name="T70" fmla="*/ 25 w 325"/>
                <a:gd name="T71" fmla="*/ 252 h 398"/>
                <a:gd name="T72" fmla="*/ 10 w 325"/>
                <a:gd name="T73" fmla="*/ 220 h 398"/>
                <a:gd name="T74" fmla="*/ 0 w 325"/>
                <a:gd name="T75" fmla="*/ 163 h 398"/>
                <a:gd name="T76" fmla="*/ 10 w 325"/>
                <a:gd name="T77" fmla="*/ 106 h 398"/>
                <a:gd name="T78" fmla="*/ 38 w 325"/>
                <a:gd name="T79" fmla="*/ 58 h 398"/>
                <a:gd name="T80" fmla="*/ 80 w 325"/>
                <a:gd name="T81" fmla="*/ 23 h 398"/>
                <a:gd name="T82" fmla="*/ 133 w 325"/>
                <a:gd name="T83" fmla="*/ 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5" h="398">
                  <a:moveTo>
                    <a:pt x="163" y="27"/>
                  </a:moveTo>
                  <a:lnTo>
                    <a:pt x="134" y="30"/>
                  </a:lnTo>
                  <a:lnTo>
                    <a:pt x="108" y="37"/>
                  </a:lnTo>
                  <a:lnTo>
                    <a:pt x="84" y="51"/>
                  </a:lnTo>
                  <a:lnTo>
                    <a:pt x="64" y="66"/>
                  </a:lnTo>
                  <a:lnTo>
                    <a:pt x="47" y="87"/>
                  </a:lnTo>
                  <a:lnTo>
                    <a:pt x="34" y="109"/>
                  </a:lnTo>
                  <a:lnTo>
                    <a:pt x="27" y="134"/>
                  </a:lnTo>
                  <a:lnTo>
                    <a:pt x="23" y="162"/>
                  </a:lnTo>
                  <a:lnTo>
                    <a:pt x="25" y="186"/>
                  </a:lnTo>
                  <a:lnTo>
                    <a:pt x="32" y="209"/>
                  </a:lnTo>
                  <a:lnTo>
                    <a:pt x="42" y="229"/>
                  </a:lnTo>
                  <a:lnTo>
                    <a:pt x="45" y="235"/>
                  </a:lnTo>
                  <a:lnTo>
                    <a:pt x="50" y="247"/>
                  </a:lnTo>
                  <a:lnTo>
                    <a:pt x="56" y="261"/>
                  </a:lnTo>
                  <a:lnTo>
                    <a:pt x="63" y="278"/>
                  </a:lnTo>
                  <a:lnTo>
                    <a:pt x="69" y="296"/>
                  </a:lnTo>
                  <a:lnTo>
                    <a:pt x="75" y="316"/>
                  </a:lnTo>
                  <a:lnTo>
                    <a:pt x="79" y="336"/>
                  </a:lnTo>
                  <a:lnTo>
                    <a:pt x="83" y="354"/>
                  </a:lnTo>
                  <a:lnTo>
                    <a:pt x="84" y="372"/>
                  </a:lnTo>
                  <a:lnTo>
                    <a:pt x="163" y="373"/>
                  </a:lnTo>
                  <a:lnTo>
                    <a:pt x="241" y="372"/>
                  </a:lnTo>
                  <a:lnTo>
                    <a:pt x="242" y="353"/>
                  </a:lnTo>
                  <a:lnTo>
                    <a:pt x="245" y="334"/>
                  </a:lnTo>
                  <a:lnTo>
                    <a:pt x="251" y="312"/>
                  </a:lnTo>
                  <a:lnTo>
                    <a:pt x="257" y="292"/>
                  </a:lnTo>
                  <a:lnTo>
                    <a:pt x="264" y="273"/>
                  </a:lnTo>
                  <a:lnTo>
                    <a:pt x="270" y="256"/>
                  </a:lnTo>
                  <a:lnTo>
                    <a:pt x="276" y="242"/>
                  </a:lnTo>
                  <a:lnTo>
                    <a:pt x="281" y="232"/>
                  </a:lnTo>
                  <a:lnTo>
                    <a:pt x="292" y="211"/>
                  </a:lnTo>
                  <a:lnTo>
                    <a:pt x="299" y="187"/>
                  </a:lnTo>
                  <a:lnTo>
                    <a:pt x="301" y="162"/>
                  </a:lnTo>
                  <a:lnTo>
                    <a:pt x="299" y="134"/>
                  </a:lnTo>
                  <a:lnTo>
                    <a:pt x="291" y="109"/>
                  </a:lnTo>
                  <a:lnTo>
                    <a:pt x="277" y="87"/>
                  </a:lnTo>
                  <a:lnTo>
                    <a:pt x="261" y="66"/>
                  </a:lnTo>
                  <a:lnTo>
                    <a:pt x="240" y="51"/>
                  </a:lnTo>
                  <a:lnTo>
                    <a:pt x="217" y="37"/>
                  </a:lnTo>
                  <a:lnTo>
                    <a:pt x="191" y="30"/>
                  </a:lnTo>
                  <a:lnTo>
                    <a:pt x="163" y="27"/>
                  </a:lnTo>
                  <a:close/>
                  <a:moveTo>
                    <a:pt x="163" y="0"/>
                  </a:moveTo>
                  <a:lnTo>
                    <a:pt x="192" y="3"/>
                  </a:lnTo>
                  <a:lnTo>
                    <a:pt x="220" y="10"/>
                  </a:lnTo>
                  <a:lnTo>
                    <a:pt x="244" y="23"/>
                  </a:lnTo>
                  <a:lnTo>
                    <a:pt x="267" y="38"/>
                  </a:lnTo>
                  <a:lnTo>
                    <a:pt x="287" y="58"/>
                  </a:lnTo>
                  <a:lnTo>
                    <a:pt x="303" y="81"/>
                  </a:lnTo>
                  <a:lnTo>
                    <a:pt x="315" y="106"/>
                  </a:lnTo>
                  <a:lnTo>
                    <a:pt x="323" y="134"/>
                  </a:lnTo>
                  <a:lnTo>
                    <a:pt x="325" y="163"/>
                  </a:lnTo>
                  <a:lnTo>
                    <a:pt x="322" y="194"/>
                  </a:lnTo>
                  <a:lnTo>
                    <a:pt x="314" y="223"/>
                  </a:lnTo>
                  <a:lnTo>
                    <a:pt x="301" y="249"/>
                  </a:lnTo>
                  <a:lnTo>
                    <a:pt x="295" y="259"/>
                  </a:lnTo>
                  <a:lnTo>
                    <a:pt x="289" y="274"/>
                  </a:lnTo>
                  <a:lnTo>
                    <a:pt x="281" y="291"/>
                  </a:lnTo>
                  <a:lnTo>
                    <a:pt x="273" y="311"/>
                  </a:lnTo>
                  <a:lnTo>
                    <a:pt x="266" y="333"/>
                  </a:lnTo>
                  <a:lnTo>
                    <a:pt x="260" y="354"/>
                  </a:lnTo>
                  <a:lnTo>
                    <a:pt x="256" y="376"/>
                  </a:lnTo>
                  <a:lnTo>
                    <a:pt x="255" y="398"/>
                  </a:lnTo>
                  <a:lnTo>
                    <a:pt x="71" y="398"/>
                  </a:lnTo>
                  <a:lnTo>
                    <a:pt x="69" y="377"/>
                  </a:lnTo>
                  <a:lnTo>
                    <a:pt x="66" y="356"/>
                  </a:lnTo>
                  <a:lnTo>
                    <a:pt x="60" y="335"/>
                  </a:lnTo>
                  <a:lnTo>
                    <a:pt x="53" y="315"/>
                  </a:lnTo>
                  <a:lnTo>
                    <a:pt x="46" y="295"/>
                  </a:lnTo>
                  <a:lnTo>
                    <a:pt x="38" y="278"/>
                  </a:lnTo>
                  <a:lnTo>
                    <a:pt x="32" y="263"/>
                  </a:lnTo>
                  <a:lnTo>
                    <a:pt x="25" y="252"/>
                  </a:lnTo>
                  <a:lnTo>
                    <a:pt x="21" y="245"/>
                  </a:lnTo>
                  <a:lnTo>
                    <a:pt x="10" y="220"/>
                  </a:lnTo>
                  <a:lnTo>
                    <a:pt x="3" y="192"/>
                  </a:lnTo>
                  <a:lnTo>
                    <a:pt x="0" y="163"/>
                  </a:lnTo>
                  <a:lnTo>
                    <a:pt x="3" y="134"/>
                  </a:lnTo>
                  <a:lnTo>
                    <a:pt x="10" y="106"/>
                  </a:lnTo>
                  <a:lnTo>
                    <a:pt x="22" y="81"/>
                  </a:lnTo>
                  <a:lnTo>
                    <a:pt x="38" y="58"/>
                  </a:lnTo>
                  <a:lnTo>
                    <a:pt x="58" y="38"/>
                  </a:lnTo>
                  <a:lnTo>
                    <a:pt x="80" y="23"/>
                  </a:lnTo>
                  <a:lnTo>
                    <a:pt x="106" y="10"/>
                  </a:lnTo>
                  <a:lnTo>
                    <a:pt x="133" y="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9183">
              <a:extLst>
                <a:ext uri="{FF2B5EF4-FFF2-40B4-BE49-F238E27FC236}">
                  <a16:creationId xmlns:a16="http://schemas.microsoft.com/office/drawing/2014/main" id="{B0412B40-8BF7-4C8E-B072-D065E8882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593" y="3049587"/>
              <a:ext cx="292100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9184">
              <a:extLst>
                <a:ext uri="{FF2B5EF4-FFF2-40B4-BE49-F238E27FC236}">
                  <a16:creationId xmlns:a16="http://schemas.microsoft.com/office/drawing/2014/main" id="{3C528221-225F-4152-B313-960FD4E66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2055" y="3100387"/>
              <a:ext cx="255588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9185">
              <a:extLst>
                <a:ext uri="{FF2B5EF4-FFF2-40B4-BE49-F238E27FC236}">
                  <a16:creationId xmlns:a16="http://schemas.microsoft.com/office/drawing/2014/main" id="{3C3D249B-C6EC-4C0B-B9FB-D044E358A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9518" y="3154362"/>
              <a:ext cx="220663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86">
              <a:extLst>
                <a:ext uri="{FF2B5EF4-FFF2-40B4-BE49-F238E27FC236}">
                  <a16:creationId xmlns:a16="http://schemas.microsoft.com/office/drawing/2014/main" id="{62DCFD79-A770-4FCB-BF11-6CADCCA77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680" y="3195637"/>
              <a:ext cx="158750" cy="55563"/>
            </a:xfrm>
            <a:custGeom>
              <a:avLst/>
              <a:gdLst>
                <a:gd name="T0" fmla="*/ 0 w 100"/>
                <a:gd name="T1" fmla="*/ 0 h 35"/>
                <a:gd name="T2" fmla="*/ 100 w 100"/>
                <a:gd name="T3" fmla="*/ 0 h 35"/>
                <a:gd name="T4" fmla="*/ 93 w 100"/>
                <a:gd name="T5" fmla="*/ 13 h 35"/>
                <a:gd name="T6" fmla="*/ 82 w 100"/>
                <a:gd name="T7" fmla="*/ 25 h 35"/>
                <a:gd name="T8" fmla="*/ 67 w 100"/>
                <a:gd name="T9" fmla="*/ 32 h 35"/>
                <a:gd name="T10" fmla="*/ 51 w 100"/>
                <a:gd name="T11" fmla="*/ 35 h 35"/>
                <a:gd name="T12" fmla="*/ 34 w 100"/>
                <a:gd name="T13" fmla="*/ 32 h 35"/>
                <a:gd name="T14" fmla="*/ 20 w 100"/>
                <a:gd name="T15" fmla="*/ 25 h 35"/>
                <a:gd name="T16" fmla="*/ 9 w 100"/>
                <a:gd name="T17" fmla="*/ 13 h 35"/>
                <a:gd name="T18" fmla="*/ 0 w 10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35">
                  <a:moveTo>
                    <a:pt x="0" y="0"/>
                  </a:moveTo>
                  <a:lnTo>
                    <a:pt x="100" y="0"/>
                  </a:lnTo>
                  <a:lnTo>
                    <a:pt x="93" y="13"/>
                  </a:lnTo>
                  <a:lnTo>
                    <a:pt x="82" y="25"/>
                  </a:lnTo>
                  <a:lnTo>
                    <a:pt x="67" y="32"/>
                  </a:lnTo>
                  <a:lnTo>
                    <a:pt x="51" y="35"/>
                  </a:lnTo>
                  <a:lnTo>
                    <a:pt x="34" y="32"/>
                  </a:lnTo>
                  <a:lnTo>
                    <a:pt x="20" y="25"/>
                  </a:lnTo>
                  <a:lnTo>
                    <a:pt x="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187">
              <a:extLst>
                <a:ext uri="{FF2B5EF4-FFF2-40B4-BE49-F238E27FC236}">
                  <a16:creationId xmlns:a16="http://schemas.microsoft.com/office/drawing/2014/main" id="{4CB686B7-3BDC-40CB-A22D-3AE1543F5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7730" y="2316162"/>
              <a:ext cx="1122363" cy="1109663"/>
            </a:xfrm>
            <a:custGeom>
              <a:avLst/>
              <a:gdLst>
                <a:gd name="T0" fmla="*/ 341 w 707"/>
                <a:gd name="T1" fmla="*/ 98 h 699"/>
                <a:gd name="T2" fmla="*/ 292 w 707"/>
                <a:gd name="T3" fmla="*/ 119 h 699"/>
                <a:gd name="T4" fmla="*/ 255 w 707"/>
                <a:gd name="T5" fmla="*/ 156 h 699"/>
                <a:gd name="T6" fmla="*/ 234 w 707"/>
                <a:gd name="T7" fmla="*/ 206 h 699"/>
                <a:gd name="T8" fmla="*/ 234 w 707"/>
                <a:gd name="T9" fmla="*/ 263 h 699"/>
                <a:gd name="T10" fmla="*/ 258 w 707"/>
                <a:gd name="T11" fmla="*/ 314 h 699"/>
                <a:gd name="T12" fmla="*/ 299 w 707"/>
                <a:gd name="T13" fmla="*/ 351 h 699"/>
                <a:gd name="T14" fmla="*/ 353 w 707"/>
                <a:gd name="T15" fmla="*/ 370 h 699"/>
                <a:gd name="T16" fmla="*/ 344 w 707"/>
                <a:gd name="T17" fmla="*/ 414 h 699"/>
                <a:gd name="T18" fmla="*/ 334 w 707"/>
                <a:gd name="T19" fmla="*/ 434 h 699"/>
                <a:gd name="T20" fmla="*/ 335 w 707"/>
                <a:gd name="T21" fmla="*/ 603 h 699"/>
                <a:gd name="T22" fmla="*/ 349 w 707"/>
                <a:gd name="T23" fmla="*/ 617 h 699"/>
                <a:gd name="T24" fmla="*/ 381 w 707"/>
                <a:gd name="T25" fmla="*/ 619 h 699"/>
                <a:gd name="T26" fmla="*/ 398 w 707"/>
                <a:gd name="T27" fmla="*/ 612 h 699"/>
                <a:gd name="T28" fmla="*/ 404 w 707"/>
                <a:gd name="T29" fmla="*/ 594 h 699"/>
                <a:gd name="T30" fmla="*/ 402 w 707"/>
                <a:gd name="T31" fmla="*/ 423 h 699"/>
                <a:gd name="T32" fmla="*/ 386 w 707"/>
                <a:gd name="T33" fmla="*/ 409 h 699"/>
                <a:gd name="T34" fmla="*/ 414 w 707"/>
                <a:gd name="T35" fmla="*/ 364 h 699"/>
                <a:gd name="T36" fmla="*/ 462 w 707"/>
                <a:gd name="T37" fmla="*/ 335 h 699"/>
                <a:gd name="T38" fmla="*/ 495 w 707"/>
                <a:gd name="T39" fmla="*/ 289 h 699"/>
                <a:gd name="T40" fmla="*/ 508 w 707"/>
                <a:gd name="T41" fmla="*/ 233 h 699"/>
                <a:gd name="T42" fmla="*/ 496 w 707"/>
                <a:gd name="T43" fmla="*/ 179 h 699"/>
                <a:gd name="T44" fmla="*/ 466 w 707"/>
                <a:gd name="T45" fmla="*/ 136 h 699"/>
                <a:gd name="T46" fmla="*/ 423 w 707"/>
                <a:gd name="T47" fmla="*/ 106 h 699"/>
                <a:gd name="T48" fmla="*/ 369 w 707"/>
                <a:gd name="T49" fmla="*/ 95 h 699"/>
                <a:gd name="T50" fmla="*/ 456 w 707"/>
                <a:gd name="T51" fmla="*/ 11 h 699"/>
                <a:gd name="T52" fmla="*/ 509 w 707"/>
                <a:gd name="T53" fmla="*/ 76 h 699"/>
                <a:gd name="T54" fmla="*/ 576 w 707"/>
                <a:gd name="T55" fmla="*/ 127 h 699"/>
                <a:gd name="T56" fmla="*/ 653 w 707"/>
                <a:gd name="T57" fmla="*/ 162 h 699"/>
                <a:gd name="T58" fmla="*/ 686 w 707"/>
                <a:gd name="T59" fmla="*/ 232 h 699"/>
                <a:gd name="T60" fmla="*/ 705 w 707"/>
                <a:gd name="T61" fmla="*/ 308 h 699"/>
                <a:gd name="T62" fmla="*/ 704 w 707"/>
                <a:gd name="T63" fmla="*/ 391 h 699"/>
                <a:gd name="T64" fmla="*/ 685 w 707"/>
                <a:gd name="T65" fmla="*/ 470 h 699"/>
                <a:gd name="T66" fmla="*/ 650 w 707"/>
                <a:gd name="T67" fmla="*/ 541 h 699"/>
                <a:gd name="T68" fmla="*/ 584 w 707"/>
                <a:gd name="T69" fmla="*/ 583 h 699"/>
                <a:gd name="T70" fmla="*/ 528 w 707"/>
                <a:gd name="T71" fmla="*/ 636 h 699"/>
                <a:gd name="T72" fmla="*/ 473 w 707"/>
                <a:gd name="T73" fmla="*/ 682 h 699"/>
                <a:gd name="T74" fmla="*/ 401 w 707"/>
                <a:gd name="T75" fmla="*/ 699 h 699"/>
                <a:gd name="T76" fmla="*/ 322 w 707"/>
                <a:gd name="T77" fmla="*/ 668 h 699"/>
                <a:gd name="T78" fmla="*/ 234 w 707"/>
                <a:gd name="T79" fmla="*/ 657 h 699"/>
                <a:gd name="T80" fmla="*/ 150 w 707"/>
                <a:gd name="T81" fmla="*/ 639 h 699"/>
                <a:gd name="T82" fmla="*/ 88 w 707"/>
                <a:gd name="T83" fmla="*/ 584 h 699"/>
                <a:gd name="T84" fmla="*/ 41 w 707"/>
                <a:gd name="T85" fmla="*/ 515 h 699"/>
                <a:gd name="T86" fmla="*/ 10 w 707"/>
                <a:gd name="T87" fmla="*/ 436 h 699"/>
                <a:gd name="T88" fmla="*/ 0 w 707"/>
                <a:gd name="T89" fmla="*/ 349 h 699"/>
                <a:gd name="T90" fmla="*/ 12 w 707"/>
                <a:gd name="T91" fmla="*/ 255 h 699"/>
                <a:gd name="T92" fmla="*/ 47 w 707"/>
                <a:gd name="T93" fmla="*/ 172 h 699"/>
                <a:gd name="T94" fmla="*/ 102 w 707"/>
                <a:gd name="T95" fmla="*/ 99 h 699"/>
                <a:gd name="T96" fmla="*/ 160 w 707"/>
                <a:gd name="T97" fmla="*/ 105 h 699"/>
                <a:gd name="T98" fmla="*/ 254 w 707"/>
                <a:gd name="T99" fmla="*/ 92 h 699"/>
                <a:gd name="T100" fmla="*/ 339 w 707"/>
                <a:gd name="T101" fmla="*/ 56 h 699"/>
                <a:gd name="T102" fmla="*/ 411 w 707"/>
                <a:gd name="T10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7" h="699">
                  <a:moveTo>
                    <a:pt x="369" y="95"/>
                  </a:moveTo>
                  <a:lnTo>
                    <a:pt x="341" y="98"/>
                  </a:lnTo>
                  <a:lnTo>
                    <a:pt x="316" y="106"/>
                  </a:lnTo>
                  <a:lnTo>
                    <a:pt x="292" y="119"/>
                  </a:lnTo>
                  <a:lnTo>
                    <a:pt x="272" y="136"/>
                  </a:lnTo>
                  <a:lnTo>
                    <a:pt x="255" y="156"/>
                  </a:lnTo>
                  <a:lnTo>
                    <a:pt x="242" y="179"/>
                  </a:lnTo>
                  <a:lnTo>
                    <a:pt x="234" y="206"/>
                  </a:lnTo>
                  <a:lnTo>
                    <a:pt x="231" y="233"/>
                  </a:lnTo>
                  <a:lnTo>
                    <a:pt x="234" y="263"/>
                  </a:lnTo>
                  <a:lnTo>
                    <a:pt x="243" y="289"/>
                  </a:lnTo>
                  <a:lnTo>
                    <a:pt x="258" y="314"/>
                  </a:lnTo>
                  <a:lnTo>
                    <a:pt x="276" y="335"/>
                  </a:lnTo>
                  <a:lnTo>
                    <a:pt x="299" y="351"/>
                  </a:lnTo>
                  <a:lnTo>
                    <a:pt x="325" y="364"/>
                  </a:lnTo>
                  <a:lnTo>
                    <a:pt x="353" y="370"/>
                  </a:lnTo>
                  <a:lnTo>
                    <a:pt x="353" y="409"/>
                  </a:lnTo>
                  <a:lnTo>
                    <a:pt x="344" y="414"/>
                  </a:lnTo>
                  <a:lnTo>
                    <a:pt x="336" y="423"/>
                  </a:lnTo>
                  <a:lnTo>
                    <a:pt x="334" y="434"/>
                  </a:lnTo>
                  <a:lnTo>
                    <a:pt x="334" y="594"/>
                  </a:lnTo>
                  <a:lnTo>
                    <a:pt x="335" y="603"/>
                  </a:lnTo>
                  <a:lnTo>
                    <a:pt x="340" y="612"/>
                  </a:lnTo>
                  <a:lnTo>
                    <a:pt x="349" y="617"/>
                  </a:lnTo>
                  <a:lnTo>
                    <a:pt x="358" y="619"/>
                  </a:lnTo>
                  <a:lnTo>
                    <a:pt x="381" y="619"/>
                  </a:lnTo>
                  <a:lnTo>
                    <a:pt x="390" y="617"/>
                  </a:lnTo>
                  <a:lnTo>
                    <a:pt x="398" y="612"/>
                  </a:lnTo>
                  <a:lnTo>
                    <a:pt x="403" y="603"/>
                  </a:lnTo>
                  <a:lnTo>
                    <a:pt x="404" y="594"/>
                  </a:lnTo>
                  <a:lnTo>
                    <a:pt x="404" y="434"/>
                  </a:lnTo>
                  <a:lnTo>
                    <a:pt x="402" y="423"/>
                  </a:lnTo>
                  <a:lnTo>
                    <a:pt x="395" y="414"/>
                  </a:lnTo>
                  <a:lnTo>
                    <a:pt x="386" y="409"/>
                  </a:lnTo>
                  <a:lnTo>
                    <a:pt x="386" y="370"/>
                  </a:lnTo>
                  <a:lnTo>
                    <a:pt x="414" y="364"/>
                  </a:lnTo>
                  <a:lnTo>
                    <a:pt x="440" y="351"/>
                  </a:lnTo>
                  <a:lnTo>
                    <a:pt x="462" y="335"/>
                  </a:lnTo>
                  <a:lnTo>
                    <a:pt x="481" y="314"/>
                  </a:lnTo>
                  <a:lnTo>
                    <a:pt x="495" y="289"/>
                  </a:lnTo>
                  <a:lnTo>
                    <a:pt x="505" y="263"/>
                  </a:lnTo>
                  <a:lnTo>
                    <a:pt x="508" y="233"/>
                  </a:lnTo>
                  <a:lnTo>
                    <a:pt x="505" y="206"/>
                  </a:lnTo>
                  <a:lnTo>
                    <a:pt x="496" y="179"/>
                  </a:lnTo>
                  <a:lnTo>
                    <a:pt x="484" y="156"/>
                  </a:lnTo>
                  <a:lnTo>
                    <a:pt x="466" y="136"/>
                  </a:lnTo>
                  <a:lnTo>
                    <a:pt x="447" y="119"/>
                  </a:lnTo>
                  <a:lnTo>
                    <a:pt x="423" y="106"/>
                  </a:lnTo>
                  <a:lnTo>
                    <a:pt x="397" y="98"/>
                  </a:lnTo>
                  <a:lnTo>
                    <a:pt x="369" y="95"/>
                  </a:lnTo>
                  <a:close/>
                  <a:moveTo>
                    <a:pt x="411" y="0"/>
                  </a:moveTo>
                  <a:lnTo>
                    <a:pt x="456" y="11"/>
                  </a:lnTo>
                  <a:lnTo>
                    <a:pt x="481" y="45"/>
                  </a:lnTo>
                  <a:lnTo>
                    <a:pt x="509" y="76"/>
                  </a:lnTo>
                  <a:lnTo>
                    <a:pt x="541" y="104"/>
                  </a:lnTo>
                  <a:lnTo>
                    <a:pt x="576" y="127"/>
                  </a:lnTo>
                  <a:lnTo>
                    <a:pt x="613" y="147"/>
                  </a:lnTo>
                  <a:lnTo>
                    <a:pt x="653" y="162"/>
                  </a:lnTo>
                  <a:lnTo>
                    <a:pt x="672" y="195"/>
                  </a:lnTo>
                  <a:lnTo>
                    <a:pt x="686" y="232"/>
                  </a:lnTo>
                  <a:lnTo>
                    <a:pt x="698" y="269"/>
                  </a:lnTo>
                  <a:lnTo>
                    <a:pt x="705" y="308"/>
                  </a:lnTo>
                  <a:lnTo>
                    <a:pt x="707" y="349"/>
                  </a:lnTo>
                  <a:lnTo>
                    <a:pt x="704" y="391"/>
                  </a:lnTo>
                  <a:lnTo>
                    <a:pt x="697" y="431"/>
                  </a:lnTo>
                  <a:lnTo>
                    <a:pt x="685" y="470"/>
                  </a:lnTo>
                  <a:lnTo>
                    <a:pt x="670" y="507"/>
                  </a:lnTo>
                  <a:lnTo>
                    <a:pt x="650" y="541"/>
                  </a:lnTo>
                  <a:lnTo>
                    <a:pt x="615" y="560"/>
                  </a:lnTo>
                  <a:lnTo>
                    <a:pt x="584" y="583"/>
                  </a:lnTo>
                  <a:lnTo>
                    <a:pt x="554" y="609"/>
                  </a:lnTo>
                  <a:lnTo>
                    <a:pt x="528" y="636"/>
                  </a:lnTo>
                  <a:lnTo>
                    <a:pt x="506" y="668"/>
                  </a:lnTo>
                  <a:lnTo>
                    <a:pt x="473" y="682"/>
                  </a:lnTo>
                  <a:lnTo>
                    <a:pt x="438" y="692"/>
                  </a:lnTo>
                  <a:lnTo>
                    <a:pt x="401" y="699"/>
                  </a:lnTo>
                  <a:lnTo>
                    <a:pt x="362" y="682"/>
                  </a:lnTo>
                  <a:lnTo>
                    <a:pt x="322" y="668"/>
                  </a:lnTo>
                  <a:lnTo>
                    <a:pt x="278" y="660"/>
                  </a:lnTo>
                  <a:lnTo>
                    <a:pt x="234" y="657"/>
                  </a:lnTo>
                  <a:lnTo>
                    <a:pt x="186" y="660"/>
                  </a:lnTo>
                  <a:lnTo>
                    <a:pt x="150" y="639"/>
                  </a:lnTo>
                  <a:lnTo>
                    <a:pt x="117" y="613"/>
                  </a:lnTo>
                  <a:lnTo>
                    <a:pt x="88" y="584"/>
                  </a:lnTo>
                  <a:lnTo>
                    <a:pt x="63" y="551"/>
                  </a:lnTo>
                  <a:lnTo>
                    <a:pt x="41" y="515"/>
                  </a:lnTo>
                  <a:lnTo>
                    <a:pt x="23" y="476"/>
                  </a:lnTo>
                  <a:lnTo>
                    <a:pt x="10" y="436"/>
                  </a:lnTo>
                  <a:lnTo>
                    <a:pt x="2" y="393"/>
                  </a:lnTo>
                  <a:lnTo>
                    <a:pt x="0" y="349"/>
                  </a:lnTo>
                  <a:lnTo>
                    <a:pt x="3" y="301"/>
                  </a:lnTo>
                  <a:lnTo>
                    <a:pt x="12" y="255"/>
                  </a:lnTo>
                  <a:lnTo>
                    <a:pt x="27" y="212"/>
                  </a:lnTo>
                  <a:lnTo>
                    <a:pt x="47" y="172"/>
                  </a:lnTo>
                  <a:lnTo>
                    <a:pt x="73" y="133"/>
                  </a:lnTo>
                  <a:lnTo>
                    <a:pt x="102" y="99"/>
                  </a:lnTo>
                  <a:lnTo>
                    <a:pt x="131" y="104"/>
                  </a:lnTo>
                  <a:lnTo>
                    <a:pt x="160" y="105"/>
                  </a:lnTo>
                  <a:lnTo>
                    <a:pt x="208" y="101"/>
                  </a:lnTo>
                  <a:lnTo>
                    <a:pt x="254" y="92"/>
                  </a:lnTo>
                  <a:lnTo>
                    <a:pt x="298" y="77"/>
                  </a:lnTo>
                  <a:lnTo>
                    <a:pt x="339" y="56"/>
                  </a:lnTo>
                  <a:lnTo>
                    <a:pt x="377" y="3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6640"/>
            </a:solidFill>
            <a:ln w="0">
              <a:solidFill>
                <a:srgbClr val="FF66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188">
              <a:extLst>
                <a:ext uri="{FF2B5EF4-FFF2-40B4-BE49-F238E27FC236}">
                  <a16:creationId xmlns:a16="http://schemas.microsoft.com/office/drawing/2014/main" id="{268E0AB7-9477-4DC8-9B66-5E1C2631C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655" y="2308225"/>
              <a:ext cx="490538" cy="174625"/>
            </a:xfrm>
            <a:custGeom>
              <a:avLst/>
              <a:gdLst>
                <a:gd name="T0" fmla="*/ 251 w 309"/>
                <a:gd name="T1" fmla="*/ 0 h 110"/>
                <a:gd name="T2" fmla="*/ 281 w 309"/>
                <a:gd name="T3" fmla="*/ 1 h 110"/>
                <a:gd name="T4" fmla="*/ 309 w 309"/>
                <a:gd name="T5" fmla="*/ 5 h 110"/>
                <a:gd name="T6" fmla="*/ 275 w 309"/>
                <a:gd name="T7" fmla="*/ 35 h 110"/>
                <a:gd name="T8" fmla="*/ 237 w 309"/>
                <a:gd name="T9" fmla="*/ 61 h 110"/>
                <a:gd name="T10" fmla="*/ 196 w 309"/>
                <a:gd name="T11" fmla="*/ 82 h 110"/>
                <a:gd name="T12" fmla="*/ 152 w 309"/>
                <a:gd name="T13" fmla="*/ 97 h 110"/>
                <a:gd name="T14" fmla="*/ 106 w 309"/>
                <a:gd name="T15" fmla="*/ 106 h 110"/>
                <a:gd name="T16" fmla="*/ 58 w 309"/>
                <a:gd name="T17" fmla="*/ 110 h 110"/>
                <a:gd name="T18" fmla="*/ 29 w 309"/>
                <a:gd name="T19" fmla="*/ 109 h 110"/>
                <a:gd name="T20" fmla="*/ 0 w 309"/>
                <a:gd name="T21" fmla="*/ 104 h 110"/>
                <a:gd name="T22" fmla="*/ 30 w 309"/>
                <a:gd name="T23" fmla="*/ 78 h 110"/>
                <a:gd name="T24" fmla="*/ 63 w 309"/>
                <a:gd name="T25" fmla="*/ 54 h 110"/>
                <a:gd name="T26" fmla="*/ 99 w 309"/>
                <a:gd name="T27" fmla="*/ 34 h 110"/>
                <a:gd name="T28" fmla="*/ 136 w 309"/>
                <a:gd name="T29" fmla="*/ 19 h 110"/>
                <a:gd name="T30" fmla="*/ 157 w 309"/>
                <a:gd name="T31" fmla="*/ 16 h 110"/>
                <a:gd name="T32" fmla="*/ 176 w 309"/>
                <a:gd name="T33" fmla="*/ 8 h 110"/>
                <a:gd name="T34" fmla="*/ 213 w 309"/>
                <a:gd name="T35" fmla="*/ 2 h 110"/>
                <a:gd name="T36" fmla="*/ 251 w 309"/>
                <a:gd name="T3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110">
                  <a:moveTo>
                    <a:pt x="251" y="0"/>
                  </a:moveTo>
                  <a:lnTo>
                    <a:pt x="281" y="1"/>
                  </a:lnTo>
                  <a:lnTo>
                    <a:pt x="309" y="5"/>
                  </a:lnTo>
                  <a:lnTo>
                    <a:pt x="275" y="35"/>
                  </a:lnTo>
                  <a:lnTo>
                    <a:pt x="237" y="61"/>
                  </a:lnTo>
                  <a:lnTo>
                    <a:pt x="196" y="82"/>
                  </a:lnTo>
                  <a:lnTo>
                    <a:pt x="152" y="97"/>
                  </a:lnTo>
                  <a:lnTo>
                    <a:pt x="106" y="106"/>
                  </a:lnTo>
                  <a:lnTo>
                    <a:pt x="58" y="110"/>
                  </a:lnTo>
                  <a:lnTo>
                    <a:pt x="29" y="109"/>
                  </a:lnTo>
                  <a:lnTo>
                    <a:pt x="0" y="104"/>
                  </a:lnTo>
                  <a:lnTo>
                    <a:pt x="30" y="78"/>
                  </a:lnTo>
                  <a:lnTo>
                    <a:pt x="63" y="54"/>
                  </a:lnTo>
                  <a:lnTo>
                    <a:pt x="99" y="34"/>
                  </a:lnTo>
                  <a:lnTo>
                    <a:pt x="136" y="19"/>
                  </a:lnTo>
                  <a:lnTo>
                    <a:pt x="157" y="16"/>
                  </a:lnTo>
                  <a:lnTo>
                    <a:pt x="176" y="8"/>
                  </a:lnTo>
                  <a:lnTo>
                    <a:pt x="213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189">
              <a:extLst>
                <a:ext uri="{FF2B5EF4-FFF2-40B4-BE49-F238E27FC236}">
                  <a16:creationId xmlns:a16="http://schemas.microsoft.com/office/drawing/2014/main" id="{BE886C81-7D20-4C98-B06D-A3FE11DA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555" y="2320925"/>
              <a:ext cx="63500" cy="17463"/>
            </a:xfrm>
            <a:custGeom>
              <a:avLst/>
              <a:gdLst>
                <a:gd name="T0" fmla="*/ 40 w 40"/>
                <a:gd name="T1" fmla="*/ 0 h 11"/>
                <a:gd name="T2" fmla="*/ 21 w 40"/>
                <a:gd name="T3" fmla="*/ 8 h 11"/>
                <a:gd name="T4" fmla="*/ 0 w 40"/>
                <a:gd name="T5" fmla="*/ 11 h 11"/>
                <a:gd name="T6" fmla="*/ 40 w 4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1">
                  <a:moveTo>
                    <a:pt x="40" y="0"/>
                  </a:moveTo>
                  <a:lnTo>
                    <a:pt x="21" y="8"/>
                  </a:lnTo>
                  <a:lnTo>
                    <a:pt x="0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190">
              <a:extLst>
                <a:ext uri="{FF2B5EF4-FFF2-40B4-BE49-F238E27FC236}">
                  <a16:creationId xmlns:a16="http://schemas.microsoft.com/office/drawing/2014/main" id="{0BEF1FB9-4C24-41B6-B667-E367E6B9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630" y="2333625"/>
              <a:ext cx="312738" cy="239713"/>
            </a:xfrm>
            <a:custGeom>
              <a:avLst/>
              <a:gdLst>
                <a:gd name="T0" fmla="*/ 0 w 197"/>
                <a:gd name="T1" fmla="*/ 0 h 151"/>
                <a:gd name="T2" fmla="*/ 40 w 197"/>
                <a:gd name="T3" fmla="*/ 14 h 151"/>
                <a:gd name="T4" fmla="*/ 79 w 197"/>
                <a:gd name="T5" fmla="*/ 34 h 151"/>
                <a:gd name="T6" fmla="*/ 113 w 197"/>
                <a:gd name="T7" fmla="*/ 57 h 151"/>
                <a:gd name="T8" fmla="*/ 145 w 197"/>
                <a:gd name="T9" fmla="*/ 85 h 151"/>
                <a:gd name="T10" fmla="*/ 173 w 197"/>
                <a:gd name="T11" fmla="*/ 116 h 151"/>
                <a:gd name="T12" fmla="*/ 197 w 197"/>
                <a:gd name="T13" fmla="*/ 151 h 151"/>
                <a:gd name="T14" fmla="*/ 157 w 197"/>
                <a:gd name="T15" fmla="*/ 136 h 151"/>
                <a:gd name="T16" fmla="*/ 120 w 197"/>
                <a:gd name="T17" fmla="*/ 116 h 151"/>
                <a:gd name="T18" fmla="*/ 85 w 197"/>
                <a:gd name="T19" fmla="*/ 93 h 151"/>
                <a:gd name="T20" fmla="*/ 53 w 197"/>
                <a:gd name="T21" fmla="*/ 65 h 151"/>
                <a:gd name="T22" fmla="*/ 25 w 197"/>
                <a:gd name="T23" fmla="*/ 34 h 151"/>
                <a:gd name="T24" fmla="*/ 0 w 197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151">
                  <a:moveTo>
                    <a:pt x="0" y="0"/>
                  </a:moveTo>
                  <a:lnTo>
                    <a:pt x="40" y="14"/>
                  </a:lnTo>
                  <a:lnTo>
                    <a:pt x="79" y="34"/>
                  </a:lnTo>
                  <a:lnTo>
                    <a:pt x="113" y="57"/>
                  </a:lnTo>
                  <a:lnTo>
                    <a:pt x="145" y="85"/>
                  </a:lnTo>
                  <a:lnTo>
                    <a:pt x="173" y="116"/>
                  </a:lnTo>
                  <a:lnTo>
                    <a:pt x="197" y="151"/>
                  </a:lnTo>
                  <a:lnTo>
                    <a:pt x="157" y="136"/>
                  </a:lnTo>
                  <a:lnTo>
                    <a:pt x="120" y="116"/>
                  </a:lnTo>
                  <a:lnTo>
                    <a:pt x="85" y="93"/>
                  </a:lnTo>
                  <a:lnTo>
                    <a:pt x="53" y="65"/>
                  </a:lnTo>
                  <a:lnTo>
                    <a:pt x="25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630"/>
            </a:solidFill>
            <a:ln w="0">
              <a:solidFill>
                <a:srgbClr val="3B663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191">
              <a:extLst>
                <a:ext uri="{FF2B5EF4-FFF2-40B4-BE49-F238E27FC236}">
                  <a16:creationId xmlns:a16="http://schemas.microsoft.com/office/drawing/2014/main" id="{0DE5BF66-572F-4419-A361-66BDA8751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3655" y="2516187"/>
              <a:ext cx="341313" cy="339725"/>
            </a:xfrm>
            <a:custGeom>
              <a:avLst/>
              <a:gdLst>
                <a:gd name="T0" fmla="*/ 102 w 215"/>
                <a:gd name="T1" fmla="*/ 23 h 214"/>
                <a:gd name="T2" fmla="*/ 79 w 215"/>
                <a:gd name="T3" fmla="*/ 26 h 214"/>
                <a:gd name="T4" fmla="*/ 59 w 215"/>
                <a:gd name="T5" fmla="*/ 35 h 214"/>
                <a:gd name="T6" fmla="*/ 41 w 215"/>
                <a:gd name="T7" fmla="*/ 49 h 214"/>
                <a:gd name="T8" fmla="*/ 28 w 215"/>
                <a:gd name="T9" fmla="*/ 66 h 214"/>
                <a:gd name="T10" fmla="*/ 20 w 215"/>
                <a:gd name="T11" fmla="*/ 87 h 214"/>
                <a:gd name="T12" fmla="*/ 16 w 215"/>
                <a:gd name="T13" fmla="*/ 110 h 214"/>
                <a:gd name="T14" fmla="*/ 20 w 215"/>
                <a:gd name="T15" fmla="*/ 132 h 214"/>
                <a:gd name="T16" fmla="*/ 28 w 215"/>
                <a:gd name="T17" fmla="*/ 153 h 214"/>
                <a:gd name="T18" fmla="*/ 41 w 215"/>
                <a:gd name="T19" fmla="*/ 171 h 214"/>
                <a:gd name="T20" fmla="*/ 59 w 215"/>
                <a:gd name="T21" fmla="*/ 184 h 214"/>
                <a:gd name="T22" fmla="*/ 79 w 215"/>
                <a:gd name="T23" fmla="*/ 192 h 214"/>
                <a:gd name="T24" fmla="*/ 102 w 215"/>
                <a:gd name="T25" fmla="*/ 195 h 214"/>
                <a:gd name="T26" fmla="*/ 111 w 215"/>
                <a:gd name="T27" fmla="*/ 194 h 214"/>
                <a:gd name="T28" fmla="*/ 91 w 215"/>
                <a:gd name="T29" fmla="*/ 190 h 214"/>
                <a:gd name="T30" fmla="*/ 73 w 215"/>
                <a:gd name="T31" fmla="*/ 180 h 214"/>
                <a:gd name="T32" fmla="*/ 58 w 215"/>
                <a:gd name="T33" fmla="*/ 167 h 214"/>
                <a:gd name="T34" fmla="*/ 45 w 215"/>
                <a:gd name="T35" fmla="*/ 150 h 214"/>
                <a:gd name="T36" fmla="*/ 38 w 215"/>
                <a:gd name="T37" fmla="*/ 130 h 214"/>
                <a:gd name="T38" fmla="*/ 35 w 215"/>
                <a:gd name="T39" fmla="*/ 110 h 214"/>
                <a:gd name="T40" fmla="*/ 38 w 215"/>
                <a:gd name="T41" fmla="*/ 88 h 214"/>
                <a:gd name="T42" fmla="*/ 45 w 215"/>
                <a:gd name="T43" fmla="*/ 68 h 214"/>
                <a:gd name="T44" fmla="*/ 58 w 215"/>
                <a:gd name="T45" fmla="*/ 52 h 214"/>
                <a:gd name="T46" fmla="*/ 73 w 215"/>
                <a:gd name="T47" fmla="*/ 38 h 214"/>
                <a:gd name="T48" fmla="*/ 91 w 215"/>
                <a:gd name="T49" fmla="*/ 29 h 214"/>
                <a:gd name="T50" fmla="*/ 111 w 215"/>
                <a:gd name="T51" fmla="*/ 24 h 214"/>
                <a:gd name="T52" fmla="*/ 102 w 215"/>
                <a:gd name="T53" fmla="*/ 23 h 214"/>
                <a:gd name="T54" fmla="*/ 107 w 215"/>
                <a:gd name="T55" fmla="*/ 0 h 214"/>
                <a:gd name="T56" fmla="*/ 132 w 215"/>
                <a:gd name="T57" fmla="*/ 2 h 214"/>
                <a:gd name="T58" fmla="*/ 155 w 215"/>
                <a:gd name="T59" fmla="*/ 11 h 214"/>
                <a:gd name="T60" fmla="*/ 174 w 215"/>
                <a:gd name="T61" fmla="*/ 23 h 214"/>
                <a:gd name="T62" fmla="*/ 191 w 215"/>
                <a:gd name="T63" fmla="*/ 41 h 214"/>
                <a:gd name="T64" fmla="*/ 203 w 215"/>
                <a:gd name="T65" fmla="*/ 60 h 214"/>
                <a:gd name="T66" fmla="*/ 212 w 215"/>
                <a:gd name="T67" fmla="*/ 83 h 214"/>
                <a:gd name="T68" fmla="*/ 215 w 215"/>
                <a:gd name="T69" fmla="*/ 107 h 214"/>
                <a:gd name="T70" fmla="*/ 212 w 215"/>
                <a:gd name="T71" fmla="*/ 131 h 214"/>
                <a:gd name="T72" fmla="*/ 203 w 215"/>
                <a:gd name="T73" fmla="*/ 154 h 214"/>
                <a:gd name="T74" fmla="*/ 191 w 215"/>
                <a:gd name="T75" fmla="*/ 174 h 214"/>
                <a:gd name="T76" fmla="*/ 174 w 215"/>
                <a:gd name="T77" fmla="*/ 190 h 214"/>
                <a:gd name="T78" fmla="*/ 155 w 215"/>
                <a:gd name="T79" fmla="*/ 204 h 214"/>
                <a:gd name="T80" fmla="*/ 132 w 215"/>
                <a:gd name="T81" fmla="*/ 211 h 214"/>
                <a:gd name="T82" fmla="*/ 107 w 215"/>
                <a:gd name="T83" fmla="*/ 214 h 214"/>
                <a:gd name="T84" fmla="*/ 83 w 215"/>
                <a:gd name="T85" fmla="*/ 211 h 214"/>
                <a:gd name="T86" fmla="*/ 60 w 215"/>
                <a:gd name="T87" fmla="*/ 204 h 214"/>
                <a:gd name="T88" fmla="*/ 40 w 215"/>
                <a:gd name="T89" fmla="*/ 190 h 214"/>
                <a:gd name="T90" fmla="*/ 24 w 215"/>
                <a:gd name="T91" fmla="*/ 174 h 214"/>
                <a:gd name="T92" fmla="*/ 11 w 215"/>
                <a:gd name="T93" fmla="*/ 154 h 214"/>
                <a:gd name="T94" fmla="*/ 3 w 215"/>
                <a:gd name="T95" fmla="*/ 131 h 214"/>
                <a:gd name="T96" fmla="*/ 0 w 215"/>
                <a:gd name="T97" fmla="*/ 107 h 214"/>
                <a:gd name="T98" fmla="*/ 3 w 215"/>
                <a:gd name="T99" fmla="*/ 83 h 214"/>
                <a:gd name="T100" fmla="*/ 11 w 215"/>
                <a:gd name="T101" fmla="*/ 60 h 214"/>
                <a:gd name="T102" fmla="*/ 24 w 215"/>
                <a:gd name="T103" fmla="*/ 41 h 214"/>
                <a:gd name="T104" fmla="*/ 40 w 215"/>
                <a:gd name="T105" fmla="*/ 23 h 214"/>
                <a:gd name="T106" fmla="*/ 60 w 215"/>
                <a:gd name="T107" fmla="*/ 11 h 214"/>
                <a:gd name="T108" fmla="*/ 83 w 215"/>
                <a:gd name="T109" fmla="*/ 2 h 214"/>
                <a:gd name="T110" fmla="*/ 107 w 215"/>
                <a:gd name="T11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5" h="214">
                  <a:moveTo>
                    <a:pt x="102" y="23"/>
                  </a:moveTo>
                  <a:lnTo>
                    <a:pt x="79" y="26"/>
                  </a:lnTo>
                  <a:lnTo>
                    <a:pt x="59" y="35"/>
                  </a:lnTo>
                  <a:lnTo>
                    <a:pt x="41" y="49"/>
                  </a:lnTo>
                  <a:lnTo>
                    <a:pt x="28" y="66"/>
                  </a:lnTo>
                  <a:lnTo>
                    <a:pt x="20" y="87"/>
                  </a:lnTo>
                  <a:lnTo>
                    <a:pt x="16" y="110"/>
                  </a:lnTo>
                  <a:lnTo>
                    <a:pt x="20" y="132"/>
                  </a:lnTo>
                  <a:lnTo>
                    <a:pt x="28" y="153"/>
                  </a:lnTo>
                  <a:lnTo>
                    <a:pt x="41" y="171"/>
                  </a:lnTo>
                  <a:lnTo>
                    <a:pt x="59" y="184"/>
                  </a:lnTo>
                  <a:lnTo>
                    <a:pt x="79" y="192"/>
                  </a:lnTo>
                  <a:lnTo>
                    <a:pt x="102" y="195"/>
                  </a:lnTo>
                  <a:lnTo>
                    <a:pt x="111" y="194"/>
                  </a:lnTo>
                  <a:lnTo>
                    <a:pt x="91" y="190"/>
                  </a:lnTo>
                  <a:lnTo>
                    <a:pt x="73" y="180"/>
                  </a:lnTo>
                  <a:lnTo>
                    <a:pt x="58" y="167"/>
                  </a:lnTo>
                  <a:lnTo>
                    <a:pt x="45" y="150"/>
                  </a:lnTo>
                  <a:lnTo>
                    <a:pt x="38" y="130"/>
                  </a:lnTo>
                  <a:lnTo>
                    <a:pt x="35" y="110"/>
                  </a:lnTo>
                  <a:lnTo>
                    <a:pt x="38" y="88"/>
                  </a:lnTo>
                  <a:lnTo>
                    <a:pt x="45" y="68"/>
                  </a:lnTo>
                  <a:lnTo>
                    <a:pt x="58" y="52"/>
                  </a:lnTo>
                  <a:lnTo>
                    <a:pt x="73" y="38"/>
                  </a:lnTo>
                  <a:lnTo>
                    <a:pt x="91" y="29"/>
                  </a:lnTo>
                  <a:lnTo>
                    <a:pt x="111" y="24"/>
                  </a:lnTo>
                  <a:lnTo>
                    <a:pt x="102" y="23"/>
                  </a:lnTo>
                  <a:close/>
                  <a:moveTo>
                    <a:pt x="107" y="0"/>
                  </a:moveTo>
                  <a:lnTo>
                    <a:pt x="132" y="2"/>
                  </a:lnTo>
                  <a:lnTo>
                    <a:pt x="155" y="11"/>
                  </a:lnTo>
                  <a:lnTo>
                    <a:pt x="174" y="23"/>
                  </a:lnTo>
                  <a:lnTo>
                    <a:pt x="191" y="41"/>
                  </a:lnTo>
                  <a:lnTo>
                    <a:pt x="203" y="60"/>
                  </a:lnTo>
                  <a:lnTo>
                    <a:pt x="212" y="83"/>
                  </a:lnTo>
                  <a:lnTo>
                    <a:pt x="215" y="107"/>
                  </a:lnTo>
                  <a:lnTo>
                    <a:pt x="212" y="131"/>
                  </a:lnTo>
                  <a:lnTo>
                    <a:pt x="203" y="154"/>
                  </a:lnTo>
                  <a:lnTo>
                    <a:pt x="191" y="174"/>
                  </a:lnTo>
                  <a:lnTo>
                    <a:pt x="174" y="190"/>
                  </a:lnTo>
                  <a:lnTo>
                    <a:pt x="155" y="204"/>
                  </a:lnTo>
                  <a:lnTo>
                    <a:pt x="132" y="211"/>
                  </a:lnTo>
                  <a:lnTo>
                    <a:pt x="107" y="214"/>
                  </a:lnTo>
                  <a:lnTo>
                    <a:pt x="83" y="211"/>
                  </a:lnTo>
                  <a:lnTo>
                    <a:pt x="60" y="204"/>
                  </a:lnTo>
                  <a:lnTo>
                    <a:pt x="40" y="190"/>
                  </a:lnTo>
                  <a:lnTo>
                    <a:pt x="24" y="174"/>
                  </a:lnTo>
                  <a:lnTo>
                    <a:pt x="11" y="154"/>
                  </a:lnTo>
                  <a:lnTo>
                    <a:pt x="3" y="131"/>
                  </a:lnTo>
                  <a:lnTo>
                    <a:pt x="0" y="107"/>
                  </a:lnTo>
                  <a:lnTo>
                    <a:pt x="3" y="83"/>
                  </a:lnTo>
                  <a:lnTo>
                    <a:pt x="11" y="60"/>
                  </a:lnTo>
                  <a:lnTo>
                    <a:pt x="24" y="41"/>
                  </a:lnTo>
                  <a:lnTo>
                    <a:pt x="40" y="23"/>
                  </a:lnTo>
                  <a:lnTo>
                    <a:pt x="60" y="11"/>
                  </a:lnTo>
                  <a:lnTo>
                    <a:pt x="83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6640"/>
            </a:solidFill>
            <a:ln w="0">
              <a:solidFill>
                <a:srgbClr val="FF66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192">
              <a:extLst>
                <a:ext uri="{FF2B5EF4-FFF2-40B4-BE49-F238E27FC236}">
                  <a16:creationId xmlns:a16="http://schemas.microsoft.com/office/drawing/2014/main" id="{ED96A67C-4C5C-47F3-97FB-81A6282C4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4443" y="2466975"/>
              <a:ext cx="439738" cy="436563"/>
            </a:xfrm>
            <a:custGeom>
              <a:avLst/>
              <a:gdLst>
                <a:gd name="T0" fmla="*/ 138 w 277"/>
                <a:gd name="T1" fmla="*/ 31 h 275"/>
                <a:gd name="T2" fmla="*/ 114 w 277"/>
                <a:gd name="T3" fmla="*/ 33 h 275"/>
                <a:gd name="T4" fmla="*/ 91 w 277"/>
                <a:gd name="T5" fmla="*/ 42 h 275"/>
                <a:gd name="T6" fmla="*/ 71 w 277"/>
                <a:gd name="T7" fmla="*/ 54 h 275"/>
                <a:gd name="T8" fmla="*/ 55 w 277"/>
                <a:gd name="T9" fmla="*/ 72 h 275"/>
                <a:gd name="T10" fmla="*/ 42 w 277"/>
                <a:gd name="T11" fmla="*/ 91 h 275"/>
                <a:gd name="T12" fmla="*/ 34 w 277"/>
                <a:gd name="T13" fmla="*/ 114 h 275"/>
                <a:gd name="T14" fmla="*/ 31 w 277"/>
                <a:gd name="T15" fmla="*/ 138 h 275"/>
                <a:gd name="T16" fmla="*/ 34 w 277"/>
                <a:gd name="T17" fmla="*/ 162 h 275"/>
                <a:gd name="T18" fmla="*/ 42 w 277"/>
                <a:gd name="T19" fmla="*/ 185 h 275"/>
                <a:gd name="T20" fmla="*/ 55 w 277"/>
                <a:gd name="T21" fmla="*/ 205 h 275"/>
                <a:gd name="T22" fmla="*/ 71 w 277"/>
                <a:gd name="T23" fmla="*/ 221 h 275"/>
                <a:gd name="T24" fmla="*/ 91 w 277"/>
                <a:gd name="T25" fmla="*/ 235 h 275"/>
                <a:gd name="T26" fmla="*/ 114 w 277"/>
                <a:gd name="T27" fmla="*/ 242 h 275"/>
                <a:gd name="T28" fmla="*/ 138 w 277"/>
                <a:gd name="T29" fmla="*/ 245 h 275"/>
                <a:gd name="T30" fmla="*/ 163 w 277"/>
                <a:gd name="T31" fmla="*/ 242 h 275"/>
                <a:gd name="T32" fmla="*/ 186 w 277"/>
                <a:gd name="T33" fmla="*/ 235 h 275"/>
                <a:gd name="T34" fmla="*/ 205 w 277"/>
                <a:gd name="T35" fmla="*/ 221 h 275"/>
                <a:gd name="T36" fmla="*/ 222 w 277"/>
                <a:gd name="T37" fmla="*/ 205 h 275"/>
                <a:gd name="T38" fmla="*/ 234 w 277"/>
                <a:gd name="T39" fmla="*/ 185 h 275"/>
                <a:gd name="T40" fmla="*/ 243 w 277"/>
                <a:gd name="T41" fmla="*/ 162 h 275"/>
                <a:gd name="T42" fmla="*/ 246 w 277"/>
                <a:gd name="T43" fmla="*/ 138 h 275"/>
                <a:gd name="T44" fmla="*/ 243 w 277"/>
                <a:gd name="T45" fmla="*/ 114 h 275"/>
                <a:gd name="T46" fmla="*/ 234 w 277"/>
                <a:gd name="T47" fmla="*/ 91 h 275"/>
                <a:gd name="T48" fmla="*/ 222 w 277"/>
                <a:gd name="T49" fmla="*/ 72 h 275"/>
                <a:gd name="T50" fmla="*/ 205 w 277"/>
                <a:gd name="T51" fmla="*/ 54 h 275"/>
                <a:gd name="T52" fmla="*/ 186 w 277"/>
                <a:gd name="T53" fmla="*/ 42 h 275"/>
                <a:gd name="T54" fmla="*/ 163 w 277"/>
                <a:gd name="T55" fmla="*/ 33 h 275"/>
                <a:gd name="T56" fmla="*/ 138 w 277"/>
                <a:gd name="T57" fmla="*/ 31 h 275"/>
                <a:gd name="T58" fmla="*/ 138 w 277"/>
                <a:gd name="T59" fmla="*/ 0 h 275"/>
                <a:gd name="T60" fmla="*/ 166 w 277"/>
                <a:gd name="T61" fmla="*/ 3 h 275"/>
                <a:gd name="T62" fmla="*/ 192 w 277"/>
                <a:gd name="T63" fmla="*/ 11 h 275"/>
                <a:gd name="T64" fmla="*/ 216 w 277"/>
                <a:gd name="T65" fmla="*/ 24 h 275"/>
                <a:gd name="T66" fmla="*/ 235 w 277"/>
                <a:gd name="T67" fmla="*/ 41 h 275"/>
                <a:gd name="T68" fmla="*/ 253 w 277"/>
                <a:gd name="T69" fmla="*/ 61 h 275"/>
                <a:gd name="T70" fmla="*/ 265 w 277"/>
                <a:gd name="T71" fmla="*/ 84 h 275"/>
                <a:gd name="T72" fmla="*/ 274 w 277"/>
                <a:gd name="T73" fmla="*/ 111 h 275"/>
                <a:gd name="T74" fmla="*/ 277 w 277"/>
                <a:gd name="T75" fmla="*/ 138 h 275"/>
                <a:gd name="T76" fmla="*/ 274 w 277"/>
                <a:gd name="T77" fmla="*/ 168 h 275"/>
                <a:gd name="T78" fmla="*/ 264 w 277"/>
                <a:gd name="T79" fmla="*/ 194 h 275"/>
                <a:gd name="T80" fmla="*/ 250 w 277"/>
                <a:gd name="T81" fmla="*/ 219 h 275"/>
                <a:gd name="T82" fmla="*/ 231 w 277"/>
                <a:gd name="T83" fmla="*/ 240 h 275"/>
                <a:gd name="T84" fmla="*/ 209 w 277"/>
                <a:gd name="T85" fmla="*/ 256 h 275"/>
                <a:gd name="T86" fmla="*/ 183 w 277"/>
                <a:gd name="T87" fmla="*/ 269 h 275"/>
                <a:gd name="T88" fmla="*/ 155 w 277"/>
                <a:gd name="T89" fmla="*/ 275 h 275"/>
                <a:gd name="T90" fmla="*/ 155 w 277"/>
                <a:gd name="T91" fmla="*/ 263 h 275"/>
                <a:gd name="T92" fmla="*/ 122 w 277"/>
                <a:gd name="T93" fmla="*/ 263 h 275"/>
                <a:gd name="T94" fmla="*/ 122 w 277"/>
                <a:gd name="T95" fmla="*/ 275 h 275"/>
                <a:gd name="T96" fmla="*/ 94 w 277"/>
                <a:gd name="T97" fmla="*/ 269 h 275"/>
                <a:gd name="T98" fmla="*/ 68 w 277"/>
                <a:gd name="T99" fmla="*/ 256 h 275"/>
                <a:gd name="T100" fmla="*/ 45 w 277"/>
                <a:gd name="T101" fmla="*/ 240 h 275"/>
                <a:gd name="T102" fmla="*/ 27 w 277"/>
                <a:gd name="T103" fmla="*/ 219 h 275"/>
                <a:gd name="T104" fmla="*/ 12 w 277"/>
                <a:gd name="T105" fmla="*/ 194 h 275"/>
                <a:gd name="T106" fmla="*/ 3 w 277"/>
                <a:gd name="T107" fmla="*/ 168 h 275"/>
                <a:gd name="T108" fmla="*/ 0 w 277"/>
                <a:gd name="T109" fmla="*/ 138 h 275"/>
                <a:gd name="T110" fmla="*/ 3 w 277"/>
                <a:gd name="T111" fmla="*/ 111 h 275"/>
                <a:gd name="T112" fmla="*/ 11 w 277"/>
                <a:gd name="T113" fmla="*/ 84 h 275"/>
                <a:gd name="T114" fmla="*/ 24 w 277"/>
                <a:gd name="T115" fmla="*/ 61 h 275"/>
                <a:gd name="T116" fmla="*/ 41 w 277"/>
                <a:gd name="T117" fmla="*/ 41 h 275"/>
                <a:gd name="T118" fmla="*/ 61 w 277"/>
                <a:gd name="T119" fmla="*/ 24 h 275"/>
                <a:gd name="T120" fmla="*/ 85 w 277"/>
                <a:gd name="T121" fmla="*/ 11 h 275"/>
                <a:gd name="T122" fmla="*/ 110 w 277"/>
                <a:gd name="T123" fmla="*/ 3 h 275"/>
                <a:gd name="T124" fmla="*/ 138 w 277"/>
                <a:gd name="T12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275">
                  <a:moveTo>
                    <a:pt x="138" y="31"/>
                  </a:moveTo>
                  <a:lnTo>
                    <a:pt x="114" y="33"/>
                  </a:lnTo>
                  <a:lnTo>
                    <a:pt x="91" y="42"/>
                  </a:lnTo>
                  <a:lnTo>
                    <a:pt x="71" y="54"/>
                  </a:lnTo>
                  <a:lnTo>
                    <a:pt x="55" y="72"/>
                  </a:lnTo>
                  <a:lnTo>
                    <a:pt x="42" y="91"/>
                  </a:lnTo>
                  <a:lnTo>
                    <a:pt x="34" y="114"/>
                  </a:lnTo>
                  <a:lnTo>
                    <a:pt x="31" y="138"/>
                  </a:lnTo>
                  <a:lnTo>
                    <a:pt x="34" y="162"/>
                  </a:lnTo>
                  <a:lnTo>
                    <a:pt x="42" y="185"/>
                  </a:lnTo>
                  <a:lnTo>
                    <a:pt x="55" y="205"/>
                  </a:lnTo>
                  <a:lnTo>
                    <a:pt x="71" y="221"/>
                  </a:lnTo>
                  <a:lnTo>
                    <a:pt x="91" y="235"/>
                  </a:lnTo>
                  <a:lnTo>
                    <a:pt x="114" y="242"/>
                  </a:lnTo>
                  <a:lnTo>
                    <a:pt x="138" y="245"/>
                  </a:lnTo>
                  <a:lnTo>
                    <a:pt x="163" y="242"/>
                  </a:lnTo>
                  <a:lnTo>
                    <a:pt x="186" y="235"/>
                  </a:lnTo>
                  <a:lnTo>
                    <a:pt x="205" y="221"/>
                  </a:lnTo>
                  <a:lnTo>
                    <a:pt x="222" y="205"/>
                  </a:lnTo>
                  <a:lnTo>
                    <a:pt x="234" y="185"/>
                  </a:lnTo>
                  <a:lnTo>
                    <a:pt x="243" y="162"/>
                  </a:lnTo>
                  <a:lnTo>
                    <a:pt x="246" y="138"/>
                  </a:lnTo>
                  <a:lnTo>
                    <a:pt x="243" y="114"/>
                  </a:lnTo>
                  <a:lnTo>
                    <a:pt x="234" y="91"/>
                  </a:lnTo>
                  <a:lnTo>
                    <a:pt x="222" y="72"/>
                  </a:lnTo>
                  <a:lnTo>
                    <a:pt x="205" y="54"/>
                  </a:lnTo>
                  <a:lnTo>
                    <a:pt x="186" y="42"/>
                  </a:lnTo>
                  <a:lnTo>
                    <a:pt x="163" y="33"/>
                  </a:lnTo>
                  <a:lnTo>
                    <a:pt x="138" y="31"/>
                  </a:lnTo>
                  <a:close/>
                  <a:moveTo>
                    <a:pt x="138" y="0"/>
                  </a:moveTo>
                  <a:lnTo>
                    <a:pt x="166" y="3"/>
                  </a:lnTo>
                  <a:lnTo>
                    <a:pt x="192" y="11"/>
                  </a:lnTo>
                  <a:lnTo>
                    <a:pt x="216" y="24"/>
                  </a:lnTo>
                  <a:lnTo>
                    <a:pt x="235" y="41"/>
                  </a:lnTo>
                  <a:lnTo>
                    <a:pt x="253" y="61"/>
                  </a:lnTo>
                  <a:lnTo>
                    <a:pt x="265" y="84"/>
                  </a:lnTo>
                  <a:lnTo>
                    <a:pt x="274" y="111"/>
                  </a:lnTo>
                  <a:lnTo>
                    <a:pt x="277" y="138"/>
                  </a:lnTo>
                  <a:lnTo>
                    <a:pt x="274" y="168"/>
                  </a:lnTo>
                  <a:lnTo>
                    <a:pt x="264" y="194"/>
                  </a:lnTo>
                  <a:lnTo>
                    <a:pt x="250" y="219"/>
                  </a:lnTo>
                  <a:lnTo>
                    <a:pt x="231" y="240"/>
                  </a:lnTo>
                  <a:lnTo>
                    <a:pt x="209" y="256"/>
                  </a:lnTo>
                  <a:lnTo>
                    <a:pt x="183" y="269"/>
                  </a:lnTo>
                  <a:lnTo>
                    <a:pt x="155" y="275"/>
                  </a:lnTo>
                  <a:lnTo>
                    <a:pt x="155" y="263"/>
                  </a:lnTo>
                  <a:lnTo>
                    <a:pt x="122" y="263"/>
                  </a:lnTo>
                  <a:lnTo>
                    <a:pt x="122" y="275"/>
                  </a:lnTo>
                  <a:lnTo>
                    <a:pt x="94" y="269"/>
                  </a:lnTo>
                  <a:lnTo>
                    <a:pt x="68" y="256"/>
                  </a:lnTo>
                  <a:lnTo>
                    <a:pt x="45" y="240"/>
                  </a:lnTo>
                  <a:lnTo>
                    <a:pt x="27" y="219"/>
                  </a:lnTo>
                  <a:lnTo>
                    <a:pt x="12" y="194"/>
                  </a:lnTo>
                  <a:lnTo>
                    <a:pt x="3" y="168"/>
                  </a:lnTo>
                  <a:lnTo>
                    <a:pt x="0" y="138"/>
                  </a:lnTo>
                  <a:lnTo>
                    <a:pt x="3" y="111"/>
                  </a:lnTo>
                  <a:lnTo>
                    <a:pt x="11" y="84"/>
                  </a:lnTo>
                  <a:lnTo>
                    <a:pt x="24" y="61"/>
                  </a:lnTo>
                  <a:lnTo>
                    <a:pt x="41" y="41"/>
                  </a:lnTo>
                  <a:lnTo>
                    <a:pt x="61" y="24"/>
                  </a:lnTo>
                  <a:lnTo>
                    <a:pt x="85" y="11"/>
                  </a:lnTo>
                  <a:lnTo>
                    <a:pt x="110" y="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193">
              <a:extLst>
                <a:ext uri="{FF2B5EF4-FFF2-40B4-BE49-F238E27FC236}">
                  <a16:creationId xmlns:a16="http://schemas.microsoft.com/office/drawing/2014/main" id="{62146652-35D0-41B5-A41B-FEA8C7C4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055" y="2552700"/>
              <a:ext cx="150813" cy="273050"/>
            </a:xfrm>
            <a:custGeom>
              <a:avLst/>
              <a:gdLst>
                <a:gd name="T0" fmla="*/ 86 w 95"/>
                <a:gd name="T1" fmla="*/ 0 h 172"/>
                <a:gd name="T2" fmla="*/ 95 w 95"/>
                <a:gd name="T3" fmla="*/ 1 h 172"/>
                <a:gd name="T4" fmla="*/ 75 w 95"/>
                <a:gd name="T5" fmla="*/ 6 h 172"/>
                <a:gd name="T6" fmla="*/ 57 w 95"/>
                <a:gd name="T7" fmla="*/ 15 h 172"/>
                <a:gd name="T8" fmla="*/ 42 w 95"/>
                <a:gd name="T9" fmla="*/ 29 h 172"/>
                <a:gd name="T10" fmla="*/ 29 w 95"/>
                <a:gd name="T11" fmla="*/ 45 h 172"/>
                <a:gd name="T12" fmla="*/ 22 w 95"/>
                <a:gd name="T13" fmla="*/ 65 h 172"/>
                <a:gd name="T14" fmla="*/ 19 w 95"/>
                <a:gd name="T15" fmla="*/ 87 h 172"/>
                <a:gd name="T16" fmla="*/ 22 w 95"/>
                <a:gd name="T17" fmla="*/ 107 h 172"/>
                <a:gd name="T18" fmla="*/ 29 w 95"/>
                <a:gd name="T19" fmla="*/ 127 h 172"/>
                <a:gd name="T20" fmla="*/ 42 w 95"/>
                <a:gd name="T21" fmla="*/ 144 h 172"/>
                <a:gd name="T22" fmla="*/ 57 w 95"/>
                <a:gd name="T23" fmla="*/ 157 h 172"/>
                <a:gd name="T24" fmla="*/ 75 w 95"/>
                <a:gd name="T25" fmla="*/ 167 h 172"/>
                <a:gd name="T26" fmla="*/ 95 w 95"/>
                <a:gd name="T27" fmla="*/ 171 h 172"/>
                <a:gd name="T28" fmla="*/ 86 w 95"/>
                <a:gd name="T29" fmla="*/ 172 h 172"/>
                <a:gd name="T30" fmla="*/ 63 w 95"/>
                <a:gd name="T31" fmla="*/ 169 h 172"/>
                <a:gd name="T32" fmla="*/ 43 w 95"/>
                <a:gd name="T33" fmla="*/ 161 h 172"/>
                <a:gd name="T34" fmla="*/ 25 w 95"/>
                <a:gd name="T35" fmla="*/ 148 h 172"/>
                <a:gd name="T36" fmla="*/ 12 w 95"/>
                <a:gd name="T37" fmla="*/ 130 h 172"/>
                <a:gd name="T38" fmla="*/ 4 w 95"/>
                <a:gd name="T39" fmla="*/ 109 h 172"/>
                <a:gd name="T40" fmla="*/ 0 w 95"/>
                <a:gd name="T41" fmla="*/ 87 h 172"/>
                <a:gd name="T42" fmla="*/ 4 w 95"/>
                <a:gd name="T43" fmla="*/ 64 h 172"/>
                <a:gd name="T44" fmla="*/ 12 w 95"/>
                <a:gd name="T45" fmla="*/ 43 h 172"/>
                <a:gd name="T46" fmla="*/ 25 w 95"/>
                <a:gd name="T47" fmla="*/ 26 h 172"/>
                <a:gd name="T48" fmla="*/ 43 w 95"/>
                <a:gd name="T49" fmla="*/ 12 h 172"/>
                <a:gd name="T50" fmla="*/ 63 w 95"/>
                <a:gd name="T51" fmla="*/ 3 h 172"/>
                <a:gd name="T52" fmla="*/ 86 w 95"/>
                <a:gd name="T5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172">
                  <a:moveTo>
                    <a:pt x="86" y="0"/>
                  </a:moveTo>
                  <a:lnTo>
                    <a:pt x="95" y="1"/>
                  </a:lnTo>
                  <a:lnTo>
                    <a:pt x="75" y="6"/>
                  </a:lnTo>
                  <a:lnTo>
                    <a:pt x="57" y="15"/>
                  </a:lnTo>
                  <a:lnTo>
                    <a:pt x="42" y="29"/>
                  </a:lnTo>
                  <a:lnTo>
                    <a:pt x="29" y="45"/>
                  </a:lnTo>
                  <a:lnTo>
                    <a:pt x="22" y="65"/>
                  </a:lnTo>
                  <a:lnTo>
                    <a:pt x="19" y="87"/>
                  </a:lnTo>
                  <a:lnTo>
                    <a:pt x="22" y="107"/>
                  </a:lnTo>
                  <a:lnTo>
                    <a:pt x="29" y="127"/>
                  </a:lnTo>
                  <a:lnTo>
                    <a:pt x="42" y="144"/>
                  </a:lnTo>
                  <a:lnTo>
                    <a:pt x="57" y="157"/>
                  </a:lnTo>
                  <a:lnTo>
                    <a:pt x="75" y="167"/>
                  </a:lnTo>
                  <a:lnTo>
                    <a:pt x="95" y="171"/>
                  </a:lnTo>
                  <a:lnTo>
                    <a:pt x="86" y="172"/>
                  </a:lnTo>
                  <a:lnTo>
                    <a:pt x="63" y="169"/>
                  </a:lnTo>
                  <a:lnTo>
                    <a:pt x="43" y="161"/>
                  </a:lnTo>
                  <a:lnTo>
                    <a:pt x="25" y="148"/>
                  </a:lnTo>
                  <a:lnTo>
                    <a:pt x="12" y="130"/>
                  </a:lnTo>
                  <a:lnTo>
                    <a:pt x="4" y="109"/>
                  </a:lnTo>
                  <a:lnTo>
                    <a:pt x="0" y="87"/>
                  </a:lnTo>
                  <a:lnTo>
                    <a:pt x="4" y="64"/>
                  </a:lnTo>
                  <a:lnTo>
                    <a:pt x="12" y="43"/>
                  </a:lnTo>
                  <a:lnTo>
                    <a:pt x="25" y="26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194">
              <a:extLst>
                <a:ext uri="{FF2B5EF4-FFF2-40B4-BE49-F238E27FC236}">
                  <a16:creationId xmlns:a16="http://schemas.microsoft.com/office/drawing/2014/main" id="{CEEA5FF5-015F-4242-8BD9-DCE6962A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118" y="2884487"/>
              <a:ext cx="52388" cy="80963"/>
            </a:xfrm>
            <a:custGeom>
              <a:avLst/>
              <a:gdLst>
                <a:gd name="T0" fmla="*/ 0 w 33"/>
                <a:gd name="T1" fmla="*/ 0 h 51"/>
                <a:gd name="T2" fmla="*/ 33 w 33"/>
                <a:gd name="T3" fmla="*/ 0 h 51"/>
                <a:gd name="T4" fmla="*/ 33 w 33"/>
                <a:gd name="T5" fmla="*/ 51 h 51"/>
                <a:gd name="T6" fmla="*/ 28 w 33"/>
                <a:gd name="T7" fmla="*/ 51 h 51"/>
                <a:gd name="T8" fmla="*/ 5 w 33"/>
                <a:gd name="T9" fmla="*/ 51 h 51"/>
                <a:gd name="T10" fmla="*/ 0 w 33"/>
                <a:gd name="T11" fmla="*/ 51 h 51"/>
                <a:gd name="T12" fmla="*/ 0 w 3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1">
                  <a:moveTo>
                    <a:pt x="0" y="0"/>
                  </a:moveTo>
                  <a:lnTo>
                    <a:pt x="33" y="0"/>
                  </a:lnTo>
                  <a:lnTo>
                    <a:pt x="33" y="51"/>
                  </a:lnTo>
                  <a:lnTo>
                    <a:pt x="28" y="51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195">
              <a:extLst>
                <a:ext uri="{FF2B5EF4-FFF2-40B4-BE49-F238E27FC236}">
                  <a16:creationId xmlns:a16="http://schemas.microsoft.com/office/drawing/2014/main" id="{B9A80D5C-37CF-49AF-9A96-E382604D1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955" y="2965450"/>
              <a:ext cx="111125" cy="333375"/>
            </a:xfrm>
            <a:custGeom>
              <a:avLst/>
              <a:gdLst>
                <a:gd name="T0" fmla="*/ 24 w 70"/>
                <a:gd name="T1" fmla="*/ 0 h 210"/>
                <a:gd name="T2" fmla="*/ 47 w 70"/>
                <a:gd name="T3" fmla="*/ 0 h 210"/>
                <a:gd name="T4" fmla="*/ 52 w 70"/>
                <a:gd name="T5" fmla="*/ 0 h 210"/>
                <a:gd name="T6" fmla="*/ 61 w 70"/>
                <a:gd name="T7" fmla="*/ 5 h 210"/>
                <a:gd name="T8" fmla="*/ 68 w 70"/>
                <a:gd name="T9" fmla="*/ 14 h 210"/>
                <a:gd name="T10" fmla="*/ 70 w 70"/>
                <a:gd name="T11" fmla="*/ 25 h 210"/>
                <a:gd name="T12" fmla="*/ 70 w 70"/>
                <a:gd name="T13" fmla="*/ 185 h 210"/>
                <a:gd name="T14" fmla="*/ 69 w 70"/>
                <a:gd name="T15" fmla="*/ 194 h 210"/>
                <a:gd name="T16" fmla="*/ 64 w 70"/>
                <a:gd name="T17" fmla="*/ 203 h 210"/>
                <a:gd name="T18" fmla="*/ 56 w 70"/>
                <a:gd name="T19" fmla="*/ 208 h 210"/>
                <a:gd name="T20" fmla="*/ 47 w 70"/>
                <a:gd name="T21" fmla="*/ 210 h 210"/>
                <a:gd name="T22" fmla="*/ 24 w 70"/>
                <a:gd name="T23" fmla="*/ 210 h 210"/>
                <a:gd name="T24" fmla="*/ 15 w 70"/>
                <a:gd name="T25" fmla="*/ 208 h 210"/>
                <a:gd name="T26" fmla="*/ 6 w 70"/>
                <a:gd name="T27" fmla="*/ 203 h 210"/>
                <a:gd name="T28" fmla="*/ 1 w 70"/>
                <a:gd name="T29" fmla="*/ 194 h 210"/>
                <a:gd name="T30" fmla="*/ 0 w 70"/>
                <a:gd name="T31" fmla="*/ 185 h 210"/>
                <a:gd name="T32" fmla="*/ 0 w 70"/>
                <a:gd name="T33" fmla="*/ 25 h 210"/>
                <a:gd name="T34" fmla="*/ 2 w 70"/>
                <a:gd name="T35" fmla="*/ 14 h 210"/>
                <a:gd name="T36" fmla="*/ 10 w 70"/>
                <a:gd name="T37" fmla="*/ 5 h 210"/>
                <a:gd name="T38" fmla="*/ 19 w 70"/>
                <a:gd name="T39" fmla="*/ 0 h 210"/>
                <a:gd name="T40" fmla="*/ 24 w 70"/>
                <a:gd name="T4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210">
                  <a:moveTo>
                    <a:pt x="24" y="0"/>
                  </a:moveTo>
                  <a:lnTo>
                    <a:pt x="47" y="0"/>
                  </a:lnTo>
                  <a:lnTo>
                    <a:pt x="52" y="0"/>
                  </a:lnTo>
                  <a:lnTo>
                    <a:pt x="61" y="5"/>
                  </a:lnTo>
                  <a:lnTo>
                    <a:pt x="68" y="14"/>
                  </a:lnTo>
                  <a:lnTo>
                    <a:pt x="70" y="25"/>
                  </a:lnTo>
                  <a:lnTo>
                    <a:pt x="70" y="185"/>
                  </a:lnTo>
                  <a:lnTo>
                    <a:pt x="69" y="194"/>
                  </a:lnTo>
                  <a:lnTo>
                    <a:pt x="64" y="203"/>
                  </a:lnTo>
                  <a:lnTo>
                    <a:pt x="56" y="208"/>
                  </a:lnTo>
                  <a:lnTo>
                    <a:pt x="47" y="210"/>
                  </a:lnTo>
                  <a:lnTo>
                    <a:pt x="24" y="210"/>
                  </a:lnTo>
                  <a:lnTo>
                    <a:pt x="15" y="208"/>
                  </a:lnTo>
                  <a:lnTo>
                    <a:pt x="6" y="203"/>
                  </a:lnTo>
                  <a:lnTo>
                    <a:pt x="1" y="194"/>
                  </a:lnTo>
                  <a:lnTo>
                    <a:pt x="0" y="185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10" y="5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0000"/>
            </a:solidFill>
            <a:ln w="0">
              <a:solidFill>
                <a:srgbClr val="9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196">
              <a:extLst>
                <a:ext uri="{FF2B5EF4-FFF2-40B4-BE49-F238E27FC236}">
                  <a16:creationId xmlns:a16="http://schemas.microsoft.com/office/drawing/2014/main" id="{EB104E4E-24BB-4BD4-95A6-6F779F377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9043" y="2454275"/>
              <a:ext cx="438150" cy="438150"/>
            </a:xfrm>
            <a:custGeom>
              <a:avLst/>
              <a:gdLst>
                <a:gd name="T0" fmla="*/ 138 w 276"/>
                <a:gd name="T1" fmla="*/ 31 h 276"/>
                <a:gd name="T2" fmla="*/ 114 w 276"/>
                <a:gd name="T3" fmla="*/ 34 h 276"/>
                <a:gd name="T4" fmla="*/ 91 w 276"/>
                <a:gd name="T5" fmla="*/ 41 h 276"/>
                <a:gd name="T6" fmla="*/ 71 w 276"/>
                <a:gd name="T7" fmla="*/ 55 h 276"/>
                <a:gd name="T8" fmla="*/ 54 w 276"/>
                <a:gd name="T9" fmla="*/ 71 h 276"/>
                <a:gd name="T10" fmla="*/ 42 w 276"/>
                <a:gd name="T11" fmla="*/ 91 h 276"/>
                <a:gd name="T12" fmla="*/ 34 w 276"/>
                <a:gd name="T13" fmla="*/ 114 h 276"/>
                <a:gd name="T14" fmla="*/ 30 w 276"/>
                <a:gd name="T15" fmla="*/ 138 h 276"/>
                <a:gd name="T16" fmla="*/ 34 w 276"/>
                <a:gd name="T17" fmla="*/ 162 h 276"/>
                <a:gd name="T18" fmla="*/ 42 w 276"/>
                <a:gd name="T19" fmla="*/ 185 h 276"/>
                <a:gd name="T20" fmla="*/ 54 w 276"/>
                <a:gd name="T21" fmla="*/ 206 h 276"/>
                <a:gd name="T22" fmla="*/ 71 w 276"/>
                <a:gd name="T23" fmla="*/ 222 h 276"/>
                <a:gd name="T24" fmla="*/ 91 w 276"/>
                <a:gd name="T25" fmla="*/ 234 h 276"/>
                <a:gd name="T26" fmla="*/ 114 w 276"/>
                <a:gd name="T27" fmla="*/ 243 h 276"/>
                <a:gd name="T28" fmla="*/ 138 w 276"/>
                <a:gd name="T29" fmla="*/ 245 h 276"/>
                <a:gd name="T30" fmla="*/ 163 w 276"/>
                <a:gd name="T31" fmla="*/ 243 h 276"/>
                <a:gd name="T32" fmla="*/ 185 w 276"/>
                <a:gd name="T33" fmla="*/ 234 h 276"/>
                <a:gd name="T34" fmla="*/ 205 w 276"/>
                <a:gd name="T35" fmla="*/ 222 h 276"/>
                <a:gd name="T36" fmla="*/ 221 w 276"/>
                <a:gd name="T37" fmla="*/ 206 h 276"/>
                <a:gd name="T38" fmla="*/ 235 w 276"/>
                <a:gd name="T39" fmla="*/ 185 h 276"/>
                <a:gd name="T40" fmla="*/ 242 w 276"/>
                <a:gd name="T41" fmla="*/ 162 h 276"/>
                <a:gd name="T42" fmla="*/ 245 w 276"/>
                <a:gd name="T43" fmla="*/ 138 h 276"/>
                <a:gd name="T44" fmla="*/ 242 w 276"/>
                <a:gd name="T45" fmla="*/ 114 h 276"/>
                <a:gd name="T46" fmla="*/ 235 w 276"/>
                <a:gd name="T47" fmla="*/ 91 h 276"/>
                <a:gd name="T48" fmla="*/ 221 w 276"/>
                <a:gd name="T49" fmla="*/ 71 h 276"/>
                <a:gd name="T50" fmla="*/ 205 w 276"/>
                <a:gd name="T51" fmla="*/ 55 h 276"/>
                <a:gd name="T52" fmla="*/ 185 w 276"/>
                <a:gd name="T53" fmla="*/ 41 h 276"/>
                <a:gd name="T54" fmla="*/ 163 w 276"/>
                <a:gd name="T55" fmla="*/ 34 h 276"/>
                <a:gd name="T56" fmla="*/ 138 w 276"/>
                <a:gd name="T57" fmla="*/ 31 h 276"/>
                <a:gd name="T58" fmla="*/ 138 w 276"/>
                <a:gd name="T59" fmla="*/ 0 h 276"/>
                <a:gd name="T60" fmla="*/ 166 w 276"/>
                <a:gd name="T61" fmla="*/ 3 h 276"/>
                <a:gd name="T62" fmla="*/ 192 w 276"/>
                <a:gd name="T63" fmla="*/ 11 h 276"/>
                <a:gd name="T64" fmla="*/ 215 w 276"/>
                <a:gd name="T65" fmla="*/ 24 h 276"/>
                <a:gd name="T66" fmla="*/ 236 w 276"/>
                <a:gd name="T67" fmla="*/ 40 h 276"/>
                <a:gd name="T68" fmla="*/ 252 w 276"/>
                <a:gd name="T69" fmla="*/ 61 h 276"/>
                <a:gd name="T70" fmla="*/ 265 w 276"/>
                <a:gd name="T71" fmla="*/ 85 h 276"/>
                <a:gd name="T72" fmla="*/ 273 w 276"/>
                <a:gd name="T73" fmla="*/ 111 h 276"/>
                <a:gd name="T74" fmla="*/ 276 w 276"/>
                <a:gd name="T75" fmla="*/ 138 h 276"/>
                <a:gd name="T76" fmla="*/ 273 w 276"/>
                <a:gd name="T77" fmla="*/ 166 h 276"/>
                <a:gd name="T78" fmla="*/ 265 w 276"/>
                <a:gd name="T79" fmla="*/ 192 h 276"/>
                <a:gd name="T80" fmla="*/ 252 w 276"/>
                <a:gd name="T81" fmla="*/ 215 h 276"/>
                <a:gd name="T82" fmla="*/ 236 w 276"/>
                <a:gd name="T83" fmla="*/ 235 h 276"/>
                <a:gd name="T84" fmla="*/ 215 w 276"/>
                <a:gd name="T85" fmla="*/ 252 h 276"/>
                <a:gd name="T86" fmla="*/ 192 w 276"/>
                <a:gd name="T87" fmla="*/ 265 h 276"/>
                <a:gd name="T88" fmla="*/ 166 w 276"/>
                <a:gd name="T89" fmla="*/ 274 h 276"/>
                <a:gd name="T90" fmla="*/ 138 w 276"/>
                <a:gd name="T91" fmla="*/ 276 h 276"/>
                <a:gd name="T92" fmla="*/ 110 w 276"/>
                <a:gd name="T93" fmla="*/ 274 h 276"/>
                <a:gd name="T94" fmla="*/ 84 w 276"/>
                <a:gd name="T95" fmla="*/ 265 h 276"/>
                <a:gd name="T96" fmla="*/ 61 w 276"/>
                <a:gd name="T97" fmla="*/ 252 h 276"/>
                <a:gd name="T98" fmla="*/ 41 w 276"/>
                <a:gd name="T99" fmla="*/ 235 h 276"/>
                <a:gd name="T100" fmla="*/ 23 w 276"/>
                <a:gd name="T101" fmla="*/ 215 h 276"/>
                <a:gd name="T102" fmla="*/ 11 w 276"/>
                <a:gd name="T103" fmla="*/ 192 h 276"/>
                <a:gd name="T104" fmla="*/ 3 w 276"/>
                <a:gd name="T105" fmla="*/ 166 h 276"/>
                <a:gd name="T106" fmla="*/ 0 w 276"/>
                <a:gd name="T107" fmla="*/ 138 h 276"/>
                <a:gd name="T108" fmla="*/ 3 w 276"/>
                <a:gd name="T109" fmla="*/ 111 h 276"/>
                <a:gd name="T110" fmla="*/ 11 w 276"/>
                <a:gd name="T111" fmla="*/ 85 h 276"/>
                <a:gd name="T112" fmla="*/ 23 w 276"/>
                <a:gd name="T113" fmla="*/ 61 h 276"/>
                <a:gd name="T114" fmla="*/ 41 w 276"/>
                <a:gd name="T115" fmla="*/ 40 h 276"/>
                <a:gd name="T116" fmla="*/ 61 w 276"/>
                <a:gd name="T117" fmla="*/ 24 h 276"/>
                <a:gd name="T118" fmla="*/ 84 w 276"/>
                <a:gd name="T119" fmla="*/ 11 h 276"/>
                <a:gd name="T120" fmla="*/ 110 w 276"/>
                <a:gd name="T121" fmla="*/ 3 h 276"/>
                <a:gd name="T122" fmla="*/ 138 w 276"/>
                <a:gd name="T12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76">
                  <a:moveTo>
                    <a:pt x="138" y="31"/>
                  </a:moveTo>
                  <a:lnTo>
                    <a:pt x="114" y="34"/>
                  </a:lnTo>
                  <a:lnTo>
                    <a:pt x="91" y="41"/>
                  </a:lnTo>
                  <a:lnTo>
                    <a:pt x="71" y="55"/>
                  </a:lnTo>
                  <a:lnTo>
                    <a:pt x="54" y="71"/>
                  </a:lnTo>
                  <a:lnTo>
                    <a:pt x="42" y="91"/>
                  </a:lnTo>
                  <a:lnTo>
                    <a:pt x="34" y="114"/>
                  </a:lnTo>
                  <a:lnTo>
                    <a:pt x="30" y="138"/>
                  </a:lnTo>
                  <a:lnTo>
                    <a:pt x="34" y="162"/>
                  </a:lnTo>
                  <a:lnTo>
                    <a:pt x="42" y="185"/>
                  </a:lnTo>
                  <a:lnTo>
                    <a:pt x="54" y="206"/>
                  </a:lnTo>
                  <a:lnTo>
                    <a:pt x="71" y="222"/>
                  </a:lnTo>
                  <a:lnTo>
                    <a:pt x="91" y="234"/>
                  </a:lnTo>
                  <a:lnTo>
                    <a:pt x="114" y="243"/>
                  </a:lnTo>
                  <a:lnTo>
                    <a:pt x="138" y="245"/>
                  </a:lnTo>
                  <a:lnTo>
                    <a:pt x="163" y="243"/>
                  </a:lnTo>
                  <a:lnTo>
                    <a:pt x="185" y="234"/>
                  </a:lnTo>
                  <a:lnTo>
                    <a:pt x="205" y="222"/>
                  </a:lnTo>
                  <a:lnTo>
                    <a:pt x="221" y="206"/>
                  </a:lnTo>
                  <a:lnTo>
                    <a:pt x="235" y="185"/>
                  </a:lnTo>
                  <a:lnTo>
                    <a:pt x="242" y="162"/>
                  </a:lnTo>
                  <a:lnTo>
                    <a:pt x="245" y="138"/>
                  </a:lnTo>
                  <a:lnTo>
                    <a:pt x="242" y="114"/>
                  </a:lnTo>
                  <a:lnTo>
                    <a:pt x="235" y="91"/>
                  </a:lnTo>
                  <a:lnTo>
                    <a:pt x="221" y="71"/>
                  </a:lnTo>
                  <a:lnTo>
                    <a:pt x="205" y="55"/>
                  </a:lnTo>
                  <a:lnTo>
                    <a:pt x="185" y="41"/>
                  </a:lnTo>
                  <a:lnTo>
                    <a:pt x="163" y="34"/>
                  </a:lnTo>
                  <a:lnTo>
                    <a:pt x="138" y="31"/>
                  </a:lnTo>
                  <a:close/>
                  <a:moveTo>
                    <a:pt x="138" y="0"/>
                  </a:moveTo>
                  <a:lnTo>
                    <a:pt x="166" y="3"/>
                  </a:lnTo>
                  <a:lnTo>
                    <a:pt x="192" y="11"/>
                  </a:lnTo>
                  <a:lnTo>
                    <a:pt x="215" y="24"/>
                  </a:lnTo>
                  <a:lnTo>
                    <a:pt x="236" y="40"/>
                  </a:lnTo>
                  <a:lnTo>
                    <a:pt x="252" y="61"/>
                  </a:lnTo>
                  <a:lnTo>
                    <a:pt x="265" y="85"/>
                  </a:lnTo>
                  <a:lnTo>
                    <a:pt x="273" y="111"/>
                  </a:lnTo>
                  <a:lnTo>
                    <a:pt x="276" y="138"/>
                  </a:lnTo>
                  <a:lnTo>
                    <a:pt x="273" y="166"/>
                  </a:lnTo>
                  <a:lnTo>
                    <a:pt x="265" y="192"/>
                  </a:lnTo>
                  <a:lnTo>
                    <a:pt x="252" y="215"/>
                  </a:lnTo>
                  <a:lnTo>
                    <a:pt x="236" y="235"/>
                  </a:lnTo>
                  <a:lnTo>
                    <a:pt x="215" y="252"/>
                  </a:lnTo>
                  <a:lnTo>
                    <a:pt x="192" y="265"/>
                  </a:lnTo>
                  <a:lnTo>
                    <a:pt x="166" y="274"/>
                  </a:lnTo>
                  <a:lnTo>
                    <a:pt x="138" y="276"/>
                  </a:lnTo>
                  <a:lnTo>
                    <a:pt x="110" y="274"/>
                  </a:lnTo>
                  <a:lnTo>
                    <a:pt x="84" y="265"/>
                  </a:lnTo>
                  <a:lnTo>
                    <a:pt x="61" y="252"/>
                  </a:lnTo>
                  <a:lnTo>
                    <a:pt x="41" y="235"/>
                  </a:lnTo>
                  <a:lnTo>
                    <a:pt x="23" y="215"/>
                  </a:lnTo>
                  <a:lnTo>
                    <a:pt x="11" y="192"/>
                  </a:lnTo>
                  <a:lnTo>
                    <a:pt x="3" y="166"/>
                  </a:lnTo>
                  <a:lnTo>
                    <a:pt x="0" y="138"/>
                  </a:lnTo>
                  <a:lnTo>
                    <a:pt x="3" y="111"/>
                  </a:lnTo>
                  <a:lnTo>
                    <a:pt x="11" y="85"/>
                  </a:lnTo>
                  <a:lnTo>
                    <a:pt x="23" y="61"/>
                  </a:lnTo>
                  <a:lnTo>
                    <a:pt x="41" y="40"/>
                  </a:lnTo>
                  <a:lnTo>
                    <a:pt x="61" y="24"/>
                  </a:lnTo>
                  <a:lnTo>
                    <a:pt x="84" y="11"/>
                  </a:lnTo>
                  <a:lnTo>
                    <a:pt x="110" y="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197">
              <a:extLst>
                <a:ext uri="{FF2B5EF4-FFF2-40B4-BE49-F238E27FC236}">
                  <a16:creationId xmlns:a16="http://schemas.microsoft.com/office/drawing/2014/main" id="{03430756-EE74-449F-8460-545479967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655" y="2541587"/>
              <a:ext cx="152400" cy="271463"/>
            </a:xfrm>
            <a:custGeom>
              <a:avLst/>
              <a:gdLst>
                <a:gd name="T0" fmla="*/ 86 w 96"/>
                <a:gd name="T1" fmla="*/ 0 h 171"/>
                <a:gd name="T2" fmla="*/ 96 w 96"/>
                <a:gd name="T3" fmla="*/ 0 h 171"/>
                <a:gd name="T4" fmla="*/ 75 w 96"/>
                <a:gd name="T5" fmla="*/ 5 h 171"/>
                <a:gd name="T6" fmla="*/ 57 w 96"/>
                <a:gd name="T7" fmla="*/ 14 h 171"/>
                <a:gd name="T8" fmla="*/ 41 w 96"/>
                <a:gd name="T9" fmla="*/ 28 h 171"/>
                <a:gd name="T10" fmla="*/ 30 w 96"/>
                <a:gd name="T11" fmla="*/ 44 h 171"/>
                <a:gd name="T12" fmla="*/ 22 w 96"/>
                <a:gd name="T13" fmla="*/ 64 h 171"/>
                <a:gd name="T14" fmla="*/ 20 w 96"/>
                <a:gd name="T15" fmla="*/ 85 h 171"/>
                <a:gd name="T16" fmla="*/ 22 w 96"/>
                <a:gd name="T17" fmla="*/ 107 h 171"/>
                <a:gd name="T18" fmla="*/ 30 w 96"/>
                <a:gd name="T19" fmla="*/ 126 h 171"/>
                <a:gd name="T20" fmla="*/ 41 w 96"/>
                <a:gd name="T21" fmla="*/ 143 h 171"/>
                <a:gd name="T22" fmla="*/ 57 w 96"/>
                <a:gd name="T23" fmla="*/ 157 h 171"/>
                <a:gd name="T24" fmla="*/ 75 w 96"/>
                <a:gd name="T25" fmla="*/ 166 h 171"/>
                <a:gd name="T26" fmla="*/ 96 w 96"/>
                <a:gd name="T27" fmla="*/ 171 h 171"/>
                <a:gd name="T28" fmla="*/ 86 w 96"/>
                <a:gd name="T29" fmla="*/ 171 h 171"/>
                <a:gd name="T30" fmla="*/ 63 w 96"/>
                <a:gd name="T31" fmla="*/ 168 h 171"/>
                <a:gd name="T32" fmla="*/ 42 w 96"/>
                <a:gd name="T33" fmla="*/ 160 h 171"/>
                <a:gd name="T34" fmla="*/ 25 w 96"/>
                <a:gd name="T35" fmla="*/ 146 h 171"/>
                <a:gd name="T36" fmla="*/ 11 w 96"/>
                <a:gd name="T37" fmla="*/ 129 h 171"/>
                <a:gd name="T38" fmla="*/ 3 w 96"/>
                <a:gd name="T39" fmla="*/ 108 h 171"/>
                <a:gd name="T40" fmla="*/ 0 w 96"/>
                <a:gd name="T41" fmla="*/ 85 h 171"/>
                <a:gd name="T42" fmla="*/ 3 w 96"/>
                <a:gd name="T43" fmla="*/ 63 h 171"/>
                <a:gd name="T44" fmla="*/ 11 w 96"/>
                <a:gd name="T45" fmla="*/ 42 h 171"/>
                <a:gd name="T46" fmla="*/ 25 w 96"/>
                <a:gd name="T47" fmla="*/ 25 h 171"/>
                <a:gd name="T48" fmla="*/ 42 w 96"/>
                <a:gd name="T49" fmla="*/ 11 h 171"/>
                <a:gd name="T50" fmla="*/ 63 w 96"/>
                <a:gd name="T51" fmla="*/ 3 h 171"/>
                <a:gd name="T52" fmla="*/ 86 w 96"/>
                <a:gd name="T5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6" h="171">
                  <a:moveTo>
                    <a:pt x="86" y="0"/>
                  </a:moveTo>
                  <a:lnTo>
                    <a:pt x="96" y="0"/>
                  </a:lnTo>
                  <a:lnTo>
                    <a:pt x="75" y="5"/>
                  </a:lnTo>
                  <a:lnTo>
                    <a:pt x="57" y="14"/>
                  </a:lnTo>
                  <a:lnTo>
                    <a:pt x="41" y="28"/>
                  </a:lnTo>
                  <a:lnTo>
                    <a:pt x="30" y="44"/>
                  </a:lnTo>
                  <a:lnTo>
                    <a:pt x="22" y="64"/>
                  </a:lnTo>
                  <a:lnTo>
                    <a:pt x="20" y="85"/>
                  </a:lnTo>
                  <a:lnTo>
                    <a:pt x="22" y="107"/>
                  </a:lnTo>
                  <a:lnTo>
                    <a:pt x="30" y="126"/>
                  </a:lnTo>
                  <a:lnTo>
                    <a:pt x="41" y="143"/>
                  </a:lnTo>
                  <a:lnTo>
                    <a:pt x="57" y="157"/>
                  </a:lnTo>
                  <a:lnTo>
                    <a:pt x="75" y="166"/>
                  </a:lnTo>
                  <a:lnTo>
                    <a:pt x="96" y="171"/>
                  </a:lnTo>
                  <a:lnTo>
                    <a:pt x="86" y="171"/>
                  </a:lnTo>
                  <a:lnTo>
                    <a:pt x="63" y="168"/>
                  </a:lnTo>
                  <a:lnTo>
                    <a:pt x="42" y="160"/>
                  </a:lnTo>
                  <a:lnTo>
                    <a:pt x="25" y="146"/>
                  </a:lnTo>
                  <a:lnTo>
                    <a:pt x="11" y="129"/>
                  </a:lnTo>
                  <a:lnTo>
                    <a:pt x="3" y="108"/>
                  </a:lnTo>
                  <a:lnTo>
                    <a:pt x="0" y="85"/>
                  </a:lnTo>
                  <a:lnTo>
                    <a:pt x="3" y="63"/>
                  </a:lnTo>
                  <a:lnTo>
                    <a:pt x="11" y="42"/>
                  </a:lnTo>
                  <a:lnTo>
                    <a:pt x="25" y="25"/>
                  </a:lnTo>
                  <a:lnTo>
                    <a:pt x="42" y="11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9198">
              <a:extLst>
                <a:ext uri="{FF2B5EF4-FFF2-40B4-BE49-F238E27FC236}">
                  <a16:creationId xmlns:a16="http://schemas.microsoft.com/office/drawing/2014/main" id="{A51F5056-28D3-4A9F-92A7-92C718640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718" y="2871787"/>
              <a:ext cx="50800" cy="1016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199">
              <a:extLst>
                <a:ext uri="{FF2B5EF4-FFF2-40B4-BE49-F238E27FC236}">
                  <a16:creationId xmlns:a16="http://schemas.microsoft.com/office/drawing/2014/main" id="{8E1D15A8-A85F-4476-B36E-5FF36CE16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555" y="2952750"/>
              <a:ext cx="112713" cy="333375"/>
            </a:xfrm>
            <a:custGeom>
              <a:avLst/>
              <a:gdLst>
                <a:gd name="T0" fmla="*/ 23 w 71"/>
                <a:gd name="T1" fmla="*/ 0 h 210"/>
                <a:gd name="T2" fmla="*/ 46 w 71"/>
                <a:gd name="T3" fmla="*/ 0 h 210"/>
                <a:gd name="T4" fmla="*/ 55 w 71"/>
                <a:gd name="T5" fmla="*/ 2 h 210"/>
                <a:gd name="T6" fmla="*/ 64 w 71"/>
                <a:gd name="T7" fmla="*/ 7 h 210"/>
                <a:gd name="T8" fmla="*/ 69 w 71"/>
                <a:gd name="T9" fmla="*/ 15 h 210"/>
                <a:gd name="T10" fmla="*/ 71 w 71"/>
                <a:gd name="T11" fmla="*/ 25 h 210"/>
                <a:gd name="T12" fmla="*/ 71 w 71"/>
                <a:gd name="T13" fmla="*/ 185 h 210"/>
                <a:gd name="T14" fmla="*/ 69 w 71"/>
                <a:gd name="T15" fmla="*/ 195 h 210"/>
                <a:gd name="T16" fmla="*/ 64 w 71"/>
                <a:gd name="T17" fmla="*/ 202 h 210"/>
                <a:gd name="T18" fmla="*/ 55 w 71"/>
                <a:gd name="T19" fmla="*/ 208 h 210"/>
                <a:gd name="T20" fmla="*/ 46 w 71"/>
                <a:gd name="T21" fmla="*/ 210 h 210"/>
                <a:gd name="T22" fmla="*/ 23 w 71"/>
                <a:gd name="T23" fmla="*/ 210 h 210"/>
                <a:gd name="T24" fmla="*/ 14 w 71"/>
                <a:gd name="T25" fmla="*/ 208 h 210"/>
                <a:gd name="T26" fmla="*/ 7 w 71"/>
                <a:gd name="T27" fmla="*/ 202 h 210"/>
                <a:gd name="T28" fmla="*/ 2 w 71"/>
                <a:gd name="T29" fmla="*/ 195 h 210"/>
                <a:gd name="T30" fmla="*/ 0 w 71"/>
                <a:gd name="T31" fmla="*/ 185 h 210"/>
                <a:gd name="T32" fmla="*/ 0 w 71"/>
                <a:gd name="T33" fmla="*/ 25 h 210"/>
                <a:gd name="T34" fmla="*/ 2 w 71"/>
                <a:gd name="T35" fmla="*/ 15 h 210"/>
                <a:gd name="T36" fmla="*/ 7 w 71"/>
                <a:gd name="T37" fmla="*/ 7 h 210"/>
                <a:gd name="T38" fmla="*/ 14 w 71"/>
                <a:gd name="T39" fmla="*/ 2 h 210"/>
                <a:gd name="T40" fmla="*/ 23 w 71"/>
                <a:gd name="T4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210">
                  <a:moveTo>
                    <a:pt x="23" y="0"/>
                  </a:moveTo>
                  <a:lnTo>
                    <a:pt x="46" y="0"/>
                  </a:lnTo>
                  <a:lnTo>
                    <a:pt x="55" y="2"/>
                  </a:lnTo>
                  <a:lnTo>
                    <a:pt x="64" y="7"/>
                  </a:lnTo>
                  <a:lnTo>
                    <a:pt x="69" y="15"/>
                  </a:lnTo>
                  <a:lnTo>
                    <a:pt x="71" y="25"/>
                  </a:lnTo>
                  <a:lnTo>
                    <a:pt x="71" y="185"/>
                  </a:lnTo>
                  <a:lnTo>
                    <a:pt x="69" y="195"/>
                  </a:lnTo>
                  <a:lnTo>
                    <a:pt x="64" y="202"/>
                  </a:lnTo>
                  <a:lnTo>
                    <a:pt x="55" y="208"/>
                  </a:lnTo>
                  <a:lnTo>
                    <a:pt x="46" y="210"/>
                  </a:lnTo>
                  <a:lnTo>
                    <a:pt x="23" y="210"/>
                  </a:lnTo>
                  <a:lnTo>
                    <a:pt x="14" y="208"/>
                  </a:lnTo>
                  <a:lnTo>
                    <a:pt x="7" y="202"/>
                  </a:lnTo>
                  <a:lnTo>
                    <a:pt x="2" y="195"/>
                  </a:lnTo>
                  <a:lnTo>
                    <a:pt x="0" y="18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200">
              <a:extLst>
                <a:ext uri="{FF2B5EF4-FFF2-40B4-BE49-F238E27FC236}">
                  <a16:creationId xmlns:a16="http://schemas.microsoft.com/office/drawing/2014/main" id="{DFD939D1-1375-43A9-82BC-3EDA74CC2D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9093" y="3121025"/>
              <a:ext cx="1093788" cy="1123950"/>
            </a:xfrm>
            <a:custGeom>
              <a:avLst/>
              <a:gdLst>
                <a:gd name="T0" fmla="*/ 307 w 689"/>
                <a:gd name="T1" fmla="*/ 523 h 708"/>
                <a:gd name="T2" fmla="*/ 307 w 689"/>
                <a:gd name="T3" fmla="*/ 539 h 708"/>
                <a:gd name="T4" fmla="*/ 291 w 689"/>
                <a:gd name="T5" fmla="*/ 546 h 708"/>
                <a:gd name="T6" fmla="*/ 280 w 689"/>
                <a:gd name="T7" fmla="*/ 531 h 708"/>
                <a:gd name="T8" fmla="*/ 291 w 689"/>
                <a:gd name="T9" fmla="*/ 518 h 708"/>
                <a:gd name="T10" fmla="*/ 417 w 689"/>
                <a:gd name="T11" fmla="*/ 505 h 708"/>
                <a:gd name="T12" fmla="*/ 423 w 689"/>
                <a:gd name="T13" fmla="*/ 521 h 708"/>
                <a:gd name="T14" fmla="*/ 408 w 689"/>
                <a:gd name="T15" fmla="*/ 531 h 708"/>
                <a:gd name="T16" fmla="*/ 395 w 689"/>
                <a:gd name="T17" fmla="*/ 521 h 708"/>
                <a:gd name="T18" fmla="*/ 400 w 689"/>
                <a:gd name="T19" fmla="*/ 505 h 708"/>
                <a:gd name="T20" fmla="*/ 344 w 689"/>
                <a:gd name="T21" fmla="*/ 445 h 708"/>
                <a:gd name="T22" fmla="*/ 355 w 689"/>
                <a:gd name="T23" fmla="*/ 460 h 708"/>
                <a:gd name="T24" fmla="*/ 344 w 689"/>
                <a:gd name="T25" fmla="*/ 473 h 708"/>
                <a:gd name="T26" fmla="*/ 328 w 689"/>
                <a:gd name="T27" fmla="*/ 468 h 708"/>
                <a:gd name="T28" fmla="*/ 328 w 689"/>
                <a:gd name="T29" fmla="*/ 451 h 708"/>
                <a:gd name="T30" fmla="*/ 296 w 689"/>
                <a:gd name="T31" fmla="*/ 423 h 708"/>
                <a:gd name="T32" fmla="*/ 240 w 689"/>
                <a:gd name="T33" fmla="*/ 552 h 708"/>
                <a:gd name="T34" fmla="*/ 266 w 689"/>
                <a:gd name="T35" fmla="*/ 576 h 708"/>
                <a:gd name="T36" fmla="*/ 466 w 689"/>
                <a:gd name="T37" fmla="*/ 560 h 708"/>
                <a:gd name="T38" fmla="*/ 466 w 689"/>
                <a:gd name="T39" fmla="*/ 534 h 708"/>
                <a:gd name="T40" fmla="*/ 389 w 689"/>
                <a:gd name="T41" fmla="*/ 155 h 708"/>
                <a:gd name="T42" fmla="*/ 485 w 689"/>
                <a:gd name="T43" fmla="*/ 537 h 708"/>
                <a:gd name="T44" fmla="*/ 484 w 689"/>
                <a:gd name="T45" fmla="*/ 567 h 708"/>
                <a:gd name="T46" fmla="*/ 252 w 689"/>
                <a:gd name="T47" fmla="*/ 586 h 708"/>
                <a:gd name="T48" fmla="*/ 221 w 689"/>
                <a:gd name="T49" fmla="*/ 558 h 708"/>
                <a:gd name="T50" fmla="*/ 319 w 689"/>
                <a:gd name="T51" fmla="*/ 342 h 708"/>
                <a:gd name="T52" fmla="*/ 308 w 689"/>
                <a:gd name="T53" fmla="*/ 133 h 708"/>
                <a:gd name="T54" fmla="*/ 298 w 689"/>
                <a:gd name="T55" fmla="*/ 141 h 708"/>
                <a:gd name="T56" fmla="*/ 203 w 689"/>
                <a:gd name="T57" fmla="*/ 529 h 708"/>
                <a:gd name="T58" fmla="*/ 200 w 689"/>
                <a:gd name="T59" fmla="*/ 564 h 708"/>
                <a:gd name="T60" fmla="*/ 248 w 689"/>
                <a:gd name="T61" fmla="*/ 609 h 708"/>
                <a:gd name="T62" fmla="*/ 480 w 689"/>
                <a:gd name="T63" fmla="*/ 601 h 708"/>
                <a:gd name="T64" fmla="*/ 510 w 689"/>
                <a:gd name="T65" fmla="*/ 551 h 708"/>
                <a:gd name="T66" fmla="*/ 505 w 689"/>
                <a:gd name="T67" fmla="*/ 528 h 708"/>
                <a:gd name="T68" fmla="*/ 409 w 689"/>
                <a:gd name="T69" fmla="*/ 138 h 708"/>
                <a:gd name="T70" fmla="*/ 308 w 689"/>
                <a:gd name="T71" fmla="*/ 133 h 708"/>
                <a:gd name="T72" fmla="*/ 400 w 689"/>
                <a:gd name="T73" fmla="*/ 97 h 708"/>
                <a:gd name="T74" fmla="*/ 564 w 689"/>
                <a:gd name="T75" fmla="*/ 166 h 708"/>
                <a:gd name="T76" fmla="*/ 669 w 689"/>
                <a:gd name="T77" fmla="*/ 237 h 708"/>
                <a:gd name="T78" fmla="*/ 688 w 689"/>
                <a:gd name="T79" fmla="*/ 372 h 708"/>
                <a:gd name="T80" fmla="*/ 607 w 689"/>
                <a:gd name="T81" fmla="*/ 520 h 708"/>
                <a:gd name="T82" fmla="*/ 530 w 689"/>
                <a:gd name="T83" fmla="*/ 649 h 708"/>
                <a:gd name="T84" fmla="*/ 377 w 689"/>
                <a:gd name="T85" fmla="*/ 705 h 708"/>
                <a:gd name="T86" fmla="*/ 208 w 689"/>
                <a:gd name="T87" fmla="*/ 684 h 708"/>
                <a:gd name="T88" fmla="*/ 112 w 689"/>
                <a:gd name="T89" fmla="*/ 582 h 708"/>
                <a:gd name="T90" fmla="*/ 110 w 689"/>
                <a:gd name="T91" fmla="*/ 417 h 708"/>
                <a:gd name="T92" fmla="*/ 30 w 689"/>
                <a:gd name="T93" fmla="*/ 268 h 708"/>
                <a:gd name="T94" fmla="*/ 73 w 689"/>
                <a:gd name="T95" fmla="*/ 143 h 708"/>
                <a:gd name="T96" fmla="*/ 183 w 689"/>
                <a:gd name="T97" fmla="*/ 34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708">
                  <a:moveTo>
                    <a:pt x="295" y="517"/>
                  </a:moveTo>
                  <a:lnTo>
                    <a:pt x="300" y="518"/>
                  </a:lnTo>
                  <a:lnTo>
                    <a:pt x="304" y="520"/>
                  </a:lnTo>
                  <a:lnTo>
                    <a:pt x="307" y="523"/>
                  </a:lnTo>
                  <a:lnTo>
                    <a:pt x="309" y="527"/>
                  </a:lnTo>
                  <a:lnTo>
                    <a:pt x="309" y="531"/>
                  </a:lnTo>
                  <a:lnTo>
                    <a:pt x="309" y="536"/>
                  </a:lnTo>
                  <a:lnTo>
                    <a:pt x="307" y="539"/>
                  </a:lnTo>
                  <a:lnTo>
                    <a:pt x="304" y="543"/>
                  </a:lnTo>
                  <a:lnTo>
                    <a:pt x="300" y="546"/>
                  </a:lnTo>
                  <a:lnTo>
                    <a:pt x="295" y="546"/>
                  </a:lnTo>
                  <a:lnTo>
                    <a:pt x="291" y="546"/>
                  </a:lnTo>
                  <a:lnTo>
                    <a:pt x="287" y="543"/>
                  </a:lnTo>
                  <a:lnTo>
                    <a:pt x="283" y="539"/>
                  </a:lnTo>
                  <a:lnTo>
                    <a:pt x="281" y="536"/>
                  </a:lnTo>
                  <a:lnTo>
                    <a:pt x="280" y="531"/>
                  </a:lnTo>
                  <a:lnTo>
                    <a:pt x="281" y="527"/>
                  </a:lnTo>
                  <a:lnTo>
                    <a:pt x="283" y="523"/>
                  </a:lnTo>
                  <a:lnTo>
                    <a:pt x="287" y="520"/>
                  </a:lnTo>
                  <a:lnTo>
                    <a:pt x="291" y="518"/>
                  </a:lnTo>
                  <a:lnTo>
                    <a:pt x="295" y="517"/>
                  </a:lnTo>
                  <a:close/>
                  <a:moveTo>
                    <a:pt x="408" y="502"/>
                  </a:moveTo>
                  <a:lnTo>
                    <a:pt x="414" y="503"/>
                  </a:lnTo>
                  <a:lnTo>
                    <a:pt x="417" y="505"/>
                  </a:lnTo>
                  <a:lnTo>
                    <a:pt x="421" y="508"/>
                  </a:lnTo>
                  <a:lnTo>
                    <a:pt x="423" y="513"/>
                  </a:lnTo>
                  <a:lnTo>
                    <a:pt x="423" y="517"/>
                  </a:lnTo>
                  <a:lnTo>
                    <a:pt x="423" y="521"/>
                  </a:lnTo>
                  <a:lnTo>
                    <a:pt x="421" y="525"/>
                  </a:lnTo>
                  <a:lnTo>
                    <a:pt x="417" y="528"/>
                  </a:lnTo>
                  <a:lnTo>
                    <a:pt x="414" y="530"/>
                  </a:lnTo>
                  <a:lnTo>
                    <a:pt x="408" y="531"/>
                  </a:lnTo>
                  <a:lnTo>
                    <a:pt x="404" y="530"/>
                  </a:lnTo>
                  <a:lnTo>
                    <a:pt x="400" y="528"/>
                  </a:lnTo>
                  <a:lnTo>
                    <a:pt x="397" y="525"/>
                  </a:lnTo>
                  <a:lnTo>
                    <a:pt x="395" y="521"/>
                  </a:lnTo>
                  <a:lnTo>
                    <a:pt x="394" y="517"/>
                  </a:lnTo>
                  <a:lnTo>
                    <a:pt x="395" y="513"/>
                  </a:lnTo>
                  <a:lnTo>
                    <a:pt x="397" y="508"/>
                  </a:lnTo>
                  <a:lnTo>
                    <a:pt x="400" y="505"/>
                  </a:lnTo>
                  <a:lnTo>
                    <a:pt x="404" y="503"/>
                  </a:lnTo>
                  <a:lnTo>
                    <a:pt x="408" y="502"/>
                  </a:lnTo>
                  <a:close/>
                  <a:moveTo>
                    <a:pt x="340" y="445"/>
                  </a:moveTo>
                  <a:lnTo>
                    <a:pt x="344" y="445"/>
                  </a:lnTo>
                  <a:lnTo>
                    <a:pt x="349" y="448"/>
                  </a:lnTo>
                  <a:lnTo>
                    <a:pt x="352" y="451"/>
                  </a:lnTo>
                  <a:lnTo>
                    <a:pt x="354" y="455"/>
                  </a:lnTo>
                  <a:lnTo>
                    <a:pt x="355" y="460"/>
                  </a:lnTo>
                  <a:lnTo>
                    <a:pt x="354" y="464"/>
                  </a:lnTo>
                  <a:lnTo>
                    <a:pt x="352" y="468"/>
                  </a:lnTo>
                  <a:lnTo>
                    <a:pt x="349" y="471"/>
                  </a:lnTo>
                  <a:lnTo>
                    <a:pt x="344" y="473"/>
                  </a:lnTo>
                  <a:lnTo>
                    <a:pt x="340" y="474"/>
                  </a:lnTo>
                  <a:lnTo>
                    <a:pt x="335" y="473"/>
                  </a:lnTo>
                  <a:lnTo>
                    <a:pt x="331" y="471"/>
                  </a:lnTo>
                  <a:lnTo>
                    <a:pt x="328" y="468"/>
                  </a:lnTo>
                  <a:lnTo>
                    <a:pt x="326" y="464"/>
                  </a:lnTo>
                  <a:lnTo>
                    <a:pt x="325" y="460"/>
                  </a:lnTo>
                  <a:lnTo>
                    <a:pt x="326" y="455"/>
                  </a:lnTo>
                  <a:lnTo>
                    <a:pt x="328" y="451"/>
                  </a:lnTo>
                  <a:lnTo>
                    <a:pt x="331" y="448"/>
                  </a:lnTo>
                  <a:lnTo>
                    <a:pt x="335" y="445"/>
                  </a:lnTo>
                  <a:lnTo>
                    <a:pt x="340" y="445"/>
                  </a:lnTo>
                  <a:close/>
                  <a:moveTo>
                    <a:pt x="296" y="423"/>
                  </a:moveTo>
                  <a:lnTo>
                    <a:pt x="242" y="534"/>
                  </a:lnTo>
                  <a:lnTo>
                    <a:pt x="241" y="537"/>
                  </a:lnTo>
                  <a:lnTo>
                    <a:pt x="240" y="544"/>
                  </a:lnTo>
                  <a:lnTo>
                    <a:pt x="240" y="552"/>
                  </a:lnTo>
                  <a:lnTo>
                    <a:pt x="242" y="560"/>
                  </a:lnTo>
                  <a:lnTo>
                    <a:pt x="247" y="567"/>
                  </a:lnTo>
                  <a:lnTo>
                    <a:pt x="256" y="572"/>
                  </a:lnTo>
                  <a:lnTo>
                    <a:pt x="266" y="576"/>
                  </a:lnTo>
                  <a:lnTo>
                    <a:pt x="442" y="576"/>
                  </a:lnTo>
                  <a:lnTo>
                    <a:pt x="453" y="572"/>
                  </a:lnTo>
                  <a:lnTo>
                    <a:pt x="461" y="567"/>
                  </a:lnTo>
                  <a:lnTo>
                    <a:pt x="466" y="560"/>
                  </a:lnTo>
                  <a:lnTo>
                    <a:pt x="468" y="552"/>
                  </a:lnTo>
                  <a:lnTo>
                    <a:pt x="468" y="544"/>
                  </a:lnTo>
                  <a:lnTo>
                    <a:pt x="467" y="537"/>
                  </a:lnTo>
                  <a:lnTo>
                    <a:pt x="466" y="534"/>
                  </a:lnTo>
                  <a:lnTo>
                    <a:pt x="413" y="423"/>
                  </a:lnTo>
                  <a:lnTo>
                    <a:pt x="296" y="423"/>
                  </a:lnTo>
                  <a:close/>
                  <a:moveTo>
                    <a:pt x="320" y="155"/>
                  </a:moveTo>
                  <a:lnTo>
                    <a:pt x="389" y="155"/>
                  </a:lnTo>
                  <a:lnTo>
                    <a:pt x="389" y="337"/>
                  </a:lnTo>
                  <a:lnTo>
                    <a:pt x="389" y="339"/>
                  </a:lnTo>
                  <a:lnTo>
                    <a:pt x="390" y="342"/>
                  </a:lnTo>
                  <a:lnTo>
                    <a:pt x="485" y="537"/>
                  </a:lnTo>
                  <a:lnTo>
                    <a:pt x="486" y="541"/>
                  </a:lnTo>
                  <a:lnTo>
                    <a:pt x="487" y="549"/>
                  </a:lnTo>
                  <a:lnTo>
                    <a:pt x="487" y="558"/>
                  </a:lnTo>
                  <a:lnTo>
                    <a:pt x="484" y="567"/>
                  </a:lnTo>
                  <a:lnTo>
                    <a:pt x="479" y="576"/>
                  </a:lnTo>
                  <a:lnTo>
                    <a:pt x="469" y="582"/>
                  </a:lnTo>
                  <a:lnTo>
                    <a:pt x="457" y="586"/>
                  </a:lnTo>
                  <a:lnTo>
                    <a:pt x="252" y="586"/>
                  </a:lnTo>
                  <a:lnTo>
                    <a:pt x="240" y="582"/>
                  </a:lnTo>
                  <a:lnTo>
                    <a:pt x="231" y="576"/>
                  </a:lnTo>
                  <a:lnTo>
                    <a:pt x="225" y="567"/>
                  </a:lnTo>
                  <a:lnTo>
                    <a:pt x="221" y="558"/>
                  </a:lnTo>
                  <a:lnTo>
                    <a:pt x="221" y="549"/>
                  </a:lnTo>
                  <a:lnTo>
                    <a:pt x="224" y="541"/>
                  </a:lnTo>
                  <a:lnTo>
                    <a:pt x="225" y="537"/>
                  </a:lnTo>
                  <a:lnTo>
                    <a:pt x="319" y="342"/>
                  </a:lnTo>
                  <a:lnTo>
                    <a:pt x="320" y="339"/>
                  </a:lnTo>
                  <a:lnTo>
                    <a:pt x="320" y="337"/>
                  </a:lnTo>
                  <a:lnTo>
                    <a:pt x="320" y="155"/>
                  </a:lnTo>
                  <a:close/>
                  <a:moveTo>
                    <a:pt x="308" y="133"/>
                  </a:moveTo>
                  <a:lnTo>
                    <a:pt x="305" y="134"/>
                  </a:lnTo>
                  <a:lnTo>
                    <a:pt x="302" y="135"/>
                  </a:lnTo>
                  <a:lnTo>
                    <a:pt x="299" y="138"/>
                  </a:lnTo>
                  <a:lnTo>
                    <a:pt x="298" y="141"/>
                  </a:lnTo>
                  <a:lnTo>
                    <a:pt x="297" y="144"/>
                  </a:lnTo>
                  <a:lnTo>
                    <a:pt x="297" y="334"/>
                  </a:lnTo>
                  <a:lnTo>
                    <a:pt x="204" y="528"/>
                  </a:lnTo>
                  <a:lnTo>
                    <a:pt x="203" y="529"/>
                  </a:lnTo>
                  <a:lnTo>
                    <a:pt x="202" y="532"/>
                  </a:lnTo>
                  <a:lnTo>
                    <a:pt x="200" y="539"/>
                  </a:lnTo>
                  <a:lnTo>
                    <a:pt x="199" y="551"/>
                  </a:lnTo>
                  <a:lnTo>
                    <a:pt x="200" y="564"/>
                  </a:lnTo>
                  <a:lnTo>
                    <a:pt x="204" y="578"/>
                  </a:lnTo>
                  <a:lnTo>
                    <a:pt x="214" y="591"/>
                  </a:lnTo>
                  <a:lnTo>
                    <a:pt x="229" y="601"/>
                  </a:lnTo>
                  <a:lnTo>
                    <a:pt x="248" y="609"/>
                  </a:lnTo>
                  <a:lnTo>
                    <a:pt x="250" y="609"/>
                  </a:lnTo>
                  <a:lnTo>
                    <a:pt x="458" y="609"/>
                  </a:lnTo>
                  <a:lnTo>
                    <a:pt x="461" y="609"/>
                  </a:lnTo>
                  <a:lnTo>
                    <a:pt x="480" y="601"/>
                  </a:lnTo>
                  <a:lnTo>
                    <a:pt x="495" y="591"/>
                  </a:lnTo>
                  <a:lnTo>
                    <a:pt x="504" y="578"/>
                  </a:lnTo>
                  <a:lnTo>
                    <a:pt x="510" y="564"/>
                  </a:lnTo>
                  <a:lnTo>
                    <a:pt x="510" y="551"/>
                  </a:lnTo>
                  <a:lnTo>
                    <a:pt x="509" y="539"/>
                  </a:lnTo>
                  <a:lnTo>
                    <a:pt x="507" y="532"/>
                  </a:lnTo>
                  <a:lnTo>
                    <a:pt x="505" y="529"/>
                  </a:lnTo>
                  <a:lnTo>
                    <a:pt x="505" y="528"/>
                  </a:lnTo>
                  <a:lnTo>
                    <a:pt x="412" y="334"/>
                  </a:lnTo>
                  <a:lnTo>
                    <a:pt x="412" y="144"/>
                  </a:lnTo>
                  <a:lnTo>
                    <a:pt x="410" y="141"/>
                  </a:lnTo>
                  <a:lnTo>
                    <a:pt x="409" y="138"/>
                  </a:lnTo>
                  <a:lnTo>
                    <a:pt x="406" y="135"/>
                  </a:lnTo>
                  <a:lnTo>
                    <a:pt x="403" y="134"/>
                  </a:lnTo>
                  <a:lnTo>
                    <a:pt x="400" y="133"/>
                  </a:lnTo>
                  <a:lnTo>
                    <a:pt x="308" y="133"/>
                  </a:lnTo>
                  <a:close/>
                  <a:moveTo>
                    <a:pt x="310" y="0"/>
                  </a:moveTo>
                  <a:lnTo>
                    <a:pt x="336" y="36"/>
                  </a:lnTo>
                  <a:lnTo>
                    <a:pt x="366" y="70"/>
                  </a:lnTo>
                  <a:lnTo>
                    <a:pt x="400" y="97"/>
                  </a:lnTo>
                  <a:lnTo>
                    <a:pt x="437" y="122"/>
                  </a:lnTo>
                  <a:lnTo>
                    <a:pt x="477" y="142"/>
                  </a:lnTo>
                  <a:lnTo>
                    <a:pt x="520" y="156"/>
                  </a:lnTo>
                  <a:lnTo>
                    <a:pt x="564" y="166"/>
                  </a:lnTo>
                  <a:lnTo>
                    <a:pt x="612" y="169"/>
                  </a:lnTo>
                  <a:lnTo>
                    <a:pt x="636" y="168"/>
                  </a:lnTo>
                  <a:lnTo>
                    <a:pt x="654" y="201"/>
                  </a:lnTo>
                  <a:lnTo>
                    <a:pt x="669" y="237"/>
                  </a:lnTo>
                  <a:lnTo>
                    <a:pt x="680" y="274"/>
                  </a:lnTo>
                  <a:lnTo>
                    <a:pt x="686" y="313"/>
                  </a:lnTo>
                  <a:lnTo>
                    <a:pt x="689" y="354"/>
                  </a:lnTo>
                  <a:lnTo>
                    <a:pt x="688" y="372"/>
                  </a:lnTo>
                  <a:lnTo>
                    <a:pt x="661" y="405"/>
                  </a:lnTo>
                  <a:lnTo>
                    <a:pt x="640" y="441"/>
                  </a:lnTo>
                  <a:lnTo>
                    <a:pt x="621" y="480"/>
                  </a:lnTo>
                  <a:lnTo>
                    <a:pt x="607" y="520"/>
                  </a:lnTo>
                  <a:lnTo>
                    <a:pt x="597" y="563"/>
                  </a:lnTo>
                  <a:lnTo>
                    <a:pt x="592" y="596"/>
                  </a:lnTo>
                  <a:lnTo>
                    <a:pt x="563" y="624"/>
                  </a:lnTo>
                  <a:lnTo>
                    <a:pt x="530" y="649"/>
                  </a:lnTo>
                  <a:lnTo>
                    <a:pt x="496" y="669"/>
                  </a:lnTo>
                  <a:lnTo>
                    <a:pt x="458" y="685"/>
                  </a:lnTo>
                  <a:lnTo>
                    <a:pt x="419" y="697"/>
                  </a:lnTo>
                  <a:lnTo>
                    <a:pt x="377" y="705"/>
                  </a:lnTo>
                  <a:lnTo>
                    <a:pt x="335" y="708"/>
                  </a:lnTo>
                  <a:lnTo>
                    <a:pt x="291" y="705"/>
                  </a:lnTo>
                  <a:lnTo>
                    <a:pt x="248" y="696"/>
                  </a:lnTo>
                  <a:lnTo>
                    <a:pt x="208" y="684"/>
                  </a:lnTo>
                  <a:lnTo>
                    <a:pt x="170" y="666"/>
                  </a:lnTo>
                  <a:lnTo>
                    <a:pt x="135" y="645"/>
                  </a:lnTo>
                  <a:lnTo>
                    <a:pt x="102" y="619"/>
                  </a:lnTo>
                  <a:lnTo>
                    <a:pt x="112" y="582"/>
                  </a:lnTo>
                  <a:lnTo>
                    <a:pt x="118" y="544"/>
                  </a:lnTo>
                  <a:lnTo>
                    <a:pt x="120" y="504"/>
                  </a:lnTo>
                  <a:lnTo>
                    <a:pt x="118" y="460"/>
                  </a:lnTo>
                  <a:lnTo>
                    <a:pt x="110" y="417"/>
                  </a:lnTo>
                  <a:lnTo>
                    <a:pt x="97" y="375"/>
                  </a:lnTo>
                  <a:lnTo>
                    <a:pt x="79" y="337"/>
                  </a:lnTo>
                  <a:lnTo>
                    <a:pt x="56" y="301"/>
                  </a:lnTo>
                  <a:lnTo>
                    <a:pt x="30" y="268"/>
                  </a:lnTo>
                  <a:lnTo>
                    <a:pt x="0" y="239"/>
                  </a:lnTo>
                  <a:lnTo>
                    <a:pt x="17" y="199"/>
                  </a:lnTo>
                  <a:lnTo>
                    <a:pt x="39" y="161"/>
                  </a:lnTo>
                  <a:lnTo>
                    <a:pt x="73" y="143"/>
                  </a:lnTo>
                  <a:lnTo>
                    <a:pt x="105" y="120"/>
                  </a:lnTo>
                  <a:lnTo>
                    <a:pt x="134" y="94"/>
                  </a:lnTo>
                  <a:lnTo>
                    <a:pt x="160" y="65"/>
                  </a:lnTo>
                  <a:lnTo>
                    <a:pt x="183" y="34"/>
                  </a:lnTo>
                  <a:lnTo>
                    <a:pt x="224" y="18"/>
                  </a:lnTo>
                  <a:lnTo>
                    <a:pt x="266" y="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rgbClr val="00707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201">
              <a:extLst>
                <a:ext uri="{FF2B5EF4-FFF2-40B4-BE49-F238E27FC236}">
                  <a16:creationId xmlns:a16="http://schemas.microsoft.com/office/drawing/2014/main" id="{A46DB6DC-5FCB-4EE1-9CBA-7931C68C5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218" y="3121025"/>
              <a:ext cx="517525" cy="268288"/>
            </a:xfrm>
            <a:custGeom>
              <a:avLst/>
              <a:gdLst>
                <a:gd name="T0" fmla="*/ 25 w 326"/>
                <a:gd name="T1" fmla="*/ 0 h 169"/>
                <a:gd name="T2" fmla="*/ 72 w 326"/>
                <a:gd name="T3" fmla="*/ 3 h 169"/>
                <a:gd name="T4" fmla="*/ 117 w 326"/>
                <a:gd name="T5" fmla="*/ 12 h 169"/>
                <a:gd name="T6" fmla="*/ 159 w 326"/>
                <a:gd name="T7" fmla="*/ 26 h 169"/>
                <a:gd name="T8" fmla="*/ 200 w 326"/>
                <a:gd name="T9" fmla="*/ 46 h 169"/>
                <a:gd name="T10" fmla="*/ 237 w 326"/>
                <a:gd name="T11" fmla="*/ 71 h 169"/>
                <a:gd name="T12" fmla="*/ 271 w 326"/>
                <a:gd name="T13" fmla="*/ 98 h 169"/>
                <a:gd name="T14" fmla="*/ 300 w 326"/>
                <a:gd name="T15" fmla="*/ 132 h 169"/>
                <a:gd name="T16" fmla="*/ 326 w 326"/>
                <a:gd name="T17" fmla="*/ 168 h 169"/>
                <a:gd name="T18" fmla="*/ 302 w 326"/>
                <a:gd name="T19" fmla="*/ 169 h 169"/>
                <a:gd name="T20" fmla="*/ 254 w 326"/>
                <a:gd name="T21" fmla="*/ 166 h 169"/>
                <a:gd name="T22" fmla="*/ 210 w 326"/>
                <a:gd name="T23" fmla="*/ 156 h 169"/>
                <a:gd name="T24" fmla="*/ 167 w 326"/>
                <a:gd name="T25" fmla="*/ 142 h 169"/>
                <a:gd name="T26" fmla="*/ 127 w 326"/>
                <a:gd name="T27" fmla="*/ 122 h 169"/>
                <a:gd name="T28" fmla="*/ 90 w 326"/>
                <a:gd name="T29" fmla="*/ 97 h 169"/>
                <a:gd name="T30" fmla="*/ 56 w 326"/>
                <a:gd name="T31" fmla="*/ 70 h 169"/>
                <a:gd name="T32" fmla="*/ 26 w 326"/>
                <a:gd name="T33" fmla="*/ 36 h 169"/>
                <a:gd name="T34" fmla="*/ 0 w 326"/>
                <a:gd name="T35" fmla="*/ 0 h 169"/>
                <a:gd name="T36" fmla="*/ 25 w 326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6" h="169">
                  <a:moveTo>
                    <a:pt x="25" y="0"/>
                  </a:moveTo>
                  <a:lnTo>
                    <a:pt x="72" y="3"/>
                  </a:lnTo>
                  <a:lnTo>
                    <a:pt x="117" y="12"/>
                  </a:lnTo>
                  <a:lnTo>
                    <a:pt x="159" y="26"/>
                  </a:lnTo>
                  <a:lnTo>
                    <a:pt x="200" y="46"/>
                  </a:lnTo>
                  <a:lnTo>
                    <a:pt x="237" y="71"/>
                  </a:lnTo>
                  <a:lnTo>
                    <a:pt x="271" y="98"/>
                  </a:lnTo>
                  <a:lnTo>
                    <a:pt x="300" y="132"/>
                  </a:lnTo>
                  <a:lnTo>
                    <a:pt x="326" y="168"/>
                  </a:lnTo>
                  <a:lnTo>
                    <a:pt x="302" y="169"/>
                  </a:lnTo>
                  <a:lnTo>
                    <a:pt x="254" y="166"/>
                  </a:lnTo>
                  <a:lnTo>
                    <a:pt x="210" y="156"/>
                  </a:lnTo>
                  <a:lnTo>
                    <a:pt x="167" y="142"/>
                  </a:lnTo>
                  <a:lnTo>
                    <a:pt x="127" y="122"/>
                  </a:lnTo>
                  <a:lnTo>
                    <a:pt x="90" y="97"/>
                  </a:lnTo>
                  <a:lnTo>
                    <a:pt x="56" y="70"/>
                  </a:lnTo>
                  <a:lnTo>
                    <a:pt x="26" y="36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202">
              <a:extLst>
                <a:ext uri="{FF2B5EF4-FFF2-40B4-BE49-F238E27FC236}">
                  <a16:creationId xmlns:a16="http://schemas.microsoft.com/office/drawing/2014/main" id="{6D3A5998-C9C7-4892-828F-2B655F89C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005" y="3175000"/>
              <a:ext cx="228600" cy="201613"/>
            </a:xfrm>
            <a:custGeom>
              <a:avLst/>
              <a:gdLst>
                <a:gd name="T0" fmla="*/ 144 w 144"/>
                <a:gd name="T1" fmla="*/ 0 h 127"/>
                <a:gd name="T2" fmla="*/ 121 w 144"/>
                <a:gd name="T3" fmla="*/ 31 h 127"/>
                <a:gd name="T4" fmla="*/ 95 w 144"/>
                <a:gd name="T5" fmla="*/ 60 h 127"/>
                <a:gd name="T6" fmla="*/ 66 w 144"/>
                <a:gd name="T7" fmla="*/ 86 h 127"/>
                <a:gd name="T8" fmla="*/ 34 w 144"/>
                <a:gd name="T9" fmla="*/ 109 h 127"/>
                <a:gd name="T10" fmla="*/ 0 w 144"/>
                <a:gd name="T11" fmla="*/ 127 h 127"/>
                <a:gd name="T12" fmla="*/ 22 w 144"/>
                <a:gd name="T13" fmla="*/ 95 h 127"/>
                <a:gd name="T14" fmla="*/ 48 w 144"/>
                <a:gd name="T15" fmla="*/ 68 h 127"/>
                <a:gd name="T16" fmla="*/ 78 w 144"/>
                <a:gd name="T17" fmla="*/ 42 h 127"/>
                <a:gd name="T18" fmla="*/ 109 w 144"/>
                <a:gd name="T19" fmla="*/ 19 h 127"/>
                <a:gd name="T20" fmla="*/ 144 w 144"/>
                <a:gd name="T2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27">
                  <a:moveTo>
                    <a:pt x="144" y="0"/>
                  </a:moveTo>
                  <a:lnTo>
                    <a:pt x="121" y="31"/>
                  </a:lnTo>
                  <a:lnTo>
                    <a:pt x="95" y="60"/>
                  </a:lnTo>
                  <a:lnTo>
                    <a:pt x="66" y="86"/>
                  </a:lnTo>
                  <a:lnTo>
                    <a:pt x="34" y="109"/>
                  </a:lnTo>
                  <a:lnTo>
                    <a:pt x="0" y="127"/>
                  </a:lnTo>
                  <a:lnTo>
                    <a:pt x="22" y="95"/>
                  </a:lnTo>
                  <a:lnTo>
                    <a:pt x="48" y="68"/>
                  </a:lnTo>
                  <a:lnTo>
                    <a:pt x="78" y="42"/>
                  </a:lnTo>
                  <a:lnTo>
                    <a:pt x="109" y="1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203">
              <a:extLst>
                <a:ext uri="{FF2B5EF4-FFF2-40B4-BE49-F238E27FC236}">
                  <a16:creationId xmlns:a16="http://schemas.microsoft.com/office/drawing/2014/main" id="{152210A5-6A8B-4E5E-90E2-E8427C00B5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5005" y="3332162"/>
              <a:ext cx="493713" cy="755650"/>
            </a:xfrm>
            <a:custGeom>
              <a:avLst/>
              <a:gdLst>
                <a:gd name="T0" fmla="*/ 121 w 311"/>
                <a:gd name="T1" fmla="*/ 22 h 476"/>
                <a:gd name="T2" fmla="*/ 121 w 311"/>
                <a:gd name="T3" fmla="*/ 204 h 476"/>
                <a:gd name="T4" fmla="*/ 121 w 311"/>
                <a:gd name="T5" fmla="*/ 206 h 476"/>
                <a:gd name="T6" fmla="*/ 120 w 311"/>
                <a:gd name="T7" fmla="*/ 209 h 476"/>
                <a:gd name="T8" fmla="*/ 26 w 311"/>
                <a:gd name="T9" fmla="*/ 404 h 476"/>
                <a:gd name="T10" fmla="*/ 25 w 311"/>
                <a:gd name="T11" fmla="*/ 408 h 476"/>
                <a:gd name="T12" fmla="*/ 22 w 311"/>
                <a:gd name="T13" fmla="*/ 416 h 476"/>
                <a:gd name="T14" fmla="*/ 22 w 311"/>
                <a:gd name="T15" fmla="*/ 425 h 476"/>
                <a:gd name="T16" fmla="*/ 26 w 311"/>
                <a:gd name="T17" fmla="*/ 434 h 476"/>
                <a:gd name="T18" fmla="*/ 32 w 311"/>
                <a:gd name="T19" fmla="*/ 443 h 476"/>
                <a:gd name="T20" fmla="*/ 41 w 311"/>
                <a:gd name="T21" fmla="*/ 449 h 476"/>
                <a:gd name="T22" fmla="*/ 53 w 311"/>
                <a:gd name="T23" fmla="*/ 453 h 476"/>
                <a:gd name="T24" fmla="*/ 258 w 311"/>
                <a:gd name="T25" fmla="*/ 453 h 476"/>
                <a:gd name="T26" fmla="*/ 270 w 311"/>
                <a:gd name="T27" fmla="*/ 449 h 476"/>
                <a:gd name="T28" fmla="*/ 280 w 311"/>
                <a:gd name="T29" fmla="*/ 443 h 476"/>
                <a:gd name="T30" fmla="*/ 285 w 311"/>
                <a:gd name="T31" fmla="*/ 434 h 476"/>
                <a:gd name="T32" fmla="*/ 288 w 311"/>
                <a:gd name="T33" fmla="*/ 425 h 476"/>
                <a:gd name="T34" fmla="*/ 288 w 311"/>
                <a:gd name="T35" fmla="*/ 416 h 476"/>
                <a:gd name="T36" fmla="*/ 287 w 311"/>
                <a:gd name="T37" fmla="*/ 408 h 476"/>
                <a:gd name="T38" fmla="*/ 286 w 311"/>
                <a:gd name="T39" fmla="*/ 404 h 476"/>
                <a:gd name="T40" fmla="*/ 191 w 311"/>
                <a:gd name="T41" fmla="*/ 209 h 476"/>
                <a:gd name="T42" fmla="*/ 190 w 311"/>
                <a:gd name="T43" fmla="*/ 206 h 476"/>
                <a:gd name="T44" fmla="*/ 190 w 311"/>
                <a:gd name="T45" fmla="*/ 204 h 476"/>
                <a:gd name="T46" fmla="*/ 190 w 311"/>
                <a:gd name="T47" fmla="*/ 22 h 476"/>
                <a:gd name="T48" fmla="*/ 121 w 311"/>
                <a:gd name="T49" fmla="*/ 22 h 476"/>
                <a:gd name="T50" fmla="*/ 109 w 311"/>
                <a:gd name="T51" fmla="*/ 0 h 476"/>
                <a:gd name="T52" fmla="*/ 201 w 311"/>
                <a:gd name="T53" fmla="*/ 0 h 476"/>
                <a:gd name="T54" fmla="*/ 204 w 311"/>
                <a:gd name="T55" fmla="*/ 1 h 476"/>
                <a:gd name="T56" fmla="*/ 207 w 311"/>
                <a:gd name="T57" fmla="*/ 2 h 476"/>
                <a:gd name="T58" fmla="*/ 210 w 311"/>
                <a:gd name="T59" fmla="*/ 5 h 476"/>
                <a:gd name="T60" fmla="*/ 211 w 311"/>
                <a:gd name="T61" fmla="*/ 8 h 476"/>
                <a:gd name="T62" fmla="*/ 213 w 311"/>
                <a:gd name="T63" fmla="*/ 11 h 476"/>
                <a:gd name="T64" fmla="*/ 213 w 311"/>
                <a:gd name="T65" fmla="*/ 201 h 476"/>
                <a:gd name="T66" fmla="*/ 306 w 311"/>
                <a:gd name="T67" fmla="*/ 395 h 476"/>
                <a:gd name="T68" fmla="*/ 306 w 311"/>
                <a:gd name="T69" fmla="*/ 396 h 476"/>
                <a:gd name="T70" fmla="*/ 308 w 311"/>
                <a:gd name="T71" fmla="*/ 399 h 476"/>
                <a:gd name="T72" fmla="*/ 310 w 311"/>
                <a:gd name="T73" fmla="*/ 406 h 476"/>
                <a:gd name="T74" fmla="*/ 311 w 311"/>
                <a:gd name="T75" fmla="*/ 418 h 476"/>
                <a:gd name="T76" fmla="*/ 311 w 311"/>
                <a:gd name="T77" fmla="*/ 431 h 476"/>
                <a:gd name="T78" fmla="*/ 305 w 311"/>
                <a:gd name="T79" fmla="*/ 445 h 476"/>
                <a:gd name="T80" fmla="*/ 296 w 311"/>
                <a:gd name="T81" fmla="*/ 458 h 476"/>
                <a:gd name="T82" fmla="*/ 281 w 311"/>
                <a:gd name="T83" fmla="*/ 468 h 476"/>
                <a:gd name="T84" fmla="*/ 262 w 311"/>
                <a:gd name="T85" fmla="*/ 476 h 476"/>
                <a:gd name="T86" fmla="*/ 259 w 311"/>
                <a:gd name="T87" fmla="*/ 476 h 476"/>
                <a:gd name="T88" fmla="*/ 51 w 311"/>
                <a:gd name="T89" fmla="*/ 476 h 476"/>
                <a:gd name="T90" fmla="*/ 49 w 311"/>
                <a:gd name="T91" fmla="*/ 476 h 476"/>
                <a:gd name="T92" fmla="*/ 30 w 311"/>
                <a:gd name="T93" fmla="*/ 468 h 476"/>
                <a:gd name="T94" fmla="*/ 15 w 311"/>
                <a:gd name="T95" fmla="*/ 458 h 476"/>
                <a:gd name="T96" fmla="*/ 5 w 311"/>
                <a:gd name="T97" fmla="*/ 445 h 476"/>
                <a:gd name="T98" fmla="*/ 1 w 311"/>
                <a:gd name="T99" fmla="*/ 431 h 476"/>
                <a:gd name="T100" fmla="*/ 0 w 311"/>
                <a:gd name="T101" fmla="*/ 418 h 476"/>
                <a:gd name="T102" fmla="*/ 1 w 311"/>
                <a:gd name="T103" fmla="*/ 406 h 476"/>
                <a:gd name="T104" fmla="*/ 3 w 311"/>
                <a:gd name="T105" fmla="*/ 399 h 476"/>
                <a:gd name="T106" fmla="*/ 4 w 311"/>
                <a:gd name="T107" fmla="*/ 396 h 476"/>
                <a:gd name="T108" fmla="*/ 5 w 311"/>
                <a:gd name="T109" fmla="*/ 395 h 476"/>
                <a:gd name="T110" fmla="*/ 98 w 311"/>
                <a:gd name="T111" fmla="*/ 201 h 476"/>
                <a:gd name="T112" fmla="*/ 98 w 311"/>
                <a:gd name="T113" fmla="*/ 11 h 476"/>
                <a:gd name="T114" fmla="*/ 99 w 311"/>
                <a:gd name="T115" fmla="*/ 8 h 476"/>
                <a:gd name="T116" fmla="*/ 100 w 311"/>
                <a:gd name="T117" fmla="*/ 5 h 476"/>
                <a:gd name="T118" fmla="*/ 103 w 311"/>
                <a:gd name="T119" fmla="*/ 2 h 476"/>
                <a:gd name="T120" fmla="*/ 106 w 311"/>
                <a:gd name="T121" fmla="*/ 1 h 476"/>
                <a:gd name="T122" fmla="*/ 109 w 311"/>
                <a:gd name="T12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476">
                  <a:moveTo>
                    <a:pt x="121" y="22"/>
                  </a:moveTo>
                  <a:lnTo>
                    <a:pt x="121" y="204"/>
                  </a:lnTo>
                  <a:lnTo>
                    <a:pt x="121" y="206"/>
                  </a:lnTo>
                  <a:lnTo>
                    <a:pt x="120" y="209"/>
                  </a:lnTo>
                  <a:lnTo>
                    <a:pt x="26" y="404"/>
                  </a:lnTo>
                  <a:lnTo>
                    <a:pt x="25" y="408"/>
                  </a:lnTo>
                  <a:lnTo>
                    <a:pt x="22" y="416"/>
                  </a:lnTo>
                  <a:lnTo>
                    <a:pt x="22" y="425"/>
                  </a:lnTo>
                  <a:lnTo>
                    <a:pt x="26" y="434"/>
                  </a:lnTo>
                  <a:lnTo>
                    <a:pt x="32" y="443"/>
                  </a:lnTo>
                  <a:lnTo>
                    <a:pt x="41" y="449"/>
                  </a:lnTo>
                  <a:lnTo>
                    <a:pt x="53" y="453"/>
                  </a:lnTo>
                  <a:lnTo>
                    <a:pt x="258" y="453"/>
                  </a:lnTo>
                  <a:lnTo>
                    <a:pt x="270" y="449"/>
                  </a:lnTo>
                  <a:lnTo>
                    <a:pt x="280" y="443"/>
                  </a:lnTo>
                  <a:lnTo>
                    <a:pt x="285" y="434"/>
                  </a:lnTo>
                  <a:lnTo>
                    <a:pt x="288" y="425"/>
                  </a:lnTo>
                  <a:lnTo>
                    <a:pt x="288" y="416"/>
                  </a:lnTo>
                  <a:lnTo>
                    <a:pt x="287" y="408"/>
                  </a:lnTo>
                  <a:lnTo>
                    <a:pt x="286" y="404"/>
                  </a:lnTo>
                  <a:lnTo>
                    <a:pt x="191" y="209"/>
                  </a:lnTo>
                  <a:lnTo>
                    <a:pt x="190" y="206"/>
                  </a:lnTo>
                  <a:lnTo>
                    <a:pt x="190" y="204"/>
                  </a:lnTo>
                  <a:lnTo>
                    <a:pt x="190" y="22"/>
                  </a:lnTo>
                  <a:lnTo>
                    <a:pt x="121" y="22"/>
                  </a:lnTo>
                  <a:close/>
                  <a:moveTo>
                    <a:pt x="109" y="0"/>
                  </a:moveTo>
                  <a:lnTo>
                    <a:pt x="201" y="0"/>
                  </a:lnTo>
                  <a:lnTo>
                    <a:pt x="204" y="1"/>
                  </a:lnTo>
                  <a:lnTo>
                    <a:pt x="207" y="2"/>
                  </a:lnTo>
                  <a:lnTo>
                    <a:pt x="210" y="5"/>
                  </a:lnTo>
                  <a:lnTo>
                    <a:pt x="211" y="8"/>
                  </a:lnTo>
                  <a:lnTo>
                    <a:pt x="213" y="11"/>
                  </a:lnTo>
                  <a:lnTo>
                    <a:pt x="213" y="201"/>
                  </a:lnTo>
                  <a:lnTo>
                    <a:pt x="306" y="395"/>
                  </a:lnTo>
                  <a:lnTo>
                    <a:pt x="306" y="396"/>
                  </a:lnTo>
                  <a:lnTo>
                    <a:pt x="308" y="399"/>
                  </a:lnTo>
                  <a:lnTo>
                    <a:pt x="310" y="406"/>
                  </a:lnTo>
                  <a:lnTo>
                    <a:pt x="311" y="418"/>
                  </a:lnTo>
                  <a:lnTo>
                    <a:pt x="311" y="431"/>
                  </a:lnTo>
                  <a:lnTo>
                    <a:pt x="305" y="445"/>
                  </a:lnTo>
                  <a:lnTo>
                    <a:pt x="296" y="458"/>
                  </a:lnTo>
                  <a:lnTo>
                    <a:pt x="281" y="468"/>
                  </a:lnTo>
                  <a:lnTo>
                    <a:pt x="262" y="476"/>
                  </a:lnTo>
                  <a:lnTo>
                    <a:pt x="259" y="476"/>
                  </a:lnTo>
                  <a:lnTo>
                    <a:pt x="51" y="476"/>
                  </a:lnTo>
                  <a:lnTo>
                    <a:pt x="49" y="476"/>
                  </a:lnTo>
                  <a:lnTo>
                    <a:pt x="30" y="468"/>
                  </a:lnTo>
                  <a:lnTo>
                    <a:pt x="15" y="458"/>
                  </a:lnTo>
                  <a:lnTo>
                    <a:pt x="5" y="445"/>
                  </a:lnTo>
                  <a:lnTo>
                    <a:pt x="1" y="431"/>
                  </a:lnTo>
                  <a:lnTo>
                    <a:pt x="0" y="418"/>
                  </a:lnTo>
                  <a:lnTo>
                    <a:pt x="1" y="406"/>
                  </a:lnTo>
                  <a:lnTo>
                    <a:pt x="3" y="399"/>
                  </a:lnTo>
                  <a:lnTo>
                    <a:pt x="4" y="396"/>
                  </a:lnTo>
                  <a:lnTo>
                    <a:pt x="5" y="395"/>
                  </a:lnTo>
                  <a:lnTo>
                    <a:pt x="98" y="201"/>
                  </a:lnTo>
                  <a:lnTo>
                    <a:pt x="98" y="11"/>
                  </a:lnTo>
                  <a:lnTo>
                    <a:pt x="99" y="8"/>
                  </a:lnTo>
                  <a:lnTo>
                    <a:pt x="100" y="5"/>
                  </a:lnTo>
                  <a:lnTo>
                    <a:pt x="103" y="2"/>
                  </a:lnTo>
                  <a:lnTo>
                    <a:pt x="106" y="1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3845"/>
            </a:solidFill>
            <a:ln w="0">
              <a:solidFill>
                <a:srgbClr val="00384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204">
              <a:extLst>
                <a:ext uri="{FF2B5EF4-FFF2-40B4-BE49-F238E27FC236}">
                  <a16:creationId xmlns:a16="http://schemas.microsoft.com/office/drawing/2014/main" id="{6C7A2BBA-9C7D-4D07-B24A-9D8221AAA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0093" y="3792537"/>
              <a:ext cx="361950" cy="242888"/>
            </a:xfrm>
            <a:custGeom>
              <a:avLst/>
              <a:gdLst>
                <a:gd name="T0" fmla="*/ 51 w 228"/>
                <a:gd name="T1" fmla="*/ 95 h 153"/>
                <a:gd name="T2" fmla="*/ 43 w 228"/>
                <a:gd name="T3" fmla="*/ 100 h 153"/>
                <a:gd name="T4" fmla="*/ 40 w 228"/>
                <a:gd name="T5" fmla="*/ 108 h 153"/>
                <a:gd name="T6" fmla="*/ 43 w 228"/>
                <a:gd name="T7" fmla="*/ 116 h 153"/>
                <a:gd name="T8" fmla="*/ 51 w 228"/>
                <a:gd name="T9" fmla="*/ 123 h 153"/>
                <a:gd name="T10" fmla="*/ 60 w 228"/>
                <a:gd name="T11" fmla="*/ 123 h 153"/>
                <a:gd name="T12" fmla="*/ 67 w 228"/>
                <a:gd name="T13" fmla="*/ 116 h 153"/>
                <a:gd name="T14" fmla="*/ 69 w 228"/>
                <a:gd name="T15" fmla="*/ 108 h 153"/>
                <a:gd name="T16" fmla="*/ 67 w 228"/>
                <a:gd name="T17" fmla="*/ 100 h 153"/>
                <a:gd name="T18" fmla="*/ 60 w 228"/>
                <a:gd name="T19" fmla="*/ 95 h 153"/>
                <a:gd name="T20" fmla="*/ 168 w 228"/>
                <a:gd name="T21" fmla="*/ 79 h 153"/>
                <a:gd name="T22" fmla="*/ 160 w 228"/>
                <a:gd name="T23" fmla="*/ 82 h 153"/>
                <a:gd name="T24" fmla="*/ 155 w 228"/>
                <a:gd name="T25" fmla="*/ 90 h 153"/>
                <a:gd name="T26" fmla="*/ 155 w 228"/>
                <a:gd name="T27" fmla="*/ 98 h 153"/>
                <a:gd name="T28" fmla="*/ 160 w 228"/>
                <a:gd name="T29" fmla="*/ 105 h 153"/>
                <a:gd name="T30" fmla="*/ 168 w 228"/>
                <a:gd name="T31" fmla="*/ 108 h 153"/>
                <a:gd name="T32" fmla="*/ 177 w 228"/>
                <a:gd name="T33" fmla="*/ 105 h 153"/>
                <a:gd name="T34" fmla="*/ 183 w 228"/>
                <a:gd name="T35" fmla="*/ 98 h 153"/>
                <a:gd name="T36" fmla="*/ 183 w 228"/>
                <a:gd name="T37" fmla="*/ 90 h 153"/>
                <a:gd name="T38" fmla="*/ 177 w 228"/>
                <a:gd name="T39" fmla="*/ 82 h 153"/>
                <a:gd name="T40" fmla="*/ 168 w 228"/>
                <a:gd name="T41" fmla="*/ 79 h 153"/>
                <a:gd name="T42" fmla="*/ 95 w 228"/>
                <a:gd name="T43" fmla="*/ 22 h 153"/>
                <a:gd name="T44" fmla="*/ 88 w 228"/>
                <a:gd name="T45" fmla="*/ 28 h 153"/>
                <a:gd name="T46" fmla="*/ 85 w 228"/>
                <a:gd name="T47" fmla="*/ 37 h 153"/>
                <a:gd name="T48" fmla="*/ 88 w 228"/>
                <a:gd name="T49" fmla="*/ 45 h 153"/>
                <a:gd name="T50" fmla="*/ 95 w 228"/>
                <a:gd name="T51" fmla="*/ 50 h 153"/>
                <a:gd name="T52" fmla="*/ 104 w 228"/>
                <a:gd name="T53" fmla="*/ 50 h 153"/>
                <a:gd name="T54" fmla="*/ 112 w 228"/>
                <a:gd name="T55" fmla="*/ 45 h 153"/>
                <a:gd name="T56" fmla="*/ 115 w 228"/>
                <a:gd name="T57" fmla="*/ 37 h 153"/>
                <a:gd name="T58" fmla="*/ 112 w 228"/>
                <a:gd name="T59" fmla="*/ 28 h 153"/>
                <a:gd name="T60" fmla="*/ 104 w 228"/>
                <a:gd name="T61" fmla="*/ 22 h 153"/>
                <a:gd name="T62" fmla="*/ 56 w 228"/>
                <a:gd name="T63" fmla="*/ 0 h 153"/>
                <a:gd name="T64" fmla="*/ 226 w 228"/>
                <a:gd name="T65" fmla="*/ 111 h 153"/>
                <a:gd name="T66" fmla="*/ 228 w 228"/>
                <a:gd name="T67" fmla="*/ 121 h 153"/>
                <a:gd name="T68" fmla="*/ 226 w 228"/>
                <a:gd name="T69" fmla="*/ 137 h 153"/>
                <a:gd name="T70" fmla="*/ 213 w 228"/>
                <a:gd name="T71" fmla="*/ 149 h 153"/>
                <a:gd name="T72" fmla="*/ 26 w 228"/>
                <a:gd name="T73" fmla="*/ 153 h 153"/>
                <a:gd name="T74" fmla="*/ 7 w 228"/>
                <a:gd name="T75" fmla="*/ 144 h 153"/>
                <a:gd name="T76" fmla="*/ 0 w 228"/>
                <a:gd name="T77" fmla="*/ 129 h 153"/>
                <a:gd name="T78" fmla="*/ 1 w 228"/>
                <a:gd name="T79" fmla="*/ 114 h 153"/>
                <a:gd name="T80" fmla="*/ 56 w 228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8" h="153">
                  <a:moveTo>
                    <a:pt x="55" y="94"/>
                  </a:moveTo>
                  <a:lnTo>
                    <a:pt x="51" y="95"/>
                  </a:lnTo>
                  <a:lnTo>
                    <a:pt x="47" y="97"/>
                  </a:lnTo>
                  <a:lnTo>
                    <a:pt x="43" y="100"/>
                  </a:lnTo>
                  <a:lnTo>
                    <a:pt x="41" y="104"/>
                  </a:lnTo>
                  <a:lnTo>
                    <a:pt x="40" y="108"/>
                  </a:lnTo>
                  <a:lnTo>
                    <a:pt x="41" y="113"/>
                  </a:lnTo>
                  <a:lnTo>
                    <a:pt x="43" y="116"/>
                  </a:lnTo>
                  <a:lnTo>
                    <a:pt x="47" y="120"/>
                  </a:lnTo>
                  <a:lnTo>
                    <a:pt x="51" y="123"/>
                  </a:lnTo>
                  <a:lnTo>
                    <a:pt x="55" y="123"/>
                  </a:lnTo>
                  <a:lnTo>
                    <a:pt x="60" y="123"/>
                  </a:lnTo>
                  <a:lnTo>
                    <a:pt x="64" y="120"/>
                  </a:lnTo>
                  <a:lnTo>
                    <a:pt x="67" y="116"/>
                  </a:lnTo>
                  <a:lnTo>
                    <a:pt x="69" y="113"/>
                  </a:lnTo>
                  <a:lnTo>
                    <a:pt x="69" y="108"/>
                  </a:lnTo>
                  <a:lnTo>
                    <a:pt x="69" y="104"/>
                  </a:lnTo>
                  <a:lnTo>
                    <a:pt x="67" y="100"/>
                  </a:lnTo>
                  <a:lnTo>
                    <a:pt x="64" y="97"/>
                  </a:lnTo>
                  <a:lnTo>
                    <a:pt x="60" y="95"/>
                  </a:lnTo>
                  <a:lnTo>
                    <a:pt x="55" y="94"/>
                  </a:lnTo>
                  <a:close/>
                  <a:moveTo>
                    <a:pt x="168" y="79"/>
                  </a:moveTo>
                  <a:lnTo>
                    <a:pt x="164" y="80"/>
                  </a:lnTo>
                  <a:lnTo>
                    <a:pt x="160" y="82"/>
                  </a:lnTo>
                  <a:lnTo>
                    <a:pt x="157" y="85"/>
                  </a:lnTo>
                  <a:lnTo>
                    <a:pt x="155" y="90"/>
                  </a:lnTo>
                  <a:lnTo>
                    <a:pt x="154" y="94"/>
                  </a:lnTo>
                  <a:lnTo>
                    <a:pt x="155" y="98"/>
                  </a:lnTo>
                  <a:lnTo>
                    <a:pt x="157" y="102"/>
                  </a:lnTo>
                  <a:lnTo>
                    <a:pt x="160" y="105"/>
                  </a:lnTo>
                  <a:lnTo>
                    <a:pt x="164" y="107"/>
                  </a:lnTo>
                  <a:lnTo>
                    <a:pt x="168" y="108"/>
                  </a:lnTo>
                  <a:lnTo>
                    <a:pt x="174" y="107"/>
                  </a:lnTo>
                  <a:lnTo>
                    <a:pt x="177" y="105"/>
                  </a:lnTo>
                  <a:lnTo>
                    <a:pt x="181" y="102"/>
                  </a:lnTo>
                  <a:lnTo>
                    <a:pt x="183" y="98"/>
                  </a:lnTo>
                  <a:lnTo>
                    <a:pt x="183" y="94"/>
                  </a:lnTo>
                  <a:lnTo>
                    <a:pt x="183" y="90"/>
                  </a:lnTo>
                  <a:lnTo>
                    <a:pt x="181" y="85"/>
                  </a:lnTo>
                  <a:lnTo>
                    <a:pt x="177" y="82"/>
                  </a:lnTo>
                  <a:lnTo>
                    <a:pt x="174" y="80"/>
                  </a:lnTo>
                  <a:lnTo>
                    <a:pt x="168" y="79"/>
                  </a:lnTo>
                  <a:close/>
                  <a:moveTo>
                    <a:pt x="100" y="22"/>
                  </a:moveTo>
                  <a:lnTo>
                    <a:pt x="95" y="22"/>
                  </a:lnTo>
                  <a:lnTo>
                    <a:pt x="91" y="25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5" y="37"/>
                  </a:lnTo>
                  <a:lnTo>
                    <a:pt x="86" y="41"/>
                  </a:lnTo>
                  <a:lnTo>
                    <a:pt x="88" y="45"/>
                  </a:lnTo>
                  <a:lnTo>
                    <a:pt x="91" y="48"/>
                  </a:lnTo>
                  <a:lnTo>
                    <a:pt x="95" y="50"/>
                  </a:lnTo>
                  <a:lnTo>
                    <a:pt x="100" y="51"/>
                  </a:lnTo>
                  <a:lnTo>
                    <a:pt x="104" y="50"/>
                  </a:lnTo>
                  <a:lnTo>
                    <a:pt x="109" y="48"/>
                  </a:lnTo>
                  <a:lnTo>
                    <a:pt x="112" y="45"/>
                  </a:lnTo>
                  <a:lnTo>
                    <a:pt x="114" y="41"/>
                  </a:lnTo>
                  <a:lnTo>
                    <a:pt x="115" y="37"/>
                  </a:lnTo>
                  <a:lnTo>
                    <a:pt x="114" y="32"/>
                  </a:lnTo>
                  <a:lnTo>
                    <a:pt x="112" y="28"/>
                  </a:lnTo>
                  <a:lnTo>
                    <a:pt x="109" y="25"/>
                  </a:lnTo>
                  <a:lnTo>
                    <a:pt x="104" y="22"/>
                  </a:lnTo>
                  <a:lnTo>
                    <a:pt x="100" y="22"/>
                  </a:lnTo>
                  <a:close/>
                  <a:moveTo>
                    <a:pt x="56" y="0"/>
                  </a:moveTo>
                  <a:lnTo>
                    <a:pt x="173" y="0"/>
                  </a:lnTo>
                  <a:lnTo>
                    <a:pt x="226" y="111"/>
                  </a:lnTo>
                  <a:lnTo>
                    <a:pt x="227" y="114"/>
                  </a:lnTo>
                  <a:lnTo>
                    <a:pt x="228" y="121"/>
                  </a:lnTo>
                  <a:lnTo>
                    <a:pt x="228" y="129"/>
                  </a:lnTo>
                  <a:lnTo>
                    <a:pt x="226" y="137"/>
                  </a:lnTo>
                  <a:lnTo>
                    <a:pt x="221" y="144"/>
                  </a:lnTo>
                  <a:lnTo>
                    <a:pt x="213" y="149"/>
                  </a:lnTo>
                  <a:lnTo>
                    <a:pt x="202" y="153"/>
                  </a:lnTo>
                  <a:lnTo>
                    <a:pt x="26" y="153"/>
                  </a:lnTo>
                  <a:lnTo>
                    <a:pt x="16" y="149"/>
                  </a:lnTo>
                  <a:lnTo>
                    <a:pt x="7" y="144"/>
                  </a:lnTo>
                  <a:lnTo>
                    <a:pt x="2" y="137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2" y="1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3845"/>
            </a:solidFill>
            <a:ln w="0">
              <a:solidFill>
                <a:srgbClr val="00384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205">
              <a:extLst>
                <a:ext uri="{FF2B5EF4-FFF2-40B4-BE49-F238E27FC236}">
                  <a16:creationId xmlns:a16="http://schemas.microsoft.com/office/drawing/2014/main" id="{E9E71D72-9B5C-42EF-88BE-ACBC83D23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3255" y="3305175"/>
              <a:ext cx="495300" cy="755650"/>
            </a:xfrm>
            <a:custGeom>
              <a:avLst/>
              <a:gdLst>
                <a:gd name="T0" fmla="*/ 121 w 312"/>
                <a:gd name="T1" fmla="*/ 23 h 476"/>
                <a:gd name="T2" fmla="*/ 121 w 312"/>
                <a:gd name="T3" fmla="*/ 203 h 476"/>
                <a:gd name="T4" fmla="*/ 121 w 312"/>
                <a:gd name="T5" fmla="*/ 207 h 476"/>
                <a:gd name="T6" fmla="*/ 121 w 312"/>
                <a:gd name="T7" fmla="*/ 209 h 476"/>
                <a:gd name="T8" fmla="*/ 26 w 312"/>
                <a:gd name="T9" fmla="*/ 405 h 476"/>
                <a:gd name="T10" fmla="*/ 25 w 312"/>
                <a:gd name="T11" fmla="*/ 408 h 476"/>
                <a:gd name="T12" fmla="*/ 24 w 312"/>
                <a:gd name="T13" fmla="*/ 415 h 476"/>
                <a:gd name="T14" fmla="*/ 24 w 312"/>
                <a:gd name="T15" fmla="*/ 424 h 476"/>
                <a:gd name="T16" fmla="*/ 26 w 312"/>
                <a:gd name="T17" fmla="*/ 435 h 476"/>
                <a:gd name="T18" fmla="*/ 32 w 312"/>
                <a:gd name="T19" fmla="*/ 442 h 476"/>
                <a:gd name="T20" fmla="*/ 41 w 312"/>
                <a:gd name="T21" fmla="*/ 448 h 476"/>
                <a:gd name="T22" fmla="*/ 54 w 312"/>
                <a:gd name="T23" fmla="*/ 453 h 476"/>
                <a:gd name="T24" fmla="*/ 258 w 312"/>
                <a:gd name="T25" fmla="*/ 453 h 476"/>
                <a:gd name="T26" fmla="*/ 271 w 312"/>
                <a:gd name="T27" fmla="*/ 448 h 476"/>
                <a:gd name="T28" fmla="*/ 280 w 312"/>
                <a:gd name="T29" fmla="*/ 442 h 476"/>
                <a:gd name="T30" fmla="*/ 286 w 312"/>
                <a:gd name="T31" fmla="*/ 435 h 476"/>
                <a:gd name="T32" fmla="*/ 289 w 312"/>
                <a:gd name="T33" fmla="*/ 424 h 476"/>
                <a:gd name="T34" fmla="*/ 289 w 312"/>
                <a:gd name="T35" fmla="*/ 415 h 476"/>
                <a:gd name="T36" fmla="*/ 287 w 312"/>
                <a:gd name="T37" fmla="*/ 408 h 476"/>
                <a:gd name="T38" fmla="*/ 286 w 312"/>
                <a:gd name="T39" fmla="*/ 405 h 476"/>
                <a:gd name="T40" fmla="*/ 191 w 312"/>
                <a:gd name="T41" fmla="*/ 209 h 476"/>
                <a:gd name="T42" fmla="*/ 191 w 312"/>
                <a:gd name="T43" fmla="*/ 207 h 476"/>
                <a:gd name="T44" fmla="*/ 190 w 312"/>
                <a:gd name="T45" fmla="*/ 203 h 476"/>
                <a:gd name="T46" fmla="*/ 190 w 312"/>
                <a:gd name="T47" fmla="*/ 23 h 476"/>
                <a:gd name="T48" fmla="*/ 121 w 312"/>
                <a:gd name="T49" fmla="*/ 23 h 476"/>
                <a:gd name="T50" fmla="*/ 111 w 312"/>
                <a:gd name="T51" fmla="*/ 0 h 476"/>
                <a:gd name="T52" fmla="*/ 202 w 312"/>
                <a:gd name="T53" fmla="*/ 0 h 476"/>
                <a:gd name="T54" fmla="*/ 206 w 312"/>
                <a:gd name="T55" fmla="*/ 0 h 476"/>
                <a:gd name="T56" fmla="*/ 209 w 312"/>
                <a:gd name="T57" fmla="*/ 2 h 476"/>
                <a:gd name="T58" fmla="*/ 211 w 312"/>
                <a:gd name="T59" fmla="*/ 4 h 476"/>
                <a:gd name="T60" fmla="*/ 213 w 312"/>
                <a:gd name="T61" fmla="*/ 7 h 476"/>
                <a:gd name="T62" fmla="*/ 213 w 312"/>
                <a:gd name="T63" fmla="*/ 11 h 476"/>
                <a:gd name="T64" fmla="*/ 213 w 312"/>
                <a:gd name="T65" fmla="*/ 201 h 476"/>
                <a:gd name="T66" fmla="*/ 307 w 312"/>
                <a:gd name="T67" fmla="*/ 396 h 476"/>
                <a:gd name="T68" fmla="*/ 307 w 312"/>
                <a:gd name="T69" fmla="*/ 396 h 476"/>
                <a:gd name="T70" fmla="*/ 308 w 312"/>
                <a:gd name="T71" fmla="*/ 399 h 476"/>
                <a:gd name="T72" fmla="*/ 310 w 312"/>
                <a:gd name="T73" fmla="*/ 407 h 476"/>
                <a:gd name="T74" fmla="*/ 312 w 312"/>
                <a:gd name="T75" fmla="*/ 418 h 476"/>
                <a:gd name="T76" fmla="*/ 311 w 312"/>
                <a:gd name="T77" fmla="*/ 431 h 476"/>
                <a:gd name="T78" fmla="*/ 307 w 312"/>
                <a:gd name="T79" fmla="*/ 445 h 476"/>
                <a:gd name="T80" fmla="*/ 297 w 312"/>
                <a:gd name="T81" fmla="*/ 459 h 476"/>
                <a:gd name="T82" fmla="*/ 282 w 312"/>
                <a:gd name="T83" fmla="*/ 469 h 476"/>
                <a:gd name="T84" fmla="*/ 262 w 312"/>
                <a:gd name="T85" fmla="*/ 475 h 476"/>
                <a:gd name="T86" fmla="*/ 260 w 312"/>
                <a:gd name="T87" fmla="*/ 476 h 476"/>
                <a:gd name="T88" fmla="*/ 53 w 312"/>
                <a:gd name="T89" fmla="*/ 476 h 476"/>
                <a:gd name="T90" fmla="*/ 50 w 312"/>
                <a:gd name="T91" fmla="*/ 475 h 476"/>
                <a:gd name="T92" fmla="*/ 30 w 312"/>
                <a:gd name="T93" fmla="*/ 469 h 476"/>
                <a:gd name="T94" fmla="*/ 16 w 312"/>
                <a:gd name="T95" fmla="*/ 459 h 476"/>
                <a:gd name="T96" fmla="*/ 6 w 312"/>
                <a:gd name="T97" fmla="*/ 445 h 476"/>
                <a:gd name="T98" fmla="*/ 1 w 312"/>
                <a:gd name="T99" fmla="*/ 431 h 476"/>
                <a:gd name="T100" fmla="*/ 0 w 312"/>
                <a:gd name="T101" fmla="*/ 418 h 476"/>
                <a:gd name="T102" fmla="*/ 2 w 312"/>
                <a:gd name="T103" fmla="*/ 407 h 476"/>
                <a:gd name="T104" fmla="*/ 4 w 312"/>
                <a:gd name="T105" fmla="*/ 399 h 476"/>
                <a:gd name="T106" fmla="*/ 5 w 312"/>
                <a:gd name="T107" fmla="*/ 396 h 476"/>
                <a:gd name="T108" fmla="*/ 5 w 312"/>
                <a:gd name="T109" fmla="*/ 396 h 476"/>
                <a:gd name="T110" fmla="*/ 99 w 312"/>
                <a:gd name="T111" fmla="*/ 201 h 476"/>
                <a:gd name="T112" fmla="*/ 99 w 312"/>
                <a:gd name="T113" fmla="*/ 11 h 476"/>
                <a:gd name="T114" fmla="*/ 99 w 312"/>
                <a:gd name="T115" fmla="*/ 7 h 476"/>
                <a:gd name="T116" fmla="*/ 101 w 312"/>
                <a:gd name="T117" fmla="*/ 4 h 476"/>
                <a:gd name="T118" fmla="*/ 103 w 312"/>
                <a:gd name="T119" fmla="*/ 2 h 476"/>
                <a:gd name="T120" fmla="*/ 107 w 312"/>
                <a:gd name="T121" fmla="*/ 0 h 476"/>
                <a:gd name="T122" fmla="*/ 111 w 312"/>
                <a:gd name="T123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476">
                  <a:moveTo>
                    <a:pt x="121" y="23"/>
                  </a:moveTo>
                  <a:lnTo>
                    <a:pt x="121" y="203"/>
                  </a:lnTo>
                  <a:lnTo>
                    <a:pt x="121" y="207"/>
                  </a:lnTo>
                  <a:lnTo>
                    <a:pt x="121" y="209"/>
                  </a:lnTo>
                  <a:lnTo>
                    <a:pt x="26" y="405"/>
                  </a:lnTo>
                  <a:lnTo>
                    <a:pt x="25" y="408"/>
                  </a:lnTo>
                  <a:lnTo>
                    <a:pt x="24" y="415"/>
                  </a:lnTo>
                  <a:lnTo>
                    <a:pt x="24" y="424"/>
                  </a:lnTo>
                  <a:lnTo>
                    <a:pt x="26" y="435"/>
                  </a:lnTo>
                  <a:lnTo>
                    <a:pt x="32" y="442"/>
                  </a:lnTo>
                  <a:lnTo>
                    <a:pt x="41" y="448"/>
                  </a:lnTo>
                  <a:lnTo>
                    <a:pt x="54" y="453"/>
                  </a:lnTo>
                  <a:lnTo>
                    <a:pt x="258" y="453"/>
                  </a:lnTo>
                  <a:lnTo>
                    <a:pt x="271" y="448"/>
                  </a:lnTo>
                  <a:lnTo>
                    <a:pt x="280" y="442"/>
                  </a:lnTo>
                  <a:lnTo>
                    <a:pt x="286" y="435"/>
                  </a:lnTo>
                  <a:lnTo>
                    <a:pt x="289" y="424"/>
                  </a:lnTo>
                  <a:lnTo>
                    <a:pt x="289" y="415"/>
                  </a:lnTo>
                  <a:lnTo>
                    <a:pt x="287" y="408"/>
                  </a:lnTo>
                  <a:lnTo>
                    <a:pt x="286" y="405"/>
                  </a:lnTo>
                  <a:lnTo>
                    <a:pt x="191" y="209"/>
                  </a:lnTo>
                  <a:lnTo>
                    <a:pt x="191" y="207"/>
                  </a:lnTo>
                  <a:lnTo>
                    <a:pt x="190" y="203"/>
                  </a:lnTo>
                  <a:lnTo>
                    <a:pt x="190" y="23"/>
                  </a:lnTo>
                  <a:lnTo>
                    <a:pt x="121" y="23"/>
                  </a:lnTo>
                  <a:close/>
                  <a:moveTo>
                    <a:pt x="111" y="0"/>
                  </a:moveTo>
                  <a:lnTo>
                    <a:pt x="202" y="0"/>
                  </a:lnTo>
                  <a:lnTo>
                    <a:pt x="206" y="0"/>
                  </a:lnTo>
                  <a:lnTo>
                    <a:pt x="209" y="2"/>
                  </a:lnTo>
                  <a:lnTo>
                    <a:pt x="211" y="4"/>
                  </a:lnTo>
                  <a:lnTo>
                    <a:pt x="213" y="7"/>
                  </a:lnTo>
                  <a:lnTo>
                    <a:pt x="213" y="11"/>
                  </a:lnTo>
                  <a:lnTo>
                    <a:pt x="213" y="201"/>
                  </a:lnTo>
                  <a:lnTo>
                    <a:pt x="307" y="396"/>
                  </a:lnTo>
                  <a:lnTo>
                    <a:pt x="307" y="396"/>
                  </a:lnTo>
                  <a:lnTo>
                    <a:pt x="308" y="399"/>
                  </a:lnTo>
                  <a:lnTo>
                    <a:pt x="310" y="407"/>
                  </a:lnTo>
                  <a:lnTo>
                    <a:pt x="312" y="418"/>
                  </a:lnTo>
                  <a:lnTo>
                    <a:pt x="311" y="431"/>
                  </a:lnTo>
                  <a:lnTo>
                    <a:pt x="307" y="445"/>
                  </a:lnTo>
                  <a:lnTo>
                    <a:pt x="297" y="459"/>
                  </a:lnTo>
                  <a:lnTo>
                    <a:pt x="282" y="469"/>
                  </a:lnTo>
                  <a:lnTo>
                    <a:pt x="262" y="475"/>
                  </a:lnTo>
                  <a:lnTo>
                    <a:pt x="260" y="476"/>
                  </a:lnTo>
                  <a:lnTo>
                    <a:pt x="53" y="476"/>
                  </a:lnTo>
                  <a:lnTo>
                    <a:pt x="50" y="475"/>
                  </a:lnTo>
                  <a:lnTo>
                    <a:pt x="30" y="469"/>
                  </a:lnTo>
                  <a:lnTo>
                    <a:pt x="16" y="459"/>
                  </a:lnTo>
                  <a:lnTo>
                    <a:pt x="6" y="445"/>
                  </a:lnTo>
                  <a:lnTo>
                    <a:pt x="1" y="431"/>
                  </a:lnTo>
                  <a:lnTo>
                    <a:pt x="0" y="418"/>
                  </a:lnTo>
                  <a:lnTo>
                    <a:pt x="2" y="407"/>
                  </a:lnTo>
                  <a:lnTo>
                    <a:pt x="4" y="399"/>
                  </a:lnTo>
                  <a:lnTo>
                    <a:pt x="5" y="396"/>
                  </a:lnTo>
                  <a:lnTo>
                    <a:pt x="5" y="396"/>
                  </a:lnTo>
                  <a:lnTo>
                    <a:pt x="99" y="201"/>
                  </a:lnTo>
                  <a:lnTo>
                    <a:pt x="99" y="11"/>
                  </a:lnTo>
                  <a:lnTo>
                    <a:pt x="99" y="7"/>
                  </a:lnTo>
                  <a:lnTo>
                    <a:pt x="101" y="4"/>
                  </a:lnTo>
                  <a:lnTo>
                    <a:pt x="103" y="2"/>
                  </a:lnTo>
                  <a:lnTo>
                    <a:pt x="107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206">
              <a:extLst>
                <a:ext uri="{FF2B5EF4-FFF2-40B4-BE49-F238E27FC236}">
                  <a16:creationId xmlns:a16="http://schemas.microsoft.com/office/drawing/2014/main" id="{7584CA04-C9F3-4801-BA7D-AD4E70B04A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8343" y="3763962"/>
              <a:ext cx="365125" cy="244475"/>
            </a:xfrm>
            <a:custGeom>
              <a:avLst/>
              <a:gdLst>
                <a:gd name="T0" fmla="*/ 51 w 230"/>
                <a:gd name="T1" fmla="*/ 95 h 154"/>
                <a:gd name="T2" fmla="*/ 44 w 230"/>
                <a:gd name="T3" fmla="*/ 100 h 154"/>
                <a:gd name="T4" fmla="*/ 42 w 230"/>
                <a:gd name="T5" fmla="*/ 109 h 154"/>
                <a:gd name="T6" fmla="*/ 44 w 230"/>
                <a:gd name="T7" fmla="*/ 118 h 154"/>
                <a:gd name="T8" fmla="*/ 51 w 230"/>
                <a:gd name="T9" fmla="*/ 123 h 154"/>
                <a:gd name="T10" fmla="*/ 60 w 230"/>
                <a:gd name="T11" fmla="*/ 123 h 154"/>
                <a:gd name="T12" fmla="*/ 68 w 230"/>
                <a:gd name="T13" fmla="*/ 118 h 154"/>
                <a:gd name="T14" fmla="*/ 71 w 230"/>
                <a:gd name="T15" fmla="*/ 109 h 154"/>
                <a:gd name="T16" fmla="*/ 68 w 230"/>
                <a:gd name="T17" fmla="*/ 100 h 154"/>
                <a:gd name="T18" fmla="*/ 60 w 230"/>
                <a:gd name="T19" fmla="*/ 95 h 154"/>
                <a:gd name="T20" fmla="*/ 170 w 230"/>
                <a:gd name="T21" fmla="*/ 80 h 154"/>
                <a:gd name="T22" fmla="*/ 161 w 230"/>
                <a:gd name="T23" fmla="*/ 83 h 154"/>
                <a:gd name="T24" fmla="*/ 155 w 230"/>
                <a:gd name="T25" fmla="*/ 90 h 154"/>
                <a:gd name="T26" fmla="*/ 155 w 230"/>
                <a:gd name="T27" fmla="*/ 99 h 154"/>
                <a:gd name="T28" fmla="*/ 161 w 230"/>
                <a:gd name="T29" fmla="*/ 107 h 154"/>
                <a:gd name="T30" fmla="*/ 170 w 230"/>
                <a:gd name="T31" fmla="*/ 109 h 154"/>
                <a:gd name="T32" fmla="*/ 178 w 230"/>
                <a:gd name="T33" fmla="*/ 107 h 154"/>
                <a:gd name="T34" fmla="*/ 183 w 230"/>
                <a:gd name="T35" fmla="*/ 99 h 154"/>
                <a:gd name="T36" fmla="*/ 183 w 230"/>
                <a:gd name="T37" fmla="*/ 90 h 154"/>
                <a:gd name="T38" fmla="*/ 178 w 230"/>
                <a:gd name="T39" fmla="*/ 83 h 154"/>
                <a:gd name="T40" fmla="*/ 170 w 230"/>
                <a:gd name="T41" fmla="*/ 80 h 154"/>
                <a:gd name="T42" fmla="*/ 96 w 230"/>
                <a:gd name="T43" fmla="*/ 24 h 154"/>
                <a:gd name="T44" fmla="*/ 89 w 230"/>
                <a:gd name="T45" fmla="*/ 29 h 154"/>
                <a:gd name="T46" fmla="*/ 86 w 230"/>
                <a:gd name="T47" fmla="*/ 37 h 154"/>
                <a:gd name="T48" fmla="*/ 89 w 230"/>
                <a:gd name="T49" fmla="*/ 46 h 154"/>
                <a:gd name="T50" fmla="*/ 96 w 230"/>
                <a:gd name="T51" fmla="*/ 51 h 154"/>
                <a:gd name="T52" fmla="*/ 105 w 230"/>
                <a:gd name="T53" fmla="*/ 51 h 154"/>
                <a:gd name="T54" fmla="*/ 112 w 230"/>
                <a:gd name="T55" fmla="*/ 46 h 154"/>
                <a:gd name="T56" fmla="*/ 115 w 230"/>
                <a:gd name="T57" fmla="*/ 37 h 154"/>
                <a:gd name="T58" fmla="*/ 112 w 230"/>
                <a:gd name="T59" fmla="*/ 29 h 154"/>
                <a:gd name="T60" fmla="*/ 105 w 230"/>
                <a:gd name="T61" fmla="*/ 24 h 154"/>
                <a:gd name="T62" fmla="*/ 57 w 230"/>
                <a:gd name="T63" fmla="*/ 0 h 154"/>
                <a:gd name="T64" fmla="*/ 228 w 230"/>
                <a:gd name="T65" fmla="*/ 112 h 154"/>
                <a:gd name="T66" fmla="*/ 230 w 230"/>
                <a:gd name="T67" fmla="*/ 122 h 154"/>
                <a:gd name="T68" fmla="*/ 228 w 230"/>
                <a:gd name="T69" fmla="*/ 138 h 154"/>
                <a:gd name="T70" fmla="*/ 214 w 230"/>
                <a:gd name="T71" fmla="*/ 150 h 154"/>
                <a:gd name="T72" fmla="*/ 27 w 230"/>
                <a:gd name="T73" fmla="*/ 154 h 154"/>
                <a:gd name="T74" fmla="*/ 9 w 230"/>
                <a:gd name="T75" fmla="*/ 145 h 154"/>
                <a:gd name="T76" fmla="*/ 0 w 230"/>
                <a:gd name="T77" fmla="*/ 129 h 154"/>
                <a:gd name="T78" fmla="*/ 3 w 230"/>
                <a:gd name="T79" fmla="*/ 115 h 154"/>
                <a:gd name="T80" fmla="*/ 57 w 230"/>
                <a:gd name="T8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154">
                  <a:moveTo>
                    <a:pt x="56" y="94"/>
                  </a:moveTo>
                  <a:lnTo>
                    <a:pt x="51" y="95"/>
                  </a:lnTo>
                  <a:lnTo>
                    <a:pt x="47" y="97"/>
                  </a:lnTo>
                  <a:lnTo>
                    <a:pt x="44" y="100"/>
                  </a:lnTo>
                  <a:lnTo>
                    <a:pt x="42" y="104"/>
                  </a:lnTo>
                  <a:lnTo>
                    <a:pt x="42" y="109"/>
                  </a:lnTo>
                  <a:lnTo>
                    <a:pt x="42" y="114"/>
                  </a:lnTo>
                  <a:lnTo>
                    <a:pt x="44" y="118"/>
                  </a:lnTo>
                  <a:lnTo>
                    <a:pt x="47" y="121"/>
                  </a:lnTo>
                  <a:lnTo>
                    <a:pt x="51" y="123"/>
                  </a:lnTo>
                  <a:lnTo>
                    <a:pt x="56" y="124"/>
                  </a:lnTo>
                  <a:lnTo>
                    <a:pt x="60" y="123"/>
                  </a:lnTo>
                  <a:lnTo>
                    <a:pt x="64" y="121"/>
                  </a:lnTo>
                  <a:lnTo>
                    <a:pt x="68" y="118"/>
                  </a:lnTo>
                  <a:lnTo>
                    <a:pt x="70" y="114"/>
                  </a:lnTo>
                  <a:lnTo>
                    <a:pt x="71" y="109"/>
                  </a:lnTo>
                  <a:lnTo>
                    <a:pt x="70" y="104"/>
                  </a:lnTo>
                  <a:lnTo>
                    <a:pt x="68" y="100"/>
                  </a:lnTo>
                  <a:lnTo>
                    <a:pt x="64" y="97"/>
                  </a:lnTo>
                  <a:lnTo>
                    <a:pt x="60" y="95"/>
                  </a:lnTo>
                  <a:lnTo>
                    <a:pt x="56" y="94"/>
                  </a:lnTo>
                  <a:close/>
                  <a:moveTo>
                    <a:pt x="170" y="80"/>
                  </a:moveTo>
                  <a:lnTo>
                    <a:pt x="165" y="81"/>
                  </a:lnTo>
                  <a:lnTo>
                    <a:pt x="161" y="83"/>
                  </a:lnTo>
                  <a:lnTo>
                    <a:pt x="157" y="86"/>
                  </a:lnTo>
                  <a:lnTo>
                    <a:pt x="155" y="90"/>
                  </a:lnTo>
                  <a:lnTo>
                    <a:pt x="154" y="94"/>
                  </a:lnTo>
                  <a:lnTo>
                    <a:pt x="155" y="99"/>
                  </a:lnTo>
                  <a:lnTo>
                    <a:pt x="157" y="103"/>
                  </a:lnTo>
                  <a:lnTo>
                    <a:pt x="161" y="107"/>
                  </a:lnTo>
                  <a:lnTo>
                    <a:pt x="165" y="109"/>
                  </a:lnTo>
                  <a:lnTo>
                    <a:pt x="170" y="109"/>
                  </a:lnTo>
                  <a:lnTo>
                    <a:pt x="174" y="109"/>
                  </a:lnTo>
                  <a:lnTo>
                    <a:pt x="178" y="107"/>
                  </a:lnTo>
                  <a:lnTo>
                    <a:pt x="181" y="103"/>
                  </a:lnTo>
                  <a:lnTo>
                    <a:pt x="183" y="99"/>
                  </a:lnTo>
                  <a:lnTo>
                    <a:pt x="184" y="94"/>
                  </a:lnTo>
                  <a:lnTo>
                    <a:pt x="183" y="90"/>
                  </a:lnTo>
                  <a:lnTo>
                    <a:pt x="181" y="86"/>
                  </a:lnTo>
                  <a:lnTo>
                    <a:pt x="178" y="83"/>
                  </a:lnTo>
                  <a:lnTo>
                    <a:pt x="174" y="81"/>
                  </a:lnTo>
                  <a:lnTo>
                    <a:pt x="170" y="80"/>
                  </a:lnTo>
                  <a:close/>
                  <a:moveTo>
                    <a:pt x="101" y="23"/>
                  </a:moveTo>
                  <a:lnTo>
                    <a:pt x="96" y="24"/>
                  </a:lnTo>
                  <a:lnTo>
                    <a:pt x="92" y="26"/>
                  </a:lnTo>
                  <a:lnTo>
                    <a:pt x="89" y="29"/>
                  </a:lnTo>
                  <a:lnTo>
                    <a:pt x="87" y="33"/>
                  </a:lnTo>
                  <a:lnTo>
                    <a:pt x="86" y="37"/>
                  </a:lnTo>
                  <a:lnTo>
                    <a:pt x="87" y="43"/>
                  </a:lnTo>
                  <a:lnTo>
                    <a:pt x="89" y="46"/>
                  </a:lnTo>
                  <a:lnTo>
                    <a:pt x="92" y="49"/>
                  </a:lnTo>
                  <a:lnTo>
                    <a:pt x="96" y="51"/>
                  </a:lnTo>
                  <a:lnTo>
                    <a:pt x="101" y="52"/>
                  </a:lnTo>
                  <a:lnTo>
                    <a:pt x="105" y="51"/>
                  </a:lnTo>
                  <a:lnTo>
                    <a:pt x="109" y="49"/>
                  </a:lnTo>
                  <a:lnTo>
                    <a:pt x="112" y="46"/>
                  </a:lnTo>
                  <a:lnTo>
                    <a:pt x="114" y="43"/>
                  </a:lnTo>
                  <a:lnTo>
                    <a:pt x="115" y="37"/>
                  </a:lnTo>
                  <a:lnTo>
                    <a:pt x="114" y="33"/>
                  </a:lnTo>
                  <a:lnTo>
                    <a:pt x="112" y="29"/>
                  </a:lnTo>
                  <a:lnTo>
                    <a:pt x="109" y="26"/>
                  </a:lnTo>
                  <a:lnTo>
                    <a:pt x="105" y="24"/>
                  </a:lnTo>
                  <a:lnTo>
                    <a:pt x="101" y="23"/>
                  </a:lnTo>
                  <a:close/>
                  <a:moveTo>
                    <a:pt x="57" y="0"/>
                  </a:moveTo>
                  <a:lnTo>
                    <a:pt x="174" y="0"/>
                  </a:lnTo>
                  <a:lnTo>
                    <a:pt x="228" y="112"/>
                  </a:lnTo>
                  <a:lnTo>
                    <a:pt x="229" y="115"/>
                  </a:lnTo>
                  <a:lnTo>
                    <a:pt x="230" y="122"/>
                  </a:lnTo>
                  <a:lnTo>
                    <a:pt x="230" y="129"/>
                  </a:lnTo>
                  <a:lnTo>
                    <a:pt x="228" y="138"/>
                  </a:lnTo>
                  <a:lnTo>
                    <a:pt x="222" y="145"/>
                  </a:lnTo>
                  <a:lnTo>
                    <a:pt x="214" y="150"/>
                  </a:lnTo>
                  <a:lnTo>
                    <a:pt x="204" y="154"/>
                  </a:lnTo>
                  <a:lnTo>
                    <a:pt x="27" y="154"/>
                  </a:lnTo>
                  <a:lnTo>
                    <a:pt x="16" y="150"/>
                  </a:lnTo>
                  <a:lnTo>
                    <a:pt x="9" y="145"/>
                  </a:lnTo>
                  <a:lnTo>
                    <a:pt x="4" y="138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3" y="115"/>
                  </a:lnTo>
                  <a:lnTo>
                    <a:pt x="3" y="11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207">
              <a:extLst>
                <a:ext uri="{FF2B5EF4-FFF2-40B4-BE49-F238E27FC236}">
                  <a16:creationId xmlns:a16="http://schemas.microsoft.com/office/drawing/2014/main" id="{E062959A-43EE-4E49-8C49-FC399F1B6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405" y="3363912"/>
              <a:ext cx="1090613" cy="1119188"/>
            </a:xfrm>
            <a:custGeom>
              <a:avLst/>
              <a:gdLst>
                <a:gd name="T0" fmla="*/ 430 w 687"/>
                <a:gd name="T1" fmla="*/ 400 h 705"/>
                <a:gd name="T2" fmla="*/ 254 w 687"/>
                <a:gd name="T3" fmla="*/ 460 h 705"/>
                <a:gd name="T4" fmla="*/ 575 w 687"/>
                <a:gd name="T5" fmla="*/ 307 h 705"/>
                <a:gd name="T6" fmla="*/ 477 w 687"/>
                <a:gd name="T7" fmla="*/ 275 h 705"/>
                <a:gd name="T8" fmla="*/ 328 w 687"/>
                <a:gd name="T9" fmla="*/ 299 h 705"/>
                <a:gd name="T10" fmla="*/ 304 w 687"/>
                <a:gd name="T11" fmla="*/ 0 h 705"/>
                <a:gd name="T12" fmla="*/ 575 w 687"/>
                <a:gd name="T13" fmla="*/ 279 h 705"/>
                <a:gd name="T14" fmla="*/ 563 w 687"/>
                <a:gd name="T15" fmla="*/ 267 h 705"/>
                <a:gd name="T16" fmla="*/ 552 w 687"/>
                <a:gd name="T17" fmla="*/ 242 h 705"/>
                <a:gd name="T18" fmla="*/ 543 w 687"/>
                <a:gd name="T19" fmla="*/ 229 h 705"/>
                <a:gd name="T20" fmla="*/ 527 w 687"/>
                <a:gd name="T21" fmla="*/ 210 h 705"/>
                <a:gd name="T22" fmla="*/ 500 w 687"/>
                <a:gd name="T23" fmla="*/ 196 h 705"/>
                <a:gd name="T24" fmla="*/ 491 w 687"/>
                <a:gd name="T25" fmla="*/ 171 h 705"/>
                <a:gd name="T26" fmla="*/ 464 w 687"/>
                <a:gd name="T27" fmla="*/ 159 h 705"/>
                <a:gd name="T28" fmla="*/ 447 w 687"/>
                <a:gd name="T29" fmla="*/ 150 h 705"/>
                <a:gd name="T30" fmla="*/ 423 w 687"/>
                <a:gd name="T31" fmla="*/ 146 h 705"/>
                <a:gd name="T32" fmla="*/ 402 w 687"/>
                <a:gd name="T33" fmla="*/ 146 h 705"/>
                <a:gd name="T34" fmla="*/ 376 w 687"/>
                <a:gd name="T35" fmla="*/ 126 h 705"/>
                <a:gd name="T36" fmla="*/ 342 w 687"/>
                <a:gd name="T37" fmla="*/ 137 h 705"/>
                <a:gd name="T38" fmla="*/ 320 w 687"/>
                <a:gd name="T39" fmla="*/ 157 h 705"/>
                <a:gd name="T40" fmla="*/ 296 w 687"/>
                <a:gd name="T41" fmla="*/ 137 h 705"/>
                <a:gd name="T42" fmla="*/ 280 w 687"/>
                <a:gd name="T43" fmla="*/ 171 h 705"/>
                <a:gd name="T44" fmla="*/ 250 w 687"/>
                <a:gd name="T45" fmla="*/ 146 h 705"/>
                <a:gd name="T46" fmla="*/ 220 w 687"/>
                <a:gd name="T47" fmla="*/ 170 h 705"/>
                <a:gd name="T48" fmla="*/ 215 w 687"/>
                <a:gd name="T49" fmla="*/ 208 h 705"/>
                <a:gd name="T50" fmla="*/ 196 w 687"/>
                <a:gd name="T51" fmla="*/ 225 h 705"/>
                <a:gd name="T52" fmla="*/ 161 w 687"/>
                <a:gd name="T53" fmla="*/ 229 h 705"/>
                <a:gd name="T54" fmla="*/ 170 w 687"/>
                <a:gd name="T55" fmla="*/ 267 h 705"/>
                <a:gd name="T56" fmla="*/ 145 w 687"/>
                <a:gd name="T57" fmla="*/ 277 h 705"/>
                <a:gd name="T58" fmla="*/ 147 w 687"/>
                <a:gd name="T59" fmla="*/ 304 h 705"/>
                <a:gd name="T60" fmla="*/ 146 w 687"/>
                <a:gd name="T61" fmla="*/ 328 h 705"/>
                <a:gd name="T62" fmla="*/ 136 w 687"/>
                <a:gd name="T63" fmla="*/ 363 h 705"/>
                <a:gd name="T64" fmla="*/ 147 w 687"/>
                <a:gd name="T65" fmla="*/ 399 h 705"/>
                <a:gd name="T66" fmla="*/ 139 w 687"/>
                <a:gd name="T67" fmla="*/ 431 h 705"/>
                <a:gd name="T68" fmla="*/ 151 w 687"/>
                <a:gd name="T69" fmla="*/ 445 h 705"/>
                <a:gd name="T70" fmla="*/ 157 w 687"/>
                <a:gd name="T71" fmla="*/ 472 h 705"/>
                <a:gd name="T72" fmla="*/ 169 w 687"/>
                <a:gd name="T73" fmla="*/ 482 h 705"/>
                <a:gd name="T74" fmla="*/ 183 w 687"/>
                <a:gd name="T75" fmla="*/ 505 h 705"/>
                <a:gd name="T76" fmla="*/ 207 w 687"/>
                <a:gd name="T77" fmla="*/ 516 h 705"/>
                <a:gd name="T78" fmla="*/ 230 w 687"/>
                <a:gd name="T79" fmla="*/ 526 h 705"/>
                <a:gd name="T80" fmla="*/ 249 w 687"/>
                <a:gd name="T81" fmla="*/ 554 h 705"/>
                <a:gd name="T82" fmla="*/ 263 w 687"/>
                <a:gd name="T83" fmla="*/ 569 h 705"/>
                <a:gd name="T84" fmla="*/ 289 w 687"/>
                <a:gd name="T85" fmla="*/ 571 h 705"/>
                <a:gd name="T86" fmla="*/ 308 w 687"/>
                <a:gd name="T87" fmla="*/ 580 h 705"/>
                <a:gd name="T88" fmla="*/ 335 w 687"/>
                <a:gd name="T89" fmla="*/ 576 h 705"/>
                <a:gd name="T90" fmla="*/ 370 w 687"/>
                <a:gd name="T91" fmla="*/ 576 h 705"/>
                <a:gd name="T92" fmla="*/ 390 w 687"/>
                <a:gd name="T93" fmla="*/ 583 h 705"/>
                <a:gd name="T94" fmla="*/ 415 w 687"/>
                <a:gd name="T95" fmla="*/ 571 h 705"/>
                <a:gd name="T96" fmla="*/ 433 w 687"/>
                <a:gd name="T97" fmla="*/ 548 h 705"/>
                <a:gd name="T98" fmla="*/ 462 w 687"/>
                <a:gd name="T99" fmla="*/ 567 h 705"/>
                <a:gd name="T100" fmla="*/ 478 w 687"/>
                <a:gd name="T101" fmla="*/ 533 h 705"/>
                <a:gd name="T102" fmla="*/ 495 w 687"/>
                <a:gd name="T103" fmla="*/ 506 h 705"/>
                <a:gd name="T104" fmla="*/ 532 w 687"/>
                <a:gd name="T105" fmla="*/ 509 h 705"/>
                <a:gd name="T106" fmla="*/ 544 w 687"/>
                <a:gd name="T107" fmla="*/ 484 h 705"/>
                <a:gd name="T108" fmla="*/ 539 w 687"/>
                <a:gd name="T109" fmla="*/ 449 h 705"/>
                <a:gd name="T110" fmla="*/ 578 w 687"/>
                <a:gd name="T111" fmla="*/ 445 h 705"/>
                <a:gd name="T112" fmla="*/ 550 w 687"/>
                <a:gd name="T113" fmla="*/ 416 h 705"/>
                <a:gd name="T114" fmla="*/ 577 w 687"/>
                <a:gd name="T115" fmla="*/ 394 h 705"/>
                <a:gd name="T116" fmla="*/ 584 w 687"/>
                <a:gd name="T117" fmla="*/ 358 h 705"/>
                <a:gd name="T118" fmla="*/ 606 w 687"/>
                <a:gd name="T119" fmla="*/ 365 h 705"/>
                <a:gd name="T120" fmla="*/ 398 w 687"/>
                <a:gd name="T121" fmla="*/ 701 h 705"/>
                <a:gd name="T122" fmla="*/ 6 w 687"/>
                <a:gd name="T123" fmla="*/ 423 h 705"/>
                <a:gd name="T124" fmla="*/ 231 w 687"/>
                <a:gd name="T125" fmla="*/ 19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7" h="705">
                  <a:moveTo>
                    <a:pt x="437" y="381"/>
                  </a:moveTo>
                  <a:lnTo>
                    <a:pt x="495" y="381"/>
                  </a:lnTo>
                  <a:lnTo>
                    <a:pt x="486" y="408"/>
                  </a:lnTo>
                  <a:lnTo>
                    <a:pt x="473" y="433"/>
                  </a:lnTo>
                  <a:lnTo>
                    <a:pt x="455" y="455"/>
                  </a:lnTo>
                  <a:lnTo>
                    <a:pt x="434" y="472"/>
                  </a:lnTo>
                  <a:lnTo>
                    <a:pt x="409" y="486"/>
                  </a:lnTo>
                  <a:lnTo>
                    <a:pt x="382" y="494"/>
                  </a:lnTo>
                  <a:lnTo>
                    <a:pt x="382" y="436"/>
                  </a:lnTo>
                  <a:lnTo>
                    <a:pt x="401" y="429"/>
                  </a:lnTo>
                  <a:lnTo>
                    <a:pt x="417" y="416"/>
                  </a:lnTo>
                  <a:lnTo>
                    <a:pt x="430" y="400"/>
                  </a:lnTo>
                  <a:lnTo>
                    <a:pt x="437" y="381"/>
                  </a:lnTo>
                  <a:close/>
                  <a:moveTo>
                    <a:pt x="220" y="381"/>
                  </a:moveTo>
                  <a:lnTo>
                    <a:pt x="292" y="381"/>
                  </a:lnTo>
                  <a:lnTo>
                    <a:pt x="299" y="400"/>
                  </a:lnTo>
                  <a:lnTo>
                    <a:pt x="312" y="416"/>
                  </a:lnTo>
                  <a:lnTo>
                    <a:pt x="328" y="429"/>
                  </a:lnTo>
                  <a:lnTo>
                    <a:pt x="347" y="436"/>
                  </a:lnTo>
                  <a:lnTo>
                    <a:pt x="347" y="497"/>
                  </a:lnTo>
                  <a:lnTo>
                    <a:pt x="321" y="494"/>
                  </a:lnTo>
                  <a:lnTo>
                    <a:pt x="296" y="487"/>
                  </a:lnTo>
                  <a:lnTo>
                    <a:pt x="275" y="474"/>
                  </a:lnTo>
                  <a:lnTo>
                    <a:pt x="254" y="460"/>
                  </a:lnTo>
                  <a:lnTo>
                    <a:pt x="237" y="436"/>
                  </a:lnTo>
                  <a:lnTo>
                    <a:pt x="226" y="410"/>
                  </a:lnTo>
                  <a:lnTo>
                    <a:pt x="220" y="381"/>
                  </a:lnTo>
                  <a:close/>
                  <a:moveTo>
                    <a:pt x="576" y="285"/>
                  </a:moveTo>
                  <a:lnTo>
                    <a:pt x="587" y="319"/>
                  </a:lnTo>
                  <a:lnTo>
                    <a:pt x="579" y="317"/>
                  </a:lnTo>
                  <a:lnTo>
                    <a:pt x="570" y="316"/>
                  </a:lnTo>
                  <a:lnTo>
                    <a:pt x="573" y="314"/>
                  </a:lnTo>
                  <a:lnTo>
                    <a:pt x="575" y="312"/>
                  </a:lnTo>
                  <a:lnTo>
                    <a:pt x="577" y="311"/>
                  </a:lnTo>
                  <a:lnTo>
                    <a:pt x="577" y="309"/>
                  </a:lnTo>
                  <a:lnTo>
                    <a:pt x="575" y="307"/>
                  </a:lnTo>
                  <a:lnTo>
                    <a:pt x="570" y="305"/>
                  </a:lnTo>
                  <a:lnTo>
                    <a:pt x="563" y="304"/>
                  </a:lnTo>
                  <a:lnTo>
                    <a:pt x="556" y="303"/>
                  </a:lnTo>
                  <a:lnTo>
                    <a:pt x="563" y="297"/>
                  </a:lnTo>
                  <a:lnTo>
                    <a:pt x="571" y="290"/>
                  </a:lnTo>
                  <a:lnTo>
                    <a:pt x="576" y="285"/>
                  </a:lnTo>
                  <a:close/>
                  <a:moveTo>
                    <a:pt x="382" y="219"/>
                  </a:moveTo>
                  <a:lnTo>
                    <a:pt x="404" y="223"/>
                  </a:lnTo>
                  <a:lnTo>
                    <a:pt x="425" y="232"/>
                  </a:lnTo>
                  <a:lnTo>
                    <a:pt x="445" y="242"/>
                  </a:lnTo>
                  <a:lnTo>
                    <a:pt x="463" y="255"/>
                  </a:lnTo>
                  <a:lnTo>
                    <a:pt x="477" y="275"/>
                  </a:lnTo>
                  <a:lnTo>
                    <a:pt x="487" y="298"/>
                  </a:lnTo>
                  <a:lnTo>
                    <a:pt x="495" y="321"/>
                  </a:lnTo>
                  <a:lnTo>
                    <a:pt x="498" y="346"/>
                  </a:lnTo>
                  <a:lnTo>
                    <a:pt x="437" y="346"/>
                  </a:lnTo>
                  <a:lnTo>
                    <a:pt x="430" y="328"/>
                  </a:lnTo>
                  <a:lnTo>
                    <a:pt x="417" y="311"/>
                  </a:lnTo>
                  <a:lnTo>
                    <a:pt x="401" y="299"/>
                  </a:lnTo>
                  <a:lnTo>
                    <a:pt x="382" y="291"/>
                  </a:lnTo>
                  <a:lnTo>
                    <a:pt x="382" y="219"/>
                  </a:lnTo>
                  <a:close/>
                  <a:moveTo>
                    <a:pt x="347" y="219"/>
                  </a:moveTo>
                  <a:lnTo>
                    <a:pt x="347" y="291"/>
                  </a:lnTo>
                  <a:lnTo>
                    <a:pt x="328" y="299"/>
                  </a:lnTo>
                  <a:lnTo>
                    <a:pt x="312" y="311"/>
                  </a:lnTo>
                  <a:lnTo>
                    <a:pt x="299" y="328"/>
                  </a:lnTo>
                  <a:lnTo>
                    <a:pt x="292" y="346"/>
                  </a:lnTo>
                  <a:lnTo>
                    <a:pt x="220" y="346"/>
                  </a:lnTo>
                  <a:lnTo>
                    <a:pt x="225" y="319"/>
                  </a:lnTo>
                  <a:lnTo>
                    <a:pt x="236" y="293"/>
                  </a:lnTo>
                  <a:lnTo>
                    <a:pt x="252" y="271"/>
                  </a:lnTo>
                  <a:lnTo>
                    <a:pt x="272" y="251"/>
                  </a:lnTo>
                  <a:lnTo>
                    <a:pt x="294" y="236"/>
                  </a:lnTo>
                  <a:lnTo>
                    <a:pt x="320" y="224"/>
                  </a:lnTo>
                  <a:lnTo>
                    <a:pt x="347" y="219"/>
                  </a:lnTo>
                  <a:close/>
                  <a:moveTo>
                    <a:pt x="304" y="0"/>
                  </a:moveTo>
                  <a:lnTo>
                    <a:pt x="343" y="19"/>
                  </a:lnTo>
                  <a:lnTo>
                    <a:pt x="383" y="31"/>
                  </a:lnTo>
                  <a:lnTo>
                    <a:pt x="426" y="39"/>
                  </a:lnTo>
                  <a:lnTo>
                    <a:pt x="471" y="43"/>
                  </a:lnTo>
                  <a:lnTo>
                    <a:pt x="519" y="39"/>
                  </a:lnTo>
                  <a:lnTo>
                    <a:pt x="553" y="60"/>
                  </a:lnTo>
                  <a:lnTo>
                    <a:pt x="585" y="86"/>
                  </a:lnTo>
                  <a:lnTo>
                    <a:pt x="575" y="122"/>
                  </a:lnTo>
                  <a:lnTo>
                    <a:pt x="569" y="161"/>
                  </a:lnTo>
                  <a:lnTo>
                    <a:pt x="567" y="201"/>
                  </a:lnTo>
                  <a:lnTo>
                    <a:pt x="569" y="241"/>
                  </a:lnTo>
                  <a:lnTo>
                    <a:pt x="575" y="279"/>
                  </a:lnTo>
                  <a:lnTo>
                    <a:pt x="572" y="279"/>
                  </a:lnTo>
                  <a:lnTo>
                    <a:pt x="569" y="279"/>
                  </a:lnTo>
                  <a:lnTo>
                    <a:pt x="564" y="279"/>
                  </a:lnTo>
                  <a:lnTo>
                    <a:pt x="558" y="279"/>
                  </a:lnTo>
                  <a:lnTo>
                    <a:pt x="557" y="279"/>
                  </a:lnTo>
                  <a:lnTo>
                    <a:pt x="560" y="277"/>
                  </a:lnTo>
                  <a:lnTo>
                    <a:pt x="563" y="274"/>
                  </a:lnTo>
                  <a:lnTo>
                    <a:pt x="565" y="272"/>
                  </a:lnTo>
                  <a:lnTo>
                    <a:pt x="566" y="270"/>
                  </a:lnTo>
                  <a:lnTo>
                    <a:pt x="566" y="269"/>
                  </a:lnTo>
                  <a:lnTo>
                    <a:pt x="565" y="268"/>
                  </a:lnTo>
                  <a:lnTo>
                    <a:pt x="563" y="267"/>
                  </a:lnTo>
                  <a:lnTo>
                    <a:pt x="560" y="267"/>
                  </a:lnTo>
                  <a:lnTo>
                    <a:pt x="557" y="266"/>
                  </a:lnTo>
                  <a:lnTo>
                    <a:pt x="551" y="267"/>
                  </a:lnTo>
                  <a:lnTo>
                    <a:pt x="545" y="267"/>
                  </a:lnTo>
                  <a:lnTo>
                    <a:pt x="543" y="267"/>
                  </a:lnTo>
                  <a:lnTo>
                    <a:pt x="549" y="259"/>
                  </a:lnTo>
                  <a:lnTo>
                    <a:pt x="554" y="253"/>
                  </a:lnTo>
                  <a:lnTo>
                    <a:pt x="559" y="247"/>
                  </a:lnTo>
                  <a:lnTo>
                    <a:pt x="560" y="243"/>
                  </a:lnTo>
                  <a:lnTo>
                    <a:pt x="558" y="242"/>
                  </a:lnTo>
                  <a:lnTo>
                    <a:pt x="556" y="242"/>
                  </a:lnTo>
                  <a:lnTo>
                    <a:pt x="552" y="242"/>
                  </a:lnTo>
                  <a:lnTo>
                    <a:pt x="548" y="243"/>
                  </a:lnTo>
                  <a:lnTo>
                    <a:pt x="544" y="244"/>
                  </a:lnTo>
                  <a:lnTo>
                    <a:pt x="539" y="245"/>
                  </a:lnTo>
                  <a:lnTo>
                    <a:pt x="538" y="245"/>
                  </a:lnTo>
                  <a:lnTo>
                    <a:pt x="541" y="242"/>
                  </a:lnTo>
                  <a:lnTo>
                    <a:pt x="543" y="239"/>
                  </a:lnTo>
                  <a:lnTo>
                    <a:pt x="545" y="237"/>
                  </a:lnTo>
                  <a:lnTo>
                    <a:pt x="546" y="234"/>
                  </a:lnTo>
                  <a:lnTo>
                    <a:pt x="547" y="232"/>
                  </a:lnTo>
                  <a:lnTo>
                    <a:pt x="547" y="230"/>
                  </a:lnTo>
                  <a:lnTo>
                    <a:pt x="545" y="229"/>
                  </a:lnTo>
                  <a:lnTo>
                    <a:pt x="543" y="229"/>
                  </a:lnTo>
                  <a:lnTo>
                    <a:pt x="540" y="229"/>
                  </a:lnTo>
                  <a:lnTo>
                    <a:pt x="536" y="230"/>
                  </a:lnTo>
                  <a:lnTo>
                    <a:pt x="532" y="232"/>
                  </a:lnTo>
                  <a:lnTo>
                    <a:pt x="527" y="233"/>
                  </a:lnTo>
                  <a:lnTo>
                    <a:pt x="524" y="234"/>
                  </a:lnTo>
                  <a:lnTo>
                    <a:pt x="528" y="226"/>
                  </a:lnTo>
                  <a:lnTo>
                    <a:pt x="532" y="219"/>
                  </a:lnTo>
                  <a:lnTo>
                    <a:pt x="534" y="213"/>
                  </a:lnTo>
                  <a:lnTo>
                    <a:pt x="534" y="210"/>
                  </a:lnTo>
                  <a:lnTo>
                    <a:pt x="533" y="209"/>
                  </a:lnTo>
                  <a:lnTo>
                    <a:pt x="532" y="209"/>
                  </a:lnTo>
                  <a:lnTo>
                    <a:pt x="527" y="210"/>
                  </a:lnTo>
                  <a:lnTo>
                    <a:pt x="521" y="212"/>
                  </a:lnTo>
                  <a:lnTo>
                    <a:pt x="514" y="215"/>
                  </a:lnTo>
                  <a:lnTo>
                    <a:pt x="518" y="207"/>
                  </a:lnTo>
                  <a:lnTo>
                    <a:pt x="521" y="201"/>
                  </a:lnTo>
                  <a:lnTo>
                    <a:pt x="521" y="196"/>
                  </a:lnTo>
                  <a:lnTo>
                    <a:pt x="520" y="196"/>
                  </a:lnTo>
                  <a:lnTo>
                    <a:pt x="519" y="196"/>
                  </a:lnTo>
                  <a:lnTo>
                    <a:pt x="514" y="197"/>
                  </a:lnTo>
                  <a:lnTo>
                    <a:pt x="509" y="200"/>
                  </a:lnTo>
                  <a:lnTo>
                    <a:pt x="502" y="203"/>
                  </a:lnTo>
                  <a:lnTo>
                    <a:pt x="498" y="205"/>
                  </a:lnTo>
                  <a:lnTo>
                    <a:pt x="500" y="196"/>
                  </a:lnTo>
                  <a:lnTo>
                    <a:pt x="503" y="190"/>
                  </a:lnTo>
                  <a:lnTo>
                    <a:pt x="504" y="184"/>
                  </a:lnTo>
                  <a:lnTo>
                    <a:pt x="503" y="181"/>
                  </a:lnTo>
                  <a:lnTo>
                    <a:pt x="501" y="181"/>
                  </a:lnTo>
                  <a:lnTo>
                    <a:pt x="499" y="181"/>
                  </a:lnTo>
                  <a:lnTo>
                    <a:pt x="497" y="182"/>
                  </a:lnTo>
                  <a:lnTo>
                    <a:pt x="494" y="184"/>
                  </a:lnTo>
                  <a:lnTo>
                    <a:pt x="489" y="186"/>
                  </a:lnTo>
                  <a:lnTo>
                    <a:pt x="486" y="189"/>
                  </a:lnTo>
                  <a:lnTo>
                    <a:pt x="488" y="182"/>
                  </a:lnTo>
                  <a:lnTo>
                    <a:pt x="490" y="176"/>
                  </a:lnTo>
                  <a:lnTo>
                    <a:pt x="491" y="171"/>
                  </a:lnTo>
                  <a:lnTo>
                    <a:pt x="490" y="169"/>
                  </a:lnTo>
                  <a:lnTo>
                    <a:pt x="488" y="167"/>
                  </a:lnTo>
                  <a:lnTo>
                    <a:pt x="484" y="170"/>
                  </a:lnTo>
                  <a:lnTo>
                    <a:pt x="478" y="173"/>
                  </a:lnTo>
                  <a:lnTo>
                    <a:pt x="472" y="178"/>
                  </a:lnTo>
                  <a:lnTo>
                    <a:pt x="466" y="182"/>
                  </a:lnTo>
                  <a:lnTo>
                    <a:pt x="468" y="174"/>
                  </a:lnTo>
                  <a:lnTo>
                    <a:pt x="468" y="166"/>
                  </a:lnTo>
                  <a:lnTo>
                    <a:pt x="468" y="161"/>
                  </a:lnTo>
                  <a:lnTo>
                    <a:pt x="467" y="158"/>
                  </a:lnTo>
                  <a:lnTo>
                    <a:pt x="466" y="158"/>
                  </a:lnTo>
                  <a:lnTo>
                    <a:pt x="464" y="159"/>
                  </a:lnTo>
                  <a:lnTo>
                    <a:pt x="462" y="160"/>
                  </a:lnTo>
                  <a:lnTo>
                    <a:pt x="459" y="162"/>
                  </a:lnTo>
                  <a:lnTo>
                    <a:pt x="456" y="164"/>
                  </a:lnTo>
                  <a:lnTo>
                    <a:pt x="454" y="167"/>
                  </a:lnTo>
                  <a:lnTo>
                    <a:pt x="455" y="160"/>
                  </a:lnTo>
                  <a:lnTo>
                    <a:pt x="455" y="154"/>
                  </a:lnTo>
                  <a:lnTo>
                    <a:pt x="455" y="149"/>
                  </a:lnTo>
                  <a:lnTo>
                    <a:pt x="454" y="146"/>
                  </a:lnTo>
                  <a:lnTo>
                    <a:pt x="453" y="146"/>
                  </a:lnTo>
                  <a:lnTo>
                    <a:pt x="451" y="147"/>
                  </a:lnTo>
                  <a:lnTo>
                    <a:pt x="449" y="148"/>
                  </a:lnTo>
                  <a:lnTo>
                    <a:pt x="447" y="150"/>
                  </a:lnTo>
                  <a:lnTo>
                    <a:pt x="444" y="152"/>
                  </a:lnTo>
                  <a:lnTo>
                    <a:pt x="441" y="155"/>
                  </a:lnTo>
                  <a:lnTo>
                    <a:pt x="438" y="158"/>
                  </a:lnTo>
                  <a:lnTo>
                    <a:pt x="435" y="162"/>
                  </a:lnTo>
                  <a:lnTo>
                    <a:pt x="431" y="165"/>
                  </a:lnTo>
                  <a:lnTo>
                    <a:pt x="431" y="158"/>
                  </a:lnTo>
                  <a:lnTo>
                    <a:pt x="431" y="151"/>
                  </a:lnTo>
                  <a:lnTo>
                    <a:pt x="430" y="146"/>
                  </a:lnTo>
                  <a:lnTo>
                    <a:pt x="427" y="144"/>
                  </a:lnTo>
                  <a:lnTo>
                    <a:pt x="426" y="144"/>
                  </a:lnTo>
                  <a:lnTo>
                    <a:pt x="425" y="144"/>
                  </a:lnTo>
                  <a:lnTo>
                    <a:pt x="423" y="146"/>
                  </a:lnTo>
                  <a:lnTo>
                    <a:pt x="421" y="148"/>
                  </a:lnTo>
                  <a:lnTo>
                    <a:pt x="418" y="151"/>
                  </a:lnTo>
                  <a:lnTo>
                    <a:pt x="418" y="142"/>
                  </a:lnTo>
                  <a:lnTo>
                    <a:pt x="417" y="134"/>
                  </a:lnTo>
                  <a:lnTo>
                    <a:pt x="415" y="130"/>
                  </a:lnTo>
                  <a:lnTo>
                    <a:pt x="414" y="130"/>
                  </a:lnTo>
                  <a:lnTo>
                    <a:pt x="413" y="131"/>
                  </a:lnTo>
                  <a:lnTo>
                    <a:pt x="411" y="133"/>
                  </a:lnTo>
                  <a:lnTo>
                    <a:pt x="409" y="135"/>
                  </a:lnTo>
                  <a:lnTo>
                    <a:pt x="406" y="139"/>
                  </a:lnTo>
                  <a:lnTo>
                    <a:pt x="404" y="142"/>
                  </a:lnTo>
                  <a:lnTo>
                    <a:pt x="402" y="146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3" y="157"/>
                  </a:lnTo>
                  <a:lnTo>
                    <a:pt x="391" y="147"/>
                  </a:lnTo>
                  <a:lnTo>
                    <a:pt x="388" y="140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84" y="137"/>
                  </a:lnTo>
                  <a:lnTo>
                    <a:pt x="382" y="139"/>
                  </a:lnTo>
                  <a:lnTo>
                    <a:pt x="380" y="141"/>
                  </a:lnTo>
                  <a:lnTo>
                    <a:pt x="378" y="132"/>
                  </a:lnTo>
                  <a:lnTo>
                    <a:pt x="376" y="126"/>
                  </a:lnTo>
                  <a:lnTo>
                    <a:pt x="373" y="123"/>
                  </a:lnTo>
                  <a:lnTo>
                    <a:pt x="373" y="123"/>
                  </a:lnTo>
                  <a:lnTo>
                    <a:pt x="370" y="126"/>
                  </a:lnTo>
                  <a:lnTo>
                    <a:pt x="367" y="132"/>
                  </a:lnTo>
                  <a:lnTo>
                    <a:pt x="362" y="141"/>
                  </a:lnTo>
                  <a:lnTo>
                    <a:pt x="358" y="149"/>
                  </a:lnTo>
                  <a:lnTo>
                    <a:pt x="355" y="156"/>
                  </a:lnTo>
                  <a:lnTo>
                    <a:pt x="351" y="146"/>
                  </a:lnTo>
                  <a:lnTo>
                    <a:pt x="347" y="139"/>
                  </a:lnTo>
                  <a:lnTo>
                    <a:pt x="344" y="135"/>
                  </a:lnTo>
                  <a:lnTo>
                    <a:pt x="344" y="135"/>
                  </a:lnTo>
                  <a:lnTo>
                    <a:pt x="342" y="137"/>
                  </a:lnTo>
                  <a:lnTo>
                    <a:pt x="341" y="139"/>
                  </a:lnTo>
                  <a:lnTo>
                    <a:pt x="339" y="133"/>
                  </a:lnTo>
                  <a:lnTo>
                    <a:pt x="337" y="129"/>
                  </a:lnTo>
                  <a:lnTo>
                    <a:pt x="335" y="126"/>
                  </a:lnTo>
                  <a:lnTo>
                    <a:pt x="332" y="124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8" y="126"/>
                  </a:lnTo>
                  <a:lnTo>
                    <a:pt x="326" y="132"/>
                  </a:lnTo>
                  <a:lnTo>
                    <a:pt x="324" y="142"/>
                  </a:lnTo>
                  <a:lnTo>
                    <a:pt x="322" y="150"/>
                  </a:lnTo>
                  <a:lnTo>
                    <a:pt x="320" y="157"/>
                  </a:lnTo>
                  <a:lnTo>
                    <a:pt x="317" y="161"/>
                  </a:lnTo>
                  <a:lnTo>
                    <a:pt x="315" y="158"/>
                  </a:lnTo>
                  <a:lnTo>
                    <a:pt x="313" y="155"/>
                  </a:lnTo>
                  <a:lnTo>
                    <a:pt x="311" y="151"/>
                  </a:lnTo>
                  <a:lnTo>
                    <a:pt x="308" y="148"/>
                  </a:lnTo>
                  <a:lnTo>
                    <a:pt x="306" y="146"/>
                  </a:lnTo>
                  <a:lnTo>
                    <a:pt x="304" y="144"/>
                  </a:lnTo>
                  <a:lnTo>
                    <a:pt x="303" y="144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298" y="140"/>
                  </a:lnTo>
                  <a:lnTo>
                    <a:pt x="296" y="137"/>
                  </a:lnTo>
                  <a:lnTo>
                    <a:pt x="294" y="133"/>
                  </a:lnTo>
                  <a:lnTo>
                    <a:pt x="292" y="131"/>
                  </a:lnTo>
                  <a:lnTo>
                    <a:pt x="290" y="130"/>
                  </a:lnTo>
                  <a:lnTo>
                    <a:pt x="289" y="130"/>
                  </a:lnTo>
                  <a:lnTo>
                    <a:pt x="287" y="134"/>
                  </a:lnTo>
                  <a:lnTo>
                    <a:pt x="286" y="142"/>
                  </a:lnTo>
                  <a:lnTo>
                    <a:pt x="286" y="151"/>
                  </a:lnTo>
                  <a:lnTo>
                    <a:pt x="285" y="159"/>
                  </a:lnTo>
                  <a:lnTo>
                    <a:pt x="284" y="167"/>
                  </a:lnTo>
                  <a:lnTo>
                    <a:pt x="282" y="171"/>
                  </a:lnTo>
                  <a:lnTo>
                    <a:pt x="282" y="171"/>
                  </a:lnTo>
                  <a:lnTo>
                    <a:pt x="280" y="171"/>
                  </a:lnTo>
                  <a:lnTo>
                    <a:pt x="278" y="169"/>
                  </a:lnTo>
                  <a:lnTo>
                    <a:pt x="275" y="166"/>
                  </a:lnTo>
                  <a:lnTo>
                    <a:pt x="272" y="164"/>
                  </a:lnTo>
                  <a:lnTo>
                    <a:pt x="269" y="161"/>
                  </a:lnTo>
                  <a:lnTo>
                    <a:pt x="266" y="158"/>
                  </a:lnTo>
                  <a:lnTo>
                    <a:pt x="263" y="155"/>
                  </a:lnTo>
                  <a:lnTo>
                    <a:pt x="260" y="152"/>
                  </a:lnTo>
                  <a:lnTo>
                    <a:pt x="257" y="150"/>
                  </a:lnTo>
                  <a:lnTo>
                    <a:pt x="255" y="148"/>
                  </a:lnTo>
                  <a:lnTo>
                    <a:pt x="253" y="147"/>
                  </a:lnTo>
                  <a:lnTo>
                    <a:pt x="251" y="146"/>
                  </a:lnTo>
                  <a:lnTo>
                    <a:pt x="250" y="146"/>
                  </a:lnTo>
                  <a:lnTo>
                    <a:pt x="249" y="150"/>
                  </a:lnTo>
                  <a:lnTo>
                    <a:pt x="249" y="157"/>
                  </a:lnTo>
                  <a:lnTo>
                    <a:pt x="250" y="166"/>
                  </a:lnTo>
                  <a:lnTo>
                    <a:pt x="251" y="175"/>
                  </a:lnTo>
                  <a:lnTo>
                    <a:pt x="252" y="183"/>
                  </a:lnTo>
                  <a:lnTo>
                    <a:pt x="250" y="187"/>
                  </a:lnTo>
                  <a:lnTo>
                    <a:pt x="249" y="187"/>
                  </a:lnTo>
                  <a:lnTo>
                    <a:pt x="245" y="185"/>
                  </a:lnTo>
                  <a:lnTo>
                    <a:pt x="238" y="182"/>
                  </a:lnTo>
                  <a:lnTo>
                    <a:pt x="232" y="178"/>
                  </a:lnTo>
                  <a:lnTo>
                    <a:pt x="226" y="173"/>
                  </a:lnTo>
                  <a:lnTo>
                    <a:pt x="220" y="170"/>
                  </a:lnTo>
                  <a:lnTo>
                    <a:pt x="216" y="167"/>
                  </a:lnTo>
                  <a:lnTo>
                    <a:pt x="214" y="169"/>
                  </a:lnTo>
                  <a:lnTo>
                    <a:pt x="213" y="172"/>
                  </a:lnTo>
                  <a:lnTo>
                    <a:pt x="214" y="177"/>
                  </a:lnTo>
                  <a:lnTo>
                    <a:pt x="217" y="184"/>
                  </a:lnTo>
                  <a:lnTo>
                    <a:pt x="219" y="192"/>
                  </a:lnTo>
                  <a:lnTo>
                    <a:pt x="221" y="200"/>
                  </a:lnTo>
                  <a:lnTo>
                    <a:pt x="223" y="205"/>
                  </a:lnTo>
                  <a:lnTo>
                    <a:pt x="222" y="208"/>
                  </a:lnTo>
                  <a:lnTo>
                    <a:pt x="221" y="209"/>
                  </a:lnTo>
                  <a:lnTo>
                    <a:pt x="220" y="209"/>
                  </a:lnTo>
                  <a:lnTo>
                    <a:pt x="215" y="208"/>
                  </a:lnTo>
                  <a:lnTo>
                    <a:pt x="210" y="206"/>
                  </a:lnTo>
                  <a:lnTo>
                    <a:pt x="202" y="203"/>
                  </a:lnTo>
                  <a:lnTo>
                    <a:pt x="195" y="200"/>
                  </a:lnTo>
                  <a:lnTo>
                    <a:pt x="190" y="197"/>
                  </a:lnTo>
                  <a:lnTo>
                    <a:pt x="185" y="196"/>
                  </a:lnTo>
                  <a:lnTo>
                    <a:pt x="184" y="196"/>
                  </a:lnTo>
                  <a:lnTo>
                    <a:pt x="183" y="196"/>
                  </a:lnTo>
                  <a:lnTo>
                    <a:pt x="183" y="201"/>
                  </a:lnTo>
                  <a:lnTo>
                    <a:pt x="185" y="206"/>
                  </a:lnTo>
                  <a:lnTo>
                    <a:pt x="188" y="212"/>
                  </a:lnTo>
                  <a:lnTo>
                    <a:pt x="192" y="219"/>
                  </a:lnTo>
                  <a:lnTo>
                    <a:pt x="196" y="225"/>
                  </a:lnTo>
                  <a:lnTo>
                    <a:pt x="198" y="232"/>
                  </a:lnTo>
                  <a:lnTo>
                    <a:pt x="197" y="235"/>
                  </a:lnTo>
                  <a:lnTo>
                    <a:pt x="196" y="236"/>
                  </a:lnTo>
                  <a:lnTo>
                    <a:pt x="194" y="236"/>
                  </a:lnTo>
                  <a:lnTo>
                    <a:pt x="191" y="236"/>
                  </a:lnTo>
                  <a:lnTo>
                    <a:pt x="187" y="235"/>
                  </a:lnTo>
                  <a:lnTo>
                    <a:pt x="183" y="234"/>
                  </a:lnTo>
                  <a:lnTo>
                    <a:pt x="178" y="233"/>
                  </a:lnTo>
                  <a:lnTo>
                    <a:pt x="172" y="232"/>
                  </a:lnTo>
                  <a:lnTo>
                    <a:pt x="168" y="230"/>
                  </a:lnTo>
                  <a:lnTo>
                    <a:pt x="164" y="229"/>
                  </a:lnTo>
                  <a:lnTo>
                    <a:pt x="161" y="229"/>
                  </a:lnTo>
                  <a:lnTo>
                    <a:pt x="159" y="229"/>
                  </a:lnTo>
                  <a:lnTo>
                    <a:pt x="157" y="230"/>
                  </a:lnTo>
                  <a:lnTo>
                    <a:pt x="158" y="235"/>
                  </a:lnTo>
                  <a:lnTo>
                    <a:pt x="162" y="241"/>
                  </a:lnTo>
                  <a:lnTo>
                    <a:pt x="168" y="248"/>
                  </a:lnTo>
                  <a:lnTo>
                    <a:pt x="173" y="254"/>
                  </a:lnTo>
                  <a:lnTo>
                    <a:pt x="178" y="260"/>
                  </a:lnTo>
                  <a:lnTo>
                    <a:pt x="179" y="265"/>
                  </a:lnTo>
                  <a:lnTo>
                    <a:pt x="178" y="266"/>
                  </a:lnTo>
                  <a:lnTo>
                    <a:pt x="175" y="267"/>
                  </a:lnTo>
                  <a:lnTo>
                    <a:pt x="173" y="267"/>
                  </a:lnTo>
                  <a:lnTo>
                    <a:pt x="170" y="267"/>
                  </a:lnTo>
                  <a:lnTo>
                    <a:pt x="164" y="267"/>
                  </a:lnTo>
                  <a:lnTo>
                    <a:pt x="159" y="267"/>
                  </a:lnTo>
                  <a:lnTo>
                    <a:pt x="153" y="267"/>
                  </a:lnTo>
                  <a:lnTo>
                    <a:pt x="148" y="266"/>
                  </a:lnTo>
                  <a:lnTo>
                    <a:pt x="145" y="267"/>
                  </a:lnTo>
                  <a:lnTo>
                    <a:pt x="141" y="267"/>
                  </a:lnTo>
                  <a:lnTo>
                    <a:pt x="139" y="268"/>
                  </a:lnTo>
                  <a:lnTo>
                    <a:pt x="138" y="269"/>
                  </a:lnTo>
                  <a:lnTo>
                    <a:pt x="138" y="270"/>
                  </a:lnTo>
                  <a:lnTo>
                    <a:pt x="139" y="272"/>
                  </a:lnTo>
                  <a:lnTo>
                    <a:pt x="141" y="274"/>
                  </a:lnTo>
                  <a:lnTo>
                    <a:pt x="145" y="277"/>
                  </a:lnTo>
                  <a:lnTo>
                    <a:pt x="148" y="279"/>
                  </a:lnTo>
                  <a:lnTo>
                    <a:pt x="151" y="282"/>
                  </a:lnTo>
                  <a:lnTo>
                    <a:pt x="152" y="284"/>
                  </a:lnTo>
                  <a:lnTo>
                    <a:pt x="154" y="286"/>
                  </a:lnTo>
                  <a:lnTo>
                    <a:pt x="156" y="288"/>
                  </a:lnTo>
                  <a:lnTo>
                    <a:pt x="159" y="291"/>
                  </a:lnTo>
                  <a:lnTo>
                    <a:pt x="162" y="295"/>
                  </a:lnTo>
                  <a:lnTo>
                    <a:pt x="166" y="297"/>
                  </a:lnTo>
                  <a:lnTo>
                    <a:pt x="166" y="299"/>
                  </a:lnTo>
                  <a:lnTo>
                    <a:pt x="162" y="301"/>
                  </a:lnTo>
                  <a:lnTo>
                    <a:pt x="155" y="303"/>
                  </a:lnTo>
                  <a:lnTo>
                    <a:pt x="147" y="304"/>
                  </a:lnTo>
                  <a:lnTo>
                    <a:pt x="137" y="305"/>
                  </a:lnTo>
                  <a:lnTo>
                    <a:pt x="130" y="307"/>
                  </a:lnTo>
                  <a:lnTo>
                    <a:pt x="127" y="309"/>
                  </a:lnTo>
                  <a:lnTo>
                    <a:pt x="127" y="311"/>
                  </a:lnTo>
                  <a:lnTo>
                    <a:pt x="129" y="313"/>
                  </a:lnTo>
                  <a:lnTo>
                    <a:pt x="132" y="315"/>
                  </a:lnTo>
                  <a:lnTo>
                    <a:pt x="136" y="317"/>
                  </a:lnTo>
                  <a:lnTo>
                    <a:pt x="140" y="320"/>
                  </a:lnTo>
                  <a:lnTo>
                    <a:pt x="139" y="320"/>
                  </a:lnTo>
                  <a:lnTo>
                    <a:pt x="139" y="321"/>
                  </a:lnTo>
                  <a:lnTo>
                    <a:pt x="140" y="324"/>
                  </a:lnTo>
                  <a:lnTo>
                    <a:pt x="146" y="328"/>
                  </a:lnTo>
                  <a:lnTo>
                    <a:pt x="152" y="332"/>
                  </a:lnTo>
                  <a:lnTo>
                    <a:pt x="158" y="335"/>
                  </a:lnTo>
                  <a:lnTo>
                    <a:pt x="152" y="339"/>
                  </a:lnTo>
                  <a:lnTo>
                    <a:pt x="143" y="341"/>
                  </a:lnTo>
                  <a:lnTo>
                    <a:pt x="133" y="344"/>
                  </a:lnTo>
                  <a:lnTo>
                    <a:pt x="126" y="348"/>
                  </a:lnTo>
                  <a:lnTo>
                    <a:pt x="123" y="351"/>
                  </a:lnTo>
                  <a:lnTo>
                    <a:pt x="126" y="354"/>
                  </a:lnTo>
                  <a:lnTo>
                    <a:pt x="132" y="356"/>
                  </a:lnTo>
                  <a:lnTo>
                    <a:pt x="139" y="360"/>
                  </a:lnTo>
                  <a:lnTo>
                    <a:pt x="137" y="361"/>
                  </a:lnTo>
                  <a:lnTo>
                    <a:pt x="136" y="363"/>
                  </a:lnTo>
                  <a:lnTo>
                    <a:pt x="135" y="364"/>
                  </a:lnTo>
                  <a:lnTo>
                    <a:pt x="138" y="367"/>
                  </a:lnTo>
                  <a:lnTo>
                    <a:pt x="147" y="371"/>
                  </a:lnTo>
                  <a:lnTo>
                    <a:pt x="156" y="374"/>
                  </a:lnTo>
                  <a:lnTo>
                    <a:pt x="150" y="377"/>
                  </a:lnTo>
                  <a:lnTo>
                    <a:pt x="141" y="382"/>
                  </a:lnTo>
                  <a:lnTo>
                    <a:pt x="134" y="386"/>
                  </a:lnTo>
                  <a:lnTo>
                    <a:pt x="129" y="390"/>
                  </a:lnTo>
                  <a:lnTo>
                    <a:pt x="127" y="394"/>
                  </a:lnTo>
                  <a:lnTo>
                    <a:pt x="130" y="396"/>
                  </a:lnTo>
                  <a:lnTo>
                    <a:pt x="137" y="398"/>
                  </a:lnTo>
                  <a:lnTo>
                    <a:pt x="147" y="399"/>
                  </a:lnTo>
                  <a:lnTo>
                    <a:pt x="143" y="401"/>
                  </a:lnTo>
                  <a:lnTo>
                    <a:pt x="141" y="403"/>
                  </a:lnTo>
                  <a:lnTo>
                    <a:pt x="139" y="404"/>
                  </a:lnTo>
                  <a:lnTo>
                    <a:pt x="139" y="406"/>
                  </a:lnTo>
                  <a:lnTo>
                    <a:pt x="141" y="408"/>
                  </a:lnTo>
                  <a:lnTo>
                    <a:pt x="147" y="409"/>
                  </a:lnTo>
                  <a:lnTo>
                    <a:pt x="154" y="411"/>
                  </a:lnTo>
                  <a:lnTo>
                    <a:pt x="161" y="411"/>
                  </a:lnTo>
                  <a:lnTo>
                    <a:pt x="155" y="416"/>
                  </a:lnTo>
                  <a:lnTo>
                    <a:pt x="149" y="422"/>
                  </a:lnTo>
                  <a:lnTo>
                    <a:pt x="143" y="427"/>
                  </a:lnTo>
                  <a:lnTo>
                    <a:pt x="139" y="431"/>
                  </a:lnTo>
                  <a:lnTo>
                    <a:pt x="138" y="434"/>
                  </a:lnTo>
                  <a:lnTo>
                    <a:pt x="139" y="435"/>
                  </a:lnTo>
                  <a:lnTo>
                    <a:pt x="141" y="436"/>
                  </a:lnTo>
                  <a:lnTo>
                    <a:pt x="145" y="436"/>
                  </a:lnTo>
                  <a:lnTo>
                    <a:pt x="148" y="436"/>
                  </a:lnTo>
                  <a:lnTo>
                    <a:pt x="153" y="436"/>
                  </a:lnTo>
                  <a:lnTo>
                    <a:pt x="159" y="436"/>
                  </a:lnTo>
                  <a:lnTo>
                    <a:pt x="160" y="436"/>
                  </a:lnTo>
                  <a:lnTo>
                    <a:pt x="157" y="438"/>
                  </a:lnTo>
                  <a:lnTo>
                    <a:pt x="154" y="441"/>
                  </a:lnTo>
                  <a:lnTo>
                    <a:pt x="152" y="443"/>
                  </a:lnTo>
                  <a:lnTo>
                    <a:pt x="151" y="445"/>
                  </a:lnTo>
                  <a:lnTo>
                    <a:pt x="151" y="446"/>
                  </a:lnTo>
                  <a:lnTo>
                    <a:pt x="152" y="447"/>
                  </a:lnTo>
                  <a:lnTo>
                    <a:pt x="154" y="448"/>
                  </a:lnTo>
                  <a:lnTo>
                    <a:pt x="157" y="448"/>
                  </a:lnTo>
                  <a:lnTo>
                    <a:pt x="160" y="448"/>
                  </a:lnTo>
                  <a:lnTo>
                    <a:pt x="165" y="448"/>
                  </a:lnTo>
                  <a:lnTo>
                    <a:pt x="171" y="448"/>
                  </a:lnTo>
                  <a:lnTo>
                    <a:pt x="173" y="448"/>
                  </a:lnTo>
                  <a:lnTo>
                    <a:pt x="167" y="456"/>
                  </a:lnTo>
                  <a:lnTo>
                    <a:pt x="162" y="462"/>
                  </a:lnTo>
                  <a:lnTo>
                    <a:pt x="158" y="468"/>
                  </a:lnTo>
                  <a:lnTo>
                    <a:pt x="157" y="472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4" y="473"/>
                  </a:lnTo>
                  <a:lnTo>
                    <a:pt x="168" y="472"/>
                  </a:lnTo>
                  <a:lnTo>
                    <a:pt x="172" y="471"/>
                  </a:lnTo>
                  <a:lnTo>
                    <a:pt x="178" y="470"/>
                  </a:lnTo>
                  <a:lnTo>
                    <a:pt x="179" y="470"/>
                  </a:lnTo>
                  <a:lnTo>
                    <a:pt x="175" y="473"/>
                  </a:lnTo>
                  <a:lnTo>
                    <a:pt x="173" y="475"/>
                  </a:lnTo>
                  <a:lnTo>
                    <a:pt x="171" y="478"/>
                  </a:lnTo>
                  <a:lnTo>
                    <a:pt x="170" y="480"/>
                  </a:lnTo>
                  <a:lnTo>
                    <a:pt x="169" y="482"/>
                  </a:lnTo>
                  <a:lnTo>
                    <a:pt x="169" y="485"/>
                  </a:lnTo>
                  <a:lnTo>
                    <a:pt x="171" y="486"/>
                  </a:lnTo>
                  <a:lnTo>
                    <a:pt x="173" y="486"/>
                  </a:lnTo>
                  <a:lnTo>
                    <a:pt x="177" y="486"/>
                  </a:lnTo>
                  <a:lnTo>
                    <a:pt x="181" y="485"/>
                  </a:lnTo>
                  <a:lnTo>
                    <a:pt x="185" y="484"/>
                  </a:lnTo>
                  <a:lnTo>
                    <a:pt x="190" y="482"/>
                  </a:lnTo>
                  <a:lnTo>
                    <a:pt x="193" y="481"/>
                  </a:lnTo>
                  <a:lnTo>
                    <a:pt x="189" y="489"/>
                  </a:lnTo>
                  <a:lnTo>
                    <a:pt x="185" y="496"/>
                  </a:lnTo>
                  <a:lnTo>
                    <a:pt x="183" y="502"/>
                  </a:lnTo>
                  <a:lnTo>
                    <a:pt x="183" y="505"/>
                  </a:lnTo>
                  <a:lnTo>
                    <a:pt x="184" y="506"/>
                  </a:lnTo>
                  <a:lnTo>
                    <a:pt x="185" y="506"/>
                  </a:lnTo>
                  <a:lnTo>
                    <a:pt x="190" y="505"/>
                  </a:lnTo>
                  <a:lnTo>
                    <a:pt x="195" y="503"/>
                  </a:lnTo>
                  <a:lnTo>
                    <a:pt x="202" y="500"/>
                  </a:lnTo>
                  <a:lnTo>
                    <a:pt x="198" y="507"/>
                  </a:lnTo>
                  <a:lnTo>
                    <a:pt x="195" y="514"/>
                  </a:lnTo>
                  <a:lnTo>
                    <a:pt x="195" y="518"/>
                  </a:lnTo>
                  <a:lnTo>
                    <a:pt x="196" y="519"/>
                  </a:lnTo>
                  <a:lnTo>
                    <a:pt x="197" y="519"/>
                  </a:lnTo>
                  <a:lnTo>
                    <a:pt x="202" y="518"/>
                  </a:lnTo>
                  <a:lnTo>
                    <a:pt x="207" y="516"/>
                  </a:lnTo>
                  <a:lnTo>
                    <a:pt x="215" y="512"/>
                  </a:lnTo>
                  <a:lnTo>
                    <a:pt x="219" y="510"/>
                  </a:lnTo>
                  <a:lnTo>
                    <a:pt x="217" y="518"/>
                  </a:lnTo>
                  <a:lnTo>
                    <a:pt x="214" y="525"/>
                  </a:lnTo>
                  <a:lnTo>
                    <a:pt x="213" y="531"/>
                  </a:lnTo>
                  <a:lnTo>
                    <a:pt x="214" y="534"/>
                  </a:lnTo>
                  <a:lnTo>
                    <a:pt x="216" y="534"/>
                  </a:lnTo>
                  <a:lnTo>
                    <a:pt x="218" y="534"/>
                  </a:lnTo>
                  <a:lnTo>
                    <a:pt x="220" y="533"/>
                  </a:lnTo>
                  <a:lnTo>
                    <a:pt x="223" y="531"/>
                  </a:lnTo>
                  <a:lnTo>
                    <a:pt x="227" y="529"/>
                  </a:lnTo>
                  <a:lnTo>
                    <a:pt x="230" y="526"/>
                  </a:lnTo>
                  <a:lnTo>
                    <a:pt x="228" y="533"/>
                  </a:lnTo>
                  <a:lnTo>
                    <a:pt x="226" y="539"/>
                  </a:lnTo>
                  <a:lnTo>
                    <a:pt x="225" y="543"/>
                  </a:lnTo>
                  <a:lnTo>
                    <a:pt x="226" y="547"/>
                  </a:lnTo>
                  <a:lnTo>
                    <a:pt x="228" y="547"/>
                  </a:lnTo>
                  <a:lnTo>
                    <a:pt x="232" y="545"/>
                  </a:lnTo>
                  <a:lnTo>
                    <a:pt x="238" y="542"/>
                  </a:lnTo>
                  <a:lnTo>
                    <a:pt x="245" y="537"/>
                  </a:lnTo>
                  <a:lnTo>
                    <a:pt x="251" y="533"/>
                  </a:lnTo>
                  <a:lnTo>
                    <a:pt x="249" y="541"/>
                  </a:lnTo>
                  <a:lnTo>
                    <a:pt x="249" y="548"/>
                  </a:lnTo>
                  <a:lnTo>
                    <a:pt x="249" y="554"/>
                  </a:lnTo>
                  <a:lnTo>
                    <a:pt x="250" y="556"/>
                  </a:lnTo>
                  <a:lnTo>
                    <a:pt x="251" y="557"/>
                  </a:lnTo>
                  <a:lnTo>
                    <a:pt x="253" y="556"/>
                  </a:lnTo>
                  <a:lnTo>
                    <a:pt x="255" y="555"/>
                  </a:lnTo>
                  <a:lnTo>
                    <a:pt x="257" y="553"/>
                  </a:lnTo>
                  <a:lnTo>
                    <a:pt x="260" y="551"/>
                  </a:lnTo>
                  <a:lnTo>
                    <a:pt x="262" y="548"/>
                  </a:lnTo>
                  <a:lnTo>
                    <a:pt x="261" y="555"/>
                  </a:lnTo>
                  <a:lnTo>
                    <a:pt x="261" y="561"/>
                  </a:lnTo>
                  <a:lnTo>
                    <a:pt x="261" y="566"/>
                  </a:lnTo>
                  <a:lnTo>
                    <a:pt x="262" y="569"/>
                  </a:lnTo>
                  <a:lnTo>
                    <a:pt x="263" y="569"/>
                  </a:lnTo>
                  <a:lnTo>
                    <a:pt x="265" y="568"/>
                  </a:lnTo>
                  <a:lnTo>
                    <a:pt x="267" y="567"/>
                  </a:lnTo>
                  <a:lnTo>
                    <a:pt x="269" y="565"/>
                  </a:lnTo>
                  <a:lnTo>
                    <a:pt x="273" y="563"/>
                  </a:lnTo>
                  <a:lnTo>
                    <a:pt x="276" y="560"/>
                  </a:lnTo>
                  <a:lnTo>
                    <a:pt x="279" y="557"/>
                  </a:lnTo>
                  <a:lnTo>
                    <a:pt x="282" y="553"/>
                  </a:lnTo>
                  <a:lnTo>
                    <a:pt x="286" y="550"/>
                  </a:lnTo>
                  <a:lnTo>
                    <a:pt x="286" y="557"/>
                  </a:lnTo>
                  <a:lnTo>
                    <a:pt x="286" y="564"/>
                  </a:lnTo>
                  <a:lnTo>
                    <a:pt x="287" y="569"/>
                  </a:lnTo>
                  <a:lnTo>
                    <a:pt x="289" y="571"/>
                  </a:lnTo>
                  <a:lnTo>
                    <a:pt x="290" y="571"/>
                  </a:lnTo>
                  <a:lnTo>
                    <a:pt x="291" y="571"/>
                  </a:lnTo>
                  <a:lnTo>
                    <a:pt x="293" y="569"/>
                  </a:lnTo>
                  <a:lnTo>
                    <a:pt x="295" y="567"/>
                  </a:lnTo>
                  <a:lnTo>
                    <a:pt x="298" y="564"/>
                  </a:lnTo>
                  <a:lnTo>
                    <a:pt x="298" y="573"/>
                  </a:lnTo>
                  <a:lnTo>
                    <a:pt x="299" y="581"/>
                  </a:lnTo>
                  <a:lnTo>
                    <a:pt x="301" y="584"/>
                  </a:lnTo>
                  <a:lnTo>
                    <a:pt x="303" y="585"/>
                  </a:lnTo>
                  <a:lnTo>
                    <a:pt x="304" y="584"/>
                  </a:lnTo>
                  <a:lnTo>
                    <a:pt x="306" y="582"/>
                  </a:lnTo>
                  <a:lnTo>
                    <a:pt x="308" y="580"/>
                  </a:lnTo>
                  <a:lnTo>
                    <a:pt x="311" y="576"/>
                  </a:lnTo>
                  <a:lnTo>
                    <a:pt x="313" y="572"/>
                  </a:lnTo>
                  <a:lnTo>
                    <a:pt x="315" y="569"/>
                  </a:lnTo>
                  <a:lnTo>
                    <a:pt x="318" y="565"/>
                  </a:lnTo>
                  <a:lnTo>
                    <a:pt x="321" y="561"/>
                  </a:lnTo>
                  <a:lnTo>
                    <a:pt x="323" y="558"/>
                  </a:lnTo>
                  <a:lnTo>
                    <a:pt x="325" y="568"/>
                  </a:lnTo>
                  <a:lnTo>
                    <a:pt x="328" y="575"/>
                  </a:lnTo>
                  <a:lnTo>
                    <a:pt x="331" y="580"/>
                  </a:lnTo>
                  <a:lnTo>
                    <a:pt x="331" y="580"/>
                  </a:lnTo>
                  <a:lnTo>
                    <a:pt x="332" y="579"/>
                  </a:lnTo>
                  <a:lnTo>
                    <a:pt x="335" y="576"/>
                  </a:lnTo>
                  <a:lnTo>
                    <a:pt x="337" y="573"/>
                  </a:lnTo>
                  <a:lnTo>
                    <a:pt x="339" y="583"/>
                  </a:lnTo>
                  <a:lnTo>
                    <a:pt x="341" y="589"/>
                  </a:lnTo>
                  <a:lnTo>
                    <a:pt x="344" y="592"/>
                  </a:lnTo>
                  <a:lnTo>
                    <a:pt x="344" y="592"/>
                  </a:lnTo>
                  <a:lnTo>
                    <a:pt x="347" y="589"/>
                  </a:lnTo>
                  <a:lnTo>
                    <a:pt x="350" y="583"/>
                  </a:lnTo>
                  <a:lnTo>
                    <a:pt x="354" y="574"/>
                  </a:lnTo>
                  <a:lnTo>
                    <a:pt x="358" y="565"/>
                  </a:lnTo>
                  <a:lnTo>
                    <a:pt x="361" y="559"/>
                  </a:lnTo>
                  <a:lnTo>
                    <a:pt x="366" y="568"/>
                  </a:lnTo>
                  <a:lnTo>
                    <a:pt x="370" y="576"/>
                  </a:lnTo>
                  <a:lnTo>
                    <a:pt x="373" y="580"/>
                  </a:lnTo>
                  <a:lnTo>
                    <a:pt x="373" y="580"/>
                  </a:lnTo>
                  <a:lnTo>
                    <a:pt x="375" y="579"/>
                  </a:lnTo>
                  <a:lnTo>
                    <a:pt x="376" y="576"/>
                  </a:lnTo>
                  <a:lnTo>
                    <a:pt x="378" y="582"/>
                  </a:lnTo>
                  <a:lnTo>
                    <a:pt x="380" y="586"/>
                  </a:lnTo>
                  <a:lnTo>
                    <a:pt x="382" y="589"/>
                  </a:lnTo>
                  <a:lnTo>
                    <a:pt x="384" y="591"/>
                  </a:lnTo>
                  <a:lnTo>
                    <a:pt x="385" y="592"/>
                  </a:lnTo>
                  <a:lnTo>
                    <a:pt x="385" y="592"/>
                  </a:lnTo>
                  <a:lnTo>
                    <a:pt x="388" y="589"/>
                  </a:lnTo>
                  <a:lnTo>
                    <a:pt x="390" y="583"/>
                  </a:lnTo>
                  <a:lnTo>
                    <a:pt x="392" y="573"/>
                  </a:lnTo>
                  <a:lnTo>
                    <a:pt x="394" y="565"/>
                  </a:lnTo>
                  <a:lnTo>
                    <a:pt x="396" y="558"/>
                  </a:lnTo>
                  <a:lnTo>
                    <a:pt x="400" y="554"/>
                  </a:lnTo>
                  <a:lnTo>
                    <a:pt x="402" y="557"/>
                  </a:lnTo>
                  <a:lnTo>
                    <a:pt x="404" y="560"/>
                  </a:lnTo>
                  <a:lnTo>
                    <a:pt x="406" y="564"/>
                  </a:lnTo>
                  <a:lnTo>
                    <a:pt x="409" y="567"/>
                  </a:lnTo>
                  <a:lnTo>
                    <a:pt x="411" y="569"/>
                  </a:lnTo>
                  <a:lnTo>
                    <a:pt x="413" y="571"/>
                  </a:lnTo>
                  <a:lnTo>
                    <a:pt x="414" y="571"/>
                  </a:lnTo>
                  <a:lnTo>
                    <a:pt x="415" y="571"/>
                  </a:lnTo>
                  <a:lnTo>
                    <a:pt x="415" y="571"/>
                  </a:lnTo>
                  <a:lnTo>
                    <a:pt x="418" y="575"/>
                  </a:lnTo>
                  <a:lnTo>
                    <a:pt x="420" y="579"/>
                  </a:lnTo>
                  <a:lnTo>
                    <a:pt x="422" y="582"/>
                  </a:lnTo>
                  <a:lnTo>
                    <a:pt x="424" y="584"/>
                  </a:lnTo>
                  <a:lnTo>
                    <a:pt x="426" y="585"/>
                  </a:lnTo>
                  <a:lnTo>
                    <a:pt x="427" y="584"/>
                  </a:lnTo>
                  <a:lnTo>
                    <a:pt x="430" y="581"/>
                  </a:lnTo>
                  <a:lnTo>
                    <a:pt x="431" y="573"/>
                  </a:lnTo>
                  <a:lnTo>
                    <a:pt x="431" y="564"/>
                  </a:lnTo>
                  <a:lnTo>
                    <a:pt x="432" y="555"/>
                  </a:lnTo>
                  <a:lnTo>
                    <a:pt x="433" y="548"/>
                  </a:lnTo>
                  <a:lnTo>
                    <a:pt x="435" y="544"/>
                  </a:lnTo>
                  <a:lnTo>
                    <a:pt x="435" y="544"/>
                  </a:lnTo>
                  <a:lnTo>
                    <a:pt x="437" y="544"/>
                  </a:lnTo>
                  <a:lnTo>
                    <a:pt x="439" y="545"/>
                  </a:lnTo>
                  <a:lnTo>
                    <a:pt x="442" y="548"/>
                  </a:lnTo>
                  <a:lnTo>
                    <a:pt x="445" y="551"/>
                  </a:lnTo>
                  <a:lnTo>
                    <a:pt x="447" y="554"/>
                  </a:lnTo>
                  <a:lnTo>
                    <a:pt x="450" y="557"/>
                  </a:lnTo>
                  <a:lnTo>
                    <a:pt x="453" y="560"/>
                  </a:lnTo>
                  <a:lnTo>
                    <a:pt x="456" y="563"/>
                  </a:lnTo>
                  <a:lnTo>
                    <a:pt x="459" y="565"/>
                  </a:lnTo>
                  <a:lnTo>
                    <a:pt x="462" y="567"/>
                  </a:lnTo>
                  <a:lnTo>
                    <a:pt x="464" y="568"/>
                  </a:lnTo>
                  <a:lnTo>
                    <a:pt x="466" y="569"/>
                  </a:lnTo>
                  <a:lnTo>
                    <a:pt x="467" y="569"/>
                  </a:lnTo>
                  <a:lnTo>
                    <a:pt x="468" y="565"/>
                  </a:lnTo>
                  <a:lnTo>
                    <a:pt x="468" y="558"/>
                  </a:lnTo>
                  <a:lnTo>
                    <a:pt x="467" y="549"/>
                  </a:lnTo>
                  <a:lnTo>
                    <a:pt x="466" y="539"/>
                  </a:lnTo>
                  <a:lnTo>
                    <a:pt x="465" y="532"/>
                  </a:lnTo>
                  <a:lnTo>
                    <a:pt x="467" y="528"/>
                  </a:lnTo>
                  <a:lnTo>
                    <a:pt x="468" y="528"/>
                  </a:lnTo>
                  <a:lnTo>
                    <a:pt x="472" y="529"/>
                  </a:lnTo>
                  <a:lnTo>
                    <a:pt x="478" y="533"/>
                  </a:lnTo>
                  <a:lnTo>
                    <a:pt x="484" y="537"/>
                  </a:lnTo>
                  <a:lnTo>
                    <a:pt x="490" y="542"/>
                  </a:lnTo>
                  <a:lnTo>
                    <a:pt x="497" y="545"/>
                  </a:lnTo>
                  <a:lnTo>
                    <a:pt x="501" y="547"/>
                  </a:lnTo>
                  <a:lnTo>
                    <a:pt x="503" y="547"/>
                  </a:lnTo>
                  <a:lnTo>
                    <a:pt x="504" y="543"/>
                  </a:lnTo>
                  <a:lnTo>
                    <a:pt x="503" y="537"/>
                  </a:lnTo>
                  <a:lnTo>
                    <a:pt x="500" y="531"/>
                  </a:lnTo>
                  <a:lnTo>
                    <a:pt x="498" y="523"/>
                  </a:lnTo>
                  <a:lnTo>
                    <a:pt x="496" y="516"/>
                  </a:lnTo>
                  <a:lnTo>
                    <a:pt x="494" y="510"/>
                  </a:lnTo>
                  <a:lnTo>
                    <a:pt x="495" y="506"/>
                  </a:lnTo>
                  <a:lnTo>
                    <a:pt x="496" y="506"/>
                  </a:lnTo>
                  <a:lnTo>
                    <a:pt x="497" y="506"/>
                  </a:lnTo>
                  <a:lnTo>
                    <a:pt x="502" y="507"/>
                  </a:lnTo>
                  <a:lnTo>
                    <a:pt x="507" y="509"/>
                  </a:lnTo>
                  <a:lnTo>
                    <a:pt x="514" y="512"/>
                  </a:lnTo>
                  <a:lnTo>
                    <a:pt x="520" y="516"/>
                  </a:lnTo>
                  <a:lnTo>
                    <a:pt x="527" y="518"/>
                  </a:lnTo>
                  <a:lnTo>
                    <a:pt x="532" y="519"/>
                  </a:lnTo>
                  <a:lnTo>
                    <a:pt x="533" y="519"/>
                  </a:lnTo>
                  <a:lnTo>
                    <a:pt x="534" y="518"/>
                  </a:lnTo>
                  <a:lnTo>
                    <a:pt x="534" y="514"/>
                  </a:lnTo>
                  <a:lnTo>
                    <a:pt x="532" y="509"/>
                  </a:lnTo>
                  <a:lnTo>
                    <a:pt x="529" y="503"/>
                  </a:lnTo>
                  <a:lnTo>
                    <a:pt x="525" y="496"/>
                  </a:lnTo>
                  <a:lnTo>
                    <a:pt x="520" y="490"/>
                  </a:lnTo>
                  <a:lnTo>
                    <a:pt x="518" y="484"/>
                  </a:lnTo>
                  <a:lnTo>
                    <a:pt x="518" y="480"/>
                  </a:lnTo>
                  <a:lnTo>
                    <a:pt x="520" y="479"/>
                  </a:lnTo>
                  <a:lnTo>
                    <a:pt x="522" y="479"/>
                  </a:lnTo>
                  <a:lnTo>
                    <a:pt x="526" y="479"/>
                  </a:lnTo>
                  <a:lnTo>
                    <a:pt x="530" y="480"/>
                  </a:lnTo>
                  <a:lnTo>
                    <a:pt x="534" y="481"/>
                  </a:lnTo>
                  <a:lnTo>
                    <a:pt x="539" y="482"/>
                  </a:lnTo>
                  <a:lnTo>
                    <a:pt x="544" y="484"/>
                  </a:lnTo>
                  <a:lnTo>
                    <a:pt x="548" y="485"/>
                  </a:lnTo>
                  <a:lnTo>
                    <a:pt x="552" y="486"/>
                  </a:lnTo>
                  <a:lnTo>
                    <a:pt x="556" y="486"/>
                  </a:lnTo>
                  <a:lnTo>
                    <a:pt x="558" y="486"/>
                  </a:lnTo>
                  <a:lnTo>
                    <a:pt x="560" y="485"/>
                  </a:lnTo>
                  <a:lnTo>
                    <a:pt x="559" y="480"/>
                  </a:lnTo>
                  <a:lnTo>
                    <a:pt x="554" y="474"/>
                  </a:lnTo>
                  <a:lnTo>
                    <a:pt x="548" y="467"/>
                  </a:lnTo>
                  <a:lnTo>
                    <a:pt x="543" y="461"/>
                  </a:lnTo>
                  <a:lnTo>
                    <a:pt x="539" y="455"/>
                  </a:lnTo>
                  <a:lnTo>
                    <a:pt x="538" y="450"/>
                  </a:lnTo>
                  <a:lnTo>
                    <a:pt x="539" y="449"/>
                  </a:lnTo>
                  <a:lnTo>
                    <a:pt x="541" y="448"/>
                  </a:lnTo>
                  <a:lnTo>
                    <a:pt x="543" y="448"/>
                  </a:lnTo>
                  <a:lnTo>
                    <a:pt x="546" y="447"/>
                  </a:lnTo>
                  <a:lnTo>
                    <a:pt x="552" y="448"/>
                  </a:lnTo>
                  <a:lnTo>
                    <a:pt x="558" y="448"/>
                  </a:lnTo>
                  <a:lnTo>
                    <a:pt x="564" y="448"/>
                  </a:lnTo>
                  <a:lnTo>
                    <a:pt x="569" y="448"/>
                  </a:lnTo>
                  <a:lnTo>
                    <a:pt x="572" y="448"/>
                  </a:lnTo>
                  <a:lnTo>
                    <a:pt x="575" y="448"/>
                  </a:lnTo>
                  <a:lnTo>
                    <a:pt x="577" y="447"/>
                  </a:lnTo>
                  <a:lnTo>
                    <a:pt x="578" y="446"/>
                  </a:lnTo>
                  <a:lnTo>
                    <a:pt x="578" y="445"/>
                  </a:lnTo>
                  <a:lnTo>
                    <a:pt x="577" y="443"/>
                  </a:lnTo>
                  <a:lnTo>
                    <a:pt x="575" y="441"/>
                  </a:lnTo>
                  <a:lnTo>
                    <a:pt x="572" y="438"/>
                  </a:lnTo>
                  <a:lnTo>
                    <a:pt x="569" y="436"/>
                  </a:lnTo>
                  <a:lnTo>
                    <a:pt x="566" y="433"/>
                  </a:lnTo>
                  <a:lnTo>
                    <a:pt x="565" y="431"/>
                  </a:lnTo>
                  <a:lnTo>
                    <a:pt x="563" y="429"/>
                  </a:lnTo>
                  <a:lnTo>
                    <a:pt x="561" y="426"/>
                  </a:lnTo>
                  <a:lnTo>
                    <a:pt x="558" y="424"/>
                  </a:lnTo>
                  <a:lnTo>
                    <a:pt x="554" y="421"/>
                  </a:lnTo>
                  <a:lnTo>
                    <a:pt x="550" y="417"/>
                  </a:lnTo>
                  <a:lnTo>
                    <a:pt x="550" y="416"/>
                  </a:lnTo>
                  <a:lnTo>
                    <a:pt x="554" y="414"/>
                  </a:lnTo>
                  <a:lnTo>
                    <a:pt x="562" y="412"/>
                  </a:lnTo>
                  <a:lnTo>
                    <a:pt x="570" y="411"/>
                  </a:lnTo>
                  <a:lnTo>
                    <a:pt x="579" y="410"/>
                  </a:lnTo>
                  <a:lnTo>
                    <a:pt x="587" y="408"/>
                  </a:lnTo>
                  <a:lnTo>
                    <a:pt x="590" y="406"/>
                  </a:lnTo>
                  <a:lnTo>
                    <a:pt x="590" y="404"/>
                  </a:lnTo>
                  <a:lnTo>
                    <a:pt x="588" y="402"/>
                  </a:lnTo>
                  <a:lnTo>
                    <a:pt x="584" y="400"/>
                  </a:lnTo>
                  <a:lnTo>
                    <a:pt x="580" y="398"/>
                  </a:lnTo>
                  <a:lnTo>
                    <a:pt x="576" y="395"/>
                  </a:lnTo>
                  <a:lnTo>
                    <a:pt x="577" y="394"/>
                  </a:lnTo>
                  <a:lnTo>
                    <a:pt x="577" y="394"/>
                  </a:lnTo>
                  <a:lnTo>
                    <a:pt x="576" y="391"/>
                  </a:lnTo>
                  <a:lnTo>
                    <a:pt x="571" y="387"/>
                  </a:lnTo>
                  <a:lnTo>
                    <a:pt x="565" y="383"/>
                  </a:lnTo>
                  <a:lnTo>
                    <a:pt x="559" y="379"/>
                  </a:lnTo>
                  <a:lnTo>
                    <a:pt x="565" y="376"/>
                  </a:lnTo>
                  <a:lnTo>
                    <a:pt x="573" y="373"/>
                  </a:lnTo>
                  <a:lnTo>
                    <a:pt x="583" y="370"/>
                  </a:lnTo>
                  <a:lnTo>
                    <a:pt x="591" y="367"/>
                  </a:lnTo>
                  <a:lnTo>
                    <a:pt x="594" y="364"/>
                  </a:lnTo>
                  <a:lnTo>
                    <a:pt x="591" y="361"/>
                  </a:lnTo>
                  <a:lnTo>
                    <a:pt x="584" y="358"/>
                  </a:lnTo>
                  <a:lnTo>
                    <a:pt x="577" y="355"/>
                  </a:lnTo>
                  <a:lnTo>
                    <a:pt x="579" y="353"/>
                  </a:lnTo>
                  <a:lnTo>
                    <a:pt x="580" y="352"/>
                  </a:lnTo>
                  <a:lnTo>
                    <a:pt x="581" y="351"/>
                  </a:lnTo>
                  <a:lnTo>
                    <a:pt x="578" y="347"/>
                  </a:lnTo>
                  <a:lnTo>
                    <a:pt x="570" y="344"/>
                  </a:lnTo>
                  <a:lnTo>
                    <a:pt x="561" y="341"/>
                  </a:lnTo>
                  <a:lnTo>
                    <a:pt x="568" y="337"/>
                  </a:lnTo>
                  <a:lnTo>
                    <a:pt x="576" y="333"/>
                  </a:lnTo>
                  <a:lnTo>
                    <a:pt x="583" y="329"/>
                  </a:lnTo>
                  <a:lnTo>
                    <a:pt x="589" y="324"/>
                  </a:lnTo>
                  <a:lnTo>
                    <a:pt x="606" y="365"/>
                  </a:lnTo>
                  <a:lnTo>
                    <a:pt x="629" y="402"/>
                  </a:lnTo>
                  <a:lnTo>
                    <a:pt x="656" y="436"/>
                  </a:lnTo>
                  <a:lnTo>
                    <a:pt x="687" y="466"/>
                  </a:lnTo>
                  <a:lnTo>
                    <a:pt x="670" y="506"/>
                  </a:lnTo>
                  <a:lnTo>
                    <a:pt x="648" y="544"/>
                  </a:lnTo>
                  <a:lnTo>
                    <a:pt x="623" y="579"/>
                  </a:lnTo>
                  <a:lnTo>
                    <a:pt x="593" y="611"/>
                  </a:lnTo>
                  <a:lnTo>
                    <a:pt x="560" y="637"/>
                  </a:lnTo>
                  <a:lnTo>
                    <a:pt x="524" y="661"/>
                  </a:lnTo>
                  <a:lnTo>
                    <a:pt x="483" y="680"/>
                  </a:lnTo>
                  <a:lnTo>
                    <a:pt x="442" y="693"/>
                  </a:lnTo>
                  <a:lnTo>
                    <a:pt x="398" y="701"/>
                  </a:lnTo>
                  <a:lnTo>
                    <a:pt x="352" y="705"/>
                  </a:lnTo>
                  <a:lnTo>
                    <a:pt x="307" y="701"/>
                  </a:lnTo>
                  <a:lnTo>
                    <a:pt x="262" y="693"/>
                  </a:lnTo>
                  <a:lnTo>
                    <a:pt x="220" y="680"/>
                  </a:lnTo>
                  <a:lnTo>
                    <a:pt x="181" y="661"/>
                  </a:lnTo>
                  <a:lnTo>
                    <a:pt x="145" y="637"/>
                  </a:lnTo>
                  <a:lnTo>
                    <a:pt x="111" y="609"/>
                  </a:lnTo>
                  <a:lnTo>
                    <a:pt x="82" y="579"/>
                  </a:lnTo>
                  <a:lnTo>
                    <a:pt x="56" y="544"/>
                  </a:lnTo>
                  <a:lnTo>
                    <a:pt x="34" y="506"/>
                  </a:lnTo>
                  <a:lnTo>
                    <a:pt x="17" y="466"/>
                  </a:lnTo>
                  <a:lnTo>
                    <a:pt x="6" y="423"/>
                  </a:lnTo>
                  <a:lnTo>
                    <a:pt x="0" y="378"/>
                  </a:lnTo>
                  <a:lnTo>
                    <a:pt x="37" y="356"/>
                  </a:lnTo>
                  <a:lnTo>
                    <a:pt x="72" y="331"/>
                  </a:lnTo>
                  <a:lnTo>
                    <a:pt x="103" y="302"/>
                  </a:lnTo>
                  <a:lnTo>
                    <a:pt x="131" y="268"/>
                  </a:lnTo>
                  <a:lnTo>
                    <a:pt x="154" y="232"/>
                  </a:lnTo>
                  <a:lnTo>
                    <a:pt x="172" y="192"/>
                  </a:lnTo>
                  <a:lnTo>
                    <a:pt x="187" y="150"/>
                  </a:lnTo>
                  <a:lnTo>
                    <a:pt x="195" y="107"/>
                  </a:lnTo>
                  <a:lnTo>
                    <a:pt x="198" y="60"/>
                  </a:lnTo>
                  <a:lnTo>
                    <a:pt x="197" y="33"/>
                  </a:lnTo>
                  <a:lnTo>
                    <a:pt x="231" y="19"/>
                  </a:lnTo>
                  <a:lnTo>
                    <a:pt x="266" y="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208">
              <a:extLst>
                <a:ext uri="{FF2B5EF4-FFF2-40B4-BE49-F238E27FC236}">
                  <a16:creationId xmlns:a16="http://schemas.microsoft.com/office/drawing/2014/main" id="{68A651E7-611A-4BF7-ABBE-D413A837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3005" y="3359150"/>
              <a:ext cx="341313" cy="73025"/>
            </a:xfrm>
            <a:custGeom>
              <a:avLst/>
              <a:gdLst>
                <a:gd name="T0" fmla="*/ 48 w 215"/>
                <a:gd name="T1" fmla="*/ 0 h 46"/>
                <a:gd name="T2" fmla="*/ 92 w 215"/>
                <a:gd name="T3" fmla="*/ 3 h 46"/>
                <a:gd name="T4" fmla="*/ 136 w 215"/>
                <a:gd name="T5" fmla="*/ 11 h 46"/>
                <a:gd name="T6" fmla="*/ 176 w 215"/>
                <a:gd name="T7" fmla="*/ 25 h 46"/>
                <a:gd name="T8" fmla="*/ 215 w 215"/>
                <a:gd name="T9" fmla="*/ 42 h 46"/>
                <a:gd name="T10" fmla="*/ 167 w 215"/>
                <a:gd name="T11" fmla="*/ 46 h 46"/>
                <a:gd name="T12" fmla="*/ 122 w 215"/>
                <a:gd name="T13" fmla="*/ 42 h 46"/>
                <a:gd name="T14" fmla="*/ 79 w 215"/>
                <a:gd name="T15" fmla="*/ 34 h 46"/>
                <a:gd name="T16" fmla="*/ 39 w 215"/>
                <a:gd name="T17" fmla="*/ 22 h 46"/>
                <a:gd name="T18" fmla="*/ 0 w 215"/>
                <a:gd name="T19" fmla="*/ 3 h 46"/>
                <a:gd name="T20" fmla="*/ 48 w 215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46">
                  <a:moveTo>
                    <a:pt x="48" y="0"/>
                  </a:moveTo>
                  <a:lnTo>
                    <a:pt x="92" y="3"/>
                  </a:lnTo>
                  <a:lnTo>
                    <a:pt x="136" y="11"/>
                  </a:lnTo>
                  <a:lnTo>
                    <a:pt x="176" y="25"/>
                  </a:lnTo>
                  <a:lnTo>
                    <a:pt x="215" y="42"/>
                  </a:lnTo>
                  <a:lnTo>
                    <a:pt x="167" y="46"/>
                  </a:lnTo>
                  <a:lnTo>
                    <a:pt x="122" y="42"/>
                  </a:lnTo>
                  <a:lnTo>
                    <a:pt x="79" y="34"/>
                  </a:lnTo>
                  <a:lnTo>
                    <a:pt x="39" y="22"/>
                  </a:lnTo>
                  <a:lnTo>
                    <a:pt x="0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209">
              <a:extLst>
                <a:ext uri="{FF2B5EF4-FFF2-40B4-BE49-F238E27FC236}">
                  <a16:creationId xmlns:a16="http://schemas.microsoft.com/office/drawing/2014/main" id="{27B4308B-DF27-4F97-A1C7-B458ED66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518" y="3500437"/>
              <a:ext cx="219075" cy="603250"/>
            </a:xfrm>
            <a:custGeom>
              <a:avLst/>
              <a:gdLst>
                <a:gd name="T0" fmla="*/ 18 w 138"/>
                <a:gd name="T1" fmla="*/ 0 h 380"/>
                <a:gd name="T2" fmla="*/ 48 w 138"/>
                <a:gd name="T3" fmla="*/ 29 h 380"/>
                <a:gd name="T4" fmla="*/ 74 w 138"/>
                <a:gd name="T5" fmla="*/ 62 h 380"/>
                <a:gd name="T6" fmla="*/ 97 w 138"/>
                <a:gd name="T7" fmla="*/ 98 h 380"/>
                <a:gd name="T8" fmla="*/ 115 w 138"/>
                <a:gd name="T9" fmla="*/ 136 h 380"/>
                <a:gd name="T10" fmla="*/ 128 w 138"/>
                <a:gd name="T11" fmla="*/ 178 h 380"/>
                <a:gd name="T12" fmla="*/ 136 w 138"/>
                <a:gd name="T13" fmla="*/ 221 h 380"/>
                <a:gd name="T14" fmla="*/ 138 w 138"/>
                <a:gd name="T15" fmla="*/ 265 h 380"/>
                <a:gd name="T16" fmla="*/ 136 w 138"/>
                <a:gd name="T17" fmla="*/ 305 h 380"/>
                <a:gd name="T18" fmla="*/ 130 w 138"/>
                <a:gd name="T19" fmla="*/ 343 h 380"/>
                <a:gd name="T20" fmla="*/ 120 w 138"/>
                <a:gd name="T21" fmla="*/ 380 h 380"/>
                <a:gd name="T22" fmla="*/ 89 w 138"/>
                <a:gd name="T23" fmla="*/ 350 h 380"/>
                <a:gd name="T24" fmla="*/ 62 w 138"/>
                <a:gd name="T25" fmla="*/ 316 h 380"/>
                <a:gd name="T26" fmla="*/ 39 w 138"/>
                <a:gd name="T27" fmla="*/ 279 h 380"/>
                <a:gd name="T28" fmla="*/ 22 w 138"/>
                <a:gd name="T29" fmla="*/ 238 h 380"/>
                <a:gd name="T30" fmla="*/ 23 w 138"/>
                <a:gd name="T31" fmla="*/ 236 h 380"/>
                <a:gd name="T32" fmla="*/ 23 w 138"/>
                <a:gd name="T33" fmla="*/ 235 h 380"/>
                <a:gd name="T34" fmla="*/ 22 w 138"/>
                <a:gd name="T35" fmla="*/ 234 h 380"/>
                <a:gd name="T36" fmla="*/ 20 w 138"/>
                <a:gd name="T37" fmla="*/ 233 h 380"/>
                <a:gd name="T38" fmla="*/ 9 w 138"/>
                <a:gd name="T39" fmla="*/ 199 h 380"/>
                <a:gd name="T40" fmla="*/ 11 w 138"/>
                <a:gd name="T41" fmla="*/ 197 h 380"/>
                <a:gd name="T42" fmla="*/ 11 w 138"/>
                <a:gd name="T43" fmla="*/ 195 h 380"/>
                <a:gd name="T44" fmla="*/ 10 w 138"/>
                <a:gd name="T45" fmla="*/ 194 h 380"/>
                <a:gd name="T46" fmla="*/ 8 w 138"/>
                <a:gd name="T47" fmla="*/ 193 h 380"/>
                <a:gd name="T48" fmla="*/ 2 w 138"/>
                <a:gd name="T49" fmla="*/ 155 h 380"/>
                <a:gd name="T50" fmla="*/ 0 w 138"/>
                <a:gd name="T51" fmla="*/ 115 h 380"/>
                <a:gd name="T52" fmla="*/ 2 w 138"/>
                <a:gd name="T53" fmla="*/ 75 h 380"/>
                <a:gd name="T54" fmla="*/ 8 w 138"/>
                <a:gd name="T55" fmla="*/ 36 h 380"/>
                <a:gd name="T56" fmla="*/ 18 w 138"/>
                <a:gd name="T5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380">
                  <a:moveTo>
                    <a:pt x="18" y="0"/>
                  </a:moveTo>
                  <a:lnTo>
                    <a:pt x="48" y="29"/>
                  </a:lnTo>
                  <a:lnTo>
                    <a:pt x="74" y="62"/>
                  </a:lnTo>
                  <a:lnTo>
                    <a:pt x="97" y="98"/>
                  </a:lnTo>
                  <a:lnTo>
                    <a:pt x="115" y="136"/>
                  </a:lnTo>
                  <a:lnTo>
                    <a:pt x="128" y="178"/>
                  </a:lnTo>
                  <a:lnTo>
                    <a:pt x="136" y="221"/>
                  </a:lnTo>
                  <a:lnTo>
                    <a:pt x="138" y="265"/>
                  </a:lnTo>
                  <a:lnTo>
                    <a:pt x="136" y="305"/>
                  </a:lnTo>
                  <a:lnTo>
                    <a:pt x="130" y="343"/>
                  </a:lnTo>
                  <a:lnTo>
                    <a:pt x="120" y="380"/>
                  </a:lnTo>
                  <a:lnTo>
                    <a:pt x="89" y="350"/>
                  </a:lnTo>
                  <a:lnTo>
                    <a:pt x="62" y="316"/>
                  </a:lnTo>
                  <a:lnTo>
                    <a:pt x="39" y="279"/>
                  </a:lnTo>
                  <a:lnTo>
                    <a:pt x="22" y="238"/>
                  </a:lnTo>
                  <a:lnTo>
                    <a:pt x="23" y="236"/>
                  </a:lnTo>
                  <a:lnTo>
                    <a:pt x="23" y="235"/>
                  </a:lnTo>
                  <a:lnTo>
                    <a:pt x="22" y="234"/>
                  </a:lnTo>
                  <a:lnTo>
                    <a:pt x="20" y="233"/>
                  </a:lnTo>
                  <a:lnTo>
                    <a:pt x="9" y="199"/>
                  </a:lnTo>
                  <a:lnTo>
                    <a:pt x="11" y="197"/>
                  </a:lnTo>
                  <a:lnTo>
                    <a:pt x="11" y="195"/>
                  </a:lnTo>
                  <a:lnTo>
                    <a:pt x="10" y="194"/>
                  </a:lnTo>
                  <a:lnTo>
                    <a:pt x="8" y="193"/>
                  </a:lnTo>
                  <a:lnTo>
                    <a:pt x="2" y="155"/>
                  </a:lnTo>
                  <a:lnTo>
                    <a:pt x="0" y="115"/>
                  </a:lnTo>
                  <a:lnTo>
                    <a:pt x="2" y="75"/>
                  </a:lnTo>
                  <a:lnTo>
                    <a:pt x="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C30B3D2-871A-4831-9A21-D27963A42B2F}"/>
                </a:ext>
              </a:extLst>
            </p:cNvPr>
            <p:cNvGrpSpPr/>
            <p:nvPr/>
          </p:nvGrpSpPr>
          <p:grpSpPr>
            <a:xfrm>
              <a:off x="6915668" y="3559175"/>
              <a:ext cx="747713" cy="744538"/>
              <a:chOff x="4884738" y="3382963"/>
              <a:chExt cx="747713" cy="744538"/>
            </a:xfrm>
          </p:grpSpPr>
          <p:sp>
            <p:nvSpPr>
              <p:cNvPr id="114" name="Freeform 9210">
                <a:extLst>
                  <a:ext uri="{FF2B5EF4-FFF2-40B4-BE49-F238E27FC236}">
                    <a16:creationId xmlns:a16="http://schemas.microsoft.com/office/drawing/2014/main" id="{083AE9E6-6722-4EE6-A9AD-A2DC2BBEC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9538" y="3686175"/>
                <a:ext cx="157163" cy="157163"/>
              </a:xfrm>
              <a:custGeom>
                <a:avLst/>
                <a:gdLst>
                  <a:gd name="T0" fmla="*/ 54 w 99"/>
                  <a:gd name="T1" fmla="*/ 17 h 99"/>
                  <a:gd name="T2" fmla="*/ 54 w 99"/>
                  <a:gd name="T3" fmla="*/ 83 h 99"/>
                  <a:gd name="T4" fmla="*/ 65 w 99"/>
                  <a:gd name="T5" fmla="*/ 79 h 99"/>
                  <a:gd name="T6" fmla="*/ 74 w 99"/>
                  <a:gd name="T7" fmla="*/ 71 h 99"/>
                  <a:gd name="T8" fmla="*/ 80 w 99"/>
                  <a:gd name="T9" fmla="*/ 62 h 99"/>
                  <a:gd name="T10" fmla="*/ 83 w 99"/>
                  <a:gd name="T11" fmla="*/ 50 h 99"/>
                  <a:gd name="T12" fmla="*/ 80 w 99"/>
                  <a:gd name="T13" fmla="*/ 37 h 99"/>
                  <a:gd name="T14" fmla="*/ 74 w 99"/>
                  <a:gd name="T15" fmla="*/ 28 h 99"/>
                  <a:gd name="T16" fmla="*/ 65 w 99"/>
                  <a:gd name="T17" fmla="*/ 21 h 99"/>
                  <a:gd name="T18" fmla="*/ 54 w 99"/>
                  <a:gd name="T19" fmla="*/ 17 h 99"/>
                  <a:gd name="T20" fmla="*/ 45 w 99"/>
                  <a:gd name="T21" fmla="*/ 17 h 99"/>
                  <a:gd name="T22" fmla="*/ 34 w 99"/>
                  <a:gd name="T23" fmla="*/ 21 h 99"/>
                  <a:gd name="T24" fmla="*/ 25 w 99"/>
                  <a:gd name="T25" fmla="*/ 28 h 99"/>
                  <a:gd name="T26" fmla="*/ 18 w 99"/>
                  <a:gd name="T27" fmla="*/ 37 h 99"/>
                  <a:gd name="T28" fmla="*/ 16 w 99"/>
                  <a:gd name="T29" fmla="*/ 50 h 99"/>
                  <a:gd name="T30" fmla="*/ 18 w 99"/>
                  <a:gd name="T31" fmla="*/ 62 h 99"/>
                  <a:gd name="T32" fmla="*/ 25 w 99"/>
                  <a:gd name="T33" fmla="*/ 71 h 99"/>
                  <a:gd name="T34" fmla="*/ 34 w 99"/>
                  <a:gd name="T35" fmla="*/ 79 h 99"/>
                  <a:gd name="T36" fmla="*/ 45 w 99"/>
                  <a:gd name="T37" fmla="*/ 83 h 99"/>
                  <a:gd name="T38" fmla="*/ 45 w 99"/>
                  <a:gd name="T39" fmla="*/ 17 h 99"/>
                  <a:gd name="T40" fmla="*/ 49 w 99"/>
                  <a:gd name="T41" fmla="*/ 0 h 99"/>
                  <a:gd name="T42" fmla="*/ 65 w 99"/>
                  <a:gd name="T43" fmla="*/ 3 h 99"/>
                  <a:gd name="T44" fmla="*/ 78 w 99"/>
                  <a:gd name="T45" fmla="*/ 9 h 99"/>
                  <a:gd name="T46" fmla="*/ 90 w 99"/>
                  <a:gd name="T47" fmla="*/ 21 h 99"/>
                  <a:gd name="T48" fmla="*/ 96 w 99"/>
                  <a:gd name="T49" fmla="*/ 34 h 99"/>
                  <a:gd name="T50" fmla="*/ 99 w 99"/>
                  <a:gd name="T51" fmla="*/ 50 h 99"/>
                  <a:gd name="T52" fmla="*/ 96 w 99"/>
                  <a:gd name="T53" fmla="*/ 65 h 99"/>
                  <a:gd name="T54" fmla="*/ 90 w 99"/>
                  <a:gd name="T55" fmla="*/ 79 h 99"/>
                  <a:gd name="T56" fmla="*/ 78 w 99"/>
                  <a:gd name="T57" fmla="*/ 90 h 99"/>
                  <a:gd name="T58" fmla="*/ 65 w 99"/>
                  <a:gd name="T59" fmla="*/ 96 h 99"/>
                  <a:gd name="T60" fmla="*/ 49 w 99"/>
                  <a:gd name="T61" fmla="*/ 99 h 99"/>
                  <a:gd name="T62" fmla="*/ 34 w 99"/>
                  <a:gd name="T63" fmla="*/ 96 h 99"/>
                  <a:gd name="T64" fmla="*/ 21 w 99"/>
                  <a:gd name="T65" fmla="*/ 90 h 99"/>
                  <a:gd name="T66" fmla="*/ 9 w 99"/>
                  <a:gd name="T67" fmla="*/ 79 h 99"/>
                  <a:gd name="T68" fmla="*/ 3 w 99"/>
                  <a:gd name="T69" fmla="*/ 65 h 99"/>
                  <a:gd name="T70" fmla="*/ 0 w 99"/>
                  <a:gd name="T71" fmla="*/ 50 h 99"/>
                  <a:gd name="T72" fmla="*/ 3 w 99"/>
                  <a:gd name="T73" fmla="*/ 34 h 99"/>
                  <a:gd name="T74" fmla="*/ 9 w 99"/>
                  <a:gd name="T75" fmla="*/ 21 h 99"/>
                  <a:gd name="T76" fmla="*/ 21 w 99"/>
                  <a:gd name="T77" fmla="*/ 9 h 99"/>
                  <a:gd name="T78" fmla="*/ 34 w 99"/>
                  <a:gd name="T79" fmla="*/ 3 h 99"/>
                  <a:gd name="T80" fmla="*/ 49 w 99"/>
                  <a:gd name="T8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99">
                    <a:moveTo>
                      <a:pt x="54" y="17"/>
                    </a:moveTo>
                    <a:lnTo>
                      <a:pt x="54" y="83"/>
                    </a:lnTo>
                    <a:lnTo>
                      <a:pt x="65" y="79"/>
                    </a:lnTo>
                    <a:lnTo>
                      <a:pt x="74" y="71"/>
                    </a:lnTo>
                    <a:lnTo>
                      <a:pt x="80" y="62"/>
                    </a:lnTo>
                    <a:lnTo>
                      <a:pt x="83" y="50"/>
                    </a:lnTo>
                    <a:lnTo>
                      <a:pt x="80" y="37"/>
                    </a:lnTo>
                    <a:lnTo>
                      <a:pt x="74" y="28"/>
                    </a:lnTo>
                    <a:lnTo>
                      <a:pt x="65" y="21"/>
                    </a:lnTo>
                    <a:lnTo>
                      <a:pt x="54" y="17"/>
                    </a:lnTo>
                    <a:close/>
                    <a:moveTo>
                      <a:pt x="45" y="17"/>
                    </a:moveTo>
                    <a:lnTo>
                      <a:pt x="34" y="21"/>
                    </a:lnTo>
                    <a:lnTo>
                      <a:pt x="25" y="28"/>
                    </a:lnTo>
                    <a:lnTo>
                      <a:pt x="18" y="37"/>
                    </a:lnTo>
                    <a:lnTo>
                      <a:pt x="16" y="50"/>
                    </a:lnTo>
                    <a:lnTo>
                      <a:pt x="18" y="62"/>
                    </a:lnTo>
                    <a:lnTo>
                      <a:pt x="25" y="71"/>
                    </a:lnTo>
                    <a:lnTo>
                      <a:pt x="34" y="79"/>
                    </a:lnTo>
                    <a:lnTo>
                      <a:pt x="45" y="83"/>
                    </a:lnTo>
                    <a:lnTo>
                      <a:pt x="45" y="17"/>
                    </a:lnTo>
                    <a:close/>
                    <a:moveTo>
                      <a:pt x="49" y="0"/>
                    </a:moveTo>
                    <a:lnTo>
                      <a:pt x="65" y="3"/>
                    </a:lnTo>
                    <a:lnTo>
                      <a:pt x="78" y="9"/>
                    </a:lnTo>
                    <a:lnTo>
                      <a:pt x="90" y="21"/>
                    </a:lnTo>
                    <a:lnTo>
                      <a:pt x="96" y="34"/>
                    </a:lnTo>
                    <a:lnTo>
                      <a:pt x="99" y="50"/>
                    </a:lnTo>
                    <a:lnTo>
                      <a:pt x="96" y="65"/>
                    </a:lnTo>
                    <a:lnTo>
                      <a:pt x="90" y="79"/>
                    </a:lnTo>
                    <a:lnTo>
                      <a:pt x="78" y="90"/>
                    </a:lnTo>
                    <a:lnTo>
                      <a:pt x="65" y="96"/>
                    </a:lnTo>
                    <a:lnTo>
                      <a:pt x="49" y="99"/>
                    </a:lnTo>
                    <a:lnTo>
                      <a:pt x="34" y="96"/>
                    </a:lnTo>
                    <a:lnTo>
                      <a:pt x="21" y="90"/>
                    </a:lnTo>
                    <a:lnTo>
                      <a:pt x="9" y="79"/>
                    </a:lnTo>
                    <a:lnTo>
                      <a:pt x="3" y="65"/>
                    </a:lnTo>
                    <a:lnTo>
                      <a:pt x="0" y="50"/>
                    </a:lnTo>
                    <a:lnTo>
                      <a:pt x="3" y="34"/>
                    </a:lnTo>
                    <a:lnTo>
                      <a:pt x="9" y="21"/>
                    </a:lnTo>
                    <a:lnTo>
                      <a:pt x="21" y="9"/>
                    </a:lnTo>
                    <a:lnTo>
                      <a:pt x="34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34"/>
              </a:solidFill>
              <a:ln w="0">
                <a:solidFill>
                  <a:srgbClr val="0000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211">
                <a:extLst>
                  <a:ext uri="{FF2B5EF4-FFF2-40B4-BE49-F238E27FC236}">
                    <a16:creationId xmlns:a16="http://schemas.microsoft.com/office/drawing/2014/main" id="{0C27907C-7023-4C6D-854E-2230352F80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3788" y="3402013"/>
                <a:ext cx="728663" cy="725488"/>
              </a:xfrm>
              <a:custGeom>
                <a:avLst/>
                <a:gdLst>
                  <a:gd name="T0" fmla="*/ 209 w 459"/>
                  <a:gd name="T1" fmla="*/ 457 h 457"/>
                  <a:gd name="T2" fmla="*/ 257 w 459"/>
                  <a:gd name="T3" fmla="*/ 408 h 457"/>
                  <a:gd name="T4" fmla="*/ 249 w 459"/>
                  <a:gd name="T5" fmla="*/ 456 h 457"/>
                  <a:gd name="T6" fmla="*/ 181 w 459"/>
                  <a:gd name="T7" fmla="*/ 406 h 457"/>
                  <a:gd name="T8" fmla="*/ 171 w 459"/>
                  <a:gd name="T9" fmla="*/ 447 h 457"/>
                  <a:gd name="T10" fmla="*/ 178 w 459"/>
                  <a:gd name="T11" fmla="*/ 408 h 457"/>
                  <a:gd name="T12" fmla="*/ 138 w 459"/>
                  <a:gd name="T13" fmla="*/ 428 h 457"/>
                  <a:gd name="T14" fmla="*/ 134 w 459"/>
                  <a:gd name="T15" fmla="*/ 405 h 457"/>
                  <a:gd name="T16" fmla="*/ 110 w 459"/>
                  <a:gd name="T17" fmla="*/ 402 h 457"/>
                  <a:gd name="T18" fmla="*/ 110 w 459"/>
                  <a:gd name="T19" fmla="*/ 382 h 457"/>
                  <a:gd name="T20" fmla="*/ 80 w 459"/>
                  <a:gd name="T21" fmla="*/ 377 h 457"/>
                  <a:gd name="T22" fmla="*/ 80 w 459"/>
                  <a:gd name="T23" fmla="*/ 360 h 457"/>
                  <a:gd name="T24" fmla="*/ 50 w 459"/>
                  <a:gd name="T25" fmla="*/ 349 h 457"/>
                  <a:gd name="T26" fmla="*/ 44 w 459"/>
                  <a:gd name="T27" fmla="*/ 335 h 457"/>
                  <a:gd name="T28" fmla="*/ 44 w 459"/>
                  <a:gd name="T29" fmla="*/ 306 h 457"/>
                  <a:gd name="T30" fmla="*/ 16 w 459"/>
                  <a:gd name="T31" fmla="*/ 310 h 457"/>
                  <a:gd name="T32" fmla="*/ 442 w 459"/>
                  <a:gd name="T33" fmla="*/ 308 h 457"/>
                  <a:gd name="T34" fmla="*/ 408 w 459"/>
                  <a:gd name="T35" fmla="*/ 313 h 457"/>
                  <a:gd name="T36" fmla="*/ 421 w 459"/>
                  <a:gd name="T37" fmla="*/ 351 h 457"/>
                  <a:gd name="T38" fmla="*/ 383 w 459"/>
                  <a:gd name="T39" fmla="*/ 349 h 457"/>
                  <a:gd name="T40" fmla="*/ 379 w 459"/>
                  <a:gd name="T41" fmla="*/ 377 h 457"/>
                  <a:gd name="T42" fmla="*/ 369 w 459"/>
                  <a:gd name="T43" fmla="*/ 408 h 457"/>
                  <a:gd name="T44" fmla="*/ 331 w 459"/>
                  <a:gd name="T45" fmla="*/ 404 h 457"/>
                  <a:gd name="T46" fmla="*/ 315 w 459"/>
                  <a:gd name="T47" fmla="*/ 422 h 457"/>
                  <a:gd name="T48" fmla="*/ 296 w 459"/>
                  <a:gd name="T49" fmla="*/ 438 h 457"/>
                  <a:gd name="T50" fmla="*/ 283 w 459"/>
                  <a:gd name="T51" fmla="*/ 417 h 457"/>
                  <a:gd name="T52" fmla="*/ 306 w 459"/>
                  <a:gd name="T53" fmla="*/ 412 h 457"/>
                  <a:gd name="T54" fmla="*/ 317 w 459"/>
                  <a:gd name="T55" fmla="*/ 385 h 457"/>
                  <a:gd name="T56" fmla="*/ 355 w 459"/>
                  <a:gd name="T57" fmla="*/ 390 h 457"/>
                  <a:gd name="T58" fmla="*/ 373 w 459"/>
                  <a:gd name="T59" fmla="*/ 368 h 457"/>
                  <a:gd name="T60" fmla="*/ 371 w 459"/>
                  <a:gd name="T61" fmla="*/ 333 h 457"/>
                  <a:gd name="T62" fmla="*/ 410 w 459"/>
                  <a:gd name="T63" fmla="*/ 338 h 457"/>
                  <a:gd name="T64" fmla="*/ 399 w 459"/>
                  <a:gd name="T65" fmla="*/ 300 h 457"/>
                  <a:gd name="T66" fmla="*/ 21 w 459"/>
                  <a:gd name="T67" fmla="*/ 265 h 457"/>
                  <a:gd name="T68" fmla="*/ 4 w 459"/>
                  <a:gd name="T69" fmla="*/ 269 h 457"/>
                  <a:gd name="T70" fmla="*/ 444 w 459"/>
                  <a:gd name="T71" fmla="*/ 275 h 457"/>
                  <a:gd name="T72" fmla="*/ 403 w 459"/>
                  <a:gd name="T73" fmla="*/ 269 h 457"/>
                  <a:gd name="T74" fmla="*/ 103 w 459"/>
                  <a:gd name="T75" fmla="*/ 308 h 457"/>
                  <a:gd name="T76" fmla="*/ 12 w 459"/>
                  <a:gd name="T77" fmla="*/ 236 h 457"/>
                  <a:gd name="T78" fmla="*/ 448 w 459"/>
                  <a:gd name="T79" fmla="*/ 235 h 457"/>
                  <a:gd name="T80" fmla="*/ 427 w 459"/>
                  <a:gd name="T81" fmla="*/ 226 h 457"/>
                  <a:gd name="T82" fmla="*/ 5 w 459"/>
                  <a:gd name="T83" fmla="*/ 189 h 457"/>
                  <a:gd name="T84" fmla="*/ 426 w 459"/>
                  <a:gd name="T85" fmla="*/ 206 h 457"/>
                  <a:gd name="T86" fmla="*/ 19 w 459"/>
                  <a:gd name="T87" fmla="*/ 150 h 457"/>
                  <a:gd name="T88" fmla="*/ 16 w 459"/>
                  <a:gd name="T89" fmla="*/ 147 h 457"/>
                  <a:gd name="T90" fmla="*/ 404 w 459"/>
                  <a:gd name="T91" fmla="*/ 160 h 457"/>
                  <a:gd name="T92" fmla="*/ 419 w 459"/>
                  <a:gd name="T93" fmla="*/ 118 h 457"/>
                  <a:gd name="T94" fmla="*/ 398 w 459"/>
                  <a:gd name="T95" fmla="*/ 116 h 457"/>
                  <a:gd name="T96" fmla="*/ 397 w 459"/>
                  <a:gd name="T97" fmla="*/ 84 h 457"/>
                  <a:gd name="T98" fmla="*/ 379 w 459"/>
                  <a:gd name="T99" fmla="*/ 80 h 457"/>
                  <a:gd name="T100" fmla="*/ 269 w 459"/>
                  <a:gd name="T101" fmla="*/ 88 h 457"/>
                  <a:gd name="T102" fmla="*/ 85 w 459"/>
                  <a:gd name="T103" fmla="*/ 211 h 457"/>
                  <a:gd name="T104" fmla="*/ 368 w 459"/>
                  <a:gd name="T105" fmla="*/ 46 h 457"/>
                  <a:gd name="T106" fmla="*/ 346 w 459"/>
                  <a:gd name="T107" fmla="*/ 69 h 457"/>
                  <a:gd name="T108" fmla="*/ 333 w 459"/>
                  <a:gd name="T109" fmla="*/ 31 h 457"/>
                  <a:gd name="T110" fmla="*/ 321 w 459"/>
                  <a:gd name="T111" fmla="*/ 29 h 457"/>
                  <a:gd name="T112" fmla="*/ 294 w 459"/>
                  <a:gd name="T113" fmla="*/ 32 h 457"/>
                  <a:gd name="T114" fmla="*/ 291 w 459"/>
                  <a:gd name="T115" fmla="*/ 9 h 457"/>
                  <a:gd name="T116" fmla="*/ 180 w 459"/>
                  <a:gd name="T117" fmla="*/ 25 h 457"/>
                  <a:gd name="T118" fmla="*/ 253 w 459"/>
                  <a:gd name="T119" fmla="*/ 5 h 457"/>
                  <a:gd name="T120" fmla="*/ 249 w 459"/>
                  <a:gd name="T121" fmla="*/ 2 h 457"/>
                  <a:gd name="T122" fmla="*/ 207 w 459"/>
                  <a:gd name="T123" fmla="*/ 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9" h="457">
                    <a:moveTo>
                      <a:pt x="217" y="409"/>
                    </a:moveTo>
                    <a:lnTo>
                      <a:pt x="219" y="410"/>
                    </a:lnTo>
                    <a:lnTo>
                      <a:pt x="221" y="413"/>
                    </a:lnTo>
                    <a:lnTo>
                      <a:pt x="222" y="416"/>
                    </a:lnTo>
                    <a:lnTo>
                      <a:pt x="224" y="420"/>
                    </a:lnTo>
                    <a:lnTo>
                      <a:pt x="226" y="424"/>
                    </a:lnTo>
                    <a:lnTo>
                      <a:pt x="223" y="430"/>
                    </a:lnTo>
                    <a:lnTo>
                      <a:pt x="219" y="439"/>
                    </a:lnTo>
                    <a:lnTo>
                      <a:pt x="215" y="448"/>
                    </a:lnTo>
                    <a:lnTo>
                      <a:pt x="212" y="454"/>
                    </a:lnTo>
                    <a:lnTo>
                      <a:pt x="209" y="457"/>
                    </a:lnTo>
                    <a:lnTo>
                      <a:pt x="209" y="457"/>
                    </a:lnTo>
                    <a:lnTo>
                      <a:pt x="206" y="454"/>
                    </a:lnTo>
                    <a:lnTo>
                      <a:pt x="204" y="448"/>
                    </a:lnTo>
                    <a:lnTo>
                      <a:pt x="202" y="438"/>
                    </a:lnTo>
                    <a:lnTo>
                      <a:pt x="205" y="430"/>
                    </a:lnTo>
                    <a:lnTo>
                      <a:pt x="209" y="421"/>
                    </a:lnTo>
                    <a:lnTo>
                      <a:pt x="213" y="413"/>
                    </a:lnTo>
                    <a:lnTo>
                      <a:pt x="217" y="409"/>
                    </a:lnTo>
                    <a:close/>
                    <a:moveTo>
                      <a:pt x="253" y="406"/>
                    </a:moveTo>
                    <a:lnTo>
                      <a:pt x="255" y="407"/>
                    </a:lnTo>
                    <a:lnTo>
                      <a:pt x="257" y="408"/>
                    </a:lnTo>
                    <a:lnTo>
                      <a:pt x="259" y="412"/>
                    </a:lnTo>
                    <a:lnTo>
                      <a:pt x="261" y="416"/>
                    </a:lnTo>
                    <a:lnTo>
                      <a:pt x="265" y="419"/>
                    </a:lnTo>
                    <a:lnTo>
                      <a:pt x="261" y="423"/>
                    </a:lnTo>
                    <a:lnTo>
                      <a:pt x="259" y="430"/>
                    </a:lnTo>
                    <a:lnTo>
                      <a:pt x="257" y="438"/>
                    </a:lnTo>
                    <a:lnTo>
                      <a:pt x="255" y="448"/>
                    </a:lnTo>
                    <a:lnTo>
                      <a:pt x="253" y="454"/>
                    </a:lnTo>
                    <a:lnTo>
                      <a:pt x="250" y="457"/>
                    </a:lnTo>
                    <a:lnTo>
                      <a:pt x="250" y="457"/>
                    </a:lnTo>
                    <a:lnTo>
                      <a:pt x="249" y="456"/>
                    </a:lnTo>
                    <a:lnTo>
                      <a:pt x="247" y="454"/>
                    </a:lnTo>
                    <a:lnTo>
                      <a:pt x="245" y="451"/>
                    </a:lnTo>
                    <a:lnTo>
                      <a:pt x="243" y="447"/>
                    </a:lnTo>
                    <a:lnTo>
                      <a:pt x="241" y="441"/>
                    </a:lnTo>
                    <a:lnTo>
                      <a:pt x="243" y="435"/>
                    </a:lnTo>
                    <a:lnTo>
                      <a:pt x="245" y="426"/>
                    </a:lnTo>
                    <a:lnTo>
                      <a:pt x="247" y="417"/>
                    </a:lnTo>
                    <a:lnTo>
                      <a:pt x="250" y="409"/>
                    </a:lnTo>
                    <a:lnTo>
                      <a:pt x="252" y="406"/>
                    </a:lnTo>
                    <a:lnTo>
                      <a:pt x="253" y="406"/>
                    </a:lnTo>
                    <a:close/>
                    <a:moveTo>
                      <a:pt x="181" y="406"/>
                    </a:moveTo>
                    <a:lnTo>
                      <a:pt x="182" y="406"/>
                    </a:lnTo>
                    <a:lnTo>
                      <a:pt x="184" y="409"/>
                    </a:lnTo>
                    <a:lnTo>
                      <a:pt x="186" y="415"/>
                    </a:lnTo>
                    <a:lnTo>
                      <a:pt x="188" y="423"/>
                    </a:lnTo>
                    <a:lnTo>
                      <a:pt x="186" y="426"/>
                    </a:lnTo>
                    <a:lnTo>
                      <a:pt x="183" y="430"/>
                    </a:lnTo>
                    <a:lnTo>
                      <a:pt x="180" y="434"/>
                    </a:lnTo>
                    <a:lnTo>
                      <a:pt x="178" y="437"/>
                    </a:lnTo>
                    <a:lnTo>
                      <a:pt x="176" y="441"/>
                    </a:lnTo>
                    <a:lnTo>
                      <a:pt x="173" y="445"/>
                    </a:lnTo>
                    <a:lnTo>
                      <a:pt x="171" y="447"/>
                    </a:lnTo>
                    <a:lnTo>
                      <a:pt x="169" y="449"/>
                    </a:lnTo>
                    <a:lnTo>
                      <a:pt x="168" y="450"/>
                    </a:lnTo>
                    <a:lnTo>
                      <a:pt x="166" y="449"/>
                    </a:lnTo>
                    <a:lnTo>
                      <a:pt x="164" y="446"/>
                    </a:lnTo>
                    <a:lnTo>
                      <a:pt x="163" y="438"/>
                    </a:lnTo>
                    <a:lnTo>
                      <a:pt x="163" y="429"/>
                    </a:lnTo>
                    <a:lnTo>
                      <a:pt x="168" y="422"/>
                    </a:lnTo>
                    <a:lnTo>
                      <a:pt x="171" y="418"/>
                    </a:lnTo>
                    <a:lnTo>
                      <a:pt x="173" y="415"/>
                    </a:lnTo>
                    <a:lnTo>
                      <a:pt x="175" y="412"/>
                    </a:lnTo>
                    <a:lnTo>
                      <a:pt x="178" y="408"/>
                    </a:lnTo>
                    <a:lnTo>
                      <a:pt x="180" y="407"/>
                    </a:lnTo>
                    <a:lnTo>
                      <a:pt x="181" y="406"/>
                    </a:lnTo>
                    <a:close/>
                    <a:moveTo>
                      <a:pt x="147" y="396"/>
                    </a:moveTo>
                    <a:lnTo>
                      <a:pt x="147" y="397"/>
                    </a:lnTo>
                    <a:lnTo>
                      <a:pt x="149" y="400"/>
                    </a:lnTo>
                    <a:lnTo>
                      <a:pt x="150" y="406"/>
                    </a:lnTo>
                    <a:lnTo>
                      <a:pt x="151" y="415"/>
                    </a:lnTo>
                    <a:lnTo>
                      <a:pt x="147" y="418"/>
                    </a:lnTo>
                    <a:lnTo>
                      <a:pt x="144" y="422"/>
                    </a:lnTo>
                    <a:lnTo>
                      <a:pt x="141" y="425"/>
                    </a:lnTo>
                    <a:lnTo>
                      <a:pt x="138" y="428"/>
                    </a:lnTo>
                    <a:lnTo>
                      <a:pt x="134" y="430"/>
                    </a:lnTo>
                    <a:lnTo>
                      <a:pt x="132" y="432"/>
                    </a:lnTo>
                    <a:lnTo>
                      <a:pt x="130" y="433"/>
                    </a:lnTo>
                    <a:lnTo>
                      <a:pt x="128" y="434"/>
                    </a:lnTo>
                    <a:lnTo>
                      <a:pt x="127" y="434"/>
                    </a:lnTo>
                    <a:lnTo>
                      <a:pt x="126" y="431"/>
                    </a:lnTo>
                    <a:lnTo>
                      <a:pt x="126" y="426"/>
                    </a:lnTo>
                    <a:lnTo>
                      <a:pt x="126" y="420"/>
                    </a:lnTo>
                    <a:lnTo>
                      <a:pt x="127" y="413"/>
                    </a:lnTo>
                    <a:lnTo>
                      <a:pt x="131" y="408"/>
                    </a:lnTo>
                    <a:lnTo>
                      <a:pt x="134" y="405"/>
                    </a:lnTo>
                    <a:lnTo>
                      <a:pt x="137" y="403"/>
                    </a:lnTo>
                    <a:lnTo>
                      <a:pt x="140" y="400"/>
                    </a:lnTo>
                    <a:lnTo>
                      <a:pt x="143" y="398"/>
                    </a:lnTo>
                    <a:lnTo>
                      <a:pt x="145" y="397"/>
                    </a:lnTo>
                    <a:lnTo>
                      <a:pt x="147" y="396"/>
                    </a:lnTo>
                    <a:close/>
                    <a:moveTo>
                      <a:pt x="114" y="381"/>
                    </a:moveTo>
                    <a:lnTo>
                      <a:pt x="115" y="381"/>
                    </a:lnTo>
                    <a:lnTo>
                      <a:pt x="117" y="384"/>
                    </a:lnTo>
                    <a:lnTo>
                      <a:pt x="117" y="391"/>
                    </a:lnTo>
                    <a:lnTo>
                      <a:pt x="116" y="398"/>
                    </a:lnTo>
                    <a:lnTo>
                      <a:pt x="110" y="402"/>
                    </a:lnTo>
                    <a:lnTo>
                      <a:pt x="103" y="407"/>
                    </a:lnTo>
                    <a:lnTo>
                      <a:pt x="97" y="410"/>
                    </a:lnTo>
                    <a:lnTo>
                      <a:pt x="93" y="412"/>
                    </a:lnTo>
                    <a:lnTo>
                      <a:pt x="91" y="412"/>
                    </a:lnTo>
                    <a:lnTo>
                      <a:pt x="90" y="408"/>
                    </a:lnTo>
                    <a:lnTo>
                      <a:pt x="91" y="404"/>
                    </a:lnTo>
                    <a:lnTo>
                      <a:pt x="93" y="398"/>
                    </a:lnTo>
                    <a:lnTo>
                      <a:pt x="95" y="391"/>
                    </a:lnTo>
                    <a:lnTo>
                      <a:pt x="97" y="390"/>
                    </a:lnTo>
                    <a:lnTo>
                      <a:pt x="103" y="386"/>
                    </a:lnTo>
                    <a:lnTo>
                      <a:pt x="110" y="382"/>
                    </a:lnTo>
                    <a:lnTo>
                      <a:pt x="114" y="381"/>
                    </a:lnTo>
                    <a:close/>
                    <a:moveTo>
                      <a:pt x="85" y="359"/>
                    </a:moveTo>
                    <a:lnTo>
                      <a:pt x="86" y="359"/>
                    </a:lnTo>
                    <a:lnTo>
                      <a:pt x="87" y="359"/>
                    </a:lnTo>
                    <a:lnTo>
                      <a:pt x="87" y="361"/>
                    </a:lnTo>
                    <a:lnTo>
                      <a:pt x="88" y="363"/>
                    </a:lnTo>
                    <a:lnTo>
                      <a:pt x="87" y="365"/>
                    </a:lnTo>
                    <a:lnTo>
                      <a:pt x="86" y="368"/>
                    </a:lnTo>
                    <a:lnTo>
                      <a:pt x="85" y="372"/>
                    </a:lnTo>
                    <a:lnTo>
                      <a:pt x="84" y="375"/>
                    </a:lnTo>
                    <a:lnTo>
                      <a:pt x="80" y="377"/>
                    </a:lnTo>
                    <a:lnTo>
                      <a:pt x="72" y="381"/>
                    </a:lnTo>
                    <a:lnTo>
                      <a:pt x="67" y="383"/>
                    </a:lnTo>
                    <a:lnTo>
                      <a:pt x="62" y="384"/>
                    </a:lnTo>
                    <a:lnTo>
                      <a:pt x="61" y="384"/>
                    </a:lnTo>
                    <a:lnTo>
                      <a:pt x="60" y="383"/>
                    </a:lnTo>
                    <a:lnTo>
                      <a:pt x="60" y="379"/>
                    </a:lnTo>
                    <a:lnTo>
                      <a:pt x="63" y="372"/>
                    </a:lnTo>
                    <a:lnTo>
                      <a:pt x="67" y="365"/>
                    </a:lnTo>
                    <a:lnTo>
                      <a:pt x="67" y="365"/>
                    </a:lnTo>
                    <a:lnTo>
                      <a:pt x="75" y="362"/>
                    </a:lnTo>
                    <a:lnTo>
                      <a:pt x="80" y="360"/>
                    </a:lnTo>
                    <a:lnTo>
                      <a:pt x="85" y="359"/>
                    </a:lnTo>
                    <a:close/>
                    <a:moveTo>
                      <a:pt x="59" y="332"/>
                    </a:moveTo>
                    <a:lnTo>
                      <a:pt x="61" y="332"/>
                    </a:lnTo>
                    <a:lnTo>
                      <a:pt x="62" y="333"/>
                    </a:lnTo>
                    <a:lnTo>
                      <a:pt x="63" y="334"/>
                    </a:lnTo>
                    <a:lnTo>
                      <a:pt x="63" y="337"/>
                    </a:lnTo>
                    <a:lnTo>
                      <a:pt x="61" y="339"/>
                    </a:lnTo>
                    <a:lnTo>
                      <a:pt x="60" y="343"/>
                    </a:lnTo>
                    <a:lnTo>
                      <a:pt x="58" y="346"/>
                    </a:lnTo>
                    <a:lnTo>
                      <a:pt x="55" y="347"/>
                    </a:lnTo>
                    <a:lnTo>
                      <a:pt x="50" y="349"/>
                    </a:lnTo>
                    <a:lnTo>
                      <a:pt x="46" y="350"/>
                    </a:lnTo>
                    <a:lnTo>
                      <a:pt x="42" y="351"/>
                    </a:lnTo>
                    <a:lnTo>
                      <a:pt x="38" y="351"/>
                    </a:lnTo>
                    <a:lnTo>
                      <a:pt x="36" y="351"/>
                    </a:lnTo>
                    <a:lnTo>
                      <a:pt x="34" y="350"/>
                    </a:lnTo>
                    <a:lnTo>
                      <a:pt x="34" y="347"/>
                    </a:lnTo>
                    <a:lnTo>
                      <a:pt x="35" y="345"/>
                    </a:lnTo>
                    <a:lnTo>
                      <a:pt x="36" y="343"/>
                    </a:lnTo>
                    <a:lnTo>
                      <a:pt x="38" y="340"/>
                    </a:lnTo>
                    <a:lnTo>
                      <a:pt x="40" y="338"/>
                    </a:lnTo>
                    <a:lnTo>
                      <a:pt x="44" y="335"/>
                    </a:lnTo>
                    <a:lnTo>
                      <a:pt x="48" y="333"/>
                    </a:lnTo>
                    <a:lnTo>
                      <a:pt x="52" y="332"/>
                    </a:lnTo>
                    <a:lnTo>
                      <a:pt x="56" y="332"/>
                    </a:lnTo>
                    <a:lnTo>
                      <a:pt x="59" y="332"/>
                    </a:lnTo>
                    <a:close/>
                    <a:moveTo>
                      <a:pt x="35" y="300"/>
                    </a:moveTo>
                    <a:lnTo>
                      <a:pt x="38" y="300"/>
                    </a:lnTo>
                    <a:lnTo>
                      <a:pt x="40" y="301"/>
                    </a:lnTo>
                    <a:lnTo>
                      <a:pt x="43" y="301"/>
                    </a:lnTo>
                    <a:lnTo>
                      <a:pt x="44" y="302"/>
                    </a:lnTo>
                    <a:lnTo>
                      <a:pt x="44" y="304"/>
                    </a:lnTo>
                    <a:lnTo>
                      <a:pt x="44" y="306"/>
                    </a:lnTo>
                    <a:lnTo>
                      <a:pt x="43" y="308"/>
                    </a:lnTo>
                    <a:lnTo>
                      <a:pt x="40" y="310"/>
                    </a:lnTo>
                    <a:lnTo>
                      <a:pt x="38" y="313"/>
                    </a:lnTo>
                    <a:lnTo>
                      <a:pt x="36" y="313"/>
                    </a:lnTo>
                    <a:lnTo>
                      <a:pt x="30" y="313"/>
                    </a:lnTo>
                    <a:lnTo>
                      <a:pt x="25" y="313"/>
                    </a:lnTo>
                    <a:lnTo>
                      <a:pt x="22" y="313"/>
                    </a:lnTo>
                    <a:lnTo>
                      <a:pt x="19" y="313"/>
                    </a:lnTo>
                    <a:lnTo>
                      <a:pt x="17" y="312"/>
                    </a:lnTo>
                    <a:lnTo>
                      <a:pt x="16" y="311"/>
                    </a:lnTo>
                    <a:lnTo>
                      <a:pt x="16" y="310"/>
                    </a:lnTo>
                    <a:lnTo>
                      <a:pt x="17" y="308"/>
                    </a:lnTo>
                    <a:lnTo>
                      <a:pt x="19" y="306"/>
                    </a:lnTo>
                    <a:lnTo>
                      <a:pt x="22" y="303"/>
                    </a:lnTo>
                    <a:lnTo>
                      <a:pt x="25" y="301"/>
                    </a:lnTo>
                    <a:lnTo>
                      <a:pt x="30" y="300"/>
                    </a:lnTo>
                    <a:lnTo>
                      <a:pt x="35" y="300"/>
                    </a:lnTo>
                    <a:close/>
                    <a:moveTo>
                      <a:pt x="431" y="298"/>
                    </a:moveTo>
                    <a:lnTo>
                      <a:pt x="434" y="301"/>
                    </a:lnTo>
                    <a:lnTo>
                      <a:pt x="437" y="303"/>
                    </a:lnTo>
                    <a:lnTo>
                      <a:pt x="440" y="306"/>
                    </a:lnTo>
                    <a:lnTo>
                      <a:pt x="442" y="308"/>
                    </a:lnTo>
                    <a:lnTo>
                      <a:pt x="443" y="310"/>
                    </a:lnTo>
                    <a:lnTo>
                      <a:pt x="443" y="311"/>
                    </a:lnTo>
                    <a:lnTo>
                      <a:pt x="442" y="312"/>
                    </a:lnTo>
                    <a:lnTo>
                      <a:pt x="440" y="313"/>
                    </a:lnTo>
                    <a:lnTo>
                      <a:pt x="437" y="313"/>
                    </a:lnTo>
                    <a:lnTo>
                      <a:pt x="434" y="313"/>
                    </a:lnTo>
                    <a:lnTo>
                      <a:pt x="429" y="313"/>
                    </a:lnTo>
                    <a:lnTo>
                      <a:pt x="423" y="313"/>
                    </a:lnTo>
                    <a:lnTo>
                      <a:pt x="417" y="313"/>
                    </a:lnTo>
                    <a:lnTo>
                      <a:pt x="411" y="312"/>
                    </a:lnTo>
                    <a:lnTo>
                      <a:pt x="408" y="313"/>
                    </a:lnTo>
                    <a:lnTo>
                      <a:pt x="406" y="313"/>
                    </a:lnTo>
                    <a:lnTo>
                      <a:pt x="404" y="314"/>
                    </a:lnTo>
                    <a:lnTo>
                      <a:pt x="403" y="315"/>
                    </a:lnTo>
                    <a:lnTo>
                      <a:pt x="404" y="320"/>
                    </a:lnTo>
                    <a:lnTo>
                      <a:pt x="408" y="326"/>
                    </a:lnTo>
                    <a:lnTo>
                      <a:pt x="413" y="332"/>
                    </a:lnTo>
                    <a:lnTo>
                      <a:pt x="419" y="339"/>
                    </a:lnTo>
                    <a:lnTo>
                      <a:pt x="424" y="345"/>
                    </a:lnTo>
                    <a:lnTo>
                      <a:pt x="425" y="350"/>
                    </a:lnTo>
                    <a:lnTo>
                      <a:pt x="423" y="351"/>
                    </a:lnTo>
                    <a:lnTo>
                      <a:pt x="421" y="351"/>
                    </a:lnTo>
                    <a:lnTo>
                      <a:pt x="417" y="351"/>
                    </a:lnTo>
                    <a:lnTo>
                      <a:pt x="413" y="350"/>
                    </a:lnTo>
                    <a:lnTo>
                      <a:pt x="409" y="349"/>
                    </a:lnTo>
                    <a:lnTo>
                      <a:pt x="404" y="347"/>
                    </a:lnTo>
                    <a:lnTo>
                      <a:pt x="399" y="346"/>
                    </a:lnTo>
                    <a:lnTo>
                      <a:pt x="395" y="345"/>
                    </a:lnTo>
                    <a:lnTo>
                      <a:pt x="391" y="344"/>
                    </a:lnTo>
                    <a:lnTo>
                      <a:pt x="387" y="344"/>
                    </a:lnTo>
                    <a:lnTo>
                      <a:pt x="385" y="344"/>
                    </a:lnTo>
                    <a:lnTo>
                      <a:pt x="383" y="345"/>
                    </a:lnTo>
                    <a:lnTo>
                      <a:pt x="383" y="349"/>
                    </a:lnTo>
                    <a:lnTo>
                      <a:pt x="385" y="355"/>
                    </a:lnTo>
                    <a:lnTo>
                      <a:pt x="390" y="361"/>
                    </a:lnTo>
                    <a:lnTo>
                      <a:pt x="394" y="368"/>
                    </a:lnTo>
                    <a:lnTo>
                      <a:pt x="397" y="374"/>
                    </a:lnTo>
                    <a:lnTo>
                      <a:pt x="399" y="379"/>
                    </a:lnTo>
                    <a:lnTo>
                      <a:pt x="399" y="383"/>
                    </a:lnTo>
                    <a:lnTo>
                      <a:pt x="398" y="384"/>
                    </a:lnTo>
                    <a:lnTo>
                      <a:pt x="397" y="384"/>
                    </a:lnTo>
                    <a:lnTo>
                      <a:pt x="392" y="383"/>
                    </a:lnTo>
                    <a:lnTo>
                      <a:pt x="385" y="381"/>
                    </a:lnTo>
                    <a:lnTo>
                      <a:pt x="379" y="377"/>
                    </a:lnTo>
                    <a:lnTo>
                      <a:pt x="372" y="374"/>
                    </a:lnTo>
                    <a:lnTo>
                      <a:pt x="367" y="372"/>
                    </a:lnTo>
                    <a:lnTo>
                      <a:pt x="362" y="371"/>
                    </a:lnTo>
                    <a:lnTo>
                      <a:pt x="361" y="371"/>
                    </a:lnTo>
                    <a:lnTo>
                      <a:pt x="360" y="371"/>
                    </a:lnTo>
                    <a:lnTo>
                      <a:pt x="359" y="375"/>
                    </a:lnTo>
                    <a:lnTo>
                      <a:pt x="361" y="381"/>
                    </a:lnTo>
                    <a:lnTo>
                      <a:pt x="363" y="388"/>
                    </a:lnTo>
                    <a:lnTo>
                      <a:pt x="365" y="396"/>
                    </a:lnTo>
                    <a:lnTo>
                      <a:pt x="368" y="402"/>
                    </a:lnTo>
                    <a:lnTo>
                      <a:pt x="369" y="408"/>
                    </a:lnTo>
                    <a:lnTo>
                      <a:pt x="368" y="412"/>
                    </a:lnTo>
                    <a:lnTo>
                      <a:pt x="366" y="412"/>
                    </a:lnTo>
                    <a:lnTo>
                      <a:pt x="362" y="410"/>
                    </a:lnTo>
                    <a:lnTo>
                      <a:pt x="355" y="407"/>
                    </a:lnTo>
                    <a:lnTo>
                      <a:pt x="349" y="402"/>
                    </a:lnTo>
                    <a:lnTo>
                      <a:pt x="343" y="398"/>
                    </a:lnTo>
                    <a:lnTo>
                      <a:pt x="337" y="394"/>
                    </a:lnTo>
                    <a:lnTo>
                      <a:pt x="333" y="393"/>
                    </a:lnTo>
                    <a:lnTo>
                      <a:pt x="332" y="393"/>
                    </a:lnTo>
                    <a:lnTo>
                      <a:pt x="330" y="397"/>
                    </a:lnTo>
                    <a:lnTo>
                      <a:pt x="331" y="404"/>
                    </a:lnTo>
                    <a:lnTo>
                      <a:pt x="332" y="414"/>
                    </a:lnTo>
                    <a:lnTo>
                      <a:pt x="333" y="423"/>
                    </a:lnTo>
                    <a:lnTo>
                      <a:pt x="333" y="430"/>
                    </a:lnTo>
                    <a:lnTo>
                      <a:pt x="332" y="434"/>
                    </a:lnTo>
                    <a:lnTo>
                      <a:pt x="331" y="434"/>
                    </a:lnTo>
                    <a:lnTo>
                      <a:pt x="329" y="433"/>
                    </a:lnTo>
                    <a:lnTo>
                      <a:pt x="327" y="432"/>
                    </a:lnTo>
                    <a:lnTo>
                      <a:pt x="324" y="430"/>
                    </a:lnTo>
                    <a:lnTo>
                      <a:pt x="321" y="428"/>
                    </a:lnTo>
                    <a:lnTo>
                      <a:pt x="318" y="425"/>
                    </a:lnTo>
                    <a:lnTo>
                      <a:pt x="315" y="422"/>
                    </a:lnTo>
                    <a:lnTo>
                      <a:pt x="312" y="419"/>
                    </a:lnTo>
                    <a:lnTo>
                      <a:pt x="310" y="416"/>
                    </a:lnTo>
                    <a:lnTo>
                      <a:pt x="307" y="413"/>
                    </a:lnTo>
                    <a:lnTo>
                      <a:pt x="304" y="410"/>
                    </a:lnTo>
                    <a:lnTo>
                      <a:pt x="302" y="409"/>
                    </a:lnTo>
                    <a:lnTo>
                      <a:pt x="300" y="409"/>
                    </a:lnTo>
                    <a:lnTo>
                      <a:pt x="300" y="409"/>
                    </a:lnTo>
                    <a:lnTo>
                      <a:pt x="298" y="413"/>
                    </a:lnTo>
                    <a:lnTo>
                      <a:pt x="297" y="420"/>
                    </a:lnTo>
                    <a:lnTo>
                      <a:pt x="296" y="429"/>
                    </a:lnTo>
                    <a:lnTo>
                      <a:pt x="296" y="438"/>
                    </a:lnTo>
                    <a:lnTo>
                      <a:pt x="295" y="446"/>
                    </a:lnTo>
                    <a:lnTo>
                      <a:pt x="292" y="449"/>
                    </a:lnTo>
                    <a:lnTo>
                      <a:pt x="291" y="450"/>
                    </a:lnTo>
                    <a:lnTo>
                      <a:pt x="289" y="449"/>
                    </a:lnTo>
                    <a:lnTo>
                      <a:pt x="287" y="447"/>
                    </a:lnTo>
                    <a:lnTo>
                      <a:pt x="285" y="444"/>
                    </a:lnTo>
                    <a:lnTo>
                      <a:pt x="283" y="440"/>
                    </a:lnTo>
                    <a:lnTo>
                      <a:pt x="280" y="436"/>
                    </a:lnTo>
                    <a:lnTo>
                      <a:pt x="282" y="432"/>
                    </a:lnTo>
                    <a:lnTo>
                      <a:pt x="283" y="425"/>
                    </a:lnTo>
                    <a:lnTo>
                      <a:pt x="283" y="417"/>
                    </a:lnTo>
                    <a:lnTo>
                      <a:pt x="284" y="407"/>
                    </a:lnTo>
                    <a:lnTo>
                      <a:pt x="285" y="400"/>
                    </a:lnTo>
                    <a:lnTo>
                      <a:pt x="287" y="397"/>
                    </a:lnTo>
                    <a:lnTo>
                      <a:pt x="287" y="396"/>
                    </a:lnTo>
                    <a:lnTo>
                      <a:pt x="289" y="397"/>
                    </a:lnTo>
                    <a:lnTo>
                      <a:pt x="291" y="398"/>
                    </a:lnTo>
                    <a:lnTo>
                      <a:pt x="295" y="400"/>
                    </a:lnTo>
                    <a:lnTo>
                      <a:pt x="298" y="403"/>
                    </a:lnTo>
                    <a:lnTo>
                      <a:pt x="300" y="405"/>
                    </a:lnTo>
                    <a:lnTo>
                      <a:pt x="303" y="408"/>
                    </a:lnTo>
                    <a:lnTo>
                      <a:pt x="306" y="412"/>
                    </a:lnTo>
                    <a:lnTo>
                      <a:pt x="309" y="415"/>
                    </a:lnTo>
                    <a:lnTo>
                      <a:pt x="312" y="418"/>
                    </a:lnTo>
                    <a:lnTo>
                      <a:pt x="314" y="420"/>
                    </a:lnTo>
                    <a:lnTo>
                      <a:pt x="316" y="421"/>
                    </a:lnTo>
                    <a:lnTo>
                      <a:pt x="318" y="422"/>
                    </a:lnTo>
                    <a:lnTo>
                      <a:pt x="319" y="421"/>
                    </a:lnTo>
                    <a:lnTo>
                      <a:pt x="320" y="418"/>
                    </a:lnTo>
                    <a:lnTo>
                      <a:pt x="320" y="410"/>
                    </a:lnTo>
                    <a:lnTo>
                      <a:pt x="319" y="401"/>
                    </a:lnTo>
                    <a:lnTo>
                      <a:pt x="318" y="392"/>
                    </a:lnTo>
                    <a:lnTo>
                      <a:pt x="317" y="385"/>
                    </a:lnTo>
                    <a:lnTo>
                      <a:pt x="319" y="381"/>
                    </a:lnTo>
                    <a:lnTo>
                      <a:pt x="320" y="381"/>
                    </a:lnTo>
                    <a:lnTo>
                      <a:pt x="324" y="382"/>
                    </a:lnTo>
                    <a:lnTo>
                      <a:pt x="331" y="386"/>
                    </a:lnTo>
                    <a:lnTo>
                      <a:pt x="337" y="390"/>
                    </a:lnTo>
                    <a:lnTo>
                      <a:pt x="343" y="394"/>
                    </a:lnTo>
                    <a:lnTo>
                      <a:pt x="349" y="398"/>
                    </a:lnTo>
                    <a:lnTo>
                      <a:pt x="353" y="399"/>
                    </a:lnTo>
                    <a:lnTo>
                      <a:pt x="355" y="399"/>
                    </a:lnTo>
                    <a:lnTo>
                      <a:pt x="356" y="396"/>
                    </a:lnTo>
                    <a:lnTo>
                      <a:pt x="355" y="390"/>
                    </a:lnTo>
                    <a:lnTo>
                      <a:pt x="352" y="383"/>
                    </a:lnTo>
                    <a:lnTo>
                      <a:pt x="350" y="375"/>
                    </a:lnTo>
                    <a:lnTo>
                      <a:pt x="348" y="368"/>
                    </a:lnTo>
                    <a:lnTo>
                      <a:pt x="346" y="363"/>
                    </a:lnTo>
                    <a:lnTo>
                      <a:pt x="347" y="359"/>
                    </a:lnTo>
                    <a:lnTo>
                      <a:pt x="348" y="359"/>
                    </a:lnTo>
                    <a:lnTo>
                      <a:pt x="349" y="359"/>
                    </a:lnTo>
                    <a:lnTo>
                      <a:pt x="354" y="360"/>
                    </a:lnTo>
                    <a:lnTo>
                      <a:pt x="360" y="362"/>
                    </a:lnTo>
                    <a:lnTo>
                      <a:pt x="367" y="365"/>
                    </a:lnTo>
                    <a:lnTo>
                      <a:pt x="373" y="368"/>
                    </a:lnTo>
                    <a:lnTo>
                      <a:pt x="379" y="370"/>
                    </a:lnTo>
                    <a:lnTo>
                      <a:pt x="384" y="371"/>
                    </a:lnTo>
                    <a:lnTo>
                      <a:pt x="385" y="371"/>
                    </a:lnTo>
                    <a:lnTo>
                      <a:pt x="386" y="370"/>
                    </a:lnTo>
                    <a:lnTo>
                      <a:pt x="386" y="367"/>
                    </a:lnTo>
                    <a:lnTo>
                      <a:pt x="384" y="362"/>
                    </a:lnTo>
                    <a:lnTo>
                      <a:pt x="381" y="355"/>
                    </a:lnTo>
                    <a:lnTo>
                      <a:pt x="377" y="349"/>
                    </a:lnTo>
                    <a:lnTo>
                      <a:pt x="373" y="341"/>
                    </a:lnTo>
                    <a:lnTo>
                      <a:pt x="371" y="336"/>
                    </a:lnTo>
                    <a:lnTo>
                      <a:pt x="371" y="333"/>
                    </a:lnTo>
                    <a:lnTo>
                      <a:pt x="373" y="332"/>
                    </a:lnTo>
                    <a:lnTo>
                      <a:pt x="375" y="332"/>
                    </a:lnTo>
                    <a:lnTo>
                      <a:pt x="378" y="332"/>
                    </a:lnTo>
                    <a:lnTo>
                      <a:pt x="382" y="333"/>
                    </a:lnTo>
                    <a:lnTo>
                      <a:pt x="386" y="334"/>
                    </a:lnTo>
                    <a:lnTo>
                      <a:pt x="392" y="335"/>
                    </a:lnTo>
                    <a:lnTo>
                      <a:pt x="397" y="336"/>
                    </a:lnTo>
                    <a:lnTo>
                      <a:pt x="401" y="337"/>
                    </a:lnTo>
                    <a:lnTo>
                      <a:pt x="405" y="338"/>
                    </a:lnTo>
                    <a:lnTo>
                      <a:pt x="408" y="338"/>
                    </a:lnTo>
                    <a:lnTo>
                      <a:pt x="410" y="338"/>
                    </a:lnTo>
                    <a:lnTo>
                      <a:pt x="412" y="337"/>
                    </a:lnTo>
                    <a:lnTo>
                      <a:pt x="411" y="333"/>
                    </a:lnTo>
                    <a:lnTo>
                      <a:pt x="407" y="327"/>
                    </a:lnTo>
                    <a:lnTo>
                      <a:pt x="401" y="320"/>
                    </a:lnTo>
                    <a:lnTo>
                      <a:pt x="396" y="312"/>
                    </a:lnTo>
                    <a:lnTo>
                      <a:pt x="392" y="306"/>
                    </a:lnTo>
                    <a:lnTo>
                      <a:pt x="391" y="302"/>
                    </a:lnTo>
                    <a:lnTo>
                      <a:pt x="392" y="301"/>
                    </a:lnTo>
                    <a:lnTo>
                      <a:pt x="394" y="301"/>
                    </a:lnTo>
                    <a:lnTo>
                      <a:pt x="396" y="300"/>
                    </a:lnTo>
                    <a:lnTo>
                      <a:pt x="399" y="300"/>
                    </a:lnTo>
                    <a:lnTo>
                      <a:pt x="405" y="300"/>
                    </a:lnTo>
                    <a:lnTo>
                      <a:pt x="410" y="301"/>
                    </a:lnTo>
                    <a:lnTo>
                      <a:pt x="416" y="301"/>
                    </a:lnTo>
                    <a:lnTo>
                      <a:pt x="422" y="301"/>
                    </a:lnTo>
                    <a:lnTo>
                      <a:pt x="425" y="301"/>
                    </a:lnTo>
                    <a:lnTo>
                      <a:pt x="428" y="301"/>
                    </a:lnTo>
                    <a:lnTo>
                      <a:pt x="430" y="300"/>
                    </a:lnTo>
                    <a:lnTo>
                      <a:pt x="431" y="299"/>
                    </a:lnTo>
                    <a:lnTo>
                      <a:pt x="431" y="298"/>
                    </a:lnTo>
                    <a:close/>
                    <a:moveTo>
                      <a:pt x="12" y="264"/>
                    </a:moveTo>
                    <a:lnTo>
                      <a:pt x="21" y="265"/>
                    </a:lnTo>
                    <a:lnTo>
                      <a:pt x="27" y="267"/>
                    </a:lnTo>
                    <a:lnTo>
                      <a:pt x="31" y="269"/>
                    </a:lnTo>
                    <a:lnTo>
                      <a:pt x="31" y="271"/>
                    </a:lnTo>
                    <a:lnTo>
                      <a:pt x="30" y="272"/>
                    </a:lnTo>
                    <a:lnTo>
                      <a:pt x="28" y="274"/>
                    </a:lnTo>
                    <a:lnTo>
                      <a:pt x="26" y="276"/>
                    </a:lnTo>
                    <a:lnTo>
                      <a:pt x="19" y="276"/>
                    </a:lnTo>
                    <a:lnTo>
                      <a:pt x="12" y="274"/>
                    </a:lnTo>
                    <a:lnTo>
                      <a:pt x="6" y="273"/>
                    </a:lnTo>
                    <a:lnTo>
                      <a:pt x="4" y="271"/>
                    </a:lnTo>
                    <a:lnTo>
                      <a:pt x="4" y="269"/>
                    </a:lnTo>
                    <a:lnTo>
                      <a:pt x="6" y="268"/>
                    </a:lnTo>
                    <a:lnTo>
                      <a:pt x="8" y="266"/>
                    </a:lnTo>
                    <a:lnTo>
                      <a:pt x="12" y="264"/>
                    </a:lnTo>
                    <a:close/>
                    <a:moveTo>
                      <a:pt x="441" y="260"/>
                    </a:moveTo>
                    <a:lnTo>
                      <a:pt x="445" y="263"/>
                    </a:lnTo>
                    <a:lnTo>
                      <a:pt x="449" y="265"/>
                    </a:lnTo>
                    <a:lnTo>
                      <a:pt x="453" y="267"/>
                    </a:lnTo>
                    <a:lnTo>
                      <a:pt x="455" y="269"/>
                    </a:lnTo>
                    <a:lnTo>
                      <a:pt x="455" y="271"/>
                    </a:lnTo>
                    <a:lnTo>
                      <a:pt x="452" y="273"/>
                    </a:lnTo>
                    <a:lnTo>
                      <a:pt x="444" y="275"/>
                    </a:lnTo>
                    <a:lnTo>
                      <a:pt x="435" y="276"/>
                    </a:lnTo>
                    <a:lnTo>
                      <a:pt x="427" y="277"/>
                    </a:lnTo>
                    <a:lnTo>
                      <a:pt x="419" y="279"/>
                    </a:lnTo>
                    <a:lnTo>
                      <a:pt x="415" y="281"/>
                    </a:lnTo>
                    <a:lnTo>
                      <a:pt x="415" y="282"/>
                    </a:lnTo>
                    <a:lnTo>
                      <a:pt x="412" y="280"/>
                    </a:lnTo>
                    <a:lnTo>
                      <a:pt x="409" y="277"/>
                    </a:lnTo>
                    <a:lnTo>
                      <a:pt x="406" y="275"/>
                    </a:lnTo>
                    <a:lnTo>
                      <a:pt x="404" y="273"/>
                    </a:lnTo>
                    <a:lnTo>
                      <a:pt x="403" y="271"/>
                    </a:lnTo>
                    <a:lnTo>
                      <a:pt x="403" y="269"/>
                    </a:lnTo>
                    <a:lnTo>
                      <a:pt x="407" y="267"/>
                    </a:lnTo>
                    <a:lnTo>
                      <a:pt x="415" y="265"/>
                    </a:lnTo>
                    <a:lnTo>
                      <a:pt x="425" y="264"/>
                    </a:lnTo>
                    <a:lnTo>
                      <a:pt x="434" y="262"/>
                    </a:lnTo>
                    <a:lnTo>
                      <a:pt x="441" y="260"/>
                    </a:lnTo>
                    <a:close/>
                    <a:moveTo>
                      <a:pt x="75" y="246"/>
                    </a:moveTo>
                    <a:lnTo>
                      <a:pt x="85" y="246"/>
                    </a:lnTo>
                    <a:lnTo>
                      <a:pt x="91" y="275"/>
                    </a:lnTo>
                    <a:lnTo>
                      <a:pt x="102" y="301"/>
                    </a:lnTo>
                    <a:lnTo>
                      <a:pt x="119" y="325"/>
                    </a:lnTo>
                    <a:lnTo>
                      <a:pt x="103" y="308"/>
                    </a:lnTo>
                    <a:lnTo>
                      <a:pt x="91" y="290"/>
                    </a:lnTo>
                    <a:lnTo>
                      <a:pt x="81" y="268"/>
                    </a:lnTo>
                    <a:lnTo>
                      <a:pt x="75" y="246"/>
                    </a:lnTo>
                    <a:close/>
                    <a:moveTo>
                      <a:pt x="4" y="225"/>
                    </a:moveTo>
                    <a:lnTo>
                      <a:pt x="14" y="228"/>
                    </a:lnTo>
                    <a:lnTo>
                      <a:pt x="21" y="231"/>
                    </a:lnTo>
                    <a:lnTo>
                      <a:pt x="24" y="234"/>
                    </a:lnTo>
                    <a:lnTo>
                      <a:pt x="24" y="235"/>
                    </a:lnTo>
                    <a:lnTo>
                      <a:pt x="23" y="237"/>
                    </a:lnTo>
                    <a:lnTo>
                      <a:pt x="21" y="239"/>
                    </a:lnTo>
                    <a:lnTo>
                      <a:pt x="12" y="236"/>
                    </a:lnTo>
                    <a:lnTo>
                      <a:pt x="3" y="232"/>
                    </a:lnTo>
                    <a:lnTo>
                      <a:pt x="0" y="229"/>
                    </a:lnTo>
                    <a:lnTo>
                      <a:pt x="1" y="228"/>
                    </a:lnTo>
                    <a:lnTo>
                      <a:pt x="2" y="226"/>
                    </a:lnTo>
                    <a:lnTo>
                      <a:pt x="4" y="225"/>
                    </a:lnTo>
                    <a:close/>
                    <a:moveTo>
                      <a:pt x="442" y="220"/>
                    </a:moveTo>
                    <a:lnTo>
                      <a:pt x="449" y="223"/>
                    </a:lnTo>
                    <a:lnTo>
                      <a:pt x="456" y="226"/>
                    </a:lnTo>
                    <a:lnTo>
                      <a:pt x="459" y="229"/>
                    </a:lnTo>
                    <a:lnTo>
                      <a:pt x="456" y="232"/>
                    </a:lnTo>
                    <a:lnTo>
                      <a:pt x="448" y="235"/>
                    </a:lnTo>
                    <a:lnTo>
                      <a:pt x="438" y="238"/>
                    </a:lnTo>
                    <a:lnTo>
                      <a:pt x="430" y="241"/>
                    </a:lnTo>
                    <a:lnTo>
                      <a:pt x="424" y="244"/>
                    </a:lnTo>
                    <a:lnTo>
                      <a:pt x="419" y="242"/>
                    </a:lnTo>
                    <a:lnTo>
                      <a:pt x="415" y="240"/>
                    </a:lnTo>
                    <a:lnTo>
                      <a:pt x="412" y="238"/>
                    </a:lnTo>
                    <a:lnTo>
                      <a:pt x="410" y="236"/>
                    </a:lnTo>
                    <a:lnTo>
                      <a:pt x="410" y="234"/>
                    </a:lnTo>
                    <a:lnTo>
                      <a:pt x="412" y="231"/>
                    </a:lnTo>
                    <a:lnTo>
                      <a:pt x="418" y="229"/>
                    </a:lnTo>
                    <a:lnTo>
                      <a:pt x="427" y="226"/>
                    </a:lnTo>
                    <a:lnTo>
                      <a:pt x="435" y="223"/>
                    </a:lnTo>
                    <a:lnTo>
                      <a:pt x="442" y="220"/>
                    </a:lnTo>
                    <a:close/>
                    <a:moveTo>
                      <a:pt x="5" y="185"/>
                    </a:moveTo>
                    <a:lnTo>
                      <a:pt x="15" y="189"/>
                    </a:lnTo>
                    <a:lnTo>
                      <a:pt x="22" y="195"/>
                    </a:lnTo>
                    <a:lnTo>
                      <a:pt x="24" y="198"/>
                    </a:lnTo>
                    <a:lnTo>
                      <a:pt x="24" y="199"/>
                    </a:lnTo>
                    <a:lnTo>
                      <a:pt x="23" y="200"/>
                    </a:lnTo>
                    <a:lnTo>
                      <a:pt x="17" y="197"/>
                    </a:lnTo>
                    <a:lnTo>
                      <a:pt x="11" y="193"/>
                    </a:lnTo>
                    <a:lnTo>
                      <a:pt x="5" y="189"/>
                    </a:lnTo>
                    <a:lnTo>
                      <a:pt x="4" y="186"/>
                    </a:lnTo>
                    <a:lnTo>
                      <a:pt x="4" y="185"/>
                    </a:lnTo>
                    <a:lnTo>
                      <a:pt x="5" y="185"/>
                    </a:lnTo>
                    <a:close/>
                    <a:moveTo>
                      <a:pt x="435" y="181"/>
                    </a:moveTo>
                    <a:lnTo>
                      <a:pt x="444" y="182"/>
                    </a:lnTo>
                    <a:lnTo>
                      <a:pt x="452" y="184"/>
                    </a:lnTo>
                    <a:lnTo>
                      <a:pt x="454" y="189"/>
                    </a:lnTo>
                    <a:lnTo>
                      <a:pt x="448" y="194"/>
                    </a:lnTo>
                    <a:lnTo>
                      <a:pt x="441" y="198"/>
                    </a:lnTo>
                    <a:lnTo>
                      <a:pt x="433" y="202"/>
                    </a:lnTo>
                    <a:lnTo>
                      <a:pt x="426" y="206"/>
                    </a:lnTo>
                    <a:lnTo>
                      <a:pt x="421" y="205"/>
                    </a:lnTo>
                    <a:lnTo>
                      <a:pt x="416" y="203"/>
                    </a:lnTo>
                    <a:lnTo>
                      <a:pt x="413" y="202"/>
                    </a:lnTo>
                    <a:lnTo>
                      <a:pt x="410" y="200"/>
                    </a:lnTo>
                    <a:lnTo>
                      <a:pt x="410" y="198"/>
                    </a:lnTo>
                    <a:lnTo>
                      <a:pt x="412" y="195"/>
                    </a:lnTo>
                    <a:lnTo>
                      <a:pt x="418" y="190"/>
                    </a:lnTo>
                    <a:lnTo>
                      <a:pt x="427" y="185"/>
                    </a:lnTo>
                    <a:lnTo>
                      <a:pt x="435" y="181"/>
                    </a:lnTo>
                    <a:close/>
                    <a:moveTo>
                      <a:pt x="16" y="147"/>
                    </a:moveTo>
                    <a:lnTo>
                      <a:pt x="19" y="150"/>
                    </a:lnTo>
                    <a:lnTo>
                      <a:pt x="23" y="152"/>
                    </a:lnTo>
                    <a:lnTo>
                      <a:pt x="26" y="155"/>
                    </a:lnTo>
                    <a:lnTo>
                      <a:pt x="28" y="157"/>
                    </a:lnTo>
                    <a:lnTo>
                      <a:pt x="30" y="161"/>
                    </a:lnTo>
                    <a:lnTo>
                      <a:pt x="31" y="162"/>
                    </a:lnTo>
                    <a:lnTo>
                      <a:pt x="27" y="160"/>
                    </a:lnTo>
                    <a:lnTo>
                      <a:pt x="24" y="156"/>
                    </a:lnTo>
                    <a:lnTo>
                      <a:pt x="21" y="153"/>
                    </a:lnTo>
                    <a:lnTo>
                      <a:pt x="19" y="151"/>
                    </a:lnTo>
                    <a:lnTo>
                      <a:pt x="17" y="149"/>
                    </a:lnTo>
                    <a:lnTo>
                      <a:pt x="16" y="147"/>
                    </a:lnTo>
                    <a:close/>
                    <a:moveTo>
                      <a:pt x="434" y="144"/>
                    </a:moveTo>
                    <a:lnTo>
                      <a:pt x="437" y="144"/>
                    </a:lnTo>
                    <a:lnTo>
                      <a:pt x="440" y="144"/>
                    </a:lnTo>
                    <a:lnTo>
                      <a:pt x="441" y="150"/>
                    </a:lnTo>
                    <a:lnTo>
                      <a:pt x="436" y="155"/>
                    </a:lnTo>
                    <a:lnTo>
                      <a:pt x="428" y="162"/>
                    </a:lnTo>
                    <a:lnTo>
                      <a:pt x="421" y="168"/>
                    </a:lnTo>
                    <a:lnTo>
                      <a:pt x="412" y="167"/>
                    </a:lnTo>
                    <a:lnTo>
                      <a:pt x="406" y="166"/>
                    </a:lnTo>
                    <a:lnTo>
                      <a:pt x="403" y="164"/>
                    </a:lnTo>
                    <a:lnTo>
                      <a:pt x="404" y="160"/>
                    </a:lnTo>
                    <a:lnTo>
                      <a:pt x="409" y="155"/>
                    </a:lnTo>
                    <a:lnTo>
                      <a:pt x="415" y="149"/>
                    </a:lnTo>
                    <a:lnTo>
                      <a:pt x="422" y="144"/>
                    </a:lnTo>
                    <a:lnTo>
                      <a:pt x="423" y="144"/>
                    </a:lnTo>
                    <a:lnTo>
                      <a:pt x="429" y="144"/>
                    </a:lnTo>
                    <a:lnTo>
                      <a:pt x="434" y="144"/>
                    </a:lnTo>
                    <a:close/>
                    <a:moveTo>
                      <a:pt x="421" y="107"/>
                    </a:moveTo>
                    <a:lnTo>
                      <a:pt x="423" y="107"/>
                    </a:lnTo>
                    <a:lnTo>
                      <a:pt x="425" y="108"/>
                    </a:lnTo>
                    <a:lnTo>
                      <a:pt x="424" y="112"/>
                    </a:lnTo>
                    <a:lnTo>
                      <a:pt x="419" y="118"/>
                    </a:lnTo>
                    <a:lnTo>
                      <a:pt x="414" y="124"/>
                    </a:lnTo>
                    <a:lnTo>
                      <a:pt x="408" y="132"/>
                    </a:lnTo>
                    <a:lnTo>
                      <a:pt x="404" y="132"/>
                    </a:lnTo>
                    <a:lnTo>
                      <a:pt x="399" y="132"/>
                    </a:lnTo>
                    <a:lnTo>
                      <a:pt x="396" y="132"/>
                    </a:lnTo>
                    <a:lnTo>
                      <a:pt x="394" y="132"/>
                    </a:lnTo>
                    <a:lnTo>
                      <a:pt x="392" y="131"/>
                    </a:lnTo>
                    <a:lnTo>
                      <a:pt x="391" y="130"/>
                    </a:lnTo>
                    <a:lnTo>
                      <a:pt x="391" y="126"/>
                    </a:lnTo>
                    <a:lnTo>
                      <a:pt x="394" y="122"/>
                    </a:lnTo>
                    <a:lnTo>
                      <a:pt x="398" y="116"/>
                    </a:lnTo>
                    <a:lnTo>
                      <a:pt x="403" y="110"/>
                    </a:lnTo>
                    <a:lnTo>
                      <a:pt x="404" y="110"/>
                    </a:lnTo>
                    <a:lnTo>
                      <a:pt x="409" y="109"/>
                    </a:lnTo>
                    <a:lnTo>
                      <a:pt x="413" y="108"/>
                    </a:lnTo>
                    <a:lnTo>
                      <a:pt x="417" y="107"/>
                    </a:lnTo>
                    <a:lnTo>
                      <a:pt x="421" y="107"/>
                    </a:lnTo>
                    <a:close/>
                    <a:moveTo>
                      <a:pt x="397" y="74"/>
                    </a:moveTo>
                    <a:lnTo>
                      <a:pt x="398" y="74"/>
                    </a:lnTo>
                    <a:lnTo>
                      <a:pt x="399" y="75"/>
                    </a:lnTo>
                    <a:lnTo>
                      <a:pt x="399" y="78"/>
                    </a:lnTo>
                    <a:lnTo>
                      <a:pt x="397" y="84"/>
                    </a:lnTo>
                    <a:lnTo>
                      <a:pt x="393" y="91"/>
                    </a:lnTo>
                    <a:lnTo>
                      <a:pt x="389" y="99"/>
                    </a:lnTo>
                    <a:lnTo>
                      <a:pt x="383" y="100"/>
                    </a:lnTo>
                    <a:lnTo>
                      <a:pt x="379" y="101"/>
                    </a:lnTo>
                    <a:lnTo>
                      <a:pt x="375" y="101"/>
                    </a:lnTo>
                    <a:lnTo>
                      <a:pt x="373" y="101"/>
                    </a:lnTo>
                    <a:lnTo>
                      <a:pt x="371" y="100"/>
                    </a:lnTo>
                    <a:lnTo>
                      <a:pt x="371" y="97"/>
                    </a:lnTo>
                    <a:lnTo>
                      <a:pt x="373" y="92"/>
                    </a:lnTo>
                    <a:lnTo>
                      <a:pt x="376" y="86"/>
                    </a:lnTo>
                    <a:lnTo>
                      <a:pt x="379" y="80"/>
                    </a:lnTo>
                    <a:lnTo>
                      <a:pt x="386" y="77"/>
                    </a:lnTo>
                    <a:lnTo>
                      <a:pt x="392" y="75"/>
                    </a:lnTo>
                    <a:lnTo>
                      <a:pt x="397" y="74"/>
                    </a:lnTo>
                    <a:close/>
                    <a:moveTo>
                      <a:pt x="247" y="73"/>
                    </a:moveTo>
                    <a:lnTo>
                      <a:pt x="270" y="80"/>
                    </a:lnTo>
                    <a:lnTo>
                      <a:pt x="291" y="90"/>
                    </a:lnTo>
                    <a:lnTo>
                      <a:pt x="311" y="104"/>
                    </a:lnTo>
                    <a:lnTo>
                      <a:pt x="328" y="120"/>
                    </a:lnTo>
                    <a:lnTo>
                      <a:pt x="310" y="107"/>
                    </a:lnTo>
                    <a:lnTo>
                      <a:pt x="290" y="97"/>
                    </a:lnTo>
                    <a:lnTo>
                      <a:pt x="269" y="88"/>
                    </a:lnTo>
                    <a:lnTo>
                      <a:pt x="247" y="84"/>
                    </a:lnTo>
                    <a:lnTo>
                      <a:pt x="247" y="73"/>
                    </a:lnTo>
                    <a:close/>
                    <a:moveTo>
                      <a:pt x="212" y="70"/>
                    </a:moveTo>
                    <a:lnTo>
                      <a:pt x="212" y="84"/>
                    </a:lnTo>
                    <a:lnTo>
                      <a:pt x="185" y="89"/>
                    </a:lnTo>
                    <a:lnTo>
                      <a:pt x="159" y="101"/>
                    </a:lnTo>
                    <a:lnTo>
                      <a:pt x="137" y="116"/>
                    </a:lnTo>
                    <a:lnTo>
                      <a:pt x="117" y="136"/>
                    </a:lnTo>
                    <a:lnTo>
                      <a:pt x="101" y="158"/>
                    </a:lnTo>
                    <a:lnTo>
                      <a:pt x="90" y="184"/>
                    </a:lnTo>
                    <a:lnTo>
                      <a:pt x="85" y="211"/>
                    </a:lnTo>
                    <a:lnTo>
                      <a:pt x="71" y="211"/>
                    </a:lnTo>
                    <a:lnTo>
                      <a:pt x="75" y="183"/>
                    </a:lnTo>
                    <a:lnTo>
                      <a:pt x="83" y="157"/>
                    </a:lnTo>
                    <a:lnTo>
                      <a:pt x="96" y="134"/>
                    </a:lnTo>
                    <a:lnTo>
                      <a:pt x="114" y="113"/>
                    </a:lnTo>
                    <a:lnTo>
                      <a:pt x="134" y="95"/>
                    </a:lnTo>
                    <a:lnTo>
                      <a:pt x="158" y="82"/>
                    </a:lnTo>
                    <a:lnTo>
                      <a:pt x="184" y="74"/>
                    </a:lnTo>
                    <a:lnTo>
                      <a:pt x="212" y="70"/>
                    </a:lnTo>
                    <a:close/>
                    <a:moveTo>
                      <a:pt x="366" y="46"/>
                    </a:moveTo>
                    <a:lnTo>
                      <a:pt x="368" y="46"/>
                    </a:lnTo>
                    <a:lnTo>
                      <a:pt x="369" y="49"/>
                    </a:lnTo>
                    <a:lnTo>
                      <a:pt x="368" y="55"/>
                    </a:lnTo>
                    <a:lnTo>
                      <a:pt x="365" y="61"/>
                    </a:lnTo>
                    <a:lnTo>
                      <a:pt x="363" y="70"/>
                    </a:lnTo>
                    <a:lnTo>
                      <a:pt x="359" y="71"/>
                    </a:lnTo>
                    <a:lnTo>
                      <a:pt x="355" y="73"/>
                    </a:lnTo>
                    <a:lnTo>
                      <a:pt x="352" y="74"/>
                    </a:lnTo>
                    <a:lnTo>
                      <a:pt x="349" y="74"/>
                    </a:lnTo>
                    <a:lnTo>
                      <a:pt x="348" y="74"/>
                    </a:lnTo>
                    <a:lnTo>
                      <a:pt x="347" y="73"/>
                    </a:lnTo>
                    <a:lnTo>
                      <a:pt x="346" y="69"/>
                    </a:lnTo>
                    <a:lnTo>
                      <a:pt x="348" y="62"/>
                    </a:lnTo>
                    <a:lnTo>
                      <a:pt x="351" y="54"/>
                    </a:lnTo>
                    <a:lnTo>
                      <a:pt x="354" y="51"/>
                    </a:lnTo>
                    <a:lnTo>
                      <a:pt x="359" y="49"/>
                    </a:lnTo>
                    <a:lnTo>
                      <a:pt x="362" y="47"/>
                    </a:lnTo>
                    <a:lnTo>
                      <a:pt x="364" y="46"/>
                    </a:lnTo>
                    <a:lnTo>
                      <a:pt x="366" y="46"/>
                    </a:lnTo>
                    <a:close/>
                    <a:moveTo>
                      <a:pt x="331" y="23"/>
                    </a:moveTo>
                    <a:lnTo>
                      <a:pt x="332" y="23"/>
                    </a:lnTo>
                    <a:lnTo>
                      <a:pt x="333" y="26"/>
                    </a:lnTo>
                    <a:lnTo>
                      <a:pt x="333" y="31"/>
                    </a:lnTo>
                    <a:lnTo>
                      <a:pt x="333" y="39"/>
                    </a:lnTo>
                    <a:lnTo>
                      <a:pt x="331" y="47"/>
                    </a:lnTo>
                    <a:lnTo>
                      <a:pt x="328" y="49"/>
                    </a:lnTo>
                    <a:lnTo>
                      <a:pt x="324" y="50"/>
                    </a:lnTo>
                    <a:lnTo>
                      <a:pt x="322" y="51"/>
                    </a:lnTo>
                    <a:lnTo>
                      <a:pt x="320" y="52"/>
                    </a:lnTo>
                    <a:lnTo>
                      <a:pt x="319" y="52"/>
                    </a:lnTo>
                    <a:lnTo>
                      <a:pt x="317" y="48"/>
                    </a:lnTo>
                    <a:lnTo>
                      <a:pt x="317" y="41"/>
                    </a:lnTo>
                    <a:lnTo>
                      <a:pt x="319" y="32"/>
                    </a:lnTo>
                    <a:lnTo>
                      <a:pt x="321" y="29"/>
                    </a:lnTo>
                    <a:lnTo>
                      <a:pt x="324" y="27"/>
                    </a:lnTo>
                    <a:lnTo>
                      <a:pt x="327" y="25"/>
                    </a:lnTo>
                    <a:lnTo>
                      <a:pt x="329" y="24"/>
                    </a:lnTo>
                    <a:lnTo>
                      <a:pt x="331" y="23"/>
                    </a:lnTo>
                    <a:close/>
                    <a:moveTo>
                      <a:pt x="291" y="9"/>
                    </a:moveTo>
                    <a:lnTo>
                      <a:pt x="292" y="9"/>
                    </a:lnTo>
                    <a:lnTo>
                      <a:pt x="295" y="11"/>
                    </a:lnTo>
                    <a:lnTo>
                      <a:pt x="296" y="16"/>
                    </a:lnTo>
                    <a:lnTo>
                      <a:pt x="296" y="23"/>
                    </a:lnTo>
                    <a:lnTo>
                      <a:pt x="296" y="30"/>
                    </a:lnTo>
                    <a:lnTo>
                      <a:pt x="294" y="32"/>
                    </a:lnTo>
                    <a:lnTo>
                      <a:pt x="291" y="35"/>
                    </a:lnTo>
                    <a:lnTo>
                      <a:pt x="289" y="36"/>
                    </a:lnTo>
                    <a:lnTo>
                      <a:pt x="287" y="36"/>
                    </a:lnTo>
                    <a:lnTo>
                      <a:pt x="287" y="36"/>
                    </a:lnTo>
                    <a:lnTo>
                      <a:pt x="285" y="32"/>
                    </a:lnTo>
                    <a:lnTo>
                      <a:pt x="284" y="25"/>
                    </a:lnTo>
                    <a:lnTo>
                      <a:pt x="283" y="16"/>
                    </a:lnTo>
                    <a:lnTo>
                      <a:pt x="286" y="13"/>
                    </a:lnTo>
                    <a:lnTo>
                      <a:pt x="288" y="11"/>
                    </a:lnTo>
                    <a:lnTo>
                      <a:pt x="290" y="9"/>
                    </a:lnTo>
                    <a:lnTo>
                      <a:pt x="291" y="9"/>
                    </a:lnTo>
                    <a:close/>
                    <a:moveTo>
                      <a:pt x="168" y="9"/>
                    </a:moveTo>
                    <a:lnTo>
                      <a:pt x="169" y="9"/>
                    </a:lnTo>
                    <a:lnTo>
                      <a:pt x="171" y="11"/>
                    </a:lnTo>
                    <a:lnTo>
                      <a:pt x="173" y="13"/>
                    </a:lnTo>
                    <a:lnTo>
                      <a:pt x="176" y="16"/>
                    </a:lnTo>
                    <a:lnTo>
                      <a:pt x="178" y="20"/>
                    </a:lnTo>
                    <a:lnTo>
                      <a:pt x="180" y="23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1" y="26"/>
                    </a:lnTo>
                    <a:lnTo>
                      <a:pt x="180" y="25"/>
                    </a:lnTo>
                    <a:lnTo>
                      <a:pt x="178" y="23"/>
                    </a:lnTo>
                    <a:lnTo>
                      <a:pt x="175" y="21"/>
                    </a:lnTo>
                    <a:lnTo>
                      <a:pt x="173" y="18"/>
                    </a:lnTo>
                    <a:lnTo>
                      <a:pt x="171" y="15"/>
                    </a:lnTo>
                    <a:lnTo>
                      <a:pt x="168" y="11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9"/>
                    </a:lnTo>
                    <a:close/>
                    <a:moveTo>
                      <a:pt x="250" y="0"/>
                    </a:moveTo>
                    <a:lnTo>
                      <a:pt x="250" y="0"/>
                    </a:lnTo>
                    <a:lnTo>
                      <a:pt x="253" y="5"/>
                    </a:lnTo>
                    <a:lnTo>
                      <a:pt x="256" y="12"/>
                    </a:lnTo>
                    <a:lnTo>
                      <a:pt x="258" y="22"/>
                    </a:lnTo>
                    <a:lnTo>
                      <a:pt x="256" y="24"/>
                    </a:lnTo>
                    <a:lnTo>
                      <a:pt x="254" y="25"/>
                    </a:lnTo>
                    <a:lnTo>
                      <a:pt x="253" y="26"/>
                    </a:lnTo>
                    <a:lnTo>
                      <a:pt x="252" y="26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6"/>
                    </a:lnTo>
                    <a:lnTo>
                      <a:pt x="247" y="4"/>
                    </a:lnTo>
                    <a:lnTo>
                      <a:pt x="249" y="2"/>
                    </a:lnTo>
                    <a:lnTo>
                      <a:pt x="250" y="0"/>
                    </a:lnTo>
                    <a:close/>
                    <a:moveTo>
                      <a:pt x="209" y="0"/>
                    </a:moveTo>
                    <a:lnTo>
                      <a:pt x="212" y="4"/>
                    </a:lnTo>
                    <a:lnTo>
                      <a:pt x="216" y="11"/>
                    </a:lnTo>
                    <a:lnTo>
                      <a:pt x="220" y="21"/>
                    </a:lnTo>
                    <a:lnTo>
                      <a:pt x="218" y="22"/>
                    </a:lnTo>
                    <a:lnTo>
                      <a:pt x="217" y="22"/>
                    </a:lnTo>
                    <a:lnTo>
                      <a:pt x="213" y="20"/>
                    </a:lnTo>
                    <a:lnTo>
                      <a:pt x="210" y="13"/>
                    </a:lnTo>
                    <a:lnTo>
                      <a:pt x="206" y="4"/>
                    </a:lnTo>
                    <a:lnTo>
                      <a:pt x="207" y="2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212">
                <a:extLst>
                  <a:ext uri="{FF2B5EF4-FFF2-40B4-BE49-F238E27FC236}">
                    <a16:creationId xmlns:a16="http://schemas.microsoft.com/office/drawing/2014/main" id="{3D01731D-5D21-4E0A-833A-1860A564FB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288" y="3630613"/>
                <a:ext cx="23813" cy="71438"/>
              </a:xfrm>
              <a:custGeom>
                <a:avLst/>
                <a:gdLst>
                  <a:gd name="T0" fmla="*/ 12 w 15"/>
                  <a:gd name="T1" fmla="*/ 40 h 45"/>
                  <a:gd name="T2" fmla="*/ 14 w 15"/>
                  <a:gd name="T3" fmla="*/ 41 h 45"/>
                  <a:gd name="T4" fmla="*/ 15 w 15"/>
                  <a:gd name="T5" fmla="*/ 42 h 45"/>
                  <a:gd name="T6" fmla="*/ 15 w 15"/>
                  <a:gd name="T7" fmla="*/ 43 h 45"/>
                  <a:gd name="T8" fmla="*/ 14 w 15"/>
                  <a:gd name="T9" fmla="*/ 45 h 45"/>
                  <a:gd name="T10" fmla="*/ 12 w 15"/>
                  <a:gd name="T11" fmla="*/ 40 h 45"/>
                  <a:gd name="T12" fmla="*/ 0 w 15"/>
                  <a:gd name="T13" fmla="*/ 0 h 45"/>
                  <a:gd name="T14" fmla="*/ 2 w 15"/>
                  <a:gd name="T15" fmla="*/ 1 h 45"/>
                  <a:gd name="T16" fmla="*/ 3 w 15"/>
                  <a:gd name="T17" fmla="*/ 2 h 45"/>
                  <a:gd name="T18" fmla="*/ 3 w 15"/>
                  <a:gd name="T19" fmla="*/ 4 h 45"/>
                  <a:gd name="T20" fmla="*/ 1 w 15"/>
                  <a:gd name="T21" fmla="*/ 6 h 45"/>
                  <a:gd name="T22" fmla="*/ 0 w 15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5">
                    <a:moveTo>
                      <a:pt x="12" y="40"/>
                    </a:moveTo>
                    <a:lnTo>
                      <a:pt x="14" y="41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4" y="45"/>
                    </a:lnTo>
                    <a:lnTo>
                      <a:pt x="12" y="40"/>
                    </a:lnTo>
                    <a:close/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9213">
                <a:extLst>
                  <a:ext uri="{FF2B5EF4-FFF2-40B4-BE49-F238E27FC236}">
                    <a16:creationId xmlns:a16="http://schemas.microsoft.com/office/drawing/2014/main" id="{98FF0C59-392F-433C-8864-4F489E80F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3025" y="3649663"/>
                <a:ext cx="230188" cy="230188"/>
              </a:xfrm>
              <a:custGeom>
                <a:avLst/>
                <a:gdLst>
                  <a:gd name="T0" fmla="*/ 72 w 145"/>
                  <a:gd name="T1" fmla="*/ 23 h 145"/>
                  <a:gd name="T2" fmla="*/ 57 w 145"/>
                  <a:gd name="T3" fmla="*/ 26 h 145"/>
                  <a:gd name="T4" fmla="*/ 44 w 145"/>
                  <a:gd name="T5" fmla="*/ 32 h 145"/>
                  <a:gd name="T6" fmla="*/ 32 w 145"/>
                  <a:gd name="T7" fmla="*/ 44 h 145"/>
                  <a:gd name="T8" fmla="*/ 26 w 145"/>
                  <a:gd name="T9" fmla="*/ 57 h 145"/>
                  <a:gd name="T10" fmla="*/ 23 w 145"/>
                  <a:gd name="T11" fmla="*/ 73 h 145"/>
                  <a:gd name="T12" fmla="*/ 26 w 145"/>
                  <a:gd name="T13" fmla="*/ 88 h 145"/>
                  <a:gd name="T14" fmla="*/ 32 w 145"/>
                  <a:gd name="T15" fmla="*/ 102 h 145"/>
                  <a:gd name="T16" fmla="*/ 44 w 145"/>
                  <a:gd name="T17" fmla="*/ 113 h 145"/>
                  <a:gd name="T18" fmla="*/ 57 w 145"/>
                  <a:gd name="T19" fmla="*/ 119 h 145"/>
                  <a:gd name="T20" fmla="*/ 72 w 145"/>
                  <a:gd name="T21" fmla="*/ 122 h 145"/>
                  <a:gd name="T22" fmla="*/ 88 w 145"/>
                  <a:gd name="T23" fmla="*/ 119 h 145"/>
                  <a:gd name="T24" fmla="*/ 101 w 145"/>
                  <a:gd name="T25" fmla="*/ 113 h 145"/>
                  <a:gd name="T26" fmla="*/ 113 w 145"/>
                  <a:gd name="T27" fmla="*/ 102 h 145"/>
                  <a:gd name="T28" fmla="*/ 119 w 145"/>
                  <a:gd name="T29" fmla="*/ 88 h 145"/>
                  <a:gd name="T30" fmla="*/ 122 w 145"/>
                  <a:gd name="T31" fmla="*/ 73 h 145"/>
                  <a:gd name="T32" fmla="*/ 119 w 145"/>
                  <a:gd name="T33" fmla="*/ 57 h 145"/>
                  <a:gd name="T34" fmla="*/ 113 w 145"/>
                  <a:gd name="T35" fmla="*/ 44 h 145"/>
                  <a:gd name="T36" fmla="*/ 101 w 145"/>
                  <a:gd name="T37" fmla="*/ 32 h 145"/>
                  <a:gd name="T38" fmla="*/ 88 w 145"/>
                  <a:gd name="T39" fmla="*/ 26 h 145"/>
                  <a:gd name="T40" fmla="*/ 72 w 145"/>
                  <a:gd name="T41" fmla="*/ 23 h 145"/>
                  <a:gd name="T42" fmla="*/ 90 w 145"/>
                  <a:gd name="T43" fmla="*/ 0 h 145"/>
                  <a:gd name="T44" fmla="*/ 109 w 145"/>
                  <a:gd name="T45" fmla="*/ 8 h 145"/>
                  <a:gd name="T46" fmla="*/ 125 w 145"/>
                  <a:gd name="T47" fmla="*/ 20 h 145"/>
                  <a:gd name="T48" fmla="*/ 138 w 145"/>
                  <a:gd name="T49" fmla="*/ 37 h 145"/>
                  <a:gd name="T50" fmla="*/ 145 w 145"/>
                  <a:gd name="T51" fmla="*/ 55 h 145"/>
                  <a:gd name="T52" fmla="*/ 127 w 145"/>
                  <a:gd name="T53" fmla="*/ 55 h 145"/>
                  <a:gd name="T54" fmla="*/ 127 w 145"/>
                  <a:gd name="T55" fmla="*/ 90 h 145"/>
                  <a:gd name="T56" fmla="*/ 145 w 145"/>
                  <a:gd name="T57" fmla="*/ 90 h 145"/>
                  <a:gd name="T58" fmla="*/ 138 w 145"/>
                  <a:gd name="T59" fmla="*/ 109 h 145"/>
                  <a:gd name="T60" fmla="*/ 125 w 145"/>
                  <a:gd name="T61" fmla="*/ 125 h 145"/>
                  <a:gd name="T62" fmla="*/ 109 w 145"/>
                  <a:gd name="T63" fmla="*/ 138 h 145"/>
                  <a:gd name="T64" fmla="*/ 90 w 145"/>
                  <a:gd name="T65" fmla="*/ 145 h 145"/>
                  <a:gd name="T66" fmla="*/ 90 w 145"/>
                  <a:gd name="T67" fmla="*/ 133 h 145"/>
                  <a:gd name="T68" fmla="*/ 55 w 145"/>
                  <a:gd name="T69" fmla="*/ 133 h 145"/>
                  <a:gd name="T70" fmla="*/ 55 w 145"/>
                  <a:gd name="T71" fmla="*/ 145 h 145"/>
                  <a:gd name="T72" fmla="*/ 36 w 145"/>
                  <a:gd name="T73" fmla="*/ 138 h 145"/>
                  <a:gd name="T74" fmla="*/ 20 w 145"/>
                  <a:gd name="T75" fmla="*/ 125 h 145"/>
                  <a:gd name="T76" fmla="*/ 7 w 145"/>
                  <a:gd name="T77" fmla="*/ 109 h 145"/>
                  <a:gd name="T78" fmla="*/ 0 w 145"/>
                  <a:gd name="T79" fmla="*/ 90 h 145"/>
                  <a:gd name="T80" fmla="*/ 9 w 145"/>
                  <a:gd name="T81" fmla="*/ 90 h 145"/>
                  <a:gd name="T82" fmla="*/ 9 w 145"/>
                  <a:gd name="T83" fmla="*/ 55 h 145"/>
                  <a:gd name="T84" fmla="*/ 0 w 145"/>
                  <a:gd name="T85" fmla="*/ 55 h 145"/>
                  <a:gd name="T86" fmla="*/ 7 w 145"/>
                  <a:gd name="T87" fmla="*/ 37 h 145"/>
                  <a:gd name="T88" fmla="*/ 20 w 145"/>
                  <a:gd name="T89" fmla="*/ 20 h 145"/>
                  <a:gd name="T90" fmla="*/ 36 w 145"/>
                  <a:gd name="T91" fmla="*/ 8 h 145"/>
                  <a:gd name="T92" fmla="*/ 55 w 145"/>
                  <a:gd name="T93" fmla="*/ 0 h 145"/>
                  <a:gd name="T94" fmla="*/ 55 w 145"/>
                  <a:gd name="T95" fmla="*/ 7 h 145"/>
                  <a:gd name="T96" fmla="*/ 90 w 145"/>
                  <a:gd name="T97" fmla="*/ 7 h 145"/>
                  <a:gd name="T98" fmla="*/ 90 w 145"/>
                  <a:gd name="T9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" h="145">
                    <a:moveTo>
                      <a:pt x="72" y="23"/>
                    </a:moveTo>
                    <a:lnTo>
                      <a:pt x="57" y="26"/>
                    </a:lnTo>
                    <a:lnTo>
                      <a:pt x="44" y="32"/>
                    </a:lnTo>
                    <a:lnTo>
                      <a:pt x="32" y="44"/>
                    </a:lnTo>
                    <a:lnTo>
                      <a:pt x="26" y="57"/>
                    </a:lnTo>
                    <a:lnTo>
                      <a:pt x="23" y="73"/>
                    </a:lnTo>
                    <a:lnTo>
                      <a:pt x="26" y="88"/>
                    </a:lnTo>
                    <a:lnTo>
                      <a:pt x="32" y="102"/>
                    </a:lnTo>
                    <a:lnTo>
                      <a:pt x="44" y="113"/>
                    </a:lnTo>
                    <a:lnTo>
                      <a:pt x="57" y="119"/>
                    </a:lnTo>
                    <a:lnTo>
                      <a:pt x="72" y="122"/>
                    </a:lnTo>
                    <a:lnTo>
                      <a:pt x="88" y="119"/>
                    </a:lnTo>
                    <a:lnTo>
                      <a:pt x="101" y="113"/>
                    </a:lnTo>
                    <a:lnTo>
                      <a:pt x="113" y="102"/>
                    </a:lnTo>
                    <a:lnTo>
                      <a:pt x="119" y="88"/>
                    </a:lnTo>
                    <a:lnTo>
                      <a:pt x="122" y="73"/>
                    </a:lnTo>
                    <a:lnTo>
                      <a:pt x="119" y="57"/>
                    </a:lnTo>
                    <a:lnTo>
                      <a:pt x="113" y="44"/>
                    </a:lnTo>
                    <a:lnTo>
                      <a:pt x="101" y="32"/>
                    </a:lnTo>
                    <a:lnTo>
                      <a:pt x="88" y="26"/>
                    </a:lnTo>
                    <a:lnTo>
                      <a:pt x="72" y="23"/>
                    </a:lnTo>
                    <a:close/>
                    <a:moveTo>
                      <a:pt x="90" y="0"/>
                    </a:moveTo>
                    <a:lnTo>
                      <a:pt x="109" y="8"/>
                    </a:lnTo>
                    <a:lnTo>
                      <a:pt x="125" y="20"/>
                    </a:lnTo>
                    <a:lnTo>
                      <a:pt x="138" y="37"/>
                    </a:lnTo>
                    <a:lnTo>
                      <a:pt x="145" y="55"/>
                    </a:lnTo>
                    <a:lnTo>
                      <a:pt x="127" y="55"/>
                    </a:lnTo>
                    <a:lnTo>
                      <a:pt x="127" y="90"/>
                    </a:lnTo>
                    <a:lnTo>
                      <a:pt x="145" y="90"/>
                    </a:lnTo>
                    <a:lnTo>
                      <a:pt x="138" y="109"/>
                    </a:lnTo>
                    <a:lnTo>
                      <a:pt x="125" y="125"/>
                    </a:lnTo>
                    <a:lnTo>
                      <a:pt x="109" y="138"/>
                    </a:lnTo>
                    <a:lnTo>
                      <a:pt x="90" y="145"/>
                    </a:lnTo>
                    <a:lnTo>
                      <a:pt x="90" y="133"/>
                    </a:lnTo>
                    <a:lnTo>
                      <a:pt x="55" y="133"/>
                    </a:lnTo>
                    <a:lnTo>
                      <a:pt x="55" y="145"/>
                    </a:lnTo>
                    <a:lnTo>
                      <a:pt x="36" y="138"/>
                    </a:lnTo>
                    <a:lnTo>
                      <a:pt x="20" y="125"/>
                    </a:lnTo>
                    <a:lnTo>
                      <a:pt x="7" y="109"/>
                    </a:lnTo>
                    <a:lnTo>
                      <a:pt x="0" y="90"/>
                    </a:lnTo>
                    <a:lnTo>
                      <a:pt x="9" y="90"/>
                    </a:lnTo>
                    <a:lnTo>
                      <a:pt x="9" y="55"/>
                    </a:lnTo>
                    <a:lnTo>
                      <a:pt x="0" y="55"/>
                    </a:lnTo>
                    <a:lnTo>
                      <a:pt x="7" y="37"/>
                    </a:lnTo>
                    <a:lnTo>
                      <a:pt x="20" y="20"/>
                    </a:lnTo>
                    <a:lnTo>
                      <a:pt x="36" y="8"/>
                    </a:lnTo>
                    <a:lnTo>
                      <a:pt x="55" y="0"/>
                    </a:lnTo>
                    <a:lnTo>
                      <a:pt x="55" y="7"/>
                    </a:lnTo>
                    <a:lnTo>
                      <a:pt x="90" y="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9214">
                <a:extLst>
                  <a:ext uri="{FF2B5EF4-FFF2-40B4-BE49-F238E27FC236}">
                    <a16:creationId xmlns:a16="http://schemas.microsoft.com/office/drawing/2014/main" id="{5E5D9604-5216-4F12-8AF6-DF9FBFB8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3513138"/>
                <a:ext cx="55563" cy="147638"/>
              </a:xfrm>
              <a:custGeom>
                <a:avLst/>
                <a:gdLst>
                  <a:gd name="T0" fmla="*/ 5 w 35"/>
                  <a:gd name="T1" fmla="*/ 0 h 93"/>
                  <a:gd name="T2" fmla="*/ 35 w 35"/>
                  <a:gd name="T3" fmla="*/ 3 h 93"/>
                  <a:gd name="T4" fmla="*/ 35 w 35"/>
                  <a:gd name="T5" fmla="*/ 93 h 93"/>
                  <a:gd name="T6" fmla="*/ 0 w 35"/>
                  <a:gd name="T7" fmla="*/ 93 h 93"/>
                  <a:gd name="T8" fmla="*/ 0 w 35"/>
                  <a:gd name="T9" fmla="*/ 0 h 93"/>
                  <a:gd name="T10" fmla="*/ 5 w 35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93">
                    <a:moveTo>
                      <a:pt x="5" y="0"/>
                    </a:moveTo>
                    <a:lnTo>
                      <a:pt x="35" y="3"/>
                    </a:lnTo>
                    <a:lnTo>
                      <a:pt x="35" y="93"/>
                    </a:lnTo>
                    <a:lnTo>
                      <a:pt x="0" y="9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9215">
                <a:extLst>
                  <a:ext uri="{FF2B5EF4-FFF2-40B4-BE49-F238E27FC236}">
                    <a16:creationId xmlns:a16="http://schemas.microsoft.com/office/drawing/2014/main" id="{C4263018-78BC-4BC0-AB38-16D32B11B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3860800"/>
                <a:ext cx="55563" cy="115888"/>
              </a:xfrm>
              <a:custGeom>
                <a:avLst/>
                <a:gdLst>
                  <a:gd name="T0" fmla="*/ 0 w 35"/>
                  <a:gd name="T1" fmla="*/ 0 h 73"/>
                  <a:gd name="T2" fmla="*/ 35 w 35"/>
                  <a:gd name="T3" fmla="*/ 0 h 73"/>
                  <a:gd name="T4" fmla="*/ 35 w 35"/>
                  <a:gd name="T5" fmla="*/ 70 h 73"/>
                  <a:gd name="T6" fmla="*/ 5 w 35"/>
                  <a:gd name="T7" fmla="*/ 73 h 73"/>
                  <a:gd name="T8" fmla="*/ 0 w 35"/>
                  <a:gd name="T9" fmla="*/ 73 h 73"/>
                  <a:gd name="T10" fmla="*/ 0 w 35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3">
                    <a:moveTo>
                      <a:pt x="0" y="0"/>
                    </a:moveTo>
                    <a:lnTo>
                      <a:pt x="35" y="0"/>
                    </a:lnTo>
                    <a:lnTo>
                      <a:pt x="35" y="70"/>
                    </a:lnTo>
                    <a:lnTo>
                      <a:pt x="5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9216">
                <a:extLst>
                  <a:ext uri="{FF2B5EF4-FFF2-40B4-BE49-F238E27FC236}">
                    <a16:creationId xmlns:a16="http://schemas.microsoft.com/office/drawing/2014/main" id="{6A290856-407B-4F0E-9740-0B12D03E4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500" y="3736975"/>
                <a:ext cx="150813" cy="55563"/>
              </a:xfrm>
              <a:custGeom>
                <a:avLst/>
                <a:gdLst>
                  <a:gd name="T0" fmla="*/ 0 w 95"/>
                  <a:gd name="T1" fmla="*/ 0 h 35"/>
                  <a:gd name="T2" fmla="*/ 95 w 95"/>
                  <a:gd name="T3" fmla="*/ 0 h 35"/>
                  <a:gd name="T4" fmla="*/ 95 w 95"/>
                  <a:gd name="T5" fmla="*/ 35 h 35"/>
                  <a:gd name="T6" fmla="*/ 4 w 95"/>
                  <a:gd name="T7" fmla="*/ 35 h 35"/>
                  <a:gd name="T8" fmla="*/ 0 w 95"/>
                  <a:gd name="T9" fmla="*/ 5 h 35"/>
                  <a:gd name="T10" fmla="*/ 0 w 95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35">
                    <a:moveTo>
                      <a:pt x="0" y="0"/>
                    </a:moveTo>
                    <a:lnTo>
                      <a:pt x="95" y="0"/>
                    </a:lnTo>
                    <a:lnTo>
                      <a:pt x="95" y="35"/>
                    </a:lnTo>
                    <a:lnTo>
                      <a:pt x="4" y="3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9217">
                <a:extLst>
                  <a:ext uri="{FF2B5EF4-FFF2-40B4-BE49-F238E27FC236}">
                    <a16:creationId xmlns:a16="http://schemas.microsoft.com/office/drawing/2014/main" id="{18F32E8B-6D7D-44AE-96EF-9214514AC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3736975"/>
                <a:ext cx="125413" cy="55563"/>
              </a:xfrm>
              <a:custGeom>
                <a:avLst/>
                <a:gdLst>
                  <a:gd name="T0" fmla="*/ 0 w 79"/>
                  <a:gd name="T1" fmla="*/ 0 h 35"/>
                  <a:gd name="T2" fmla="*/ 79 w 79"/>
                  <a:gd name="T3" fmla="*/ 0 h 35"/>
                  <a:gd name="T4" fmla="*/ 79 w 79"/>
                  <a:gd name="T5" fmla="*/ 5 h 35"/>
                  <a:gd name="T6" fmla="*/ 76 w 79"/>
                  <a:gd name="T7" fmla="*/ 35 h 35"/>
                  <a:gd name="T8" fmla="*/ 0 w 79"/>
                  <a:gd name="T9" fmla="*/ 35 h 35"/>
                  <a:gd name="T10" fmla="*/ 0 w 79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5">
                    <a:moveTo>
                      <a:pt x="0" y="0"/>
                    </a:moveTo>
                    <a:lnTo>
                      <a:pt x="79" y="0"/>
                    </a:lnTo>
                    <a:lnTo>
                      <a:pt x="79" y="5"/>
                    </a:lnTo>
                    <a:lnTo>
                      <a:pt x="76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9218">
                <a:extLst>
                  <a:ext uri="{FF2B5EF4-FFF2-40B4-BE49-F238E27FC236}">
                    <a16:creationId xmlns:a16="http://schemas.microsoft.com/office/drawing/2014/main" id="{97F4FC96-42CB-40F3-9F91-43740055E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4938" y="3713163"/>
                <a:ext cx="46038" cy="104775"/>
              </a:xfrm>
              <a:custGeom>
                <a:avLst/>
                <a:gdLst>
                  <a:gd name="T0" fmla="*/ 29 w 29"/>
                  <a:gd name="T1" fmla="*/ 0 h 66"/>
                  <a:gd name="T2" fmla="*/ 29 w 29"/>
                  <a:gd name="T3" fmla="*/ 66 h 66"/>
                  <a:gd name="T4" fmla="*/ 18 w 29"/>
                  <a:gd name="T5" fmla="*/ 62 h 66"/>
                  <a:gd name="T6" fmla="*/ 9 w 29"/>
                  <a:gd name="T7" fmla="*/ 54 h 66"/>
                  <a:gd name="T8" fmla="*/ 2 w 29"/>
                  <a:gd name="T9" fmla="*/ 45 h 66"/>
                  <a:gd name="T10" fmla="*/ 0 w 29"/>
                  <a:gd name="T11" fmla="*/ 33 h 66"/>
                  <a:gd name="T12" fmla="*/ 2 w 29"/>
                  <a:gd name="T13" fmla="*/ 20 h 66"/>
                  <a:gd name="T14" fmla="*/ 9 w 29"/>
                  <a:gd name="T15" fmla="*/ 11 h 66"/>
                  <a:gd name="T16" fmla="*/ 18 w 29"/>
                  <a:gd name="T17" fmla="*/ 4 h 66"/>
                  <a:gd name="T18" fmla="*/ 29 w 29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29" y="0"/>
                    </a:moveTo>
                    <a:lnTo>
                      <a:pt x="29" y="66"/>
                    </a:lnTo>
                    <a:lnTo>
                      <a:pt x="18" y="62"/>
                    </a:lnTo>
                    <a:lnTo>
                      <a:pt x="9" y="54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1"/>
                    </a:lnTo>
                    <a:lnTo>
                      <a:pt x="18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9219">
                <a:extLst>
                  <a:ext uri="{FF2B5EF4-FFF2-40B4-BE49-F238E27FC236}">
                    <a16:creationId xmlns:a16="http://schemas.microsoft.com/office/drawing/2014/main" id="{AE5BC197-9157-4FF5-A327-4A15A7FC5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3713163"/>
                <a:ext cx="46038" cy="104775"/>
              </a:xfrm>
              <a:custGeom>
                <a:avLst/>
                <a:gdLst>
                  <a:gd name="T0" fmla="*/ 0 w 29"/>
                  <a:gd name="T1" fmla="*/ 0 h 66"/>
                  <a:gd name="T2" fmla="*/ 11 w 29"/>
                  <a:gd name="T3" fmla="*/ 4 h 66"/>
                  <a:gd name="T4" fmla="*/ 20 w 29"/>
                  <a:gd name="T5" fmla="*/ 11 h 66"/>
                  <a:gd name="T6" fmla="*/ 26 w 29"/>
                  <a:gd name="T7" fmla="*/ 20 h 66"/>
                  <a:gd name="T8" fmla="*/ 29 w 29"/>
                  <a:gd name="T9" fmla="*/ 33 h 66"/>
                  <a:gd name="T10" fmla="*/ 26 w 29"/>
                  <a:gd name="T11" fmla="*/ 45 h 66"/>
                  <a:gd name="T12" fmla="*/ 20 w 29"/>
                  <a:gd name="T13" fmla="*/ 54 h 66"/>
                  <a:gd name="T14" fmla="*/ 11 w 29"/>
                  <a:gd name="T15" fmla="*/ 62 h 66"/>
                  <a:gd name="T16" fmla="*/ 0 w 29"/>
                  <a:gd name="T17" fmla="*/ 66 h 66"/>
                  <a:gd name="T18" fmla="*/ 0 w 29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0" y="0"/>
                    </a:moveTo>
                    <a:lnTo>
                      <a:pt x="11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3"/>
                    </a:lnTo>
                    <a:lnTo>
                      <a:pt x="26" y="45"/>
                    </a:lnTo>
                    <a:lnTo>
                      <a:pt x="20" y="54"/>
                    </a:lnTo>
                    <a:lnTo>
                      <a:pt x="11" y="62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9220">
                <a:extLst>
                  <a:ext uri="{FF2B5EF4-FFF2-40B4-BE49-F238E27FC236}">
                    <a16:creationId xmlns:a16="http://schemas.microsoft.com/office/drawing/2014/main" id="{56B7C406-44A4-4F41-8249-A30DC36CD0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4738" y="3382963"/>
                <a:ext cx="727075" cy="725488"/>
              </a:xfrm>
              <a:custGeom>
                <a:avLst/>
                <a:gdLst>
                  <a:gd name="T0" fmla="*/ 86 w 458"/>
                  <a:gd name="T1" fmla="*/ 198 h 457"/>
                  <a:gd name="T2" fmla="*/ 200 w 458"/>
                  <a:gd name="T3" fmla="*/ 371 h 457"/>
                  <a:gd name="T4" fmla="*/ 373 w 458"/>
                  <a:gd name="T5" fmla="*/ 257 h 457"/>
                  <a:gd name="T6" fmla="*/ 258 w 458"/>
                  <a:gd name="T7" fmla="*/ 85 h 457"/>
                  <a:gd name="T8" fmla="*/ 229 w 458"/>
                  <a:gd name="T9" fmla="*/ 34 h 457"/>
                  <a:gd name="T10" fmla="*/ 256 w 458"/>
                  <a:gd name="T11" fmla="*/ 9 h 457"/>
                  <a:gd name="T12" fmla="*/ 273 w 458"/>
                  <a:gd name="T13" fmla="*/ 30 h 457"/>
                  <a:gd name="T14" fmla="*/ 292 w 458"/>
                  <a:gd name="T15" fmla="*/ 7 h 457"/>
                  <a:gd name="T16" fmla="*/ 303 w 458"/>
                  <a:gd name="T17" fmla="*/ 47 h 457"/>
                  <a:gd name="T18" fmla="*/ 327 w 458"/>
                  <a:gd name="T19" fmla="*/ 24 h 457"/>
                  <a:gd name="T20" fmla="*/ 331 w 458"/>
                  <a:gd name="T21" fmla="*/ 64 h 457"/>
                  <a:gd name="T22" fmla="*/ 368 w 458"/>
                  <a:gd name="T23" fmla="*/ 49 h 457"/>
                  <a:gd name="T24" fmla="*/ 371 w 458"/>
                  <a:gd name="T25" fmla="*/ 83 h 457"/>
                  <a:gd name="T26" fmla="*/ 393 w 458"/>
                  <a:gd name="T27" fmla="*/ 89 h 457"/>
                  <a:gd name="T28" fmla="*/ 411 w 458"/>
                  <a:gd name="T29" fmla="*/ 107 h 457"/>
                  <a:gd name="T30" fmla="*/ 404 w 458"/>
                  <a:gd name="T31" fmla="*/ 137 h 457"/>
                  <a:gd name="T32" fmla="*/ 442 w 458"/>
                  <a:gd name="T33" fmla="*/ 149 h 457"/>
                  <a:gd name="T34" fmla="*/ 435 w 458"/>
                  <a:gd name="T35" fmla="*/ 181 h 457"/>
                  <a:gd name="T36" fmla="*/ 424 w 458"/>
                  <a:gd name="T37" fmla="*/ 207 h 457"/>
                  <a:gd name="T38" fmla="*/ 455 w 458"/>
                  <a:gd name="T39" fmla="*/ 231 h 457"/>
                  <a:gd name="T40" fmla="*/ 438 w 458"/>
                  <a:gd name="T41" fmla="*/ 258 h 457"/>
                  <a:gd name="T42" fmla="*/ 419 w 458"/>
                  <a:gd name="T43" fmla="*/ 279 h 457"/>
                  <a:gd name="T44" fmla="*/ 439 w 458"/>
                  <a:gd name="T45" fmla="*/ 313 h 457"/>
                  <a:gd name="T46" fmla="*/ 413 w 458"/>
                  <a:gd name="T47" fmla="*/ 332 h 457"/>
                  <a:gd name="T48" fmla="*/ 394 w 458"/>
                  <a:gd name="T49" fmla="*/ 345 h 457"/>
                  <a:gd name="T50" fmla="*/ 398 w 458"/>
                  <a:gd name="T51" fmla="*/ 379 h 457"/>
                  <a:gd name="T52" fmla="*/ 359 w 458"/>
                  <a:gd name="T53" fmla="*/ 371 h 457"/>
                  <a:gd name="T54" fmla="*/ 364 w 458"/>
                  <a:gd name="T55" fmla="*/ 411 h 457"/>
                  <a:gd name="T56" fmla="*/ 330 w 458"/>
                  <a:gd name="T57" fmla="*/ 404 h 457"/>
                  <a:gd name="T58" fmla="*/ 322 w 458"/>
                  <a:gd name="T59" fmla="*/ 428 h 457"/>
                  <a:gd name="T60" fmla="*/ 299 w 458"/>
                  <a:gd name="T61" fmla="*/ 409 h 457"/>
                  <a:gd name="T62" fmla="*/ 288 w 458"/>
                  <a:gd name="T63" fmla="*/ 446 h 457"/>
                  <a:gd name="T64" fmla="*/ 268 w 458"/>
                  <a:gd name="T65" fmla="*/ 420 h 457"/>
                  <a:gd name="T66" fmla="*/ 250 w 458"/>
                  <a:gd name="T67" fmla="*/ 457 h 457"/>
                  <a:gd name="T68" fmla="*/ 222 w 458"/>
                  <a:gd name="T69" fmla="*/ 431 h 457"/>
                  <a:gd name="T70" fmla="*/ 199 w 458"/>
                  <a:gd name="T71" fmla="*/ 429 h 457"/>
                  <a:gd name="T72" fmla="*/ 180 w 458"/>
                  <a:gd name="T73" fmla="*/ 434 h 457"/>
                  <a:gd name="T74" fmla="*/ 163 w 458"/>
                  <a:gd name="T75" fmla="*/ 438 h 457"/>
                  <a:gd name="T76" fmla="*/ 150 w 458"/>
                  <a:gd name="T77" fmla="*/ 414 h 457"/>
                  <a:gd name="T78" fmla="*/ 127 w 458"/>
                  <a:gd name="T79" fmla="*/ 433 h 457"/>
                  <a:gd name="T80" fmla="*/ 117 w 458"/>
                  <a:gd name="T81" fmla="*/ 397 h 457"/>
                  <a:gd name="T82" fmla="*/ 94 w 458"/>
                  <a:gd name="T83" fmla="*/ 395 h 457"/>
                  <a:gd name="T84" fmla="*/ 73 w 458"/>
                  <a:gd name="T85" fmla="*/ 380 h 457"/>
                  <a:gd name="T86" fmla="*/ 73 w 458"/>
                  <a:gd name="T87" fmla="*/ 353 h 457"/>
                  <a:gd name="T88" fmla="*/ 37 w 458"/>
                  <a:gd name="T89" fmla="*/ 350 h 457"/>
                  <a:gd name="T90" fmla="*/ 52 w 458"/>
                  <a:gd name="T91" fmla="*/ 313 h 457"/>
                  <a:gd name="T92" fmla="*/ 29 w 458"/>
                  <a:gd name="T93" fmla="*/ 296 h 457"/>
                  <a:gd name="T94" fmla="*/ 7 w 458"/>
                  <a:gd name="T95" fmla="*/ 273 h 457"/>
                  <a:gd name="T96" fmla="*/ 34 w 458"/>
                  <a:gd name="T97" fmla="*/ 243 h 457"/>
                  <a:gd name="T98" fmla="*/ 18 w 458"/>
                  <a:gd name="T99" fmla="*/ 219 h 457"/>
                  <a:gd name="T100" fmla="*/ 6 w 458"/>
                  <a:gd name="T101" fmla="*/ 189 h 457"/>
                  <a:gd name="T102" fmla="*/ 41 w 458"/>
                  <a:gd name="T103" fmla="*/ 172 h 457"/>
                  <a:gd name="T104" fmla="*/ 36 w 458"/>
                  <a:gd name="T105" fmla="*/ 144 h 457"/>
                  <a:gd name="T106" fmla="*/ 35 w 458"/>
                  <a:gd name="T107" fmla="*/ 112 h 457"/>
                  <a:gd name="T108" fmla="*/ 74 w 458"/>
                  <a:gd name="T109" fmla="*/ 112 h 457"/>
                  <a:gd name="T110" fmla="*/ 63 w 458"/>
                  <a:gd name="T111" fmla="*/ 73 h 457"/>
                  <a:gd name="T112" fmla="*/ 98 w 458"/>
                  <a:gd name="T113" fmla="*/ 77 h 457"/>
                  <a:gd name="T114" fmla="*/ 103 w 458"/>
                  <a:gd name="T115" fmla="*/ 51 h 457"/>
                  <a:gd name="T116" fmla="*/ 126 w 458"/>
                  <a:gd name="T117" fmla="*/ 34 h 457"/>
                  <a:gd name="T118" fmla="*/ 143 w 458"/>
                  <a:gd name="T119" fmla="*/ 35 h 457"/>
                  <a:gd name="T120" fmla="*/ 162 w 458"/>
                  <a:gd name="T121" fmla="*/ 36 h 457"/>
                  <a:gd name="T122" fmla="*/ 174 w 458"/>
                  <a:gd name="T123" fmla="*/ 16 h 457"/>
                  <a:gd name="T124" fmla="*/ 194 w 458"/>
                  <a:gd name="T125" fmla="*/ 3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8" h="457">
                    <a:moveTo>
                      <a:pt x="229" y="82"/>
                    </a:moveTo>
                    <a:lnTo>
                      <a:pt x="200" y="85"/>
                    </a:lnTo>
                    <a:lnTo>
                      <a:pt x="172" y="94"/>
                    </a:lnTo>
                    <a:lnTo>
                      <a:pt x="147" y="107"/>
                    </a:lnTo>
                    <a:lnTo>
                      <a:pt x="126" y="125"/>
                    </a:lnTo>
                    <a:lnTo>
                      <a:pt x="108" y="147"/>
                    </a:lnTo>
                    <a:lnTo>
                      <a:pt x="95" y="172"/>
                    </a:lnTo>
                    <a:lnTo>
                      <a:pt x="86" y="198"/>
                    </a:lnTo>
                    <a:lnTo>
                      <a:pt x="83" y="228"/>
                    </a:lnTo>
                    <a:lnTo>
                      <a:pt x="86" y="257"/>
                    </a:lnTo>
                    <a:lnTo>
                      <a:pt x="95" y="285"/>
                    </a:lnTo>
                    <a:lnTo>
                      <a:pt x="108" y="310"/>
                    </a:lnTo>
                    <a:lnTo>
                      <a:pt x="126" y="332"/>
                    </a:lnTo>
                    <a:lnTo>
                      <a:pt x="147" y="349"/>
                    </a:lnTo>
                    <a:lnTo>
                      <a:pt x="172" y="363"/>
                    </a:lnTo>
                    <a:lnTo>
                      <a:pt x="200" y="371"/>
                    </a:lnTo>
                    <a:lnTo>
                      <a:pt x="229" y="374"/>
                    </a:lnTo>
                    <a:lnTo>
                      <a:pt x="258" y="371"/>
                    </a:lnTo>
                    <a:lnTo>
                      <a:pt x="286" y="363"/>
                    </a:lnTo>
                    <a:lnTo>
                      <a:pt x="311" y="349"/>
                    </a:lnTo>
                    <a:lnTo>
                      <a:pt x="332" y="332"/>
                    </a:lnTo>
                    <a:lnTo>
                      <a:pt x="350" y="310"/>
                    </a:lnTo>
                    <a:lnTo>
                      <a:pt x="363" y="285"/>
                    </a:lnTo>
                    <a:lnTo>
                      <a:pt x="373" y="257"/>
                    </a:lnTo>
                    <a:lnTo>
                      <a:pt x="375" y="228"/>
                    </a:lnTo>
                    <a:lnTo>
                      <a:pt x="373" y="198"/>
                    </a:lnTo>
                    <a:lnTo>
                      <a:pt x="363" y="172"/>
                    </a:lnTo>
                    <a:lnTo>
                      <a:pt x="350" y="147"/>
                    </a:lnTo>
                    <a:lnTo>
                      <a:pt x="332" y="125"/>
                    </a:lnTo>
                    <a:lnTo>
                      <a:pt x="311" y="107"/>
                    </a:lnTo>
                    <a:lnTo>
                      <a:pt x="286" y="94"/>
                    </a:lnTo>
                    <a:lnTo>
                      <a:pt x="258" y="85"/>
                    </a:lnTo>
                    <a:lnTo>
                      <a:pt x="229" y="82"/>
                    </a:lnTo>
                    <a:close/>
                    <a:moveTo>
                      <a:pt x="208" y="0"/>
                    </a:moveTo>
                    <a:lnTo>
                      <a:pt x="212" y="2"/>
                    </a:lnTo>
                    <a:lnTo>
                      <a:pt x="215" y="8"/>
                    </a:lnTo>
                    <a:lnTo>
                      <a:pt x="219" y="18"/>
                    </a:lnTo>
                    <a:lnTo>
                      <a:pt x="222" y="26"/>
                    </a:lnTo>
                    <a:lnTo>
                      <a:pt x="226" y="32"/>
                    </a:lnTo>
                    <a:lnTo>
                      <a:pt x="229" y="34"/>
                    </a:lnTo>
                    <a:lnTo>
                      <a:pt x="232" y="32"/>
                    </a:lnTo>
                    <a:lnTo>
                      <a:pt x="236" y="26"/>
                    </a:lnTo>
                    <a:lnTo>
                      <a:pt x="239" y="18"/>
                    </a:lnTo>
                    <a:lnTo>
                      <a:pt x="244" y="8"/>
                    </a:lnTo>
                    <a:lnTo>
                      <a:pt x="247" y="2"/>
                    </a:lnTo>
                    <a:lnTo>
                      <a:pt x="250" y="0"/>
                    </a:lnTo>
                    <a:lnTo>
                      <a:pt x="253" y="3"/>
                    </a:lnTo>
                    <a:lnTo>
                      <a:pt x="256" y="9"/>
                    </a:lnTo>
                    <a:lnTo>
                      <a:pt x="258" y="19"/>
                    </a:lnTo>
                    <a:lnTo>
                      <a:pt x="259" y="28"/>
                    </a:lnTo>
                    <a:lnTo>
                      <a:pt x="262" y="35"/>
                    </a:lnTo>
                    <a:lnTo>
                      <a:pt x="264" y="38"/>
                    </a:lnTo>
                    <a:lnTo>
                      <a:pt x="266" y="37"/>
                    </a:lnTo>
                    <a:lnTo>
                      <a:pt x="268" y="36"/>
                    </a:lnTo>
                    <a:lnTo>
                      <a:pt x="270" y="33"/>
                    </a:lnTo>
                    <a:lnTo>
                      <a:pt x="273" y="30"/>
                    </a:lnTo>
                    <a:lnTo>
                      <a:pt x="276" y="27"/>
                    </a:lnTo>
                    <a:lnTo>
                      <a:pt x="279" y="23"/>
                    </a:lnTo>
                    <a:lnTo>
                      <a:pt x="281" y="19"/>
                    </a:lnTo>
                    <a:lnTo>
                      <a:pt x="284" y="16"/>
                    </a:lnTo>
                    <a:lnTo>
                      <a:pt x="286" y="12"/>
                    </a:lnTo>
                    <a:lnTo>
                      <a:pt x="288" y="9"/>
                    </a:lnTo>
                    <a:lnTo>
                      <a:pt x="290" y="8"/>
                    </a:lnTo>
                    <a:lnTo>
                      <a:pt x="292" y="7"/>
                    </a:lnTo>
                    <a:lnTo>
                      <a:pt x="294" y="11"/>
                    </a:lnTo>
                    <a:lnTo>
                      <a:pt x="295" y="19"/>
                    </a:lnTo>
                    <a:lnTo>
                      <a:pt x="295" y="28"/>
                    </a:lnTo>
                    <a:lnTo>
                      <a:pt x="296" y="36"/>
                    </a:lnTo>
                    <a:lnTo>
                      <a:pt x="297" y="44"/>
                    </a:lnTo>
                    <a:lnTo>
                      <a:pt x="299" y="48"/>
                    </a:lnTo>
                    <a:lnTo>
                      <a:pt x="300" y="48"/>
                    </a:lnTo>
                    <a:lnTo>
                      <a:pt x="303" y="47"/>
                    </a:lnTo>
                    <a:lnTo>
                      <a:pt x="306" y="44"/>
                    </a:lnTo>
                    <a:lnTo>
                      <a:pt x="309" y="41"/>
                    </a:lnTo>
                    <a:lnTo>
                      <a:pt x="312" y="38"/>
                    </a:lnTo>
                    <a:lnTo>
                      <a:pt x="315" y="35"/>
                    </a:lnTo>
                    <a:lnTo>
                      <a:pt x="318" y="32"/>
                    </a:lnTo>
                    <a:lnTo>
                      <a:pt x="322" y="28"/>
                    </a:lnTo>
                    <a:lnTo>
                      <a:pt x="324" y="26"/>
                    </a:lnTo>
                    <a:lnTo>
                      <a:pt x="327" y="24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32" y="27"/>
                    </a:lnTo>
                    <a:lnTo>
                      <a:pt x="332" y="34"/>
                    </a:lnTo>
                    <a:lnTo>
                      <a:pt x="331" y="43"/>
                    </a:lnTo>
                    <a:lnTo>
                      <a:pt x="330" y="52"/>
                    </a:lnTo>
                    <a:lnTo>
                      <a:pt x="329" y="60"/>
                    </a:lnTo>
                    <a:lnTo>
                      <a:pt x="331" y="64"/>
                    </a:lnTo>
                    <a:lnTo>
                      <a:pt x="335" y="63"/>
                    </a:lnTo>
                    <a:lnTo>
                      <a:pt x="342" y="60"/>
                    </a:lnTo>
                    <a:lnTo>
                      <a:pt x="349" y="55"/>
                    </a:lnTo>
                    <a:lnTo>
                      <a:pt x="355" y="51"/>
                    </a:lnTo>
                    <a:lnTo>
                      <a:pt x="360" y="47"/>
                    </a:lnTo>
                    <a:lnTo>
                      <a:pt x="364" y="46"/>
                    </a:lnTo>
                    <a:lnTo>
                      <a:pt x="367" y="46"/>
                    </a:lnTo>
                    <a:lnTo>
                      <a:pt x="368" y="49"/>
                    </a:lnTo>
                    <a:lnTo>
                      <a:pt x="367" y="54"/>
                    </a:lnTo>
                    <a:lnTo>
                      <a:pt x="364" y="61"/>
                    </a:lnTo>
                    <a:lnTo>
                      <a:pt x="362" y="69"/>
                    </a:lnTo>
                    <a:lnTo>
                      <a:pt x="360" y="77"/>
                    </a:lnTo>
                    <a:lnTo>
                      <a:pt x="358" y="82"/>
                    </a:lnTo>
                    <a:lnTo>
                      <a:pt x="359" y="85"/>
                    </a:lnTo>
                    <a:lnTo>
                      <a:pt x="363" y="86"/>
                    </a:lnTo>
                    <a:lnTo>
                      <a:pt x="371" y="83"/>
                    </a:lnTo>
                    <a:lnTo>
                      <a:pt x="379" y="80"/>
                    </a:lnTo>
                    <a:lnTo>
                      <a:pt x="385" y="77"/>
                    </a:lnTo>
                    <a:lnTo>
                      <a:pt x="391" y="74"/>
                    </a:lnTo>
                    <a:lnTo>
                      <a:pt x="395" y="73"/>
                    </a:lnTo>
                    <a:lnTo>
                      <a:pt x="398" y="73"/>
                    </a:lnTo>
                    <a:lnTo>
                      <a:pt x="398" y="78"/>
                    </a:lnTo>
                    <a:lnTo>
                      <a:pt x="396" y="83"/>
                    </a:lnTo>
                    <a:lnTo>
                      <a:pt x="393" y="89"/>
                    </a:lnTo>
                    <a:lnTo>
                      <a:pt x="389" y="96"/>
                    </a:lnTo>
                    <a:lnTo>
                      <a:pt x="385" y="102"/>
                    </a:lnTo>
                    <a:lnTo>
                      <a:pt x="383" y="109"/>
                    </a:lnTo>
                    <a:lnTo>
                      <a:pt x="383" y="112"/>
                    </a:lnTo>
                    <a:lnTo>
                      <a:pt x="387" y="113"/>
                    </a:lnTo>
                    <a:lnTo>
                      <a:pt x="394" y="112"/>
                    </a:lnTo>
                    <a:lnTo>
                      <a:pt x="404" y="110"/>
                    </a:lnTo>
                    <a:lnTo>
                      <a:pt x="411" y="107"/>
                    </a:lnTo>
                    <a:lnTo>
                      <a:pt x="417" y="106"/>
                    </a:lnTo>
                    <a:lnTo>
                      <a:pt x="421" y="106"/>
                    </a:lnTo>
                    <a:lnTo>
                      <a:pt x="424" y="107"/>
                    </a:lnTo>
                    <a:lnTo>
                      <a:pt x="423" y="112"/>
                    </a:lnTo>
                    <a:lnTo>
                      <a:pt x="419" y="118"/>
                    </a:lnTo>
                    <a:lnTo>
                      <a:pt x="413" y="125"/>
                    </a:lnTo>
                    <a:lnTo>
                      <a:pt x="408" y="131"/>
                    </a:lnTo>
                    <a:lnTo>
                      <a:pt x="404" y="137"/>
                    </a:lnTo>
                    <a:lnTo>
                      <a:pt x="403" y="142"/>
                    </a:lnTo>
                    <a:lnTo>
                      <a:pt x="406" y="144"/>
                    </a:lnTo>
                    <a:lnTo>
                      <a:pt x="413" y="144"/>
                    </a:lnTo>
                    <a:lnTo>
                      <a:pt x="422" y="144"/>
                    </a:lnTo>
                    <a:lnTo>
                      <a:pt x="431" y="143"/>
                    </a:lnTo>
                    <a:lnTo>
                      <a:pt x="439" y="144"/>
                    </a:lnTo>
                    <a:lnTo>
                      <a:pt x="443" y="146"/>
                    </a:lnTo>
                    <a:lnTo>
                      <a:pt x="442" y="149"/>
                    </a:lnTo>
                    <a:lnTo>
                      <a:pt x="437" y="154"/>
                    </a:lnTo>
                    <a:lnTo>
                      <a:pt x="429" y="160"/>
                    </a:lnTo>
                    <a:lnTo>
                      <a:pt x="422" y="166"/>
                    </a:lnTo>
                    <a:lnTo>
                      <a:pt x="417" y="172"/>
                    </a:lnTo>
                    <a:lnTo>
                      <a:pt x="415" y="176"/>
                    </a:lnTo>
                    <a:lnTo>
                      <a:pt x="419" y="178"/>
                    </a:lnTo>
                    <a:lnTo>
                      <a:pt x="426" y="180"/>
                    </a:lnTo>
                    <a:lnTo>
                      <a:pt x="435" y="181"/>
                    </a:lnTo>
                    <a:lnTo>
                      <a:pt x="444" y="182"/>
                    </a:lnTo>
                    <a:lnTo>
                      <a:pt x="451" y="184"/>
                    </a:lnTo>
                    <a:lnTo>
                      <a:pt x="454" y="186"/>
                    </a:lnTo>
                    <a:lnTo>
                      <a:pt x="452" y="189"/>
                    </a:lnTo>
                    <a:lnTo>
                      <a:pt x="446" y="193"/>
                    </a:lnTo>
                    <a:lnTo>
                      <a:pt x="438" y="198"/>
                    </a:lnTo>
                    <a:lnTo>
                      <a:pt x="430" y="202"/>
                    </a:lnTo>
                    <a:lnTo>
                      <a:pt x="424" y="207"/>
                    </a:lnTo>
                    <a:lnTo>
                      <a:pt x="422" y="210"/>
                    </a:lnTo>
                    <a:lnTo>
                      <a:pt x="424" y="213"/>
                    </a:lnTo>
                    <a:lnTo>
                      <a:pt x="431" y="216"/>
                    </a:lnTo>
                    <a:lnTo>
                      <a:pt x="440" y="219"/>
                    </a:lnTo>
                    <a:lnTo>
                      <a:pt x="449" y="222"/>
                    </a:lnTo>
                    <a:lnTo>
                      <a:pt x="455" y="225"/>
                    </a:lnTo>
                    <a:lnTo>
                      <a:pt x="458" y="228"/>
                    </a:lnTo>
                    <a:lnTo>
                      <a:pt x="455" y="231"/>
                    </a:lnTo>
                    <a:lnTo>
                      <a:pt x="449" y="235"/>
                    </a:lnTo>
                    <a:lnTo>
                      <a:pt x="440" y="238"/>
                    </a:lnTo>
                    <a:lnTo>
                      <a:pt x="431" y="240"/>
                    </a:lnTo>
                    <a:lnTo>
                      <a:pt x="424" y="243"/>
                    </a:lnTo>
                    <a:lnTo>
                      <a:pt x="422" y="246"/>
                    </a:lnTo>
                    <a:lnTo>
                      <a:pt x="424" y="250"/>
                    </a:lnTo>
                    <a:lnTo>
                      <a:pt x="430" y="254"/>
                    </a:lnTo>
                    <a:lnTo>
                      <a:pt x="438" y="258"/>
                    </a:lnTo>
                    <a:lnTo>
                      <a:pt x="446" y="262"/>
                    </a:lnTo>
                    <a:lnTo>
                      <a:pt x="452" y="267"/>
                    </a:lnTo>
                    <a:lnTo>
                      <a:pt x="454" y="271"/>
                    </a:lnTo>
                    <a:lnTo>
                      <a:pt x="451" y="273"/>
                    </a:lnTo>
                    <a:lnTo>
                      <a:pt x="444" y="275"/>
                    </a:lnTo>
                    <a:lnTo>
                      <a:pt x="435" y="276"/>
                    </a:lnTo>
                    <a:lnTo>
                      <a:pt x="426" y="277"/>
                    </a:lnTo>
                    <a:lnTo>
                      <a:pt x="419" y="279"/>
                    </a:lnTo>
                    <a:lnTo>
                      <a:pt x="415" y="281"/>
                    </a:lnTo>
                    <a:lnTo>
                      <a:pt x="417" y="285"/>
                    </a:lnTo>
                    <a:lnTo>
                      <a:pt x="422" y="290"/>
                    </a:lnTo>
                    <a:lnTo>
                      <a:pt x="429" y="296"/>
                    </a:lnTo>
                    <a:lnTo>
                      <a:pt x="437" y="302"/>
                    </a:lnTo>
                    <a:lnTo>
                      <a:pt x="442" y="307"/>
                    </a:lnTo>
                    <a:lnTo>
                      <a:pt x="443" y="311"/>
                    </a:lnTo>
                    <a:lnTo>
                      <a:pt x="439" y="313"/>
                    </a:lnTo>
                    <a:lnTo>
                      <a:pt x="431" y="313"/>
                    </a:lnTo>
                    <a:lnTo>
                      <a:pt x="422" y="313"/>
                    </a:lnTo>
                    <a:lnTo>
                      <a:pt x="413" y="312"/>
                    </a:lnTo>
                    <a:lnTo>
                      <a:pt x="406" y="313"/>
                    </a:lnTo>
                    <a:lnTo>
                      <a:pt x="403" y="314"/>
                    </a:lnTo>
                    <a:lnTo>
                      <a:pt x="404" y="318"/>
                    </a:lnTo>
                    <a:lnTo>
                      <a:pt x="408" y="324"/>
                    </a:lnTo>
                    <a:lnTo>
                      <a:pt x="413" y="332"/>
                    </a:lnTo>
                    <a:lnTo>
                      <a:pt x="419" y="339"/>
                    </a:lnTo>
                    <a:lnTo>
                      <a:pt x="423" y="345"/>
                    </a:lnTo>
                    <a:lnTo>
                      <a:pt x="424" y="349"/>
                    </a:lnTo>
                    <a:lnTo>
                      <a:pt x="421" y="350"/>
                    </a:lnTo>
                    <a:lnTo>
                      <a:pt x="417" y="350"/>
                    </a:lnTo>
                    <a:lnTo>
                      <a:pt x="411" y="348"/>
                    </a:lnTo>
                    <a:lnTo>
                      <a:pt x="404" y="347"/>
                    </a:lnTo>
                    <a:lnTo>
                      <a:pt x="394" y="345"/>
                    </a:lnTo>
                    <a:lnTo>
                      <a:pt x="387" y="344"/>
                    </a:lnTo>
                    <a:lnTo>
                      <a:pt x="383" y="345"/>
                    </a:lnTo>
                    <a:lnTo>
                      <a:pt x="383" y="348"/>
                    </a:lnTo>
                    <a:lnTo>
                      <a:pt x="385" y="353"/>
                    </a:lnTo>
                    <a:lnTo>
                      <a:pt x="389" y="361"/>
                    </a:lnTo>
                    <a:lnTo>
                      <a:pt x="393" y="367"/>
                    </a:lnTo>
                    <a:lnTo>
                      <a:pt x="396" y="374"/>
                    </a:lnTo>
                    <a:lnTo>
                      <a:pt x="398" y="379"/>
                    </a:lnTo>
                    <a:lnTo>
                      <a:pt x="398" y="382"/>
                    </a:lnTo>
                    <a:lnTo>
                      <a:pt x="395" y="383"/>
                    </a:lnTo>
                    <a:lnTo>
                      <a:pt x="391" y="382"/>
                    </a:lnTo>
                    <a:lnTo>
                      <a:pt x="385" y="380"/>
                    </a:lnTo>
                    <a:lnTo>
                      <a:pt x="379" y="377"/>
                    </a:lnTo>
                    <a:lnTo>
                      <a:pt x="371" y="373"/>
                    </a:lnTo>
                    <a:lnTo>
                      <a:pt x="363" y="371"/>
                    </a:lnTo>
                    <a:lnTo>
                      <a:pt x="359" y="371"/>
                    </a:lnTo>
                    <a:lnTo>
                      <a:pt x="358" y="375"/>
                    </a:lnTo>
                    <a:lnTo>
                      <a:pt x="360" y="380"/>
                    </a:lnTo>
                    <a:lnTo>
                      <a:pt x="362" y="387"/>
                    </a:lnTo>
                    <a:lnTo>
                      <a:pt x="364" y="395"/>
                    </a:lnTo>
                    <a:lnTo>
                      <a:pt x="367" y="402"/>
                    </a:lnTo>
                    <a:lnTo>
                      <a:pt x="368" y="408"/>
                    </a:lnTo>
                    <a:lnTo>
                      <a:pt x="367" y="411"/>
                    </a:lnTo>
                    <a:lnTo>
                      <a:pt x="364" y="411"/>
                    </a:lnTo>
                    <a:lnTo>
                      <a:pt x="360" y="409"/>
                    </a:lnTo>
                    <a:lnTo>
                      <a:pt x="355" y="406"/>
                    </a:lnTo>
                    <a:lnTo>
                      <a:pt x="349" y="402"/>
                    </a:lnTo>
                    <a:lnTo>
                      <a:pt x="342" y="397"/>
                    </a:lnTo>
                    <a:lnTo>
                      <a:pt x="335" y="394"/>
                    </a:lnTo>
                    <a:lnTo>
                      <a:pt x="331" y="393"/>
                    </a:lnTo>
                    <a:lnTo>
                      <a:pt x="329" y="397"/>
                    </a:lnTo>
                    <a:lnTo>
                      <a:pt x="330" y="404"/>
                    </a:lnTo>
                    <a:lnTo>
                      <a:pt x="331" y="413"/>
                    </a:lnTo>
                    <a:lnTo>
                      <a:pt x="332" y="422"/>
                    </a:lnTo>
                    <a:lnTo>
                      <a:pt x="332" y="430"/>
                    </a:lnTo>
                    <a:lnTo>
                      <a:pt x="331" y="433"/>
                    </a:lnTo>
                    <a:lnTo>
                      <a:pt x="329" y="433"/>
                    </a:lnTo>
                    <a:lnTo>
                      <a:pt x="327" y="432"/>
                    </a:lnTo>
                    <a:lnTo>
                      <a:pt x="324" y="430"/>
                    </a:lnTo>
                    <a:lnTo>
                      <a:pt x="322" y="428"/>
                    </a:lnTo>
                    <a:lnTo>
                      <a:pt x="318" y="425"/>
                    </a:lnTo>
                    <a:lnTo>
                      <a:pt x="315" y="420"/>
                    </a:lnTo>
                    <a:lnTo>
                      <a:pt x="312" y="417"/>
                    </a:lnTo>
                    <a:lnTo>
                      <a:pt x="309" y="414"/>
                    </a:lnTo>
                    <a:lnTo>
                      <a:pt x="306" y="412"/>
                    </a:lnTo>
                    <a:lnTo>
                      <a:pt x="303" y="410"/>
                    </a:lnTo>
                    <a:lnTo>
                      <a:pt x="300" y="409"/>
                    </a:lnTo>
                    <a:lnTo>
                      <a:pt x="299" y="409"/>
                    </a:lnTo>
                    <a:lnTo>
                      <a:pt x="297" y="412"/>
                    </a:lnTo>
                    <a:lnTo>
                      <a:pt x="296" y="419"/>
                    </a:lnTo>
                    <a:lnTo>
                      <a:pt x="295" y="429"/>
                    </a:lnTo>
                    <a:lnTo>
                      <a:pt x="295" y="438"/>
                    </a:lnTo>
                    <a:lnTo>
                      <a:pt x="294" y="445"/>
                    </a:lnTo>
                    <a:lnTo>
                      <a:pt x="292" y="448"/>
                    </a:lnTo>
                    <a:lnTo>
                      <a:pt x="290" y="448"/>
                    </a:lnTo>
                    <a:lnTo>
                      <a:pt x="288" y="446"/>
                    </a:lnTo>
                    <a:lnTo>
                      <a:pt x="286" y="444"/>
                    </a:lnTo>
                    <a:lnTo>
                      <a:pt x="284" y="441"/>
                    </a:lnTo>
                    <a:lnTo>
                      <a:pt x="281" y="437"/>
                    </a:lnTo>
                    <a:lnTo>
                      <a:pt x="279" y="434"/>
                    </a:lnTo>
                    <a:lnTo>
                      <a:pt x="276" y="430"/>
                    </a:lnTo>
                    <a:lnTo>
                      <a:pt x="273" y="426"/>
                    </a:lnTo>
                    <a:lnTo>
                      <a:pt x="270" y="422"/>
                    </a:lnTo>
                    <a:lnTo>
                      <a:pt x="268" y="420"/>
                    </a:lnTo>
                    <a:lnTo>
                      <a:pt x="266" y="418"/>
                    </a:lnTo>
                    <a:lnTo>
                      <a:pt x="264" y="418"/>
                    </a:lnTo>
                    <a:lnTo>
                      <a:pt x="262" y="421"/>
                    </a:lnTo>
                    <a:lnTo>
                      <a:pt x="259" y="429"/>
                    </a:lnTo>
                    <a:lnTo>
                      <a:pt x="258" y="438"/>
                    </a:lnTo>
                    <a:lnTo>
                      <a:pt x="256" y="446"/>
                    </a:lnTo>
                    <a:lnTo>
                      <a:pt x="253" y="453"/>
                    </a:lnTo>
                    <a:lnTo>
                      <a:pt x="250" y="457"/>
                    </a:lnTo>
                    <a:lnTo>
                      <a:pt x="247" y="453"/>
                    </a:lnTo>
                    <a:lnTo>
                      <a:pt x="244" y="447"/>
                    </a:lnTo>
                    <a:lnTo>
                      <a:pt x="239" y="439"/>
                    </a:lnTo>
                    <a:lnTo>
                      <a:pt x="236" y="431"/>
                    </a:lnTo>
                    <a:lnTo>
                      <a:pt x="232" y="425"/>
                    </a:lnTo>
                    <a:lnTo>
                      <a:pt x="229" y="421"/>
                    </a:lnTo>
                    <a:lnTo>
                      <a:pt x="226" y="425"/>
                    </a:lnTo>
                    <a:lnTo>
                      <a:pt x="222" y="431"/>
                    </a:lnTo>
                    <a:lnTo>
                      <a:pt x="219" y="439"/>
                    </a:lnTo>
                    <a:lnTo>
                      <a:pt x="215" y="447"/>
                    </a:lnTo>
                    <a:lnTo>
                      <a:pt x="212" y="453"/>
                    </a:lnTo>
                    <a:lnTo>
                      <a:pt x="208" y="457"/>
                    </a:lnTo>
                    <a:lnTo>
                      <a:pt x="205" y="453"/>
                    </a:lnTo>
                    <a:lnTo>
                      <a:pt x="202" y="446"/>
                    </a:lnTo>
                    <a:lnTo>
                      <a:pt x="200" y="438"/>
                    </a:lnTo>
                    <a:lnTo>
                      <a:pt x="199" y="429"/>
                    </a:lnTo>
                    <a:lnTo>
                      <a:pt x="196" y="421"/>
                    </a:lnTo>
                    <a:lnTo>
                      <a:pt x="194" y="418"/>
                    </a:lnTo>
                    <a:lnTo>
                      <a:pt x="192" y="418"/>
                    </a:lnTo>
                    <a:lnTo>
                      <a:pt x="190" y="420"/>
                    </a:lnTo>
                    <a:lnTo>
                      <a:pt x="188" y="422"/>
                    </a:lnTo>
                    <a:lnTo>
                      <a:pt x="185" y="426"/>
                    </a:lnTo>
                    <a:lnTo>
                      <a:pt x="183" y="430"/>
                    </a:lnTo>
                    <a:lnTo>
                      <a:pt x="180" y="434"/>
                    </a:lnTo>
                    <a:lnTo>
                      <a:pt x="177" y="437"/>
                    </a:lnTo>
                    <a:lnTo>
                      <a:pt x="174" y="441"/>
                    </a:lnTo>
                    <a:lnTo>
                      <a:pt x="172" y="444"/>
                    </a:lnTo>
                    <a:lnTo>
                      <a:pt x="170" y="447"/>
                    </a:lnTo>
                    <a:lnTo>
                      <a:pt x="168" y="448"/>
                    </a:lnTo>
                    <a:lnTo>
                      <a:pt x="166" y="448"/>
                    </a:lnTo>
                    <a:lnTo>
                      <a:pt x="164" y="445"/>
                    </a:lnTo>
                    <a:lnTo>
                      <a:pt x="163" y="438"/>
                    </a:lnTo>
                    <a:lnTo>
                      <a:pt x="163" y="429"/>
                    </a:lnTo>
                    <a:lnTo>
                      <a:pt x="162" y="419"/>
                    </a:lnTo>
                    <a:lnTo>
                      <a:pt x="161" y="412"/>
                    </a:lnTo>
                    <a:lnTo>
                      <a:pt x="159" y="409"/>
                    </a:lnTo>
                    <a:lnTo>
                      <a:pt x="158" y="409"/>
                    </a:lnTo>
                    <a:lnTo>
                      <a:pt x="155" y="410"/>
                    </a:lnTo>
                    <a:lnTo>
                      <a:pt x="153" y="412"/>
                    </a:lnTo>
                    <a:lnTo>
                      <a:pt x="150" y="414"/>
                    </a:lnTo>
                    <a:lnTo>
                      <a:pt x="146" y="417"/>
                    </a:lnTo>
                    <a:lnTo>
                      <a:pt x="143" y="420"/>
                    </a:lnTo>
                    <a:lnTo>
                      <a:pt x="140" y="425"/>
                    </a:lnTo>
                    <a:lnTo>
                      <a:pt x="136" y="428"/>
                    </a:lnTo>
                    <a:lnTo>
                      <a:pt x="134" y="430"/>
                    </a:lnTo>
                    <a:lnTo>
                      <a:pt x="131" y="432"/>
                    </a:lnTo>
                    <a:lnTo>
                      <a:pt x="129" y="433"/>
                    </a:lnTo>
                    <a:lnTo>
                      <a:pt x="127" y="433"/>
                    </a:lnTo>
                    <a:lnTo>
                      <a:pt x="126" y="430"/>
                    </a:lnTo>
                    <a:lnTo>
                      <a:pt x="126" y="422"/>
                    </a:lnTo>
                    <a:lnTo>
                      <a:pt x="127" y="413"/>
                    </a:lnTo>
                    <a:lnTo>
                      <a:pt x="128" y="404"/>
                    </a:lnTo>
                    <a:lnTo>
                      <a:pt x="129" y="397"/>
                    </a:lnTo>
                    <a:lnTo>
                      <a:pt x="127" y="393"/>
                    </a:lnTo>
                    <a:lnTo>
                      <a:pt x="123" y="394"/>
                    </a:lnTo>
                    <a:lnTo>
                      <a:pt x="117" y="397"/>
                    </a:lnTo>
                    <a:lnTo>
                      <a:pt x="109" y="402"/>
                    </a:lnTo>
                    <a:lnTo>
                      <a:pt x="103" y="406"/>
                    </a:lnTo>
                    <a:lnTo>
                      <a:pt x="98" y="409"/>
                    </a:lnTo>
                    <a:lnTo>
                      <a:pt x="94" y="411"/>
                    </a:lnTo>
                    <a:lnTo>
                      <a:pt x="91" y="411"/>
                    </a:lnTo>
                    <a:lnTo>
                      <a:pt x="90" y="408"/>
                    </a:lnTo>
                    <a:lnTo>
                      <a:pt x="91" y="402"/>
                    </a:lnTo>
                    <a:lnTo>
                      <a:pt x="94" y="395"/>
                    </a:lnTo>
                    <a:lnTo>
                      <a:pt x="96" y="387"/>
                    </a:lnTo>
                    <a:lnTo>
                      <a:pt x="98" y="380"/>
                    </a:lnTo>
                    <a:lnTo>
                      <a:pt x="100" y="375"/>
                    </a:lnTo>
                    <a:lnTo>
                      <a:pt x="99" y="371"/>
                    </a:lnTo>
                    <a:lnTo>
                      <a:pt x="95" y="371"/>
                    </a:lnTo>
                    <a:lnTo>
                      <a:pt x="88" y="373"/>
                    </a:lnTo>
                    <a:lnTo>
                      <a:pt x="79" y="377"/>
                    </a:lnTo>
                    <a:lnTo>
                      <a:pt x="73" y="380"/>
                    </a:lnTo>
                    <a:lnTo>
                      <a:pt x="67" y="382"/>
                    </a:lnTo>
                    <a:lnTo>
                      <a:pt x="63" y="383"/>
                    </a:lnTo>
                    <a:lnTo>
                      <a:pt x="60" y="382"/>
                    </a:lnTo>
                    <a:lnTo>
                      <a:pt x="60" y="379"/>
                    </a:lnTo>
                    <a:lnTo>
                      <a:pt x="62" y="374"/>
                    </a:lnTo>
                    <a:lnTo>
                      <a:pt x="65" y="367"/>
                    </a:lnTo>
                    <a:lnTo>
                      <a:pt x="69" y="361"/>
                    </a:lnTo>
                    <a:lnTo>
                      <a:pt x="73" y="353"/>
                    </a:lnTo>
                    <a:lnTo>
                      <a:pt x="75" y="348"/>
                    </a:lnTo>
                    <a:lnTo>
                      <a:pt x="74" y="345"/>
                    </a:lnTo>
                    <a:lnTo>
                      <a:pt x="71" y="344"/>
                    </a:lnTo>
                    <a:lnTo>
                      <a:pt x="64" y="345"/>
                    </a:lnTo>
                    <a:lnTo>
                      <a:pt x="55" y="347"/>
                    </a:lnTo>
                    <a:lnTo>
                      <a:pt x="47" y="348"/>
                    </a:lnTo>
                    <a:lnTo>
                      <a:pt x="41" y="350"/>
                    </a:lnTo>
                    <a:lnTo>
                      <a:pt x="37" y="350"/>
                    </a:lnTo>
                    <a:lnTo>
                      <a:pt x="34" y="349"/>
                    </a:lnTo>
                    <a:lnTo>
                      <a:pt x="35" y="345"/>
                    </a:lnTo>
                    <a:lnTo>
                      <a:pt x="39" y="339"/>
                    </a:lnTo>
                    <a:lnTo>
                      <a:pt x="45" y="332"/>
                    </a:lnTo>
                    <a:lnTo>
                      <a:pt x="50" y="324"/>
                    </a:lnTo>
                    <a:lnTo>
                      <a:pt x="55" y="318"/>
                    </a:lnTo>
                    <a:lnTo>
                      <a:pt x="56" y="314"/>
                    </a:lnTo>
                    <a:lnTo>
                      <a:pt x="52" y="313"/>
                    </a:lnTo>
                    <a:lnTo>
                      <a:pt x="45" y="312"/>
                    </a:lnTo>
                    <a:lnTo>
                      <a:pt x="36" y="313"/>
                    </a:lnTo>
                    <a:lnTo>
                      <a:pt x="27" y="313"/>
                    </a:lnTo>
                    <a:lnTo>
                      <a:pt x="19" y="313"/>
                    </a:lnTo>
                    <a:lnTo>
                      <a:pt x="15" y="311"/>
                    </a:lnTo>
                    <a:lnTo>
                      <a:pt x="16" y="307"/>
                    </a:lnTo>
                    <a:lnTo>
                      <a:pt x="22" y="302"/>
                    </a:lnTo>
                    <a:lnTo>
                      <a:pt x="29" y="296"/>
                    </a:lnTo>
                    <a:lnTo>
                      <a:pt x="36" y="290"/>
                    </a:lnTo>
                    <a:lnTo>
                      <a:pt x="41" y="285"/>
                    </a:lnTo>
                    <a:lnTo>
                      <a:pt x="43" y="281"/>
                    </a:lnTo>
                    <a:lnTo>
                      <a:pt x="39" y="279"/>
                    </a:lnTo>
                    <a:lnTo>
                      <a:pt x="32" y="277"/>
                    </a:lnTo>
                    <a:lnTo>
                      <a:pt x="24" y="276"/>
                    </a:lnTo>
                    <a:lnTo>
                      <a:pt x="14" y="275"/>
                    </a:lnTo>
                    <a:lnTo>
                      <a:pt x="7" y="273"/>
                    </a:lnTo>
                    <a:lnTo>
                      <a:pt x="4" y="271"/>
                    </a:lnTo>
                    <a:lnTo>
                      <a:pt x="6" y="267"/>
                    </a:lnTo>
                    <a:lnTo>
                      <a:pt x="12" y="262"/>
                    </a:lnTo>
                    <a:lnTo>
                      <a:pt x="19" y="258"/>
                    </a:lnTo>
                    <a:lnTo>
                      <a:pt x="28" y="254"/>
                    </a:lnTo>
                    <a:lnTo>
                      <a:pt x="34" y="250"/>
                    </a:lnTo>
                    <a:lnTo>
                      <a:pt x="36" y="246"/>
                    </a:lnTo>
                    <a:lnTo>
                      <a:pt x="34" y="243"/>
                    </a:lnTo>
                    <a:lnTo>
                      <a:pt x="27" y="240"/>
                    </a:lnTo>
                    <a:lnTo>
                      <a:pt x="18" y="238"/>
                    </a:lnTo>
                    <a:lnTo>
                      <a:pt x="9" y="235"/>
                    </a:lnTo>
                    <a:lnTo>
                      <a:pt x="3" y="231"/>
                    </a:lnTo>
                    <a:lnTo>
                      <a:pt x="0" y="228"/>
                    </a:lnTo>
                    <a:lnTo>
                      <a:pt x="3" y="225"/>
                    </a:lnTo>
                    <a:lnTo>
                      <a:pt x="9" y="222"/>
                    </a:lnTo>
                    <a:lnTo>
                      <a:pt x="18" y="219"/>
                    </a:lnTo>
                    <a:lnTo>
                      <a:pt x="27" y="216"/>
                    </a:lnTo>
                    <a:lnTo>
                      <a:pt x="34" y="213"/>
                    </a:lnTo>
                    <a:lnTo>
                      <a:pt x="36" y="210"/>
                    </a:lnTo>
                    <a:lnTo>
                      <a:pt x="34" y="207"/>
                    </a:lnTo>
                    <a:lnTo>
                      <a:pt x="28" y="202"/>
                    </a:lnTo>
                    <a:lnTo>
                      <a:pt x="20" y="198"/>
                    </a:lnTo>
                    <a:lnTo>
                      <a:pt x="12" y="193"/>
                    </a:lnTo>
                    <a:lnTo>
                      <a:pt x="6" y="189"/>
                    </a:lnTo>
                    <a:lnTo>
                      <a:pt x="4" y="186"/>
                    </a:lnTo>
                    <a:lnTo>
                      <a:pt x="7" y="184"/>
                    </a:lnTo>
                    <a:lnTo>
                      <a:pt x="14" y="182"/>
                    </a:lnTo>
                    <a:lnTo>
                      <a:pt x="24" y="181"/>
                    </a:lnTo>
                    <a:lnTo>
                      <a:pt x="32" y="180"/>
                    </a:lnTo>
                    <a:lnTo>
                      <a:pt x="39" y="178"/>
                    </a:lnTo>
                    <a:lnTo>
                      <a:pt x="43" y="176"/>
                    </a:lnTo>
                    <a:lnTo>
                      <a:pt x="41" y="172"/>
                    </a:lnTo>
                    <a:lnTo>
                      <a:pt x="36" y="166"/>
                    </a:lnTo>
                    <a:lnTo>
                      <a:pt x="29" y="160"/>
                    </a:lnTo>
                    <a:lnTo>
                      <a:pt x="22" y="154"/>
                    </a:lnTo>
                    <a:lnTo>
                      <a:pt x="16" y="149"/>
                    </a:lnTo>
                    <a:lnTo>
                      <a:pt x="15" y="146"/>
                    </a:lnTo>
                    <a:lnTo>
                      <a:pt x="19" y="144"/>
                    </a:lnTo>
                    <a:lnTo>
                      <a:pt x="27" y="143"/>
                    </a:lnTo>
                    <a:lnTo>
                      <a:pt x="36" y="144"/>
                    </a:lnTo>
                    <a:lnTo>
                      <a:pt x="45" y="144"/>
                    </a:lnTo>
                    <a:lnTo>
                      <a:pt x="52" y="144"/>
                    </a:lnTo>
                    <a:lnTo>
                      <a:pt x="56" y="142"/>
                    </a:lnTo>
                    <a:lnTo>
                      <a:pt x="55" y="137"/>
                    </a:lnTo>
                    <a:lnTo>
                      <a:pt x="50" y="131"/>
                    </a:lnTo>
                    <a:lnTo>
                      <a:pt x="45" y="125"/>
                    </a:lnTo>
                    <a:lnTo>
                      <a:pt x="39" y="118"/>
                    </a:lnTo>
                    <a:lnTo>
                      <a:pt x="35" y="112"/>
                    </a:lnTo>
                    <a:lnTo>
                      <a:pt x="34" y="107"/>
                    </a:lnTo>
                    <a:lnTo>
                      <a:pt x="37" y="106"/>
                    </a:lnTo>
                    <a:lnTo>
                      <a:pt x="41" y="106"/>
                    </a:lnTo>
                    <a:lnTo>
                      <a:pt x="47" y="107"/>
                    </a:lnTo>
                    <a:lnTo>
                      <a:pt x="55" y="110"/>
                    </a:lnTo>
                    <a:lnTo>
                      <a:pt x="64" y="112"/>
                    </a:lnTo>
                    <a:lnTo>
                      <a:pt x="71" y="113"/>
                    </a:lnTo>
                    <a:lnTo>
                      <a:pt x="74" y="112"/>
                    </a:lnTo>
                    <a:lnTo>
                      <a:pt x="75" y="109"/>
                    </a:lnTo>
                    <a:lnTo>
                      <a:pt x="73" y="102"/>
                    </a:lnTo>
                    <a:lnTo>
                      <a:pt x="69" y="96"/>
                    </a:lnTo>
                    <a:lnTo>
                      <a:pt x="65" y="89"/>
                    </a:lnTo>
                    <a:lnTo>
                      <a:pt x="62" y="83"/>
                    </a:lnTo>
                    <a:lnTo>
                      <a:pt x="60" y="78"/>
                    </a:lnTo>
                    <a:lnTo>
                      <a:pt x="60" y="73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3" y="77"/>
                    </a:lnTo>
                    <a:lnTo>
                      <a:pt x="79" y="80"/>
                    </a:lnTo>
                    <a:lnTo>
                      <a:pt x="88" y="83"/>
                    </a:lnTo>
                    <a:lnTo>
                      <a:pt x="95" y="86"/>
                    </a:lnTo>
                    <a:lnTo>
                      <a:pt x="99" y="8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6" y="69"/>
                    </a:lnTo>
                    <a:lnTo>
                      <a:pt x="94" y="61"/>
                    </a:lnTo>
                    <a:lnTo>
                      <a:pt x="91" y="54"/>
                    </a:lnTo>
                    <a:lnTo>
                      <a:pt x="90" y="49"/>
                    </a:lnTo>
                    <a:lnTo>
                      <a:pt x="91" y="46"/>
                    </a:lnTo>
                    <a:lnTo>
                      <a:pt x="94" y="46"/>
                    </a:lnTo>
                    <a:lnTo>
                      <a:pt x="98" y="47"/>
                    </a:lnTo>
                    <a:lnTo>
                      <a:pt x="103" y="51"/>
                    </a:lnTo>
                    <a:lnTo>
                      <a:pt x="109" y="55"/>
                    </a:lnTo>
                    <a:lnTo>
                      <a:pt x="117" y="60"/>
                    </a:lnTo>
                    <a:lnTo>
                      <a:pt x="123" y="63"/>
                    </a:lnTo>
                    <a:lnTo>
                      <a:pt x="127" y="64"/>
                    </a:lnTo>
                    <a:lnTo>
                      <a:pt x="129" y="60"/>
                    </a:lnTo>
                    <a:lnTo>
                      <a:pt x="128" y="52"/>
                    </a:lnTo>
                    <a:lnTo>
                      <a:pt x="127" y="43"/>
                    </a:lnTo>
                    <a:lnTo>
                      <a:pt x="126" y="34"/>
                    </a:lnTo>
                    <a:lnTo>
                      <a:pt x="126" y="27"/>
                    </a:lnTo>
                    <a:lnTo>
                      <a:pt x="127" y="23"/>
                    </a:lnTo>
                    <a:lnTo>
                      <a:pt x="129" y="23"/>
                    </a:lnTo>
                    <a:lnTo>
                      <a:pt x="131" y="24"/>
                    </a:lnTo>
                    <a:lnTo>
                      <a:pt x="134" y="26"/>
                    </a:lnTo>
                    <a:lnTo>
                      <a:pt x="136" y="28"/>
                    </a:lnTo>
                    <a:lnTo>
                      <a:pt x="140" y="32"/>
                    </a:lnTo>
                    <a:lnTo>
                      <a:pt x="143" y="35"/>
                    </a:lnTo>
                    <a:lnTo>
                      <a:pt x="146" y="38"/>
                    </a:lnTo>
                    <a:lnTo>
                      <a:pt x="150" y="41"/>
                    </a:lnTo>
                    <a:lnTo>
                      <a:pt x="153" y="44"/>
                    </a:lnTo>
                    <a:lnTo>
                      <a:pt x="155" y="47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61" y="44"/>
                    </a:lnTo>
                    <a:lnTo>
                      <a:pt x="162" y="36"/>
                    </a:lnTo>
                    <a:lnTo>
                      <a:pt x="163" y="28"/>
                    </a:lnTo>
                    <a:lnTo>
                      <a:pt x="163" y="19"/>
                    </a:lnTo>
                    <a:lnTo>
                      <a:pt x="164" y="11"/>
                    </a:lnTo>
                    <a:lnTo>
                      <a:pt x="166" y="7"/>
                    </a:lnTo>
                    <a:lnTo>
                      <a:pt x="168" y="8"/>
                    </a:lnTo>
                    <a:lnTo>
                      <a:pt x="170" y="9"/>
                    </a:lnTo>
                    <a:lnTo>
                      <a:pt x="172" y="11"/>
                    </a:lnTo>
                    <a:lnTo>
                      <a:pt x="174" y="16"/>
                    </a:lnTo>
                    <a:lnTo>
                      <a:pt x="177" y="19"/>
                    </a:lnTo>
                    <a:lnTo>
                      <a:pt x="180" y="23"/>
                    </a:lnTo>
                    <a:lnTo>
                      <a:pt x="183" y="27"/>
                    </a:lnTo>
                    <a:lnTo>
                      <a:pt x="185" y="30"/>
                    </a:lnTo>
                    <a:lnTo>
                      <a:pt x="188" y="33"/>
                    </a:lnTo>
                    <a:lnTo>
                      <a:pt x="190" y="36"/>
                    </a:lnTo>
                    <a:lnTo>
                      <a:pt x="192" y="37"/>
                    </a:lnTo>
                    <a:lnTo>
                      <a:pt x="194" y="38"/>
                    </a:lnTo>
                    <a:lnTo>
                      <a:pt x="196" y="35"/>
                    </a:lnTo>
                    <a:lnTo>
                      <a:pt x="199" y="28"/>
                    </a:lnTo>
                    <a:lnTo>
                      <a:pt x="200" y="19"/>
                    </a:lnTo>
                    <a:lnTo>
                      <a:pt x="202" y="9"/>
                    </a:lnTo>
                    <a:lnTo>
                      <a:pt x="205" y="3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9221">
                <a:extLst>
                  <a:ext uri="{FF2B5EF4-FFF2-40B4-BE49-F238E27FC236}">
                    <a16:creationId xmlns:a16="http://schemas.microsoft.com/office/drawing/2014/main" id="{A91DF529-683C-4C8D-9682-0C0E44FF93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0800" y="3627438"/>
                <a:ext cx="234950" cy="236538"/>
              </a:xfrm>
              <a:custGeom>
                <a:avLst/>
                <a:gdLst>
                  <a:gd name="T0" fmla="*/ 74 w 148"/>
                  <a:gd name="T1" fmla="*/ 25 h 149"/>
                  <a:gd name="T2" fmla="*/ 59 w 148"/>
                  <a:gd name="T3" fmla="*/ 27 h 149"/>
                  <a:gd name="T4" fmla="*/ 45 w 148"/>
                  <a:gd name="T5" fmla="*/ 34 h 149"/>
                  <a:gd name="T6" fmla="*/ 34 w 148"/>
                  <a:gd name="T7" fmla="*/ 45 h 149"/>
                  <a:gd name="T8" fmla="*/ 28 w 148"/>
                  <a:gd name="T9" fmla="*/ 59 h 149"/>
                  <a:gd name="T10" fmla="*/ 25 w 148"/>
                  <a:gd name="T11" fmla="*/ 74 h 149"/>
                  <a:gd name="T12" fmla="*/ 28 w 148"/>
                  <a:gd name="T13" fmla="*/ 90 h 149"/>
                  <a:gd name="T14" fmla="*/ 34 w 148"/>
                  <a:gd name="T15" fmla="*/ 103 h 149"/>
                  <a:gd name="T16" fmla="*/ 45 w 148"/>
                  <a:gd name="T17" fmla="*/ 114 h 149"/>
                  <a:gd name="T18" fmla="*/ 59 w 148"/>
                  <a:gd name="T19" fmla="*/ 121 h 149"/>
                  <a:gd name="T20" fmla="*/ 74 w 148"/>
                  <a:gd name="T21" fmla="*/ 124 h 149"/>
                  <a:gd name="T22" fmla="*/ 90 w 148"/>
                  <a:gd name="T23" fmla="*/ 121 h 149"/>
                  <a:gd name="T24" fmla="*/ 103 w 148"/>
                  <a:gd name="T25" fmla="*/ 114 h 149"/>
                  <a:gd name="T26" fmla="*/ 114 w 148"/>
                  <a:gd name="T27" fmla="*/ 103 h 149"/>
                  <a:gd name="T28" fmla="*/ 121 w 148"/>
                  <a:gd name="T29" fmla="*/ 90 h 149"/>
                  <a:gd name="T30" fmla="*/ 124 w 148"/>
                  <a:gd name="T31" fmla="*/ 74 h 149"/>
                  <a:gd name="T32" fmla="*/ 121 w 148"/>
                  <a:gd name="T33" fmla="*/ 59 h 149"/>
                  <a:gd name="T34" fmla="*/ 114 w 148"/>
                  <a:gd name="T35" fmla="*/ 45 h 149"/>
                  <a:gd name="T36" fmla="*/ 103 w 148"/>
                  <a:gd name="T37" fmla="*/ 34 h 149"/>
                  <a:gd name="T38" fmla="*/ 90 w 148"/>
                  <a:gd name="T39" fmla="*/ 27 h 149"/>
                  <a:gd name="T40" fmla="*/ 74 w 148"/>
                  <a:gd name="T41" fmla="*/ 25 h 149"/>
                  <a:gd name="T42" fmla="*/ 74 w 148"/>
                  <a:gd name="T43" fmla="*/ 0 h 149"/>
                  <a:gd name="T44" fmla="*/ 94 w 148"/>
                  <a:gd name="T45" fmla="*/ 2 h 149"/>
                  <a:gd name="T46" fmla="*/ 111 w 148"/>
                  <a:gd name="T47" fmla="*/ 10 h 149"/>
                  <a:gd name="T48" fmla="*/ 127 w 148"/>
                  <a:gd name="T49" fmla="*/ 22 h 149"/>
                  <a:gd name="T50" fmla="*/ 138 w 148"/>
                  <a:gd name="T51" fmla="*/ 36 h 149"/>
                  <a:gd name="T52" fmla="*/ 145 w 148"/>
                  <a:gd name="T53" fmla="*/ 55 h 149"/>
                  <a:gd name="T54" fmla="*/ 148 w 148"/>
                  <a:gd name="T55" fmla="*/ 74 h 149"/>
                  <a:gd name="T56" fmla="*/ 145 w 148"/>
                  <a:gd name="T57" fmla="*/ 94 h 149"/>
                  <a:gd name="T58" fmla="*/ 138 w 148"/>
                  <a:gd name="T59" fmla="*/ 111 h 149"/>
                  <a:gd name="T60" fmla="*/ 127 w 148"/>
                  <a:gd name="T61" fmla="*/ 127 h 149"/>
                  <a:gd name="T62" fmla="*/ 111 w 148"/>
                  <a:gd name="T63" fmla="*/ 138 h 149"/>
                  <a:gd name="T64" fmla="*/ 94 w 148"/>
                  <a:gd name="T65" fmla="*/ 146 h 149"/>
                  <a:gd name="T66" fmla="*/ 74 w 148"/>
                  <a:gd name="T67" fmla="*/ 149 h 149"/>
                  <a:gd name="T68" fmla="*/ 54 w 148"/>
                  <a:gd name="T69" fmla="*/ 146 h 149"/>
                  <a:gd name="T70" fmla="*/ 37 w 148"/>
                  <a:gd name="T71" fmla="*/ 138 h 149"/>
                  <a:gd name="T72" fmla="*/ 21 w 148"/>
                  <a:gd name="T73" fmla="*/ 127 h 149"/>
                  <a:gd name="T74" fmla="*/ 10 w 148"/>
                  <a:gd name="T75" fmla="*/ 111 h 149"/>
                  <a:gd name="T76" fmla="*/ 3 w 148"/>
                  <a:gd name="T77" fmla="*/ 94 h 149"/>
                  <a:gd name="T78" fmla="*/ 0 w 148"/>
                  <a:gd name="T79" fmla="*/ 74 h 149"/>
                  <a:gd name="T80" fmla="*/ 3 w 148"/>
                  <a:gd name="T81" fmla="*/ 55 h 149"/>
                  <a:gd name="T82" fmla="*/ 10 w 148"/>
                  <a:gd name="T83" fmla="*/ 36 h 149"/>
                  <a:gd name="T84" fmla="*/ 21 w 148"/>
                  <a:gd name="T85" fmla="*/ 22 h 149"/>
                  <a:gd name="T86" fmla="*/ 37 w 148"/>
                  <a:gd name="T87" fmla="*/ 10 h 149"/>
                  <a:gd name="T88" fmla="*/ 54 w 148"/>
                  <a:gd name="T89" fmla="*/ 2 h 149"/>
                  <a:gd name="T90" fmla="*/ 74 w 148"/>
                  <a:gd name="T9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49">
                    <a:moveTo>
                      <a:pt x="74" y="25"/>
                    </a:moveTo>
                    <a:lnTo>
                      <a:pt x="59" y="27"/>
                    </a:lnTo>
                    <a:lnTo>
                      <a:pt x="45" y="34"/>
                    </a:lnTo>
                    <a:lnTo>
                      <a:pt x="34" y="45"/>
                    </a:lnTo>
                    <a:lnTo>
                      <a:pt x="28" y="59"/>
                    </a:lnTo>
                    <a:lnTo>
                      <a:pt x="25" y="74"/>
                    </a:lnTo>
                    <a:lnTo>
                      <a:pt x="28" y="90"/>
                    </a:lnTo>
                    <a:lnTo>
                      <a:pt x="34" y="103"/>
                    </a:lnTo>
                    <a:lnTo>
                      <a:pt x="45" y="114"/>
                    </a:lnTo>
                    <a:lnTo>
                      <a:pt x="59" y="121"/>
                    </a:lnTo>
                    <a:lnTo>
                      <a:pt x="74" y="124"/>
                    </a:lnTo>
                    <a:lnTo>
                      <a:pt x="90" y="121"/>
                    </a:lnTo>
                    <a:lnTo>
                      <a:pt x="103" y="114"/>
                    </a:lnTo>
                    <a:lnTo>
                      <a:pt x="114" y="103"/>
                    </a:lnTo>
                    <a:lnTo>
                      <a:pt x="121" y="90"/>
                    </a:lnTo>
                    <a:lnTo>
                      <a:pt x="124" y="74"/>
                    </a:lnTo>
                    <a:lnTo>
                      <a:pt x="121" y="59"/>
                    </a:lnTo>
                    <a:lnTo>
                      <a:pt x="114" y="45"/>
                    </a:lnTo>
                    <a:lnTo>
                      <a:pt x="103" y="34"/>
                    </a:lnTo>
                    <a:lnTo>
                      <a:pt x="90" y="27"/>
                    </a:lnTo>
                    <a:lnTo>
                      <a:pt x="74" y="25"/>
                    </a:lnTo>
                    <a:close/>
                    <a:moveTo>
                      <a:pt x="74" y="0"/>
                    </a:moveTo>
                    <a:lnTo>
                      <a:pt x="94" y="2"/>
                    </a:lnTo>
                    <a:lnTo>
                      <a:pt x="111" y="10"/>
                    </a:lnTo>
                    <a:lnTo>
                      <a:pt x="127" y="22"/>
                    </a:lnTo>
                    <a:lnTo>
                      <a:pt x="138" y="36"/>
                    </a:lnTo>
                    <a:lnTo>
                      <a:pt x="145" y="55"/>
                    </a:lnTo>
                    <a:lnTo>
                      <a:pt x="148" y="74"/>
                    </a:lnTo>
                    <a:lnTo>
                      <a:pt x="145" y="94"/>
                    </a:lnTo>
                    <a:lnTo>
                      <a:pt x="138" y="111"/>
                    </a:lnTo>
                    <a:lnTo>
                      <a:pt x="127" y="127"/>
                    </a:lnTo>
                    <a:lnTo>
                      <a:pt x="111" y="138"/>
                    </a:lnTo>
                    <a:lnTo>
                      <a:pt x="94" y="146"/>
                    </a:lnTo>
                    <a:lnTo>
                      <a:pt x="74" y="149"/>
                    </a:lnTo>
                    <a:lnTo>
                      <a:pt x="54" y="146"/>
                    </a:lnTo>
                    <a:lnTo>
                      <a:pt x="37" y="138"/>
                    </a:lnTo>
                    <a:lnTo>
                      <a:pt x="21" y="127"/>
                    </a:lnTo>
                    <a:lnTo>
                      <a:pt x="10" y="111"/>
                    </a:lnTo>
                    <a:lnTo>
                      <a:pt x="3" y="94"/>
                    </a:lnTo>
                    <a:lnTo>
                      <a:pt x="0" y="74"/>
                    </a:lnTo>
                    <a:lnTo>
                      <a:pt x="3" y="55"/>
                    </a:lnTo>
                    <a:lnTo>
                      <a:pt x="10" y="36"/>
                    </a:lnTo>
                    <a:lnTo>
                      <a:pt x="21" y="22"/>
                    </a:lnTo>
                    <a:lnTo>
                      <a:pt x="37" y="10"/>
                    </a:lnTo>
                    <a:lnTo>
                      <a:pt x="54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9222">
                <a:extLst>
                  <a:ext uri="{FF2B5EF4-FFF2-40B4-BE49-F238E27FC236}">
                    <a16:creationId xmlns:a16="http://schemas.microsoft.com/office/drawing/2014/main" id="{057CFC9C-3A89-4394-B45C-CE1D85828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288" y="3479800"/>
                <a:ext cx="55563" cy="16033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9223">
                <a:extLst>
                  <a:ext uri="{FF2B5EF4-FFF2-40B4-BE49-F238E27FC236}">
                    <a16:creationId xmlns:a16="http://schemas.microsoft.com/office/drawing/2014/main" id="{B24A2F8A-38FD-4E7F-9372-5CD4254D6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288" y="3840163"/>
                <a:ext cx="55563" cy="16033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9224">
                <a:extLst>
                  <a:ext uri="{FF2B5EF4-FFF2-40B4-BE49-F238E27FC236}">
                    <a16:creationId xmlns:a16="http://schemas.microsoft.com/office/drawing/2014/main" id="{36ECDBD8-CFFE-4152-B51C-E59B3B691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7925" y="3717925"/>
                <a:ext cx="160338" cy="539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9225">
                <a:extLst>
                  <a:ext uri="{FF2B5EF4-FFF2-40B4-BE49-F238E27FC236}">
                    <a16:creationId xmlns:a16="http://schemas.microsoft.com/office/drawing/2014/main" id="{30D23A61-77E7-469E-8D77-77DB68A6A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588" y="3717925"/>
                <a:ext cx="160338" cy="539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9226">
                <a:extLst>
                  <a:ext uri="{FF2B5EF4-FFF2-40B4-BE49-F238E27FC236}">
                    <a16:creationId xmlns:a16="http://schemas.microsoft.com/office/drawing/2014/main" id="{27F5B91F-C230-472B-8C24-B9E79A820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88" y="3692525"/>
                <a:ext cx="46038" cy="104775"/>
              </a:xfrm>
              <a:custGeom>
                <a:avLst/>
                <a:gdLst>
                  <a:gd name="T0" fmla="*/ 29 w 29"/>
                  <a:gd name="T1" fmla="*/ 0 h 66"/>
                  <a:gd name="T2" fmla="*/ 29 w 29"/>
                  <a:gd name="T3" fmla="*/ 66 h 66"/>
                  <a:gd name="T4" fmla="*/ 18 w 29"/>
                  <a:gd name="T5" fmla="*/ 62 h 66"/>
                  <a:gd name="T6" fmla="*/ 8 w 29"/>
                  <a:gd name="T7" fmla="*/ 55 h 66"/>
                  <a:gd name="T8" fmla="*/ 2 w 29"/>
                  <a:gd name="T9" fmla="*/ 45 h 66"/>
                  <a:gd name="T10" fmla="*/ 0 w 29"/>
                  <a:gd name="T11" fmla="*/ 33 h 66"/>
                  <a:gd name="T12" fmla="*/ 2 w 29"/>
                  <a:gd name="T13" fmla="*/ 21 h 66"/>
                  <a:gd name="T14" fmla="*/ 8 w 29"/>
                  <a:gd name="T15" fmla="*/ 12 h 66"/>
                  <a:gd name="T16" fmla="*/ 18 w 29"/>
                  <a:gd name="T17" fmla="*/ 3 h 66"/>
                  <a:gd name="T18" fmla="*/ 29 w 29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29" y="0"/>
                    </a:moveTo>
                    <a:lnTo>
                      <a:pt x="29" y="66"/>
                    </a:lnTo>
                    <a:lnTo>
                      <a:pt x="18" y="62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8" y="12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9227">
                <a:extLst>
                  <a:ext uri="{FF2B5EF4-FFF2-40B4-BE49-F238E27FC236}">
                    <a16:creationId xmlns:a16="http://schemas.microsoft.com/office/drawing/2014/main" id="{BEAFCF88-8609-46D5-91F3-586B36613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625" y="3692525"/>
                <a:ext cx="46038" cy="104775"/>
              </a:xfrm>
              <a:custGeom>
                <a:avLst/>
                <a:gdLst>
                  <a:gd name="T0" fmla="*/ 0 w 29"/>
                  <a:gd name="T1" fmla="*/ 0 h 66"/>
                  <a:gd name="T2" fmla="*/ 12 w 29"/>
                  <a:gd name="T3" fmla="*/ 3 h 66"/>
                  <a:gd name="T4" fmla="*/ 21 w 29"/>
                  <a:gd name="T5" fmla="*/ 12 h 66"/>
                  <a:gd name="T6" fmla="*/ 27 w 29"/>
                  <a:gd name="T7" fmla="*/ 21 h 66"/>
                  <a:gd name="T8" fmla="*/ 29 w 29"/>
                  <a:gd name="T9" fmla="*/ 33 h 66"/>
                  <a:gd name="T10" fmla="*/ 27 w 29"/>
                  <a:gd name="T11" fmla="*/ 45 h 66"/>
                  <a:gd name="T12" fmla="*/ 21 w 29"/>
                  <a:gd name="T13" fmla="*/ 55 h 66"/>
                  <a:gd name="T14" fmla="*/ 12 w 29"/>
                  <a:gd name="T15" fmla="*/ 62 h 66"/>
                  <a:gd name="T16" fmla="*/ 0 w 29"/>
                  <a:gd name="T17" fmla="*/ 66 h 66"/>
                  <a:gd name="T18" fmla="*/ 0 w 29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0" y="0"/>
                    </a:moveTo>
                    <a:lnTo>
                      <a:pt x="12" y="3"/>
                    </a:lnTo>
                    <a:lnTo>
                      <a:pt x="21" y="12"/>
                    </a:lnTo>
                    <a:lnTo>
                      <a:pt x="27" y="21"/>
                    </a:lnTo>
                    <a:lnTo>
                      <a:pt x="29" y="33"/>
                    </a:lnTo>
                    <a:lnTo>
                      <a:pt x="27" y="45"/>
                    </a:lnTo>
                    <a:lnTo>
                      <a:pt x="21" y="55"/>
                    </a:lnTo>
                    <a:lnTo>
                      <a:pt x="12" y="62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Freeform 9228">
              <a:extLst>
                <a:ext uri="{FF2B5EF4-FFF2-40B4-BE49-F238E27FC236}">
                  <a16:creationId xmlns:a16="http://schemas.microsoft.com/office/drawing/2014/main" id="{291CF295-8704-49DB-B473-5125E193F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2368" y="2921000"/>
              <a:ext cx="1120775" cy="1100138"/>
            </a:xfrm>
            <a:custGeom>
              <a:avLst/>
              <a:gdLst>
                <a:gd name="T0" fmla="*/ 288 w 706"/>
                <a:gd name="T1" fmla="*/ 145 h 693"/>
                <a:gd name="T2" fmla="*/ 214 w 706"/>
                <a:gd name="T3" fmla="*/ 198 h 693"/>
                <a:gd name="T4" fmla="*/ 173 w 706"/>
                <a:gd name="T5" fmla="*/ 282 h 693"/>
                <a:gd name="T6" fmla="*/ 182 w 706"/>
                <a:gd name="T7" fmla="*/ 377 h 693"/>
                <a:gd name="T8" fmla="*/ 235 w 706"/>
                <a:gd name="T9" fmla="*/ 452 h 693"/>
                <a:gd name="T10" fmla="*/ 319 w 706"/>
                <a:gd name="T11" fmla="*/ 492 h 693"/>
                <a:gd name="T12" fmla="*/ 414 w 706"/>
                <a:gd name="T13" fmla="*/ 484 h 693"/>
                <a:gd name="T14" fmla="*/ 489 w 706"/>
                <a:gd name="T15" fmla="*/ 430 h 693"/>
                <a:gd name="T16" fmla="*/ 529 w 706"/>
                <a:gd name="T17" fmla="*/ 346 h 693"/>
                <a:gd name="T18" fmla="*/ 520 w 706"/>
                <a:gd name="T19" fmla="*/ 251 h 693"/>
                <a:gd name="T20" fmla="*/ 468 w 706"/>
                <a:gd name="T21" fmla="*/ 176 h 693"/>
                <a:gd name="T22" fmla="*/ 383 w 706"/>
                <a:gd name="T23" fmla="*/ 137 h 693"/>
                <a:gd name="T24" fmla="*/ 353 w 706"/>
                <a:gd name="T25" fmla="*/ 99 h 693"/>
                <a:gd name="T26" fmla="*/ 367 w 706"/>
                <a:gd name="T27" fmla="*/ 126 h 693"/>
                <a:gd name="T28" fmla="*/ 430 w 706"/>
                <a:gd name="T29" fmla="*/ 135 h 693"/>
                <a:gd name="T30" fmla="*/ 506 w 706"/>
                <a:gd name="T31" fmla="*/ 192 h 693"/>
                <a:gd name="T32" fmla="*/ 545 w 706"/>
                <a:gd name="T33" fmla="*/ 280 h 693"/>
                <a:gd name="T34" fmla="*/ 538 w 706"/>
                <a:gd name="T35" fmla="*/ 376 h 693"/>
                <a:gd name="T36" fmla="*/ 489 w 706"/>
                <a:gd name="T37" fmla="*/ 454 h 693"/>
                <a:gd name="T38" fmla="*/ 413 w 706"/>
                <a:gd name="T39" fmla="*/ 501 h 693"/>
                <a:gd name="T40" fmla="*/ 328 w 706"/>
                <a:gd name="T41" fmla="*/ 574 h 693"/>
                <a:gd name="T42" fmla="*/ 415 w 706"/>
                <a:gd name="T43" fmla="*/ 606 h 693"/>
                <a:gd name="T44" fmla="*/ 384 w 706"/>
                <a:gd name="T45" fmla="*/ 527 h 693"/>
                <a:gd name="T46" fmla="*/ 477 w 706"/>
                <a:gd name="T47" fmla="*/ 489 h 693"/>
                <a:gd name="T48" fmla="*/ 542 w 706"/>
                <a:gd name="T49" fmla="*/ 413 h 693"/>
                <a:gd name="T50" fmla="*/ 567 w 706"/>
                <a:gd name="T51" fmla="*/ 314 h 693"/>
                <a:gd name="T52" fmla="*/ 540 w 706"/>
                <a:gd name="T53" fmla="*/ 210 h 693"/>
                <a:gd name="T54" fmla="*/ 469 w 706"/>
                <a:gd name="T55" fmla="*/ 134 h 693"/>
                <a:gd name="T56" fmla="*/ 367 w 706"/>
                <a:gd name="T57" fmla="*/ 99 h 693"/>
                <a:gd name="T58" fmla="*/ 353 w 706"/>
                <a:gd name="T59" fmla="*/ 98 h 693"/>
                <a:gd name="T60" fmla="*/ 532 w 706"/>
                <a:gd name="T61" fmla="*/ 33 h 693"/>
                <a:gd name="T62" fmla="*/ 628 w 706"/>
                <a:gd name="T63" fmla="*/ 116 h 693"/>
                <a:gd name="T64" fmla="*/ 689 w 706"/>
                <a:gd name="T65" fmla="*/ 227 h 693"/>
                <a:gd name="T66" fmla="*/ 668 w 706"/>
                <a:gd name="T67" fmla="*/ 334 h 693"/>
                <a:gd name="T68" fmla="*/ 575 w 706"/>
                <a:gd name="T69" fmla="*/ 423 h 693"/>
                <a:gd name="T70" fmla="*/ 519 w 706"/>
                <a:gd name="T71" fmla="*/ 540 h 693"/>
                <a:gd name="T72" fmla="*/ 509 w 706"/>
                <a:gd name="T73" fmla="*/ 657 h 693"/>
                <a:gd name="T74" fmla="*/ 394 w 706"/>
                <a:gd name="T75" fmla="*/ 690 h 693"/>
                <a:gd name="T76" fmla="*/ 259 w 706"/>
                <a:gd name="T77" fmla="*/ 680 h 693"/>
                <a:gd name="T78" fmla="*/ 137 w 706"/>
                <a:gd name="T79" fmla="*/ 619 h 693"/>
                <a:gd name="T80" fmla="*/ 48 w 706"/>
                <a:gd name="T81" fmla="*/ 518 h 693"/>
                <a:gd name="T82" fmla="*/ 3 w 706"/>
                <a:gd name="T83" fmla="*/ 388 h 693"/>
                <a:gd name="T84" fmla="*/ 11 w 706"/>
                <a:gd name="T85" fmla="*/ 248 h 693"/>
                <a:gd name="T86" fmla="*/ 69 w 706"/>
                <a:gd name="T87" fmla="*/ 129 h 693"/>
                <a:gd name="T88" fmla="*/ 164 w 706"/>
                <a:gd name="T89" fmla="*/ 41 h 693"/>
                <a:gd name="T90" fmla="*/ 268 w 706"/>
                <a:gd name="T91" fmla="*/ 32 h 693"/>
                <a:gd name="T92" fmla="*/ 381 w 706"/>
                <a:gd name="T93" fmla="*/ 2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6" h="693">
                  <a:moveTo>
                    <a:pt x="351" y="134"/>
                  </a:moveTo>
                  <a:lnTo>
                    <a:pt x="319" y="137"/>
                  </a:lnTo>
                  <a:lnTo>
                    <a:pt x="288" y="145"/>
                  </a:lnTo>
                  <a:lnTo>
                    <a:pt x="260" y="158"/>
                  </a:lnTo>
                  <a:lnTo>
                    <a:pt x="235" y="176"/>
                  </a:lnTo>
                  <a:lnTo>
                    <a:pt x="214" y="198"/>
                  </a:lnTo>
                  <a:lnTo>
                    <a:pt x="195" y="223"/>
                  </a:lnTo>
                  <a:lnTo>
                    <a:pt x="182" y="251"/>
                  </a:lnTo>
                  <a:lnTo>
                    <a:pt x="173" y="282"/>
                  </a:lnTo>
                  <a:lnTo>
                    <a:pt x="170" y="314"/>
                  </a:lnTo>
                  <a:lnTo>
                    <a:pt x="173" y="346"/>
                  </a:lnTo>
                  <a:lnTo>
                    <a:pt x="182" y="377"/>
                  </a:lnTo>
                  <a:lnTo>
                    <a:pt x="195" y="405"/>
                  </a:lnTo>
                  <a:lnTo>
                    <a:pt x="214" y="430"/>
                  </a:lnTo>
                  <a:lnTo>
                    <a:pt x="235" y="452"/>
                  </a:lnTo>
                  <a:lnTo>
                    <a:pt x="260" y="470"/>
                  </a:lnTo>
                  <a:lnTo>
                    <a:pt x="288" y="484"/>
                  </a:lnTo>
                  <a:lnTo>
                    <a:pt x="319" y="492"/>
                  </a:lnTo>
                  <a:lnTo>
                    <a:pt x="351" y="495"/>
                  </a:lnTo>
                  <a:lnTo>
                    <a:pt x="383" y="492"/>
                  </a:lnTo>
                  <a:lnTo>
                    <a:pt x="414" y="484"/>
                  </a:lnTo>
                  <a:lnTo>
                    <a:pt x="442" y="470"/>
                  </a:lnTo>
                  <a:lnTo>
                    <a:pt x="468" y="452"/>
                  </a:lnTo>
                  <a:lnTo>
                    <a:pt x="489" y="430"/>
                  </a:lnTo>
                  <a:lnTo>
                    <a:pt x="507" y="405"/>
                  </a:lnTo>
                  <a:lnTo>
                    <a:pt x="520" y="377"/>
                  </a:lnTo>
                  <a:lnTo>
                    <a:pt x="529" y="346"/>
                  </a:lnTo>
                  <a:lnTo>
                    <a:pt x="532" y="314"/>
                  </a:lnTo>
                  <a:lnTo>
                    <a:pt x="529" y="282"/>
                  </a:lnTo>
                  <a:lnTo>
                    <a:pt x="520" y="251"/>
                  </a:lnTo>
                  <a:lnTo>
                    <a:pt x="507" y="223"/>
                  </a:lnTo>
                  <a:lnTo>
                    <a:pt x="489" y="198"/>
                  </a:lnTo>
                  <a:lnTo>
                    <a:pt x="468" y="176"/>
                  </a:lnTo>
                  <a:lnTo>
                    <a:pt x="442" y="158"/>
                  </a:lnTo>
                  <a:lnTo>
                    <a:pt x="414" y="145"/>
                  </a:lnTo>
                  <a:lnTo>
                    <a:pt x="383" y="137"/>
                  </a:lnTo>
                  <a:lnTo>
                    <a:pt x="351" y="134"/>
                  </a:lnTo>
                  <a:close/>
                  <a:moveTo>
                    <a:pt x="353" y="98"/>
                  </a:moveTo>
                  <a:lnTo>
                    <a:pt x="353" y="99"/>
                  </a:lnTo>
                  <a:lnTo>
                    <a:pt x="345" y="99"/>
                  </a:lnTo>
                  <a:lnTo>
                    <a:pt x="345" y="126"/>
                  </a:lnTo>
                  <a:lnTo>
                    <a:pt x="367" y="126"/>
                  </a:lnTo>
                  <a:lnTo>
                    <a:pt x="367" y="118"/>
                  </a:lnTo>
                  <a:lnTo>
                    <a:pt x="399" y="123"/>
                  </a:lnTo>
                  <a:lnTo>
                    <a:pt x="430" y="135"/>
                  </a:lnTo>
                  <a:lnTo>
                    <a:pt x="458" y="150"/>
                  </a:lnTo>
                  <a:lnTo>
                    <a:pt x="484" y="170"/>
                  </a:lnTo>
                  <a:lnTo>
                    <a:pt x="506" y="192"/>
                  </a:lnTo>
                  <a:lnTo>
                    <a:pt x="523" y="219"/>
                  </a:lnTo>
                  <a:lnTo>
                    <a:pt x="537" y="249"/>
                  </a:lnTo>
                  <a:lnTo>
                    <a:pt x="545" y="280"/>
                  </a:lnTo>
                  <a:lnTo>
                    <a:pt x="547" y="314"/>
                  </a:lnTo>
                  <a:lnTo>
                    <a:pt x="545" y="346"/>
                  </a:lnTo>
                  <a:lnTo>
                    <a:pt x="538" y="376"/>
                  </a:lnTo>
                  <a:lnTo>
                    <a:pt x="525" y="405"/>
                  </a:lnTo>
                  <a:lnTo>
                    <a:pt x="509" y="430"/>
                  </a:lnTo>
                  <a:lnTo>
                    <a:pt x="489" y="454"/>
                  </a:lnTo>
                  <a:lnTo>
                    <a:pt x="467" y="473"/>
                  </a:lnTo>
                  <a:lnTo>
                    <a:pt x="441" y="489"/>
                  </a:lnTo>
                  <a:lnTo>
                    <a:pt x="413" y="501"/>
                  </a:lnTo>
                  <a:lnTo>
                    <a:pt x="382" y="508"/>
                  </a:lnTo>
                  <a:lnTo>
                    <a:pt x="328" y="508"/>
                  </a:lnTo>
                  <a:lnTo>
                    <a:pt x="328" y="574"/>
                  </a:lnTo>
                  <a:lnTo>
                    <a:pt x="297" y="574"/>
                  </a:lnTo>
                  <a:lnTo>
                    <a:pt x="297" y="606"/>
                  </a:lnTo>
                  <a:lnTo>
                    <a:pt x="415" y="606"/>
                  </a:lnTo>
                  <a:lnTo>
                    <a:pt x="415" y="574"/>
                  </a:lnTo>
                  <a:lnTo>
                    <a:pt x="384" y="574"/>
                  </a:lnTo>
                  <a:lnTo>
                    <a:pt x="384" y="527"/>
                  </a:lnTo>
                  <a:lnTo>
                    <a:pt x="417" y="519"/>
                  </a:lnTo>
                  <a:lnTo>
                    <a:pt x="448" y="506"/>
                  </a:lnTo>
                  <a:lnTo>
                    <a:pt x="477" y="489"/>
                  </a:lnTo>
                  <a:lnTo>
                    <a:pt x="503" y="467"/>
                  </a:lnTo>
                  <a:lnTo>
                    <a:pt x="524" y="442"/>
                  </a:lnTo>
                  <a:lnTo>
                    <a:pt x="542" y="413"/>
                  </a:lnTo>
                  <a:lnTo>
                    <a:pt x="555" y="382"/>
                  </a:lnTo>
                  <a:lnTo>
                    <a:pt x="564" y="349"/>
                  </a:lnTo>
                  <a:lnTo>
                    <a:pt x="567" y="314"/>
                  </a:lnTo>
                  <a:lnTo>
                    <a:pt x="564" y="277"/>
                  </a:lnTo>
                  <a:lnTo>
                    <a:pt x="554" y="242"/>
                  </a:lnTo>
                  <a:lnTo>
                    <a:pt x="540" y="210"/>
                  </a:lnTo>
                  <a:lnTo>
                    <a:pt x="520" y="181"/>
                  </a:lnTo>
                  <a:lnTo>
                    <a:pt x="495" y="155"/>
                  </a:lnTo>
                  <a:lnTo>
                    <a:pt x="469" y="134"/>
                  </a:lnTo>
                  <a:lnTo>
                    <a:pt x="437" y="117"/>
                  </a:lnTo>
                  <a:lnTo>
                    <a:pt x="404" y="106"/>
                  </a:lnTo>
                  <a:lnTo>
                    <a:pt x="367" y="99"/>
                  </a:lnTo>
                  <a:lnTo>
                    <a:pt x="367" y="99"/>
                  </a:lnTo>
                  <a:lnTo>
                    <a:pt x="366" y="99"/>
                  </a:lnTo>
                  <a:lnTo>
                    <a:pt x="353" y="98"/>
                  </a:lnTo>
                  <a:close/>
                  <a:moveTo>
                    <a:pt x="453" y="0"/>
                  </a:moveTo>
                  <a:lnTo>
                    <a:pt x="493" y="15"/>
                  </a:lnTo>
                  <a:lnTo>
                    <a:pt x="532" y="33"/>
                  </a:lnTo>
                  <a:lnTo>
                    <a:pt x="567" y="57"/>
                  </a:lnTo>
                  <a:lnTo>
                    <a:pt x="599" y="85"/>
                  </a:lnTo>
                  <a:lnTo>
                    <a:pt x="628" y="116"/>
                  </a:lnTo>
                  <a:lnTo>
                    <a:pt x="652" y="150"/>
                  </a:lnTo>
                  <a:lnTo>
                    <a:pt x="672" y="187"/>
                  </a:lnTo>
                  <a:lnTo>
                    <a:pt x="689" y="227"/>
                  </a:lnTo>
                  <a:lnTo>
                    <a:pt x="700" y="269"/>
                  </a:lnTo>
                  <a:lnTo>
                    <a:pt x="706" y="312"/>
                  </a:lnTo>
                  <a:lnTo>
                    <a:pt x="668" y="334"/>
                  </a:lnTo>
                  <a:lnTo>
                    <a:pt x="634" y="360"/>
                  </a:lnTo>
                  <a:lnTo>
                    <a:pt x="602" y="389"/>
                  </a:lnTo>
                  <a:lnTo>
                    <a:pt x="575" y="423"/>
                  </a:lnTo>
                  <a:lnTo>
                    <a:pt x="551" y="459"/>
                  </a:lnTo>
                  <a:lnTo>
                    <a:pt x="533" y="498"/>
                  </a:lnTo>
                  <a:lnTo>
                    <a:pt x="519" y="540"/>
                  </a:lnTo>
                  <a:lnTo>
                    <a:pt x="510" y="584"/>
                  </a:lnTo>
                  <a:lnTo>
                    <a:pt x="508" y="630"/>
                  </a:lnTo>
                  <a:lnTo>
                    <a:pt x="509" y="657"/>
                  </a:lnTo>
                  <a:lnTo>
                    <a:pt x="472" y="673"/>
                  </a:lnTo>
                  <a:lnTo>
                    <a:pt x="435" y="684"/>
                  </a:lnTo>
                  <a:lnTo>
                    <a:pt x="394" y="690"/>
                  </a:lnTo>
                  <a:lnTo>
                    <a:pt x="353" y="693"/>
                  </a:lnTo>
                  <a:lnTo>
                    <a:pt x="305" y="690"/>
                  </a:lnTo>
                  <a:lnTo>
                    <a:pt x="259" y="680"/>
                  </a:lnTo>
                  <a:lnTo>
                    <a:pt x="216" y="665"/>
                  </a:lnTo>
                  <a:lnTo>
                    <a:pt x="174" y="645"/>
                  </a:lnTo>
                  <a:lnTo>
                    <a:pt x="137" y="619"/>
                  </a:lnTo>
                  <a:lnTo>
                    <a:pt x="103" y="589"/>
                  </a:lnTo>
                  <a:lnTo>
                    <a:pt x="73" y="555"/>
                  </a:lnTo>
                  <a:lnTo>
                    <a:pt x="48" y="518"/>
                  </a:lnTo>
                  <a:lnTo>
                    <a:pt x="28" y="476"/>
                  </a:lnTo>
                  <a:lnTo>
                    <a:pt x="12" y="433"/>
                  </a:lnTo>
                  <a:lnTo>
                    <a:pt x="3" y="388"/>
                  </a:lnTo>
                  <a:lnTo>
                    <a:pt x="0" y="339"/>
                  </a:lnTo>
                  <a:lnTo>
                    <a:pt x="3" y="293"/>
                  </a:lnTo>
                  <a:lnTo>
                    <a:pt x="11" y="248"/>
                  </a:lnTo>
                  <a:lnTo>
                    <a:pt x="26" y="206"/>
                  </a:lnTo>
                  <a:lnTo>
                    <a:pt x="45" y="167"/>
                  </a:lnTo>
                  <a:lnTo>
                    <a:pt x="69" y="129"/>
                  </a:lnTo>
                  <a:lnTo>
                    <a:pt x="97" y="96"/>
                  </a:lnTo>
                  <a:lnTo>
                    <a:pt x="129" y="66"/>
                  </a:lnTo>
                  <a:lnTo>
                    <a:pt x="164" y="41"/>
                  </a:lnTo>
                  <a:lnTo>
                    <a:pt x="202" y="19"/>
                  </a:lnTo>
                  <a:lnTo>
                    <a:pt x="235" y="27"/>
                  </a:lnTo>
                  <a:lnTo>
                    <a:pt x="268" y="32"/>
                  </a:lnTo>
                  <a:lnTo>
                    <a:pt x="302" y="33"/>
                  </a:lnTo>
                  <a:lnTo>
                    <a:pt x="343" y="31"/>
                  </a:lnTo>
                  <a:lnTo>
                    <a:pt x="381" y="25"/>
                  </a:lnTo>
                  <a:lnTo>
                    <a:pt x="418" y="15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229">
              <a:extLst>
                <a:ext uri="{FF2B5EF4-FFF2-40B4-BE49-F238E27FC236}">
                  <a16:creationId xmlns:a16="http://schemas.microsoft.com/office/drawing/2014/main" id="{EAE1C976-04C9-45D9-A8FF-6AF2A8BBC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3043" y="2898775"/>
              <a:ext cx="398463" cy="74613"/>
            </a:xfrm>
            <a:custGeom>
              <a:avLst/>
              <a:gdLst>
                <a:gd name="T0" fmla="*/ 151 w 251"/>
                <a:gd name="T1" fmla="*/ 0 h 47"/>
                <a:gd name="T2" fmla="*/ 186 w 251"/>
                <a:gd name="T3" fmla="*/ 1 h 47"/>
                <a:gd name="T4" fmla="*/ 219 w 251"/>
                <a:gd name="T5" fmla="*/ 6 h 47"/>
                <a:gd name="T6" fmla="*/ 251 w 251"/>
                <a:gd name="T7" fmla="*/ 14 h 47"/>
                <a:gd name="T8" fmla="*/ 216 w 251"/>
                <a:gd name="T9" fmla="*/ 29 h 47"/>
                <a:gd name="T10" fmla="*/ 179 w 251"/>
                <a:gd name="T11" fmla="*/ 39 h 47"/>
                <a:gd name="T12" fmla="*/ 141 w 251"/>
                <a:gd name="T13" fmla="*/ 45 h 47"/>
                <a:gd name="T14" fmla="*/ 100 w 251"/>
                <a:gd name="T15" fmla="*/ 47 h 47"/>
                <a:gd name="T16" fmla="*/ 66 w 251"/>
                <a:gd name="T17" fmla="*/ 46 h 47"/>
                <a:gd name="T18" fmla="*/ 33 w 251"/>
                <a:gd name="T19" fmla="*/ 41 h 47"/>
                <a:gd name="T20" fmla="*/ 0 w 251"/>
                <a:gd name="T21" fmla="*/ 33 h 47"/>
                <a:gd name="T22" fmla="*/ 35 w 251"/>
                <a:gd name="T23" fmla="*/ 18 h 47"/>
                <a:gd name="T24" fmla="*/ 72 w 251"/>
                <a:gd name="T25" fmla="*/ 8 h 47"/>
                <a:gd name="T26" fmla="*/ 112 w 251"/>
                <a:gd name="T27" fmla="*/ 2 h 47"/>
                <a:gd name="T28" fmla="*/ 151 w 251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47">
                  <a:moveTo>
                    <a:pt x="151" y="0"/>
                  </a:moveTo>
                  <a:lnTo>
                    <a:pt x="186" y="1"/>
                  </a:lnTo>
                  <a:lnTo>
                    <a:pt x="219" y="6"/>
                  </a:lnTo>
                  <a:lnTo>
                    <a:pt x="251" y="14"/>
                  </a:lnTo>
                  <a:lnTo>
                    <a:pt x="216" y="29"/>
                  </a:lnTo>
                  <a:lnTo>
                    <a:pt x="179" y="39"/>
                  </a:lnTo>
                  <a:lnTo>
                    <a:pt x="141" y="45"/>
                  </a:lnTo>
                  <a:lnTo>
                    <a:pt x="100" y="47"/>
                  </a:lnTo>
                  <a:lnTo>
                    <a:pt x="66" y="46"/>
                  </a:lnTo>
                  <a:lnTo>
                    <a:pt x="33" y="41"/>
                  </a:lnTo>
                  <a:lnTo>
                    <a:pt x="0" y="33"/>
                  </a:lnTo>
                  <a:lnTo>
                    <a:pt x="35" y="18"/>
                  </a:lnTo>
                  <a:lnTo>
                    <a:pt x="72" y="8"/>
                  </a:lnTo>
                  <a:lnTo>
                    <a:pt x="112" y="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230">
              <a:extLst>
                <a:ext uri="{FF2B5EF4-FFF2-40B4-BE49-F238E27FC236}">
                  <a16:creationId xmlns:a16="http://schemas.microsoft.com/office/drawing/2014/main" id="{377CEC01-9AC1-401C-A594-C40F3FB5A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818" y="3416300"/>
              <a:ext cx="315913" cy="547688"/>
            </a:xfrm>
            <a:custGeom>
              <a:avLst/>
              <a:gdLst>
                <a:gd name="T0" fmla="*/ 198 w 199"/>
                <a:gd name="T1" fmla="*/ 0 h 345"/>
                <a:gd name="T2" fmla="*/ 199 w 199"/>
                <a:gd name="T3" fmla="*/ 27 h 345"/>
                <a:gd name="T4" fmla="*/ 196 w 199"/>
                <a:gd name="T5" fmla="*/ 74 h 345"/>
                <a:gd name="T6" fmla="*/ 188 w 199"/>
                <a:gd name="T7" fmla="*/ 117 h 345"/>
                <a:gd name="T8" fmla="*/ 173 w 199"/>
                <a:gd name="T9" fmla="*/ 159 h 345"/>
                <a:gd name="T10" fmla="*/ 155 w 199"/>
                <a:gd name="T11" fmla="*/ 199 h 345"/>
                <a:gd name="T12" fmla="*/ 132 w 199"/>
                <a:gd name="T13" fmla="*/ 235 h 345"/>
                <a:gd name="T14" fmla="*/ 104 w 199"/>
                <a:gd name="T15" fmla="*/ 269 h 345"/>
                <a:gd name="T16" fmla="*/ 73 w 199"/>
                <a:gd name="T17" fmla="*/ 298 h 345"/>
                <a:gd name="T18" fmla="*/ 38 w 199"/>
                <a:gd name="T19" fmla="*/ 323 h 345"/>
                <a:gd name="T20" fmla="*/ 1 w 199"/>
                <a:gd name="T21" fmla="*/ 345 h 345"/>
                <a:gd name="T22" fmla="*/ 0 w 199"/>
                <a:gd name="T23" fmla="*/ 318 h 345"/>
                <a:gd name="T24" fmla="*/ 2 w 199"/>
                <a:gd name="T25" fmla="*/ 272 h 345"/>
                <a:gd name="T26" fmla="*/ 11 w 199"/>
                <a:gd name="T27" fmla="*/ 228 h 345"/>
                <a:gd name="T28" fmla="*/ 25 w 199"/>
                <a:gd name="T29" fmla="*/ 186 h 345"/>
                <a:gd name="T30" fmla="*/ 43 w 199"/>
                <a:gd name="T31" fmla="*/ 147 h 345"/>
                <a:gd name="T32" fmla="*/ 67 w 199"/>
                <a:gd name="T33" fmla="*/ 111 h 345"/>
                <a:gd name="T34" fmla="*/ 94 w 199"/>
                <a:gd name="T35" fmla="*/ 77 h 345"/>
                <a:gd name="T36" fmla="*/ 126 w 199"/>
                <a:gd name="T37" fmla="*/ 48 h 345"/>
                <a:gd name="T38" fmla="*/ 160 w 199"/>
                <a:gd name="T39" fmla="*/ 22 h 345"/>
                <a:gd name="T40" fmla="*/ 198 w 199"/>
                <a:gd name="T4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9" h="345">
                  <a:moveTo>
                    <a:pt x="198" y="0"/>
                  </a:moveTo>
                  <a:lnTo>
                    <a:pt x="199" y="27"/>
                  </a:lnTo>
                  <a:lnTo>
                    <a:pt x="196" y="74"/>
                  </a:lnTo>
                  <a:lnTo>
                    <a:pt x="188" y="117"/>
                  </a:lnTo>
                  <a:lnTo>
                    <a:pt x="173" y="159"/>
                  </a:lnTo>
                  <a:lnTo>
                    <a:pt x="155" y="199"/>
                  </a:lnTo>
                  <a:lnTo>
                    <a:pt x="132" y="235"/>
                  </a:lnTo>
                  <a:lnTo>
                    <a:pt x="104" y="269"/>
                  </a:lnTo>
                  <a:lnTo>
                    <a:pt x="73" y="298"/>
                  </a:lnTo>
                  <a:lnTo>
                    <a:pt x="38" y="323"/>
                  </a:lnTo>
                  <a:lnTo>
                    <a:pt x="1" y="345"/>
                  </a:lnTo>
                  <a:lnTo>
                    <a:pt x="0" y="318"/>
                  </a:lnTo>
                  <a:lnTo>
                    <a:pt x="2" y="272"/>
                  </a:lnTo>
                  <a:lnTo>
                    <a:pt x="11" y="228"/>
                  </a:lnTo>
                  <a:lnTo>
                    <a:pt x="25" y="186"/>
                  </a:lnTo>
                  <a:lnTo>
                    <a:pt x="43" y="147"/>
                  </a:lnTo>
                  <a:lnTo>
                    <a:pt x="67" y="111"/>
                  </a:lnTo>
                  <a:lnTo>
                    <a:pt x="94" y="77"/>
                  </a:lnTo>
                  <a:lnTo>
                    <a:pt x="126" y="48"/>
                  </a:lnTo>
                  <a:lnTo>
                    <a:pt x="160" y="2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231">
              <a:extLst>
                <a:ext uri="{FF2B5EF4-FFF2-40B4-BE49-F238E27FC236}">
                  <a16:creationId xmlns:a16="http://schemas.microsoft.com/office/drawing/2014/main" id="{910D082F-159F-4ABC-819C-9BB96734E8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7168" y="3167062"/>
              <a:ext cx="504825" cy="504825"/>
            </a:xfrm>
            <a:custGeom>
              <a:avLst/>
              <a:gdLst>
                <a:gd name="T0" fmla="*/ 171 w 318"/>
                <a:gd name="T1" fmla="*/ 298 h 318"/>
                <a:gd name="T2" fmla="*/ 159 w 318"/>
                <a:gd name="T3" fmla="*/ 318 h 318"/>
                <a:gd name="T4" fmla="*/ 147 w 318"/>
                <a:gd name="T5" fmla="*/ 298 h 318"/>
                <a:gd name="T6" fmla="*/ 202 w 318"/>
                <a:gd name="T7" fmla="*/ 303 h 318"/>
                <a:gd name="T8" fmla="*/ 229 w 318"/>
                <a:gd name="T9" fmla="*/ 273 h 318"/>
                <a:gd name="T10" fmla="*/ 132 w 318"/>
                <a:gd name="T11" fmla="*/ 312 h 318"/>
                <a:gd name="T12" fmla="*/ 16 w 318"/>
                <a:gd name="T13" fmla="*/ 236 h 318"/>
                <a:gd name="T14" fmla="*/ 88 w 318"/>
                <a:gd name="T15" fmla="*/ 304 h 318"/>
                <a:gd name="T16" fmla="*/ 16 w 318"/>
                <a:gd name="T17" fmla="*/ 236 h 318"/>
                <a:gd name="T18" fmla="*/ 252 w 318"/>
                <a:gd name="T19" fmla="*/ 291 h 318"/>
                <a:gd name="T20" fmla="*/ 284 w 318"/>
                <a:gd name="T21" fmla="*/ 249 h 318"/>
                <a:gd name="T22" fmla="*/ 187 w 318"/>
                <a:gd name="T23" fmla="*/ 209 h 318"/>
                <a:gd name="T24" fmla="*/ 137 w 318"/>
                <a:gd name="T25" fmla="*/ 262 h 318"/>
                <a:gd name="T26" fmla="*/ 251 w 318"/>
                <a:gd name="T27" fmla="*/ 226 h 318"/>
                <a:gd name="T28" fmla="*/ 203 w 318"/>
                <a:gd name="T29" fmla="*/ 235 h 318"/>
                <a:gd name="T30" fmla="*/ 61 w 318"/>
                <a:gd name="T31" fmla="*/ 203 h 318"/>
                <a:gd name="T32" fmla="*/ 119 w 318"/>
                <a:gd name="T33" fmla="*/ 259 h 318"/>
                <a:gd name="T34" fmla="*/ 61 w 318"/>
                <a:gd name="T35" fmla="*/ 203 h 318"/>
                <a:gd name="T36" fmla="*/ 40 w 318"/>
                <a:gd name="T37" fmla="*/ 199 h 318"/>
                <a:gd name="T38" fmla="*/ 15 w 318"/>
                <a:gd name="T39" fmla="*/ 205 h 318"/>
                <a:gd name="T40" fmla="*/ 288 w 318"/>
                <a:gd name="T41" fmla="*/ 220 h 318"/>
                <a:gd name="T42" fmla="*/ 281 w 318"/>
                <a:gd name="T43" fmla="*/ 198 h 318"/>
                <a:gd name="T44" fmla="*/ 297 w 318"/>
                <a:gd name="T45" fmla="*/ 149 h 318"/>
                <a:gd name="T46" fmla="*/ 318 w 318"/>
                <a:gd name="T47" fmla="*/ 161 h 318"/>
                <a:gd name="T48" fmla="*/ 296 w 318"/>
                <a:gd name="T49" fmla="*/ 174 h 318"/>
                <a:gd name="T50" fmla="*/ 38 w 318"/>
                <a:gd name="T51" fmla="*/ 144 h 318"/>
                <a:gd name="T52" fmla="*/ 10 w 318"/>
                <a:gd name="T53" fmla="*/ 170 h 318"/>
                <a:gd name="T54" fmla="*/ 0 w 318"/>
                <a:gd name="T55" fmla="*/ 160 h 318"/>
                <a:gd name="T56" fmla="*/ 38 w 318"/>
                <a:gd name="T57" fmla="*/ 144 h 318"/>
                <a:gd name="T58" fmla="*/ 261 w 318"/>
                <a:gd name="T59" fmla="*/ 159 h 318"/>
                <a:gd name="T60" fmla="*/ 207 w 318"/>
                <a:gd name="T61" fmla="*/ 159 h 318"/>
                <a:gd name="T62" fmla="*/ 111 w 318"/>
                <a:gd name="T63" fmla="*/ 189 h 318"/>
                <a:gd name="T64" fmla="*/ 58 w 318"/>
                <a:gd name="T65" fmla="*/ 140 h 318"/>
                <a:gd name="T66" fmla="*/ 188 w 318"/>
                <a:gd name="T67" fmla="*/ 132 h 318"/>
                <a:gd name="T68" fmla="*/ 130 w 318"/>
                <a:gd name="T69" fmla="*/ 190 h 318"/>
                <a:gd name="T70" fmla="*/ 271 w 318"/>
                <a:gd name="T71" fmla="*/ 89 h 318"/>
                <a:gd name="T72" fmla="*/ 298 w 318"/>
                <a:gd name="T73" fmla="*/ 129 h 318"/>
                <a:gd name="T74" fmla="*/ 46 w 318"/>
                <a:gd name="T75" fmla="*/ 89 h 318"/>
                <a:gd name="T76" fmla="*/ 5 w 318"/>
                <a:gd name="T77" fmla="*/ 135 h 318"/>
                <a:gd name="T78" fmla="*/ 200 w 318"/>
                <a:gd name="T79" fmla="*/ 63 h 318"/>
                <a:gd name="T80" fmla="*/ 258 w 318"/>
                <a:gd name="T81" fmla="*/ 120 h 318"/>
                <a:gd name="T82" fmla="*/ 200 w 318"/>
                <a:gd name="T83" fmla="*/ 63 h 318"/>
                <a:gd name="T84" fmla="*/ 86 w 318"/>
                <a:gd name="T85" fmla="*/ 117 h 318"/>
                <a:gd name="T86" fmla="*/ 94 w 318"/>
                <a:gd name="T87" fmla="*/ 68 h 318"/>
                <a:gd name="T88" fmla="*/ 185 w 318"/>
                <a:gd name="T89" fmla="*/ 86 h 318"/>
                <a:gd name="T90" fmla="*/ 133 w 318"/>
                <a:gd name="T91" fmla="*/ 86 h 318"/>
                <a:gd name="T92" fmla="*/ 255 w 318"/>
                <a:gd name="T93" fmla="*/ 29 h 318"/>
                <a:gd name="T94" fmla="*/ 284 w 318"/>
                <a:gd name="T95" fmla="*/ 74 h 318"/>
                <a:gd name="T96" fmla="*/ 87 w 318"/>
                <a:gd name="T97" fmla="*/ 15 h 318"/>
                <a:gd name="T98" fmla="*/ 12 w 318"/>
                <a:gd name="T99" fmla="*/ 91 h 318"/>
                <a:gd name="T100" fmla="*/ 87 w 318"/>
                <a:gd name="T101" fmla="*/ 15 h 318"/>
                <a:gd name="T102" fmla="*/ 233 w 318"/>
                <a:gd name="T103" fmla="*/ 50 h 318"/>
                <a:gd name="T104" fmla="*/ 191 w 318"/>
                <a:gd name="T105" fmla="*/ 20 h 318"/>
                <a:gd name="T106" fmla="*/ 123 w 318"/>
                <a:gd name="T107" fmla="*/ 37 h 318"/>
                <a:gd name="T108" fmla="*/ 99 w 318"/>
                <a:gd name="T109" fmla="*/ 31 h 318"/>
                <a:gd name="T110" fmla="*/ 160 w 318"/>
                <a:gd name="T111" fmla="*/ 0 h 318"/>
                <a:gd name="T112" fmla="*/ 178 w 318"/>
                <a:gd name="T113" fmla="*/ 41 h 318"/>
                <a:gd name="T114" fmla="*/ 151 w 318"/>
                <a:gd name="T115" fmla="*/ 11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" h="318">
                  <a:moveTo>
                    <a:pt x="142" y="282"/>
                  </a:moveTo>
                  <a:lnTo>
                    <a:pt x="159" y="283"/>
                  </a:lnTo>
                  <a:lnTo>
                    <a:pt x="175" y="282"/>
                  </a:lnTo>
                  <a:lnTo>
                    <a:pt x="171" y="298"/>
                  </a:lnTo>
                  <a:lnTo>
                    <a:pt x="167" y="308"/>
                  </a:lnTo>
                  <a:lnTo>
                    <a:pt x="163" y="315"/>
                  </a:lnTo>
                  <a:lnTo>
                    <a:pt x="160" y="318"/>
                  </a:lnTo>
                  <a:lnTo>
                    <a:pt x="159" y="318"/>
                  </a:lnTo>
                  <a:lnTo>
                    <a:pt x="158" y="318"/>
                  </a:lnTo>
                  <a:lnTo>
                    <a:pt x="155" y="315"/>
                  </a:lnTo>
                  <a:lnTo>
                    <a:pt x="151" y="308"/>
                  </a:lnTo>
                  <a:lnTo>
                    <a:pt x="147" y="298"/>
                  </a:lnTo>
                  <a:lnTo>
                    <a:pt x="142" y="282"/>
                  </a:lnTo>
                  <a:close/>
                  <a:moveTo>
                    <a:pt x="229" y="273"/>
                  </a:moveTo>
                  <a:lnTo>
                    <a:pt x="217" y="290"/>
                  </a:lnTo>
                  <a:lnTo>
                    <a:pt x="202" y="303"/>
                  </a:lnTo>
                  <a:lnTo>
                    <a:pt x="186" y="312"/>
                  </a:lnTo>
                  <a:lnTo>
                    <a:pt x="191" y="298"/>
                  </a:lnTo>
                  <a:lnTo>
                    <a:pt x="196" y="280"/>
                  </a:lnTo>
                  <a:lnTo>
                    <a:pt x="229" y="273"/>
                  </a:lnTo>
                  <a:close/>
                  <a:moveTo>
                    <a:pt x="89" y="273"/>
                  </a:moveTo>
                  <a:lnTo>
                    <a:pt x="123" y="280"/>
                  </a:lnTo>
                  <a:lnTo>
                    <a:pt x="127" y="298"/>
                  </a:lnTo>
                  <a:lnTo>
                    <a:pt x="132" y="312"/>
                  </a:lnTo>
                  <a:lnTo>
                    <a:pt x="117" y="303"/>
                  </a:lnTo>
                  <a:lnTo>
                    <a:pt x="101" y="290"/>
                  </a:lnTo>
                  <a:lnTo>
                    <a:pt x="89" y="273"/>
                  </a:lnTo>
                  <a:close/>
                  <a:moveTo>
                    <a:pt x="16" y="236"/>
                  </a:moveTo>
                  <a:lnTo>
                    <a:pt x="34" y="249"/>
                  </a:lnTo>
                  <a:lnTo>
                    <a:pt x="60" y="263"/>
                  </a:lnTo>
                  <a:lnTo>
                    <a:pt x="71" y="284"/>
                  </a:lnTo>
                  <a:lnTo>
                    <a:pt x="88" y="304"/>
                  </a:lnTo>
                  <a:lnTo>
                    <a:pt x="66" y="291"/>
                  </a:lnTo>
                  <a:lnTo>
                    <a:pt x="46" y="275"/>
                  </a:lnTo>
                  <a:lnTo>
                    <a:pt x="30" y="256"/>
                  </a:lnTo>
                  <a:lnTo>
                    <a:pt x="16" y="236"/>
                  </a:lnTo>
                  <a:close/>
                  <a:moveTo>
                    <a:pt x="301" y="236"/>
                  </a:moveTo>
                  <a:lnTo>
                    <a:pt x="288" y="256"/>
                  </a:lnTo>
                  <a:lnTo>
                    <a:pt x="271" y="275"/>
                  </a:lnTo>
                  <a:lnTo>
                    <a:pt x="252" y="291"/>
                  </a:lnTo>
                  <a:lnTo>
                    <a:pt x="230" y="304"/>
                  </a:lnTo>
                  <a:lnTo>
                    <a:pt x="247" y="284"/>
                  </a:lnTo>
                  <a:lnTo>
                    <a:pt x="258" y="263"/>
                  </a:lnTo>
                  <a:lnTo>
                    <a:pt x="284" y="249"/>
                  </a:lnTo>
                  <a:lnTo>
                    <a:pt x="301" y="236"/>
                  </a:lnTo>
                  <a:close/>
                  <a:moveTo>
                    <a:pt x="131" y="209"/>
                  </a:moveTo>
                  <a:lnTo>
                    <a:pt x="159" y="210"/>
                  </a:lnTo>
                  <a:lnTo>
                    <a:pt x="187" y="209"/>
                  </a:lnTo>
                  <a:lnTo>
                    <a:pt x="184" y="237"/>
                  </a:lnTo>
                  <a:lnTo>
                    <a:pt x="181" y="262"/>
                  </a:lnTo>
                  <a:lnTo>
                    <a:pt x="159" y="263"/>
                  </a:lnTo>
                  <a:lnTo>
                    <a:pt x="137" y="262"/>
                  </a:lnTo>
                  <a:lnTo>
                    <a:pt x="134" y="237"/>
                  </a:lnTo>
                  <a:lnTo>
                    <a:pt x="131" y="209"/>
                  </a:lnTo>
                  <a:close/>
                  <a:moveTo>
                    <a:pt x="257" y="203"/>
                  </a:moveTo>
                  <a:lnTo>
                    <a:pt x="251" y="226"/>
                  </a:lnTo>
                  <a:lnTo>
                    <a:pt x="244" y="247"/>
                  </a:lnTo>
                  <a:lnTo>
                    <a:pt x="223" y="254"/>
                  </a:lnTo>
                  <a:lnTo>
                    <a:pt x="200" y="259"/>
                  </a:lnTo>
                  <a:lnTo>
                    <a:pt x="203" y="235"/>
                  </a:lnTo>
                  <a:lnTo>
                    <a:pt x="205" y="208"/>
                  </a:lnTo>
                  <a:lnTo>
                    <a:pt x="232" y="206"/>
                  </a:lnTo>
                  <a:lnTo>
                    <a:pt x="257" y="203"/>
                  </a:lnTo>
                  <a:close/>
                  <a:moveTo>
                    <a:pt x="61" y="203"/>
                  </a:moveTo>
                  <a:lnTo>
                    <a:pt x="86" y="206"/>
                  </a:lnTo>
                  <a:lnTo>
                    <a:pt x="112" y="208"/>
                  </a:lnTo>
                  <a:lnTo>
                    <a:pt x="115" y="235"/>
                  </a:lnTo>
                  <a:lnTo>
                    <a:pt x="119" y="259"/>
                  </a:lnTo>
                  <a:lnTo>
                    <a:pt x="96" y="254"/>
                  </a:lnTo>
                  <a:lnTo>
                    <a:pt x="74" y="247"/>
                  </a:lnTo>
                  <a:lnTo>
                    <a:pt x="67" y="226"/>
                  </a:lnTo>
                  <a:lnTo>
                    <a:pt x="61" y="203"/>
                  </a:lnTo>
                  <a:close/>
                  <a:moveTo>
                    <a:pt x="5" y="188"/>
                  </a:moveTo>
                  <a:lnTo>
                    <a:pt x="19" y="193"/>
                  </a:lnTo>
                  <a:lnTo>
                    <a:pt x="37" y="198"/>
                  </a:lnTo>
                  <a:lnTo>
                    <a:pt x="40" y="199"/>
                  </a:lnTo>
                  <a:lnTo>
                    <a:pt x="43" y="217"/>
                  </a:lnTo>
                  <a:lnTo>
                    <a:pt x="48" y="235"/>
                  </a:lnTo>
                  <a:lnTo>
                    <a:pt x="30" y="220"/>
                  </a:lnTo>
                  <a:lnTo>
                    <a:pt x="15" y="205"/>
                  </a:lnTo>
                  <a:lnTo>
                    <a:pt x="5" y="188"/>
                  </a:lnTo>
                  <a:close/>
                  <a:moveTo>
                    <a:pt x="313" y="188"/>
                  </a:moveTo>
                  <a:lnTo>
                    <a:pt x="302" y="205"/>
                  </a:lnTo>
                  <a:lnTo>
                    <a:pt x="288" y="220"/>
                  </a:lnTo>
                  <a:lnTo>
                    <a:pt x="269" y="235"/>
                  </a:lnTo>
                  <a:lnTo>
                    <a:pt x="275" y="217"/>
                  </a:lnTo>
                  <a:lnTo>
                    <a:pt x="278" y="199"/>
                  </a:lnTo>
                  <a:lnTo>
                    <a:pt x="281" y="198"/>
                  </a:lnTo>
                  <a:lnTo>
                    <a:pt x="298" y="193"/>
                  </a:lnTo>
                  <a:lnTo>
                    <a:pt x="313" y="188"/>
                  </a:lnTo>
                  <a:close/>
                  <a:moveTo>
                    <a:pt x="281" y="144"/>
                  </a:moveTo>
                  <a:lnTo>
                    <a:pt x="297" y="149"/>
                  </a:lnTo>
                  <a:lnTo>
                    <a:pt x="308" y="153"/>
                  </a:lnTo>
                  <a:lnTo>
                    <a:pt x="315" y="157"/>
                  </a:lnTo>
                  <a:lnTo>
                    <a:pt x="318" y="160"/>
                  </a:lnTo>
                  <a:lnTo>
                    <a:pt x="318" y="161"/>
                  </a:lnTo>
                  <a:lnTo>
                    <a:pt x="318" y="162"/>
                  </a:lnTo>
                  <a:lnTo>
                    <a:pt x="315" y="165"/>
                  </a:lnTo>
                  <a:lnTo>
                    <a:pt x="308" y="170"/>
                  </a:lnTo>
                  <a:lnTo>
                    <a:pt x="296" y="174"/>
                  </a:lnTo>
                  <a:lnTo>
                    <a:pt x="280" y="179"/>
                  </a:lnTo>
                  <a:lnTo>
                    <a:pt x="281" y="159"/>
                  </a:lnTo>
                  <a:lnTo>
                    <a:pt x="281" y="144"/>
                  </a:lnTo>
                  <a:close/>
                  <a:moveTo>
                    <a:pt x="38" y="144"/>
                  </a:moveTo>
                  <a:lnTo>
                    <a:pt x="37" y="159"/>
                  </a:lnTo>
                  <a:lnTo>
                    <a:pt x="38" y="179"/>
                  </a:lnTo>
                  <a:lnTo>
                    <a:pt x="22" y="174"/>
                  </a:lnTo>
                  <a:lnTo>
                    <a:pt x="10" y="170"/>
                  </a:lnTo>
                  <a:lnTo>
                    <a:pt x="3" y="165"/>
                  </a:lnTo>
                  <a:lnTo>
                    <a:pt x="0" y="162"/>
                  </a:lnTo>
                  <a:lnTo>
                    <a:pt x="0" y="161"/>
                  </a:lnTo>
                  <a:lnTo>
                    <a:pt x="0" y="160"/>
                  </a:lnTo>
                  <a:lnTo>
                    <a:pt x="3" y="157"/>
                  </a:lnTo>
                  <a:lnTo>
                    <a:pt x="10" y="153"/>
                  </a:lnTo>
                  <a:lnTo>
                    <a:pt x="22" y="149"/>
                  </a:lnTo>
                  <a:lnTo>
                    <a:pt x="38" y="144"/>
                  </a:lnTo>
                  <a:close/>
                  <a:moveTo>
                    <a:pt x="206" y="133"/>
                  </a:moveTo>
                  <a:lnTo>
                    <a:pt x="234" y="136"/>
                  </a:lnTo>
                  <a:lnTo>
                    <a:pt x="260" y="140"/>
                  </a:lnTo>
                  <a:lnTo>
                    <a:pt x="261" y="159"/>
                  </a:lnTo>
                  <a:lnTo>
                    <a:pt x="259" y="183"/>
                  </a:lnTo>
                  <a:lnTo>
                    <a:pt x="234" y="187"/>
                  </a:lnTo>
                  <a:lnTo>
                    <a:pt x="206" y="189"/>
                  </a:lnTo>
                  <a:lnTo>
                    <a:pt x="207" y="159"/>
                  </a:lnTo>
                  <a:lnTo>
                    <a:pt x="206" y="133"/>
                  </a:lnTo>
                  <a:close/>
                  <a:moveTo>
                    <a:pt x="111" y="133"/>
                  </a:moveTo>
                  <a:lnTo>
                    <a:pt x="110" y="159"/>
                  </a:lnTo>
                  <a:lnTo>
                    <a:pt x="111" y="189"/>
                  </a:lnTo>
                  <a:lnTo>
                    <a:pt x="84" y="187"/>
                  </a:lnTo>
                  <a:lnTo>
                    <a:pt x="59" y="183"/>
                  </a:lnTo>
                  <a:lnTo>
                    <a:pt x="58" y="159"/>
                  </a:lnTo>
                  <a:lnTo>
                    <a:pt x="58" y="140"/>
                  </a:lnTo>
                  <a:lnTo>
                    <a:pt x="84" y="136"/>
                  </a:lnTo>
                  <a:lnTo>
                    <a:pt x="111" y="133"/>
                  </a:lnTo>
                  <a:close/>
                  <a:moveTo>
                    <a:pt x="159" y="131"/>
                  </a:moveTo>
                  <a:lnTo>
                    <a:pt x="188" y="132"/>
                  </a:lnTo>
                  <a:lnTo>
                    <a:pt x="189" y="159"/>
                  </a:lnTo>
                  <a:lnTo>
                    <a:pt x="188" y="190"/>
                  </a:lnTo>
                  <a:lnTo>
                    <a:pt x="159" y="191"/>
                  </a:lnTo>
                  <a:lnTo>
                    <a:pt x="130" y="190"/>
                  </a:lnTo>
                  <a:lnTo>
                    <a:pt x="129" y="159"/>
                  </a:lnTo>
                  <a:lnTo>
                    <a:pt x="130" y="132"/>
                  </a:lnTo>
                  <a:lnTo>
                    <a:pt x="159" y="131"/>
                  </a:lnTo>
                  <a:close/>
                  <a:moveTo>
                    <a:pt x="271" y="89"/>
                  </a:moveTo>
                  <a:lnTo>
                    <a:pt x="289" y="103"/>
                  </a:lnTo>
                  <a:lnTo>
                    <a:pt x="302" y="118"/>
                  </a:lnTo>
                  <a:lnTo>
                    <a:pt x="313" y="135"/>
                  </a:lnTo>
                  <a:lnTo>
                    <a:pt x="298" y="129"/>
                  </a:lnTo>
                  <a:lnTo>
                    <a:pt x="281" y="124"/>
                  </a:lnTo>
                  <a:lnTo>
                    <a:pt x="279" y="124"/>
                  </a:lnTo>
                  <a:lnTo>
                    <a:pt x="271" y="89"/>
                  </a:lnTo>
                  <a:close/>
                  <a:moveTo>
                    <a:pt x="46" y="89"/>
                  </a:moveTo>
                  <a:lnTo>
                    <a:pt x="39" y="124"/>
                  </a:lnTo>
                  <a:lnTo>
                    <a:pt x="37" y="124"/>
                  </a:lnTo>
                  <a:lnTo>
                    <a:pt x="19" y="129"/>
                  </a:lnTo>
                  <a:lnTo>
                    <a:pt x="5" y="135"/>
                  </a:lnTo>
                  <a:lnTo>
                    <a:pt x="15" y="118"/>
                  </a:lnTo>
                  <a:lnTo>
                    <a:pt x="29" y="103"/>
                  </a:lnTo>
                  <a:lnTo>
                    <a:pt x="46" y="89"/>
                  </a:lnTo>
                  <a:close/>
                  <a:moveTo>
                    <a:pt x="200" y="63"/>
                  </a:moveTo>
                  <a:lnTo>
                    <a:pt x="224" y="68"/>
                  </a:lnTo>
                  <a:lnTo>
                    <a:pt x="246" y="76"/>
                  </a:lnTo>
                  <a:lnTo>
                    <a:pt x="253" y="97"/>
                  </a:lnTo>
                  <a:lnTo>
                    <a:pt x="258" y="120"/>
                  </a:lnTo>
                  <a:lnTo>
                    <a:pt x="233" y="117"/>
                  </a:lnTo>
                  <a:lnTo>
                    <a:pt x="206" y="115"/>
                  </a:lnTo>
                  <a:lnTo>
                    <a:pt x="203" y="88"/>
                  </a:lnTo>
                  <a:lnTo>
                    <a:pt x="200" y="63"/>
                  </a:lnTo>
                  <a:close/>
                  <a:moveTo>
                    <a:pt x="118" y="63"/>
                  </a:moveTo>
                  <a:lnTo>
                    <a:pt x="115" y="88"/>
                  </a:lnTo>
                  <a:lnTo>
                    <a:pt x="112" y="115"/>
                  </a:lnTo>
                  <a:lnTo>
                    <a:pt x="86" y="117"/>
                  </a:lnTo>
                  <a:lnTo>
                    <a:pt x="61" y="120"/>
                  </a:lnTo>
                  <a:lnTo>
                    <a:pt x="65" y="97"/>
                  </a:lnTo>
                  <a:lnTo>
                    <a:pt x="72" y="76"/>
                  </a:lnTo>
                  <a:lnTo>
                    <a:pt x="94" y="68"/>
                  </a:lnTo>
                  <a:lnTo>
                    <a:pt x="118" y="63"/>
                  </a:lnTo>
                  <a:close/>
                  <a:moveTo>
                    <a:pt x="159" y="59"/>
                  </a:moveTo>
                  <a:lnTo>
                    <a:pt x="182" y="60"/>
                  </a:lnTo>
                  <a:lnTo>
                    <a:pt x="185" y="86"/>
                  </a:lnTo>
                  <a:lnTo>
                    <a:pt x="187" y="114"/>
                  </a:lnTo>
                  <a:lnTo>
                    <a:pt x="159" y="113"/>
                  </a:lnTo>
                  <a:lnTo>
                    <a:pt x="131" y="114"/>
                  </a:lnTo>
                  <a:lnTo>
                    <a:pt x="133" y="86"/>
                  </a:lnTo>
                  <a:lnTo>
                    <a:pt x="137" y="60"/>
                  </a:lnTo>
                  <a:lnTo>
                    <a:pt x="159" y="59"/>
                  </a:lnTo>
                  <a:close/>
                  <a:moveTo>
                    <a:pt x="232" y="15"/>
                  </a:moveTo>
                  <a:lnTo>
                    <a:pt x="255" y="29"/>
                  </a:lnTo>
                  <a:lnTo>
                    <a:pt x="275" y="47"/>
                  </a:lnTo>
                  <a:lnTo>
                    <a:pt x="292" y="67"/>
                  </a:lnTo>
                  <a:lnTo>
                    <a:pt x="306" y="91"/>
                  </a:lnTo>
                  <a:lnTo>
                    <a:pt x="284" y="74"/>
                  </a:lnTo>
                  <a:lnTo>
                    <a:pt x="261" y="61"/>
                  </a:lnTo>
                  <a:lnTo>
                    <a:pt x="247" y="33"/>
                  </a:lnTo>
                  <a:lnTo>
                    <a:pt x="232" y="15"/>
                  </a:lnTo>
                  <a:close/>
                  <a:moveTo>
                    <a:pt x="87" y="15"/>
                  </a:moveTo>
                  <a:lnTo>
                    <a:pt x="71" y="33"/>
                  </a:lnTo>
                  <a:lnTo>
                    <a:pt x="57" y="61"/>
                  </a:lnTo>
                  <a:lnTo>
                    <a:pt x="34" y="74"/>
                  </a:lnTo>
                  <a:lnTo>
                    <a:pt x="12" y="91"/>
                  </a:lnTo>
                  <a:lnTo>
                    <a:pt x="26" y="67"/>
                  </a:lnTo>
                  <a:lnTo>
                    <a:pt x="43" y="47"/>
                  </a:lnTo>
                  <a:lnTo>
                    <a:pt x="63" y="29"/>
                  </a:lnTo>
                  <a:lnTo>
                    <a:pt x="87" y="15"/>
                  </a:lnTo>
                  <a:close/>
                  <a:moveTo>
                    <a:pt x="186" y="5"/>
                  </a:moveTo>
                  <a:lnTo>
                    <a:pt x="203" y="16"/>
                  </a:lnTo>
                  <a:lnTo>
                    <a:pt x="220" y="31"/>
                  </a:lnTo>
                  <a:lnTo>
                    <a:pt x="233" y="50"/>
                  </a:lnTo>
                  <a:lnTo>
                    <a:pt x="216" y="46"/>
                  </a:lnTo>
                  <a:lnTo>
                    <a:pt x="197" y="43"/>
                  </a:lnTo>
                  <a:lnTo>
                    <a:pt x="196" y="37"/>
                  </a:lnTo>
                  <a:lnTo>
                    <a:pt x="191" y="20"/>
                  </a:lnTo>
                  <a:lnTo>
                    <a:pt x="186" y="5"/>
                  </a:lnTo>
                  <a:close/>
                  <a:moveTo>
                    <a:pt x="132" y="5"/>
                  </a:moveTo>
                  <a:lnTo>
                    <a:pt x="127" y="20"/>
                  </a:lnTo>
                  <a:lnTo>
                    <a:pt x="123" y="37"/>
                  </a:lnTo>
                  <a:lnTo>
                    <a:pt x="121" y="43"/>
                  </a:lnTo>
                  <a:lnTo>
                    <a:pt x="102" y="46"/>
                  </a:lnTo>
                  <a:lnTo>
                    <a:pt x="85" y="50"/>
                  </a:lnTo>
                  <a:lnTo>
                    <a:pt x="99" y="31"/>
                  </a:lnTo>
                  <a:lnTo>
                    <a:pt x="115" y="16"/>
                  </a:lnTo>
                  <a:lnTo>
                    <a:pt x="132" y="5"/>
                  </a:lnTo>
                  <a:close/>
                  <a:moveTo>
                    <a:pt x="159" y="0"/>
                  </a:moveTo>
                  <a:lnTo>
                    <a:pt x="160" y="0"/>
                  </a:lnTo>
                  <a:lnTo>
                    <a:pt x="163" y="3"/>
                  </a:lnTo>
                  <a:lnTo>
                    <a:pt x="167" y="11"/>
                  </a:lnTo>
                  <a:lnTo>
                    <a:pt x="172" y="22"/>
                  </a:lnTo>
                  <a:lnTo>
                    <a:pt x="178" y="41"/>
                  </a:lnTo>
                  <a:lnTo>
                    <a:pt x="159" y="40"/>
                  </a:lnTo>
                  <a:lnTo>
                    <a:pt x="140" y="41"/>
                  </a:lnTo>
                  <a:lnTo>
                    <a:pt x="145" y="22"/>
                  </a:lnTo>
                  <a:lnTo>
                    <a:pt x="151" y="11"/>
                  </a:lnTo>
                  <a:lnTo>
                    <a:pt x="155" y="3"/>
                  </a:lnTo>
                  <a:lnTo>
                    <a:pt x="158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3BFFBE"/>
            </a:solidFill>
            <a:ln w="0">
              <a:solidFill>
                <a:srgbClr val="3BFFB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232">
              <a:extLst>
                <a:ext uri="{FF2B5EF4-FFF2-40B4-BE49-F238E27FC236}">
                  <a16:creationId xmlns:a16="http://schemas.microsoft.com/office/drawing/2014/main" id="{FF338756-62B9-4880-BAC8-2A3F68B454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2243" y="3133725"/>
              <a:ext cx="574675" cy="573088"/>
            </a:xfrm>
            <a:custGeom>
              <a:avLst/>
              <a:gdLst>
                <a:gd name="T0" fmla="*/ 161 w 362"/>
                <a:gd name="T1" fmla="*/ 3 h 361"/>
                <a:gd name="T2" fmla="*/ 124 w 362"/>
                <a:gd name="T3" fmla="*/ 20 h 361"/>
                <a:gd name="T4" fmla="*/ 85 w 362"/>
                <a:gd name="T5" fmla="*/ 50 h 361"/>
                <a:gd name="T6" fmla="*/ 48 w 362"/>
                <a:gd name="T7" fmla="*/ 88 h 361"/>
                <a:gd name="T8" fmla="*/ 21 w 362"/>
                <a:gd name="T9" fmla="*/ 128 h 361"/>
                <a:gd name="T10" fmla="*/ 4 w 362"/>
                <a:gd name="T11" fmla="*/ 163 h 361"/>
                <a:gd name="T12" fmla="*/ 4 w 362"/>
                <a:gd name="T13" fmla="*/ 202 h 361"/>
                <a:gd name="T14" fmla="*/ 23 w 362"/>
                <a:gd name="T15" fmla="*/ 239 h 361"/>
                <a:gd name="T16" fmla="*/ 52 w 362"/>
                <a:gd name="T17" fmla="*/ 277 h 361"/>
                <a:gd name="T18" fmla="*/ 88 w 362"/>
                <a:gd name="T19" fmla="*/ 312 h 361"/>
                <a:gd name="T20" fmla="*/ 125 w 362"/>
                <a:gd name="T21" fmla="*/ 339 h 361"/>
                <a:gd name="T22" fmla="*/ 161 w 362"/>
                <a:gd name="T23" fmla="*/ 357 h 361"/>
                <a:gd name="T24" fmla="*/ 201 w 362"/>
                <a:gd name="T25" fmla="*/ 357 h 361"/>
                <a:gd name="T26" fmla="*/ 237 w 362"/>
                <a:gd name="T27" fmla="*/ 339 h 361"/>
                <a:gd name="T28" fmla="*/ 274 w 362"/>
                <a:gd name="T29" fmla="*/ 312 h 361"/>
                <a:gd name="T30" fmla="*/ 310 w 362"/>
                <a:gd name="T31" fmla="*/ 277 h 361"/>
                <a:gd name="T32" fmla="*/ 339 w 362"/>
                <a:gd name="T33" fmla="*/ 239 h 361"/>
                <a:gd name="T34" fmla="*/ 358 w 362"/>
                <a:gd name="T35" fmla="*/ 202 h 361"/>
                <a:gd name="T36" fmla="*/ 358 w 362"/>
                <a:gd name="T37" fmla="*/ 164 h 361"/>
                <a:gd name="T38" fmla="*/ 342 w 362"/>
                <a:gd name="T39" fmla="*/ 128 h 361"/>
                <a:gd name="T40" fmla="*/ 314 w 362"/>
                <a:gd name="T41" fmla="*/ 88 h 361"/>
                <a:gd name="T42" fmla="*/ 277 w 362"/>
                <a:gd name="T43" fmla="*/ 50 h 361"/>
                <a:gd name="T44" fmla="*/ 238 w 362"/>
                <a:gd name="T45" fmla="*/ 20 h 361"/>
                <a:gd name="T46" fmla="*/ 201 w 362"/>
                <a:gd name="T47" fmla="*/ 3 h 361"/>
                <a:gd name="T48" fmla="*/ 181 w 362"/>
                <a:gd name="T49" fmla="*/ 0 h 361"/>
                <a:gd name="T50" fmla="*/ 244 w 362"/>
                <a:gd name="T51" fmla="*/ 11 h 361"/>
                <a:gd name="T52" fmla="*/ 298 w 362"/>
                <a:gd name="T53" fmla="*/ 42 h 361"/>
                <a:gd name="T54" fmla="*/ 337 w 362"/>
                <a:gd name="T55" fmla="*/ 89 h 361"/>
                <a:gd name="T56" fmla="*/ 359 w 362"/>
                <a:gd name="T57" fmla="*/ 148 h 361"/>
                <a:gd name="T58" fmla="*/ 359 w 362"/>
                <a:gd name="T59" fmla="*/ 212 h 361"/>
                <a:gd name="T60" fmla="*/ 337 w 362"/>
                <a:gd name="T61" fmla="*/ 271 h 361"/>
                <a:gd name="T62" fmla="*/ 298 w 362"/>
                <a:gd name="T63" fmla="*/ 318 h 361"/>
                <a:gd name="T64" fmla="*/ 244 w 362"/>
                <a:gd name="T65" fmla="*/ 350 h 361"/>
                <a:gd name="T66" fmla="*/ 181 w 362"/>
                <a:gd name="T67" fmla="*/ 361 h 361"/>
                <a:gd name="T68" fmla="*/ 118 w 362"/>
                <a:gd name="T69" fmla="*/ 350 h 361"/>
                <a:gd name="T70" fmla="*/ 65 w 362"/>
                <a:gd name="T71" fmla="*/ 318 h 361"/>
                <a:gd name="T72" fmla="*/ 25 w 362"/>
                <a:gd name="T73" fmla="*/ 271 h 361"/>
                <a:gd name="T74" fmla="*/ 3 w 362"/>
                <a:gd name="T75" fmla="*/ 212 h 361"/>
                <a:gd name="T76" fmla="*/ 3 w 362"/>
                <a:gd name="T77" fmla="*/ 148 h 361"/>
                <a:gd name="T78" fmla="*/ 25 w 362"/>
                <a:gd name="T79" fmla="*/ 89 h 361"/>
                <a:gd name="T80" fmla="*/ 65 w 362"/>
                <a:gd name="T81" fmla="*/ 42 h 361"/>
                <a:gd name="T82" fmla="*/ 118 w 362"/>
                <a:gd name="T83" fmla="*/ 11 h 361"/>
                <a:gd name="T84" fmla="*/ 181 w 362"/>
                <a:gd name="T8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2" h="361">
                  <a:moveTo>
                    <a:pt x="181" y="1"/>
                  </a:moveTo>
                  <a:lnTo>
                    <a:pt x="161" y="3"/>
                  </a:lnTo>
                  <a:lnTo>
                    <a:pt x="143" y="10"/>
                  </a:lnTo>
                  <a:lnTo>
                    <a:pt x="124" y="20"/>
                  </a:lnTo>
                  <a:lnTo>
                    <a:pt x="109" y="36"/>
                  </a:lnTo>
                  <a:lnTo>
                    <a:pt x="85" y="50"/>
                  </a:lnTo>
                  <a:lnTo>
                    <a:pt x="65" y="68"/>
                  </a:lnTo>
                  <a:lnTo>
                    <a:pt x="48" y="88"/>
                  </a:lnTo>
                  <a:lnTo>
                    <a:pt x="34" y="112"/>
                  </a:lnTo>
                  <a:lnTo>
                    <a:pt x="21" y="128"/>
                  </a:lnTo>
                  <a:lnTo>
                    <a:pt x="11" y="145"/>
                  </a:lnTo>
                  <a:lnTo>
                    <a:pt x="4" y="163"/>
                  </a:lnTo>
                  <a:lnTo>
                    <a:pt x="2" y="182"/>
                  </a:lnTo>
                  <a:lnTo>
                    <a:pt x="4" y="202"/>
                  </a:lnTo>
                  <a:lnTo>
                    <a:pt x="12" y="222"/>
                  </a:lnTo>
                  <a:lnTo>
                    <a:pt x="23" y="239"/>
                  </a:lnTo>
                  <a:lnTo>
                    <a:pt x="38" y="257"/>
                  </a:lnTo>
                  <a:lnTo>
                    <a:pt x="52" y="277"/>
                  </a:lnTo>
                  <a:lnTo>
                    <a:pt x="68" y="296"/>
                  </a:lnTo>
                  <a:lnTo>
                    <a:pt x="88" y="312"/>
                  </a:lnTo>
                  <a:lnTo>
                    <a:pt x="110" y="325"/>
                  </a:lnTo>
                  <a:lnTo>
                    <a:pt x="125" y="339"/>
                  </a:lnTo>
                  <a:lnTo>
                    <a:pt x="143" y="351"/>
                  </a:lnTo>
                  <a:lnTo>
                    <a:pt x="161" y="357"/>
                  </a:lnTo>
                  <a:lnTo>
                    <a:pt x="181" y="359"/>
                  </a:lnTo>
                  <a:lnTo>
                    <a:pt x="201" y="357"/>
                  </a:lnTo>
                  <a:lnTo>
                    <a:pt x="219" y="351"/>
                  </a:lnTo>
                  <a:lnTo>
                    <a:pt x="237" y="339"/>
                  </a:lnTo>
                  <a:lnTo>
                    <a:pt x="252" y="325"/>
                  </a:lnTo>
                  <a:lnTo>
                    <a:pt x="274" y="312"/>
                  </a:lnTo>
                  <a:lnTo>
                    <a:pt x="293" y="296"/>
                  </a:lnTo>
                  <a:lnTo>
                    <a:pt x="310" y="277"/>
                  </a:lnTo>
                  <a:lnTo>
                    <a:pt x="323" y="257"/>
                  </a:lnTo>
                  <a:lnTo>
                    <a:pt x="339" y="239"/>
                  </a:lnTo>
                  <a:lnTo>
                    <a:pt x="350" y="222"/>
                  </a:lnTo>
                  <a:lnTo>
                    <a:pt x="358" y="202"/>
                  </a:lnTo>
                  <a:lnTo>
                    <a:pt x="360" y="182"/>
                  </a:lnTo>
                  <a:lnTo>
                    <a:pt x="358" y="164"/>
                  </a:lnTo>
                  <a:lnTo>
                    <a:pt x="351" y="145"/>
                  </a:lnTo>
                  <a:lnTo>
                    <a:pt x="342" y="128"/>
                  </a:lnTo>
                  <a:lnTo>
                    <a:pt x="328" y="112"/>
                  </a:lnTo>
                  <a:lnTo>
                    <a:pt x="314" y="88"/>
                  </a:lnTo>
                  <a:lnTo>
                    <a:pt x="297" y="68"/>
                  </a:lnTo>
                  <a:lnTo>
                    <a:pt x="277" y="50"/>
                  </a:lnTo>
                  <a:lnTo>
                    <a:pt x="254" y="36"/>
                  </a:lnTo>
                  <a:lnTo>
                    <a:pt x="238" y="20"/>
                  </a:lnTo>
                  <a:lnTo>
                    <a:pt x="219" y="10"/>
                  </a:lnTo>
                  <a:lnTo>
                    <a:pt x="201" y="3"/>
                  </a:lnTo>
                  <a:lnTo>
                    <a:pt x="181" y="1"/>
                  </a:lnTo>
                  <a:close/>
                  <a:moveTo>
                    <a:pt x="181" y="0"/>
                  </a:moveTo>
                  <a:lnTo>
                    <a:pt x="213" y="3"/>
                  </a:lnTo>
                  <a:lnTo>
                    <a:pt x="244" y="11"/>
                  </a:lnTo>
                  <a:lnTo>
                    <a:pt x="272" y="24"/>
                  </a:lnTo>
                  <a:lnTo>
                    <a:pt x="298" y="42"/>
                  </a:lnTo>
                  <a:lnTo>
                    <a:pt x="319" y="64"/>
                  </a:lnTo>
                  <a:lnTo>
                    <a:pt x="337" y="89"/>
                  </a:lnTo>
                  <a:lnTo>
                    <a:pt x="350" y="117"/>
                  </a:lnTo>
                  <a:lnTo>
                    <a:pt x="359" y="148"/>
                  </a:lnTo>
                  <a:lnTo>
                    <a:pt x="362" y="180"/>
                  </a:lnTo>
                  <a:lnTo>
                    <a:pt x="359" y="212"/>
                  </a:lnTo>
                  <a:lnTo>
                    <a:pt x="350" y="243"/>
                  </a:lnTo>
                  <a:lnTo>
                    <a:pt x="337" y="271"/>
                  </a:lnTo>
                  <a:lnTo>
                    <a:pt x="319" y="296"/>
                  </a:lnTo>
                  <a:lnTo>
                    <a:pt x="298" y="318"/>
                  </a:lnTo>
                  <a:lnTo>
                    <a:pt x="272" y="336"/>
                  </a:lnTo>
                  <a:lnTo>
                    <a:pt x="244" y="350"/>
                  </a:lnTo>
                  <a:lnTo>
                    <a:pt x="213" y="358"/>
                  </a:lnTo>
                  <a:lnTo>
                    <a:pt x="181" y="361"/>
                  </a:lnTo>
                  <a:lnTo>
                    <a:pt x="149" y="358"/>
                  </a:lnTo>
                  <a:lnTo>
                    <a:pt x="118" y="350"/>
                  </a:lnTo>
                  <a:lnTo>
                    <a:pt x="90" y="336"/>
                  </a:lnTo>
                  <a:lnTo>
                    <a:pt x="65" y="318"/>
                  </a:lnTo>
                  <a:lnTo>
                    <a:pt x="44" y="296"/>
                  </a:lnTo>
                  <a:lnTo>
                    <a:pt x="25" y="271"/>
                  </a:lnTo>
                  <a:lnTo>
                    <a:pt x="12" y="243"/>
                  </a:lnTo>
                  <a:lnTo>
                    <a:pt x="3" y="212"/>
                  </a:lnTo>
                  <a:lnTo>
                    <a:pt x="0" y="180"/>
                  </a:lnTo>
                  <a:lnTo>
                    <a:pt x="3" y="148"/>
                  </a:lnTo>
                  <a:lnTo>
                    <a:pt x="12" y="117"/>
                  </a:lnTo>
                  <a:lnTo>
                    <a:pt x="25" y="89"/>
                  </a:lnTo>
                  <a:lnTo>
                    <a:pt x="44" y="64"/>
                  </a:lnTo>
                  <a:lnTo>
                    <a:pt x="65" y="42"/>
                  </a:lnTo>
                  <a:lnTo>
                    <a:pt x="90" y="24"/>
                  </a:lnTo>
                  <a:lnTo>
                    <a:pt x="118" y="11"/>
                  </a:lnTo>
                  <a:lnTo>
                    <a:pt x="149" y="3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233">
              <a:extLst>
                <a:ext uri="{FF2B5EF4-FFF2-40B4-BE49-F238E27FC236}">
                  <a16:creationId xmlns:a16="http://schemas.microsoft.com/office/drawing/2014/main" id="{0389C03D-326C-4768-8956-934F8B5B8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5905" y="3135312"/>
              <a:ext cx="387350" cy="568325"/>
            </a:xfrm>
            <a:custGeom>
              <a:avLst/>
              <a:gdLst>
                <a:gd name="T0" fmla="*/ 122 w 244"/>
                <a:gd name="T1" fmla="*/ 338 h 358"/>
                <a:gd name="T2" fmla="*/ 123 w 244"/>
                <a:gd name="T3" fmla="*/ 338 h 358"/>
                <a:gd name="T4" fmla="*/ 122 w 244"/>
                <a:gd name="T5" fmla="*/ 338 h 358"/>
                <a:gd name="T6" fmla="*/ 23 w 244"/>
                <a:gd name="T7" fmla="*/ 283 h 358"/>
                <a:gd name="T8" fmla="*/ 64 w 244"/>
                <a:gd name="T9" fmla="*/ 310 h 358"/>
                <a:gd name="T10" fmla="*/ 95 w 244"/>
                <a:gd name="T11" fmla="*/ 332 h 358"/>
                <a:gd name="T12" fmla="*/ 112 w 244"/>
                <a:gd name="T13" fmla="*/ 355 h 358"/>
                <a:gd name="T14" fmla="*/ 132 w 244"/>
                <a:gd name="T15" fmla="*/ 355 h 358"/>
                <a:gd name="T16" fmla="*/ 149 w 244"/>
                <a:gd name="T17" fmla="*/ 332 h 358"/>
                <a:gd name="T18" fmla="*/ 180 w 244"/>
                <a:gd name="T19" fmla="*/ 310 h 358"/>
                <a:gd name="T20" fmla="*/ 221 w 244"/>
                <a:gd name="T21" fmla="*/ 283 h 358"/>
                <a:gd name="T22" fmla="*/ 193 w 244"/>
                <a:gd name="T23" fmla="*/ 324 h 358"/>
                <a:gd name="T24" fmla="*/ 160 w 244"/>
                <a:gd name="T25" fmla="*/ 350 h 358"/>
                <a:gd name="T26" fmla="*/ 122 w 244"/>
                <a:gd name="T27" fmla="*/ 358 h 358"/>
                <a:gd name="T28" fmla="*/ 84 w 244"/>
                <a:gd name="T29" fmla="*/ 350 h 358"/>
                <a:gd name="T30" fmla="*/ 51 w 244"/>
                <a:gd name="T31" fmla="*/ 324 h 358"/>
                <a:gd name="T32" fmla="*/ 23 w 244"/>
                <a:gd name="T33" fmla="*/ 283 h 358"/>
                <a:gd name="T34" fmla="*/ 238 w 244"/>
                <a:gd name="T35" fmla="*/ 237 h 358"/>
                <a:gd name="T36" fmla="*/ 207 w 244"/>
                <a:gd name="T37" fmla="*/ 267 h 358"/>
                <a:gd name="T38" fmla="*/ 220 w 244"/>
                <a:gd name="T39" fmla="*/ 223 h 358"/>
                <a:gd name="T40" fmla="*/ 3 w 244"/>
                <a:gd name="T41" fmla="*/ 219 h 358"/>
                <a:gd name="T42" fmla="*/ 30 w 244"/>
                <a:gd name="T43" fmla="*/ 246 h 358"/>
                <a:gd name="T44" fmla="*/ 11 w 244"/>
                <a:gd name="T45" fmla="*/ 255 h 358"/>
                <a:gd name="T46" fmla="*/ 3 w 244"/>
                <a:gd name="T47" fmla="*/ 219 h 358"/>
                <a:gd name="T48" fmla="*/ 238 w 244"/>
                <a:gd name="T49" fmla="*/ 163 h 358"/>
                <a:gd name="T50" fmla="*/ 244 w 244"/>
                <a:gd name="T51" fmla="*/ 179 h 358"/>
                <a:gd name="T52" fmla="*/ 238 w 244"/>
                <a:gd name="T53" fmla="*/ 200 h 358"/>
                <a:gd name="T54" fmla="*/ 224 w 244"/>
                <a:gd name="T55" fmla="*/ 179 h 358"/>
                <a:gd name="T56" fmla="*/ 21 w 244"/>
                <a:gd name="T57" fmla="*/ 160 h 358"/>
                <a:gd name="T58" fmla="*/ 22 w 244"/>
                <a:gd name="T59" fmla="*/ 203 h 358"/>
                <a:gd name="T60" fmla="*/ 1 w 244"/>
                <a:gd name="T61" fmla="*/ 199 h 358"/>
                <a:gd name="T62" fmla="*/ 1 w 244"/>
                <a:gd name="T63" fmla="*/ 164 h 358"/>
                <a:gd name="T64" fmla="*/ 21 w 244"/>
                <a:gd name="T65" fmla="*/ 160 h 358"/>
                <a:gd name="T66" fmla="*/ 234 w 244"/>
                <a:gd name="T67" fmla="*/ 109 h 358"/>
                <a:gd name="T68" fmla="*/ 221 w 244"/>
                <a:gd name="T69" fmla="*/ 140 h 358"/>
                <a:gd name="T70" fmla="*/ 209 w 244"/>
                <a:gd name="T71" fmla="*/ 96 h 358"/>
                <a:gd name="T72" fmla="*/ 28 w 244"/>
                <a:gd name="T73" fmla="*/ 117 h 358"/>
                <a:gd name="T74" fmla="*/ 2 w 244"/>
                <a:gd name="T75" fmla="*/ 144 h 358"/>
                <a:gd name="T76" fmla="*/ 35 w 244"/>
                <a:gd name="T77" fmla="*/ 96 h 358"/>
                <a:gd name="T78" fmla="*/ 123 w 244"/>
                <a:gd name="T79" fmla="*/ 19 h 358"/>
                <a:gd name="T80" fmla="*/ 122 w 244"/>
                <a:gd name="T81" fmla="*/ 20 h 358"/>
                <a:gd name="T82" fmla="*/ 122 w 244"/>
                <a:gd name="T83" fmla="*/ 19 h 358"/>
                <a:gd name="T84" fmla="*/ 122 w 244"/>
                <a:gd name="T85" fmla="*/ 0 h 358"/>
                <a:gd name="T86" fmla="*/ 160 w 244"/>
                <a:gd name="T87" fmla="*/ 9 h 358"/>
                <a:gd name="T88" fmla="*/ 195 w 244"/>
                <a:gd name="T89" fmla="*/ 35 h 358"/>
                <a:gd name="T90" fmla="*/ 224 w 244"/>
                <a:gd name="T91" fmla="*/ 81 h 358"/>
                <a:gd name="T92" fmla="*/ 183 w 244"/>
                <a:gd name="T93" fmla="*/ 51 h 358"/>
                <a:gd name="T94" fmla="*/ 149 w 244"/>
                <a:gd name="T95" fmla="*/ 25 h 358"/>
                <a:gd name="T96" fmla="*/ 132 w 244"/>
                <a:gd name="T97" fmla="*/ 3 h 358"/>
                <a:gd name="T98" fmla="*/ 112 w 244"/>
                <a:gd name="T99" fmla="*/ 3 h 358"/>
                <a:gd name="T100" fmla="*/ 95 w 244"/>
                <a:gd name="T101" fmla="*/ 25 h 358"/>
                <a:gd name="T102" fmla="*/ 62 w 244"/>
                <a:gd name="T103" fmla="*/ 51 h 358"/>
                <a:gd name="T104" fmla="*/ 20 w 244"/>
                <a:gd name="T105" fmla="*/ 81 h 358"/>
                <a:gd name="T106" fmla="*/ 50 w 244"/>
                <a:gd name="T107" fmla="*/ 35 h 358"/>
                <a:gd name="T108" fmla="*/ 84 w 244"/>
                <a:gd name="T109" fmla="*/ 9 h 358"/>
                <a:gd name="T110" fmla="*/ 122 w 244"/>
                <a:gd name="T11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4" h="358">
                  <a:moveTo>
                    <a:pt x="121" y="338"/>
                  </a:moveTo>
                  <a:lnTo>
                    <a:pt x="122" y="338"/>
                  </a:lnTo>
                  <a:lnTo>
                    <a:pt x="123" y="338"/>
                  </a:lnTo>
                  <a:lnTo>
                    <a:pt x="123" y="338"/>
                  </a:lnTo>
                  <a:lnTo>
                    <a:pt x="122" y="338"/>
                  </a:lnTo>
                  <a:lnTo>
                    <a:pt x="122" y="338"/>
                  </a:lnTo>
                  <a:lnTo>
                    <a:pt x="121" y="338"/>
                  </a:lnTo>
                  <a:close/>
                  <a:moveTo>
                    <a:pt x="23" y="283"/>
                  </a:moveTo>
                  <a:lnTo>
                    <a:pt x="52" y="293"/>
                  </a:lnTo>
                  <a:lnTo>
                    <a:pt x="64" y="310"/>
                  </a:lnTo>
                  <a:lnTo>
                    <a:pt x="80" y="323"/>
                  </a:lnTo>
                  <a:lnTo>
                    <a:pt x="95" y="332"/>
                  </a:lnTo>
                  <a:lnTo>
                    <a:pt x="103" y="347"/>
                  </a:lnTo>
                  <a:lnTo>
                    <a:pt x="112" y="355"/>
                  </a:lnTo>
                  <a:lnTo>
                    <a:pt x="122" y="357"/>
                  </a:lnTo>
                  <a:lnTo>
                    <a:pt x="132" y="355"/>
                  </a:lnTo>
                  <a:lnTo>
                    <a:pt x="141" y="347"/>
                  </a:lnTo>
                  <a:lnTo>
                    <a:pt x="149" y="332"/>
                  </a:lnTo>
                  <a:lnTo>
                    <a:pt x="165" y="323"/>
                  </a:lnTo>
                  <a:lnTo>
                    <a:pt x="180" y="310"/>
                  </a:lnTo>
                  <a:lnTo>
                    <a:pt x="192" y="293"/>
                  </a:lnTo>
                  <a:lnTo>
                    <a:pt x="221" y="283"/>
                  </a:lnTo>
                  <a:lnTo>
                    <a:pt x="210" y="304"/>
                  </a:lnTo>
                  <a:lnTo>
                    <a:pt x="193" y="324"/>
                  </a:lnTo>
                  <a:lnTo>
                    <a:pt x="178" y="338"/>
                  </a:lnTo>
                  <a:lnTo>
                    <a:pt x="160" y="350"/>
                  </a:lnTo>
                  <a:lnTo>
                    <a:pt x="142" y="356"/>
                  </a:lnTo>
                  <a:lnTo>
                    <a:pt x="122" y="358"/>
                  </a:lnTo>
                  <a:lnTo>
                    <a:pt x="102" y="356"/>
                  </a:lnTo>
                  <a:lnTo>
                    <a:pt x="84" y="350"/>
                  </a:lnTo>
                  <a:lnTo>
                    <a:pt x="66" y="338"/>
                  </a:lnTo>
                  <a:lnTo>
                    <a:pt x="51" y="324"/>
                  </a:lnTo>
                  <a:lnTo>
                    <a:pt x="34" y="304"/>
                  </a:lnTo>
                  <a:lnTo>
                    <a:pt x="23" y="283"/>
                  </a:lnTo>
                  <a:close/>
                  <a:moveTo>
                    <a:pt x="241" y="219"/>
                  </a:moveTo>
                  <a:lnTo>
                    <a:pt x="238" y="237"/>
                  </a:lnTo>
                  <a:lnTo>
                    <a:pt x="232" y="255"/>
                  </a:lnTo>
                  <a:lnTo>
                    <a:pt x="207" y="267"/>
                  </a:lnTo>
                  <a:lnTo>
                    <a:pt x="214" y="246"/>
                  </a:lnTo>
                  <a:lnTo>
                    <a:pt x="220" y="223"/>
                  </a:lnTo>
                  <a:lnTo>
                    <a:pt x="241" y="219"/>
                  </a:lnTo>
                  <a:close/>
                  <a:moveTo>
                    <a:pt x="3" y="219"/>
                  </a:moveTo>
                  <a:lnTo>
                    <a:pt x="24" y="223"/>
                  </a:lnTo>
                  <a:lnTo>
                    <a:pt x="30" y="246"/>
                  </a:lnTo>
                  <a:lnTo>
                    <a:pt x="37" y="267"/>
                  </a:lnTo>
                  <a:lnTo>
                    <a:pt x="11" y="255"/>
                  </a:lnTo>
                  <a:lnTo>
                    <a:pt x="6" y="237"/>
                  </a:lnTo>
                  <a:lnTo>
                    <a:pt x="3" y="219"/>
                  </a:lnTo>
                  <a:close/>
                  <a:moveTo>
                    <a:pt x="223" y="160"/>
                  </a:moveTo>
                  <a:lnTo>
                    <a:pt x="238" y="163"/>
                  </a:lnTo>
                  <a:lnTo>
                    <a:pt x="244" y="164"/>
                  </a:lnTo>
                  <a:lnTo>
                    <a:pt x="244" y="179"/>
                  </a:lnTo>
                  <a:lnTo>
                    <a:pt x="243" y="199"/>
                  </a:lnTo>
                  <a:lnTo>
                    <a:pt x="238" y="200"/>
                  </a:lnTo>
                  <a:lnTo>
                    <a:pt x="222" y="203"/>
                  </a:lnTo>
                  <a:lnTo>
                    <a:pt x="224" y="179"/>
                  </a:lnTo>
                  <a:lnTo>
                    <a:pt x="223" y="160"/>
                  </a:lnTo>
                  <a:close/>
                  <a:moveTo>
                    <a:pt x="21" y="160"/>
                  </a:moveTo>
                  <a:lnTo>
                    <a:pt x="21" y="179"/>
                  </a:lnTo>
                  <a:lnTo>
                    <a:pt x="22" y="203"/>
                  </a:lnTo>
                  <a:lnTo>
                    <a:pt x="6" y="200"/>
                  </a:lnTo>
                  <a:lnTo>
                    <a:pt x="1" y="199"/>
                  </a:lnTo>
                  <a:lnTo>
                    <a:pt x="0" y="179"/>
                  </a:lnTo>
                  <a:lnTo>
                    <a:pt x="1" y="164"/>
                  </a:lnTo>
                  <a:lnTo>
                    <a:pt x="6" y="163"/>
                  </a:lnTo>
                  <a:lnTo>
                    <a:pt x="21" y="160"/>
                  </a:lnTo>
                  <a:close/>
                  <a:moveTo>
                    <a:pt x="209" y="96"/>
                  </a:moveTo>
                  <a:lnTo>
                    <a:pt x="234" y="109"/>
                  </a:lnTo>
                  <a:lnTo>
                    <a:pt x="242" y="144"/>
                  </a:lnTo>
                  <a:lnTo>
                    <a:pt x="221" y="140"/>
                  </a:lnTo>
                  <a:lnTo>
                    <a:pt x="216" y="117"/>
                  </a:lnTo>
                  <a:lnTo>
                    <a:pt x="209" y="96"/>
                  </a:lnTo>
                  <a:close/>
                  <a:moveTo>
                    <a:pt x="35" y="96"/>
                  </a:moveTo>
                  <a:lnTo>
                    <a:pt x="28" y="117"/>
                  </a:lnTo>
                  <a:lnTo>
                    <a:pt x="24" y="140"/>
                  </a:lnTo>
                  <a:lnTo>
                    <a:pt x="2" y="144"/>
                  </a:lnTo>
                  <a:lnTo>
                    <a:pt x="9" y="109"/>
                  </a:lnTo>
                  <a:lnTo>
                    <a:pt x="35" y="96"/>
                  </a:lnTo>
                  <a:close/>
                  <a:moveTo>
                    <a:pt x="122" y="19"/>
                  </a:moveTo>
                  <a:lnTo>
                    <a:pt x="123" y="19"/>
                  </a:lnTo>
                  <a:lnTo>
                    <a:pt x="123" y="20"/>
                  </a:lnTo>
                  <a:lnTo>
                    <a:pt x="122" y="20"/>
                  </a:lnTo>
                  <a:lnTo>
                    <a:pt x="121" y="20"/>
                  </a:lnTo>
                  <a:lnTo>
                    <a:pt x="122" y="19"/>
                  </a:lnTo>
                  <a:lnTo>
                    <a:pt x="122" y="19"/>
                  </a:lnTo>
                  <a:close/>
                  <a:moveTo>
                    <a:pt x="122" y="0"/>
                  </a:moveTo>
                  <a:lnTo>
                    <a:pt x="142" y="2"/>
                  </a:lnTo>
                  <a:lnTo>
                    <a:pt x="160" y="9"/>
                  </a:lnTo>
                  <a:lnTo>
                    <a:pt x="179" y="19"/>
                  </a:lnTo>
                  <a:lnTo>
                    <a:pt x="195" y="35"/>
                  </a:lnTo>
                  <a:lnTo>
                    <a:pt x="210" y="53"/>
                  </a:lnTo>
                  <a:lnTo>
                    <a:pt x="224" y="81"/>
                  </a:lnTo>
                  <a:lnTo>
                    <a:pt x="196" y="70"/>
                  </a:lnTo>
                  <a:lnTo>
                    <a:pt x="183" y="51"/>
                  </a:lnTo>
                  <a:lnTo>
                    <a:pt x="166" y="36"/>
                  </a:lnTo>
                  <a:lnTo>
                    <a:pt x="149" y="25"/>
                  </a:lnTo>
                  <a:lnTo>
                    <a:pt x="141" y="11"/>
                  </a:lnTo>
                  <a:lnTo>
                    <a:pt x="132" y="3"/>
                  </a:lnTo>
                  <a:lnTo>
                    <a:pt x="122" y="1"/>
                  </a:lnTo>
                  <a:lnTo>
                    <a:pt x="112" y="3"/>
                  </a:lnTo>
                  <a:lnTo>
                    <a:pt x="103" y="11"/>
                  </a:lnTo>
                  <a:lnTo>
                    <a:pt x="95" y="25"/>
                  </a:lnTo>
                  <a:lnTo>
                    <a:pt x="78" y="36"/>
                  </a:lnTo>
                  <a:lnTo>
                    <a:pt x="62" y="51"/>
                  </a:lnTo>
                  <a:lnTo>
                    <a:pt x="48" y="70"/>
                  </a:lnTo>
                  <a:lnTo>
                    <a:pt x="20" y="81"/>
                  </a:lnTo>
                  <a:lnTo>
                    <a:pt x="34" y="53"/>
                  </a:lnTo>
                  <a:lnTo>
                    <a:pt x="50" y="35"/>
                  </a:lnTo>
                  <a:lnTo>
                    <a:pt x="65" y="19"/>
                  </a:lnTo>
                  <a:lnTo>
                    <a:pt x="84" y="9"/>
                  </a:lnTo>
                  <a:lnTo>
                    <a:pt x="102" y="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234">
              <a:extLst>
                <a:ext uri="{FF2B5EF4-FFF2-40B4-BE49-F238E27FC236}">
                  <a16:creationId xmlns:a16="http://schemas.microsoft.com/office/drawing/2014/main" id="{B6105496-5A87-4BA7-9FEA-84777C4D0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1793" y="3136900"/>
              <a:ext cx="153988" cy="565150"/>
            </a:xfrm>
            <a:custGeom>
              <a:avLst/>
              <a:gdLst>
                <a:gd name="T0" fmla="*/ 32 w 97"/>
                <a:gd name="T1" fmla="*/ 301 h 356"/>
                <a:gd name="T2" fmla="*/ 41 w 97"/>
                <a:gd name="T3" fmla="*/ 327 h 356"/>
                <a:gd name="T4" fmla="*/ 48 w 97"/>
                <a:gd name="T5" fmla="*/ 337 h 356"/>
                <a:gd name="T6" fmla="*/ 49 w 97"/>
                <a:gd name="T7" fmla="*/ 337 h 356"/>
                <a:gd name="T8" fmla="*/ 50 w 97"/>
                <a:gd name="T9" fmla="*/ 337 h 356"/>
                <a:gd name="T10" fmla="*/ 57 w 97"/>
                <a:gd name="T11" fmla="*/ 327 h 356"/>
                <a:gd name="T12" fmla="*/ 65 w 97"/>
                <a:gd name="T13" fmla="*/ 301 h 356"/>
                <a:gd name="T14" fmla="*/ 81 w 97"/>
                <a:gd name="T15" fmla="*/ 317 h 356"/>
                <a:gd name="T16" fmla="*/ 68 w 97"/>
                <a:gd name="T17" fmla="*/ 346 h 356"/>
                <a:gd name="T18" fmla="*/ 49 w 97"/>
                <a:gd name="T19" fmla="*/ 356 h 356"/>
                <a:gd name="T20" fmla="*/ 30 w 97"/>
                <a:gd name="T21" fmla="*/ 346 h 356"/>
                <a:gd name="T22" fmla="*/ 17 w 97"/>
                <a:gd name="T23" fmla="*/ 317 h 356"/>
                <a:gd name="T24" fmla="*/ 95 w 97"/>
                <a:gd name="T25" fmla="*/ 227 h 356"/>
                <a:gd name="T26" fmla="*/ 90 w 97"/>
                <a:gd name="T27" fmla="*/ 278 h 356"/>
                <a:gd name="T28" fmla="*/ 74 w 97"/>
                <a:gd name="T29" fmla="*/ 256 h 356"/>
                <a:gd name="T30" fmla="*/ 95 w 97"/>
                <a:gd name="T31" fmla="*/ 227 h 356"/>
                <a:gd name="T32" fmla="*/ 21 w 97"/>
                <a:gd name="T33" fmla="*/ 228 h 356"/>
                <a:gd name="T34" fmla="*/ 27 w 97"/>
                <a:gd name="T35" fmla="*/ 281 h 356"/>
                <a:gd name="T36" fmla="*/ 5 w 97"/>
                <a:gd name="T37" fmla="*/ 254 h 356"/>
                <a:gd name="T38" fmla="*/ 78 w 97"/>
                <a:gd name="T39" fmla="*/ 151 h 356"/>
                <a:gd name="T40" fmla="*/ 97 w 97"/>
                <a:gd name="T41" fmla="*/ 178 h 356"/>
                <a:gd name="T42" fmla="*/ 78 w 97"/>
                <a:gd name="T43" fmla="*/ 209 h 356"/>
                <a:gd name="T44" fmla="*/ 78 w 97"/>
                <a:gd name="T45" fmla="*/ 151 h 356"/>
                <a:gd name="T46" fmla="*/ 19 w 97"/>
                <a:gd name="T47" fmla="*/ 178 h 356"/>
                <a:gd name="T48" fmla="*/ 1 w 97"/>
                <a:gd name="T49" fmla="*/ 208 h 356"/>
                <a:gd name="T50" fmla="*/ 1 w 97"/>
                <a:gd name="T51" fmla="*/ 152 h 356"/>
                <a:gd name="T52" fmla="*/ 72 w 97"/>
                <a:gd name="T53" fmla="*/ 79 h 356"/>
                <a:gd name="T54" fmla="*/ 93 w 97"/>
                <a:gd name="T55" fmla="*/ 107 h 356"/>
                <a:gd name="T56" fmla="*/ 77 w 97"/>
                <a:gd name="T57" fmla="*/ 133 h 356"/>
                <a:gd name="T58" fmla="*/ 72 w 97"/>
                <a:gd name="T59" fmla="*/ 79 h 356"/>
                <a:gd name="T60" fmla="*/ 23 w 97"/>
                <a:gd name="T61" fmla="*/ 105 h 356"/>
                <a:gd name="T62" fmla="*/ 2 w 97"/>
                <a:gd name="T63" fmla="*/ 134 h 356"/>
                <a:gd name="T64" fmla="*/ 8 w 97"/>
                <a:gd name="T65" fmla="*/ 82 h 356"/>
                <a:gd name="T66" fmla="*/ 49 w 97"/>
                <a:gd name="T67" fmla="*/ 0 h 356"/>
                <a:gd name="T68" fmla="*/ 68 w 97"/>
                <a:gd name="T69" fmla="*/ 10 h 356"/>
                <a:gd name="T70" fmla="*/ 81 w 97"/>
                <a:gd name="T71" fmla="*/ 39 h 356"/>
                <a:gd name="T72" fmla="*/ 87 w 97"/>
                <a:gd name="T73" fmla="*/ 62 h 356"/>
                <a:gd name="T74" fmla="*/ 62 w 97"/>
                <a:gd name="T75" fmla="*/ 41 h 356"/>
                <a:gd name="T76" fmla="*/ 53 w 97"/>
                <a:gd name="T77" fmla="*/ 22 h 356"/>
                <a:gd name="T78" fmla="*/ 50 w 97"/>
                <a:gd name="T79" fmla="*/ 18 h 356"/>
                <a:gd name="T80" fmla="*/ 49 w 97"/>
                <a:gd name="T81" fmla="*/ 18 h 356"/>
                <a:gd name="T82" fmla="*/ 45 w 97"/>
                <a:gd name="T83" fmla="*/ 22 h 356"/>
                <a:gd name="T84" fmla="*/ 35 w 97"/>
                <a:gd name="T85" fmla="*/ 41 h 356"/>
                <a:gd name="T86" fmla="*/ 11 w 97"/>
                <a:gd name="T87" fmla="*/ 62 h 356"/>
                <a:gd name="T88" fmla="*/ 17 w 97"/>
                <a:gd name="T89" fmla="*/ 39 h 356"/>
                <a:gd name="T90" fmla="*/ 30 w 97"/>
                <a:gd name="T91" fmla="*/ 10 h 356"/>
                <a:gd name="T92" fmla="*/ 49 w 97"/>
                <a:gd name="T93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356">
                  <a:moveTo>
                    <a:pt x="13" y="299"/>
                  </a:moveTo>
                  <a:lnTo>
                    <a:pt x="32" y="301"/>
                  </a:lnTo>
                  <a:lnTo>
                    <a:pt x="37" y="317"/>
                  </a:lnTo>
                  <a:lnTo>
                    <a:pt x="41" y="327"/>
                  </a:lnTo>
                  <a:lnTo>
                    <a:pt x="45" y="334"/>
                  </a:lnTo>
                  <a:lnTo>
                    <a:pt x="48" y="337"/>
                  </a:lnTo>
                  <a:lnTo>
                    <a:pt x="49" y="337"/>
                  </a:lnTo>
                  <a:lnTo>
                    <a:pt x="49" y="337"/>
                  </a:lnTo>
                  <a:lnTo>
                    <a:pt x="50" y="337"/>
                  </a:lnTo>
                  <a:lnTo>
                    <a:pt x="50" y="337"/>
                  </a:lnTo>
                  <a:lnTo>
                    <a:pt x="53" y="334"/>
                  </a:lnTo>
                  <a:lnTo>
                    <a:pt x="57" y="327"/>
                  </a:lnTo>
                  <a:lnTo>
                    <a:pt x="61" y="317"/>
                  </a:lnTo>
                  <a:lnTo>
                    <a:pt x="65" y="301"/>
                  </a:lnTo>
                  <a:lnTo>
                    <a:pt x="86" y="299"/>
                  </a:lnTo>
                  <a:lnTo>
                    <a:pt x="81" y="317"/>
                  </a:lnTo>
                  <a:lnTo>
                    <a:pt x="76" y="331"/>
                  </a:lnTo>
                  <a:lnTo>
                    <a:pt x="68" y="346"/>
                  </a:lnTo>
                  <a:lnTo>
                    <a:pt x="59" y="354"/>
                  </a:lnTo>
                  <a:lnTo>
                    <a:pt x="49" y="356"/>
                  </a:lnTo>
                  <a:lnTo>
                    <a:pt x="39" y="354"/>
                  </a:lnTo>
                  <a:lnTo>
                    <a:pt x="30" y="346"/>
                  </a:lnTo>
                  <a:lnTo>
                    <a:pt x="22" y="331"/>
                  </a:lnTo>
                  <a:lnTo>
                    <a:pt x="17" y="317"/>
                  </a:lnTo>
                  <a:lnTo>
                    <a:pt x="13" y="299"/>
                  </a:lnTo>
                  <a:close/>
                  <a:moveTo>
                    <a:pt x="95" y="227"/>
                  </a:moveTo>
                  <a:lnTo>
                    <a:pt x="93" y="254"/>
                  </a:lnTo>
                  <a:lnTo>
                    <a:pt x="90" y="278"/>
                  </a:lnTo>
                  <a:lnTo>
                    <a:pt x="71" y="281"/>
                  </a:lnTo>
                  <a:lnTo>
                    <a:pt x="74" y="256"/>
                  </a:lnTo>
                  <a:lnTo>
                    <a:pt x="77" y="228"/>
                  </a:lnTo>
                  <a:lnTo>
                    <a:pt x="95" y="227"/>
                  </a:lnTo>
                  <a:close/>
                  <a:moveTo>
                    <a:pt x="2" y="227"/>
                  </a:moveTo>
                  <a:lnTo>
                    <a:pt x="21" y="228"/>
                  </a:lnTo>
                  <a:lnTo>
                    <a:pt x="24" y="256"/>
                  </a:lnTo>
                  <a:lnTo>
                    <a:pt x="27" y="281"/>
                  </a:lnTo>
                  <a:lnTo>
                    <a:pt x="9" y="278"/>
                  </a:lnTo>
                  <a:lnTo>
                    <a:pt x="5" y="254"/>
                  </a:lnTo>
                  <a:lnTo>
                    <a:pt x="2" y="227"/>
                  </a:lnTo>
                  <a:close/>
                  <a:moveTo>
                    <a:pt x="78" y="151"/>
                  </a:moveTo>
                  <a:lnTo>
                    <a:pt x="96" y="152"/>
                  </a:lnTo>
                  <a:lnTo>
                    <a:pt x="97" y="178"/>
                  </a:lnTo>
                  <a:lnTo>
                    <a:pt x="96" y="208"/>
                  </a:lnTo>
                  <a:lnTo>
                    <a:pt x="78" y="209"/>
                  </a:lnTo>
                  <a:lnTo>
                    <a:pt x="79" y="178"/>
                  </a:lnTo>
                  <a:lnTo>
                    <a:pt x="78" y="151"/>
                  </a:lnTo>
                  <a:close/>
                  <a:moveTo>
                    <a:pt x="20" y="151"/>
                  </a:moveTo>
                  <a:lnTo>
                    <a:pt x="19" y="178"/>
                  </a:lnTo>
                  <a:lnTo>
                    <a:pt x="20" y="209"/>
                  </a:lnTo>
                  <a:lnTo>
                    <a:pt x="1" y="208"/>
                  </a:lnTo>
                  <a:lnTo>
                    <a:pt x="0" y="178"/>
                  </a:lnTo>
                  <a:lnTo>
                    <a:pt x="1" y="152"/>
                  </a:lnTo>
                  <a:lnTo>
                    <a:pt x="20" y="151"/>
                  </a:lnTo>
                  <a:close/>
                  <a:moveTo>
                    <a:pt x="72" y="79"/>
                  </a:moveTo>
                  <a:lnTo>
                    <a:pt x="90" y="82"/>
                  </a:lnTo>
                  <a:lnTo>
                    <a:pt x="93" y="107"/>
                  </a:lnTo>
                  <a:lnTo>
                    <a:pt x="96" y="134"/>
                  </a:lnTo>
                  <a:lnTo>
                    <a:pt x="77" y="133"/>
                  </a:lnTo>
                  <a:lnTo>
                    <a:pt x="75" y="105"/>
                  </a:lnTo>
                  <a:lnTo>
                    <a:pt x="72" y="79"/>
                  </a:lnTo>
                  <a:close/>
                  <a:moveTo>
                    <a:pt x="27" y="79"/>
                  </a:moveTo>
                  <a:lnTo>
                    <a:pt x="23" y="105"/>
                  </a:lnTo>
                  <a:lnTo>
                    <a:pt x="21" y="133"/>
                  </a:lnTo>
                  <a:lnTo>
                    <a:pt x="2" y="134"/>
                  </a:lnTo>
                  <a:lnTo>
                    <a:pt x="5" y="107"/>
                  </a:lnTo>
                  <a:lnTo>
                    <a:pt x="8" y="82"/>
                  </a:lnTo>
                  <a:lnTo>
                    <a:pt x="27" y="79"/>
                  </a:lnTo>
                  <a:close/>
                  <a:moveTo>
                    <a:pt x="49" y="0"/>
                  </a:moveTo>
                  <a:lnTo>
                    <a:pt x="59" y="2"/>
                  </a:lnTo>
                  <a:lnTo>
                    <a:pt x="68" y="10"/>
                  </a:lnTo>
                  <a:lnTo>
                    <a:pt x="76" y="24"/>
                  </a:lnTo>
                  <a:lnTo>
                    <a:pt x="81" y="39"/>
                  </a:lnTo>
                  <a:lnTo>
                    <a:pt x="86" y="56"/>
                  </a:lnTo>
                  <a:lnTo>
                    <a:pt x="87" y="62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7" y="30"/>
                  </a:lnTo>
                  <a:lnTo>
                    <a:pt x="53" y="22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8" y="19"/>
                  </a:lnTo>
                  <a:lnTo>
                    <a:pt x="45" y="22"/>
                  </a:lnTo>
                  <a:lnTo>
                    <a:pt x="41" y="30"/>
                  </a:lnTo>
                  <a:lnTo>
                    <a:pt x="35" y="41"/>
                  </a:lnTo>
                  <a:lnTo>
                    <a:pt x="30" y="60"/>
                  </a:lnTo>
                  <a:lnTo>
                    <a:pt x="11" y="62"/>
                  </a:lnTo>
                  <a:lnTo>
                    <a:pt x="13" y="56"/>
                  </a:lnTo>
                  <a:lnTo>
                    <a:pt x="17" y="39"/>
                  </a:lnTo>
                  <a:lnTo>
                    <a:pt x="22" y="24"/>
                  </a:lnTo>
                  <a:lnTo>
                    <a:pt x="30" y="10"/>
                  </a:lnTo>
                  <a:lnTo>
                    <a:pt x="39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235">
              <a:extLst>
                <a:ext uri="{FF2B5EF4-FFF2-40B4-BE49-F238E27FC236}">
                  <a16:creationId xmlns:a16="http://schemas.microsoft.com/office/drawing/2014/main" id="{65134BD5-5A27-4990-B7AF-4DFF351A8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5418" y="3230562"/>
              <a:ext cx="568325" cy="385763"/>
            </a:xfrm>
            <a:custGeom>
              <a:avLst/>
              <a:gdLst>
                <a:gd name="T0" fmla="*/ 339 w 358"/>
                <a:gd name="T1" fmla="*/ 120 h 243"/>
                <a:gd name="T2" fmla="*/ 339 w 358"/>
                <a:gd name="T3" fmla="*/ 121 h 243"/>
                <a:gd name="T4" fmla="*/ 338 w 358"/>
                <a:gd name="T5" fmla="*/ 121 h 243"/>
                <a:gd name="T6" fmla="*/ 20 w 358"/>
                <a:gd name="T7" fmla="*/ 120 h 243"/>
                <a:gd name="T8" fmla="*/ 20 w 358"/>
                <a:gd name="T9" fmla="*/ 122 h 243"/>
                <a:gd name="T10" fmla="*/ 19 w 358"/>
                <a:gd name="T11" fmla="*/ 121 h 243"/>
                <a:gd name="T12" fmla="*/ 20 w 358"/>
                <a:gd name="T13" fmla="*/ 120 h 243"/>
                <a:gd name="T14" fmla="*/ 157 w 358"/>
                <a:gd name="T15" fmla="*/ 20 h 243"/>
                <a:gd name="T16" fmla="*/ 114 w 358"/>
                <a:gd name="T17" fmla="*/ 28 h 243"/>
                <a:gd name="T18" fmla="*/ 66 w 358"/>
                <a:gd name="T19" fmla="*/ 49 h 243"/>
                <a:gd name="T20" fmla="*/ 35 w 358"/>
                <a:gd name="T21" fmla="*/ 78 h 243"/>
                <a:gd name="T22" fmla="*/ 12 w 358"/>
                <a:gd name="T23" fmla="*/ 103 h 243"/>
                <a:gd name="T24" fmla="*/ 0 w 358"/>
                <a:gd name="T25" fmla="*/ 121 h 243"/>
                <a:gd name="T26" fmla="*/ 12 w 358"/>
                <a:gd name="T27" fmla="*/ 140 h 243"/>
                <a:gd name="T28" fmla="*/ 35 w 358"/>
                <a:gd name="T29" fmla="*/ 165 h 243"/>
                <a:gd name="T30" fmla="*/ 68 w 358"/>
                <a:gd name="T31" fmla="*/ 195 h 243"/>
                <a:gd name="T32" fmla="*/ 116 w 358"/>
                <a:gd name="T33" fmla="*/ 214 h 243"/>
                <a:gd name="T34" fmla="*/ 157 w 358"/>
                <a:gd name="T35" fmla="*/ 222 h 243"/>
                <a:gd name="T36" fmla="*/ 201 w 358"/>
                <a:gd name="T37" fmla="*/ 222 h 243"/>
                <a:gd name="T38" fmla="*/ 243 w 358"/>
                <a:gd name="T39" fmla="*/ 214 h 243"/>
                <a:gd name="T40" fmla="*/ 289 w 358"/>
                <a:gd name="T41" fmla="*/ 195 h 243"/>
                <a:gd name="T42" fmla="*/ 322 w 358"/>
                <a:gd name="T43" fmla="*/ 165 h 243"/>
                <a:gd name="T44" fmla="*/ 346 w 358"/>
                <a:gd name="T45" fmla="*/ 140 h 243"/>
                <a:gd name="T46" fmla="*/ 358 w 358"/>
                <a:gd name="T47" fmla="*/ 121 h 243"/>
                <a:gd name="T48" fmla="*/ 346 w 358"/>
                <a:gd name="T49" fmla="*/ 103 h 243"/>
                <a:gd name="T50" fmla="*/ 322 w 358"/>
                <a:gd name="T51" fmla="*/ 78 h 243"/>
                <a:gd name="T52" fmla="*/ 291 w 358"/>
                <a:gd name="T53" fmla="*/ 49 h 243"/>
                <a:gd name="T54" fmla="*/ 244 w 358"/>
                <a:gd name="T55" fmla="*/ 28 h 243"/>
                <a:gd name="T56" fmla="*/ 202 w 358"/>
                <a:gd name="T57" fmla="*/ 20 h 243"/>
                <a:gd name="T58" fmla="*/ 179 w 358"/>
                <a:gd name="T59" fmla="*/ 0 h 243"/>
                <a:gd name="T60" fmla="*/ 217 w 358"/>
                <a:gd name="T61" fmla="*/ 3 h 243"/>
                <a:gd name="T62" fmla="*/ 253 w 358"/>
                <a:gd name="T63" fmla="*/ 10 h 243"/>
                <a:gd name="T64" fmla="*/ 304 w 358"/>
                <a:gd name="T65" fmla="*/ 34 h 243"/>
                <a:gd name="T66" fmla="*/ 340 w 358"/>
                <a:gd name="T67" fmla="*/ 67 h 243"/>
                <a:gd name="T68" fmla="*/ 356 w 358"/>
                <a:gd name="T69" fmla="*/ 103 h 243"/>
                <a:gd name="T70" fmla="*/ 356 w 358"/>
                <a:gd name="T71" fmla="*/ 141 h 243"/>
                <a:gd name="T72" fmla="*/ 337 w 358"/>
                <a:gd name="T73" fmla="*/ 178 h 243"/>
                <a:gd name="T74" fmla="*/ 304 w 358"/>
                <a:gd name="T75" fmla="*/ 209 h 243"/>
                <a:gd name="T76" fmla="*/ 249 w 358"/>
                <a:gd name="T77" fmla="*/ 233 h 243"/>
                <a:gd name="T78" fmla="*/ 195 w 358"/>
                <a:gd name="T79" fmla="*/ 242 h 243"/>
                <a:gd name="T80" fmla="*/ 162 w 358"/>
                <a:gd name="T81" fmla="*/ 242 h 243"/>
                <a:gd name="T82" fmla="*/ 109 w 358"/>
                <a:gd name="T83" fmla="*/ 233 h 243"/>
                <a:gd name="T84" fmla="*/ 54 w 358"/>
                <a:gd name="T85" fmla="*/ 209 h 243"/>
                <a:gd name="T86" fmla="*/ 21 w 358"/>
                <a:gd name="T87" fmla="*/ 178 h 243"/>
                <a:gd name="T88" fmla="*/ 2 w 358"/>
                <a:gd name="T89" fmla="*/ 141 h 243"/>
                <a:gd name="T90" fmla="*/ 2 w 358"/>
                <a:gd name="T91" fmla="*/ 102 h 243"/>
                <a:gd name="T92" fmla="*/ 19 w 358"/>
                <a:gd name="T93" fmla="*/ 67 h 243"/>
                <a:gd name="T94" fmla="*/ 54 w 358"/>
                <a:gd name="T95" fmla="*/ 34 h 243"/>
                <a:gd name="T96" fmla="*/ 105 w 358"/>
                <a:gd name="T97" fmla="*/ 10 h 243"/>
                <a:gd name="T98" fmla="*/ 141 w 358"/>
                <a:gd name="T99" fmla="*/ 3 h 243"/>
                <a:gd name="T100" fmla="*/ 179 w 358"/>
                <a:gd name="T10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8" h="243">
                  <a:moveTo>
                    <a:pt x="338" y="120"/>
                  </a:moveTo>
                  <a:lnTo>
                    <a:pt x="339" y="120"/>
                  </a:lnTo>
                  <a:lnTo>
                    <a:pt x="339" y="121"/>
                  </a:lnTo>
                  <a:lnTo>
                    <a:pt x="339" y="121"/>
                  </a:lnTo>
                  <a:lnTo>
                    <a:pt x="338" y="122"/>
                  </a:lnTo>
                  <a:lnTo>
                    <a:pt x="338" y="121"/>
                  </a:lnTo>
                  <a:lnTo>
                    <a:pt x="338" y="120"/>
                  </a:lnTo>
                  <a:close/>
                  <a:moveTo>
                    <a:pt x="20" y="120"/>
                  </a:moveTo>
                  <a:lnTo>
                    <a:pt x="20" y="121"/>
                  </a:lnTo>
                  <a:lnTo>
                    <a:pt x="20" y="122"/>
                  </a:lnTo>
                  <a:lnTo>
                    <a:pt x="20" y="121"/>
                  </a:lnTo>
                  <a:lnTo>
                    <a:pt x="19" y="121"/>
                  </a:lnTo>
                  <a:lnTo>
                    <a:pt x="20" y="120"/>
                  </a:lnTo>
                  <a:lnTo>
                    <a:pt x="20" y="120"/>
                  </a:lnTo>
                  <a:close/>
                  <a:moveTo>
                    <a:pt x="179" y="19"/>
                  </a:moveTo>
                  <a:lnTo>
                    <a:pt x="157" y="20"/>
                  </a:lnTo>
                  <a:lnTo>
                    <a:pt x="138" y="23"/>
                  </a:lnTo>
                  <a:lnTo>
                    <a:pt x="114" y="28"/>
                  </a:lnTo>
                  <a:lnTo>
                    <a:pt x="92" y="36"/>
                  </a:lnTo>
                  <a:lnTo>
                    <a:pt x="66" y="49"/>
                  </a:lnTo>
                  <a:lnTo>
                    <a:pt x="49" y="63"/>
                  </a:lnTo>
                  <a:lnTo>
                    <a:pt x="35" y="78"/>
                  </a:lnTo>
                  <a:lnTo>
                    <a:pt x="25" y="95"/>
                  </a:lnTo>
                  <a:lnTo>
                    <a:pt x="12" y="103"/>
                  </a:lnTo>
                  <a:lnTo>
                    <a:pt x="3" y="111"/>
                  </a:lnTo>
                  <a:lnTo>
                    <a:pt x="0" y="121"/>
                  </a:lnTo>
                  <a:lnTo>
                    <a:pt x="3" y="132"/>
                  </a:lnTo>
                  <a:lnTo>
                    <a:pt x="12" y="140"/>
                  </a:lnTo>
                  <a:lnTo>
                    <a:pt x="25" y="148"/>
                  </a:lnTo>
                  <a:lnTo>
                    <a:pt x="35" y="165"/>
                  </a:lnTo>
                  <a:lnTo>
                    <a:pt x="50" y="180"/>
                  </a:lnTo>
                  <a:lnTo>
                    <a:pt x="68" y="195"/>
                  </a:lnTo>
                  <a:lnTo>
                    <a:pt x="94" y="207"/>
                  </a:lnTo>
                  <a:lnTo>
                    <a:pt x="116" y="214"/>
                  </a:lnTo>
                  <a:lnTo>
                    <a:pt x="139" y="219"/>
                  </a:lnTo>
                  <a:lnTo>
                    <a:pt x="157" y="222"/>
                  </a:lnTo>
                  <a:lnTo>
                    <a:pt x="179" y="223"/>
                  </a:lnTo>
                  <a:lnTo>
                    <a:pt x="201" y="222"/>
                  </a:lnTo>
                  <a:lnTo>
                    <a:pt x="220" y="219"/>
                  </a:lnTo>
                  <a:lnTo>
                    <a:pt x="243" y="214"/>
                  </a:lnTo>
                  <a:lnTo>
                    <a:pt x="264" y="207"/>
                  </a:lnTo>
                  <a:lnTo>
                    <a:pt x="289" y="195"/>
                  </a:lnTo>
                  <a:lnTo>
                    <a:pt x="308" y="180"/>
                  </a:lnTo>
                  <a:lnTo>
                    <a:pt x="322" y="165"/>
                  </a:lnTo>
                  <a:lnTo>
                    <a:pt x="333" y="148"/>
                  </a:lnTo>
                  <a:lnTo>
                    <a:pt x="346" y="140"/>
                  </a:lnTo>
                  <a:lnTo>
                    <a:pt x="354" y="132"/>
                  </a:lnTo>
                  <a:lnTo>
                    <a:pt x="358" y="121"/>
                  </a:lnTo>
                  <a:lnTo>
                    <a:pt x="354" y="111"/>
                  </a:lnTo>
                  <a:lnTo>
                    <a:pt x="346" y="103"/>
                  </a:lnTo>
                  <a:lnTo>
                    <a:pt x="333" y="95"/>
                  </a:lnTo>
                  <a:lnTo>
                    <a:pt x="322" y="78"/>
                  </a:lnTo>
                  <a:lnTo>
                    <a:pt x="309" y="63"/>
                  </a:lnTo>
                  <a:lnTo>
                    <a:pt x="291" y="49"/>
                  </a:lnTo>
                  <a:lnTo>
                    <a:pt x="266" y="36"/>
                  </a:lnTo>
                  <a:lnTo>
                    <a:pt x="244" y="28"/>
                  </a:lnTo>
                  <a:lnTo>
                    <a:pt x="220" y="23"/>
                  </a:lnTo>
                  <a:lnTo>
                    <a:pt x="202" y="20"/>
                  </a:lnTo>
                  <a:lnTo>
                    <a:pt x="179" y="19"/>
                  </a:lnTo>
                  <a:close/>
                  <a:moveTo>
                    <a:pt x="179" y="0"/>
                  </a:moveTo>
                  <a:lnTo>
                    <a:pt x="198" y="1"/>
                  </a:lnTo>
                  <a:lnTo>
                    <a:pt x="217" y="3"/>
                  </a:lnTo>
                  <a:lnTo>
                    <a:pt x="236" y="6"/>
                  </a:lnTo>
                  <a:lnTo>
                    <a:pt x="253" y="10"/>
                  </a:lnTo>
                  <a:lnTo>
                    <a:pt x="281" y="21"/>
                  </a:lnTo>
                  <a:lnTo>
                    <a:pt x="304" y="34"/>
                  </a:lnTo>
                  <a:lnTo>
                    <a:pt x="326" y="51"/>
                  </a:lnTo>
                  <a:lnTo>
                    <a:pt x="340" y="67"/>
                  </a:lnTo>
                  <a:lnTo>
                    <a:pt x="349" y="84"/>
                  </a:lnTo>
                  <a:lnTo>
                    <a:pt x="356" y="103"/>
                  </a:lnTo>
                  <a:lnTo>
                    <a:pt x="358" y="121"/>
                  </a:lnTo>
                  <a:lnTo>
                    <a:pt x="356" y="141"/>
                  </a:lnTo>
                  <a:lnTo>
                    <a:pt x="348" y="161"/>
                  </a:lnTo>
                  <a:lnTo>
                    <a:pt x="337" y="178"/>
                  </a:lnTo>
                  <a:lnTo>
                    <a:pt x="321" y="196"/>
                  </a:lnTo>
                  <a:lnTo>
                    <a:pt x="304" y="209"/>
                  </a:lnTo>
                  <a:lnTo>
                    <a:pt x="278" y="223"/>
                  </a:lnTo>
                  <a:lnTo>
                    <a:pt x="249" y="233"/>
                  </a:lnTo>
                  <a:lnTo>
                    <a:pt x="216" y="240"/>
                  </a:lnTo>
                  <a:lnTo>
                    <a:pt x="195" y="242"/>
                  </a:lnTo>
                  <a:lnTo>
                    <a:pt x="179" y="243"/>
                  </a:lnTo>
                  <a:lnTo>
                    <a:pt x="162" y="242"/>
                  </a:lnTo>
                  <a:lnTo>
                    <a:pt x="143" y="240"/>
                  </a:lnTo>
                  <a:lnTo>
                    <a:pt x="109" y="233"/>
                  </a:lnTo>
                  <a:lnTo>
                    <a:pt x="80" y="223"/>
                  </a:lnTo>
                  <a:lnTo>
                    <a:pt x="54" y="209"/>
                  </a:lnTo>
                  <a:lnTo>
                    <a:pt x="36" y="196"/>
                  </a:lnTo>
                  <a:lnTo>
                    <a:pt x="21" y="178"/>
                  </a:lnTo>
                  <a:lnTo>
                    <a:pt x="10" y="161"/>
                  </a:lnTo>
                  <a:lnTo>
                    <a:pt x="2" y="141"/>
                  </a:lnTo>
                  <a:lnTo>
                    <a:pt x="0" y="121"/>
                  </a:lnTo>
                  <a:lnTo>
                    <a:pt x="2" y="102"/>
                  </a:lnTo>
                  <a:lnTo>
                    <a:pt x="9" y="84"/>
                  </a:lnTo>
                  <a:lnTo>
                    <a:pt x="19" y="67"/>
                  </a:lnTo>
                  <a:lnTo>
                    <a:pt x="32" y="51"/>
                  </a:lnTo>
                  <a:lnTo>
                    <a:pt x="54" y="34"/>
                  </a:lnTo>
                  <a:lnTo>
                    <a:pt x="77" y="21"/>
                  </a:lnTo>
                  <a:lnTo>
                    <a:pt x="105" y="10"/>
                  </a:lnTo>
                  <a:lnTo>
                    <a:pt x="122" y="6"/>
                  </a:lnTo>
                  <a:lnTo>
                    <a:pt x="141" y="3"/>
                  </a:lnTo>
                  <a:lnTo>
                    <a:pt x="160" y="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236">
              <a:extLst>
                <a:ext uri="{FF2B5EF4-FFF2-40B4-BE49-F238E27FC236}">
                  <a16:creationId xmlns:a16="http://schemas.microsoft.com/office/drawing/2014/main" id="{BB9A5794-1AF9-4AD3-B22A-6392E49AD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5418" y="3346450"/>
              <a:ext cx="568325" cy="153988"/>
            </a:xfrm>
            <a:custGeom>
              <a:avLst/>
              <a:gdLst>
                <a:gd name="T0" fmla="*/ 150 w 358"/>
                <a:gd name="T1" fmla="*/ 19 h 97"/>
                <a:gd name="T2" fmla="*/ 104 w 358"/>
                <a:gd name="T3" fmla="*/ 23 h 97"/>
                <a:gd name="T4" fmla="*/ 63 w 358"/>
                <a:gd name="T5" fmla="*/ 30 h 97"/>
                <a:gd name="T6" fmla="*/ 42 w 358"/>
                <a:gd name="T7" fmla="*/ 36 h 97"/>
                <a:gd name="T8" fmla="*/ 23 w 358"/>
                <a:gd name="T9" fmla="*/ 44 h 97"/>
                <a:gd name="T10" fmla="*/ 20 w 358"/>
                <a:gd name="T11" fmla="*/ 47 h 97"/>
                <a:gd name="T12" fmla="*/ 20 w 358"/>
                <a:gd name="T13" fmla="*/ 48 h 97"/>
                <a:gd name="T14" fmla="*/ 23 w 358"/>
                <a:gd name="T15" fmla="*/ 52 h 97"/>
                <a:gd name="T16" fmla="*/ 42 w 358"/>
                <a:gd name="T17" fmla="*/ 61 h 97"/>
                <a:gd name="T18" fmla="*/ 63 w 358"/>
                <a:gd name="T19" fmla="*/ 67 h 97"/>
                <a:gd name="T20" fmla="*/ 104 w 358"/>
                <a:gd name="T21" fmla="*/ 74 h 97"/>
                <a:gd name="T22" fmla="*/ 150 w 358"/>
                <a:gd name="T23" fmla="*/ 77 h 97"/>
                <a:gd name="T24" fmla="*/ 208 w 358"/>
                <a:gd name="T25" fmla="*/ 77 h 97"/>
                <a:gd name="T26" fmla="*/ 254 w 358"/>
                <a:gd name="T27" fmla="*/ 74 h 97"/>
                <a:gd name="T28" fmla="*/ 295 w 358"/>
                <a:gd name="T29" fmla="*/ 67 h 97"/>
                <a:gd name="T30" fmla="*/ 316 w 358"/>
                <a:gd name="T31" fmla="*/ 61 h 97"/>
                <a:gd name="T32" fmla="*/ 335 w 358"/>
                <a:gd name="T33" fmla="*/ 52 h 97"/>
                <a:gd name="T34" fmla="*/ 339 w 358"/>
                <a:gd name="T35" fmla="*/ 48 h 97"/>
                <a:gd name="T36" fmla="*/ 339 w 358"/>
                <a:gd name="T37" fmla="*/ 47 h 97"/>
                <a:gd name="T38" fmla="*/ 335 w 358"/>
                <a:gd name="T39" fmla="*/ 44 h 97"/>
                <a:gd name="T40" fmla="*/ 317 w 358"/>
                <a:gd name="T41" fmla="*/ 36 h 97"/>
                <a:gd name="T42" fmla="*/ 295 w 358"/>
                <a:gd name="T43" fmla="*/ 30 h 97"/>
                <a:gd name="T44" fmla="*/ 254 w 358"/>
                <a:gd name="T45" fmla="*/ 23 h 97"/>
                <a:gd name="T46" fmla="*/ 208 w 358"/>
                <a:gd name="T47" fmla="*/ 19 h 97"/>
                <a:gd name="T48" fmla="*/ 179 w 358"/>
                <a:gd name="T49" fmla="*/ 0 h 97"/>
                <a:gd name="T50" fmla="*/ 226 w 358"/>
                <a:gd name="T51" fmla="*/ 2 h 97"/>
                <a:gd name="T52" fmla="*/ 278 w 358"/>
                <a:gd name="T53" fmla="*/ 7 h 97"/>
                <a:gd name="T54" fmla="*/ 301 w 358"/>
                <a:gd name="T55" fmla="*/ 11 h 97"/>
                <a:gd name="T56" fmla="*/ 333 w 358"/>
                <a:gd name="T57" fmla="*/ 22 h 97"/>
                <a:gd name="T58" fmla="*/ 354 w 358"/>
                <a:gd name="T59" fmla="*/ 38 h 97"/>
                <a:gd name="T60" fmla="*/ 354 w 358"/>
                <a:gd name="T61" fmla="*/ 59 h 97"/>
                <a:gd name="T62" fmla="*/ 333 w 358"/>
                <a:gd name="T63" fmla="*/ 75 h 97"/>
                <a:gd name="T64" fmla="*/ 301 w 358"/>
                <a:gd name="T65" fmla="*/ 85 h 97"/>
                <a:gd name="T66" fmla="*/ 277 w 358"/>
                <a:gd name="T67" fmla="*/ 90 h 97"/>
                <a:gd name="T68" fmla="*/ 225 w 358"/>
                <a:gd name="T69" fmla="*/ 95 h 97"/>
                <a:gd name="T70" fmla="*/ 179 w 358"/>
                <a:gd name="T71" fmla="*/ 97 h 97"/>
                <a:gd name="T72" fmla="*/ 132 w 358"/>
                <a:gd name="T73" fmla="*/ 95 h 97"/>
                <a:gd name="T74" fmla="*/ 81 w 358"/>
                <a:gd name="T75" fmla="*/ 90 h 97"/>
                <a:gd name="T76" fmla="*/ 57 w 358"/>
                <a:gd name="T77" fmla="*/ 85 h 97"/>
                <a:gd name="T78" fmla="*/ 25 w 358"/>
                <a:gd name="T79" fmla="*/ 75 h 97"/>
                <a:gd name="T80" fmla="*/ 3 w 358"/>
                <a:gd name="T81" fmla="*/ 59 h 97"/>
                <a:gd name="T82" fmla="*/ 3 w 358"/>
                <a:gd name="T83" fmla="*/ 38 h 97"/>
                <a:gd name="T84" fmla="*/ 25 w 358"/>
                <a:gd name="T85" fmla="*/ 22 h 97"/>
                <a:gd name="T86" fmla="*/ 57 w 358"/>
                <a:gd name="T87" fmla="*/ 11 h 97"/>
                <a:gd name="T88" fmla="*/ 81 w 358"/>
                <a:gd name="T89" fmla="*/ 7 h 97"/>
                <a:gd name="T90" fmla="*/ 132 w 358"/>
                <a:gd name="T91" fmla="*/ 2 h 97"/>
                <a:gd name="T92" fmla="*/ 179 w 358"/>
                <a:gd name="T9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8" h="97">
                  <a:moveTo>
                    <a:pt x="179" y="18"/>
                  </a:moveTo>
                  <a:lnTo>
                    <a:pt x="150" y="19"/>
                  </a:lnTo>
                  <a:lnTo>
                    <a:pt x="131" y="20"/>
                  </a:lnTo>
                  <a:lnTo>
                    <a:pt x="104" y="23"/>
                  </a:lnTo>
                  <a:lnTo>
                    <a:pt x="78" y="27"/>
                  </a:lnTo>
                  <a:lnTo>
                    <a:pt x="63" y="30"/>
                  </a:lnTo>
                  <a:lnTo>
                    <a:pt x="58" y="31"/>
                  </a:lnTo>
                  <a:lnTo>
                    <a:pt x="42" y="36"/>
                  </a:lnTo>
                  <a:lnTo>
                    <a:pt x="30" y="40"/>
                  </a:lnTo>
                  <a:lnTo>
                    <a:pt x="23" y="44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3" y="52"/>
                  </a:lnTo>
                  <a:lnTo>
                    <a:pt x="30" y="57"/>
                  </a:lnTo>
                  <a:lnTo>
                    <a:pt x="42" y="61"/>
                  </a:lnTo>
                  <a:lnTo>
                    <a:pt x="58" y="66"/>
                  </a:lnTo>
                  <a:lnTo>
                    <a:pt x="63" y="67"/>
                  </a:lnTo>
                  <a:lnTo>
                    <a:pt x="79" y="70"/>
                  </a:lnTo>
                  <a:lnTo>
                    <a:pt x="104" y="74"/>
                  </a:lnTo>
                  <a:lnTo>
                    <a:pt x="131" y="76"/>
                  </a:lnTo>
                  <a:lnTo>
                    <a:pt x="150" y="77"/>
                  </a:lnTo>
                  <a:lnTo>
                    <a:pt x="179" y="78"/>
                  </a:lnTo>
                  <a:lnTo>
                    <a:pt x="208" y="77"/>
                  </a:lnTo>
                  <a:lnTo>
                    <a:pt x="226" y="76"/>
                  </a:lnTo>
                  <a:lnTo>
                    <a:pt x="254" y="74"/>
                  </a:lnTo>
                  <a:lnTo>
                    <a:pt x="279" y="70"/>
                  </a:lnTo>
                  <a:lnTo>
                    <a:pt x="295" y="67"/>
                  </a:lnTo>
                  <a:lnTo>
                    <a:pt x="300" y="66"/>
                  </a:lnTo>
                  <a:lnTo>
                    <a:pt x="316" y="61"/>
                  </a:lnTo>
                  <a:lnTo>
                    <a:pt x="328" y="57"/>
                  </a:lnTo>
                  <a:lnTo>
                    <a:pt x="335" y="52"/>
                  </a:lnTo>
                  <a:lnTo>
                    <a:pt x="338" y="49"/>
                  </a:lnTo>
                  <a:lnTo>
                    <a:pt x="339" y="48"/>
                  </a:lnTo>
                  <a:lnTo>
                    <a:pt x="339" y="48"/>
                  </a:lnTo>
                  <a:lnTo>
                    <a:pt x="339" y="47"/>
                  </a:lnTo>
                  <a:lnTo>
                    <a:pt x="338" y="47"/>
                  </a:lnTo>
                  <a:lnTo>
                    <a:pt x="335" y="44"/>
                  </a:lnTo>
                  <a:lnTo>
                    <a:pt x="328" y="40"/>
                  </a:lnTo>
                  <a:lnTo>
                    <a:pt x="317" y="36"/>
                  </a:lnTo>
                  <a:lnTo>
                    <a:pt x="301" y="31"/>
                  </a:lnTo>
                  <a:lnTo>
                    <a:pt x="295" y="30"/>
                  </a:lnTo>
                  <a:lnTo>
                    <a:pt x="280" y="27"/>
                  </a:lnTo>
                  <a:lnTo>
                    <a:pt x="254" y="23"/>
                  </a:lnTo>
                  <a:lnTo>
                    <a:pt x="226" y="20"/>
                  </a:lnTo>
                  <a:lnTo>
                    <a:pt x="208" y="19"/>
                  </a:lnTo>
                  <a:lnTo>
                    <a:pt x="179" y="18"/>
                  </a:lnTo>
                  <a:close/>
                  <a:moveTo>
                    <a:pt x="179" y="0"/>
                  </a:moveTo>
                  <a:lnTo>
                    <a:pt x="207" y="1"/>
                  </a:lnTo>
                  <a:lnTo>
                    <a:pt x="226" y="2"/>
                  </a:lnTo>
                  <a:lnTo>
                    <a:pt x="253" y="4"/>
                  </a:lnTo>
                  <a:lnTo>
                    <a:pt x="278" y="7"/>
                  </a:lnTo>
                  <a:lnTo>
                    <a:pt x="299" y="11"/>
                  </a:lnTo>
                  <a:lnTo>
                    <a:pt x="301" y="11"/>
                  </a:lnTo>
                  <a:lnTo>
                    <a:pt x="318" y="16"/>
                  </a:lnTo>
                  <a:lnTo>
                    <a:pt x="333" y="22"/>
                  </a:lnTo>
                  <a:lnTo>
                    <a:pt x="346" y="30"/>
                  </a:lnTo>
                  <a:lnTo>
                    <a:pt x="354" y="38"/>
                  </a:lnTo>
                  <a:lnTo>
                    <a:pt x="358" y="48"/>
                  </a:lnTo>
                  <a:lnTo>
                    <a:pt x="354" y="59"/>
                  </a:lnTo>
                  <a:lnTo>
                    <a:pt x="346" y="67"/>
                  </a:lnTo>
                  <a:lnTo>
                    <a:pt x="333" y="75"/>
                  </a:lnTo>
                  <a:lnTo>
                    <a:pt x="318" y="80"/>
                  </a:lnTo>
                  <a:lnTo>
                    <a:pt x="301" y="85"/>
                  </a:lnTo>
                  <a:lnTo>
                    <a:pt x="298" y="86"/>
                  </a:lnTo>
                  <a:lnTo>
                    <a:pt x="277" y="90"/>
                  </a:lnTo>
                  <a:lnTo>
                    <a:pt x="252" y="93"/>
                  </a:lnTo>
                  <a:lnTo>
                    <a:pt x="225" y="95"/>
                  </a:lnTo>
                  <a:lnTo>
                    <a:pt x="207" y="96"/>
                  </a:lnTo>
                  <a:lnTo>
                    <a:pt x="179" y="97"/>
                  </a:lnTo>
                  <a:lnTo>
                    <a:pt x="151" y="96"/>
                  </a:lnTo>
                  <a:lnTo>
                    <a:pt x="132" y="95"/>
                  </a:lnTo>
                  <a:lnTo>
                    <a:pt x="106" y="93"/>
                  </a:lnTo>
                  <a:lnTo>
                    <a:pt x="81" y="90"/>
                  </a:lnTo>
                  <a:lnTo>
                    <a:pt x="60" y="86"/>
                  </a:lnTo>
                  <a:lnTo>
                    <a:pt x="57" y="85"/>
                  </a:lnTo>
                  <a:lnTo>
                    <a:pt x="39" y="80"/>
                  </a:lnTo>
                  <a:lnTo>
                    <a:pt x="25" y="75"/>
                  </a:lnTo>
                  <a:lnTo>
                    <a:pt x="12" y="67"/>
                  </a:lnTo>
                  <a:lnTo>
                    <a:pt x="3" y="59"/>
                  </a:lnTo>
                  <a:lnTo>
                    <a:pt x="0" y="48"/>
                  </a:lnTo>
                  <a:lnTo>
                    <a:pt x="3" y="38"/>
                  </a:lnTo>
                  <a:lnTo>
                    <a:pt x="12" y="30"/>
                  </a:lnTo>
                  <a:lnTo>
                    <a:pt x="25" y="22"/>
                  </a:lnTo>
                  <a:lnTo>
                    <a:pt x="39" y="16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81" y="7"/>
                  </a:lnTo>
                  <a:lnTo>
                    <a:pt x="106" y="4"/>
                  </a:lnTo>
                  <a:lnTo>
                    <a:pt x="132" y="2"/>
                  </a:lnTo>
                  <a:lnTo>
                    <a:pt x="151" y="1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237">
              <a:extLst>
                <a:ext uri="{FF2B5EF4-FFF2-40B4-BE49-F238E27FC236}">
                  <a16:creationId xmlns:a16="http://schemas.microsoft.com/office/drawing/2014/main" id="{C85526ED-E00D-4DC0-ACB2-4A08C2C95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2755" y="3076575"/>
              <a:ext cx="339725" cy="681038"/>
            </a:xfrm>
            <a:custGeom>
              <a:avLst/>
              <a:gdLst>
                <a:gd name="T0" fmla="*/ 14 w 214"/>
                <a:gd name="T1" fmla="*/ 1 h 429"/>
                <a:gd name="T2" fmla="*/ 51 w 214"/>
                <a:gd name="T3" fmla="*/ 8 h 429"/>
                <a:gd name="T4" fmla="*/ 84 w 214"/>
                <a:gd name="T5" fmla="*/ 19 h 429"/>
                <a:gd name="T6" fmla="*/ 116 w 214"/>
                <a:gd name="T7" fmla="*/ 36 h 429"/>
                <a:gd name="T8" fmla="*/ 142 w 214"/>
                <a:gd name="T9" fmla="*/ 57 h 429"/>
                <a:gd name="T10" fmla="*/ 167 w 214"/>
                <a:gd name="T11" fmla="*/ 83 h 429"/>
                <a:gd name="T12" fmla="*/ 187 w 214"/>
                <a:gd name="T13" fmla="*/ 112 h 429"/>
                <a:gd name="T14" fmla="*/ 201 w 214"/>
                <a:gd name="T15" fmla="*/ 144 h 429"/>
                <a:gd name="T16" fmla="*/ 211 w 214"/>
                <a:gd name="T17" fmla="*/ 179 h 429"/>
                <a:gd name="T18" fmla="*/ 214 w 214"/>
                <a:gd name="T19" fmla="*/ 216 h 429"/>
                <a:gd name="T20" fmla="*/ 211 w 214"/>
                <a:gd name="T21" fmla="*/ 251 h 429"/>
                <a:gd name="T22" fmla="*/ 202 w 214"/>
                <a:gd name="T23" fmla="*/ 284 h 429"/>
                <a:gd name="T24" fmla="*/ 189 w 214"/>
                <a:gd name="T25" fmla="*/ 315 h 429"/>
                <a:gd name="T26" fmla="*/ 171 w 214"/>
                <a:gd name="T27" fmla="*/ 344 h 429"/>
                <a:gd name="T28" fmla="*/ 150 w 214"/>
                <a:gd name="T29" fmla="*/ 369 h 429"/>
                <a:gd name="T30" fmla="*/ 124 w 214"/>
                <a:gd name="T31" fmla="*/ 391 h 429"/>
                <a:gd name="T32" fmla="*/ 95 w 214"/>
                <a:gd name="T33" fmla="*/ 408 h 429"/>
                <a:gd name="T34" fmla="*/ 64 w 214"/>
                <a:gd name="T35" fmla="*/ 421 h 429"/>
                <a:gd name="T36" fmla="*/ 31 w 214"/>
                <a:gd name="T37" fmla="*/ 429 h 429"/>
                <a:gd name="T38" fmla="*/ 31 w 214"/>
                <a:gd name="T39" fmla="*/ 410 h 429"/>
                <a:gd name="T40" fmla="*/ 29 w 214"/>
                <a:gd name="T41" fmla="*/ 410 h 429"/>
                <a:gd name="T42" fmla="*/ 60 w 214"/>
                <a:gd name="T43" fmla="*/ 403 h 429"/>
                <a:gd name="T44" fmla="*/ 88 w 214"/>
                <a:gd name="T45" fmla="*/ 391 h 429"/>
                <a:gd name="T46" fmla="*/ 114 w 214"/>
                <a:gd name="T47" fmla="*/ 375 h 429"/>
                <a:gd name="T48" fmla="*/ 136 w 214"/>
                <a:gd name="T49" fmla="*/ 356 h 429"/>
                <a:gd name="T50" fmla="*/ 156 w 214"/>
                <a:gd name="T51" fmla="*/ 332 h 429"/>
                <a:gd name="T52" fmla="*/ 172 w 214"/>
                <a:gd name="T53" fmla="*/ 307 h 429"/>
                <a:gd name="T54" fmla="*/ 185 w 214"/>
                <a:gd name="T55" fmla="*/ 278 h 429"/>
                <a:gd name="T56" fmla="*/ 192 w 214"/>
                <a:gd name="T57" fmla="*/ 248 h 429"/>
                <a:gd name="T58" fmla="*/ 194 w 214"/>
                <a:gd name="T59" fmla="*/ 216 h 429"/>
                <a:gd name="T60" fmla="*/ 192 w 214"/>
                <a:gd name="T61" fmla="*/ 182 h 429"/>
                <a:gd name="T62" fmla="*/ 184 w 214"/>
                <a:gd name="T63" fmla="*/ 151 h 429"/>
                <a:gd name="T64" fmla="*/ 170 w 214"/>
                <a:gd name="T65" fmla="*/ 121 h 429"/>
                <a:gd name="T66" fmla="*/ 153 w 214"/>
                <a:gd name="T67" fmla="*/ 94 h 429"/>
                <a:gd name="T68" fmla="*/ 131 w 214"/>
                <a:gd name="T69" fmla="*/ 72 h 429"/>
                <a:gd name="T70" fmla="*/ 105 w 214"/>
                <a:gd name="T71" fmla="*/ 52 h 429"/>
                <a:gd name="T72" fmla="*/ 77 w 214"/>
                <a:gd name="T73" fmla="*/ 37 h 429"/>
                <a:gd name="T74" fmla="*/ 46 w 214"/>
                <a:gd name="T75" fmla="*/ 25 h 429"/>
                <a:gd name="T76" fmla="*/ 14 w 214"/>
                <a:gd name="T77" fmla="*/ 20 h 429"/>
                <a:gd name="T78" fmla="*/ 14 w 214"/>
                <a:gd name="T79" fmla="*/ 1 h 429"/>
                <a:gd name="T80" fmla="*/ 0 w 214"/>
                <a:gd name="T81" fmla="*/ 0 h 429"/>
                <a:gd name="T82" fmla="*/ 13 w 214"/>
                <a:gd name="T83" fmla="*/ 1 h 429"/>
                <a:gd name="T84" fmla="*/ 0 w 214"/>
                <a:gd name="T85" fmla="*/ 1 h 429"/>
                <a:gd name="T86" fmla="*/ 0 w 214"/>
                <a:gd name="T8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429">
                  <a:moveTo>
                    <a:pt x="14" y="1"/>
                  </a:moveTo>
                  <a:lnTo>
                    <a:pt x="51" y="8"/>
                  </a:lnTo>
                  <a:lnTo>
                    <a:pt x="84" y="19"/>
                  </a:lnTo>
                  <a:lnTo>
                    <a:pt x="116" y="36"/>
                  </a:lnTo>
                  <a:lnTo>
                    <a:pt x="142" y="57"/>
                  </a:lnTo>
                  <a:lnTo>
                    <a:pt x="167" y="83"/>
                  </a:lnTo>
                  <a:lnTo>
                    <a:pt x="187" y="112"/>
                  </a:lnTo>
                  <a:lnTo>
                    <a:pt x="201" y="144"/>
                  </a:lnTo>
                  <a:lnTo>
                    <a:pt x="211" y="179"/>
                  </a:lnTo>
                  <a:lnTo>
                    <a:pt x="214" y="216"/>
                  </a:lnTo>
                  <a:lnTo>
                    <a:pt x="211" y="251"/>
                  </a:lnTo>
                  <a:lnTo>
                    <a:pt x="202" y="284"/>
                  </a:lnTo>
                  <a:lnTo>
                    <a:pt x="189" y="315"/>
                  </a:lnTo>
                  <a:lnTo>
                    <a:pt x="171" y="344"/>
                  </a:lnTo>
                  <a:lnTo>
                    <a:pt x="150" y="369"/>
                  </a:lnTo>
                  <a:lnTo>
                    <a:pt x="124" y="391"/>
                  </a:lnTo>
                  <a:lnTo>
                    <a:pt x="95" y="408"/>
                  </a:lnTo>
                  <a:lnTo>
                    <a:pt x="64" y="421"/>
                  </a:lnTo>
                  <a:lnTo>
                    <a:pt x="31" y="429"/>
                  </a:lnTo>
                  <a:lnTo>
                    <a:pt x="31" y="410"/>
                  </a:lnTo>
                  <a:lnTo>
                    <a:pt x="29" y="410"/>
                  </a:lnTo>
                  <a:lnTo>
                    <a:pt x="60" y="403"/>
                  </a:lnTo>
                  <a:lnTo>
                    <a:pt x="88" y="391"/>
                  </a:lnTo>
                  <a:lnTo>
                    <a:pt x="114" y="375"/>
                  </a:lnTo>
                  <a:lnTo>
                    <a:pt x="136" y="356"/>
                  </a:lnTo>
                  <a:lnTo>
                    <a:pt x="156" y="332"/>
                  </a:lnTo>
                  <a:lnTo>
                    <a:pt x="172" y="307"/>
                  </a:lnTo>
                  <a:lnTo>
                    <a:pt x="185" y="278"/>
                  </a:lnTo>
                  <a:lnTo>
                    <a:pt x="192" y="248"/>
                  </a:lnTo>
                  <a:lnTo>
                    <a:pt x="194" y="216"/>
                  </a:lnTo>
                  <a:lnTo>
                    <a:pt x="192" y="182"/>
                  </a:lnTo>
                  <a:lnTo>
                    <a:pt x="184" y="151"/>
                  </a:lnTo>
                  <a:lnTo>
                    <a:pt x="170" y="121"/>
                  </a:lnTo>
                  <a:lnTo>
                    <a:pt x="153" y="94"/>
                  </a:lnTo>
                  <a:lnTo>
                    <a:pt x="131" y="72"/>
                  </a:lnTo>
                  <a:lnTo>
                    <a:pt x="105" y="52"/>
                  </a:lnTo>
                  <a:lnTo>
                    <a:pt x="77" y="37"/>
                  </a:lnTo>
                  <a:lnTo>
                    <a:pt x="46" y="25"/>
                  </a:lnTo>
                  <a:lnTo>
                    <a:pt x="14" y="20"/>
                  </a:lnTo>
                  <a:lnTo>
                    <a:pt x="14" y="1"/>
                  </a:lnTo>
                  <a:close/>
                  <a:moveTo>
                    <a:pt x="0" y="0"/>
                  </a:moveTo>
                  <a:lnTo>
                    <a:pt x="13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9238">
              <a:extLst>
                <a:ext uri="{FF2B5EF4-FFF2-40B4-BE49-F238E27FC236}">
                  <a16:creationId xmlns:a16="http://schemas.microsoft.com/office/drawing/2014/main" id="{A6133800-8FE7-40FA-B000-DE21A16F9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3068" y="3727450"/>
              <a:ext cx="88900" cy="104775"/>
            </a:xfrm>
            <a:prstGeom prst="rect">
              <a:avLst/>
            </a:pr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9239">
              <a:extLst>
                <a:ext uri="{FF2B5EF4-FFF2-40B4-BE49-F238E27FC236}">
                  <a16:creationId xmlns:a16="http://schemas.microsoft.com/office/drawing/2014/main" id="{3A6F026C-88EA-4F52-9750-F99282682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3855" y="3832225"/>
              <a:ext cx="187325" cy="50800"/>
            </a:xfrm>
            <a:prstGeom prst="rect">
              <a:avLst/>
            </a:pr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9240">
              <a:extLst>
                <a:ext uri="{FF2B5EF4-FFF2-40B4-BE49-F238E27FC236}">
                  <a16:creationId xmlns:a16="http://schemas.microsoft.com/office/drawing/2014/main" id="{88DB7FEF-B13C-492C-A6FF-FE9FFB659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055" y="3078162"/>
              <a:ext cx="34925" cy="42863"/>
            </a:xfrm>
            <a:prstGeom prst="rect">
              <a:avLst/>
            </a:prstGeom>
            <a:solidFill>
              <a:srgbClr val="009958"/>
            </a:solidFill>
            <a:ln w="0">
              <a:solidFill>
                <a:srgbClr val="00995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241">
              <a:extLst>
                <a:ext uri="{FF2B5EF4-FFF2-40B4-BE49-F238E27FC236}">
                  <a16:creationId xmlns:a16="http://schemas.microsoft.com/office/drawing/2014/main" id="{128E03ED-6D93-4FBB-B847-36C55F6B0A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0018" y="3113087"/>
              <a:ext cx="571500" cy="573088"/>
            </a:xfrm>
            <a:custGeom>
              <a:avLst/>
              <a:gdLst>
                <a:gd name="T0" fmla="*/ 151 w 360"/>
                <a:gd name="T1" fmla="*/ 22 h 361"/>
                <a:gd name="T2" fmla="*/ 98 w 360"/>
                <a:gd name="T3" fmla="*/ 41 h 361"/>
                <a:gd name="T4" fmla="*/ 57 w 360"/>
                <a:gd name="T5" fmla="*/ 77 h 361"/>
                <a:gd name="T6" fmla="*/ 29 w 360"/>
                <a:gd name="T7" fmla="*/ 124 h 361"/>
                <a:gd name="T8" fmla="*/ 18 w 360"/>
                <a:gd name="T9" fmla="*/ 181 h 361"/>
                <a:gd name="T10" fmla="*/ 29 w 360"/>
                <a:gd name="T11" fmla="*/ 237 h 361"/>
                <a:gd name="T12" fmla="*/ 57 w 360"/>
                <a:gd name="T13" fmla="*/ 284 h 361"/>
                <a:gd name="T14" fmla="*/ 98 w 360"/>
                <a:gd name="T15" fmla="*/ 320 h 361"/>
                <a:gd name="T16" fmla="*/ 151 w 360"/>
                <a:gd name="T17" fmla="*/ 340 h 361"/>
                <a:gd name="T18" fmla="*/ 208 w 360"/>
                <a:gd name="T19" fmla="*/ 340 h 361"/>
                <a:gd name="T20" fmla="*/ 261 w 360"/>
                <a:gd name="T21" fmla="*/ 320 h 361"/>
                <a:gd name="T22" fmla="*/ 303 w 360"/>
                <a:gd name="T23" fmla="*/ 284 h 361"/>
                <a:gd name="T24" fmla="*/ 331 w 360"/>
                <a:gd name="T25" fmla="*/ 237 h 361"/>
                <a:gd name="T26" fmla="*/ 342 w 360"/>
                <a:gd name="T27" fmla="*/ 181 h 361"/>
                <a:gd name="T28" fmla="*/ 331 w 360"/>
                <a:gd name="T29" fmla="*/ 124 h 361"/>
                <a:gd name="T30" fmla="*/ 303 w 360"/>
                <a:gd name="T31" fmla="*/ 77 h 361"/>
                <a:gd name="T32" fmla="*/ 261 w 360"/>
                <a:gd name="T33" fmla="*/ 41 h 361"/>
                <a:gd name="T34" fmla="*/ 208 w 360"/>
                <a:gd name="T35" fmla="*/ 22 h 361"/>
                <a:gd name="T36" fmla="*/ 179 w 360"/>
                <a:gd name="T37" fmla="*/ 0 h 361"/>
                <a:gd name="T38" fmla="*/ 242 w 360"/>
                <a:gd name="T39" fmla="*/ 12 h 361"/>
                <a:gd name="T40" fmla="*/ 296 w 360"/>
                <a:gd name="T41" fmla="*/ 43 h 361"/>
                <a:gd name="T42" fmla="*/ 335 w 360"/>
                <a:gd name="T43" fmla="*/ 90 h 361"/>
                <a:gd name="T44" fmla="*/ 357 w 360"/>
                <a:gd name="T45" fmla="*/ 148 h 361"/>
                <a:gd name="T46" fmla="*/ 357 w 360"/>
                <a:gd name="T47" fmla="*/ 213 h 361"/>
                <a:gd name="T48" fmla="*/ 335 w 360"/>
                <a:gd name="T49" fmla="*/ 272 h 361"/>
                <a:gd name="T50" fmla="*/ 296 w 360"/>
                <a:gd name="T51" fmla="*/ 318 h 361"/>
                <a:gd name="T52" fmla="*/ 242 w 360"/>
                <a:gd name="T53" fmla="*/ 349 h 361"/>
                <a:gd name="T54" fmla="*/ 179 w 360"/>
                <a:gd name="T55" fmla="*/ 361 h 361"/>
                <a:gd name="T56" fmla="*/ 116 w 360"/>
                <a:gd name="T57" fmla="*/ 349 h 361"/>
                <a:gd name="T58" fmla="*/ 64 w 360"/>
                <a:gd name="T59" fmla="*/ 318 h 361"/>
                <a:gd name="T60" fmla="*/ 25 w 360"/>
                <a:gd name="T61" fmla="*/ 272 h 361"/>
                <a:gd name="T62" fmla="*/ 2 w 360"/>
                <a:gd name="T63" fmla="*/ 213 h 361"/>
                <a:gd name="T64" fmla="*/ 2 w 360"/>
                <a:gd name="T65" fmla="*/ 148 h 361"/>
                <a:gd name="T66" fmla="*/ 25 w 360"/>
                <a:gd name="T67" fmla="*/ 90 h 361"/>
                <a:gd name="T68" fmla="*/ 64 w 360"/>
                <a:gd name="T69" fmla="*/ 43 h 361"/>
                <a:gd name="T70" fmla="*/ 116 w 360"/>
                <a:gd name="T71" fmla="*/ 12 h 361"/>
                <a:gd name="T72" fmla="*/ 179 w 360"/>
                <a:gd name="T7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1">
                  <a:moveTo>
                    <a:pt x="179" y="19"/>
                  </a:moveTo>
                  <a:lnTo>
                    <a:pt x="151" y="22"/>
                  </a:lnTo>
                  <a:lnTo>
                    <a:pt x="124" y="29"/>
                  </a:lnTo>
                  <a:lnTo>
                    <a:pt x="98" y="41"/>
                  </a:lnTo>
                  <a:lnTo>
                    <a:pt x="76" y="57"/>
                  </a:lnTo>
                  <a:lnTo>
                    <a:pt x="57" y="77"/>
                  </a:lnTo>
                  <a:lnTo>
                    <a:pt x="40" y="99"/>
                  </a:lnTo>
                  <a:lnTo>
                    <a:pt x="29" y="124"/>
                  </a:lnTo>
                  <a:lnTo>
                    <a:pt x="20" y="152"/>
                  </a:lnTo>
                  <a:lnTo>
                    <a:pt x="18" y="181"/>
                  </a:lnTo>
                  <a:lnTo>
                    <a:pt x="20" y="210"/>
                  </a:lnTo>
                  <a:lnTo>
                    <a:pt x="29" y="237"/>
                  </a:lnTo>
                  <a:lnTo>
                    <a:pt x="40" y="262"/>
                  </a:lnTo>
                  <a:lnTo>
                    <a:pt x="57" y="284"/>
                  </a:lnTo>
                  <a:lnTo>
                    <a:pt x="76" y="304"/>
                  </a:lnTo>
                  <a:lnTo>
                    <a:pt x="98" y="320"/>
                  </a:lnTo>
                  <a:lnTo>
                    <a:pt x="124" y="332"/>
                  </a:lnTo>
                  <a:lnTo>
                    <a:pt x="151" y="340"/>
                  </a:lnTo>
                  <a:lnTo>
                    <a:pt x="179" y="342"/>
                  </a:lnTo>
                  <a:lnTo>
                    <a:pt x="208" y="340"/>
                  </a:lnTo>
                  <a:lnTo>
                    <a:pt x="236" y="332"/>
                  </a:lnTo>
                  <a:lnTo>
                    <a:pt x="261" y="320"/>
                  </a:lnTo>
                  <a:lnTo>
                    <a:pt x="284" y="304"/>
                  </a:lnTo>
                  <a:lnTo>
                    <a:pt x="303" y="284"/>
                  </a:lnTo>
                  <a:lnTo>
                    <a:pt x="319" y="262"/>
                  </a:lnTo>
                  <a:lnTo>
                    <a:pt x="331" y="237"/>
                  </a:lnTo>
                  <a:lnTo>
                    <a:pt x="338" y="210"/>
                  </a:lnTo>
                  <a:lnTo>
                    <a:pt x="342" y="181"/>
                  </a:lnTo>
                  <a:lnTo>
                    <a:pt x="338" y="152"/>
                  </a:lnTo>
                  <a:lnTo>
                    <a:pt x="331" y="124"/>
                  </a:lnTo>
                  <a:lnTo>
                    <a:pt x="319" y="99"/>
                  </a:lnTo>
                  <a:lnTo>
                    <a:pt x="303" y="77"/>
                  </a:lnTo>
                  <a:lnTo>
                    <a:pt x="284" y="57"/>
                  </a:lnTo>
                  <a:lnTo>
                    <a:pt x="261" y="41"/>
                  </a:lnTo>
                  <a:lnTo>
                    <a:pt x="236" y="29"/>
                  </a:lnTo>
                  <a:lnTo>
                    <a:pt x="208" y="22"/>
                  </a:lnTo>
                  <a:lnTo>
                    <a:pt x="179" y="19"/>
                  </a:lnTo>
                  <a:close/>
                  <a:moveTo>
                    <a:pt x="179" y="0"/>
                  </a:moveTo>
                  <a:lnTo>
                    <a:pt x="212" y="3"/>
                  </a:lnTo>
                  <a:lnTo>
                    <a:pt x="242" y="12"/>
                  </a:lnTo>
                  <a:lnTo>
                    <a:pt x="270" y="25"/>
                  </a:lnTo>
                  <a:lnTo>
                    <a:pt x="296" y="43"/>
                  </a:lnTo>
                  <a:lnTo>
                    <a:pt x="318" y="64"/>
                  </a:lnTo>
                  <a:lnTo>
                    <a:pt x="335" y="90"/>
                  </a:lnTo>
                  <a:lnTo>
                    <a:pt x="349" y="118"/>
                  </a:lnTo>
                  <a:lnTo>
                    <a:pt x="357" y="148"/>
                  </a:lnTo>
                  <a:lnTo>
                    <a:pt x="360" y="181"/>
                  </a:lnTo>
                  <a:lnTo>
                    <a:pt x="357" y="213"/>
                  </a:lnTo>
                  <a:lnTo>
                    <a:pt x="349" y="244"/>
                  </a:lnTo>
                  <a:lnTo>
                    <a:pt x="335" y="272"/>
                  </a:lnTo>
                  <a:lnTo>
                    <a:pt x="318" y="297"/>
                  </a:lnTo>
                  <a:lnTo>
                    <a:pt x="296" y="318"/>
                  </a:lnTo>
                  <a:lnTo>
                    <a:pt x="270" y="336"/>
                  </a:lnTo>
                  <a:lnTo>
                    <a:pt x="242" y="349"/>
                  </a:lnTo>
                  <a:lnTo>
                    <a:pt x="212" y="358"/>
                  </a:lnTo>
                  <a:lnTo>
                    <a:pt x="179" y="361"/>
                  </a:lnTo>
                  <a:lnTo>
                    <a:pt x="147" y="358"/>
                  </a:lnTo>
                  <a:lnTo>
                    <a:pt x="116" y="349"/>
                  </a:lnTo>
                  <a:lnTo>
                    <a:pt x="89" y="336"/>
                  </a:lnTo>
                  <a:lnTo>
                    <a:pt x="64" y="318"/>
                  </a:lnTo>
                  <a:lnTo>
                    <a:pt x="42" y="297"/>
                  </a:lnTo>
                  <a:lnTo>
                    <a:pt x="25" y="272"/>
                  </a:lnTo>
                  <a:lnTo>
                    <a:pt x="11" y="244"/>
                  </a:lnTo>
                  <a:lnTo>
                    <a:pt x="2" y="213"/>
                  </a:lnTo>
                  <a:lnTo>
                    <a:pt x="0" y="181"/>
                  </a:lnTo>
                  <a:lnTo>
                    <a:pt x="2" y="148"/>
                  </a:lnTo>
                  <a:lnTo>
                    <a:pt x="11" y="118"/>
                  </a:lnTo>
                  <a:lnTo>
                    <a:pt x="25" y="90"/>
                  </a:lnTo>
                  <a:lnTo>
                    <a:pt x="42" y="64"/>
                  </a:lnTo>
                  <a:lnTo>
                    <a:pt x="64" y="43"/>
                  </a:lnTo>
                  <a:lnTo>
                    <a:pt x="89" y="25"/>
                  </a:lnTo>
                  <a:lnTo>
                    <a:pt x="116" y="12"/>
                  </a:lnTo>
                  <a:lnTo>
                    <a:pt x="147" y="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42">
              <a:extLst>
                <a:ext uri="{FF2B5EF4-FFF2-40B4-BE49-F238E27FC236}">
                  <a16:creationId xmlns:a16="http://schemas.microsoft.com/office/drawing/2014/main" id="{6B1E1DB0-078E-4459-814A-6E454C0E3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2093" y="3114675"/>
              <a:ext cx="385763" cy="569913"/>
            </a:xfrm>
            <a:custGeom>
              <a:avLst/>
              <a:gdLst>
                <a:gd name="T0" fmla="*/ 101 w 243"/>
                <a:gd name="T1" fmla="*/ 23 h 359"/>
                <a:gd name="T2" fmla="*/ 65 w 243"/>
                <a:gd name="T3" fmla="*/ 48 h 359"/>
                <a:gd name="T4" fmla="*/ 38 w 243"/>
                <a:gd name="T5" fmla="*/ 90 h 359"/>
                <a:gd name="T6" fmla="*/ 22 w 243"/>
                <a:gd name="T7" fmla="*/ 147 h 359"/>
                <a:gd name="T8" fmla="*/ 22 w 243"/>
                <a:gd name="T9" fmla="*/ 211 h 359"/>
                <a:gd name="T10" fmla="*/ 38 w 243"/>
                <a:gd name="T11" fmla="*/ 268 h 359"/>
                <a:gd name="T12" fmla="*/ 65 w 243"/>
                <a:gd name="T13" fmla="*/ 311 h 359"/>
                <a:gd name="T14" fmla="*/ 101 w 243"/>
                <a:gd name="T15" fmla="*/ 335 h 359"/>
                <a:gd name="T16" fmla="*/ 142 w 243"/>
                <a:gd name="T17" fmla="*/ 335 h 359"/>
                <a:gd name="T18" fmla="*/ 178 w 243"/>
                <a:gd name="T19" fmla="*/ 311 h 359"/>
                <a:gd name="T20" fmla="*/ 206 w 243"/>
                <a:gd name="T21" fmla="*/ 268 h 359"/>
                <a:gd name="T22" fmla="*/ 222 w 243"/>
                <a:gd name="T23" fmla="*/ 211 h 359"/>
                <a:gd name="T24" fmla="*/ 222 w 243"/>
                <a:gd name="T25" fmla="*/ 147 h 359"/>
                <a:gd name="T26" fmla="*/ 206 w 243"/>
                <a:gd name="T27" fmla="*/ 90 h 359"/>
                <a:gd name="T28" fmla="*/ 178 w 243"/>
                <a:gd name="T29" fmla="*/ 48 h 359"/>
                <a:gd name="T30" fmla="*/ 142 w 243"/>
                <a:gd name="T31" fmla="*/ 23 h 359"/>
                <a:gd name="T32" fmla="*/ 121 w 243"/>
                <a:gd name="T33" fmla="*/ 0 h 359"/>
                <a:gd name="T34" fmla="*/ 161 w 243"/>
                <a:gd name="T35" fmla="*/ 10 h 359"/>
                <a:gd name="T36" fmla="*/ 195 w 243"/>
                <a:gd name="T37" fmla="*/ 35 h 359"/>
                <a:gd name="T38" fmla="*/ 224 w 243"/>
                <a:gd name="T39" fmla="*/ 81 h 359"/>
                <a:gd name="T40" fmla="*/ 241 w 243"/>
                <a:gd name="T41" fmla="*/ 145 h 359"/>
                <a:gd name="T42" fmla="*/ 241 w 243"/>
                <a:gd name="T43" fmla="*/ 214 h 359"/>
                <a:gd name="T44" fmla="*/ 224 w 243"/>
                <a:gd name="T45" fmla="*/ 277 h 359"/>
                <a:gd name="T46" fmla="*/ 195 w 243"/>
                <a:gd name="T47" fmla="*/ 323 h 359"/>
                <a:gd name="T48" fmla="*/ 161 w 243"/>
                <a:gd name="T49" fmla="*/ 349 h 359"/>
                <a:gd name="T50" fmla="*/ 121 w 243"/>
                <a:gd name="T51" fmla="*/ 359 h 359"/>
                <a:gd name="T52" fmla="*/ 83 w 243"/>
                <a:gd name="T53" fmla="*/ 349 h 359"/>
                <a:gd name="T54" fmla="*/ 49 w 243"/>
                <a:gd name="T55" fmla="*/ 323 h 359"/>
                <a:gd name="T56" fmla="*/ 19 w 243"/>
                <a:gd name="T57" fmla="*/ 277 h 359"/>
                <a:gd name="T58" fmla="*/ 3 w 243"/>
                <a:gd name="T59" fmla="*/ 214 h 359"/>
                <a:gd name="T60" fmla="*/ 3 w 243"/>
                <a:gd name="T61" fmla="*/ 145 h 359"/>
                <a:gd name="T62" fmla="*/ 19 w 243"/>
                <a:gd name="T63" fmla="*/ 81 h 359"/>
                <a:gd name="T64" fmla="*/ 49 w 243"/>
                <a:gd name="T65" fmla="*/ 35 h 359"/>
                <a:gd name="T66" fmla="*/ 83 w 243"/>
                <a:gd name="T67" fmla="*/ 10 h 359"/>
                <a:gd name="T68" fmla="*/ 121 w 243"/>
                <a:gd name="T6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359">
                  <a:moveTo>
                    <a:pt x="121" y="20"/>
                  </a:moveTo>
                  <a:lnTo>
                    <a:pt x="101" y="23"/>
                  </a:lnTo>
                  <a:lnTo>
                    <a:pt x="82" y="32"/>
                  </a:lnTo>
                  <a:lnTo>
                    <a:pt x="65" y="48"/>
                  </a:lnTo>
                  <a:lnTo>
                    <a:pt x="50" y="66"/>
                  </a:lnTo>
                  <a:lnTo>
                    <a:pt x="38" y="90"/>
                  </a:lnTo>
                  <a:lnTo>
                    <a:pt x="28" y="117"/>
                  </a:lnTo>
                  <a:lnTo>
                    <a:pt x="22" y="147"/>
                  </a:lnTo>
                  <a:lnTo>
                    <a:pt x="20" y="179"/>
                  </a:lnTo>
                  <a:lnTo>
                    <a:pt x="22" y="211"/>
                  </a:lnTo>
                  <a:lnTo>
                    <a:pt x="28" y="241"/>
                  </a:lnTo>
                  <a:lnTo>
                    <a:pt x="38" y="268"/>
                  </a:lnTo>
                  <a:lnTo>
                    <a:pt x="50" y="291"/>
                  </a:lnTo>
                  <a:lnTo>
                    <a:pt x="65" y="311"/>
                  </a:lnTo>
                  <a:lnTo>
                    <a:pt x="82" y="326"/>
                  </a:lnTo>
                  <a:lnTo>
                    <a:pt x="101" y="335"/>
                  </a:lnTo>
                  <a:lnTo>
                    <a:pt x="121" y="338"/>
                  </a:lnTo>
                  <a:lnTo>
                    <a:pt x="142" y="335"/>
                  </a:lnTo>
                  <a:lnTo>
                    <a:pt x="162" y="326"/>
                  </a:lnTo>
                  <a:lnTo>
                    <a:pt x="178" y="311"/>
                  </a:lnTo>
                  <a:lnTo>
                    <a:pt x="194" y="291"/>
                  </a:lnTo>
                  <a:lnTo>
                    <a:pt x="206" y="268"/>
                  </a:lnTo>
                  <a:lnTo>
                    <a:pt x="215" y="241"/>
                  </a:lnTo>
                  <a:lnTo>
                    <a:pt x="222" y="211"/>
                  </a:lnTo>
                  <a:lnTo>
                    <a:pt x="224" y="179"/>
                  </a:lnTo>
                  <a:lnTo>
                    <a:pt x="222" y="147"/>
                  </a:lnTo>
                  <a:lnTo>
                    <a:pt x="215" y="117"/>
                  </a:lnTo>
                  <a:lnTo>
                    <a:pt x="206" y="90"/>
                  </a:lnTo>
                  <a:lnTo>
                    <a:pt x="194" y="66"/>
                  </a:lnTo>
                  <a:lnTo>
                    <a:pt x="178" y="48"/>
                  </a:lnTo>
                  <a:lnTo>
                    <a:pt x="162" y="32"/>
                  </a:lnTo>
                  <a:lnTo>
                    <a:pt x="142" y="23"/>
                  </a:lnTo>
                  <a:lnTo>
                    <a:pt x="121" y="20"/>
                  </a:lnTo>
                  <a:close/>
                  <a:moveTo>
                    <a:pt x="121" y="0"/>
                  </a:moveTo>
                  <a:lnTo>
                    <a:pt x="141" y="2"/>
                  </a:lnTo>
                  <a:lnTo>
                    <a:pt x="161" y="10"/>
                  </a:lnTo>
                  <a:lnTo>
                    <a:pt x="178" y="20"/>
                  </a:lnTo>
                  <a:lnTo>
                    <a:pt x="195" y="35"/>
                  </a:lnTo>
                  <a:lnTo>
                    <a:pt x="209" y="54"/>
                  </a:lnTo>
                  <a:lnTo>
                    <a:pt x="224" y="81"/>
                  </a:lnTo>
                  <a:lnTo>
                    <a:pt x="235" y="112"/>
                  </a:lnTo>
                  <a:lnTo>
                    <a:pt x="241" y="145"/>
                  </a:lnTo>
                  <a:lnTo>
                    <a:pt x="243" y="179"/>
                  </a:lnTo>
                  <a:lnTo>
                    <a:pt x="241" y="214"/>
                  </a:lnTo>
                  <a:lnTo>
                    <a:pt x="235" y="247"/>
                  </a:lnTo>
                  <a:lnTo>
                    <a:pt x="224" y="277"/>
                  </a:lnTo>
                  <a:lnTo>
                    <a:pt x="209" y="304"/>
                  </a:lnTo>
                  <a:lnTo>
                    <a:pt x="195" y="323"/>
                  </a:lnTo>
                  <a:lnTo>
                    <a:pt x="178" y="338"/>
                  </a:lnTo>
                  <a:lnTo>
                    <a:pt x="161" y="349"/>
                  </a:lnTo>
                  <a:lnTo>
                    <a:pt x="141" y="357"/>
                  </a:lnTo>
                  <a:lnTo>
                    <a:pt x="121" y="359"/>
                  </a:lnTo>
                  <a:lnTo>
                    <a:pt x="102" y="357"/>
                  </a:lnTo>
                  <a:lnTo>
                    <a:pt x="83" y="349"/>
                  </a:lnTo>
                  <a:lnTo>
                    <a:pt x="66" y="338"/>
                  </a:lnTo>
                  <a:lnTo>
                    <a:pt x="49" y="323"/>
                  </a:lnTo>
                  <a:lnTo>
                    <a:pt x="35" y="304"/>
                  </a:lnTo>
                  <a:lnTo>
                    <a:pt x="19" y="277"/>
                  </a:lnTo>
                  <a:lnTo>
                    <a:pt x="9" y="247"/>
                  </a:lnTo>
                  <a:lnTo>
                    <a:pt x="3" y="214"/>
                  </a:lnTo>
                  <a:lnTo>
                    <a:pt x="0" y="179"/>
                  </a:lnTo>
                  <a:lnTo>
                    <a:pt x="3" y="145"/>
                  </a:lnTo>
                  <a:lnTo>
                    <a:pt x="9" y="112"/>
                  </a:lnTo>
                  <a:lnTo>
                    <a:pt x="19" y="81"/>
                  </a:lnTo>
                  <a:lnTo>
                    <a:pt x="35" y="54"/>
                  </a:lnTo>
                  <a:lnTo>
                    <a:pt x="49" y="35"/>
                  </a:lnTo>
                  <a:lnTo>
                    <a:pt x="66" y="20"/>
                  </a:lnTo>
                  <a:lnTo>
                    <a:pt x="83" y="10"/>
                  </a:lnTo>
                  <a:lnTo>
                    <a:pt x="102" y="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43">
              <a:extLst>
                <a:ext uri="{FF2B5EF4-FFF2-40B4-BE49-F238E27FC236}">
                  <a16:creationId xmlns:a16="http://schemas.microsoft.com/office/drawing/2014/main" id="{758F1756-9838-47B3-AD8C-FE8175C4D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9568" y="3116262"/>
              <a:ext cx="152400" cy="566738"/>
            </a:xfrm>
            <a:custGeom>
              <a:avLst/>
              <a:gdLst>
                <a:gd name="T0" fmla="*/ 45 w 96"/>
                <a:gd name="T1" fmla="*/ 20 h 357"/>
                <a:gd name="T2" fmla="*/ 38 w 96"/>
                <a:gd name="T3" fmla="*/ 31 h 357"/>
                <a:gd name="T4" fmla="*/ 29 w 96"/>
                <a:gd name="T5" fmla="*/ 62 h 357"/>
                <a:gd name="T6" fmla="*/ 21 w 96"/>
                <a:gd name="T7" fmla="*/ 116 h 357"/>
                <a:gd name="T8" fmla="*/ 19 w 96"/>
                <a:gd name="T9" fmla="*/ 178 h 357"/>
                <a:gd name="T10" fmla="*/ 21 w 96"/>
                <a:gd name="T11" fmla="*/ 241 h 357"/>
                <a:gd name="T12" fmla="*/ 29 w 96"/>
                <a:gd name="T13" fmla="*/ 294 h 357"/>
                <a:gd name="T14" fmla="*/ 38 w 96"/>
                <a:gd name="T15" fmla="*/ 325 h 357"/>
                <a:gd name="T16" fmla="*/ 45 w 96"/>
                <a:gd name="T17" fmla="*/ 337 h 357"/>
                <a:gd name="T18" fmla="*/ 49 w 96"/>
                <a:gd name="T19" fmla="*/ 337 h 357"/>
                <a:gd name="T20" fmla="*/ 57 w 96"/>
                <a:gd name="T21" fmla="*/ 325 h 357"/>
                <a:gd name="T22" fmla="*/ 67 w 96"/>
                <a:gd name="T23" fmla="*/ 294 h 357"/>
                <a:gd name="T24" fmla="*/ 74 w 96"/>
                <a:gd name="T25" fmla="*/ 241 h 357"/>
                <a:gd name="T26" fmla="*/ 77 w 96"/>
                <a:gd name="T27" fmla="*/ 178 h 357"/>
                <a:gd name="T28" fmla="*/ 74 w 96"/>
                <a:gd name="T29" fmla="*/ 116 h 357"/>
                <a:gd name="T30" fmla="*/ 67 w 96"/>
                <a:gd name="T31" fmla="*/ 62 h 357"/>
                <a:gd name="T32" fmla="*/ 57 w 96"/>
                <a:gd name="T33" fmla="*/ 31 h 357"/>
                <a:gd name="T34" fmla="*/ 49 w 96"/>
                <a:gd name="T35" fmla="*/ 20 h 357"/>
                <a:gd name="T36" fmla="*/ 47 w 96"/>
                <a:gd name="T37" fmla="*/ 0 h 357"/>
                <a:gd name="T38" fmla="*/ 65 w 96"/>
                <a:gd name="T39" fmla="*/ 9 h 357"/>
                <a:gd name="T40" fmla="*/ 78 w 96"/>
                <a:gd name="T41" fmla="*/ 36 h 357"/>
                <a:gd name="T42" fmla="*/ 90 w 96"/>
                <a:gd name="T43" fmla="*/ 83 h 357"/>
                <a:gd name="T44" fmla="*/ 95 w 96"/>
                <a:gd name="T45" fmla="*/ 145 h 357"/>
                <a:gd name="T46" fmla="*/ 95 w 96"/>
                <a:gd name="T47" fmla="*/ 212 h 357"/>
                <a:gd name="T48" fmla="*/ 90 w 96"/>
                <a:gd name="T49" fmla="*/ 274 h 357"/>
                <a:gd name="T50" fmla="*/ 78 w 96"/>
                <a:gd name="T51" fmla="*/ 320 h 357"/>
                <a:gd name="T52" fmla="*/ 65 w 96"/>
                <a:gd name="T53" fmla="*/ 347 h 357"/>
                <a:gd name="T54" fmla="*/ 47 w 96"/>
                <a:gd name="T55" fmla="*/ 357 h 357"/>
                <a:gd name="T56" fmla="*/ 31 w 96"/>
                <a:gd name="T57" fmla="*/ 347 h 357"/>
                <a:gd name="T58" fmla="*/ 16 w 96"/>
                <a:gd name="T59" fmla="*/ 320 h 357"/>
                <a:gd name="T60" fmla="*/ 6 w 96"/>
                <a:gd name="T61" fmla="*/ 274 h 357"/>
                <a:gd name="T62" fmla="*/ 0 w 96"/>
                <a:gd name="T63" fmla="*/ 212 h 357"/>
                <a:gd name="T64" fmla="*/ 0 w 96"/>
                <a:gd name="T65" fmla="*/ 145 h 357"/>
                <a:gd name="T66" fmla="*/ 6 w 96"/>
                <a:gd name="T67" fmla="*/ 83 h 357"/>
                <a:gd name="T68" fmla="*/ 16 w 96"/>
                <a:gd name="T69" fmla="*/ 36 h 357"/>
                <a:gd name="T70" fmla="*/ 31 w 96"/>
                <a:gd name="T71" fmla="*/ 9 h 357"/>
                <a:gd name="T72" fmla="*/ 47 w 96"/>
                <a:gd name="T73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57">
                  <a:moveTo>
                    <a:pt x="47" y="19"/>
                  </a:moveTo>
                  <a:lnTo>
                    <a:pt x="45" y="20"/>
                  </a:lnTo>
                  <a:lnTo>
                    <a:pt x="42" y="24"/>
                  </a:lnTo>
                  <a:lnTo>
                    <a:pt x="38" y="31"/>
                  </a:lnTo>
                  <a:lnTo>
                    <a:pt x="34" y="45"/>
                  </a:lnTo>
                  <a:lnTo>
                    <a:pt x="29" y="62"/>
                  </a:lnTo>
                  <a:lnTo>
                    <a:pt x="25" y="87"/>
                  </a:lnTo>
                  <a:lnTo>
                    <a:pt x="21" y="116"/>
                  </a:lnTo>
                  <a:lnTo>
                    <a:pt x="19" y="146"/>
                  </a:lnTo>
                  <a:lnTo>
                    <a:pt x="19" y="178"/>
                  </a:lnTo>
                  <a:lnTo>
                    <a:pt x="19" y="210"/>
                  </a:lnTo>
                  <a:lnTo>
                    <a:pt x="21" y="241"/>
                  </a:lnTo>
                  <a:lnTo>
                    <a:pt x="25" y="269"/>
                  </a:lnTo>
                  <a:lnTo>
                    <a:pt x="29" y="294"/>
                  </a:lnTo>
                  <a:lnTo>
                    <a:pt x="34" y="312"/>
                  </a:lnTo>
                  <a:lnTo>
                    <a:pt x="38" y="325"/>
                  </a:lnTo>
                  <a:lnTo>
                    <a:pt x="42" y="333"/>
                  </a:lnTo>
                  <a:lnTo>
                    <a:pt x="45" y="337"/>
                  </a:lnTo>
                  <a:lnTo>
                    <a:pt x="47" y="338"/>
                  </a:lnTo>
                  <a:lnTo>
                    <a:pt x="49" y="337"/>
                  </a:lnTo>
                  <a:lnTo>
                    <a:pt x="53" y="333"/>
                  </a:lnTo>
                  <a:lnTo>
                    <a:pt x="57" y="325"/>
                  </a:lnTo>
                  <a:lnTo>
                    <a:pt x="62" y="312"/>
                  </a:lnTo>
                  <a:lnTo>
                    <a:pt x="67" y="294"/>
                  </a:lnTo>
                  <a:lnTo>
                    <a:pt x="71" y="269"/>
                  </a:lnTo>
                  <a:lnTo>
                    <a:pt x="74" y="241"/>
                  </a:lnTo>
                  <a:lnTo>
                    <a:pt x="76" y="210"/>
                  </a:lnTo>
                  <a:lnTo>
                    <a:pt x="77" y="178"/>
                  </a:lnTo>
                  <a:lnTo>
                    <a:pt x="76" y="146"/>
                  </a:lnTo>
                  <a:lnTo>
                    <a:pt x="74" y="116"/>
                  </a:lnTo>
                  <a:lnTo>
                    <a:pt x="71" y="87"/>
                  </a:lnTo>
                  <a:lnTo>
                    <a:pt x="67" y="62"/>
                  </a:lnTo>
                  <a:lnTo>
                    <a:pt x="62" y="45"/>
                  </a:lnTo>
                  <a:lnTo>
                    <a:pt x="57" y="31"/>
                  </a:lnTo>
                  <a:lnTo>
                    <a:pt x="53" y="24"/>
                  </a:lnTo>
                  <a:lnTo>
                    <a:pt x="49" y="20"/>
                  </a:lnTo>
                  <a:lnTo>
                    <a:pt x="47" y="19"/>
                  </a:lnTo>
                  <a:close/>
                  <a:moveTo>
                    <a:pt x="47" y="0"/>
                  </a:moveTo>
                  <a:lnTo>
                    <a:pt x="57" y="2"/>
                  </a:lnTo>
                  <a:lnTo>
                    <a:pt x="65" y="9"/>
                  </a:lnTo>
                  <a:lnTo>
                    <a:pt x="72" y="20"/>
                  </a:lnTo>
                  <a:lnTo>
                    <a:pt x="78" y="36"/>
                  </a:lnTo>
                  <a:lnTo>
                    <a:pt x="85" y="56"/>
                  </a:lnTo>
                  <a:lnTo>
                    <a:pt x="90" y="83"/>
                  </a:lnTo>
                  <a:lnTo>
                    <a:pt x="93" y="113"/>
                  </a:lnTo>
                  <a:lnTo>
                    <a:pt x="95" y="145"/>
                  </a:lnTo>
                  <a:lnTo>
                    <a:pt x="96" y="178"/>
                  </a:lnTo>
                  <a:lnTo>
                    <a:pt x="95" y="212"/>
                  </a:lnTo>
                  <a:lnTo>
                    <a:pt x="93" y="244"/>
                  </a:lnTo>
                  <a:lnTo>
                    <a:pt x="90" y="274"/>
                  </a:lnTo>
                  <a:lnTo>
                    <a:pt x="85" y="300"/>
                  </a:lnTo>
                  <a:lnTo>
                    <a:pt x="78" y="320"/>
                  </a:lnTo>
                  <a:lnTo>
                    <a:pt x="72" y="336"/>
                  </a:lnTo>
                  <a:lnTo>
                    <a:pt x="65" y="347"/>
                  </a:lnTo>
                  <a:lnTo>
                    <a:pt x="57" y="354"/>
                  </a:lnTo>
                  <a:lnTo>
                    <a:pt x="47" y="357"/>
                  </a:lnTo>
                  <a:lnTo>
                    <a:pt x="39" y="354"/>
                  </a:lnTo>
                  <a:lnTo>
                    <a:pt x="31" y="347"/>
                  </a:lnTo>
                  <a:lnTo>
                    <a:pt x="24" y="336"/>
                  </a:lnTo>
                  <a:lnTo>
                    <a:pt x="16" y="320"/>
                  </a:lnTo>
                  <a:lnTo>
                    <a:pt x="11" y="300"/>
                  </a:lnTo>
                  <a:lnTo>
                    <a:pt x="6" y="274"/>
                  </a:lnTo>
                  <a:lnTo>
                    <a:pt x="2" y="244"/>
                  </a:lnTo>
                  <a:lnTo>
                    <a:pt x="0" y="212"/>
                  </a:lnTo>
                  <a:lnTo>
                    <a:pt x="0" y="178"/>
                  </a:lnTo>
                  <a:lnTo>
                    <a:pt x="0" y="145"/>
                  </a:lnTo>
                  <a:lnTo>
                    <a:pt x="2" y="113"/>
                  </a:lnTo>
                  <a:lnTo>
                    <a:pt x="6" y="83"/>
                  </a:lnTo>
                  <a:lnTo>
                    <a:pt x="11" y="56"/>
                  </a:lnTo>
                  <a:lnTo>
                    <a:pt x="16" y="36"/>
                  </a:lnTo>
                  <a:lnTo>
                    <a:pt x="24" y="20"/>
                  </a:lnTo>
                  <a:lnTo>
                    <a:pt x="31" y="9"/>
                  </a:lnTo>
                  <a:lnTo>
                    <a:pt x="3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44">
              <a:extLst>
                <a:ext uri="{FF2B5EF4-FFF2-40B4-BE49-F238E27FC236}">
                  <a16:creationId xmlns:a16="http://schemas.microsoft.com/office/drawing/2014/main" id="{781364AE-AB55-4354-81AD-2D3D5D18B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1605" y="3209925"/>
              <a:ext cx="568325" cy="387350"/>
            </a:xfrm>
            <a:custGeom>
              <a:avLst/>
              <a:gdLst>
                <a:gd name="T0" fmla="*/ 146 w 358"/>
                <a:gd name="T1" fmla="*/ 22 h 244"/>
                <a:gd name="T2" fmla="*/ 90 w 358"/>
                <a:gd name="T3" fmla="*/ 37 h 244"/>
                <a:gd name="T4" fmla="*/ 47 w 358"/>
                <a:gd name="T5" fmla="*/ 65 h 244"/>
                <a:gd name="T6" fmla="*/ 22 w 358"/>
                <a:gd name="T7" fmla="*/ 101 h 244"/>
                <a:gd name="T8" fmla="*/ 22 w 358"/>
                <a:gd name="T9" fmla="*/ 142 h 244"/>
                <a:gd name="T10" fmla="*/ 47 w 358"/>
                <a:gd name="T11" fmla="*/ 179 h 244"/>
                <a:gd name="T12" fmla="*/ 90 w 358"/>
                <a:gd name="T13" fmla="*/ 206 h 244"/>
                <a:gd name="T14" fmla="*/ 146 w 358"/>
                <a:gd name="T15" fmla="*/ 221 h 244"/>
                <a:gd name="T16" fmla="*/ 210 w 358"/>
                <a:gd name="T17" fmla="*/ 221 h 244"/>
                <a:gd name="T18" fmla="*/ 267 w 358"/>
                <a:gd name="T19" fmla="*/ 206 h 244"/>
                <a:gd name="T20" fmla="*/ 311 w 358"/>
                <a:gd name="T21" fmla="*/ 179 h 244"/>
                <a:gd name="T22" fmla="*/ 334 w 358"/>
                <a:gd name="T23" fmla="*/ 142 h 244"/>
                <a:gd name="T24" fmla="*/ 334 w 358"/>
                <a:gd name="T25" fmla="*/ 101 h 244"/>
                <a:gd name="T26" fmla="*/ 311 w 358"/>
                <a:gd name="T27" fmla="*/ 65 h 244"/>
                <a:gd name="T28" fmla="*/ 267 w 358"/>
                <a:gd name="T29" fmla="*/ 37 h 244"/>
                <a:gd name="T30" fmla="*/ 210 w 358"/>
                <a:gd name="T31" fmla="*/ 22 h 244"/>
                <a:gd name="T32" fmla="*/ 178 w 358"/>
                <a:gd name="T33" fmla="*/ 0 h 244"/>
                <a:gd name="T34" fmla="*/ 247 w 358"/>
                <a:gd name="T35" fmla="*/ 8 h 244"/>
                <a:gd name="T36" fmla="*/ 303 w 358"/>
                <a:gd name="T37" fmla="*/ 34 h 244"/>
                <a:gd name="T38" fmla="*/ 337 w 358"/>
                <a:gd name="T39" fmla="*/ 65 h 244"/>
                <a:gd name="T40" fmla="*/ 356 w 358"/>
                <a:gd name="T41" fmla="*/ 102 h 244"/>
                <a:gd name="T42" fmla="*/ 356 w 358"/>
                <a:gd name="T43" fmla="*/ 142 h 244"/>
                <a:gd name="T44" fmla="*/ 337 w 358"/>
                <a:gd name="T45" fmla="*/ 178 h 244"/>
                <a:gd name="T46" fmla="*/ 303 w 358"/>
                <a:gd name="T47" fmla="*/ 209 h 244"/>
                <a:gd name="T48" fmla="*/ 247 w 358"/>
                <a:gd name="T49" fmla="*/ 235 h 244"/>
                <a:gd name="T50" fmla="*/ 178 w 358"/>
                <a:gd name="T51" fmla="*/ 244 h 244"/>
                <a:gd name="T52" fmla="*/ 111 w 358"/>
                <a:gd name="T53" fmla="*/ 235 h 244"/>
                <a:gd name="T54" fmla="*/ 53 w 358"/>
                <a:gd name="T55" fmla="*/ 209 h 244"/>
                <a:gd name="T56" fmla="*/ 19 w 358"/>
                <a:gd name="T57" fmla="*/ 178 h 244"/>
                <a:gd name="T58" fmla="*/ 2 w 358"/>
                <a:gd name="T59" fmla="*/ 142 h 244"/>
                <a:gd name="T60" fmla="*/ 2 w 358"/>
                <a:gd name="T61" fmla="*/ 102 h 244"/>
                <a:gd name="T62" fmla="*/ 19 w 358"/>
                <a:gd name="T63" fmla="*/ 65 h 244"/>
                <a:gd name="T64" fmla="*/ 53 w 358"/>
                <a:gd name="T65" fmla="*/ 34 h 244"/>
                <a:gd name="T66" fmla="*/ 111 w 358"/>
                <a:gd name="T67" fmla="*/ 8 h 244"/>
                <a:gd name="T68" fmla="*/ 178 w 358"/>
                <a:gd name="T6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244">
                  <a:moveTo>
                    <a:pt x="178" y="20"/>
                  </a:moveTo>
                  <a:lnTo>
                    <a:pt x="146" y="22"/>
                  </a:lnTo>
                  <a:lnTo>
                    <a:pt x="116" y="28"/>
                  </a:lnTo>
                  <a:lnTo>
                    <a:pt x="90" y="37"/>
                  </a:lnTo>
                  <a:lnTo>
                    <a:pt x="66" y="50"/>
                  </a:lnTo>
                  <a:lnTo>
                    <a:pt x="47" y="65"/>
                  </a:lnTo>
                  <a:lnTo>
                    <a:pt x="32" y="82"/>
                  </a:lnTo>
                  <a:lnTo>
                    <a:pt x="22" y="101"/>
                  </a:lnTo>
                  <a:lnTo>
                    <a:pt x="19" y="122"/>
                  </a:lnTo>
                  <a:lnTo>
                    <a:pt x="22" y="142"/>
                  </a:lnTo>
                  <a:lnTo>
                    <a:pt x="32" y="161"/>
                  </a:lnTo>
                  <a:lnTo>
                    <a:pt x="47" y="179"/>
                  </a:lnTo>
                  <a:lnTo>
                    <a:pt x="66" y="193"/>
                  </a:lnTo>
                  <a:lnTo>
                    <a:pt x="90" y="206"/>
                  </a:lnTo>
                  <a:lnTo>
                    <a:pt x="116" y="215"/>
                  </a:lnTo>
                  <a:lnTo>
                    <a:pt x="146" y="221"/>
                  </a:lnTo>
                  <a:lnTo>
                    <a:pt x="178" y="223"/>
                  </a:lnTo>
                  <a:lnTo>
                    <a:pt x="210" y="221"/>
                  </a:lnTo>
                  <a:lnTo>
                    <a:pt x="240" y="215"/>
                  </a:lnTo>
                  <a:lnTo>
                    <a:pt x="267" y="206"/>
                  </a:lnTo>
                  <a:lnTo>
                    <a:pt x="291" y="193"/>
                  </a:lnTo>
                  <a:lnTo>
                    <a:pt x="311" y="179"/>
                  </a:lnTo>
                  <a:lnTo>
                    <a:pt x="325" y="161"/>
                  </a:lnTo>
                  <a:lnTo>
                    <a:pt x="334" y="142"/>
                  </a:lnTo>
                  <a:lnTo>
                    <a:pt x="337" y="122"/>
                  </a:lnTo>
                  <a:lnTo>
                    <a:pt x="334" y="101"/>
                  </a:lnTo>
                  <a:lnTo>
                    <a:pt x="325" y="82"/>
                  </a:lnTo>
                  <a:lnTo>
                    <a:pt x="311" y="65"/>
                  </a:lnTo>
                  <a:lnTo>
                    <a:pt x="291" y="50"/>
                  </a:lnTo>
                  <a:lnTo>
                    <a:pt x="267" y="37"/>
                  </a:lnTo>
                  <a:lnTo>
                    <a:pt x="240" y="28"/>
                  </a:lnTo>
                  <a:lnTo>
                    <a:pt x="210" y="22"/>
                  </a:lnTo>
                  <a:lnTo>
                    <a:pt x="178" y="20"/>
                  </a:lnTo>
                  <a:close/>
                  <a:moveTo>
                    <a:pt x="178" y="0"/>
                  </a:moveTo>
                  <a:lnTo>
                    <a:pt x="214" y="2"/>
                  </a:lnTo>
                  <a:lnTo>
                    <a:pt x="247" y="8"/>
                  </a:lnTo>
                  <a:lnTo>
                    <a:pt x="277" y="20"/>
                  </a:lnTo>
                  <a:lnTo>
                    <a:pt x="303" y="34"/>
                  </a:lnTo>
                  <a:lnTo>
                    <a:pt x="323" y="49"/>
                  </a:lnTo>
                  <a:lnTo>
                    <a:pt x="337" y="65"/>
                  </a:lnTo>
                  <a:lnTo>
                    <a:pt x="349" y="83"/>
                  </a:lnTo>
                  <a:lnTo>
                    <a:pt x="356" y="102"/>
                  </a:lnTo>
                  <a:lnTo>
                    <a:pt x="358" y="122"/>
                  </a:lnTo>
                  <a:lnTo>
                    <a:pt x="356" y="142"/>
                  </a:lnTo>
                  <a:lnTo>
                    <a:pt x="349" y="160"/>
                  </a:lnTo>
                  <a:lnTo>
                    <a:pt x="337" y="178"/>
                  </a:lnTo>
                  <a:lnTo>
                    <a:pt x="323" y="194"/>
                  </a:lnTo>
                  <a:lnTo>
                    <a:pt x="303" y="209"/>
                  </a:lnTo>
                  <a:lnTo>
                    <a:pt x="277" y="224"/>
                  </a:lnTo>
                  <a:lnTo>
                    <a:pt x="247" y="235"/>
                  </a:lnTo>
                  <a:lnTo>
                    <a:pt x="214" y="241"/>
                  </a:lnTo>
                  <a:lnTo>
                    <a:pt x="178" y="244"/>
                  </a:lnTo>
                  <a:lnTo>
                    <a:pt x="144" y="241"/>
                  </a:lnTo>
                  <a:lnTo>
                    <a:pt x="111" y="235"/>
                  </a:lnTo>
                  <a:lnTo>
                    <a:pt x="80" y="224"/>
                  </a:lnTo>
                  <a:lnTo>
                    <a:pt x="53" y="209"/>
                  </a:lnTo>
                  <a:lnTo>
                    <a:pt x="35" y="194"/>
                  </a:lnTo>
                  <a:lnTo>
                    <a:pt x="19" y="178"/>
                  </a:lnTo>
                  <a:lnTo>
                    <a:pt x="9" y="160"/>
                  </a:lnTo>
                  <a:lnTo>
                    <a:pt x="2" y="142"/>
                  </a:lnTo>
                  <a:lnTo>
                    <a:pt x="0" y="122"/>
                  </a:lnTo>
                  <a:lnTo>
                    <a:pt x="2" y="102"/>
                  </a:lnTo>
                  <a:lnTo>
                    <a:pt x="9" y="83"/>
                  </a:lnTo>
                  <a:lnTo>
                    <a:pt x="19" y="65"/>
                  </a:lnTo>
                  <a:lnTo>
                    <a:pt x="35" y="49"/>
                  </a:lnTo>
                  <a:lnTo>
                    <a:pt x="53" y="34"/>
                  </a:lnTo>
                  <a:lnTo>
                    <a:pt x="80" y="20"/>
                  </a:lnTo>
                  <a:lnTo>
                    <a:pt x="111" y="8"/>
                  </a:lnTo>
                  <a:lnTo>
                    <a:pt x="144" y="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45">
              <a:extLst>
                <a:ext uri="{FF2B5EF4-FFF2-40B4-BE49-F238E27FC236}">
                  <a16:creationId xmlns:a16="http://schemas.microsoft.com/office/drawing/2014/main" id="{DC34900D-D868-4AE0-86C1-D95D201531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3193" y="3325812"/>
              <a:ext cx="565150" cy="152400"/>
            </a:xfrm>
            <a:custGeom>
              <a:avLst/>
              <a:gdLst>
                <a:gd name="T0" fmla="*/ 145 w 356"/>
                <a:gd name="T1" fmla="*/ 20 h 96"/>
                <a:gd name="T2" fmla="*/ 87 w 356"/>
                <a:gd name="T3" fmla="*/ 25 h 96"/>
                <a:gd name="T4" fmla="*/ 44 w 356"/>
                <a:gd name="T5" fmla="*/ 35 h 96"/>
                <a:gd name="T6" fmla="*/ 24 w 356"/>
                <a:gd name="T7" fmla="*/ 44 h 96"/>
                <a:gd name="T8" fmla="*/ 18 w 356"/>
                <a:gd name="T9" fmla="*/ 49 h 96"/>
                <a:gd name="T10" fmla="*/ 24 w 356"/>
                <a:gd name="T11" fmla="*/ 54 h 96"/>
                <a:gd name="T12" fmla="*/ 44 w 356"/>
                <a:gd name="T13" fmla="*/ 62 h 96"/>
                <a:gd name="T14" fmla="*/ 87 w 356"/>
                <a:gd name="T15" fmla="*/ 72 h 96"/>
                <a:gd name="T16" fmla="*/ 145 w 356"/>
                <a:gd name="T17" fmla="*/ 78 h 96"/>
                <a:gd name="T18" fmla="*/ 209 w 356"/>
                <a:gd name="T19" fmla="*/ 78 h 96"/>
                <a:gd name="T20" fmla="*/ 268 w 356"/>
                <a:gd name="T21" fmla="*/ 72 h 96"/>
                <a:gd name="T22" fmla="*/ 312 w 356"/>
                <a:gd name="T23" fmla="*/ 62 h 96"/>
                <a:gd name="T24" fmla="*/ 332 w 356"/>
                <a:gd name="T25" fmla="*/ 54 h 96"/>
                <a:gd name="T26" fmla="*/ 337 w 356"/>
                <a:gd name="T27" fmla="*/ 49 h 96"/>
                <a:gd name="T28" fmla="*/ 332 w 356"/>
                <a:gd name="T29" fmla="*/ 44 h 96"/>
                <a:gd name="T30" fmla="*/ 312 w 356"/>
                <a:gd name="T31" fmla="*/ 35 h 96"/>
                <a:gd name="T32" fmla="*/ 268 w 356"/>
                <a:gd name="T33" fmla="*/ 25 h 96"/>
                <a:gd name="T34" fmla="*/ 209 w 356"/>
                <a:gd name="T35" fmla="*/ 20 h 96"/>
                <a:gd name="T36" fmla="*/ 177 w 356"/>
                <a:gd name="T37" fmla="*/ 0 h 96"/>
                <a:gd name="T38" fmla="*/ 244 w 356"/>
                <a:gd name="T39" fmla="*/ 4 h 96"/>
                <a:gd name="T40" fmla="*/ 299 w 356"/>
                <a:gd name="T41" fmla="*/ 12 h 96"/>
                <a:gd name="T42" fmla="*/ 335 w 356"/>
                <a:gd name="T43" fmla="*/ 24 h 96"/>
                <a:gd name="T44" fmla="*/ 354 w 356"/>
                <a:gd name="T45" fmla="*/ 40 h 96"/>
                <a:gd name="T46" fmla="*/ 354 w 356"/>
                <a:gd name="T47" fmla="*/ 57 h 96"/>
                <a:gd name="T48" fmla="*/ 335 w 356"/>
                <a:gd name="T49" fmla="*/ 73 h 96"/>
                <a:gd name="T50" fmla="*/ 299 w 356"/>
                <a:gd name="T51" fmla="*/ 85 h 96"/>
                <a:gd name="T52" fmla="*/ 244 w 356"/>
                <a:gd name="T53" fmla="*/ 94 h 96"/>
                <a:gd name="T54" fmla="*/ 177 w 356"/>
                <a:gd name="T55" fmla="*/ 96 h 96"/>
                <a:gd name="T56" fmla="*/ 112 w 356"/>
                <a:gd name="T57" fmla="*/ 94 h 96"/>
                <a:gd name="T58" fmla="*/ 56 w 356"/>
                <a:gd name="T59" fmla="*/ 85 h 96"/>
                <a:gd name="T60" fmla="*/ 19 w 356"/>
                <a:gd name="T61" fmla="*/ 73 h 96"/>
                <a:gd name="T62" fmla="*/ 2 w 356"/>
                <a:gd name="T63" fmla="*/ 57 h 96"/>
                <a:gd name="T64" fmla="*/ 2 w 356"/>
                <a:gd name="T65" fmla="*/ 40 h 96"/>
                <a:gd name="T66" fmla="*/ 19 w 356"/>
                <a:gd name="T67" fmla="*/ 24 h 96"/>
                <a:gd name="T68" fmla="*/ 56 w 356"/>
                <a:gd name="T69" fmla="*/ 12 h 96"/>
                <a:gd name="T70" fmla="*/ 112 w 356"/>
                <a:gd name="T71" fmla="*/ 4 h 96"/>
                <a:gd name="T72" fmla="*/ 177 w 356"/>
                <a:gd name="T7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6" h="96">
                  <a:moveTo>
                    <a:pt x="177" y="19"/>
                  </a:moveTo>
                  <a:lnTo>
                    <a:pt x="145" y="20"/>
                  </a:lnTo>
                  <a:lnTo>
                    <a:pt x="115" y="22"/>
                  </a:lnTo>
                  <a:lnTo>
                    <a:pt x="87" y="25"/>
                  </a:lnTo>
                  <a:lnTo>
                    <a:pt x="62" y="29"/>
                  </a:lnTo>
                  <a:lnTo>
                    <a:pt x="44" y="35"/>
                  </a:lnTo>
                  <a:lnTo>
                    <a:pt x="31" y="40"/>
                  </a:lnTo>
                  <a:lnTo>
                    <a:pt x="24" y="44"/>
                  </a:lnTo>
                  <a:lnTo>
                    <a:pt x="19" y="47"/>
                  </a:lnTo>
                  <a:lnTo>
                    <a:pt x="18" y="49"/>
                  </a:lnTo>
                  <a:lnTo>
                    <a:pt x="19" y="51"/>
                  </a:lnTo>
                  <a:lnTo>
                    <a:pt x="24" y="54"/>
                  </a:lnTo>
                  <a:lnTo>
                    <a:pt x="31" y="58"/>
                  </a:lnTo>
                  <a:lnTo>
                    <a:pt x="44" y="62"/>
                  </a:lnTo>
                  <a:lnTo>
                    <a:pt x="62" y="68"/>
                  </a:lnTo>
                  <a:lnTo>
                    <a:pt x="87" y="72"/>
                  </a:lnTo>
                  <a:lnTo>
                    <a:pt x="115" y="76"/>
                  </a:lnTo>
                  <a:lnTo>
                    <a:pt x="145" y="78"/>
                  </a:lnTo>
                  <a:lnTo>
                    <a:pt x="177" y="78"/>
                  </a:lnTo>
                  <a:lnTo>
                    <a:pt x="209" y="78"/>
                  </a:lnTo>
                  <a:lnTo>
                    <a:pt x="240" y="76"/>
                  </a:lnTo>
                  <a:lnTo>
                    <a:pt x="268" y="72"/>
                  </a:lnTo>
                  <a:lnTo>
                    <a:pt x="293" y="68"/>
                  </a:lnTo>
                  <a:lnTo>
                    <a:pt x="312" y="62"/>
                  </a:lnTo>
                  <a:lnTo>
                    <a:pt x="324" y="58"/>
                  </a:lnTo>
                  <a:lnTo>
                    <a:pt x="332" y="54"/>
                  </a:lnTo>
                  <a:lnTo>
                    <a:pt x="336" y="51"/>
                  </a:lnTo>
                  <a:lnTo>
                    <a:pt x="337" y="49"/>
                  </a:lnTo>
                  <a:lnTo>
                    <a:pt x="336" y="47"/>
                  </a:lnTo>
                  <a:lnTo>
                    <a:pt x="332" y="44"/>
                  </a:lnTo>
                  <a:lnTo>
                    <a:pt x="324" y="40"/>
                  </a:lnTo>
                  <a:lnTo>
                    <a:pt x="312" y="35"/>
                  </a:lnTo>
                  <a:lnTo>
                    <a:pt x="293" y="29"/>
                  </a:lnTo>
                  <a:lnTo>
                    <a:pt x="268" y="25"/>
                  </a:lnTo>
                  <a:lnTo>
                    <a:pt x="240" y="22"/>
                  </a:lnTo>
                  <a:lnTo>
                    <a:pt x="209" y="20"/>
                  </a:lnTo>
                  <a:lnTo>
                    <a:pt x="177" y="19"/>
                  </a:lnTo>
                  <a:close/>
                  <a:moveTo>
                    <a:pt x="177" y="0"/>
                  </a:moveTo>
                  <a:lnTo>
                    <a:pt x="212" y="1"/>
                  </a:lnTo>
                  <a:lnTo>
                    <a:pt x="244" y="4"/>
                  </a:lnTo>
                  <a:lnTo>
                    <a:pt x="273" y="7"/>
                  </a:lnTo>
                  <a:lnTo>
                    <a:pt x="299" y="12"/>
                  </a:lnTo>
                  <a:lnTo>
                    <a:pt x="320" y="18"/>
                  </a:lnTo>
                  <a:lnTo>
                    <a:pt x="335" y="24"/>
                  </a:lnTo>
                  <a:lnTo>
                    <a:pt x="347" y="31"/>
                  </a:lnTo>
                  <a:lnTo>
                    <a:pt x="354" y="40"/>
                  </a:lnTo>
                  <a:lnTo>
                    <a:pt x="356" y="49"/>
                  </a:lnTo>
                  <a:lnTo>
                    <a:pt x="354" y="57"/>
                  </a:lnTo>
                  <a:lnTo>
                    <a:pt x="347" y="65"/>
                  </a:lnTo>
                  <a:lnTo>
                    <a:pt x="335" y="73"/>
                  </a:lnTo>
                  <a:lnTo>
                    <a:pt x="320" y="80"/>
                  </a:lnTo>
                  <a:lnTo>
                    <a:pt x="299" y="85"/>
                  </a:lnTo>
                  <a:lnTo>
                    <a:pt x="273" y="90"/>
                  </a:lnTo>
                  <a:lnTo>
                    <a:pt x="244" y="94"/>
                  </a:lnTo>
                  <a:lnTo>
                    <a:pt x="212" y="96"/>
                  </a:lnTo>
                  <a:lnTo>
                    <a:pt x="177" y="96"/>
                  </a:lnTo>
                  <a:lnTo>
                    <a:pt x="144" y="96"/>
                  </a:lnTo>
                  <a:lnTo>
                    <a:pt x="112" y="94"/>
                  </a:lnTo>
                  <a:lnTo>
                    <a:pt x="82" y="90"/>
                  </a:lnTo>
                  <a:lnTo>
                    <a:pt x="56" y="85"/>
                  </a:lnTo>
                  <a:lnTo>
                    <a:pt x="36" y="80"/>
                  </a:lnTo>
                  <a:lnTo>
                    <a:pt x="19" y="73"/>
                  </a:lnTo>
                  <a:lnTo>
                    <a:pt x="8" y="65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8" y="31"/>
                  </a:lnTo>
                  <a:lnTo>
                    <a:pt x="19" y="24"/>
                  </a:lnTo>
                  <a:lnTo>
                    <a:pt x="36" y="18"/>
                  </a:lnTo>
                  <a:lnTo>
                    <a:pt x="56" y="12"/>
                  </a:lnTo>
                  <a:lnTo>
                    <a:pt x="82" y="7"/>
                  </a:lnTo>
                  <a:lnTo>
                    <a:pt x="112" y="4"/>
                  </a:lnTo>
                  <a:lnTo>
                    <a:pt x="144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46">
              <a:extLst>
                <a:ext uri="{FF2B5EF4-FFF2-40B4-BE49-F238E27FC236}">
                  <a16:creationId xmlns:a16="http://schemas.microsoft.com/office/drawing/2014/main" id="{A4ECCE38-9688-497C-8536-2FF4650CE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7355" y="3057525"/>
              <a:ext cx="339725" cy="684213"/>
            </a:xfrm>
            <a:custGeom>
              <a:avLst/>
              <a:gdLst>
                <a:gd name="T0" fmla="*/ 0 w 214"/>
                <a:gd name="T1" fmla="*/ 0 h 431"/>
                <a:gd name="T2" fmla="*/ 36 w 214"/>
                <a:gd name="T3" fmla="*/ 3 h 431"/>
                <a:gd name="T4" fmla="*/ 69 w 214"/>
                <a:gd name="T5" fmla="*/ 11 h 431"/>
                <a:gd name="T6" fmla="*/ 99 w 214"/>
                <a:gd name="T7" fmla="*/ 25 h 431"/>
                <a:gd name="T8" fmla="*/ 126 w 214"/>
                <a:gd name="T9" fmla="*/ 42 h 431"/>
                <a:gd name="T10" fmla="*/ 151 w 214"/>
                <a:gd name="T11" fmla="*/ 64 h 431"/>
                <a:gd name="T12" fmla="*/ 173 w 214"/>
                <a:gd name="T13" fmla="*/ 89 h 431"/>
                <a:gd name="T14" fmla="*/ 191 w 214"/>
                <a:gd name="T15" fmla="*/ 117 h 431"/>
                <a:gd name="T16" fmla="*/ 203 w 214"/>
                <a:gd name="T17" fmla="*/ 148 h 431"/>
                <a:gd name="T18" fmla="*/ 211 w 214"/>
                <a:gd name="T19" fmla="*/ 181 h 431"/>
                <a:gd name="T20" fmla="*/ 214 w 214"/>
                <a:gd name="T21" fmla="*/ 216 h 431"/>
                <a:gd name="T22" fmla="*/ 211 w 214"/>
                <a:gd name="T23" fmla="*/ 250 h 431"/>
                <a:gd name="T24" fmla="*/ 203 w 214"/>
                <a:gd name="T25" fmla="*/ 283 h 431"/>
                <a:gd name="T26" fmla="*/ 191 w 214"/>
                <a:gd name="T27" fmla="*/ 314 h 431"/>
                <a:gd name="T28" fmla="*/ 173 w 214"/>
                <a:gd name="T29" fmla="*/ 342 h 431"/>
                <a:gd name="T30" fmla="*/ 151 w 214"/>
                <a:gd name="T31" fmla="*/ 367 h 431"/>
                <a:gd name="T32" fmla="*/ 126 w 214"/>
                <a:gd name="T33" fmla="*/ 388 h 431"/>
                <a:gd name="T34" fmla="*/ 99 w 214"/>
                <a:gd name="T35" fmla="*/ 406 h 431"/>
                <a:gd name="T36" fmla="*/ 69 w 214"/>
                <a:gd name="T37" fmla="*/ 419 h 431"/>
                <a:gd name="T38" fmla="*/ 36 w 214"/>
                <a:gd name="T39" fmla="*/ 428 h 431"/>
                <a:gd name="T40" fmla="*/ 0 w 214"/>
                <a:gd name="T41" fmla="*/ 431 h 431"/>
                <a:gd name="T42" fmla="*/ 0 w 214"/>
                <a:gd name="T43" fmla="*/ 412 h 431"/>
                <a:gd name="T44" fmla="*/ 36 w 214"/>
                <a:gd name="T45" fmla="*/ 409 h 431"/>
                <a:gd name="T46" fmla="*/ 69 w 214"/>
                <a:gd name="T47" fmla="*/ 400 h 431"/>
                <a:gd name="T48" fmla="*/ 100 w 214"/>
                <a:gd name="T49" fmla="*/ 384 h 431"/>
                <a:gd name="T50" fmla="*/ 126 w 214"/>
                <a:gd name="T51" fmla="*/ 365 h 431"/>
                <a:gd name="T52" fmla="*/ 149 w 214"/>
                <a:gd name="T53" fmla="*/ 342 h 431"/>
                <a:gd name="T54" fmla="*/ 169 w 214"/>
                <a:gd name="T55" fmla="*/ 314 h 431"/>
                <a:gd name="T56" fmla="*/ 183 w 214"/>
                <a:gd name="T57" fmla="*/ 284 h 431"/>
                <a:gd name="T58" fmla="*/ 193 w 214"/>
                <a:gd name="T59" fmla="*/ 251 h 431"/>
                <a:gd name="T60" fmla="*/ 196 w 214"/>
                <a:gd name="T61" fmla="*/ 216 h 431"/>
                <a:gd name="T62" fmla="*/ 193 w 214"/>
                <a:gd name="T63" fmla="*/ 181 h 431"/>
                <a:gd name="T64" fmla="*/ 183 w 214"/>
                <a:gd name="T65" fmla="*/ 148 h 431"/>
                <a:gd name="T66" fmla="*/ 169 w 214"/>
                <a:gd name="T67" fmla="*/ 117 h 431"/>
                <a:gd name="T68" fmla="*/ 149 w 214"/>
                <a:gd name="T69" fmla="*/ 90 h 431"/>
                <a:gd name="T70" fmla="*/ 126 w 214"/>
                <a:gd name="T71" fmla="*/ 66 h 431"/>
                <a:gd name="T72" fmla="*/ 100 w 214"/>
                <a:gd name="T73" fmla="*/ 47 h 431"/>
                <a:gd name="T74" fmla="*/ 69 w 214"/>
                <a:gd name="T75" fmla="*/ 32 h 431"/>
                <a:gd name="T76" fmla="*/ 36 w 214"/>
                <a:gd name="T77" fmla="*/ 23 h 431"/>
                <a:gd name="T78" fmla="*/ 0 w 214"/>
                <a:gd name="T79" fmla="*/ 19 h 431"/>
                <a:gd name="T80" fmla="*/ 0 w 214"/>
                <a:gd name="T8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" h="431">
                  <a:moveTo>
                    <a:pt x="0" y="0"/>
                  </a:moveTo>
                  <a:lnTo>
                    <a:pt x="36" y="3"/>
                  </a:lnTo>
                  <a:lnTo>
                    <a:pt x="69" y="11"/>
                  </a:lnTo>
                  <a:lnTo>
                    <a:pt x="99" y="25"/>
                  </a:lnTo>
                  <a:lnTo>
                    <a:pt x="126" y="42"/>
                  </a:lnTo>
                  <a:lnTo>
                    <a:pt x="151" y="64"/>
                  </a:lnTo>
                  <a:lnTo>
                    <a:pt x="173" y="89"/>
                  </a:lnTo>
                  <a:lnTo>
                    <a:pt x="191" y="117"/>
                  </a:lnTo>
                  <a:lnTo>
                    <a:pt x="203" y="148"/>
                  </a:lnTo>
                  <a:lnTo>
                    <a:pt x="211" y="181"/>
                  </a:lnTo>
                  <a:lnTo>
                    <a:pt x="214" y="216"/>
                  </a:lnTo>
                  <a:lnTo>
                    <a:pt x="211" y="250"/>
                  </a:lnTo>
                  <a:lnTo>
                    <a:pt x="203" y="283"/>
                  </a:lnTo>
                  <a:lnTo>
                    <a:pt x="191" y="314"/>
                  </a:lnTo>
                  <a:lnTo>
                    <a:pt x="173" y="342"/>
                  </a:lnTo>
                  <a:lnTo>
                    <a:pt x="151" y="367"/>
                  </a:lnTo>
                  <a:lnTo>
                    <a:pt x="126" y="388"/>
                  </a:lnTo>
                  <a:lnTo>
                    <a:pt x="99" y="406"/>
                  </a:lnTo>
                  <a:lnTo>
                    <a:pt x="69" y="419"/>
                  </a:lnTo>
                  <a:lnTo>
                    <a:pt x="36" y="428"/>
                  </a:lnTo>
                  <a:lnTo>
                    <a:pt x="0" y="431"/>
                  </a:lnTo>
                  <a:lnTo>
                    <a:pt x="0" y="412"/>
                  </a:lnTo>
                  <a:lnTo>
                    <a:pt x="36" y="409"/>
                  </a:lnTo>
                  <a:lnTo>
                    <a:pt x="69" y="400"/>
                  </a:lnTo>
                  <a:lnTo>
                    <a:pt x="100" y="384"/>
                  </a:lnTo>
                  <a:lnTo>
                    <a:pt x="126" y="365"/>
                  </a:lnTo>
                  <a:lnTo>
                    <a:pt x="149" y="342"/>
                  </a:lnTo>
                  <a:lnTo>
                    <a:pt x="169" y="314"/>
                  </a:lnTo>
                  <a:lnTo>
                    <a:pt x="183" y="284"/>
                  </a:lnTo>
                  <a:lnTo>
                    <a:pt x="193" y="251"/>
                  </a:lnTo>
                  <a:lnTo>
                    <a:pt x="196" y="216"/>
                  </a:lnTo>
                  <a:lnTo>
                    <a:pt x="193" y="181"/>
                  </a:lnTo>
                  <a:lnTo>
                    <a:pt x="183" y="148"/>
                  </a:lnTo>
                  <a:lnTo>
                    <a:pt x="169" y="117"/>
                  </a:lnTo>
                  <a:lnTo>
                    <a:pt x="149" y="90"/>
                  </a:lnTo>
                  <a:lnTo>
                    <a:pt x="126" y="66"/>
                  </a:lnTo>
                  <a:lnTo>
                    <a:pt x="100" y="47"/>
                  </a:lnTo>
                  <a:lnTo>
                    <a:pt x="69" y="32"/>
                  </a:lnTo>
                  <a:lnTo>
                    <a:pt x="36" y="23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247">
              <a:extLst>
                <a:ext uri="{FF2B5EF4-FFF2-40B4-BE49-F238E27FC236}">
                  <a16:creationId xmlns:a16="http://schemas.microsoft.com/office/drawing/2014/main" id="{100A209F-5A56-4607-B858-E993BC0D1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9255" y="3708400"/>
              <a:ext cx="87313" cy="128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248">
              <a:extLst>
                <a:ext uri="{FF2B5EF4-FFF2-40B4-BE49-F238E27FC236}">
                  <a16:creationId xmlns:a16="http://schemas.microsoft.com/office/drawing/2014/main" id="{3B9F9834-234E-405F-B12D-F543EFD1A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043" y="3810000"/>
              <a:ext cx="185738" cy="508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249">
              <a:extLst>
                <a:ext uri="{FF2B5EF4-FFF2-40B4-BE49-F238E27FC236}">
                  <a16:creationId xmlns:a16="http://schemas.microsoft.com/office/drawing/2014/main" id="{F15F2627-F5C0-4205-9E2E-ED9B01369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655" y="3059112"/>
              <a:ext cx="36513" cy="4286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272">
              <a:extLst>
                <a:ext uri="{FF2B5EF4-FFF2-40B4-BE49-F238E27FC236}">
                  <a16:creationId xmlns:a16="http://schemas.microsoft.com/office/drawing/2014/main" id="{B3D41ABF-04CD-46EA-97D8-FBA66E04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6443" y="6310312"/>
              <a:ext cx="1031875" cy="1588"/>
            </a:xfrm>
            <a:prstGeom prst="rect">
              <a:avLst/>
            </a:prstGeom>
            <a:solidFill>
              <a:srgbClr val="000034"/>
            </a:solidFill>
            <a:ln w="0">
              <a:solidFill>
                <a:srgbClr val="0000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73">
              <a:extLst>
                <a:ext uri="{FF2B5EF4-FFF2-40B4-BE49-F238E27FC236}">
                  <a16:creationId xmlns:a16="http://schemas.microsoft.com/office/drawing/2014/main" id="{1F7F5196-D20D-4719-8713-FC2602912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5055" y="3429000"/>
              <a:ext cx="2151063" cy="2881313"/>
            </a:xfrm>
            <a:custGeom>
              <a:avLst/>
              <a:gdLst>
                <a:gd name="T0" fmla="*/ 808 w 1355"/>
                <a:gd name="T1" fmla="*/ 7 h 1815"/>
                <a:gd name="T2" fmla="*/ 953 w 1355"/>
                <a:gd name="T3" fmla="*/ 39 h 1815"/>
                <a:gd name="T4" fmla="*/ 1085 w 1355"/>
                <a:gd name="T5" fmla="*/ 100 h 1815"/>
                <a:gd name="T6" fmla="*/ 1199 w 1355"/>
                <a:gd name="T7" fmla="*/ 192 h 1815"/>
                <a:gd name="T8" fmla="*/ 1288 w 1355"/>
                <a:gd name="T9" fmla="*/ 320 h 1815"/>
                <a:gd name="T10" fmla="*/ 1341 w 1355"/>
                <a:gd name="T11" fmla="*/ 479 h 1815"/>
                <a:gd name="T12" fmla="*/ 1354 w 1355"/>
                <a:gd name="T13" fmla="*/ 646 h 1815"/>
                <a:gd name="T14" fmla="*/ 1328 w 1355"/>
                <a:gd name="T15" fmla="*/ 807 h 1815"/>
                <a:gd name="T16" fmla="*/ 1283 w 1355"/>
                <a:gd name="T17" fmla="*/ 907 h 1815"/>
                <a:gd name="T18" fmla="*/ 1212 w 1355"/>
                <a:gd name="T19" fmla="*/ 1021 h 1815"/>
                <a:gd name="T20" fmla="*/ 1141 w 1355"/>
                <a:gd name="T21" fmla="*/ 1121 h 1815"/>
                <a:gd name="T22" fmla="*/ 1114 w 1355"/>
                <a:gd name="T23" fmla="*/ 1212 h 1815"/>
                <a:gd name="T24" fmla="*/ 1112 w 1355"/>
                <a:gd name="T25" fmla="*/ 1322 h 1815"/>
                <a:gd name="T26" fmla="*/ 1129 w 1355"/>
                <a:gd name="T27" fmla="*/ 1442 h 1815"/>
                <a:gd name="T28" fmla="*/ 1156 w 1355"/>
                <a:gd name="T29" fmla="*/ 1561 h 1815"/>
                <a:gd name="T30" fmla="*/ 1188 w 1355"/>
                <a:gd name="T31" fmla="*/ 1667 h 1815"/>
                <a:gd name="T32" fmla="*/ 1218 w 1355"/>
                <a:gd name="T33" fmla="*/ 1752 h 1815"/>
                <a:gd name="T34" fmla="*/ 1238 w 1355"/>
                <a:gd name="T35" fmla="*/ 1804 h 1815"/>
                <a:gd name="T36" fmla="*/ 593 w 1355"/>
                <a:gd name="T37" fmla="*/ 1815 h 1815"/>
                <a:gd name="T38" fmla="*/ 564 w 1355"/>
                <a:gd name="T39" fmla="*/ 1403 h 1815"/>
                <a:gd name="T40" fmla="*/ 524 w 1355"/>
                <a:gd name="T41" fmla="*/ 1392 h 1815"/>
                <a:gd name="T42" fmla="*/ 503 w 1355"/>
                <a:gd name="T43" fmla="*/ 1395 h 1815"/>
                <a:gd name="T44" fmla="*/ 365 w 1355"/>
                <a:gd name="T45" fmla="*/ 1423 h 1815"/>
                <a:gd name="T46" fmla="*/ 274 w 1355"/>
                <a:gd name="T47" fmla="*/ 1435 h 1815"/>
                <a:gd name="T48" fmla="*/ 227 w 1355"/>
                <a:gd name="T49" fmla="*/ 1440 h 1815"/>
                <a:gd name="T50" fmla="*/ 200 w 1355"/>
                <a:gd name="T51" fmla="*/ 1436 h 1815"/>
                <a:gd name="T52" fmla="*/ 168 w 1355"/>
                <a:gd name="T53" fmla="*/ 1410 h 1815"/>
                <a:gd name="T54" fmla="*/ 163 w 1355"/>
                <a:gd name="T55" fmla="*/ 1374 h 1815"/>
                <a:gd name="T56" fmla="*/ 169 w 1355"/>
                <a:gd name="T57" fmla="*/ 1342 h 1815"/>
                <a:gd name="T58" fmla="*/ 174 w 1355"/>
                <a:gd name="T59" fmla="*/ 1328 h 1815"/>
                <a:gd name="T60" fmla="*/ 164 w 1355"/>
                <a:gd name="T61" fmla="*/ 1273 h 1815"/>
                <a:gd name="T62" fmla="*/ 146 w 1355"/>
                <a:gd name="T63" fmla="*/ 1249 h 1815"/>
                <a:gd name="T64" fmla="*/ 130 w 1355"/>
                <a:gd name="T65" fmla="*/ 1232 h 1815"/>
                <a:gd name="T66" fmla="*/ 127 w 1355"/>
                <a:gd name="T67" fmla="*/ 1209 h 1815"/>
                <a:gd name="T68" fmla="*/ 142 w 1355"/>
                <a:gd name="T69" fmla="*/ 1193 h 1815"/>
                <a:gd name="T70" fmla="*/ 161 w 1355"/>
                <a:gd name="T71" fmla="*/ 1189 h 1815"/>
                <a:gd name="T72" fmla="*/ 124 w 1355"/>
                <a:gd name="T73" fmla="*/ 1177 h 1815"/>
                <a:gd name="T74" fmla="*/ 115 w 1355"/>
                <a:gd name="T75" fmla="*/ 1150 h 1815"/>
                <a:gd name="T76" fmla="*/ 122 w 1355"/>
                <a:gd name="T77" fmla="*/ 1123 h 1815"/>
                <a:gd name="T78" fmla="*/ 127 w 1355"/>
                <a:gd name="T79" fmla="*/ 1111 h 1815"/>
                <a:gd name="T80" fmla="*/ 127 w 1355"/>
                <a:gd name="T81" fmla="*/ 1062 h 1815"/>
                <a:gd name="T82" fmla="*/ 112 w 1355"/>
                <a:gd name="T83" fmla="*/ 1039 h 1815"/>
                <a:gd name="T84" fmla="*/ 103 w 1355"/>
                <a:gd name="T85" fmla="*/ 1033 h 1815"/>
                <a:gd name="T86" fmla="*/ 32 w 1355"/>
                <a:gd name="T87" fmla="*/ 1009 h 1815"/>
                <a:gd name="T88" fmla="*/ 4 w 1355"/>
                <a:gd name="T89" fmla="*/ 984 h 1815"/>
                <a:gd name="T90" fmla="*/ 1 w 1355"/>
                <a:gd name="T91" fmla="*/ 961 h 1815"/>
                <a:gd name="T92" fmla="*/ 7 w 1355"/>
                <a:gd name="T93" fmla="*/ 949 h 1815"/>
                <a:gd name="T94" fmla="*/ 25 w 1355"/>
                <a:gd name="T95" fmla="*/ 929 h 1815"/>
                <a:gd name="T96" fmla="*/ 59 w 1355"/>
                <a:gd name="T97" fmla="*/ 885 h 1815"/>
                <a:gd name="T98" fmla="*/ 94 w 1355"/>
                <a:gd name="T99" fmla="*/ 834 h 1815"/>
                <a:gd name="T100" fmla="*/ 122 w 1355"/>
                <a:gd name="T101" fmla="*/ 794 h 1815"/>
                <a:gd name="T102" fmla="*/ 133 w 1355"/>
                <a:gd name="T103" fmla="*/ 776 h 1815"/>
                <a:gd name="T104" fmla="*/ 157 w 1355"/>
                <a:gd name="T105" fmla="*/ 711 h 1815"/>
                <a:gd name="T106" fmla="*/ 159 w 1355"/>
                <a:gd name="T107" fmla="*/ 640 h 1815"/>
                <a:gd name="T108" fmla="*/ 151 w 1355"/>
                <a:gd name="T109" fmla="*/ 583 h 1815"/>
                <a:gd name="T110" fmla="*/ 146 w 1355"/>
                <a:gd name="T111" fmla="*/ 559 h 1815"/>
                <a:gd name="T112" fmla="*/ 137 w 1355"/>
                <a:gd name="T113" fmla="*/ 467 h 1815"/>
                <a:gd name="T114" fmla="*/ 167 w 1355"/>
                <a:gd name="T115" fmla="*/ 371 h 1815"/>
                <a:gd name="T116" fmla="*/ 223 w 1355"/>
                <a:gd name="T117" fmla="*/ 262 h 1815"/>
                <a:gd name="T118" fmla="*/ 266 w 1355"/>
                <a:gd name="T119" fmla="*/ 149 h 1815"/>
                <a:gd name="T120" fmla="*/ 392 w 1355"/>
                <a:gd name="T121" fmla="*/ 68 h 1815"/>
                <a:gd name="T122" fmla="*/ 541 w 1355"/>
                <a:gd name="T123" fmla="*/ 18 h 1815"/>
                <a:gd name="T124" fmla="*/ 710 w 1355"/>
                <a:gd name="T125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55" h="1815">
                  <a:moveTo>
                    <a:pt x="710" y="0"/>
                  </a:moveTo>
                  <a:lnTo>
                    <a:pt x="760" y="3"/>
                  </a:lnTo>
                  <a:lnTo>
                    <a:pt x="808" y="7"/>
                  </a:lnTo>
                  <a:lnTo>
                    <a:pt x="858" y="14"/>
                  </a:lnTo>
                  <a:lnTo>
                    <a:pt x="905" y="24"/>
                  </a:lnTo>
                  <a:lnTo>
                    <a:pt x="953" y="39"/>
                  </a:lnTo>
                  <a:lnTo>
                    <a:pt x="998" y="55"/>
                  </a:lnTo>
                  <a:lnTo>
                    <a:pt x="1043" y="76"/>
                  </a:lnTo>
                  <a:lnTo>
                    <a:pt x="1085" y="100"/>
                  </a:lnTo>
                  <a:lnTo>
                    <a:pt x="1125" y="126"/>
                  </a:lnTo>
                  <a:lnTo>
                    <a:pt x="1164" y="157"/>
                  </a:lnTo>
                  <a:lnTo>
                    <a:pt x="1199" y="192"/>
                  </a:lnTo>
                  <a:lnTo>
                    <a:pt x="1231" y="230"/>
                  </a:lnTo>
                  <a:lnTo>
                    <a:pt x="1260" y="271"/>
                  </a:lnTo>
                  <a:lnTo>
                    <a:pt x="1288" y="320"/>
                  </a:lnTo>
                  <a:lnTo>
                    <a:pt x="1309" y="371"/>
                  </a:lnTo>
                  <a:lnTo>
                    <a:pt x="1328" y="424"/>
                  </a:lnTo>
                  <a:lnTo>
                    <a:pt x="1341" y="479"/>
                  </a:lnTo>
                  <a:lnTo>
                    <a:pt x="1350" y="534"/>
                  </a:lnTo>
                  <a:lnTo>
                    <a:pt x="1355" y="590"/>
                  </a:lnTo>
                  <a:lnTo>
                    <a:pt x="1354" y="646"/>
                  </a:lnTo>
                  <a:lnTo>
                    <a:pt x="1350" y="702"/>
                  </a:lnTo>
                  <a:lnTo>
                    <a:pt x="1341" y="755"/>
                  </a:lnTo>
                  <a:lnTo>
                    <a:pt x="1328" y="807"/>
                  </a:lnTo>
                  <a:lnTo>
                    <a:pt x="1316" y="838"/>
                  </a:lnTo>
                  <a:lnTo>
                    <a:pt x="1302" y="872"/>
                  </a:lnTo>
                  <a:lnTo>
                    <a:pt x="1283" y="907"/>
                  </a:lnTo>
                  <a:lnTo>
                    <a:pt x="1263" y="944"/>
                  </a:lnTo>
                  <a:lnTo>
                    <a:pt x="1239" y="983"/>
                  </a:lnTo>
                  <a:lnTo>
                    <a:pt x="1212" y="1021"/>
                  </a:lnTo>
                  <a:lnTo>
                    <a:pt x="1185" y="1059"/>
                  </a:lnTo>
                  <a:lnTo>
                    <a:pt x="1156" y="1096"/>
                  </a:lnTo>
                  <a:lnTo>
                    <a:pt x="1141" y="1121"/>
                  </a:lnTo>
                  <a:lnTo>
                    <a:pt x="1129" y="1148"/>
                  </a:lnTo>
                  <a:lnTo>
                    <a:pt x="1119" y="1179"/>
                  </a:lnTo>
                  <a:lnTo>
                    <a:pt x="1114" y="1212"/>
                  </a:lnTo>
                  <a:lnTo>
                    <a:pt x="1111" y="1247"/>
                  </a:lnTo>
                  <a:lnTo>
                    <a:pt x="1110" y="1284"/>
                  </a:lnTo>
                  <a:lnTo>
                    <a:pt x="1112" y="1322"/>
                  </a:lnTo>
                  <a:lnTo>
                    <a:pt x="1116" y="1362"/>
                  </a:lnTo>
                  <a:lnTo>
                    <a:pt x="1121" y="1402"/>
                  </a:lnTo>
                  <a:lnTo>
                    <a:pt x="1129" y="1442"/>
                  </a:lnTo>
                  <a:lnTo>
                    <a:pt x="1137" y="1482"/>
                  </a:lnTo>
                  <a:lnTo>
                    <a:pt x="1146" y="1522"/>
                  </a:lnTo>
                  <a:lnTo>
                    <a:pt x="1156" y="1561"/>
                  </a:lnTo>
                  <a:lnTo>
                    <a:pt x="1167" y="1598"/>
                  </a:lnTo>
                  <a:lnTo>
                    <a:pt x="1178" y="1633"/>
                  </a:lnTo>
                  <a:lnTo>
                    <a:pt x="1188" y="1667"/>
                  </a:lnTo>
                  <a:lnTo>
                    <a:pt x="1199" y="1698"/>
                  </a:lnTo>
                  <a:lnTo>
                    <a:pt x="1209" y="1726"/>
                  </a:lnTo>
                  <a:lnTo>
                    <a:pt x="1218" y="1752"/>
                  </a:lnTo>
                  <a:lnTo>
                    <a:pt x="1227" y="1773"/>
                  </a:lnTo>
                  <a:lnTo>
                    <a:pt x="1233" y="1790"/>
                  </a:lnTo>
                  <a:lnTo>
                    <a:pt x="1238" y="1804"/>
                  </a:lnTo>
                  <a:lnTo>
                    <a:pt x="1242" y="1812"/>
                  </a:lnTo>
                  <a:lnTo>
                    <a:pt x="1243" y="1815"/>
                  </a:lnTo>
                  <a:lnTo>
                    <a:pt x="593" y="1815"/>
                  </a:lnTo>
                  <a:lnTo>
                    <a:pt x="593" y="1430"/>
                  </a:lnTo>
                  <a:lnTo>
                    <a:pt x="578" y="1413"/>
                  </a:lnTo>
                  <a:lnTo>
                    <a:pt x="564" y="1403"/>
                  </a:lnTo>
                  <a:lnTo>
                    <a:pt x="550" y="1396"/>
                  </a:lnTo>
                  <a:lnTo>
                    <a:pt x="537" y="1393"/>
                  </a:lnTo>
                  <a:lnTo>
                    <a:pt x="524" y="1392"/>
                  </a:lnTo>
                  <a:lnTo>
                    <a:pt x="513" y="1393"/>
                  </a:lnTo>
                  <a:lnTo>
                    <a:pt x="506" y="1395"/>
                  </a:lnTo>
                  <a:lnTo>
                    <a:pt x="503" y="1395"/>
                  </a:lnTo>
                  <a:lnTo>
                    <a:pt x="452" y="1406"/>
                  </a:lnTo>
                  <a:lnTo>
                    <a:pt x="406" y="1415"/>
                  </a:lnTo>
                  <a:lnTo>
                    <a:pt x="365" y="1423"/>
                  </a:lnTo>
                  <a:lnTo>
                    <a:pt x="330" y="1428"/>
                  </a:lnTo>
                  <a:lnTo>
                    <a:pt x="300" y="1432"/>
                  </a:lnTo>
                  <a:lnTo>
                    <a:pt x="274" y="1435"/>
                  </a:lnTo>
                  <a:lnTo>
                    <a:pt x="254" y="1437"/>
                  </a:lnTo>
                  <a:lnTo>
                    <a:pt x="238" y="1439"/>
                  </a:lnTo>
                  <a:lnTo>
                    <a:pt x="227" y="1440"/>
                  </a:lnTo>
                  <a:lnTo>
                    <a:pt x="221" y="1440"/>
                  </a:lnTo>
                  <a:lnTo>
                    <a:pt x="219" y="1440"/>
                  </a:lnTo>
                  <a:lnTo>
                    <a:pt x="200" y="1436"/>
                  </a:lnTo>
                  <a:lnTo>
                    <a:pt x="186" y="1429"/>
                  </a:lnTo>
                  <a:lnTo>
                    <a:pt x="175" y="1420"/>
                  </a:lnTo>
                  <a:lnTo>
                    <a:pt x="168" y="1410"/>
                  </a:lnTo>
                  <a:lnTo>
                    <a:pt x="164" y="1398"/>
                  </a:lnTo>
                  <a:lnTo>
                    <a:pt x="163" y="1386"/>
                  </a:lnTo>
                  <a:lnTo>
                    <a:pt x="163" y="1374"/>
                  </a:lnTo>
                  <a:lnTo>
                    <a:pt x="164" y="1362"/>
                  </a:lnTo>
                  <a:lnTo>
                    <a:pt x="166" y="1351"/>
                  </a:lnTo>
                  <a:lnTo>
                    <a:pt x="169" y="1342"/>
                  </a:lnTo>
                  <a:lnTo>
                    <a:pt x="171" y="1334"/>
                  </a:lnTo>
                  <a:lnTo>
                    <a:pt x="173" y="1330"/>
                  </a:lnTo>
                  <a:lnTo>
                    <a:pt x="174" y="1328"/>
                  </a:lnTo>
                  <a:lnTo>
                    <a:pt x="173" y="1306"/>
                  </a:lnTo>
                  <a:lnTo>
                    <a:pt x="170" y="1288"/>
                  </a:lnTo>
                  <a:lnTo>
                    <a:pt x="164" y="1273"/>
                  </a:lnTo>
                  <a:lnTo>
                    <a:pt x="158" y="1261"/>
                  </a:lnTo>
                  <a:lnTo>
                    <a:pt x="152" y="1253"/>
                  </a:lnTo>
                  <a:lnTo>
                    <a:pt x="146" y="1249"/>
                  </a:lnTo>
                  <a:lnTo>
                    <a:pt x="144" y="1247"/>
                  </a:lnTo>
                  <a:lnTo>
                    <a:pt x="135" y="1241"/>
                  </a:lnTo>
                  <a:lnTo>
                    <a:pt x="130" y="1232"/>
                  </a:lnTo>
                  <a:lnTo>
                    <a:pt x="127" y="1222"/>
                  </a:lnTo>
                  <a:lnTo>
                    <a:pt x="127" y="1215"/>
                  </a:lnTo>
                  <a:lnTo>
                    <a:pt x="127" y="1209"/>
                  </a:lnTo>
                  <a:lnTo>
                    <a:pt x="128" y="1207"/>
                  </a:lnTo>
                  <a:lnTo>
                    <a:pt x="134" y="1198"/>
                  </a:lnTo>
                  <a:lnTo>
                    <a:pt x="142" y="1193"/>
                  </a:lnTo>
                  <a:lnTo>
                    <a:pt x="152" y="1190"/>
                  </a:lnTo>
                  <a:lnTo>
                    <a:pt x="158" y="1189"/>
                  </a:lnTo>
                  <a:lnTo>
                    <a:pt x="161" y="1189"/>
                  </a:lnTo>
                  <a:lnTo>
                    <a:pt x="144" y="1188"/>
                  </a:lnTo>
                  <a:lnTo>
                    <a:pt x="132" y="1183"/>
                  </a:lnTo>
                  <a:lnTo>
                    <a:pt x="124" y="1177"/>
                  </a:lnTo>
                  <a:lnTo>
                    <a:pt x="119" y="1169"/>
                  </a:lnTo>
                  <a:lnTo>
                    <a:pt x="115" y="1159"/>
                  </a:lnTo>
                  <a:lnTo>
                    <a:pt x="115" y="1150"/>
                  </a:lnTo>
                  <a:lnTo>
                    <a:pt x="116" y="1141"/>
                  </a:lnTo>
                  <a:lnTo>
                    <a:pt x="120" y="1131"/>
                  </a:lnTo>
                  <a:lnTo>
                    <a:pt x="122" y="1123"/>
                  </a:lnTo>
                  <a:lnTo>
                    <a:pt x="125" y="1117"/>
                  </a:lnTo>
                  <a:lnTo>
                    <a:pt x="127" y="1112"/>
                  </a:lnTo>
                  <a:lnTo>
                    <a:pt x="127" y="1111"/>
                  </a:lnTo>
                  <a:lnTo>
                    <a:pt x="130" y="1091"/>
                  </a:lnTo>
                  <a:lnTo>
                    <a:pt x="129" y="1076"/>
                  </a:lnTo>
                  <a:lnTo>
                    <a:pt x="127" y="1062"/>
                  </a:lnTo>
                  <a:lnTo>
                    <a:pt x="123" y="1052"/>
                  </a:lnTo>
                  <a:lnTo>
                    <a:pt x="117" y="1045"/>
                  </a:lnTo>
                  <a:lnTo>
                    <a:pt x="112" y="1039"/>
                  </a:lnTo>
                  <a:lnTo>
                    <a:pt x="108" y="1035"/>
                  </a:lnTo>
                  <a:lnTo>
                    <a:pt x="105" y="1034"/>
                  </a:lnTo>
                  <a:lnTo>
                    <a:pt x="103" y="1033"/>
                  </a:lnTo>
                  <a:lnTo>
                    <a:pt x="74" y="1026"/>
                  </a:lnTo>
                  <a:lnTo>
                    <a:pt x="50" y="1019"/>
                  </a:lnTo>
                  <a:lnTo>
                    <a:pt x="32" y="1009"/>
                  </a:lnTo>
                  <a:lnTo>
                    <a:pt x="18" y="1001"/>
                  </a:lnTo>
                  <a:lnTo>
                    <a:pt x="9" y="993"/>
                  </a:lnTo>
                  <a:lnTo>
                    <a:pt x="4" y="984"/>
                  </a:lnTo>
                  <a:lnTo>
                    <a:pt x="1" y="975"/>
                  </a:lnTo>
                  <a:lnTo>
                    <a:pt x="0" y="968"/>
                  </a:lnTo>
                  <a:lnTo>
                    <a:pt x="1" y="961"/>
                  </a:lnTo>
                  <a:lnTo>
                    <a:pt x="3" y="956"/>
                  </a:lnTo>
                  <a:lnTo>
                    <a:pt x="5" y="952"/>
                  </a:lnTo>
                  <a:lnTo>
                    <a:pt x="7" y="949"/>
                  </a:lnTo>
                  <a:lnTo>
                    <a:pt x="7" y="948"/>
                  </a:lnTo>
                  <a:lnTo>
                    <a:pt x="15" y="939"/>
                  </a:lnTo>
                  <a:lnTo>
                    <a:pt x="25" y="929"/>
                  </a:lnTo>
                  <a:lnTo>
                    <a:pt x="35" y="915"/>
                  </a:lnTo>
                  <a:lnTo>
                    <a:pt x="46" y="900"/>
                  </a:lnTo>
                  <a:lnTo>
                    <a:pt x="59" y="885"/>
                  </a:lnTo>
                  <a:lnTo>
                    <a:pt x="70" y="867"/>
                  </a:lnTo>
                  <a:lnTo>
                    <a:pt x="82" y="850"/>
                  </a:lnTo>
                  <a:lnTo>
                    <a:pt x="94" y="834"/>
                  </a:lnTo>
                  <a:lnTo>
                    <a:pt x="104" y="818"/>
                  </a:lnTo>
                  <a:lnTo>
                    <a:pt x="114" y="805"/>
                  </a:lnTo>
                  <a:lnTo>
                    <a:pt x="122" y="794"/>
                  </a:lnTo>
                  <a:lnTo>
                    <a:pt x="128" y="784"/>
                  </a:lnTo>
                  <a:lnTo>
                    <a:pt x="132" y="778"/>
                  </a:lnTo>
                  <a:lnTo>
                    <a:pt x="133" y="776"/>
                  </a:lnTo>
                  <a:lnTo>
                    <a:pt x="144" y="756"/>
                  </a:lnTo>
                  <a:lnTo>
                    <a:pt x="152" y="734"/>
                  </a:lnTo>
                  <a:lnTo>
                    <a:pt x="157" y="711"/>
                  </a:lnTo>
                  <a:lnTo>
                    <a:pt x="159" y="686"/>
                  </a:lnTo>
                  <a:lnTo>
                    <a:pt x="160" y="662"/>
                  </a:lnTo>
                  <a:lnTo>
                    <a:pt x="159" y="640"/>
                  </a:lnTo>
                  <a:lnTo>
                    <a:pt x="157" y="618"/>
                  </a:lnTo>
                  <a:lnTo>
                    <a:pt x="154" y="598"/>
                  </a:lnTo>
                  <a:lnTo>
                    <a:pt x="151" y="583"/>
                  </a:lnTo>
                  <a:lnTo>
                    <a:pt x="148" y="570"/>
                  </a:lnTo>
                  <a:lnTo>
                    <a:pt x="146" y="562"/>
                  </a:lnTo>
                  <a:lnTo>
                    <a:pt x="146" y="559"/>
                  </a:lnTo>
                  <a:lnTo>
                    <a:pt x="141" y="531"/>
                  </a:lnTo>
                  <a:lnTo>
                    <a:pt x="138" y="500"/>
                  </a:lnTo>
                  <a:lnTo>
                    <a:pt x="137" y="467"/>
                  </a:lnTo>
                  <a:lnTo>
                    <a:pt x="138" y="434"/>
                  </a:lnTo>
                  <a:lnTo>
                    <a:pt x="141" y="402"/>
                  </a:lnTo>
                  <a:lnTo>
                    <a:pt x="167" y="371"/>
                  </a:lnTo>
                  <a:lnTo>
                    <a:pt x="190" y="337"/>
                  </a:lnTo>
                  <a:lnTo>
                    <a:pt x="208" y="301"/>
                  </a:lnTo>
                  <a:lnTo>
                    <a:pt x="223" y="262"/>
                  </a:lnTo>
                  <a:lnTo>
                    <a:pt x="233" y="220"/>
                  </a:lnTo>
                  <a:lnTo>
                    <a:pt x="237" y="178"/>
                  </a:lnTo>
                  <a:lnTo>
                    <a:pt x="266" y="149"/>
                  </a:lnTo>
                  <a:lnTo>
                    <a:pt x="298" y="123"/>
                  </a:lnTo>
                  <a:lnTo>
                    <a:pt x="345" y="93"/>
                  </a:lnTo>
                  <a:lnTo>
                    <a:pt x="392" y="68"/>
                  </a:lnTo>
                  <a:lnTo>
                    <a:pt x="442" y="47"/>
                  </a:lnTo>
                  <a:lnTo>
                    <a:pt x="491" y="29"/>
                  </a:lnTo>
                  <a:lnTo>
                    <a:pt x="541" y="18"/>
                  </a:lnTo>
                  <a:lnTo>
                    <a:pt x="596" y="9"/>
                  </a:lnTo>
                  <a:lnTo>
                    <a:pt x="652" y="3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274">
              <a:extLst>
                <a:ext uri="{FF2B5EF4-FFF2-40B4-BE49-F238E27FC236}">
                  <a16:creationId xmlns:a16="http://schemas.microsoft.com/office/drawing/2014/main" id="{4D090093-0416-4275-9744-18203D9E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893" y="3711575"/>
              <a:ext cx="152400" cy="355600"/>
            </a:xfrm>
            <a:custGeom>
              <a:avLst/>
              <a:gdLst>
                <a:gd name="T0" fmla="*/ 96 w 96"/>
                <a:gd name="T1" fmla="*/ 0 h 224"/>
                <a:gd name="T2" fmla="*/ 92 w 96"/>
                <a:gd name="T3" fmla="*/ 42 h 224"/>
                <a:gd name="T4" fmla="*/ 82 w 96"/>
                <a:gd name="T5" fmla="*/ 84 h 224"/>
                <a:gd name="T6" fmla="*/ 67 w 96"/>
                <a:gd name="T7" fmla="*/ 123 h 224"/>
                <a:gd name="T8" fmla="*/ 49 w 96"/>
                <a:gd name="T9" fmla="*/ 159 h 224"/>
                <a:gd name="T10" fmla="*/ 26 w 96"/>
                <a:gd name="T11" fmla="*/ 193 h 224"/>
                <a:gd name="T12" fmla="*/ 0 w 96"/>
                <a:gd name="T13" fmla="*/ 224 h 224"/>
                <a:gd name="T14" fmla="*/ 5 w 96"/>
                <a:gd name="T15" fmla="*/ 191 h 224"/>
                <a:gd name="T16" fmla="*/ 15 w 96"/>
                <a:gd name="T17" fmla="*/ 148 h 224"/>
                <a:gd name="T18" fmla="*/ 29 w 96"/>
                <a:gd name="T19" fmla="*/ 108 h 224"/>
                <a:gd name="T20" fmla="*/ 48 w 96"/>
                <a:gd name="T21" fmla="*/ 69 h 224"/>
                <a:gd name="T22" fmla="*/ 69 w 96"/>
                <a:gd name="T23" fmla="*/ 33 h 224"/>
                <a:gd name="T24" fmla="*/ 96 w 96"/>
                <a:gd name="T2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224">
                  <a:moveTo>
                    <a:pt x="96" y="0"/>
                  </a:moveTo>
                  <a:lnTo>
                    <a:pt x="92" y="42"/>
                  </a:lnTo>
                  <a:lnTo>
                    <a:pt x="82" y="84"/>
                  </a:lnTo>
                  <a:lnTo>
                    <a:pt x="67" y="123"/>
                  </a:lnTo>
                  <a:lnTo>
                    <a:pt x="49" y="159"/>
                  </a:lnTo>
                  <a:lnTo>
                    <a:pt x="26" y="193"/>
                  </a:lnTo>
                  <a:lnTo>
                    <a:pt x="0" y="224"/>
                  </a:lnTo>
                  <a:lnTo>
                    <a:pt x="5" y="191"/>
                  </a:lnTo>
                  <a:lnTo>
                    <a:pt x="15" y="148"/>
                  </a:lnTo>
                  <a:lnTo>
                    <a:pt x="29" y="108"/>
                  </a:lnTo>
                  <a:lnTo>
                    <a:pt x="48" y="69"/>
                  </a:lnTo>
                  <a:lnTo>
                    <a:pt x="69" y="3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84">
              <a:extLst>
                <a:ext uri="{FF2B5EF4-FFF2-40B4-BE49-F238E27FC236}">
                  <a16:creationId xmlns:a16="http://schemas.microsoft.com/office/drawing/2014/main" id="{65EE2E57-8425-4116-BD76-C3ACF875D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8330" y="3660775"/>
              <a:ext cx="544513" cy="544513"/>
            </a:xfrm>
            <a:custGeom>
              <a:avLst/>
              <a:gdLst>
                <a:gd name="T0" fmla="*/ 125 w 343"/>
                <a:gd name="T1" fmla="*/ 77 h 343"/>
                <a:gd name="T2" fmla="*/ 77 w 343"/>
                <a:gd name="T3" fmla="*/ 125 h 343"/>
                <a:gd name="T4" fmla="*/ 69 w 343"/>
                <a:gd name="T5" fmla="*/ 195 h 343"/>
                <a:gd name="T6" fmla="*/ 106 w 343"/>
                <a:gd name="T7" fmla="*/ 253 h 343"/>
                <a:gd name="T8" fmla="*/ 171 w 343"/>
                <a:gd name="T9" fmla="*/ 276 h 343"/>
                <a:gd name="T10" fmla="*/ 237 w 343"/>
                <a:gd name="T11" fmla="*/ 253 h 343"/>
                <a:gd name="T12" fmla="*/ 273 w 343"/>
                <a:gd name="T13" fmla="*/ 195 h 343"/>
                <a:gd name="T14" fmla="*/ 265 w 343"/>
                <a:gd name="T15" fmla="*/ 125 h 343"/>
                <a:gd name="T16" fmla="*/ 218 w 343"/>
                <a:gd name="T17" fmla="*/ 77 h 343"/>
                <a:gd name="T18" fmla="*/ 171 w 343"/>
                <a:gd name="T19" fmla="*/ 0 h 343"/>
                <a:gd name="T20" fmla="*/ 195 w 343"/>
                <a:gd name="T21" fmla="*/ 29 h 343"/>
                <a:gd name="T22" fmla="*/ 224 w 343"/>
                <a:gd name="T23" fmla="*/ 37 h 343"/>
                <a:gd name="T24" fmla="*/ 258 w 343"/>
                <a:gd name="T25" fmla="*/ 23 h 343"/>
                <a:gd name="T26" fmla="*/ 262 w 343"/>
                <a:gd name="T27" fmla="*/ 60 h 343"/>
                <a:gd name="T28" fmla="*/ 283 w 343"/>
                <a:gd name="T29" fmla="*/ 81 h 343"/>
                <a:gd name="T30" fmla="*/ 319 w 343"/>
                <a:gd name="T31" fmla="*/ 85 h 343"/>
                <a:gd name="T32" fmla="*/ 305 w 343"/>
                <a:gd name="T33" fmla="*/ 119 h 343"/>
                <a:gd name="T34" fmla="*/ 314 w 343"/>
                <a:gd name="T35" fmla="*/ 148 h 343"/>
                <a:gd name="T36" fmla="*/ 343 w 343"/>
                <a:gd name="T37" fmla="*/ 172 h 343"/>
                <a:gd name="T38" fmla="*/ 314 w 343"/>
                <a:gd name="T39" fmla="*/ 194 h 343"/>
                <a:gd name="T40" fmla="*/ 305 w 343"/>
                <a:gd name="T41" fmla="*/ 223 h 343"/>
                <a:gd name="T42" fmla="*/ 319 w 343"/>
                <a:gd name="T43" fmla="*/ 258 h 343"/>
                <a:gd name="T44" fmla="*/ 283 w 343"/>
                <a:gd name="T45" fmla="*/ 262 h 343"/>
                <a:gd name="T46" fmla="*/ 262 w 343"/>
                <a:gd name="T47" fmla="*/ 283 h 343"/>
                <a:gd name="T48" fmla="*/ 258 w 343"/>
                <a:gd name="T49" fmla="*/ 319 h 343"/>
                <a:gd name="T50" fmla="*/ 224 w 343"/>
                <a:gd name="T51" fmla="*/ 306 h 343"/>
                <a:gd name="T52" fmla="*/ 195 w 343"/>
                <a:gd name="T53" fmla="*/ 313 h 343"/>
                <a:gd name="T54" fmla="*/ 171 w 343"/>
                <a:gd name="T55" fmla="*/ 343 h 343"/>
                <a:gd name="T56" fmla="*/ 147 w 343"/>
                <a:gd name="T57" fmla="*/ 313 h 343"/>
                <a:gd name="T58" fmla="*/ 119 w 343"/>
                <a:gd name="T59" fmla="*/ 306 h 343"/>
                <a:gd name="T60" fmla="*/ 84 w 343"/>
                <a:gd name="T61" fmla="*/ 319 h 343"/>
                <a:gd name="T62" fmla="*/ 80 w 343"/>
                <a:gd name="T63" fmla="*/ 283 h 343"/>
                <a:gd name="T64" fmla="*/ 60 w 343"/>
                <a:gd name="T65" fmla="*/ 262 h 343"/>
                <a:gd name="T66" fmla="*/ 19 w 343"/>
                <a:gd name="T67" fmla="*/ 251 h 343"/>
                <a:gd name="T68" fmla="*/ 39 w 343"/>
                <a:gd name="T69" fmla="*/ 213 h 343"/>
                <a:gd name="T70" fmla="*/ 17 w 343"/>
                <a:gd name="T71" fmla="*/ 187 h 343"/>
                <a:gd name="T72" fmla="*/ 0 w 343"/>
                <a:gd name="T73" fmla="*/ 162 h 343"/>
                <a:gd name="T74" fmla="*/ 37 w 343"/>
                <a:gd name="T75" fmla="*/ 140 h 343"/>
                <a:gd name="T76" fmla="*/ 31 w 343"/>
                <a:gd name="T77" fmla="*/ 106 h 343"/>
                <a:gd name="T78" fmla="*/ 28 w 343"/>
                <a:gd name="T79" fmla="*/ 78 h 343"/>
                <a:gd name="T80" fmla="*/ 70 w 343"/>
                <a:gd name="T81" fmla="*/ 77 h 343"/>
                <a:gd name="T82" fmla="*/ 80 w 343"/>
                <a:gd name="T83" fmla="*/ 46 h 343"/>
                <a:gd name="T84" fmla="*/ 92 w 343"/>
                <a:gd name="T85" fmla="*/ 20 h 343"/>
                <a:gd name="T86" fmla="*/ 130 w 343"/>
                <a:gd name="T87" fmla="*/ 39 h 343"/>
                <a:gd name="T88" fmla="*/ 156 w 343"/>
                <a:gd name="T89" fmla="*/ 1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3" h="343">
                  <a:moveTo>
                    <a:pt x="171" y="66"/>
                  </a:moveTo>
                  <a:lnTo>
                    <a:pt x="147" y="69"/>
                  </a:lnTo>
                  <a:lnTo>
                    <a:pt x="125" y="77"/>
                  </a:lnTo>
                  <a:lnTo>
                    <a:pt x="106" y="89"/>
                  </a:lnTo>
                  <a:lnTo>
                    <a:pt x="90" y="105"/>
                  </a:lnTo>
                  <a:lnTo>
                    <a:pt x="77" y="125"/>
                  </a:lnTo>
                  <a:lnTo>
                    <a:pt x="69" y="147"/>
                  </a:lnTo>
                  <a:lnTo>
                    <a:pt x="66" y="172"/>
                  </a:lnTo>
                  <a:lnTo>
                    <a:pt x="69" y="195"/>
                  </a:lnTo>
                  <a:lnTo>
                    <a:pt x="77" y="217"/>
                  </a:lnTo>
                  <a:lnTo>
                    <a:pt x="90" y="237"/>
                  </a:lnTo>
                  <a:lnTo>
                    <a:pt x="106" y="253"/>
                  </a:lnTo>
                  <a:lnTo>
                    <a:pt x="125" y="266"/>
                  </a:lnTo>
                  <a:lnTo>
                    <a:pt x="147" y="274"/>
                  </a:lnTo>
                  <a:lnTo>
                    <a:pt x="171" y="276"/>
                  </a:lnTo>
                  <a:lnTo>
                    <a:pt x="195" y="274"/>
                  </a:lnTo>
                  <a:lnTo>
                    <a:pt x="218" y="266"/>
                  </a:lnTo>
                  <a:lnTo>
                    <a:pt x="237" y="253"/>
                  </a:lnTo>
                  <a:lnTo>
                    <a:pt x="253" y="237"/>
                  </a:lnTo>
                  <a:lnTo>
                    <a:pt x="265" y="217"/>
                  </a:lnTo>
                  <a:lnTo>
                    <a:pt x="273" y="195"/>
                  </a:lnTo>
                  <a:lnTo>
                    <a:pt x="277" y="172"/>
                  </a:lnTo>
                  <a:lnTo>
                    <a:pt x="273" y="147"/>
                  </a:lnTo>
                  <a:lnTo>
                    <a:pt x="265" y="125"/>
                  </a:lnTo>
                  <a:lnTo>
                    <a:pt x="253" y="105"/>
                  </a:lnTo>
                  <a:lnTo>
                    <a:pt x="237" y="89"/>
                  </a:lnTo>
                  <a:lnTo>
                    <a:pt x="218" y="77"/>
                  </a:lnTo>
                  <a:lnTo>
                    <a:pt x="195" y="69"/>
                  </a:lnTo>
                  <a:lnTo>
                    <a:pt x="171" y="66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7" y="17"/>
                  </a:lnTo>
                  <a:lnTo>
                    <a:pt x="195" y="29"/>
                  </a:lnTo>
                  <a:lnTo>
                    <a:pt x="203" y="36"/>
                  </a:lnTo>
                  <a:lnTo>
                    <a:pt x="213" y="39"/>
                  </a:lnTo>
                  <a:lnTo>
                    <a:pt x="224" y="37"/>
                  </a:lnTo>
                  <a:lnTo>
                    <a:pt x="236" y="30"/>
                  </a:lnTo>
                  <a:lnTo>
                    <a:pt x="251" y="20"/>
                  </a:lnTo>
                  <a:lnTo>
                    <a:pt x="258" y="23"/>
                  </a:lnTo>
                  <a:lnTo>
                    <a:pt x="264" y="27"/>
                  </a:lnTo>
                  <a:lnTo>
                    <a:pt x="262" y="46"/>
                  </a:lnTo>
                  <a:lnTo>
                    <a:pt x="262" y="60"/>
                  </a:lnTo>
                  <a:lnTo>
                    <a:pt x="265" y="70"/>
                  </a:lnTo>
                  <a:lnTo>
                    <a:pt x="272" y="77"/>
                  </a:lnTo>
                  <a:lnTo>
                    <a:pt x="283" y="81"/>
                  </a:lnTo>
                  <a:lnTo>
                    <a:pt x="297" y="81"/>
                  </a:lnTo>
                  <a:lnTo>
                    <a:pt x="315" y="78"/>
                  </a:lnTo>
                  <a:lnTo>
                    <a:pt x="319" y="85"/>
                  </a:lnTo>
                  <a:lnTo>
                    <a:pt x="323" y="92"/>
                  </a:lnTo>
                  <a:lnTo>
                    <a:pt x="312" y="106"/>
                  </a:lnTo>
                  <a:lnTo>
                    <a:pt x="305" y="119"/>
                  </a:lnTo>
                  <a:lnTo>
                    <a:pt x="303" y="130"/>
                  </a:lnTo>
                  <a:lnTo>
                    <a:pt x="305" y="140"/>
                  </a:lnTo>
                  <a:lnTo>
                    <a:pt x="314" y="148"/>
                  </a:lnTo>
                  <a:lnTo>
                    <a:pt x="325" y="156"/>
                  </a:lnTo>
                  <a:lnTo>
                    <a:pt x="343" y="162"/>
                  </a:lnTo>
                  <a:lnTo>
                    <a:pt x="343" y="172"/>
                  </a:lnTo>
                  <a:lnTo>
                    <a:pt x="343" y="180"/>
                  </a:lnTo>
                  <a:lnTo>
                    <a:pt x="325" y="187"/>
                  </a:lnTo>
                  <a:lnTo>
                    <a:pt x="314" y="194"/>
                  </a:lnTo>
                  <a:lnTo>
                    <a:pt x="305" y="204"/>
                  </a:lnTo>
                  <a:lnTo>
                    <a:pt x="303" y="213"/>
                  </a:lnTo>
                  <a:lnTo>
                    <a:pt x="305" y="223"/>
                  </a:lnTo>
                  <a:lnTo>
                    <a:pt x="312" y="237"/>
                  </a:lnTo>
                  <a:lnTo>
                    <a:pt x="323" y="251"/>
                  </a:lnTo>
                  <a:lnTo>
                    <a:pt x="319" y="258"/>
                  </a:lnTo>
                  <a:lnTo>
                    <a:pt x="315" y="264"/>
                  </a:lnTo>
                  <a:lnTo>
                    <a:pt x="297" y="261"/>
                  </a:lnTo>
                  <a:lnTo>
                    <a:pt x="283" y="262"/>
                  </a:lnTo>
                  <a:lnTo>
                    <a:pt x="272" y="266"/>
                  </a:lnTo>
                  <a:lnTo>
                    <a:pt x="265" y="273"/>
                  </a:lnTo>
                  <a:lnTo>
                    <a:pt x="262" y="283"/>
                  </a:lnTo>
                  <a:lnTo>
                    <a:pt x="262" y="297"/>
                  </a:lnTo>
                  <a:lnTo>
                    <a:pt x="264" y="315"/>
                  </a:lnTo>
                  <a:lnTo>
                    <a:pt x="258" y="319"/>
                  </a:lnTo>
                  <a:lnTo>
                    <a:pt x="251" y="323"/>
                  </a:lnTo>
                  <a:lnTo>
                    <a:pt x="236" y="312"/>
                  </a:lnTo>
                  <a:lnTo>
                    <a:pt x="224" y="306"/>
                  </a:lnTo>
                  <a:lnTo>
                    <a:pt x="213" y="304"/>
                  </a:lnTo>
                  <a:lnTo>
                    <a:pt x="203" y="306"/>
                  </a:lnTo>
                  <a:lnTo>
                    <a:pt x="195" y="313"/>
                  </a:lnTo>
                  <a:lnTo>
                    <a:pt x="187" y="325"/>
                  </a:lnTo>
                  <a:lnTo>
                    <a:pt x="179" y="343"/>
                  </a:lnTo>
                  <a:lnTo>
                    <a:pt x="171" y="343"/>
                  </a:lnTo>
                  <a:lnTo>
                    <a:pt x="163" y="343"/>
                  </a:lnTo>
                  <a:lnTo>
                    <a:pt x="156" y="325"/>
                  </a:lnTo>
                  <a:lnTo>
                    <a:pt x="147" y="313"/>
                  </a:lnTo>
                  <a:lnTo>
                    <a:pt x="139" y="306"/>
                  </a:lnTo>
                  <a:lnTo>
                    <a:pt x="130" y="304"/>
                  </a:lnTo>
                  <a:lnTo>
                    <a:pt x="119" y="306"/>
                  </a:lnTo>
                  <a:lnTo>
                    <a:pt x="106" y="312"/>
                  </a:lnTo>
                  <a:lnTo>
                    <a:pt x="92" y="323"/>
                  </a:lnTo>
                  <a:lnTo>
                    <a:pt x="84" y="319"/>
                  </a:lnTo>
                  <a:lnTo>
                    <a:pt x="78" y="315"/>
                  </a:lnTo>
                  <a:lnTo>
                    <a:pt x="80" y="297"/>
                  </a:lnTo>
                  <a:lnTo>
                    <a:pt x="80" y="283"/>
                  </a:lnTo>
                  <a:lnTo>
                    <a:pt x="77" y="273"/>
                  </a:lnTo>
                  <a:lnTo>
                    <a:pt x="70" y="266"/>
                  </a:lnTo>
                  <a:lnTo>
                    <a:pt x="60" y="262"/>
                  </a:lnTo>
                  <a:lnTo>
                    <a:pt x="45" y="261"/>
                  </a:lnTo>
                  <a:lnTo>
                    <a:pt x="28" y="264"/>
                  </a:lnTo>
                  <a:lnTo>
                    <a:pt x="19" y="251"/>
                  </a:lnTo>
                  <a:lnTo>
                    <a:pt x="31" y="237"/>
                  </a:lnTo>
                  <a:lnTo>
                    <a:pt x="37" y="223"/>
                  </a:lnTo>
                  <a:lnTo>
                    <a:pt x="39" y="213"/>
                  </a:lnTo>
                  <a:lnTo>
                    <a:pt x="37" y="204"/>
                  </a:lnTo>
                  <a:lnTo>
                    <a:pt x="30" y="194"/>
                  </a:lnTo>
                  <a:lnTo>
                    <a:pt x="17" y="187"/>
                  </a:lnTo>
                  <a:lnTo>
                    <a:pt x="0" y="180"/>
                  </a:lnTo>
                  <a:lnTo>
                    <a:pt x="0" y="172"/>
                  </a:lnTo>
                  <a:lnTo>
                    <a:pt x="0" y="162"/>
                  </a:lnTo>
                  <a:lnTo>
                    <a:pt x="17" y="156"/>
                  </a:lnTo>
                  <a:lnTo>
                    <a:pt x="30" y="148"/>
                  </a:lnTo>
                  <a:lnTo>
                    <a:pt x="37" y="140"/>
                  </a:lnTo>
                  <a:lnTo>
                    <a:pt x="39" y="130"/>
                  </a:lnTo>
                  <a:lnTo>
                    <a:pt x="37" y="119"/>
                  </a:lnTo>
                  <a:lnTo>
                    <a:pt x="31" y="106"/>
                  </a:lnTo>
                  <a:lnTo>
                    <a:pt x="19" y="92"/>
                  </a:lnTo>
                  <a:lnTo>
                    <a:pt x="24" y="85"/>
                  </a:lnTo>
                  <a:lnTo>
                    <a:pt x="28" y="78"/>
                  </a:lnTo>
                  <a:lnTo>
                    <a:pt x="45" y="81"/>
                  </a:lnTo>
                  <a:lnTo>
                    <a:pt x="60" y="81"/>
                  </a:lnTo>
                  <a:lnTo>
                    <a:pt x="70" y="77"/>
                  </a:lnTo>
                  <a:lnTo>
                    <a:pt x="77" y="70"/>
                  </a:lnTo>
                  <a:lnTo>
                    <a:pt x="80" y="60"/>
                  </a:lnTo>
                  <a:lnTo>
                    <a:pt x="80" y="46"/>
                  </a:lnTo>
                  <a:lnTo>
                    <a:pt x="78" y="27"/>
                  </a:lnTo>
                  <a:lnTo>
                    <a:pt x="84" y="23"/>
                  </a:lnTo>
                  <a:lnTo>
                    <a:pt x="92" y="20"/>
                  </a:lnTo>
                  <a:lnTo>
                    <a:pt x="106" y="30"/>
                  </a:lnTo>
                  <a:lnTo>
                    <a:pt x="119" y="37"/>
                  </a:lnTo>
                  <a:lnTo>
                    <a:pt x="130" y="39"/>
                  </a:lnTo>
                  <a:lnTo>
                    <a:pt x="139" y="36"/>
                  </a:lnTo>
                  <a:lnTo>
                    <a:pt x="147" y="29"/>
                  </a:lnTo>
                  <a:lnTo>
                    <a:pt x="156" y="17"/>
                  </a:lnTo>
                  <a:lnTo>
                    <a:pt x="163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285">
              <a:extLst>
                <a:ext uri="{FF2B5EF4-FFF2-40B4-BE49-F238E27FC236}">
                  <a16:creationId xmlns:a16="http://schemas.microsoft.com/office/drawing/2014/main" id="{EB83D962-1CDA-45C4-A36E-48B9C4E97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3105" y="3765550"/>
              <a:ext cx="334963" cy="333375"/>
            </a:xfrm>
            <a:custGeom>
              <a:avLst/>
              <a:gdLst>
                <a:gd name="T0" fmla="*/ 105 w 211"/>
                <a:gd name="T1" fmla="*/ 22 h 210"/>
                <a:gd name="T2" fmla="*/ 84 w 211"/>
                <a:gd name="T3" fmla="*/ 24 h 210"/>
                <a:gd name="T4" fmla="*/ 63 w 211"/>
                <a:gd name="T5" fmla="*/ 33 h 210"/>
                <a:gd name="T6" fmla="*/ 46 w 211"/>
                <a:gd name="T7" fmla="*/ 46 h 210"/>
                <a:gd name="T8" fmla="*/ 33 w 211"/>
                <a:gd name="T9" fmla="*/ 63 h 210"/>
                <a:gd name="T10" fmla="*/ 25 w 211"/>
                <a:gd name="T11" fmla="*/ 83 h 210"/>
                <a:gd name="T12" fmla="*/ 22 w 211"/>
                <a:gd name="T13" fmla="*/ 106 h 210"/>
                <a:gd name="T14" fmla="*/ 25 w 211"/>
                <a:gd name="T15" fmla="*/ 127 h 210"/>
                <a:gd name="T16" fmla="*/ 33 w 211"/>
                <a:gd name="T17" fmla="*/ 148 h 210"/>
                <a:gd name="T18" fmla="*/ 46 w 211"/>
                <a:gd name="T19" fmla="*/ 164 h 210"/>
                <a:gd name="T20" fmla="*/ 63 w 211"/>
                <a:gd name="T21" fmla="*/ 178 h 210"/>
                <a:gd name="T22" fmla="*/ 84 w 211"/>
                <a:gd name="T23" fmla="*/ 186 h 210"/>
                <a:gd name="T24" fmla="*/ 105 w 211"/>
                <a:gd name="T25" fmla="*/ 189 h 210"/>
                <a:gd name="T26" fmla="*/ 128 w 211"/>
                <a:gd name="T27" fmla="*/ 186 h 210"/>
                <a:gd name="T28" fmla="*/ 148 w 211"/>
                <a:gd name="T29" fmla="*/ 178 h 210"/>
                <a:gd name="T30" fmla="*/ 164 w 211"/>
                <a:gd name="T31" fmla="*/ 164 h 210"/>
                <a:gd name="T32" fmla="*/ 178 w 211"/>
                <a:gd name="T33" fmla="*/ 148 h 210"/>
                <a:gd name="T34" fmla="*/ 186 w 211"/>
                <a:gd name="T35" fmla="*/ 127 h 210"/>
                <a:gd name="T36" fmla="*/ 189 w 211"/>
                <a:gd name="T37" fmla="*/ 106 h 210"/>
                <a:gd name="T38" fmla="*/ 186 w 211"/>
                <a:gd name="T39" fmla="*/ 83 h 210"/>
                <a:gd name="T40" fmla="*/ 178 w 211"/>
                <a:gd name="T41" fmla="*/ 63 h 210"/>
                <a:gd name="T42" fmla="*/ 164 w 211"/>
                <a:gd name="T43" fmla="*/ 46 h 210"/>
                <a:gd name="T44" fmla="*/ 148 w 211"/>
                <a:gd name="T45" fmla="*/ 33 h 210"/>
                <a:gd name="T46" fmla="*/ 128 w 211"/>
                <a:gd name="T47" fmla="*/ 24 h 210"/>
                <a:gd name="T48" fmla="*/ 105 w 211"/>
                <a:gd name="T49" fmla="*/ 22 h 210"/>
                <a:gd name="T50" fmla="*/ 105 w 211"/>
                <a:gd name="T51" fmla="*/ 0 h 210"/>
                <a:gd name="T52" fmla="*/ 129 w 211"/>
                <a:gd name="T53" fmla="*/ 3 h 210"/>
                <a:gd name="T54" fmla="*/ 152 w 211"/>
                <a:gd name="T55" fmla="*/ 11 h 210"/>
                <a:gd name="T56" fmla="*/ 171 w 211"/>
                <a:gd name="T57" fmla="*/ 23 h 210"/>
                <a:gd name="T58" fmla="*/ 187 w 211"/>
                <a:gd name="T59" fmla="*/ 39 h 210"/>
                <a:gd name="T60" fmla="*/ 199 w 211"/>
                <a:gd name="T61" fmla="*/ 59 h 210"/>
                <a:gd name="T62" fmla="*/ 207 w 211"/>
                <a:gd name="T63" fmla="*/ 81 h 210"/>
                <a:gd name="T64" fmla="*/ 211 w 211"/>
                <a:gd name="T65" fmla="*/ 106 h 210"/>
                <a:gd name="T66" fmla="*/ 207 w 211"/>
                <a:gd name="T67" fmla="*/ 129 h 210"/>
                <a:gd name="T68" fmla="*/ 199 w 211"/>
                <a:gd name="T69" fmla="*/ 151 h 210"/>
                <a:gd name="T70" fmla="*/ 187 w 211"/>
                <a:gd name="T71" fmla="*/ 171 h 210"/>
                <a:gd name="T72" fmla="*/ 171 w 211"/>
                <a:gd name="T73" fmla="*/ 187 h 210"/>
                <a:gd name="T74" fmla="*/ 152 w 211"/>
                <a:gd name="T75" fmla="*/ 200 h 210"/>
                <a:gd name="T76" fmla="*/ 129 w 211"/>
                <a:gd name="T77" fmla="*/ 208 h 210"/>
                <a:gd name="T78" fmla="*/ 105 w 211"/>
                <a:gd name="T79" fmla="*/ 210 h 210"/>
                <a:gd name="T80" fmla="*/ 81 w 211"/>
                <a:gd name="T81" fmla="*/ 208 h 210"/>
                <a:gd name="T82" fmla="*/ 59 w 211"/>
                <a:gd name="T83" fmla="*/ 200 h 210"/>
                <a:gd name="T84" fmla="*/ 40 w 211"/>
                <a:gd name="T85" fmla="*/ 187 h 210"/>
                <a:gd name="T86" fmla="*/ 24 w 211"/>
                <a:gd name="T87" fmla="*/ 171 h 210"/>
                <a:gd name="T88" fmla="*/ 11 w 211"/>
                <a:gd name="T89" fmla="*/ 151 h 210"/>
                <a:gd name="T90" fmla="*/ 3 w 211"/>
                <a:gd name="T91" fmla="*/ 129 h 210"/>
                <a:gd name="T92" fmla="*/ 0 w 211"/>
                <a:gd name="T93" fmla="*/ 106 h 210"/>
                <a:gd name="T94" fmla="*/ 3 w 211"/>
                <a:gd name="T95" fmla="*/ 81 h 210"/>
                <a:gd name="T96" fmla="*/ 11 w 211"/>
                <a:gd name="T97" fmla="*/ 59 h 210"/>
                <a:gd name="T98" fmla="*/ 24 w 211"/>
                <a:gd name="T99" fmla="*/ 39 h 210"/>
                <a:gd name="T100" fmla="*/ 40 w 211"/>
                <a:gd name="T101" fmla="*/ 23 h 210"/>
                <a:gd name="T102" fmla="*/ 59 w 211"/>
                <a:gd name="T103" fmla="*/ 11 h 210"/>
                <a:gd name="T104" fmla="*/ 81 w 211"/>
                <a:gd name="T105" fmla="*/ 3 h 210"/>
                <a:gd name="T106" fmla="*/ 105 w 211"/>
                <a:gd name="T10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1" h="210">
                  <a:moveTo>
                    <a:pt x="105" y="22"/>
                  </a:moveTo>
                  <a:lnTo>
                    <a:pt x="84" y="24"/>
                  </a:lnTo>
                  <a:lnTo>
                    <a:pt x="63" y="33"/>
                  </a:lnTo>
                  <a:lnTo>
                    <a:pt x="46" y="46"/>
                  </a:lnTo>
                  <a:lnTo>
                    <a:pt x="33" y="63"/>
                  </a:lnTo>
                  <a:lnTo>
                    <a:pt x="25" y="83"/>
                  </a:lnTo>
                  <a:lnTo>
                    <a:pt x="22" y="106"/>
                  </a:lnTo>
                  <a:lnTo>
                    <a:pt x="25" y="127"/>
                  </a:lnTo>
                  <a:lnTo>
                    <a:pt x="33" y="148"/>
                  </a:lnTo>
                  <a:lnTo>
                    <a:pt x="46" y="164"/>
                  </a:lnTo>
                  <a:lnTo>
                    <a:pt x="63" y="178"/>
                  </a:lnTo>
                  <a:lnTo>
                    <a:pt x="84" y="186"/>
                  </a:lnTo>
                  <a:lnTo>
                    <a:pt x="105" y="189"/>
                  </a:lnTo>
                  <a:lnTo>
                    <a:pt x="128" y="186"/>
                  </a:lnTo>
                  <a:lnTo>
                    <a:pt x="148" y="178"/>
                  </a:lnTo>
                  <a:lnTo>
                    <a:pt x="164" y="164"/>
                  </a:lnTo>
                  <a:lnTo>
                    <a:pt x="178" y="148"/>
                  </a:lnTo>
                  <a:lnTo>
                    <a:pt x="186" y="127"/>
                  </a:lnTo>
                  <a:lnTo>
                    <a:pt x="189" y="106"/>
                  </a:lnTo>
                  <a:lnTo>
                    <a:pt x="186" y="83"/>
                  </a:lnTo>
                  <a:lnTo>
                    <a:pt x="178" y="63"/>
                  </a:lnTo>
                  <a:lnTo>
                    <a:pt x="164" y="46"/>
                  </a:lnTo>
                  <a:lnTo>
                    <a:pt x="148" y="33"/>
                  </a:lnTo>
                  <a:lnTo>
                    <a:pt x="128" y="24"/>
                  </a:lnTo>
                  <a:lnTo>
                    <a:pt x="105" y="22"/>
                  </a:lnTo>
                  <a:close/>
                  <a:moveTo>
                    <a:pt x="105" y="0"/>
                  </a:moveTo>
                  <a:lnTo>
                    <a:pt x="129" y="3"/>
                  </a:lnTo>
                  <a:lnTo>
                    <a:pt x="152" y="11"/>
                  </a:lnTo>
                  <a:lnTo>
                    <a:pt x="171" y="23"/>
                  </a:lnTo>
                  <a:lnTo>
                    <a:pt x="187" y="39"/>
                  </a:lnTo>
                  <a:lnTo>
                    <a:pt x="199" y="59"/>
                  </a:lnTo>
                  <a:lnTo>
                    <a:pt x="207" y="81"/>
                  </a:lnTo>
                  <a:lnTo>
                    <a:pt x="211" y="106"/>
                  </a:lnTo>
                  <a:lnTo>
                    <a:pt x="207" y="129"/>
                  </a:lnTo>
                  <a:lnTo>
                    <a:pt x="199" y="151"/>
                  </a:lnTo>
                  <a:lnTo>
                    <a:pt x="187" y="171"/>
                  </a:lnTo>
                  <a:lnTo>
                    <a:pt x="171" y="187"/>
                  </a:lnTo>
                  <a:lnTo>
                    <a:pt x="152" y="200"/>
                  </a:lnTo>
                  <a:lnTo>
                    <a:pt x="129" y="208"/>
                  </a:lnTo>
                  <a:lnTo>
                    <a:pt x="105" y="210"/>
                  </a:lnTo>
                  <a:lnTo>
                    <a:pt x="81" y="208"/>
                  </a:lnTo>
                  <a:lnTo>
                    <a:pt x="59" y="200"/>
                  </a:lnTo>
                  <a:lnTo>
                    <a:pt x="40" y="187"/>
                  </a:lnTo>
                  <a:lnTo>
                    <a:pt x="24" y="171"/>
                  </a:lnTo>
                  <a:lnTo>
                    <a:pt x="11" y="151"/>
                  </a:lnTo>
                  <a:lnTo>
                    <a:pt x="3" y="129"/>
                  </a:lnTo>
                  <a:lnTo>
                    <a:pt x="0" y="106"/>
                  </a:lnTo>
                  <a:lnTo>
                    <a:pt x="3" y="81"/>
                  </a:lnTo>
                  <a:lnTo>
                    <a:pt x="11" y="59"/>
                  </a:lnTo>
                  <a:lnTo>
                    <a:pt x="24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1" y="3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86">
              <a:extLst>
                <a:ext uri="{FF2B5EF4-FFF2-40B4-BE49-F238E27FC236}">
                  <a16:creationId xmlns:a16="http://schemas.microsoft.com/office/drawing/2014/main" id="{7DCC77E0-49D5-4922-AAF6-1CF9C7911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5355" y="4148137"/>
              <a:ext cx="588963" cy="585788"/>
            </a:xfrm>
            <a:custGeom>
              <a:avLst/>
              <a:gdLst>
                <a:gd name="T0" fmla="*/ 71 w 371"/>
                <a:gd name="T1" fmla="*/ 157 h 369"/>
                <a:gd name="T2" fmla="*/ 158 w 371"/>
                <a:gd name="T3" fmla="*/ 299 h 369"/>
                <a:gd name="T4" fmla="*/ 301 w 371"/>
                <a:gd name="T5" fmla="*/ 212 h 369"/>
                <a:gd name="T6" fmla="*/ 213 w 371"/>
                <a:gd name="T7" fmla="*/ 69 h 369"/>
                <a:gd name="T8" fmla="*/ 185 w 371"/>
                <a:gd name="T9" fmla="*/ 28 h 369"/>
                <a:gd name="T10" fmla="*/ 208 w 371"/>
                <a:gd name="T11" fmla="*/ 10 h 369"/>
                <a:gd name="T12" fmla="*/ 230 w 371"/>
                <a:gd name="T13" fmla="*/ 12 h 369"/>
                <a:gd name="T14" fmla="*/ 240 w 371"/>
                <a:gd name="T15" fmla="*/ 35 h 369"/>
                <a:gd name="T16" fmla="*/ 268 w 371"/>
                <a:gd name="T17" fmla="*/ 18 h 369"/>
                <a:gd name="T18" fmla="*/ 272 w 371"/>
                <a:gd name="T19" fmla="*/ 50 h 369"/>
                <a:gd name="T20" fmla="*/ 297 w 371"/>
                <a:gd name="T21" fmla="*/ 45 h 369"/>
                <a:gd name="T22" fmla="*/ 307 w 371"/>
                <a:gd name="T23" fmla="*/ 64 h 369"/>
                <a:gd name="T24" fmla="*/ 313 w 371"/>
                <a:gd name="T25" fmla="*/ 81 h 369"/>
                <a:gd name="T26" fmla="*/ 340 w 371"/>
                <a:gd name="T27" fmla="*/ 86 h 369"/>
                <a:gd name="T28" fmla="*/ 326 w 371"/>
                <a:gd name="T29" fmla="*/ 114 h 369"/>
                <a:gd name="T30" fmla="*/ 358 w 371"/>
                <a:gd name="T31" fmla="*/ 121 h 369"/>
                <a:gd name="T32" fmla="*/ 345 w 371"/>
                <a:gd name="T33" fmla="*/ 144 h 369"/>
                <a:gd name="T34" fmla="*/ 350 w 371"/>
                <a:gd name="T35" fmla="*/ 162 h 369"/>
                <a:gd name="T36" fmla="*/ 371 w 371"/>
                <a:gd name="T37" fmla="*/ 185 h 369"/>
                <a:gd name="T38" fmla="*/ 350 w 371"/>
                <a:gd name="T39" fmla="*/ 206 h 369"/>
                <a:gd name="T40" fmla="*/ 345 w 371"/>
                <a:gd name="T41" fmla="*/ 224 h 369"/>
                <a:gd name="T42" fmla="*/ 358 w 371"/>
                <a:gd name="T43" fmla="*/ 248 h 369"/>
                <a:gd name="T44" fmla="*/ 326 w 371"/>
                <a:gd name="T45" fmla="*/ 254 h 369"/>
                <a:gd name="T46" fmla="*/ 340 w 371"/>
                <a:gd name="T47" fmla="*/ 283 h 369"/>
                <a:gd name="T48" fmla="*/ 313 w 371"/>
                <a:gd name="T49" fmla="*/ 288 h 369"/>
                <a:gd name="T50" fmla="*/ 307 w 371"/>
                <a:gd name="T51" fmla="*/ 304 h 369"/>
                <a:gd name="T52" fmla="*/ 297 w 371"/>
                <a:gd name="T53" fmla="*/ 323 h 369"/>
                <a:gd name="T54" fmla="*/ 272 w 371"/>
                <a:gd name="T55" fmla="*/ 318 h 369"/>
                <a:gd name="T56" fmla="*/ 268 w 371"/>
                <a:gd name="T57" fmla="*/ 350 h 369"/>
                <a:gd name="T58" fmla="*/ 240 w 371"/>
                <a:gd name="T59" fmla="*/ 333 h 369"/>
                <a:gd name="T60" fmla="*/ 230 w 371"/>
                <a:gd name="T61" fmla="*/ 357 h 369"/>
                <a:gd name="T62" fmla="*/ 208 w 371"/>
                <a:gd name="T63" fmla="*/ 358 h 369"/>
                <a:gd name="T64" fmla="*/ 185 w 371"/>
                <a:gd name="T65" fmla="*/ 341 h 369"/>
                <a:gd name="T66" fmla="*/ 163 w 371"/>
                <a:gd name="T67" fmla="*/ 358 h 369"/>
                <a:gd name="T68" fmla="*/ 142 w 371"/>
                <a:gd name="T69" fmla="*/ 357 h 369"/>
                <a:gd name="T70" fmla="*/ 130 w 371"/>
                <a:gd name="T71" fmla="*/ 333 h 369"/>
                <a:gd name="T72" fmla="*/ 103 w 371"/>
                <a:gd name="T73" fmla="*/ 350 h 369"/>
                <a:gd name="T74" fmla="*/ 99 w 371"/>
                <a:gd name="T75" fmla="*/ 318 h 369"/>
                <a:gd name="T76" fmla="*/ 75 w 371"/>
                <a:gd name="T77" fmla="*/ 323 h 369"/>
                <a:gd name="T78" fmla="*/ 64 w 371"/>
                <a:gd name="T79" fmla="*/ 304 h 369"/>
                <a:gd name="T80" fmla="*/ 58 w 371"/>
                <a:gd name="T81" fmla="*/ 288 h 369"/>
                <a:gd name="T82" fmla="*/ 31 w 371"/>
                <a:gd name="T83" fmla="*/ 283 h 369"/>
                <a:gd name="T84" fmla="*/ 46 w 371"/>
                <a:gd name="T85" fmla="*/ 254 h 369"/>
                <a:gd name="T86" fmla="*/ 14 w 371"/>
                <a:gd name="T87" fmla="*/ 248 h 369"/>
                <a:gd name="T88" fmla="*/ 26 w 371"/>
                <a:gd name="T89" fmla="*/ 224 h 369"/>
                <a:gd name="T90" fmla="*/ 20 w 371"/>
                <a:gd name="T91" fmla="*/ 206 h 369"/>
                <a:gd name="T92" fmla="*/ 0 w 371"/>
                <a:gd name="T93" fmla="*/ 185 h 369"/>
                <a:gd name="T94" fmla="*/ 20 w 371"/>
                <a:gd name="T95" fmla="*/ 162 h 369"/>
                <a:gd name="T96" fmla="*/ 26 w 371"/>
                <a:gd name="T97" fmla="*/ 144 h 369"/>
                <a:gd name="T98" fmla="*/ 14 w 371"/>
                <a:gd name="T99" fmla="*/ 121 h 369"/>
                <a:gd name="T100" fmla="*/ 46 w 371"/>
                <a:gd name="T101" fmla="*/ 114 h 369"/>
                <a:gd name="T102" fmla="*/ 31 w 371"/>
                <a:gd name="T103" fmla="*/ 86 h 369"/>
                <a:gd name="T104" fmla="*/ 58 w 371"/>
                <a:gd name="T105" fmla="*/ 81 h 369"/>
                <a:gd name="T106" fmla="*/ 64 w 371"/>
                <a:gd name="T107" fmla="*/ 64 h 369"/>
                <a:gd name="T108" fmla="*/ 75 w 371"/>
                <a:gd name="T109" fmla="*/ 45 h 369"/>
                <a:gd name="T110" fmla="*/ 99 w 371"/>
                <a:gd name="T111" fmla="*/ 50 h 369"/>
                <a:gd name="T112" fmla="*/ 103 w 371"/>
                <a:gd name="T113" fmla="*/ 18 h 369"/>
                <a:gd name="T114" fmla="*/ 130 w 371"/>
                <a:gd name="T115" fmla="*/ 35 h 369"/>
                <a:gd name="T116" fmla="*/ 142 w 371"/>
                <a:gd name="T117" fmla="*/ 12 h 369"/>
                <a:gd name="T118" fmla="*/ 163 w 371"/>
                <a:gd name="T119" fmla="*/ 1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1" h="369">
                  <a:moveTo>
                    <a:pt x="185" y="66"/>
                  </a:moveTo>
                  <a:lnTo>
                    <a:pt x="158" y="69"/>
                  </a:lnTo>
                  <a:lnTo>
                    <a:pt x="134" y="78"/>
                  </a:lnTo>
                  <a:lnTo>
                    <a:pt x="112" y="92"/>
                  </a:lnTo>
                  <a:lnTo>
                    <a:pt x="93" y="110"/>
                  </a:lnTo>
                  <a:lnTo>
                    <a:pt x="80" y="132"/>
                  </a:lnTo>
                  <a:lnTo>
                    <a:pt x="71" y="157"/>
                  </a:lnTo>
                  <a:lnTo>
                    <a:pt x="67" y="185"/>
                  </a:lnTo>
                  <a:lnTo>
                    <a:pt x="71" y="212"/>
                  </a:lnTo>
                  <a:lnTo>
                    <a:pt x="80" y="236"/>
                  </a:lnTo>
                  <a:lnTo>
                    <a:pt x="93" y="258"/>
                  </a:lnTo>
                  <a:lnTo>
                    <a:pt x="112" y="277"/>
                  </a:lnTo>
                  <a:lnTo>
                    <a:pt x="134" y="290"/>
                  </a:lnTo>
                  <a:lnTo>
                    <a:pt x="158" y="299"/>
                  </a:lnTo>
                  <a:lnTo>
                    <a:pt x="185" y="302"/>
                  </a:lnTo>
                  <a:lnTo>
                    <a:pt x="213" y="299"/>
                  </a:lnTo>
                  <a:lnTo>
                    <a:pt x="238" y="290"/>
                  </a:lnTo>
                  <a:lnTo>
                    <a:pt x="260" y="277"/>
                  </a:lnTo>
                  <a:lnTo>
                    <a:pt x="278" y="258"/>
                  </a:lnTo>
                  <a:lnTo>
                    <a:pt x="292" y="236"/>
                  </a:lnTo>
                  <a:lnTo>
                    <a:pt x="301" y="212"/>
                  </a:lnTo>
                  <a:lnTo>
                    <a:pt x="304" y="185"/>
                  </a:lnTo>
                  <a:lnTo>
                    <a:pt x="301" y="157"/>
                  </a:lnTo>
                  <a:lnTo>
                    <a:pt x="292" y="132"/>
                  </a:lnTo>
                  <a:lnTo>
                    <a:pt x="278" y="110"/>
                  </a:lnTo>
                  <a:lnTo>
                    <a:pt x="260" y="92"/>
                  </a:lnTo>
                  <a:lnTo>
                    <a:pt x="238" y="78"/>
                  </a:lnTo>
                  <a:lnTo>
                    <a:pt x="213" y="69"/>
                  </a:lnTo>
                  <a:lnTo>
                    <a:pt x="185" y="66"/>
                  </a:lnTo>
                  <a:close/>
                  <a:moveTo>
                    <a:pt x="169" y="0"/>
                  </a:moveTo>
                  <a:lnTo>
                    <a:pt x="172" y="3"/>
                  </a:lnTo>
                  <a:lnTo>
                    <a:pt x="175" y="9"/>
                  </a:lnTo>
                  <a:lnTo>
                    <a:pt x="179" y="17"/>
                  </a:lnTo>
                  <a:lnTo>
                    <a:pt x="182" y="25"/>
                  </a:lnTo>
                  <a:lnTo>
                    <a:pt x="185" y="28"/>
                  </a:lnTo>
                  <a:lnTo>
                    <a:pt x="189" y="25"/>
                  </a:lnTo>
                  <a:lnTo>
                    <a:pt x="192" y="17"/>
                  </a:lnTo>
                  <a:lnTo>
                    <a:pt x="196" y="9"/>
                  </a:lnTo>
                  <a:lnTo>
                    <a:pt x="200" y="3"/>
                  </a:lnTo>
                  <a:lnTo>
                    <a:pt x="203" y="0"/>
                  </a:lnTo>
                  <a:lnTo>
                    <a:pt x="206" y="3"/>
                  </a:lnTo>
                  <a:lnTo>
                    <a:pt x="208" y="10"/>
                  </a:lnTo>
                  <a:lnTo>
                    <a:pt x="210" y="19"/>
                  </a:lnTo>
                  <a:lnTo>
                    <a:pt x="212" y="27"/>
                  </a:lnTo>
                  <a:lnTo>
                    <a:pt x="214" y="31"/>
                  </a:lnTo>
                  <a:lnTo>
                    <a:pt x="217" y="29"/>
                  </a:lnTo>
                  <a:lnTo>
                    <a:pt x="221" y="25"/>
                  </a:lnTo>
                  <a:lnTo>
                    <a:pt x="225" y="18"/>
                  </a:lnTo>
                  <a:lnTo>
                    <a:pt x="230" y="12"/>
                  </a:lnTo>
                  <a:lnTo>
                    <a:pt x="234" y="7"/>
                  </a:lnTo>
                  <a:lnTo>
                    <a:pt x="237" y="6"/>
                  </a:lnTo>
                  <a:lnTo>
                    <a:pt x="238" y="9"/>
                  </a:lnTo>
                  <a:lnTo>
                    <a:pt x="239" y="14"/>
                  </a:lnTo>
                  <a:lnTo>
                    <a:pt x="239" y="23"/>
                  </a:lnTo>
                  <a:lnTo>
                    <a:pt x="240" y="30"/>
                  </a:lnTo>
                  <a:lnTo>
                    <a:pt x="240" y="35"/>
                  </a:lnTo>
                  <a:lnTo>
                    <a:pt x="242" y="38"/>
                  </a:lnTo>
                  <a:lnTo>
                    <a:pt x="245" y="37"/>
                  </a:lnTo>
                  <a:lnTo>
                    <a:pt x="250" y="34"/>
                  </a:lnTo>
                  <a:lnTo>
                    <a:pt x="255" y="29"/>
                  </a:lnTo>
                  <a:lnTo>
                    <a:pt x="261" y="23"/>
                  </a:lnTo>
                  <a:lnTo>
                    <a:pt x="265" y="19"/>
                  </a:lnTo>
                  <a:lnTo>
                    <a:pt x="268" y="18"/>
                  </a:lnTo>
                  <a:lnTo>
                    <a:pt x="270" y="22"/>
                  </a:lnTo>
                  <a:lnTo>
                    <a:pt x="269" y="28"/>
                  </a:lnTo>
                  <a:lnTo>
                    <a:pt x="268" y="35"/>
                  </a:lnTo>
                  <a:lnTo>
                    <a:pt x="267" y="42"/>
                  </a:lnTo>
                  <a:lnTo>
                    <a:pt x="267" y="48"/>
                  </a:lnTo>
                  <a:lnTo>
                    <a:pt x="268" y="51"/>
                  </a:lnTo>
                  <a:lnTo>
                    <a:pt x="272" y="50"/>
                  </a:lnTo>
                  <a:lnTo>
                    <a:pt x="277" y="48"/>
                  </a:lnTo>
                  <a:lnTo>
                    <a:pt x="283" y="44"/>
                  </a:lnTo>
                  <a:lnTo>
                    <a:pt x="288" y="39"/>
                  </a:lnTo>
                  <a:lnTo>
                    <a:pt x="294" y="37"/>
                  </a:lnTo>
                  <a:lnTo>
                    <a:pt x="298" y="36"/>
                  </a:lnTo>
                  <a:lnTo>
                    <a:pt x="298" y="40"/>
                  </a:lnTo>
                  <a:lnTo>
                    <a:pt x="297" y="45"/>
                  </a:lnTo>
                  <a:lnTo>
                    <a:pt x="295" y="53"/>
                  </a:lnTo>
                  <a:lnTo>
                    <a:pt x="292" y="60"/>
                  </a:lnTo>
                  <a:lnTo>
                    <a:pt x="291" y="65"/>
                  </a:lnTo>
                  <a:lnTo>
                    <a:pt x="292" y="69"/>
                  </a:lnTo>
                  <a:lnTo>
                    <a:pt x="295" y="69"/>
                  </a:lnTo>
                  <a:lnTo>
                    <a:pt x="300" y="67"/>
                  </a:lnTo>
                  <a:lnTo>
                    <a:pt x="307" y="64"/>
                  </a:lnTo>
                  <a:lnTo>
                    <a:pt x="313" y="61"/>
                  </a:lnTo>
                  <a:lnTo>
                    <a:pt x="319" y="59"/>
                  </a:lnTo>
                  <a:lnTo>
                    <a:pt x="323" y="60"/>
                  </a:lnTo>
                  <a:lnTo>
                    <a:pt x="323" y="63"/>
                  </a:lnTo>
                  <a:lnTo>
                    <a:pt x="320" y="68"/>
                  </a:lnTo>
                  <a:lnTo>
                    <a:pt x="316" y="74"/>
                  </a:lnTo>
                  <a:lnTo>
                    <a:pt x="313" y="81"/>
                  </a:lnTo>
                  <a:lnTo>
                    <a:pt x="310" y="87"/>
                  </a:lnTo>
                  <a:lnTo>
                    <a:pt x="310" y="90"/>
                  </a:lnTo>
                  <a:lnTo>
                    <a:pt x="314" y="91"/>
                  </a:lnTo>
                  <a:lnTo>
                    <a:pt x="319" y="90"/>
                  </a:lnTo>
                  <a:lnTo>
                    <a:pt x="327" y="89"/>
                  </a:lnTo>
                  <a:lnTo>
                    <a:pt x="334" y="87"/>
                  </a:lnTo>
                  <a:lnTo>
                    <a:pt x="340" y="86"/>
                  </a:lnTo>
                  <a:lnTo>
                    <a:pt x="343" y="87"/>
                  </a:lnTo>
                  <a:lnTo>
                    <a:pt x="343" y="90"/>
                  </a:lnTo>
                  <a:lnTo>
                    <a:pt x="339" y="95"/>
                  </a:lnTo>
                  <a:lnTo>
                    <a:pt x="335" y="101"/>
                  </a:lnTo>
                  <a:lnTo>
                    <a:pt x="330" y="106"/>
                  </a:lnTo>
                  <a:lnTo>
                    <a:pt x="327" y="111"/>
                  </a:lnTo>
                  <a:lnTo>
                    <a:pt x="326" y="114"/>
                  </a:lnTo>
                  <a:lnTo>
                    <a:pt x="329" y="117"/>
                  </a:lnTo>
                  <a:lnTo>
                    <a:pt x="335" y="117"/>
                  </a:lnTo>
                  <a:lnTo>
                    <a:pt x="342" y="115"/>
                  </a:lnTo>
                  <a:lnTo>
                    <a:pt x="349" y="115"/>
                  </a:lnTo>
                  <a:lnTo>
                    <a:pt x="356" y="115"/>
                  </a:lnTo>
                  <a:lnTo>
                    <a:pt x="359" y="118"/>
                  </a:lnTo>
                  <a:lnTo>
                    <a:pt x="358" y="121"/>
                  </a:lnTo>
                  <a:lnTo>
                    <a:pt x="354" y="125"/>
                  </a:lnTo>
                  <a:lnTo>
                    <a:pt x="347" y="129"/>
                  </a:lnTo>
                  <a:lnTo>
                    <a:pt x="342" y="134"/>
                  </a:lnTo>
                  <a:lnTo>
                    <a:pt x="338" y="138"/>
                  </a:lnTo>
                  <a:lnTo>
                    <a:pt x="336" y="141"/>
                  </a:lnTo>
                  <a:lnTo>
                    <a:pt x="339" y="143"/>
                  </a:lnTo>
                  <a:lnTo>
                    <a:pt x="345" y="144"/>
                  </a:lnTo>
                  <a:lnTo>
                    <a:pt x="352" y="145"/>
                  </a:lnTo>
                  <a:lnTo>
                    <a:pt x="360" y="146"/>
                  </a:lnTo>
                  <a:lnTo>
                    <a:pt x="365" y="149"/>
                  </a:lnTo>
                  <a:lnTo>
                    <a:pt x="368" y="151"/>
                  </a:lnTo>
                  <a:lnTo>
                    <a:pt x="366" y="154"/>
                  </a:lnTo>
                  <a:lnTo>
                    <a:pt x="359" y="158"/>
                  </a:lnTo>
                  <a:lnTo>
                    <a:pt x="350" y="162"/>
                  </a:lnTo>
                  <a:lnTo>
                    <a:pt x="344" y="166"/>
                  </a:lnTo>
                  <a:lnTo>
                    <a:pt x="341" y="170"/>
                  </a:lnTo>
                  <a:lnTo>
                    <a:pt x="345" y="173"/>
                  </a:lnTo>
                  <a:lnTo>
                    <a:pt x="352" y="175"/>
                  </a:lnTo>
                  <a:lnTo>
                    <a:pt x="361" y="178"/>
                  </a:lnTo>
                  <a:lnTo>
                    <a:pt x="368" y="182"/>
                  </a:lnTo>
                  <a:lnTo>
                    <a:pt x="371" y="185"/>
                  </a:lnTo>
                  <a:lnTo>
                    <a:pt x="368" y="188"/>
                  </a:lnTo>
                  <a:lnTo>
                    <a:pt x="361" y="190"/>
                  </a:lnTo>
                  <a:lnTo>
                    <a:pt x="352" y="193"/>
                  </a:lnTo>
                  <a:lnTo>
                    <a:pt x="345" y="196"/>
                  </a:lnTo>
                  <a:lnTo>
                    <a:pt x="341" y="199"/>
                  </a:lnTo>
                  <a:lnTo>
                    <a:pt x="344" y="202"/>
                  </a:lnTo>
                  <a:lnTo>
                    <a:pt x="350" y="206"/>
                  </a:lnTo>
                  <a:lnTo>
                    <a:pt x="359" y="211"/>
                  </a:lnTo>
                  <a:lnTo>
                    <a:pt x="366" y="215"/>
                  </a:lnTo>
                  <a:lnTo>
                    <a:pt x="368" y="219"/>
                  </a:lnTo>
                  <a:lnTo>
                    <a:pt x="365" y="221"/>
                  </a:lnTo>
                  <a:lnTo>
                    <a:pt x="360" y="222"/>
                  </a:lnTo>
                  <a:lnTo>
                    <a:pt x="352" y="223"/>
                  </a:lnTo>
                  <a:lnTo>
                    <a:pt x="345" y="224"/>
                  </a:lnTo>
                  <a:lnTo>
                    <a:pt x="339" y="225"/>
                  </a:lnTo>
                  <a:lnTo>
                    <a:pt x="336" y="227"/>
                  </a:lnTo>
                  <a:lnTo>
                    <a:pt x="338" y="230"/>
                  </a:lnTo>
                  <a:lnTo>
                    <a:pt x="342" y="234"/>
                  </a:lnTo>
                  <a:lnTo>
                    <a:pt x="347" y="239"/>
                  </a:lnTo>
                  <a:lnTo>
                    <a:pt x="354" y="244"/>
                  </a:lnTo>
                  <a:lnTo>
                    <a:pt x="358" y="248"/>
                  </a:lnTo>
                  <a:lnTo>
                    <a:pt x="359" y="252"/>
                  </a:lnTo>
                  <a:lnTo>
                    <a:pt x="356" y="253"/>
                  </a:lnTo>
                  <a:lnTo>
                    <a:pt x="349" y="253"/>
                  </a:lnTo>
                  <a:lnTo>
                    <a:pt x="342" y="253"/>
                  </a:lnTo>
                  <a:lnTo>
                    <a:pt x="335" y="253"/>
                  </a:lnTo>
                  <a:lnTo>
                    <a:pt x="329" y="253"/>
                  </a:lnTo>
                  <a:lnTo>
                    <a:pt x="326" y="254"/>
                  </a:lnTo>
                  <a:lnTo>
                    <a:pt x="327" y="258"/>
                  </a:lnTo>
                  <a:lnTo>
                    <a:pt x="330" y="262"/>
                  </a:lnTo>
                  <a:lnTo>
                    <a:pt x="335" y="268"/>
                  </a:lnTo>
                  <a:lnTo>
                    <a:pt x="339" y="274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0" y="283"/>
                  </a:lnTo>
                  <a:lnTo>
                    <a:pt x="334" y="282"/>
                  </a:lnTo>
                  <a:lnTo>
                    <a:pt x="327" y="281"/>
                  </a:lnTo>
                  <a:lnTo>
                    <a:pt x="319" y="279"/>
                  </a:lnTo>
                  <a:lnTo>
                    <a:pt x="314" y="278"/>
                  </a:lnTo>
                  <a:lnTo>
                    <a:pt x="310" y="279"/>
                  </a:lnTo>
                  <a:lnTo>
                    <a:pt x="310" y="282"/>
                  </a:lnTo>
                  <a:lnTo>
                    <a:pt x="313" y="288"/>
                  </a:lnTo>
                  <a:lnTo>
                    <a:pt x="316" y="294"/>
                  </a:lnTo>
                  <a:lnTo>
                    <a:pt x="320" y="300"/>
                  </a:lnTo>
                  <a:lnTo>
                    <a:pt x="323" y="306"/>
                  </a:lnTo>
                  <a:lnTo>
                    <a:pt x="323" y="310"/>
                  </a:lnTo>
                  <a:lnTo>
                    <a:pt x="319" y="310"/>
                  </a:lnTo>
                  <a:lnTo>
                    <a:pt x="313" y="308"/>
                  </a:lnTo>
                  <a:lnTo>
                    <a:pt x="307" y="304"/>
                  </a:lnTo>
                  <a:lnTo>
                    <a:pt x="300" y="301"/>
                  </a:lnTo>
                  <a:lnTo>
                    <a:pt x="295" y="299"/>
                  </a:lnTo>
                  <a:lnTo>
                    <a:pt x="292" y="300"/>
                  </a:lnTo>
                  <a:lnTo>
                    <a:pt x="291" y="303"/>
                  </a:lnTo>
                  <a:lnTo>
                    <a:pt x="292" y="310"/>
                  </a:lnTo>
                  <a:lnTo>
                    <a:pt x="295" y="316"/>
                  </a:lnTo>
                  <a:lnTo>
                    <a:pt x="297" y="323"/>
                  </a:lnTo>
                  <a:lnTo>
                    <a:pt x="298" y="329"/>
                  </a:lnTo>
                  <a:lnTo>
                    <a:pt x="298" y="332"/>
                  </a:lnTo>
                  <a:lnTo>
                    <a:pt x="294" y="332"/>
                  </a:lnTo>
                  <a:lnTo>
                    <a:pt x="288" y="329"/>
                  </a:lnTo>
                  <a:lnTo>
                    <a:pt x="283" y="325"/>
                  </a:lnTo>
                  <a:lnTo>
                    <a:pt x="277" y="321"/>
                  </a:lnTo>
                  <a:lnTo>
                    <a:pt x="272" y="318"/>
                  </a:lnTo>
                  <a:lnTo>
                    <a:pt x="268" y="318"/>
                  </a:lnTo>
                  <a:lnTo>
                    <a:pt x="267" y="321"/>
                  </a:lnTo>
                  <a:lnTo>
                    <a:pt x="267" y="326"/>
                  </a:lnTo>
                  <a:lnTo>
                    <a:pt x="268" y="334"/>
                  </a:lnTo>
                  <a:lnTo>
                    <a:pt x="269" y="342"/>
                  </a:lnTo>
                  <a:lnTo>
                    <a:pt x="270" y="347"/>
                  </a:lnTo>
                  <a:lnTo>
                    <a:pt x="268" y="350"/>
                  </a:lnTo>
                  <a:lnTo>
                    <a:pt x="265" y="350"/>
                  </a:lnTo>
                  <a:lnTo>
                    <a:pt x="261" y="346"/>
                  </a:lnTo>
                  <a:lnTo>
                    <a:pt x="255" y="341"/>
                  </a:lnTo>
                  <a:lnTo>
                    <a:pt x="250" y="335"/>
                  </a:lnTo>
                  <a:lnTo>
                    <a:pt x="245" y="331"/>
                  </a:lnTo>
                  <a:lnTo>
                    <a:pt x="242" y="330"/>
                  </a:lnTo>
                  <a:lnTo>
                    <a:pt x="240" y="333"/>
                  </a:lnTo>
                  <a:lnTo>
                    <a:pt x="240" y="340"/>
                  </a:lnTo>
                  <a:lnTo>
                    <a:pt x="239" y="347"/>
                  </a:lnTo>
                  <a:lnTo>
                    <a:pt x="239" y="354"/>
                  </a:lnTo>
                  <a:lnTo>
                    <a:pt x="238" y="360"/>
                  </a:lnTo>
                  <a:lnTo>
                    <a:pt x="237" y="362"/>
                  </a:lnTo>
                  <a:lnTo>
                    <a:pt x="234" y="361"/>
                  </a:lnTo>
                  <a:lnTo>
                    <a:pt x="230" y="357"/>
                  </a:lnTo>
                  <a:lnTo>
                    <a:pt x="225" y="351"/>
                  </a:lnTo>
                  <a:lnTo>
                    <a:pt x="221" y="345"/>
                  </a:lnTo>
                  <a:lnTo>
                    <a:pt x="217" y="340"/>
                  </a:lnTo>
                  <a:lnTo>
                    <a:pt x="214" y="339"/>
                  </a:lnTo>
                  <a:lnTo>
                    <a:pt x="212" y="342"/>
                  </a:lnTo>
                  <a:lnTo>
                    <a:pt x="210" y="349"/>
                  </a:lnTo>
                  <a:lnTo>
                    <a:pt x="208" y="358"/>
                  </a:lnTo>
                  <a:lnTo>
                    <a:pt x="206" y="365"/>
                  </a:lnTo>
                  <a:lnTo>
                    <a:pt x="203" y="369"/>
                  </a:lnTo>
                  <a:lnTo>
                    <a:pt x="200" y="366"/>
                  </a:lnTo>
                  <a:lnTo>
                    <a:pt x="196" y="359"/>
                  </a:lnTo>
                  <a:lnTo>
                    <a:pt x="192" y="351"/>
                  </a:lnTo>
                  <a:lnTo>
                    <a:pt x="189" y="344"/>
                  </a:lnTo>
                  <a:lnTo>
                    <a:pt x="185" y="341"/>
                  </a:lnTo>
                  <a:lnTo>
                    <a:pt x="182" y="344"/>
                  </a:lnTo>
                  <a:lnTo>
                    <a:pt x="179" y="351"/>
                  </a:lnTo>
                  <a:lnTo>
                    <a:pt x="175" y="359"/>
                  </a:lnTo>
                  <a:lnTo>
                    <a:pt x="172" y="366"/>
                  </a:lnTo>
                  <a:lnTo>
                    <a:pt x="169" y="369"/>
                  </a:lnTo>
                  <a:lnTo>
                    <a:pt x="166" y="365"/>
                  </a:lnTo>
                  <a:lnTo>
                    <a:pt x="163" y="358"/>
                  </a:lnTo>
                  <a:lnTo>
                    <a:pt x="161" y="349"/>
                  </a:lnTo>
                  <a:lnTo>
                    <a:pt x="159" y="342"/>
                  </a:lnTo>
                  <a:lnTo>
                    <a:pt x="157" y="339"/>
                  </a:lnTo>
                  <a:lnTo>
                    <a:pt x="154" y="340"/>
                  </a:lnTo>
                  <a:lnTo>
                    <a:pt x="150" y="345"/>
                  </a:lnTo>
                  <a:lnTo>
                    <a:pt x="146" y="351"/>
                  </a:lnTo>
                  <a:lnTo>
                    <a:pt x="142" y="357"/>
                  </a:lnTo>
                  <a:lnTo>
                    <a:pt x="138" y="361"/>
                  </a:lnTo>
                  <a:lnTo>
                    <a:pt x="135" y="362"/>
                  </a:lnTo>
                  <a:lnTo>
                    <a:pt x="134" y="360"/>
                  </a:lnTo>
                  <a:lnTo>
                    <a:pt x="133" y="354"/>
                  </a:lnTo>
                  <a:lnTo>
                    <a:pt x="131" y="347"/>
                  </a:lnTo>
                  <a:lnTo>
                    <a:pt x="131" y="340"/>
                  </a:lnTo>
                  <a:lnTo>
                    <a:pt x="130" y="333"/>
                  </a:lnTo>
                  <a:lnTo>
                    <a:pt x="129" y="330"/>
                  </a:lnTo>
                  <a:lnTo>
                    <a:pt x="125" y="331"/>
                  </a:lnTo>
                  <a:lnTo>
                    <a:pt x="121" y="335"/>
                  </a:lnTo>
                  <a:lnTo>
                    <a:pt x="116" y="341"/>
                  </a:lnTo>
                  <a:lnTo>
                    <a:pt x="111" y="346"/>
                  </a:lnTo>
                  <a:lnTo>
                    <a:pt x="107" y="350"/>
                  </a:lnTo>
                  <a:lnTo>
                    <a:pt x="103" y="350"/>
                  </a:lnTo>
                  <a:lnTo>
                    <a:pt x="102" y="347"/>
                  </a:lnTo>
                  <a:lnTo>
                    <a:pt x="102" y="342"/>
                  </a:lnTo>
                  <a:lnTo>
                    <a:pt x="103" y="334"/>
                  </a:lnTo>
                  <a:lnTo>
                    <a:pt x="105" y="326"/>
                  </a:lnTo>
                  <a:lnTo>
                    <a:pt x="105" y="321"/>
                  </a:lnTo>
                  <a:lnTo>
                    <a:pt x="104" y="318"/>
                  </a:lnTo>
                  <a:lnTo>
                    <a:pt x="99" y="318"/>
                  </a:lnTo>
                  <a:lnTo>
                    <a:pt x="94" y="321"/>
                  </a:lnTo>
                  <a:lnTo>
                    <a:pt x="88" y="325"/>
                  </a:lnTo>
                  <a:lnTo>
                    <a:pt x="83" y="329"/>
                  </a:lnTo>
                  <a:lnTo>
                    <a:pt x="78" y="332"/>
                  </a:lnTo>
                  <a:lnTo>
                    <a:pt x="74" y="332"/>
                  </a:lnTo>
                  <a:lnTo>
                    <a:pt x="74" y="329"/>
                  </a:lnTo>
                  <a:lnTo>
                    <a:pt x="75" y="323"/>
                  </a:lnTo>
                  <a:lnTo>
                    <a:pt x="77" y="316"/>
                  </a:lnTo>
                  <a:lnTo>
                    <a:pt x="80" y="310"/>
                  </a:lnTo>
                  <a:lnTo>
                    <a:pt x="81" y="303"/>
                  </a:lnTo>
                  <a:lnTo>
                    <a:pt x="80" y="300"/>
                  </a:lnTo>
                  <a:lnTo>
                    <a:pt x="77" y="299"/>
                  </a:lnTo>
                  <a:lnTo>
                    <a:pt x="72" y="301"/>
                  </a:lnTo>
                  <a:lnTo>
                    <a:pt x="64" y="304"/>
                  </a:lnTo>
                  <a:lnTo>
                    <a:pt x="57" y="308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06"/>
                  </a:lnTo>
                  <a:lnTo>
                    <a:pt x="51" y="300"/>
                  </a:lnTo>
                  <a:lnTo>
                    <a:pt x="55" y="294"/>
                  </a:lnTo>
                  <a:lnTo>
                    <a:pt x="58" y="288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57" y="278"/>
                  </a:lnTo>
                  <a:lnTo>
                    <a:pt x="52" y="279"/>
                  </a:lnTo>
                  <a:lnTo>
                    <a:pt x="45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28" y="282"/>
                  </a:lnTo>
                  <a:lnTo>
                    <a:pt x="28" y="279"/>
                  </a:lnTo>
                  <a:lnTo>
                    <a:pt x="32" y="274"/>
                  </a:lnTo>
                  <a:lnTo>
                    <a:pt x="36" y="268"/>
                  </a:lnTo>
                  <a:lnTo>
                    <a:pt x="42" y="262"/>
                  </a:lnTo>
                  <a:lnTo>
                    <a:pt x="45" y="258"/>
                  </a:lnTo>
                  <a:lnTo>
                    <a:pt x="46" y="254"/>
                  </a:lnTo>
                  <a:lnTo>
                    <a:pt x="43" y="253"/>
                  </a:lnTo>
                  <a:lnTo>
                    <a:pt x="36" y="253"/>
                  </a:lnTo>
                  <a:lnTo>
                    <a:pt x="29" y="253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3" y="252"/>
                  </a:lnTo>
                  <a:lnTo>
                    <a:pt x="14" y="248"/>
                  </a:lnTo>
                  <a:lnTo>
                    <a:pt x="18" y="244"/>
                  </a:lnTo>
                  <a:lnTo>
                    <a:pt x="24" y="239"/>
                  </a:lnTo>
                  <a:lnTo>
                    <a:pt x="29" y="234"/>
                  </a:lnTo>
                  <a:lnTo>
                    <a:pt x="33" y="230"/>
                  </a:lnTo>
                  <a:lnTo>
                    <a:pt x="35" y="227"/>
                  </a:lnTo>
                  <a:lnTo>
                    <a:pt x="32" y="225"/>
                  </a:lnTo>
                  <a:lnTo>
                    <a:pt x="26" y="224"/>
                  </a:lnTo>
                  <a:lnTo>
                    <a:pt x="19" y="223"/>
                  </a:lnTo>
                  <a:lnTo>
                    <a:pt x="12" y="222"/>
                  </a:lnTo>
                  <a:lnTo>
                    <a:pt x="7" y="221"/>
                  </a:lnTo>
                  <a:lnTo>
                    <a:pt x="3" y="219"/>
                  </a:lnTo>
                  <a:lnTo>
                    <a:pt x="5" y="215"/>
                  </a:lnTo>
                  <a:lnTo>
                    <a:pt x="13" y="211"/>
                  </a:lnTo>
                  <a:lnTo>
                    <a:pt x="20" y="206"/>
                  </a:lnTo>
                  <a:lnTo>
                    <a:pt x="27" y="202"/>
                  </a:lnTo>
                  <a:lnTo>
                    <a:pt x="30" y="199"/>
                  </a:lnTo>
                  <a:lnTo>
                    <a:pt x="26" y="196"/>
                  </a:lnTo>
                  <a:lnTo>
                    <a:pt x="19" y="193"/>
                  </a:lnTo>
                  <a:lnTo>
                    <a:pt x="11" y="190"/>
                  </a:lnTo>
                  <a:lnTo>
                    <a:pt x="3" y="188"/>
                  </a:lnTo>
                  <a:lnTo>
                    <a:pt x="0" y="185"/>
                  </a:lnTo>
                  <a:lnTo>
                    <a:pt x="3" y="182"/>
                  </a:lnTo>
                  <a:lnTo>
                    <a:pt x="11" y="178"/>
                  </a:lnTo>
                  <a:lnTo>
                    <a:pt x="19" y="175"/>
                  </a:lnTo>
                  <a:lnTo>
                    <a:pt x="26" y="173"/>
                  </a:lnTo>
                  <a:lnTo>
                    <a:pt x="30" y="170"/>
                  </a:lnTo>
                  <a:lnTo>
                    <a:pt x="27" y="166"/>
                  </a:lnTo>
                  <a:lnTo>
                    <a:pt x="20" y="162"/>
                  </a:lnTo>
                  <a:lnTo>
                    <a:pt x="13" y="158"/>
                  </a:lnTo>
                  <a:lnTo>
                    <a:pt x="5" y="154"/>
                  </a:lnTo>
                  <a:lnTo>
                    <a:pt x="3" y="151"/>
                  </a:lnTo>
                  <a:lnTo>
                    <a:pt x="7" y="149"/>
                  </a:lnTo>
                  <a:lnTo>
                    <a:pt x="12" y="146"/>
                  </a:lnTo>
                  <a:lnTo>
                    <a:pt x="19" y="145"/>
                  </a:lnTo>
                  <a:lnTo>
                    <a:pt x="26" y="144"/>
                  </a:lnTo>
                  <a:lnTo>
                    <a:pt x="32" y="143"/>
                  </a:lnTo>
                  <a:lnTo>
                    <a:pt x="35" y="141"/>
                  </a:lnTo>
                  <a:lnTo>
                    <a:pt x="33" y="138"/>
                  </a:lnTo>
                  <a:lnTo>
                    <a:pt x="29" y="134"/>
                  </a:lnTo>
                  <a:lnTo>
                    <a:pt x="24" y="129"/>
                  </a:lnTo>
                  <a:lnTo>
                    <a:pt x="18" y="125"/>
                  </a:lnTo>
                  <a:lnTo>
                    <a:pt x="14" y="121"/>
                  </a:lnTo>
                  <a:lnTo>
                    <a:pt x="13" y="118"/>
                  </a:lnTo>
                  <a:lnTo>
                    <a:pt x="16" y="115"/>
                  </a:lnTo>
                  <a:lnTo>
                    <a:pt x="22" y="115"/>
                  </a:lnTo>
                  <a:lnTo>
                    <a:pt x="29" y="115"/>
                  </a:lnTo>
                  <a:lnTo>
                    <a:pt x="36" y="117"/>
                  </a:lnTo>
                  <a:lnTo>
                    <a:pt x="43" y="117"/>
                  </a:lnTo>
                  <a:lnTo>
                    <a:pt x="46" y="114"/>
                  </a:lnTo>
                  <a:lnTo>
                    <a:pt x="45" y="111"/>
                  </a:lnTo>
                  <a:lnTo>
                    <a:pt x="42" y="106"/>
                  </a:lnTo>
                  <a:lnTo>
                    <a:pt x="36" y="101"/>
                  </a:lnTo>
                  <a:lnTo>
                    <a:pt x="32" y="95"/>
                  </a:lnTo>
                  <a:lnTo>
                    <a:pt x="28" y="90"/>
                  </a:lnTo>
                  <a:lnTo>
                    <a:pt x="28" y="87"/>
                  </a:lnTo>
                  <a:lnTo>
                    <a:pt x="31" y="86"/>
                  </a:lnTo>
                  <a:lnTo>
                    <a:pt x="38" y="87"/>
                  </a:lnTo>
                  <a:lnTo>
                    <a:pt x="45" y="89"/>
                  </a:lnTo>
                  <a:lnTo>
                    <a:pt x="52" y="90"/>
                  </a:lnTo>
                  <a:lnTo>
                    <a:pt x="57" y="91"/>
                  </a:lnTo>
                  <a:lnTo>
                    <a:pt x="61" y="90"/>
                  </a:lnTo>
                  <a:lnTo>
                    <a:pt x="60" y="87"/>
                  </a:lnTo>
                  <a:lnTo>
                    <a:pt x="58" y="81"/>
                  </a:lnTo>
                  <a:lnTo>
                    <a:pt x="55" y="74"/>
                  </a:lnTo>
                  <a:lnTo>
                    <a:pt x="51" y="68"/>
                  </a:lnTo>
                  <a:lnTo>
                    <a:pt x="49" y="63"/>
                  </a:lnTo>
                  <a:lnTo>
                    <a:pt x="49" y="60"/>
                  </a:lnTo>
                  <a:lnTo>
                    <a:pt x="52" y="59"/>
                  </a:lnTo>
                  <a:lnTo>
                    <a:pt x="57" y="61"/>
                  </a:lnTo>
                  <a:lnTo>
                    <a:pt x="64" y="64"/>
                  </a:lnTo>
                  <a:lnTo>
                    <a:pt x="72" y="67"/>
                  </a:lnTo>
                  <a:lnTo>
                    <a:pt x="77" y="69"/>
                  </a:lnTo>
                  <a:lnTo>
                    <a:pt x="80" y="69"/>
                  </a:lnTo>
                  <a:lnTo>
                    <a:pt x="81" y="65"/>
                  </a:lnTo>
                  <a:lnTo>
                    <a:pt x="80" y="60"/>
                  </a:lnTo>
                  <a:lnTo>
                    <a:pt x="77" y="53"/>
                  </a:lnTo>
                  <a:lnTo>
                    <a:pt x="75" y="45"/>
                  </a:lnTo>
                  <a:lnTo>
                    <a:pt x="74" y="40"/>
                  </a:lnTo>
                  <a:lnTo>
                    <a:pt x="74" y="36"/>
                  </a:lnTo>
                  <a:lnTo>
                    <a:pt x="78" y="37"/>
                  </a:lnTo>
                  <a:lnTo>
                    <a:pt x="83" y="39"/>
                  </a:lnTo>
                  <a:lnTo>
                    <a:pt x="88" y="44"/>
                  </a:lnTo>
                  <a:lnTo>
                    <a:pt x="94" y="48"/>
                  </a:lnTo>
                  <a:lnTo>
                    <a:pt x="99" y="50"/>
                  </a:lnTo>
                  <a:lnTo>
                    <a:pt x="104" y="51"/>
                  </a:lnTo>
                  <a:lnTo>
                    <a:pt x="105" y="48"/>
                  </a:lnTo>
                  <a:lnTo>
                    <a:pt x="105" y="42"/>
                  </a:lnTo>
                  <a:lnTo>
                    <a:pt x="103" y="35"/>
                  </a:lnTo>
                  <a:lnTo>
                    <a:pt x="102" y="28"/>
                  </a:lnTo>
                  <a:lnTo>
                    <a:pt x="102" y="22"/>
                  </a:lnTo>
                  <a:lnTo>
                    <a:pt x="103" y="18"/>
                  </a:lnTo>
                  <a:lnTo>
                    <a:pt x="107" y="19"/>
                  </a:lnTo>
                  <a:lnTo>
                    <a:pt x="111" y="23"/>
                  </a:lnTo>
                  <a:lnTo>
                    <a:pt x="116" y="29"/>
                  </a:lnTo>
                  <a:lnTo>
                    <a:pt x="121" y="34"/>
                  </a:lnTo>
                  <a:lnTo>
                    <a:pt x="125" y="37"/>
                  </a:lnTo>
                  <a:lnTo>
                    <a:pt x="129" y="38"/>
                  </a:lnTo>
                  <a:lnTo>
                    <a:pt x="130" y="35"/>
                  </a:lnTo>
                  <a:lnTo>
                    <a:pt x="131" y="30"/>
                  </a:lnTo>
                  <a:lnTo>
                    <a:pt x="131" y="23"/>
                  </a:lnTo>
                  <a:lnTo>
                    <a:pt x="133" y="14"/>
                  </a:lnTo>
                  <a:lnTo>
                    <a:pt x="134" y="9"/>
                  </a:lnTo>
                  <a:lnTo>
                    <a:pt x="135" y="6"/>
                  </a:lnTo>
                  <a:lnTo>
                    <a:pt x="138" y="7"/>
                  </a:lnTo>
                  <a:lnTo>
                    <a:pt x="142" y="12"/>
                  </a:lnTo>
                  <a:lnTo>
                    <a:pt x="146" y="18"/>
                  </a:lnTo>
                  <a:lnTo>
                    <a:pt x="150" y="25"/>
                  </a:lnTo>
                  <a:lnTo>
                    <a:pt x="154" y="29"/>
                  </a:lnTo>
                  <a:lnTo>
                    <a:pt x="157" y="31"/>
                  </a:lnTo>
                  <a:lnTo>
                    <a:pt x="159" y="27"/>
                  </a:lnTo>
                  <a:lnTo>
                    <a:pt x="161" y="19"/>
                  </a:lnTo>
                  <a:lnTo>
                    <a:pt x="163" y="10"/>
                  </a:lnTo>
                  <a:lnTo>
                    <a:pt x="166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287">
              <a:extLst>
                <a:ext uri="{FF2B5EF4-FFF2-40B4-BE49-F238E27FC236}">
                  <a16:creationId xmlns:a16="http://schemas.microsoft.com/office/drawing/2014/main" id="{007B68CD-839C-4676-B450-3EA224B84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7118" y="4276725"/>
              <a:ext cx="325438" cy="327025"/>
            </a:xfrm>
            <a:custGeom>
              <a:avLst/>
              <a:gdLst>
                <a:gd name="T0" fmla="*/ 94 w 205"/>
                <a:gd name="T1" fmla="*/ 153 h 206"/>
                <a:gd name="T2" fmla="*/ 86 w 205"/>
                <a:gd name="T3" fmla="*/ 168 h 206"/>
                <a:gd name="T4" fmla="*/ 94 w 205"/>
                <a:gd name="T5" fmla="*/ 182 h 206"/>
                <a:gd name="T6" fmla="*/ 111 w 205"/>
                <a:gd name="T7" fmla="*/ 182 h 206"/>
                <a:gd name="T8" fmla="*/ 120 w 205"/>
                <a:gd name="T9" fmla="*/ 168 h 206"/>
                <a:gd name="T10" fmla="*/ 111 w 205"/>
                <a:gd name="T11" fmla="*/ 153 h 206"/>
                <a:gd name="T12" fmla="*/ 167 w 205"/>
                <a:gd name="T13" fmla="*/ 86 h 206"/>
                <a:gd name="T14" fmla="*/ 153 w 205"/>
                <a:gd name="T15" fmla="*/ 94 h 206"/>
                <a:gd name="T16" fmla="*/ 153 w 205"/>
                <a:gd name="T17" fmla="*/ 112 h 206"/>
                <a:gd name="T18" fmla="*/ 167 w 205"/>
                <a:gd name="T19" fmla="*/ 120 h 206"/>
                <a:gd name="T20" fmla="*/ 182 w 205"/>
                <a:gd name="T21" fmla="*/ 112 h 206"/>
                <a:gd name="T22" fmla="*/ 182 w 205"/>
                <a:gd name="T23" fmla="*/ 94 h 206"/>
                <a:gd name="T24" fmla="*/ 167 w 205"/>
                <a:gd name="T25" fmla="*/ 86 h 206"/>
                <a:gd name="T26" fmla="*/ 30 w 205"/>
                <a:gd name="T27" fmla="*/ 89 h 206"/>
                <a:gd name="T28" fmla="*/ 22 w 205"/>
                <a:gd name="T29" fmla="*/ 104 h 206"/>
                <a:gd name="T30" fmla="*/ 30 w 205"/>
                <a:gd name="T31" fmla="*/ 118 h 206"/>
                <a:gd name="T32" fmla="*/ 46 w 205"/>
                <a:gd name="T33" fmla="*/ 118 h 206"/>
                <a:gd name="T34" fmla="*/ 55 w 205"/>
                <a:gd name="T35" fmla="*/ 104 h 206"/>
                <a:gd name="T36" fmla="*/ 46 w 205"/>
                <a:gd name="T37" fmla="*/ 89 h 206"/>
                <a:gd name="T38" fmla="*/ 102 w 205"/>
                <a:gd name="T39" fmla="*/ 75 h 206"/>
                <a:gd name="T40" fmla="*/ 83 w 205"/>
                <a:gd name="T41" fmla="*/ 83 h 206"/>
                <a:gd name="T42" fmla="*/ 73 w 205"/>
                <a:gd name="T43" fmla="*/ 104 h 206"/>
                <a:gd name="T44" fmla="*/ 83 w 205"/>
                <a:gd name="T45" fmla="*/ 124 h 206"/>
                <a:gd name="T46" fmla="*/ 102 w 205"/>
                <a:gd name="T47" fmla="*/ 133 h 206"/>
                <a:gd name="T48" fmla="*/ 123 w 205"/>
                <a:gd name="T49" fmla="*/ 124 h 206"/>
                <a:gd name="T50" fmla="*/ 132 w 205"/>
                <a:gd name="T51" fmla="*/ 104 h 206"/>
                <a:gd name="T52" fmla="*/ 123 w 205"/>
                <a:gd name="T53" fmla="*/ 83 h 206"/>
                <a:gd name="T54" fmla="*/ 102 w 205"/>
                <a:gd name="T55" fmla="*/ 75 h 206"/>
                <a:gd name="T56" fmla="*/ 94 w 205"/>
                <a:gd name="T57" fmla="*/ 24 h 206"/>
                <a:gd name="T58" fmla="*/ 86 w 205"/>
                <a:gd name="T59" fmla="*/ 39 h 206"/>
                <a:gd name="T60" fmla="*/ 94 w 205"/>
                <a:gd name="T61" fmla="*/ 53 h 206"/>
                <a:gd name="T62" fmla="*/ 111 w 205"/>
                <a:gd name="T63" fmla="*/ 53 h 206"/>
                <a:gd name="T64" fmla="*/ 120 w 205"/>
                <a:gd name="T65" fmla="*/ 39 h 206"/>
                <a:gd name="T66" fmla="*/ 111 w 205"/>
                <a:gd name="T67" fmla="*/ 24 h 206"/>
                <a:gd name="T68" fmla="*/ 102 w 205"/>
                <a:gd name="T69" fmla="*/ 0 h 206"/>
                <a:gd name="T70" fmla="*/ 148 w 205"/>
                <a:gd name="T71" fmla="*/ 11 h 206"/>
                <a:gd name="T72" fmla="*/ 183 w 205"/>
                <a:gd name="T73" fmla="*/ 40 h 206"/>
                <a:gd name="T74" fmla="*/ 202 w 205"/>
                <a:gd name="T75" fmla="*/ 80 h 206"/>
                <a:gd name="T76" fmla="*/ 202 w 205"/>
                <a:gd name="T77" fmla="*/ 126 h 206"/>
                <a:gd name="T78" fmla="*/ 183 w 205"/>
                <a:gd name="T79" fmla="*/ 168 h 206"/>
                <a:gd name="T80" fmla="*/ 148 w 205"/>
                <a:gd name="T81" fmla="*/ 196 h 206"/>
                <a:gd name="T82" fmla="*/ 102 w 205"/>
                <a:gd name="T83" fmla="*/ 206 h 206"/>
                <a:gd name="T84" fmla="*/ 58 w 205"/>
                <a:gd name="T85" fmla="*/ 196 h 206"/>
                <a:gd name="T86" fmla="*/ 23 w 205"/>
                <a:gd name="T87" fmla="*/ 168 h 206"/>
                <a:gd name="T88" fmla="*/ 3 w 205"/>
                <a:gd name="T89" fmla="*/ 126 h 206"/>
                <a:gd name="T90" fmla="*/ 3 w 205"/>
                <a:gd name="T91" fmla="*/ 80 h 206"/>
                <a:gd name="T92" fmla="*/ 23 w 205"/>
                <a:gd name="T93" fmla="*/ 40 h 206"/>
                <a:gd name="T94" fmla="*/ 58 w 205"/>
                <a:gd name="T95" fmla="*/ 11 h 206"/>
                <a:gd name="T96" fmla="*/ 102 w 205"/>
                <a:gd name="T9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" h="206">
                  <a:moveTo>
                    <a:pt x="102" y="151"/>
                  </a:moveTo>
                  <a:lnTo>
                    <a:pt x="94" y="153"/>
                  </a:lnTo>
                  <a:lnTo>
                    <a:pt x="88" y="159"/>
                  </a:lnTo>
                  <a:lnTo>
                    <a:pt x="86" y="168"/>
                  </a:lnTo>
                  <a:lnTo>
                    <a:pt x="88" y="176"/>
                  </a:lnTo>
                  <a:lnTo>
                    <a:pt x="94" y="182"/>
                  </a:lnTo>
                  <a:lnTo>
                    <a:pt x="102" y="185"/>
                  </a:lnTo>
                  <a:lnTo>
                    <a:pt x="111" y="182"/>
                  </a:lnTo>
                  <a:lnTo>
                    <a:pt x="118" y="176"/>
                  </a:lnTo>
                  <a:lnTo>
                    <a:pt x="120" y="168"/>
                  </a:lnTo>
                  <a:lnTo>
                    <a:pt x="118" y="159"/>
                  </a:lnTo>
                  <a:lnTo>
                    <a:pt x="111" y="153"/>
                  </a:lnTo>
                  <a:lnTo>
                    <a:pt x="102" y="151"/>
                  </a:lnTo>
                  <a:close/>
                  <a:moveTo>
                    <a:pt x="167" y="86"/>
                  </a:moveTo>
                  <a:lnTo>
                    <a:pt x="159" y="89"/>
                  </a:lnTo>
                  <a:lnTo>
                    <a:pt x="153" y="94"/>
                  </a:lnTo>
                  <a:lnTo>
                    <a:pt x="151" y="104"/>
                  </a:lnTo>
                  <a:lnTo>
                    <a:pt x="153" y="112"/>
                  </a:lnTo>
                  <a:lnTo>
                    <a:pt x="159" y="118"/>
                  </a:lnTo>
                  <a:lnTo>
                    <a:pt x="167" y="120"/>
                  </a:lnTo>
                  <a:lnTo>
                    <a:pt x="176" y="118"/>
                  </a:lnTo>
                  <a:lnTo>
                    <a:pt x="182" y="112"/>
                  </a:lnTo>
                  <a:lnTo>
                    <a:pt x="184" y="104"/>
                  </a:lnTo>
                  <a:lnTo>
                    <a:pt x="182" y="94"/>
                  </a:lnTo>
                  <a:lnTo>
                    <a:pt x="176" y="89"/>
                  </a:lnTo>
                  <a:lnTo>
                    <a:pt x="167" y="86"/>
                  </a:lnTo>
                  <a:close/>
                  <a:moveTo>
                    <a:pt x="38" y="86"/>
                  </a:moveTo>
                  <a:lnTo>
                    <a:pt x="30" y="89"/>
                  </a:lnTo>
                  <a:lnTo>
                    <a:pt x="24" y="94"/>
                  </a:lnTo>
                  <a:lnTo>
                    <a:pt x="22" y="104"/>
                  </a:lnTo>
                  <a:lnTo>
                    <a:pt x="24" y="112"/>
                  </a:lnTo>
                  <a:lnTo>
                    <a:pt x="30" y="118"/>
                  </a:lnTo>
                  <a:lnTo>
                    <a:pt x="38" y="120"/>
                  </a:lnTo>
                  <a:lnTo>
                    <a:pt x="46" y="118"/>
                  </a:lnTo>
                  <a:lnTo>
                    <a:pt x="53" y="112"/>
                  </a:lnTo>
                  <a:lnTo>
                    <a:pt x="55" y="104"/>
                  </a:lnTo>
                  <a:lnTo>
                    <a:pt x="53" y="94"/>
                  </a:lnTo>
                  <a:lnTo>
                    <a:pt x="46" y="89"/>
                  </a:lnTo>
                  <a:lnTo>
                    <a:pt x="38" y="86"/>
                  </a:lnTo>
                  <a:close/>
                  <a:moveTo>
                    <a:pt x="102" y="75"/>
                  </a:moveTo>
                  <a:lnTo>
                    <a:pt x="92" y="77"/>
                  </a:lnTo>
                  <a:lnTo>
                    <a:pt x="83" y="83"/>
                  </a:lnTo>
                  <a:lnTo>
                    <a:pt x="76" y="92"/>
                  </a:lnTo>
                  <a:lnTo>
                    <a:pt x="73" y="104"/>
                  </a:lnTo>
                  <a:lnTo>
                    <a:pt x="76" y="115"/>
                  </a:lnTo>
                  <a:lnTo>
                    <a:pt x="83" y="124"/>
                  </a:lnTo>
                  <a:lnTo>
                    <a:pt x="92" y="131"/>
                  </a:lnTo>
                  <a:lnTo>
                    <a:pt x="102" y="133"/>
                  </a:lnTo>
                  <a:lnTo>
                    <a:pt x="114" y="131"/>
                  </a:lnTo>
                  <a:lnTo>
                    <a:pt x="123" y="124"/>
                  </a:lnTo>
                  <a:lnTo>
                    <a:pt x="129" y="115"/>
                  </a:lnTo>
                  <a:lnTo>
                    <a:pt x="132" y="104"/>
                  </a:lnTo>
                  <a:lnTo>
                    <a:pt x="129" y="92"/>
                  </a:lnTo>
                  <a:lnTo>
                    <a:pt x="123" y="83"/>
                  </a:lnTo>
                  <a:lnTo>
                    <a:pt x="114" y="77"/>
                  </a:lnTo>
                  <a:lnTo>
                    <a:pt x="102" y="75"/>
                  </a:lnTo>
                  <a:close/>
                  <a:moveTo>
                    <a:pt x="102" y="22"/>
                  </a:moveTo>
                  <a:lnTo>
                    <a:pt x="94" y="24"/>
                  </a:lnTo>
                  <a:lnTo>
                    <a:pt x="88" y="30"/>
                  </a:lnTo>
                  <a:lnTo>
                    <a:pt x="86" y="39"/>
                  </a:lnTo>
                  <a:lnTo>
                    <a:pt x="88" y="48"/>
                  </a:lnTo>
                  <a:lnTo>
                    <a:pt x="94" y="53"/>
                  </a:lnTo>
                  <a:lnTo>
                    <a:pt x="102" y="56"/>
                  </a:lnTo>
                  <a:lnTo>
                    <a:pt x="111" y="53"/>
                  </a:lnTo>
                  <a:lnTo>
                    <a:pt x="118" y="48"/>
                  </a:lnTo>
                  <a:lnTo>
                    <a:pt x="120" y="39"/>
                  </a:lnTo>
                  <a:lnTo>
                    <a:pt x="118" y="30"/>
                  </a:lnTo>
                  <a:lnTo>
                    <a:pt x="111" y="24"/>
                  </a:lnTo>
                  <a:lnTo>
                    <a:pt x="102" y="22"/>
                  </a:lnTo>
                  <a:close/>
                  <a:moveTo>
                    <a:pt x="102" y="0"/>
                  </a:moveTo>
                  <a:lnTo>
                    <a:pt x="126" y="4"/>
                  </a:lnTo>
                  <a:lnTo>
                    <a:pt x="148" y="11"/>
                  </a:lnTo>
                  <a:lnTo>
                    <a:pt x="167" y="23"/>
                  </a:lnTo>
                  <a:lnTo>
                    <a:pt x="183" y="40"/>
                  </a:lnTo>
                  <a:lnTo>
                    <a:pt x="195" y="58"/>
                  </a:lnTo>
                  <a:lnTo>
                    <a:pt x="202" y="80"/>
                  </a:lnTo>
                  <a:lnTo>
                    <a:pt x="205" y="104"/>
                  </a:lnTo>
                  <a:lnTo>
                    <a:pt x="202" y="126"/>
                  </a:lnTo>
                  <a:lnTo>
                    <a:pt x="195" y="148"/>
                  </a:lnTo>
                  <a:lnTo>
                    <a:pt x="183" y="168"/>
                  </a:lnTo>
                  <a:lnTo>
                    <a:pt x="167" y="183"/>
                  </a:lnTo>
                  <a:lnTo>
                    <a:pt x="148" y="196"/>
                  </a:lnTo>
                  <a:lnTo>
                    <a:pt x="126" y="203"/>
                  </a:lnTo>
                  <a:lnTo>
                    <a:pt x="102" y="206"/>
                  </a:lnTo>
                  <a:lnTo>
                    <a:pt x="79" y="203"/>
                  </a:lnTo>
                  <a:lnTo>
                    <a:pt x="58" y="196"/>
                  </a:lnTo>
                  <a:lnTo>
                    <a:pt x="38" y="183"/>
                  </a:lnTo>
                  <a:lnTo>
                    <a:pt x="23" y="168"/>
                  </a:lnTo>
                  <a:lnTo>
                    <a:pt x="10" y="148"/>
                  </a:lnTo>
                  <a:lnTo>
                    <a:pt x="3" y="126"/>
                  </a:lnTo>
                  <a:lnTo>
                    <a:pt x="0" y="104"/>
                  </a:lnTo>
                  <a:lnTo>
                    <a:pt x="3" y="80"/>
                  </a:lnTo>
                  <a:lnTo>
                    <a:pt x="10" y="58"/>
                  </a:lnTo>
                  <a:lnTo>
                    <a:pt x="23" y="40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9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288">
              <a:extLst>
                <a:ext uri="{FF2B5EF4-FFF2-40B4-BE49-F238E27FC236}">
                  <a16:creationId xmlns:a16="http://schemas.microsoft.com/office/drawing/2014/main" id="{73629708-848C-4753-BAF0-EE75E67E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643" y="4413250"/>
              <a:ext cx="53975" cy="53975"/>
            </a:xfrm>
            <a:custGeom>
              <a:avLst/>
              <a:gdLst>
                <a:gd name="T0" fmla="*/ 16 w 34"/>
                <a:gd name="T1" fmla="*/ 0 h 34"/>
                <a:gd name="T2" fmla="*/ 25 w 34"/>
                <a:gd name="T3" fmla="*/ 2 h 34"/>
                <a:gd name="T4" fmla="*/ 32 w 34"/>
                <a:gd name="T5" fmla="*/ 8 h 34"/>
                <a:gd name="T6" fmla="*/ 34 w 34"/>
                <a:gd name="T7" fmla="*/ 18 h 34"/>
                <a:gd name="T8" fmla="*/ 32 w 34"/>
                <a:gd name="T9" fmla="*/ 26 h 34"/>
                <a:gd name="T10" fmla="*/ 25 w 34"/>
                <a:gd name="T11" fmla="*/ 32 h 34"/>
                <a:gd name="T12" fmla="*/ 16 w 34"/>
                <a:gd name="T13" fmla="*/ 34 h 34"/>
                <a:gd name="T14" fmla="*/ 8 w 34"/>
                <a:gd name="T15" fmla="*/ 32 h 34"/>
                <a:gd name="T16" fmla="*/ 2 w 34"/>
                <a:gd name="T17" fmla="*/ 26 h 34"/>
                <a:gd name="T18" fmla="*/ 0 w 34"/>
                <a:gd name="T19" fmla="*/ 18 h 34"/>
                <a:gd name="T20" fmla="*/ 2 w 34"/>
                <a:gd name="T21" fmla="*/ 8 h 34"/>
                <a:gd name="T22" fmla="*/ 8 w 34"/>
                <a:gd name="T23" fmla="*/ 2 h 34"/>
                <a:gd name="T24" fmla="*/ 16 w 34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16" y="0"/>
                  </a:moveTo>
                  <a:lnTo>
                    <a:pt x="25" y="2"/>
                  </a:lnTo>
                  <a:lnTo>
                    <a:pt x="32" y="8"/>
                  </a:lnTo>
                  <a:lnTo>
                    <a:pt x="34" y="18"/>
                  </a:lnTo>
                  <a:lnTo>
                    <a:pt x="32" y="26"/>
                  </a:lnTo>
                  <a:lnTo>
                    <a:pt x="25" y="32"/>
                  </a:lnTo>
                  <a:lnTo>
                    <a:pt x="16" y="34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2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289">
              <a:extLst>
                <a:ext uri="{FF2B5EF4-FFF2-40B4-BE49-F238E27FC236}">
                  <a16:creationId xmlns:a16="http://schemas.microsoft.com/office/drawing/2014/main" id="{E3C58D4A-91EC-4025-B6A6-124718650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50830" y="4168775"/>
              <a:ext cx="588963" cy="587375"/>
            </a:xfrm>
            <a:custGeom>
              <a:avLst/>
              <a:gdLst>
                <a:gd name="T0" fmla="*/ 71 w 371"/>
                <a:gd name="T1" fmla="*/ 158 h 370"/>
                <a:gd name="T2" fmla="*/ 158 w 371"/>
                <a:gd name="T3" fmla="*/ 301 h 370"/>
                <a:gd name="T4" fmla="*/ 301 w 371"/>
                <a:gd name="T5" fmla="*/ 212 h 370"/>
                <a:gd name="T6" fmla="*/ 213 w 371"/>
                <a:gd name="T7" fmla="*/ 70 h 370"/>
                <a:gd name="T8" fmla="*/ 186 w 371"/>
                <a:gd name="T9" fmla="*/ 29 h 370"/>
                <a:gd name="T10" fmla="*/ 208 w 371"/>
                <a:gd name="T11" fmla="*/ 12 h 370"/>
                <a:gd name="T12" fmla="*/ 230 w 371"/>
                <a:gd name="T13" fmla="*/ 13 h 370"/>
                <a:gd name="T14" fmla="*/ 241 w 371"/>
                <a:gd name="T15" fmla="*/ 36 h 370"/>
                <a:gd name="T16" fmla="*/ 269 w 371"/>
                <a:gd name="T17" fmla="*/ 19 h 370"/>
                <a:gd name="T18" fmla="*/ 272 w 371"/>
                <a:gd name="T19" fmla="*/ 52 h 370"/>
                <a:gd name="T20" fmla="*/ 297 w 371"/>
                <a:gd name="T21" fmla="*/ 47 h 370"/>
                <a:gd name="T22" fmla="*/ 307 w 371"/>
                <a:gd name="T23" fmla="*/ 65 h 370"/>
                <a:gd name="T24" fmla="*/ 313 w 371"/>
                <a:gd name="T25" fmla="*/ 82 h 370"/>
                <a:gd name="T26" fmla="*/ 340 w 371"/>
                <a:gd name="T27" fmla="*/ 87 h 370"/>
                <a:gd name="T28" fmla="*/ 326 w 371"/>
                <a:gd name="T29" fmla="*/ 116 h 370"/>
                <a:gd name="T30" fmla="*/ 358 w 371"/>
                <a:gd name="T31" fmla="*/ 121 h 370"/>
                <a:gd name="T32" fmla="*/ 345 w 371"/>
                <a:gd name="T33" fmla="*/ 146 h 370"/>
                <a:gd name="T34" fmla="*/ 352 w 371"/>
                <a:gd name="T35" fmla="*/ 163 h 370"/>
                <a:gd name="T36" fmla="*/ 371 w 371"/>
                <a:gd name="T37" fmla="*/ 185 h 370"/>
                <a:gd name="T38" fmla="*/ 352 w 371"/>
                <a:gd name="T39" fmla="*/ 208 h 370"/>
                <a:gd name="T40" fmla="*/ 345 w 371"/>
                <a:gd name="T41" fmla="*/ 224 h 370"/>
                <a:gd name="T42" fmla="*/ 358 w 371"/>
                <a:gd name="T43" fmla="*/ 249 h 370"/>
                <a:gd name="T44" fmla="*/ 326 w 371"/>
                <a:gd name="T45" fmla="*/ 255 h 370"/>
                <a:gd name="T46" fmla="*/ 340 w 371"/>
                <a:gd name="T47" fmla="*/ 284 h 370"/>
                <a:gd name="T48" fmla="*/ 313 w 371"/>
                <a:gd name="T49" fmla="*/ 288 h 370"/>
                <a:gd name="T50" fmla="*/ 307 w 371"/>
                <a:gd name="T51" fmla="*/ 306 h 370"/>
                <a:gd name="T52" fmla="*/ 297 w 371"/>
                <a:gd name="T53" fmla="*/ 325 h 370"/>
                <a:gd name="T54" fmla="*/ 272 w 371"/>
                <a:gd name="T55" fmla="*/ 318 h 370"/>
                <a:gd name="T56" fmla="*/ 269 w 371"/>
                <a:gd name="T57" fmla="*/ 351 h 370"/>
                <a:gd name="T58" fmla="*/ 241 w 371"/>
                <a:gd name="T59" fmla="*/ 334 h 370"/>
                <a:gd name="T60" fmla="*/ 230 w 371"/>
                <a:gd name="T61" fmla="*/ 358 h 370"/>
                <a:gd name="T62" fmla="*/ 208 w 371"/>
                <a:gd name="T63" fmla="*/ 359 h 370"/>
                <a:gd name="T64" fmla="*/ 186 w 371"/>
                <a:gd name="T65" fmla="*/ 342 h 370"/>
                <a:gd name="T66" fmla="*/ 164 w 371"/>
                <a:gd name="T67" fmla="*/ 359 h 370"/>
                <a:gd name="T68" fmla="*/ 142 w 371"/>
                <a:gd name="T69" fmla="*/ 358 h 370"/>
                <a:gd name="T70" fmla="*/ 132 w 371"/>
                <a:gd name="T71" fmla="*/ 334 h 370"/>
                <a:gd name="T72" fmla="*/ 104 w 371"/>
                <a:gd name="T73" fmla="*/ 351 h 370"/>
                <a:gd name="T74" fmla="*/ 101 w 371"/>
                <a:gd name="T75" fmla="*/ 318 h 370"/>
                <a:gd name="T76" fmla="*/ 75 w 371"/>
                <a:gd name="T77" fmla="*/ 325 h 370"/>
                <a:gd name="T78" fmla="*/ 64 w 371"/>
                <a:gd name="T79" fmla="*/ 306 h 370"/>
                <a:gd name="T80" fmla="*/ 58 w 371"/>
                <a:gd name="T81" fmla="*/ 288 h 370"/>
                <a:gd name="T82" fmla="*/ 31 w 371"/>
                <a:gd name="T83" fmla="*/ 284 h 370"/>
                <a:gd name="T84" fmla="*/ 46 w 371"/>
                <a:gd name="T85" fmla="*/ 255 h 370"/>
                <a:gd name="T86" fmla="*/ 14 w 371"/>
                <a:gd name="T87" fmla="*/ 249 h 370"/>
                <a:gd name="T88" fmla="*/ 27 w 371"/>
                <a:gd name="T89" fmla="*/ 224 h 370"/>
                <a:gd name="T90" fmla="*/ 21 w 371"/>
                <a:gd name="T91" fmla="*/ 208 h 370"/>
                <a:gd name="T92" fmla="*/ 0 w 371"/>
                <a:gd name="T93" fmla="*/ 185 h 370"/>
                <a:gd name="T94" fmla="*/ 21 w 371"/>
                <a:gd name="T95" fmla="*/ 163 h 370"/>
                <a:gd name="T96" fmla="*/ 27 w 371"/>
                <a:gd name="T97" fmla="*/ 146 h 370"/>
                <a:gd name="T98" fmla="*/ 14 w 371"/>
                <a:gd name="T99" fmla="*/ 121 h 370"/>
                <a:gd name="T100" fmla="*/ 46 w 371"/>
                <a:gd name="T101" fmla="*/ 116 h 370"/>
                <a:gd name="T102" fmla="*/ 31 w 371"/>
                <a:gd name="T103" fmla="*/ 87 h 370"/>
                <a:gd name="T104" fmla="*/ 58 w 371"/>
                <a:gd name="T105" fmla="*/ 82 h 370"/>
                <a:gd name="T106" fmla="*/ 64 w 371"/>
                <a:gd name="T107" fmla="*/ 65 h 370"/>
                <a:gd name="T108" fmla="*/ 75 w 371"/>
                <a:gd name="T109" fmla="*/ 47 h 370"/>
                <a:gd name="T110" fmla="*/ 101 w 371"/>
                <a:gd name="T111" fmla="*/ 52 h 370"/>
                <a:gd name="T112" fmla="*/ 104 w 371"/>
                <a:gd name="T113" fmla="*/ 19 h 370"/>
                <a:gd name="T114" fmla="*/ 132 w 371"/>
                <a:gd name="T115" fmla="*/ 36 h 370"/>
                <a:gd name="T116" fmla="*/ 142 w 371"/>
                <a:gd name="T117" fmla="*/ 13 h 370"/>
                <a:gd name="T118" fmla="*/ 164 w 371"/>
                <a:gd name="T119" fmla="*/ 1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1" h="370">
                  <a:moveTo>
                    <a:pt x="186" y="67"/>
                  </a:moveTo>
                  <a:lnTo>
                    <a:pt x="158" y="70"/>
                  </a:lnTo>
                  <a:lnTo>
                    <a:pt x="134" y="79"/>
                  </a:lnTo>
                  <a:lnTo>
                    <a:pt x="112" y="93"/>
                  </a:lnTo>
                  <a:lnTo>
                    <a:pt x="93" y="112"/>
                  </a:lnTo>
                  <a:lnTo>
                    <a:pt x="80" y="133"/>
                  </a:lnTo>
                  <a:lnTo>
                    <a:pt x="71" y="158"/>
                  </a:lnTo>
                  <a:lnTo>
                    <a:pt x="68" y="185"/>
                  </a:lnTo>
                  <a:lnTo>
                    <a:pt x="71" y="212"/>
                  </a:lnTo>
                  <a:lnTo>
                    <a:pt x="80" y="237"/>
                  </a:lnTo>
                  <a:lnTo>
                    <a:pt x="93" y="259"/>
                  </a:lnTo>
                  <a:lnTo>
                    <a:pt x="112" y="277"/>
                  </a:lnTo>
                  <a:lnTo>
                    <a:pt x="134" y="291"/>
                  </a:lnTo>
                  <a:lnTo>
                    <a:pt x="158" y="301"/>
                  </a:lnTo>
                  <a:lnTo>
                    <a:pt x="186" y="304"/>
                  </a:lnTo>
                  <a:lnTo>
                    <a:pt x="213" y="301"/>
                  </a:lnTo>
                  <a:lnTo>
                    <a:pt x="238" y="291"/>
                  </a:lnTo>
                  <a:lnTo>
                    <a:pt x="260" y="277"/>
                  </a:lnTo>
                  <a:lnTo>
                    <a:pt x="278" y="259"/>
                  </a:lnTo>
                  <a:lnTo>
                    <a:pt x="292" y="237"/>
                  </a:lnTo>
                  <a:lnTo>
                    <a:pt x="301" y="212"/>
                  </a:lnTo>
                  <a:lnTo>
                    <a:pt x="304" y="185"/>
                  </a:lnTo>
                  <a:lnTo>
                    <a:pt x="301" y="158"/>
                  </a:lnTo>
                  <a:lnTo>
                    <a:pt x="292" y="133"/>
                  </a:lnTo>
                  <a:lnTo>
                    <a:pt x="278" y="112"/>
                  </a:lnTo>
                  <a:lnTo>
                    <a:pt x="260" y="93"/>
                  </a:lnTo>
                  <a:lnTo>
                    <a:pt x="238" y="79"/>
                  </a:lnTo>
                  <a:lnTo>
                    <a:pt x="213" y="70"/>
                  </a:lnTo>
                  <a:lnTo>
                    <a:pt x="186" y="67"/>
                  </a:lnTo>
                  <a:close/>
                  <a:moveTo>
                    <a:pt x="169" y="0"/>
                  </a:moveTo>
                  <a:lnTo>
                    <a:pt x="172" y="3"/>
                  </a:lnTo>
                  <a:lnTo>
                    <a:pt x="176" y="11"/>
                  </a:lnTo>
                  <a:lnTo>
                    <a:pt x="179" y="19"/>
                  </a:lnTo>
                  <a:lnTo>
                    <a:pt x="182" y="26"/>
                  </a:lnTo>
                  <a:lnTo>
                    <a:pt x="186" y="29"/>
                  </a:lnTo>
                  <a:lnTo>
                    <a:pt x="189" y="26"/>
                  </a:lnTo>
                  <a:lnTo>
                    <a:pt x="193" y="19"/>
                  </a:lnTo>
                  <a:lnTo>
                    <a:pt x="197" y="11"/>
                  </a:lnTo>
                  <a:lnTo>
                    <a:pt x="200" y="3"/>
                  </a:lnTo>
                  <a:lnTo>
                    <a:pt x="203" y="0"/>
                  </a:lnTo>
                  <a:lnTo>
                    <a:pt x="206" y="4"/>
                  </a:lnTo>
                  <a:lnTo>
                    <a:pt x="208" y="12"/>
                  </a:lnTo>
                  <a:lnTo>
                    <a:pt x="210" y="20"/>
                  </a:lnTo>
                  <a:lnTo>
                    <a:pt x="212" y="28"/>
                  </a:lnTo>
                  <a:lnTo>
                    <a:pt x="215" y="31"/>
                  </a:lnTo>
                  <a:lnTo>
                    <a:pt x="218" y="30"/>
                  </a:lnTo>
                  <a:lnTo>
                    <a:pt x="221" y="25"/>
                  </a:lnTo>
                  <a:lnTo>
                    <a:pt x="226" y="19"/>
                  </a:lnTo>
                  <a:lnTo>
                    <a:pt x="230" y="13"/>
                  </a:lnTo>
                  <a:lnTo>
                    <a:pt x="234" y="9"/>
                  </a:lnTo>
                  <a:lnTo>
                    <a:pt x="237" y="7"/>
                  </a:lnTo>
                  <a:lnTo>
                    <a:pt x="239" y="10"/>
                  </a:lnTo>
                  <a:lnTo>
                    <a:pt x="239" y="16"/>
                  </a:lnTo>
                  <a:lnTo>
                    <a:pt x="240" y="23"/>
                  </a:lnTo>
                  <a:lnTo>
                    <a:pt x="240" y="30"/>
                  </a:lnTo>
                  <a:lnTo>
                    <a:pt x="241" y="36"/>
                  </a:lnTo>
                  <a:lnTo>
                    <a:pt x="242" y="40"/>
                  </a:lnTo>
                  <a:lnTo>
                    <a:pt x="246" y="38"/>
                  </a:lnTo>
                  <a:lnTo>
                    <a:pt x="250" y="34"/>
                  </a:lnTo>
                  <a:lnTo>
                    <a:pt x="256" y="29"/>
                  </a:lnTo>
                  <a:lnTo>
                    <a:pt x="261" y="24"/>
                  </a:lnTo>
                  <a:lnTo>
                    <a:pt x="266" y="20"/>
                  </a:lnTo>
                  <a:lnTo>
                    <a:pt x="269" y="19"/>
                  </a:lnTo>
                  <a:lnTo>
                    <a:pt x="270" y="22"/>
                  </a:lnTo>
                  <a:lnTo>
                    <a:pt x="270" y="28"/>
                  </a:lnTo>
                  <a:lnTo>
                    <a:pt x="269" y="35"/>
                  </a:lnTo>
                  <a:lnTo>
                    <a:pt x="268" y="43"/>
                  </a:lnTo>
                  <a:lnTo>
                    <a:pt x="267" y="49"/>
                  </a:lnTo>
                  <a:lnTo>
                    <a:pt x="268" y="52"/>
                  </a:lnTo>
                  <a:lnTo>
                    <a:pt x="272" y="52"/>
                  </a:lnTo>
                  <a:lnTo>
                    <a:pt x="277" y="49"/>
                  </a:lnTo>
                  <a:lnTo>
                    <a:pt x="283" y="45"/>
                  </a:lnTo>
                  <a:lnTo>
                    <a:pt x="290" y="41"/>
                  </a:lnTo>
                  <a:lnTo>
                    <a:pt x="295" y="37"/>
                  </a:lnTo>
                  <a:lnTo>
                    <a:pt x="298" y="37"/>
                  </a:lnTo>
                  <a:lnTo>
                    <a:pt x="298" y="41"/>
                  </a:lnTo>
                  <a:lnTo>
                    <a:pt x="297" y="47"/>
                  </a:lnTo>
                  <a:lnTo>
                    <a:pt x="295" y="53"/>
                  </a:lnTo>
                  <a:lnTo>
                    <a:pt x="293" y="60"/>
                  </a:lnTo>
                  <a:lnTo>
                    <a:pt x="291" y="66"/>
                  </a:lnTo>
                  <a:lnTo>
                    <a:pt x="292" y="69"/>
                  </a:lnTo>
                  <a:lnTo>
                    <a:pt x="295" y="69"/>
                  </a:lnTo>
                  <a:lnTo>
                    <a:pt x="301" y="68"/>
                  </a:lnTo>
                  <a:lnTo>
                    <a:pt x="307" y="65"/>
                  </a:lnTo>
                  <a:lnTo>
                    <a:pt x="314" y="62"/>
                  </a:lnTo>
                  <a:lnTo>
                    <a:pt x="320" y="60"/>
                  </a:lnTo>
                  <a:lnTo>
                    <a:pt x="323" y="60"/>
                  </a:lnTo>
                  <a:lnTo>
                    <a:pt x="323" y="63"/>
                  </a:lnTo>
                  <a:lnTo>
                    <a:pt x="321" y="69"/>
                  </a:lnTo>
                  <a:lnTo>
                    <a:pt x="318" y="76"/>
                  </a:lnTo>
                  <a:lnTo>
                    <a:pt x="313" y="82"/>
                  </a:lnTo>
                  <a:lnTo>
                    <a:pt x="311" y="87"/>
                  </a:lnTo>
                  <a:lnTo>
                    <a:pt x="311" y="91"/>
                  </a:lnTo>
                  <a:lnTo>
                    <a:pt x="314" y="92"/>
                  </a:lnTo>
                  <a:lnTo>
                    <a:pt x="321" y="91"/>
                  </a:lnTo>
                  <a:lnTo>
                    <a:pt x="328" y="89"/>
                  </a:lnTo>
                  <a:lnTo>
                    <a:pt x="335" y="87"/>
                  </a:lnTo>
                  <a:lnTo>
                    <a:pt x="340" y="87"/>
                  </a:lnTo>
                  <a:lnTo>
                    <a:pt x="343" y="88"/>
                  </a:lnTo>
                  <a:lnTo>
                    <a:pt x="343" y="91"/>
                  </a:lnTo>
                  <a:lnTo>
                    <a:pt x="340" y="96"/>
                  </a:lnTo>
                  <a:lnTo>
                    <a:pt x="335" y="101"/>
                  </a:lnTo>
                  <a:lnTo>
                    <a:pt x="330" y="108"/>
                  </a:lnTo>
                  <a:lnTo>
                    <a:pt x="327" y="112"/>
                  </a:lnTo>
                  <a:lnTo>
                    <a:pt x="326" y="116"/>
                  </a:lnTo>
                  <a:lnTo>
                    <a:pt x="329" y="117"/>
                  </a:lnTo>
                  <a:lnTo>
                    <a:pt x="335" y="117"/>
                  </a:lnTo>
                  <a:lnTo>
                    <a:pt x="342" y="117"/>
                  </a:lnTo>
                  <a:lnTo>
                    <a:pt x="350" y="116"/>
                  </a:lnTo>
                  <a:lnTo>
                    <a:pt x="356" y="117"/>
                  </a:lnTo>
                  <a:lnTo>
                    <a:pt x="359" y="118"/>
                  </a:lnTo>
                  <a:lnTo>
                    <a:pt x="358" y="121"/>
                  </a:lnTo>
                  <a:lnTo>
                    <a:pt x="354" y="125"/>
                  </a:lnTo>
                  <a:lnTo>
                    <a:pt x="347" y="130"/>
                  </a:lnTo>
                  <a:lnTo>
                    <a:pt x="342" y="135"/>
                  </a:lnTo>
                  <a:lnTo>
                    <a:pt x="338" y="140"/>
                  </a:lnTo>
                  <a:lnTo>
                    <a:pt x="336" y="143"/>
                  </a:lnTo>
                  <a:lnTo>
                    <a:pt x="339" y="145"/>
                  </a:lnTo>
                  <a:lnTo>
                    <a:pt x="345" y="146"/>
                  </a:lnTo>
                  <a:lnTo>
                    <a:pt x="353" y="147"/>
                  </a:lnTo>
                  <a:lnTo>
                    <a:pt x="360" y="148"/>
                  </a:lnTo>
                  <a:lnTo>
                    <a:pt x="366" y="149"/>
                  </a:lnTo>
                  <a:lnTo>
                    <a:pt x="368" y="151"/>
                  </a:lnTo>
                  <a:lnTo>
                    <a:pt x="366" y="155"/>
                  </a:lnTo>
                  <a:lnTo>
                    <a:pt x="359" y="159"/>
                  </a:lnTo>
                  <a:lnTo>
                    <a:pt x="352" y="163"/>
                  </a:lnTo>
                  <a:lnTo>
                    <a:pt x="344" y="168"/>
                  </a:lnTo>
                  <a:lnTo>
                    <a:pt x="342" y="171"/>
                  </a:lnTo>
                  <a:lnTo>
                    <a:pt x="345" y="174"/>
                  </a:lnTo>
                  <a:lnTo>
                    <a:pt x="353" y="177"/>
                  </a:lnTo>
                  <a:lnTo>
                    <a:pt x="361" y="179"/>
                  </a:lnTo>
                  <a:lnTo>
                    <a:pt x="368" y="182"/>
                  </a:lnTo>
                  <a:lnTo>
                    <a:pt x="371" y="185"/>
                  </a:lnTo>
                  <a:lnTo>
                    <a:pt x="368" y="188"/>
                  </a:lnTo>
                  <a:lnTo>
                    <a:pt x="361" y="191"/>
                  </a:lnTo>
                  <a:lnTo>
                    <a:pt x="353" y="194"/>
                  </a:lnTo>
                  <a:lnTo>
                    <a:pt x="345" y="196"/>
                  </a:lnTo>
                  <a:lnTo>
                    <a:pt x="342" y="200"/>
                  </a:lnTo>
                  <a:lnTo>
                    <a:pt x="344" y="204"/>
                  </a:lnTo>
                  <a:lnTo>
                    <a:pt x="352" y="208"/>
                  </a:lnTo>
                  <a:lnTo>
                    <a:pt x="359" y="212"/>
                  </a:lnTo>
                  <a:lnTo>
                    <a:pt x="366" y="216"/>
                  </a:lnTo>
                  <a:lnTo>
                    <a:pt x="368" y="219"/>
                  </a:lnTo>
                  <a:lnTo>
                    <a:pt x="366" y="221"/>
                  </a:lnTo>
                  <a:lnTo>
                    <a:pt x="360" y="222"/>
                  </a:lnTo>
                  <a:lnTo>
                    <a:pt x="353" y="223"/>
                  </a:lnTo>
                  <a:lnTo>
                    <a:pt x="345" y="224"/>
                  </a:lnTo>
                  <a:lnTo>
                    <a:pt x="339" y="226"/>
                  </a:lnTo>
                  <a:lnTo>
                    <a:pt x="336" y="228"/>
                  </a:lnTo>
                  <a:lnTo>
                    <a:pt x="338" y="232"/>
                  </a:lnTo>
                  <a:lnTo>
                    <a:pt x="342" y="236"/>
                  </a:lnTo>
                  <a:lnTo>
                    <a:pt x="347" y="240"/>
                  </a:lnTo>
                  <a:lnTo>
                    <a:pt x="354" y="245"/>
                  </a:lnTo>
                  <a:lnTo>
                    <a:pt x="358" y="249"/>
                  </a:lnTo>
                  <a:lnTo>
                    <a:pt x="359" y="252"/>
                  </a:lnTo>
                  <a:lnTo>
                    <a:pt x="356" y="254"/>
                  </a:lnTo>
                  <a:lnTo>
                    <a:pt x="350" y="254"/>
                  </a:lnTo>
                  <a:lnTo>
                    <a:pt x="342" y="253"/>
                  </a:lnTo>
                  <a:lnTo>
                    <a:pt x="335" y="253"/>
                  </a:lnTo>
                  <a:lnTo>
                    <a:pt x="329" y="253"/>
                  </a:lnTo>
                  <a:lnTo>
                    <a:pt x="326" y="255"/>
                  </a:lnTo>
                  <a:lnTo>
                    <a:pt x="327" y="258"/>
                  </a:lnTo>
                  <a:lnTo>
                    <a:pt x="330" y="264"/>
                  </a:lnTo>
                  <a:lnTo>
                    <a:pt x="335" y="269"/>
                  </a:lnTo>
                  <a:lnTo>
                    <a:pt x="340" y="275"/>
                  </a:lnTo>
                  <a:lnTo>
                    <a:pt x="343" y="279"/>
                  </a:lnTo>
                  <a:lnTo>
                    <a:pt x="343" y="283"/>
                  </a:lnTo>
                  <a:lnTo>
                    <a:pt x="340" y="284"/>
                  </a:lnTo>
                  <a:lnTo>
                    <a:pt x="335" y="283"/>
                  </a:lnTo>
                  <a:lnTo>
                    <a:pt x="328" y="281"/>
                  </a:lnTo>
                  <a:lnTo>
                    <a:pt x="321" y="279"/>
                  </a:lnTo>
                  <a:lnTo>
                    <a:pt x="314" y="279"/>
                  </a:lnTo>
                  <a:lnTo>
                    <a:pt x="311" y="279"/>
                  </a:lnTo>
                  <a:lnTo>
                    <a:pt x="311" y="283"/>
                  </a:lnTo>
                  <a:lnTo>
                    <a:pt x="313" y="288"/>
                  </a:lnTo>
                  <a:lnTo>
                    <a:pt x="318" y="295"/>
                  </a:lnTo>
                  <a:lnTo>
                    <a:pt x="321" y="302"/>
                  </a:lnTo>
                  <a:lnTo>
                    <a:pt x="323" y="307"/>
                  </a:lnTo>
                  <a:lnTo>
                    <a:pt x="323" y="310"/>
                  </a:lnTo>
                  <a:lnTo>
                    <a:pt x="320" y="310"/>
                  </a:lnTo>
                  <a:lnTo>
                    <a:pt x="314" y="309"/>
                  </a:lnTo>
                  <a:lnTo>
                    <a:pt x="307" y="306"/>
                  </a:lnTo>
                  <a:lnTo>
                    <a:pt x="301" y="303"/>
                  </a:lnTo>
                  <a:lnTo>
                    <a:pt x="295" y="301"/>
                  </a:lnTo>
                  <a:lnTo>
                    <a:pt x="292" y="301"/>
                  </a:lnTo>
                  <a:lnTo>
                    <a:pt x="291" y="304"/>
                  </a:lnTo>
                  <a:lnTo>
                    <a:pt x="293" y="310"/>
                  </a:lnTo>
                  <a:lnTo>
                    <a:pt x="295" y="317"/>
                  </a:lnTo>
                  <a:lnTo>
                    <a:pt x="297" y="325"/>
                  </a:lnTo>
                  <a:lnTo>
                    <a:pt x="298" y="330"/>
                  </a:lnTo>
                  <a:lnTo>
                    <a:pt x="298" y="333"/>
                  </a:lnTo>
                  <a:lnTo>
                    <a:pt x="295" y="333"/>
                  </a:lnTo>
                  <a:lnTo>
                    <a:pt x="290" y="330"/>
                  </a:lnTo>
                  <a:lnTo>
                    <a:pt x="283" y="326"/>
                  </a:lnTo>
                  <a:lnTo>
                    <a:pt x="277" y="321"/>
                  </a:lnTo>
                  <a:lnTo>
                    <a:pt x="272" y="318"/>
                  </a:lnTo>
                  <a:lnTo>
                    <a:pt x="268" y="318"/>
                  </a:lnTo>
                  <a:lnTo>
                    <a:pt x="267" y="321"/>
                  </a:lnTo>
                  <a:lnTo>
                    <a:pt x="268" y="328"/>
                  </a:lnTo>
                  <a:lnTo>
                    <a:pt x="269" y="335"/>
                  </a:lnTo>
                  <a:lnTo>
                    <a:pt x="270" y="342"/>
                  </a:lnTo>
                  <a:lnTo>
                    <a:pt x="270" y="348"/>
                  </a:lnTo>
                  <a:lnTo>
                    <a:pt x="269" y="351"/>
                  </a:lnTo>
                  <a:lnTo>
                    <a:pt x="266" y="350"/>
                  </a:lnTo>
                  <a:lnTo>
                    <a:pt x="261" y="346"/>
                  </a:lnTo>
                  <a:lnTo>
                    <a:pt x="256" y="341"/>
                  </a:lnTo>
                  <a:lnTo>
                    <a:pt x="250" y="336"/>
                  </a:lnTo>
                  <a:lnTo>
                    <a:pt x="246" y="332"/>
                  </a:lnTo>
                  <a:lnTo>
                    <a:pt x="242" y="331"/>
                  </a:lnTo>
                  <a:lnTo>
                    <a:pt x="241" y="334"/>
                  </a:lnTo>
                  <a:lnTo>
                    <a:pt x="240" y="340"/>
                  </a:lnTo>
                  <a:lnTo>
                    <a:pt x="240" y="347"/>
                  </a:lnTo>
                  <a:lnTo>
                    <a:pt x="239" y="354"/>
                  </a:lnTo>
                  <a:lnTo>
                    <a:pt x="239" y="361"/>
                  </a:lnTo>
                  <a:lnTo>
                    <a:pt x="237" y="364"/>
                  </a:lnTo>
                  <a:lnTo>
                    <a:pt x="234" y="362"/>
                  </a:lnTo>
                  <a:lnTo>
                    <a:pt x="230" y="358"/>
                  </a:lnTo>
                  <a:lnTo>
                    <a:pt x="226" y="351"/>
                  </a:lnTo>
                  <a:lnTo>
                    <a:pt x="221" y="345"/>
                  </a:lnTo>
                  <a:lnTo>
                    <a:pt x="218" y="341"/>
                  </a:lnTo>
                  <a:lnTo>
                    <a:pt x="215" y="339"/>
                  </a:lnTo>
                  <a:lnTo>
                    <a:pt x="212" y="343"/>
                  </a:lnTo>
                  <a:lnTo>
                    <a:pt x="210" y="350"/>
                  </a:lnTo>
                  <a:lnTo>
                    <a:pt x="208" y="359"/>
                  </a:lnTo>
                  <a:lnTo>
                    <a:pt x="206" y="367"/>
                  </a:lnTo>
                  <a:lnTo>
                    <a:pt x="203" y="370"/>
                  </a:lnTo>
                  <a:lnTo>
                    <a:pt x="200" y="367"/>
                  </a:lnTo>
                  <a:lnTo>
                    <a:pt x="197" y="360"/>
                  </a:lnTo>
                  <a:lnTo>
                    <a:pt x="193" y="351"/>
                  </a:lnTo>
                  <a:lnTo>
                    <a:pt x="189" y="345"/>
                  </a:lnTo>
                  <a:lnTo>
                    <a:pt x="186" y="342"/>
                  </a:lnTo>
                  <a:lnTo>
                    <a:pt x="182" y="345"/>
                  </a:lnTo>
                  <a:lnTo>
                    <a:pt x="179" y="351"/>
                  </a:lnTo>
                  <a:lnTo>
                    <a:pt x="176" y="360"/>
                  </a:lnTo>
                  <a:lnTo>
                    <a:pt x="172" y="367"/>
                  </a:lnTo>
                  <a:lnTo>
                    <a:pt x="169" y="370"/>
                  </a:lnTo>
                  <a:lnTo>
                    <a:pt x="166" y="367"/>
                  </a:lnTo>
                  <a:lnTo>
                    <a:pt x="164" y="359"/>
                  </a:lnTo>
                  <a:lnTo>
                    <a:pt x="162" y="350"/>
                  </a:lnTo>
                  <a:lnTo>
                    <a:pt x="160" y="343"/>
                  </a:lnTo>
                  <a:lnTo>
                    <a:pt x="157" y="339"/>
                  </a:lnTo>
                  <a:lnTo>
                    <a:pt x="154" y="341"/>
                  </a:lnTo>
                  <a:lnTo>
                    <a:pt x="150" y="345"/>
                  </a:lnTo>
                  <a:lnTo>
                    <a:pt x="146" y="351"/>
                  </a:lnTo>
                  <a:lnTo>
                    <a:pt x="142" y="358"/>
                  </a:lnTo>
                  <a:lnTo>
                    <a:pt x="138" y="362"/>
                  </a:lnTo>
                  <a:lnTo>
                    <a:pt x="136" y="364"/>
                  </a:lnTo>
                  <a:lnTo>
                    <a:pt x="134" y="361"/>
                  </a:lnTo>
                  <a:lnTo>
                    <a:pt x="133" y="354"/>
                  </a:lnTo>
                  <a:lnTo>
                    <a:pt x="133" y="347"/>
                  </a:lnTo>
                  <a:lnTo>
                    <a:pt x="132" y="340"/>
                  </a:lnTo>
                  <a:lnTo>
                    <a:pt x="132" y="334"/>
                  </a:lnTo>
                  <a:lnTo>
                    <a:pt x="130" y="331"/>
                  </a:lnTo>
                  <a:lnTo>
                    <a:pt x="126" y="332"/>
                  </a:lnTo>
                  <a:lnTo>
                    <a:pt x="121" y="336"/>
                  </a:lnTo>
                  <a:lnTo>
                    <a:pt x="116" y="341"/>
                  </a:lnTo>
                  <a:lnTo>
                    <a:pt x="111" y="346"/>
                  </a:lnTo>
                  <a:lnTo>
                    <a:pt x="107" y="350"/>
                  </a:lnTo>
                  <a:lnTo>
                    <a:pt x="104" y="351"/>
                  </a:lnTo>
                  <a:lnTo>
                    <a:pt x="102" y="348"/>
                  </a:lnTo>
                  <a:lnTo>
                    <a:pt x="103" y="342"/>
                  </a:lnTo>
                  <a:lnTo>
                    <a:pt x="104" y="335"/>
                  </a:lnTo>
                  <a:lnTo>
                    <a:pt x="105" y="328"/>
                  </a:lnTo>
                  <a:lnTo>
                    <a:pt x="105" y="321"/>
                  </a:lnTo>
                  <a:lnTo>
                    <a:pt x="104" y="318"/>
                  </a:lnTo>
                  <a:lnTo>
                    <a:pt x="101" y="318"/>
                  </a:lnTo>
                  <a:lnTo>
                    <a:pt x="94" y="321"/>
                  </a:lnTo>
                  <a:lnTo>
                    <a:pt x="89" y="326"/>
                  </a:lnTo>
                  <a:lnTo>
                    <a:pt x="83" y="330"/>
                  </a:lnTo>
                  <a:lnTo>
                    <a:pt x="78" y="333"/>
                  </a:lnTo>
                  <a:lnTo>
                    <a:pt x="74" y="333"/>
                  </a:lnTo>
                  <a:lnTo>
                    <a:pt x="74" y="330"/>
                  </a:lnTo>
                  <a:lnTo>
                    <a:pt x="75" y="325"/>
                  </a:lnTo>
                  <a:lnTo>
                    <a:pt x="77" y="317"/>
                  </a:lnTo>
                  <a:lnTo>
                    <a:pt x="80" y="310"/>
                  </a:lnTo>
                  <a:lnTo>
                    <a:pt x="81" y="304"/>
                  </a:lnTo>
                  <a:lnTo>
                    <a:pt x="81" y="301"/>
                  </a:lnTo>
                  <a:lnTo>
                    <a:pt x="77" y="301"/>
                  </a:lnTo>
                  <a:lnTo>
                    <a:pt x="72" y="303"/>
                  </a:lnTo>
                  <a:lnTo>
                    <a:pt x="64" y="306"/>
                  </a:lnTo>
                  <a:lnTo>
                    <a:pt x="58" y="309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07"/>
                  </a:lnTo>
                  <a:lnTo>
                    <a:pt x="51" y="302"/>
                  </a:lnTo>
                  <a:lnTo>
                    <a:pt x="55" y="295"/>
                  </a:lnTo>
                  <a:lnTo>
                    <a:pt x="58" y="288"/>
                  </a:lnTo>
                  <a:lnTo>
                    <a:pt x="61" y="283"/>
                  </a:lnTo>
                  <a:lnTo>
                    <a:pt x="61" y="279"/>
                  </a:lnTo>
                  <a:lnTo>
                    <a:pt x="57" y="279"/>
                  </a:lnTo>
                  <a:lnTo>
                    <a:pt x="52" y="279"/>
                  </a:lnTo>
                  <a:lnTo>
                    <a:pt x="45" y="281"/>
                  </a:lnTo>
                  <a:lnTo>
                    <a:pt x="38" y="283"/>
                  </a:lnTo>
                  <a:lnTo>
                    <a:pt x="31" y="284"/>
                  </a:lnTo>
                  <a:lnTo>
                    <a:pt x="28" y="283"/>
                  </a:lnTo>
                  <a:lnTo>
                    <a:pt x="29" y="279"/>
                  </a:lnTo>
                  <a:lnTo>
                    <a:pt x="32" y="275"/>
                  </a:lnTo>
                  <a:lnTo>
                    <a:pt x="37" y="269"/>
                  </a:lnTo>
                  <a:lnTo>
                    <a:pt x="42" y="264"/>
                  </a:lnTo>
                  <a:lnTo>
                    <a:pt x="45" y="258"/>
                  </a:lnTo>
                  <a:lnTo>
                    <a:pt x="46" y="255"/>
                  </a:lnTo>
                  <a:lnTo>
                    <a:pt x="43" y="253"/>
                  </a:lnTo>
                  <a:lnTo>
                    <a:pt x="37" y="253"/>
                  </a:lnTo>
                  <a:lnTo>
                    <a:pt x="29" y="253"/>
                  </a:lnTo>
                  <a:lnTo>
                    <a:pt x="22" y="254"/>
                  </a:lnTo>
                  <a:lnTo>
                    <a:pt x="16" y="254"/>
                  </a:lnTo>
                  <a:lnTo>
                    <a:pt x="13" y="252"/>
                  </a:lnTo>
                  <a:lnTo>
                    <a:pt x="14" y="249"/>
                  </a:lnTo>
                  <a:lnTo>
                    <a:pt x="18" y="245"/>
                  </a:lnTo>
                  <a:lnTo>
                    <a:pt x="24" y="240"/>
                  </a:lnTo>
                  <a:lnTo>
                    <a:pt x="29" y="236"/>
                  </a:lnTo>
                  <a:lnTo>
                    <a:pt x="35" y="232"/>
                  </a:lnTo>
                  <a:lnTo>
                    <a:pt x="36" y="228"/>
                  </a:lnTo>
                  <a:lnTo>
                    <a:pt x="32" y="226"/>
                  </a:lnTo>
                  <a:lnTo>
                    <a:pt x="27" y="224"/>
                  </a:lnTo>
                  <a:lnTo>
                    <a:pt x="19" y="223"/>
                  </a:lnTo>
                  <a:lnTo>
                    <a:pt x="12" y="222"/>
                  </a:lnTo>
                  <a:lnTo>
                    <a:pt x="7" y="221"/>
                  </a:lnTo>
                  <a:lnTo>
                    <a:pt x="4" y="219"/>
                  </a:lnTo>
                  <a:lnTo>
                    <a:pt x="7" y="216"/>
                  </a:lnTo>
                  <a:lnTo>
                    <a:pt x="13" y="212"/>
                  </a:lnTo>
                  <a:lnTo>
                    <a:pt x="21" y="208"/>
                  </a:lnTo>
                  <a:lnTo>
                    <a:pt x="27" y="204"/>
                  </a:lnTo>
                  <a:lnTo>
                    <a:pt x="30" y="200"/>
                  </a:lnTo>
                  <a:lnTo>
                    <a:pt x="27" y="196"/>
                  </a:lnTo>
                  <a:lnTo>
                    <a:pt x="19" y="194"/>
                  </a:lnTo>
                  <a:lnTo>
                    <a:pt x="11" y="191"/>
                  </a:lnTo>
                  <a:lnTo>
                    <a:pt x="4" y="188"/>
                  </a:lnTo>
                  <a:lnTo>
                    <a:pt x="0" y="185"/>
                  </a:lnTo>
                  <a:lnTo>
                    <a:pt x="4" y="182"/>
                  </a:lnTo>
                  <a:lnTo>
                    <a:pt x="11" y="179"/>
                  </a:lnTo>
                  <a:lnTo>
                    <a:pt x="19" y="177"/>
                  </a:lnTo>
                  <a:lnTo>
                    <a:pt x="27" y="174"/>
                  </a:lnTo>
                  <a:lnTo>
                    <a:pt x="30" y="171"/>
                  </a:lnTo>
                  <a:lnTo>
                    <a:pt x="27" y="168"/>
                  </a:lnTo>
                  <a:lnTo>
                    <a:pt x="21" y="163"/>
                  </a:lnTo>
                  <a:lnTo>
                    <a:pt x="13" y="159"/>
                  </a:lnTo>
                  <a:lnTo>
                    <a:pt x="7" y="155"/>
                  </a:lnTo>
                  <a:lnTo>
                    <a:pt x="4" y="151"/>
                  </a:lnTo>
                  <a:lnTo>
                    <a:pt x="7" y="149"/>
                  </a:lnTo>
                  <a:lnTo>
                    <a:pt x="12" y="148"/>
                  </a:lnTo>
                  <a:lnTo>
                    <a:pt x="19" y="147"/>
                  </a:lnTo>
                  <a:lnTo>
                    <a:pt x="27" y="146"/>
                  </a:lnTo>
                  <a:lnTo>
                    <a:pt x="32" y="145"/>
                  </a:lnTo>
                  <a:lnTo>
                    <a:pt x="36" y="143"/>
                  </a:lnTo>
                  <a:lnTo>
                    <a:pt x="35" y="140"/>
                  </a:lnTo>
                  <a:lnTo>
                    <a:pt x="29" y="135"/>
                  </a:lnTo>
                  <a:lnTo>
                    <a:pt x="24" y="130"/>
                  </a:lnTo>
                  <a:lnTo>
                    <a:pt x="18" y="125"/>
                  </a:lnTo>
                  <a:lnTo>
                    <a:pt x="14" y="121"/>
                  </a:lnTo>
                  <a:lnTo>
                    <a:pt x="13" y="118"/>
                  </a:lnTo>
                  <a:lnTo>
                    <a:pt x="16" y="117"/>
                  </a:lnTo>
                  <a:lnTo>
                    <a:pt x="22" y="116"/>
                  </a:lnTo>
                  <a:lnTo>
                    <a:pt x="29" y="117"/>
                  </a:lnTo>
                  <a:lnTo>
                    <a:pt x="37" y="117"/>
                  </a:lnTo>
                  <a:lnTo>
                    <a:pt x="43" y="117"/>
                  </a:lnTo>
                  <a:lnTo>
                    <a:pt x="46" y="116"/>
                  </a:lnTo>
                  <a:lnTo>
                    <a:pt x="45" y="112"/>
                  </a:lnTo>
                  <a:lnTo>
                    <a:pt x="42" y="108"/>
                  </a:lnTo>
                  <a:lnTo>
                    <a:pt x="37" y="101"/>
                  </a:lnTo>
                  <a:lnTo>
                    <a:pt x="32" y="96"/>
                  </a:lnTo>
                  <a:lnTo>
                    <a:pt x="29" y="91"/>
                  </a:lnTo>
                  <a:lnTo>
                    <a:pt x="28" y="88"/>
                  </a:lnTo>
                  <a:lnTo>
                    <a:pt x="31" y="87"/>
                  </a:lnTo>
                  <a:lnTo>
                    <a:pt x="38" y="87"/>
                  </a:lnTo>
                  <a:lnTo>
                    <a:pt x="45" y="89"/>
                  </a:lnTo>
                  <a:lnTo>
                    <a:pt x="52" y="91"/>
                  </a:lnTo>
                  <a:lnTo>
                    <a:pt x="57" y="92"/>
                  </a:lnTo>
                  <a:lnTo>
                    <a:pt x="61" y="91"/>
                  </a:lnTo>
                  <a:lnTo>
                    <a:pt x="61" y="87"/>
                  </a:lnTo>
                  <a:lnTo>
                    <a:pt x="58" y="82"/>
                  </a:lnTo>
                  <a:lnTo>
                    <a:pt x="55" y="76"/>
                  </a:lnTo>
                  <a:lnTo>
                    <a:pt x="51" y="69"/>
                  </a:lnTo>
                  <a:lnTo>
                    <a:pt x="49" y="63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8" y="62"/>
                  </a:lnTo>
                  <a:lnTo>
                    <a:pt x="64" y="65"/>
                  </a:lnTo>
                  <a:lnTo>
                    <a:pt x="72" y="68"/>
                  </a:lnTo>
                  <a:lnTo>
                    <a:pt x="77" y="69"/>
                  </a:lnTo>
                  <a:lnTo>
                    <a:pt x="81" y="69"/>
                  </a:lnTo>
                  <a:lnTo>
                    <a:pt x="81" y="66"/>
                  </a:lnTo>
                  <a:lnTo>
                    <a:pt x="80" y="60"/>
                  </a:lnTo>
                  <a:lnTo>
                    <a:pt x="77" y="53"/>
                  </a:lnTo>
                  <a:lnTo>
                    <a:pt x="75" y="47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8" y="37"/>
                  </a:lnTo>
                  <a:lnTo>
                    <a:pt x="83" y="41"/>
                  </a:lnTo>
                  <a:lnTo>
                    <a:pt x="89" y="45"/>
                  </a:lnTo>
                  <a:lnTo>
                    <a:pt x="94" y="49"/>
                  </a:lnTo>
                  <a:lnTo>
                    <a:pt x="101" y="52"/>
                  </a:lnTo>
                  <a:lnTo>
                    <a:pt x="104" y="52"/>
                  </a:lnTo>
                  <a:lnTo>
                    <a:pt x="105" y="49"/>
                  </a:lnTo>
                  <a:lnTo>
                    <a:pt x="105" y="43"/>
                  </a:lnTo>
                  <a:lnTo>
                    <a:pt x="104" y="35"/>
                  </a:lnTo>
                  <a:lnTo>
                    <a:pt x="103" y="28"/>
                  </a:lnTo>
                  <a:lnTo>
                    <a:pt x="102" y="22"/>
                  </a:lnTo>
                  <a:lnTo>
                    <a:pt x="104" y="19"/>
                  </a:lnTo>
                  <a:lnTo>
                    <a:pt x="107" y="20"/>
                  </a:lnTo>
                  <a:lnTo>
                    <a:pt x="111" y="24"/>
                  </a:lnTo>
                  <a:lnTo>
                    <a:pt x="116" y="29"/>
                  </a:lnTo>
                  <a:lnTo>
                    <a:pt x="121" y="34"/>
                  </a:lnTo>
                  <a:lnTo>
                    <a:pt x="126" y="38"/>
                  </a:lnTo>
                  <a:lnTo>
                    <a:pt x="130" y="40"/>
                  </a:lnTo>
                  <a:lnTo>
                    <a:pt x="132" y="36"/>
                  </a:lnTo>
                  <a:lnTo>
                    <a:pt x="132" y="30"/>
                  </a:lnTo>
                  <a:lnTo>
                    <a:pt x="133" y="23"/>
                  </a:lnTo>
                  <a:lnTo>
                    <a:pt x="133" y="16"/>
                  </a:lnTo>
                  <a:lnTo>
                    <a:pt x="134" y="10"/>
                  </a:lnTo>
                  <a:lnTo>
                    <a:pt x="136" y="6"/>
                  </a:lnTo>
                  <a:lnTo>
                    <a:pt x="138" y="9"/>
                  </a:lnTo>
                  <a:lnTo>
                    <a:pt x="142" y="13"/>
                  </a:lnTo>
                  <a:lnTo>
                    <a:pt x="146" y="19"/>
                  </a:lnTo>
                  <a:lnTo>
                    <a:pt x="150" y="25"/>
                  </a:lnTo>
                  <a:lnTo>
                    <a:pt x="154" y="30"/>
                  </a:lnTo>
                  <a:lnTo>
                    <a:pt x="157" y="31"/>
                  </a:lnTo>
                  <a:lnTo>
                    <a:pt x="160" y="28"/>
                  </a:lnTo>
                  <a:lnTo>
                    <a:pt x="162" y="20"/>
                  </a:lnTo>
                  <a:lnTo>
                    <a:pt x="164" y="12"/>
                  </a:lnTo>
                  <a:lnTo>
                    <a:pt x="166" y="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290">
              <a:extLst>
                <a:ext uri="{FF2B5EF4-FFF2-40B4-BE49-F238E27FC236}">
                  <a16:creationId xmlns:a16="http://schemas.microsoft.com/office/drawing/2014/main" id="{AEA33E9B-C75B-4C85-9275-D752CE8F11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9268" y="4367212"/>
              <a:ext cx="192088" cy="190500"/>
            </a:xfrm>
            <a:custGeom>
              <a:avLst/>
              <a:gdLst>
                <a:gd name="T0" fmla="*/ 61 w 121"/>
                <a:gd name="T1" fmla="*/ 20 h 120"/>
                <a:gd name="T2" fmla="*/ 48 w 121"/>
                <a:gd name="T3" fmla="*/ 22 h 120"/>
                <a:gd name="T4" fmla="*/ 38 w 121"/>
                <a:gd name="T5" fmla="*/ 28 h 120"/>
                <a:gd name="T6" fmla="*/ 28 w 121"/>
                <a:gd name="T7" fmla="*/ 36 h 120"/>
                <a:gd name="T8" fmla="*/ 23 w 121"/>
                <a:gd name="T9" fmla="*/ 48 h 120"/>
                <a:gd name="T10" fmla="*/ 21 w 121"/>
                <a:gd name="T11" fmla="*/ 60 h 120"/>
                <a:gd name="T12" fmla="*/ 23 w 121"/>
                <a:gd name="T13" fmla="*/ 73 h 120"/>
                <a:gd name="T14" fmla="*/ 28 w 121"/>
                <a:gd name="T15" fmla="*/ 84 h 120"/>
                <a:gd name="T16" fmla="*/ 38 w 121"/>
                <a:gd name="T17" fmla="*/ 92 h 120"/>
                <a:gd name="T18" fmla="*/ 48 w 121"/>
                <a:gd name="T19" fmla="*/ 98 h 120"/>
                <a:gd name="T20" fmla="*/ 61 w 121"/>
                <a:gd name="T21" fmla="*/ 100 h 120"/>
                <a:gd name="T22" fmla="*/ 74 w 121"/>
                <a:gd name="T23" fmla="*/ 98 h 120"/>
                <a:gd name="T24" fmla="*/ 84 w 121"/>
                <a:gd name="T25" fmla="*/ 92 h 120"/>
                <a:gd name="T26" fmla="*/ 93 w 121"/>
                <a:gd name="T27" fmla="*/ 84 h 120"/>
                <a:gd name="T28" fmla="*/ 99 w 121"/>
                <a:gd name="T29" fmla="*/ 73 h 120"/>
                <a:gd name="T30" fmla="*/ 101 w 121"/>
                <a:gd name="T31" fmla="*/ 60 h 120"/>
                <a:gd name="T32" fmla="*/ 99 w 121"/>
                <a:gd name="T33" fmla="*/ 48 h 120"/>
                <a:gd name="T34" fmla="*/ 93 w 121"/>
                <a:gd name="T35" fmla="*/ 36 h 120"/>
                <a:gd name="T36" fmla="*/ 84 w 121"/>
                <a:gd name="T37" fmla="*/ 28 h 120"/>
                <a:gd name="T38" fmla="*/ 74 w 121"/>
                <a:gd name="T39" fmla="*/ 22 h 120"/>
                <a:gd name="T40" fmla="*/ 61 w 121"/>
                <a:gd name="T41" fmla="*/ 20 h 120"/>
                <a:gd name="T42" fmla="*/ 61 w 121"/>
                <a:gd name="T43" fmla="*/ 0 h 120"/>
                <a:gd name="T44" fmla="*/ 80 w 121"/>
                <a:gd name="T45" fmla="*/ 3 h 120"/>
                <a:gd name="T46" fmla="*/ 96 w 121"/>
                <a:gd name="T47" fmla="*/ 12 h 120"/>
                <a:gd name="T48" fmla="*/ 110 w 121"/>
                <a:gd name="T49" fmla="*/ 25 h 120"/>
                <a:gd name="T50" fmla="*/ 118 w 121"/>
                <a:gd name="T51" fmla="*/ 42 h 120"/>
                <a:gd name="T52" fmla="*/ 121 w 121"/>
                <a:gd name="T53" fmla="*/ 60 h 120"/>
                <a:gd name="T54" fmla="*/ 118 w 121"/>
                <a:gd name="T55" fmla="*/ 80 h 120"/>
                <a:gd name="T56" fmla="*/ 110 w 121"/>
                <a:gd name="T57" fmla="*/ 96 h 120"/>
                <a:gd name="T58" fmla="*/ 96 w 121"/>
                <a:gd name="T59" fmla="*/ 109 h 120"/>
                <a:gd name="T60" fmla="*/ 80 w 121"/>
                <a:gd name="T61" fmla="*/ 117 h 120"/>
                <a:gd name="T62" fmla="*/ 61 w 121"/>
                <a:gd name="T63" fmla="*/ 120 h 120"/>
                <a:gd name="T64" fmla="*/ 42 w 121"/>
                <a:gd name="T65" fmla="*/ 117 h 120"/>
                <a:gd name="T66" fmla="*/ 25 w 121"/>
                <a:gd name="T67" fmla="*/ 109 h 120"/>
                <a:gd name="T68" fmla="*/ 13 w 121"/>
                <a:gd name="T69" fmla="*/ 96 h 120"/>
                <a:gd name="T70" fmla="*/ 4 w 121"/>
                <a:gd name="T71" fmla="*/ 80 h 120"/>
                <a:gd name="T72" fmla="*/ 0 w 121"/>
                <a:gd name="T73" fmla="*/ 60 h 120"/>
                <a:gd name="T74" fmla="*/ 4 w 121"/>
                <a:gd name="T75" fmla="*/ 42 h 120"/>
                <a:gd name="T76" fmla="*/ 13 w 121"/>
                <a:gd name="T77" fmla="*/ 25 h 120"/>
                <a:gd name="T78" fmla="*/ 25 w 121"/>
                <a:gd name="T79" fmla="*/ 12 h 120"/>
                <a:gd name="T80" fmla="*/ 42 w 121"/>
                <a:gd name="T81" fmla="*/ 3 h 120"/>
                <a:gd name="T82" fmla="*/ 61 w 121"/>
                <a:gd name="T8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120">
                  <a:moveTo>
                    <a:pt x="61" y="20"/>
                  </a:moveTo>
                  <a:lnTo>
                    <a:pt x="48" y="22"/>
                  </a:lnTo>
                  <a:lnTo>
                    <a:pt x="38" y="28"/>
                  </a:lnTo>
                  <a:lnTo>
                    <a:pt x="28" y="36"/>
                  </a:lnTo>
                  <a:lnTo>
                    <a:pt x="23" y="48"/>
                  </a:lnTo>
                  <a:lnTo>
                    <a:pt x="21" y="60"/>
                  </a:lnTo>
                  <a:lnTo>
                    <a:pt x="23" y="73"/>
                  </a:lnTo>
                  <a:lnTo>
                    <a:pt x="28" y="84"/>
                  </a:lnTo>
                  <a:lnTo>
                    <a:pt x="38" y="92"/>
                  </a:lnTo>
                  <a:lnTo>
                    <a:pt x="48" y="98"/>
                  </a:lnTo>
                  <a:lnTo>
                    <a:pt x="61" y="100"/>
                  </a:lnTo>
                  <a:lnTo>
                    <a:pt x="74" y="98"/>
                  </a:lnTo>
                  <a:lnTo>
                    <a:pt x="84" y="92"/>
                  </a:lnTo>
                  <a:lnTo>
                    <a:pt x="93" y="84"/>
                  </a:lnTo>
                  <a:lnTo>
                    <a:pt x="99" y="73"/>
                  </a:lnTo>
                  <a:lnTo>
                    <a:pt x="101" y="60"/>
                  </a:lnTo>
                  <a:lnTo>
                    <a:pt x="99" y="48"/>
                  </a:lnTo>
                  <a:lnTo>
                    <a:pt x="93" y="36"/>
                  </a:lnTo>
                  <a:lnTo>
                    <a:pt x="84" y="28"/>
                  </a:lnTo>
                  <a:lnTo>
                    <a:pt x="74" y="22"/>
                  </a:lnTo>
                  <a:lnTo>
                    <a:pt x="61" y="20"/>
                  </a:lnTo>
                  <a:close/>
                  <a:moveTo>
                    <a:pt x="61" y="0"/>
                  </a:moveTo>
                  <a:lnTo>
                    <a:pt x="80" y="3"/>
                  </a:lnTo>
                  <a:lnTo>
                    <a:pt x="96" y="12"/>
                  </a:lnTo>
                  <a:lnTo>
                    <a:pt x="110" y="25"/>
                  </a:lnTo>
                  <a:lnTo>
                    <a:pt x="118" y="42"/>
                  </a:lnTo>
                  <a:lnTo>
                    <a:pt x="121" y="60"/>
                  </a:lnTo>
                  <a:lnTo>
                    <a:pt x="118" y="80"/>
                  </a:lnTo>
                  <a:lnTo>
                    <a:pt x="110" y="96"/>
                  </a:lnTo>
                  <a:lnTo>
                    <a:pt x="96" y="109"/>
                  </a:lnTo>
                  <a:lnTo>
                    <a:pt x="80" y="117"/>
                  </a:lnTo>
                  <a:lnTo>
                    <a:pt x="61" y="120"/>
                  </a:lnTo>
                  <a:lnTo>
                    <a:pt x="42" y="117"/>
                  </a:lnTo>
                  <a:lnTo>
                    <a:pt x="25" y="109"/>
                  </a:lnTo>
                  <a:lnTo>
                    <a:pt x="13" y="96"/>
                  </a:lnTo>
                  <a:lnTo>
                    <a:pt x="4" y="80"/>
                  </a:lnTo>
                  <a:lnTo>
                    <a:pt x="0" y="60"/>
                  </a:lnTo>
                  <a:lnTo>
                    <a:pt x="4" y="42"/>
                  </a:lnTo>
                  <a:lnTo>
                    <a:pt x="13" y="25"/>
                  </a:lnTo>
                  <a:lnTo>
                    <a:pt x="25" y="12"/>
                  </a:lnTo>
                  <a:lnTo>
                    <a:pt x="42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9291">
              <a:extLst>
                <a:ext uri="{FF2B5EF4-FFF2-40B4-BE49-F238E27FC236}">
                  <a16:creationId xmlns:a16="http://schemas.microsoft.com/office/drawing/2014/main" id="{15C82063-6524-4EAC-A09D-9F8679B34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3880" y="4248150"/>
              <a:ext cx="44450" cy="128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9292">
              <a:extLst>
                <a:ext uri="{FF2B5EF4-FFF2-40B4-BE49-F238E27FC236}">
                  <a16:creationId xmlns:a16="http://schemas.microsoft.com/office/drawing/2014/main" id="{5DD9C70D-D5F0-490E-9916-DA6557C1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3880" y="4540250"/>
              <a:ext cx="44450" cy="128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9293">
              <a:extLst>
                <a:ext uri="{FF2B5EF4-FFF2-40B4-BE49-F238E27FC236}">
                  <a16:creationId xmlns:a16="http://schemas.microsoft.com/office/drawing/2014/main" id="{99AFB38F-3815-431C-B4D5-F5E261E4D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4968" y="4441825"/>
              <a:ext cx="131763" cy="444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294">
              <a:extLst>
                <a:ext uri="{FF2B5EF4-FFF2-40B4-BE49-F238E27FC236}">
                  <a16:creationId xmlns:a16="http://schemas.microsoft.com/office/drawing/2014/main" id="{31894946-3BFF-4550-960D-A844BC59F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5955" y="4441825"/>
              <a:ext cx="130175" cy="444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295">
              <a:extLst>
                <a:ext uri="{FF2B5EF4-FFF2-40B4-BE49-F238E27FC236}">
                  <a16:creationId xmlns:a16="http://schemas.microsoft.com/office/drawing/2014/main" id="{AC844531-7D15-43E8-B882-BCCD31B2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4830" y="4419600"/>
              <a:ext cx="34925" cy="85725"/>
            </a:xfrm>
            <a:custGeom>
              <a:avLst/>
              <a:gdLst>
                <a:gd name="T0" fmla="*/ 22 w 22"/>
                <a:gd name="T1" fmla="*/ 0 h 54"/>
                <a:gd name="T2" fmla="*/ 22 w 22"/>
                <a:gd name="T3" fmla="*/ 54 h 54"/>
                <a:gd name="T4" fmla="*/ 13 w 22"/>
                <a:gd name="T5" fmla="*/ 51 h 54"/>
                <a:gd name="T6" fmla="*/ 6 w 22"/>
                <a:gd name="T7" fmla="*/ 45 h 54"/>
                <a:gd name="T8" fmla="*/ 1 w 22"/>
                <a:gd name="T9" fmla="*/ 37 h 54"/>
                <a:gd name="T10" fmla="*/ 0 w 22"/>
                <a:gd name="T11" fmla="*/ 27 h 54"/>
                <a:gd name="T12" fmla="*/ 1 w 22"/>
                <a:gd name="T13" fmla="*/ 18 h 54"/>
                <a:gd name="T14" fmla="*/ 6 w 22"/>
                <a:gd name="T15" fmla="*/ 10 h 54"/>
                <a:gd name="T16" fmla="*/ 13 w 22"/>
                <a:gd name="T17" fmla="*/ 3 h 54"/>
                <a:gd name="T18" fmla="*/ 22 w 22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54">
                  <a:moveTo>
                    <a:pt x="22" y="0"/>
                  </a:moveTo>
                  <a:lnTo>
                    <a:pt x="22" y="54"/>
                  </a:lnTo>
                  <a:lnTo>
                    <a:pt x="13" y="51"/>
                  </a:lnTo>
                  <a:lnTo>
                    <a:pt x="6" y="45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8"/>
                  </a:lnTo>
                  <a:lnTo>
                    <a:pt x="6" y="10"/>
                  </a:lnTo>
                  <a:lnTo>
                    <a:pt x="13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296">
              <a:extLst>
                <a:ext uri="{FF2B5EF4-FFF2-40B4-BE49-F238E27FC236}">
                  <a16:creationId xmlns:a16="http://schemas.microsoft.com/office/drawing/2014/main" id="{0F2E478F-0151-4BBE-B105-22F4822B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868" y="4419600"/>
              <a:ext cx="38100" cy="85725"/>
            </a:xfrm>
            <a:custGeom>
              <a:avLst/>
              <a:gdLst>
                <a:gd name="T0" fmla="*/ 0 w 24"/>
                <a:gd name="T1" fmla="*/ 0 h 54"/>
                <a:gd name="T2" fmla="*/ 10 w 24"/>
                <a:gd name="T3" fmla="*/ 3 h 54"/>
                <a:gd name="T4" fmla="*/ 17 w 24"/>
                <a:gd name="T5" fmla="*/ 10 h 54"/>
                <a:gd name="T6" fmla="*/ 22 w 24"/>
                <a:gd name="T7" fmla="*/ 18 h 54"/>
                <a:gd name="T8" fmla="*/ 24 w 24"/>
                <a:gd name="T9" fmla="*/ 27 h 54"/>
                <a:gd name="T10" fmla="*/ 22 w 24"/>
                <a:gd name="T11" fmla="*/ 37 h 54"/>
                <a:gd name="T12" fmla="*/ 17 w 24"/>
                <a:gd name="T13" fmla="*/ 45 h 54"/>
                <a:gd name="T14" fmla="*/ 10 w 24"/>
                <a:gd name="T15" fmla="*/ 51 h 54"/>
                <a:gd name="T16" fmla="*/ 0 w 24"/>
                <a:gd name="T17" fmla="*/ 54 h 54"/>
                <a:gd name="T18" fmla="*/ 0 w 24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54">
                  <a:moveTo>
                    <a:pt x="0" y="0"/>
                  </a:moveTo>
                  <a:lnTo>
                    <a:pt x="10" y="3"/>
                  </a:lnTo>
                  <a:lnTo>
                    <a:pt x="17" y="10"/>
                  </a:lnTo>
                  <a:lnTo>
                    <a:pt x="22" y="18"/>
                  </a:lnTo>
                  <a:lnTo>
                    <a:pt x="24" y="27"/>
                  </a:lnTo>
                  <a:lnTo>
                    <a:pt x="22" y="37"/>
                  </a:lnTo>
                  <a:lnTo>
                    <a:pt x="17" y="45"/>
                  </a:lnTo>
                  <a:lnTo>
                    <a:pt x="10" y="51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4E30F9E-4779-47F5-AF29-ED3742F3ED71}"/>
              </a:ext>
            </a:extLst>
          </p:cNvPr>
          <p:cNvSpPr/>
          <p:nvPr/>
        </p:nvSpPr>
        <p:spPr>
          <a:xfrm>
            <a:off x="809070" y="4833451"/>
            <a:ext cx="1678652" cy="48261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consectetur.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D8C470D-8C01-4983-A699-4CB36C221A17}"/>
              </a:ext>
            </a:extLst>
          </p:cNvPr>
          <p:cNvSpPr txBox="1"/>
          <p:nvPr/>
        </p:nvSpPr>
        <p:spPr>
          <a:xfrm>
            <a:off x="1310661" y="4552354"/>
            <a:ext cx="675148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Ideas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E7A1009-07AA-4A8F-9BE3-4548A696ABED}"/>
              </a:ext>
            </a:extLst>
          </p:cNvPr>
          <p:cNvSpPr/>
          <p:nvPr/>
        </p:nvSpPr>
        <p:spPr>
          <a:xfrm>
            <a:off x="2459401" y="3099141"/>
            <a:ext cx="1678652" cy="48261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consectetur.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ACDDFE5-8A38-4565-BAB9-20BDCAD9354F}"/>
              </a:ext>
            </a:extLst>
          </p:cNvPr>
          <p:cNvSpPr txBox="1"/>
          <p:nvPr/>
        </p:nvSpPr>
        <p:spPr>
          <a:xfrm>
            <a:off x="2792677" y="2818044"/>
            <a:ext cx="1011779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Calendar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F0D2BF3-6B06-4939-BCBC-302D6DED33F7}"/>
              </a:ext>
            </a:extLst>
          </p:cNvPr>
          <p:cNvSpPr/>
          <p:nvPr/>
        </p:nvSpPr>
        <p:spPr>
          <a:xfrm>
            <a:off x="2459401" y="4833451"/>
            <a:ext cx="1678652" cy="48261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consectetur.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ED76CD8-74EA-45E9-A2E4-A61DBA4641DE}"/>
              </a:ext>
            </a:extLst>
          </p:cNvPr>
          <p:cNvSpPr txBox="1"/>
          <p:nvPr/>
        </p:nvSpPr>
        <p:spPr>
          <a:xfrm>
            <a:off x="2828744" y="4552354"/>
            <a:ext cx="939644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Speaker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DD8353D-6050-4F34-A37E-C0C2B9D3FFA6}"/>
              </a:ext>
            </a:extLst>
          </p:cNvPr>
          <p:cNvSpPr/>
          <p:nvPr/>
        </p:nvSpPr>
        <p:spPr>
          <a:xfrm>
            <a:off x="809070" y="3099141"/>
            <a:ext cx="1678652" cy="48261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consectetur.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373D3B6-EA91-4401-91ED-EC3C55C0CDDA}"/>
              </a:ext>
            </a:extLst>
          </p:cNvPr>
          <p:cNvSpPr txBox="1"/>
          <p:nvPr/>
        </p:nvSpPr>
        <p:spPr>
          <a:xfrm>
            <a:off x="1268180" y="2818044"/>
            <a:ext cx="760108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House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0C67B00-9E21-4C3C-917E-84A6EF22B9C5}"/>
              </a:ext>
            </a:extLst>
          </p:cNvPr>
          <p:cNvSpPr/>
          <p:nvPr/>
        </p:nvSpPr>
        <p:spPr>
          <a:xfrm>
            <a:off x="4116288" y="3099141"/>
            <a:ext cx="1678652" cy="48261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consectetur.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75A0783-C22D-4DD3-9403-5A1670248114}"/>
              </a:ext>
            </a:extLst>
          </p:cNvPr>
          <p:cNvSpPr txBox="1"/>
          <p:nvPr/>
        </p:nvSpPr>
        <p:spPr>
          <a:xfrm>
            <a:off x="4602651" y="2818044"/>
            <a:ext cx="705605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Truck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F5CF52-8E7D-4300-AD2E-9642B43B4D20}"/>
              </a:ext>
            </a:extLst>
          </p:cNvPr>
          <p:cNvSpPr/>
          <p:nvPr/>
        </p:nvSpPr>
        <p:spPr>
          <a:xfrm>
            <a:off x="4116288" y="4833450"/>
            <a:ext cx="1678652" cy="482614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consectetur.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1BCFD6D-41E4-4B0F-A954-A9459F01A776}"/>
              </a:ext>
            </a:extLst>
          </p:cNvPr>
          <p:cNvSpPr txBox="1"/>
          <p:nvPr/>
        </p:nvSpPr>
        <p:spPr>
          <a:xfrm>
            <a:off x="4622688" y="4552354"/>
            <a:ext cx="665530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Head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9E84A19-2EC5-4C48-AAD3-073B47FD6594}"/>
              </a:ext>
            </a:extLst>
          </p:cNvPr>
          <p:cNvGrpSpPr/>
          <p:nvPr/>
        </p:nvGrpSpPr>
        <p:grpSpPr>
          <a:xfrm>
            <a:off x="1321256" y="2119421"/>
            <a:ext cx="651728" cy="651728"/>
            <a:chOff x="1448567" y="1803217"/>
            <a:chExt cx="651728" cy="651728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25985D5-EBAA-4D1C-81E8-3584263E59B8}"/>
                </a:ext>
              </a:extLst>
            </p:cNvPr>
            <p:cNvSpPr/>
            <p:nvPr/>
          </p:nvSpPr>
          <p:spPr>
            <a:xfrm>
              <a:off x="1448567" y="1803217"/>
              <a:ext cx="651728" cy="6517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3A67BF17-EDAF-4DA0-AD61-04B457DE909C}"/>
                </a:ext>
              </a:extLst>
            </p:cNvPr>
            <p:cNvGrpSpPr/>
            <p:nvPr/>
          </p:nvGrpSpPr>
          <p:grpSpPr>
            <a:xfrm>
              <a:off x="1593245" y="1951053"/>
              <a:ext cx="352109" cy="350614"/>
              <a:chOff x="4884738" y="3382963"/>
              <a:chExt cx="747713" cy="744538"/>
            </a:xfrm>
            <a:solidFill>
              <a:schemeClr val="bg1"/>
            </a:solidFill>
          </p:grpSpPr>
          <p:sp>
            <p:nvSpPr>
              <p:cNvPr id="147" name="Freeform 9210">
                <a:extLst>
                  <a:ext uri="{FF2B5EF4-FFF2-40B4-BE49-F238E27FC236}">
                    <a16:creationId xmlns:a16="http://schemas.microsoft.com/office/drawing/2014/main" id="{ECF96651-901F-4DE8-8303-87F6D351BF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9538" y="3686175"/>
                <a:ext cx="157163" cy="157163"/>
              </a:xfrm>
              <a:custGeom>
                <a:avLst/>
                <a:gdLst>
                  <a:gd name="T0" fmla="*/ 54 w 99"/>
                  <a:gd name="T1" fmla="*/ 17 h 99"/>
                  <a:gd name="T2" fmla="*/ 54 w 99"/>
                  <a:gd name="T3" fmla="*/ 83 h 99"/>
                  <a:gd name="T4" fmla="*/ 65 w 99"/>
                  <a:gd name="T5" fmla="*/ 79 h 99"/>
                  <a:gd name="T6" fmla="*/ 74 w 99"/>
                  <a:gd name="T7" fmla="*/ 71 h 99"/>
                  <a:gd name="T8" fmla="*/ 80 w 99"/>
                  <a:gd name="T9" fmla="*/ 62 h 99"/>
                  <a:gd name="T10" fmla="*/ 83 w 99"/>
                  <a:gd name="T11" fmla="*/ 50 h 99"/>
                  <a:gd name="T12" fmla="*/ 80 w 99"/>
                  <a:gd name="T13" fmla="*/ 37 h 99"/>
                  <a:gd name="T14" fmla="*/ 74 w 99"/>
                  <a:gd name="T15" fmla="*/ 28 h 99"/>
                  <a:gd name="T16" fmla="*/ 65 w 99"/>
                  <a:gd name="T17" fmla="*/ 21 h 99"/>
                  <a:gd name="T18" fmla="*/ 54 w 99"/>
                  <a:gd name="T19" fmla="*/ 17 h 99"/>
                  <a:gd name="T20" fmla="*/ 45 w 99"/>
                  <a:gd name="T21" fmla="*/ 17 h 99"/>
                  <a:gd name="T22" fmla="*/ 34 w 99"/>
                  <a:gd name="T23" fmla="*/ 21 h 99"/>
                  <a:gd name="T24" fmla="*/ 25 w 99"/>
                  <a:gd name="T25" fmla="*/ 28 h 99"/>
                  <a:gd name="T26" fmla="*/ 18 w 99"/>
                  <a:gd name="T27" fmla="*/ 37 h 99"/>
                  <a:gd name="T28" fmla="*/ 16 w 99"/>
                  <a:gd name="T29" fmla="*/ 50 h 99"/>
                  <a:gd name="T30" fmla="*/ 18 w 99"/>
                  <a:gd name="T31" fmla="*/ 62 h 99"/>
                  <a:gd name="T32" fmla="*/ 25 w 99"/>
                  <a:gd name="T33" fmla="*/ 71 h 99"/>
                  <a:gd name="T34" fmla="*/ 34 w 99"/>
                  <a:gd name="T35" fmla="*/ 79 h 99"/>
                  <a:gd name="T36" fmla="*/ 45 w 99"/>
                  <a:gd name="T37" fmla="*/ 83 h 99"/>
                  <a:gd name="T38" fmla="*/ 45 w 99"/>
                  <a:gd name="T39" fmla="*/ 17 h 99"/>
                  <a:gd name="T40" fmla="*/ 49 w 99"/>
                  <a:gd name="T41" fmla="*/ 0 h 99"/>
                  <a:gd name="T42" fmla="*/ 65 w 99"/>
                  <a:gd name="T43" fmla="*/ 3 h 99"/>
                  <a:gd name="T44" fmla="*/ 78 w 99"/>
                  <a:gd name="T45" fmla="*/ 9 h 99"/>
                  <a:gd name="T46" fmla="*/ 90 w 99"/>
                  <a:gd name="T47" fmla="*/ 21 h 99"/>
                  <a:gd name="T48" fmla="*/ 96 w 99"/>
                  <a:gd name="T49" fmla="*/ 34 h 99"/>
                  <a:gd name="T50" fmla="*/ 99 w 99"/>
                  <a:gd name="T51" fmla="*/ 50 h 99"/>
                  <a:gd name="T52" fmla="*/ 96 w 99"/>
                  <a:gd name="T53" fmla="*/ 65 h 99"/>
                  <a:gd name="T54" fmla="*/ 90 w 99"/>
                  <a:gd name="T55" fmla="*/ 79 h 99"/>
                  <a:gd name="T56" fmla="*/ 78 w 99"/>
                  <a:gd name="T57" fmla="*/ 90 h 99"/>
                  <a:gd name="T58" fmla="*/ 65 w 99"/>
                  <a:gd name="T59" fmla="*/ 96 h 99"/>
                  <a:gd name="T60" fmla="*/ 49 w 99"/>
                  <a:gd name="T61" fmla="*/ 99 h 99"/>
                  <a:gd name="T62" fmla="*/ 34 w 99"/>
                  <a:gd name="T63" fmla="*/ 96 h 99"/>
                  <a:gd name="T64" fmla="*/ 21 w 99"/>
                  <a:gd name="T65" fmla="*/ 90 h 99"/>
                  <a:gd name="T66" fmla="*/ 9 w 99"/>
                  <a:gd name="T67" fmla="*/ 79 h 99"/>
                  <a:gd name="T68" fmla="*/ 3 w 99"/>
                  <a:gd name="T69" fmla="*/ 65 h 99"/>
                  <a:gd name="T70" fmla="*/ 0 w 99"/>
                  <a:gd name="T71" fmla="*/ 50 h 99"/>
                  <a:gd name="T72" fmla="*/ 3 w 99"/>
                  <a:gd name="T73" fmla="*/ 34 h 99"/>
                  <a:gd name="T74" fmla="*/ 9 w 99"/>
                  <a:gd name="T75" fmla="*/ 21 h 99"/>
                  <a:gd name="T76" fmla="*/ 21 w 99"/>
                  <a:gd name="T77" fmla="*/ 9 h 99"/>
                  <a:gd name="T78" fmla="*/ 34 w 99"/>
                  <a:gd name="T79" fmla="*/ 3 h 99"/>
                  <a:gd name="T80" fmla="*/ 49 w 99"/>
                  <a:gd name="T8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99">
                    <a:moveTo>
                      <a:pt x="54" y="17"/>
                    </a:moveTo>
                    <a:lnTo>
                      <a:pt x="54" y="83"/>
                    </a:lnTo>
                    <a:lnTo>
                      <a:pt x="65" y="79"/>
                    </a:lnTo>
                    <a:lnTo>
                      <a:pt x="74" y="71"/>
                    </a:lnTo>
                    <a:lnTo>
                      <a:pt x="80" y="62"/>
                    </a:lnTo>
                    <a:lnTo>
                      <a:pt x="83" y="50"/>
                    </a:lnTo>
                    <a:lnTo>
                      <a:pt x="80" y="37"/>
                    </a:lnTo>
                    <a:lnTo>
                      <a:pt x="74" y="28"/>
                    </a:lnTo>
                    <a:lnTo>
                      <a:pt x="65" y="21"/>
                    </a:lnTo>
                    <a:lnTo>
                      <a:pt x="54" y="17"/>
                    </a:lnTo>
                    <a:close/>
                    <a:moveTo>
                      <a:pt x="45" y="17"/>
                    </a:moveTo>
                    <a:lnTo>
                      <a:pt x="34" y="21"/>
                    </a:lnTo>
                    <a:lnTo>
                      <a:pt x="25" y="28"/>
                    </a:lnTo>
                    <a:lnTo>
                      <a:pt x="18" y="37"/>
                    </a:lnTo>
                    <a:lnTo>
                      <a:pt x="16" y="50"/>
                    </a:lnTo>
                    <a:lnTo>
                      <a:pt x="18" y="62"/>
                    </a:lnTo>
                    <a:lnTo>
                      <a:pt x="25" y="71"/>
                    </a:lnTo>
                    <a:lnTo>
                      <a:pt x="34" y="79"/>
                    </a:lnTo>
                    <a:lnTo>
                      <a:pt x="45" y="83"/>
                    </a:lnTo>
                    <a:lnTo>
                      <a:pt x="45" y="17"/>
                    </a:lnTo>
                    <a:close/>
                    <a:moveTo>
                      <a:pt x="49" y="0"/>
                    </a:moveTo>
                    <a:lnTo>
                      <a:pt x="65" y="3"/>
                    </a:lnTo>
                    <a:lnTo>
                      <a:pt x="78" y="9"/>
                    </a:lnTo>
                    <a:lnTo>
                      <a:pt x="90" y="21"/>
                    </a:lnTo>
                    <a:lnTo>
                      <a:pt x="96" y="34"/>
                    </a:lnTo>
                    <a:lnTo>
                      <a:pt x="99" y="50"/>
                    </a:lnTo>
                    <a:lnTo>
                      <a:pt x="96" y="65"/>
                    </a:lnTo>
                    <a:lnTo>
                      <a:pt x="90" y="79"/>
                    </a:lnTo>
                    <a:lnTo>
                      <a:pt x="78" y="90"/>
                    </a:lnTo>
                    <a:lnTo>
                      <a:pt x="65" y="96"/>
                    </a:lnTo>
                    <a:lnTo>
                      <a:pt x="49" y="99"/>
                    </a:lnTo>
                    <a:lnTo>
                      <a:pt x="34" y="96"/>
                    </a:lnTo>
                    <a:lnTo>
                      <a:pt x="21" y="90"/>
                    </a:lnTo>
                    <a:lnTo>
                      <a:pt x="9" y="79"/>
                    </a:lnTo>
                    <a:lnTo>
                      <a:pt x="3" y="65"/>
                    </a:lnTo>
                    <a:lnTo>
                      <a:pt x="0" y="50"/>
                    </a:lnTo>
                    <a:lnTo>
                      <a:pt x="3" y="34"/>
                    </a:lnTo>
                    <a:lnTo>
                      <a:pt x="9" y="21"/>
                    </a:lnTo>
                    <a:lnTo>
                      <a:pt x="21" y="9"/>
                    </a:lnTo>
                    <a:lnTo>
                      <a:pt x="34" y="3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solidFill>
                  <a:srgbClr val="00003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9211">
                <a:extLst>
                  <a:ext uri="{FF2B5EF4-FFF2-40B4-BE49-F238E27FC236}">
                    <a16:creationId xmlns:a16="http://schemas.microsoft.com/office/drawing/2014/main" id="{80E4F9E1-49BF-4614-A3E5-20CDC5302C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3788" y="3402013"/>
                <a:ext cx="728663" cy="725488"/>
              </a:xfrm>
              <a:custGeom>
                <a:avLst/>
                <a:gdLst>
                  <a:gd name="T0" fmla="*/ 209 w 459"/>
                  <a:gd name="T1" fmla="*/ 457 h 457"/>
                  <a:gd name="T2" fmla="*/ 257 w 459"/>
                  <a:gd name="T3" fmla="*/ 408 h 457"/>
                  <a:gd name="T4" fmla="*/ 249 w 459"/>
                  <a:gd name="T5" fmla="*/ 456 h 457"/>
                  <a:gd name="T6" fmla="*/ 181 w 459"/>
                  <a:gd name="T7" fmla="*/ 406 h 457"/>
                  <a:gd name="T8" fmla="*/ 171 w 459"/>
                  <a:gd name="T9" fmla="*/ 447 h 457"/>
                  <a:gd name="T10" fmla="*/ 178 w 459"/>
                  <a:gd name="T11" fmla="*/ 408 h 457"/>
                  <a:gd name="T12" fmla="*/ 138 w 459"/>
                  <a:gd name="T13" fmla="*/ 428 h 457"/>
                  <a:gd name="T14" fmla="*/ 134 w 459"/>
                  <a:gd name="T15" fmla="*/ 405 h 457"/>
                  <a:gd name="T16" fmla="*/ 110 w 459"/>
                  <a:gd name="T17" fmla="*/ 402 h 457"/>
                  <a:gd name="T18" fmla="*/ 110 w 459"/>
                  <a:gd name="T19" fmla="*/ 382 h 457"/>
                  <a:gd name="T20" fmla="*/ 80 w 459"/>
                  <a:gd name="T21" fmla="*/ 377 h 457"/>
                  <a:gd name="T22" fmla="*/ 80 w 459"/>
                  <a:gd name="T23" fmla="*/ 360 h 457"/>
                  <a:gd name="T24" fmla="*/ 50 w 459"/>
                  <a:gd name="T25" fmla="*/ 349 h 457"/>
                  <a:gd name="T26" fmla="*/ 44 w 459"/>
                  <a:gd name="T27" fmla="*/ 335 h 457"/>
                  <a:gd name="T28" fmla="*/ 44 w 459"/>
                  <a:gd name="T29" fmla="*/ 306 h 457"/>
                  <a:gd name="T30" fmla="*/ 16 w 459"/>
                  <a:gd name="T31" fmla="*/ 310 h 457"/>
                  <a:gd name="T32" fmla="*/ 442 w 459"/>
                  <a:gd name="T33" fmla="*/ 308 h 457"/>
                  <a:gd name="T34" fmla="*/ 408 w 459"/>
                  <a:gd name="T35" fmla="*/ 313 h 457"/>
                  <a:gd name="T36" fmla="*/ 421 w 459"/>
                  <a:gd name="T37" fmla="*/ 351 h 457"/>
                  <a:gd name="T38" fmla="*/ 383 w 459"/>
                  <a:gd name="T39" fmla="*/ 349 h 457"/>
                  <a:gd name="T40" fmla="*/ 379 w 459"/>
                  <a:gd name="T41" fmla="*/ 377 h 457"/>
                  <a:gd name="T42" fmla="*/ 369 w 459"/>
                  <a:gd name="T43" fmla="*/ 408 h 457"/>
                  <a:gd name="T44" fmla="*/ 331 w 459"/>
                  <a:gd name="T45" fmla="*/ 404 h 457"/>
                  <a:gd name="T46" fmla="*/ 315 w 459"/>
                  <a:gd name="T47" fmla="*/ 422 h 457"/>
                  <a:gd name="T48" fmla="*/ 296 w 459"/>
                  <a:gd name="T49" fmla="*/ 438 h 457"/>
                  <a:gd name="T50" fmla="*/ 283 w 459"/>
                  <a:gd name="T51" fmla="*/ 417 h 457"/>
                  <a:gd name="T52" fmla="*/ 306 w 459"/>
                  <a:gd name="T53" fmla="*/ 412 h 457"/>
                  <a:gd name="T54" fmla="*/ 317 w 459"/>
                  <a:gd name="T55" fmla="*/ 385 h 457"/>
                  <a:gd name="T56" fmla="*/ 355 w 459"/>
                  <a:gd name="T57" fmla="*/ 390 h 457"/>
                  <a:gd name="T58" fmla="*/ 373 w 459"/>
                  <a:gd name="T59" fmla="*/ 368 h 457"/>
                  <a:gd name="T60" fmla="*/ 371 w 459"/>
                  <a:gd name="T61" fmla="*/ 333 h 457"/>
                  <a:gd name="T62" fmla="*/ 410 w 459"/>
                  <a:gd name="T63" fmla="*/ 338 h 457"/>
                  <a:gd name="T64" fmla="*/ 399 w 459"/>
                  <a:gd name="T65" fmla="*/ 300 h 457"/>
                  <a:gd name="T66" fmla="*/ 21 w 459"/>
                  <a:gd name="T67" fmla="*/ 265 h 457"/>
                  <a:gd name="T68" fmla="*/ 4 w 459"/>
                  <a:gd name="T69" fmla="*/ 269 h 457"/>
                  <a:gd name="T70" fmla="*/ 444 w 459"/>
                  <a:gd name="T71" fmla="*/ 275 h 457"/>
                  <a:gd name="T72" fmla="*/ 403 w 459"/>
                  <a:gd name="T73" fmla="*/ 269 h 457"/>
                  <a:gd name="T74" fmla="*/ 103 w 459"/>
                  <a:gd name="T75" fmla="*/ 308 h 457"/>
                  <a:gd name="T76" fmla="*/ 12 w 459"/>
                  <a:gd name="T77" fmla="*/ 236 h 457"/>
                  <a:gd name="T78" fmla="*/ 448 w 459"/>
                  <a:gd name="T79" fmla="*/ 235 h 457"/>
                  <a:gd name="T80" fmla="*/ 427 w 459"/>
                  <a:gd name="T81" fmla="*/ 226 h 457"/>
                  <a:gd name="T82" fmla="*/ 5 w 459"/>
                  <a:gd name="T83" fmla="*/ 189 h 457"/>
                  <a:gd name="T84" fmla="*/ 426 w 459"/>
                  <a:gd name="T85" fmla="*/ 206 h 457"/>
                  <a:gd name="T86" fmla="*/ 19 w 459"/>
                  <a:gd name="T87" fmla="*/ 150 h 457"/>
                  <a:gd name="T88" fmla="*/ 16 w 459"/>
                  <a:gd name="T89" fmla="*/ 147 h 457"/>
                  <a:gd name="T90" fmla="*/ 404 w 459"/>
                  <a:gd name="T91" fmla="*/ 160 h 457"/>
                  <a:gd name="T92" fmla="*/ 419 w 459"/>
                  <a:gd name="T93" fmla="*/ 118 h 457"/>
                  <a:gd name="T94" fmla="*/ 398 w 459"/>
                  <a:gd name="T95" fmla="*/ 116 h 457"/>
                  <a:gd name="T96" fmla="*/ 397 w 459"/>
                  <a:gd name="T97" fmla="*/ 84 h 457"/>
                  <a:gd name="T98" fmla="*/ 379 w 459"/>
                  <a:gd name="T99" fmla="*/ 80 h 457"/>
                  <a:gd name="T100" fmla="*/ 269 w 459"/>
                  <a:gd name="T101" fmla="*/ 88 h 457"/>
                  <a:gd name="T102" fmla="*/ 85 w 459"/>
                  <a:gd name="T103" fmla="*/ 211 h 457"/>
                  <a:gd name="T104" fmla="*/ 368 w 459"/>
                  <a:gd name="T105" fmla="*/ 46 h 457"/>
                  <a:gd name="T106" fmla="*/ 346 w 459"/>
                  <a:gd name="T107" fmla="*/ 69 h 457"/>
                  <a:gd name="T108" fmla="*/ 333 w 459"/>
                  <a:gd name="T109" fmla="*/ 31 h 457"/>
                  <a:gd name="T110" fmla="*/ 321 w 459"/>
                  <a:gd name="T111" fmla="*/ 29 h 457"/>
                  <a:gd name="T112" fmla="*/ 294 w 459"/>
                  <a:gd name="T113" fmla="*/ 32 h 457"/>
                  <a:gd name="T114" fmla="*/ 291 w 459"/>
                  <a:gd name="T115" fmla="*/ 9 h 457"/>
                  <a:gd name="T116" fmla="*/ 180 w 459"/>
                  <a:gd name="T117" fmla="*/ 25 h 457"/>
                  <a:gd name="T118" fmla="*/ 253 w 459"/>
                  <a:gd name="T119" fmla="*/ 5 h 457"/>
                  <a:gd name="T120" fmla="*/ 249 w 459"/>
                  <a:gd name="T121" fmla="*/ 2 h 457"/>
                  <a:gd name="T122" fmla="*/ 207 w 459"/>
                  <a:gd name="T123" fmla="*/ 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9" h="457">
                    <a:moveTo>
                      <a:pt x="217" y="409"/>
                    </a:moveTo>
                    <a:lnTo>
                      <a:pt x="219" y="410"/>
                    </a:lnTo>
                    <a:lnTo>
                      <a:pt x="221" y="413"/>
                    </a:lnTo>
                    <a:lnTo>
                      <a:pt x="222" y="416"/>
                    </a:lnTo>
                    <a:lnTo>
                      <a:pt x="224" y="420"/>
                    </a:lnTo>
                    <a:lnTo>
                      <a:pt x="226" y="424"/>
                    </a:lnTo>
                    <a:lnTo>
                      <a:pt x="223" y="430"/>
                    </a:lnTo>
                    <a:lnTo>
                      <a:pt x="219" y="439"/>
                    </a:lnTo>
                    <a:lnTo>
                      <a:pt x="215" y="448"/>
                    </a:lnTo>
                    <a:lnTo>
                      <a:pt x="212" y="454"/>
                    </a:lnTo>
                    <a:lnTo>
                      <a:pt x="209" y="457"/>
                    </a:lnTo>
                    <a:lnTo>
                      <a:pt x="209" y="457"/>
                    </a:lnTo>
                    <a:lnTo>
                      <a:pt x="206" y="454"/>
                    </a:lnTo>
                    <a:lnTo>
                      <a:pt x="204" y="448"/>
                    </a:lnTo>
                    <a:lnTo>
                      <a:pt x="202" y="438"/>
                    </a:lnTo>
                    <a:lnTo>
                      <a:pt x="205" y="430"/>
                    </a:lnTo>
                    <a:lnTo>
                      <a:pt x="209" y="421"/>
                    </a:lnTo>
                    <a:lnTo>
                      <a:pt x="213" y="413"/>
                    </a:lnTo>
                    <a:lnTo>
                      <a:pt x="217" y="409"/>
                    </a:lnTo>
                    <a:close/>
                    <a:moveTo>
                      <a:pt x="253" y="406"/>
                    </a:moveTo>
                    <a:lnTo>
                      <a:pt x="255" y="407"/>
                    </a:lnTo>
                    <a:lnTo>
                      <a:pt x="257" y="408"/>
                    </a:lnTo>
                    <a:lnTo>
                      <a:pt x="259" y="412"/>
                    </a:lnTo>
                    <a:lnTo>
                      <a:pt x="261" y="416"/>
                    </a:lnTo>
                    <a:lnTo>
                      <a:pt x="265" y="419"/>
                    </a:lnTo>
                    <a:lnTo>
                      <a:pt x="261" y="423"/>
                    </a:lnTo>
                    <a:lnTo>
                      <a:pt x="259" y="430"/>
                    </a:lnTo>
                    <a:lnTo>
                      <a:pt x="257" y="438"/>
                    </a:lnTo>
                    <a:lnTo>
                      <a:pt x="255" y="448"/>
                    </a:lnTo>
                    <a:lnTo>
                      <a:pt x="253" y="454"/>
                    </a:lnTo>
                    <a:lnTo>
                      <a:pt x="250" y="457"/>
                    </a:lnTo>
                    <a:lnTo>
                      <a:pt x="250" y="457"/>
                    </a:lnTo>
                    <a:lnTo>
                      <a:pt x="249" y="456"/>
                    </a:lnTo>
                    <a:lnTo>
                      <a:pt x="247" y="454"/>
                    </a:lnTo>
                    <a:lnTo>
                      <a:pt x="245" y="451"/>
                    </a:lnTo>
                    <a:lnTo>
                      <a:pt x="243" y="447"/>
                    </a:lnTo>
                    <a:lnTo>
                      <a:pt x="241" y="441"/>
                    </a:lnTo>
                    <a:lnTo>
                      <a:pt x="243" y="435"/>
                    </a:lnTo>
                    <a:lnTo>
                      <a:pt x="245" y="426"/>
                    </a:lnTo>
                    <a:lnTo>
                      <a:pt x="247" y="417"/>
                    </a:lnTo>
                    <a:lnTo>
                      <a:pt x="250" y="409"/>
                    </a:lnTo>
                    <a:lnTo>
                      <a:pt x="252" y="406"/>
                    </a:lnTo>
                    <a:lnTo>
                      <a:pt x="253" y="406"/>
                    </a:lnTo>
                    <a:close/>
                    <a:moveTo>
                      <a:pt x="181" y="406"/>
                    </a:moveTo>
                    <a:lnTo>
                      <a:pt x="182" y="406"/>
                    </a:lnTo>
                    <a:lnTo>
                      <a:pt x="184" y="409"/>
                    </a:lnTo>
                    <a:lnTo>
                      <a:pt x="186" y="415"/>
                    </a:lnTo>
                    <a:lnTo>
                      <a:pt x="188" y="423"/>
                    </a:lnTo>
                    <a:lnTo>
                      <a:pt x="186" y="426"/>
                    </a:lnTo>
                    <a:lnTo>
                      <a:pt x="183" y="430"/>
                    </a:lnTo>
                    <a:lnTo>
                      <a:pt x="180" y="434"/>
                    </a:lnTo>
                    <a:lnTo>
                      <a:pt x="178" y="437"/>
                    </a:lnTo>
                    <a:lnTo>
                      <a:pt x="176" y="441"/>
                    </a:lnTo>
                    <a:lnTo>
                      <a:pt x="173" y="445"/>
                    </a:lnTo>
                    <a:lnTo>
                      <a:pt x="171" y="447"/>
                    </a:lnTo>
                    <a:lnTo>
                      <a:pt x="169" y="449"/>
                    </a:lnTo>
                    <a:lnTo>
                      <a:pt x="168" y="450"/>
                    </a:lnTo>
                    <a:lnTo>
                      <a:pt x="166" y="449"/>
                    </a:lnTo>
                    <a:lnTo>
                      <a:pt x="164" y="446"/>
                    </a:lnTo>
                    <a:lnTo>
                      <a:pt x="163" y="438"/>
                    </a:lnTo>
                    <a:lnTo>
                      <a:pt x="163" y="429"/>
                    </a:lnTo>
                    <a:lnTo>
                      <a:pt x="168" y="422"/>
                    </a:lnTo>
                    <a:lnTo>
                      <a:pt x="171" y="418"/>
                    </a:lnTo>
                    <a:lnTo>
                      <a:pt x="173" y="415"/>
                    </a:lnTo>
                    <a:lnTo>
                      <a:pt x="175" y="412"/>
                    </a:lnTo>
                    <a:lnTo>
                      <a:pt x="178" y="408"/>
                    </a:lnTo>
                    <a:lnTo>
                      <a:pt x="180" y="407"/>
                    </a:lnTo>
                    <a:lnTo>
                      <a:pt x="181" y="406"/>
                    </a:lnTo>
                    <a:close/>
                    <a:moveTo>
                      <a:pt x="147" y="396"/>
                    </a:moveTo>
                    <a:lnTo>
                      <a:pt x="147" y="397"/>
                    </a:lnTo>
                    <a:lnTo>
                      <a:pt x="149" y="400"/>
                    </a:lnTo>
                    <a:lnTo>
                      <a:pt x="150" y="406"/>
                    </a:lnTo>
                    <a:lnTo>
                      <a:pt x="151" y="415"/>
                    </a:lnTo>
                    <a:lnTo>
                      <a:pt x="147" y="418"/>
                    </a:lnTo>
                    <a:lnTo>
                      <a:pt x="144" y="422"/>
                    </a:lnTo>
                    <a:lnTo>
                      <a:pt x="141" y="425"/>
                    </a:lnTo>
                    <a:lnTo>
                      <a:pt x="138" y="428"/>
                    </a:lnTo>
                    <a:lnTo>
                      <a:pt x="134" y="430"/>
                    </a:lnTo>
                    <a:lnTo>
                      <a:pt x="132" y="432"/>
                    </a:lnTo>
                    <a:lnTo>
                      <a:pt x="130" y="433"/>
                    </a:lnTo>
                    <a:lnTo>
                      <a:pt x="128" y="434"/>
                    </a:lnTo>
                    <a:lnTo>
                      <a:pt x="127" y="434"/>
                    </a:lnTo>
                    <a:lnTo>
                      <a:pt x="126" y="431"/>
                    </a:lnTo>
                    <a:lnTo>
                      <a:pt x="126" y="426"/>
                    </a:lnTo>
                    <a:lnTo>
                      <a:pt x="126" y="420"/>
                    </a:lnTo>
                    <a:lnTo>
                      <a:pt x="127" y="413"/>
                    </a:lnTo>
                    <a:lnTo>
                      <a:pt x="131" y="408"/>
                    </a:lnTo>
                    <a:lnTo>
                      <a:pt x="134" y="405"/>
                    </a:lnTo>
                    <a:lnTo>
                      <a:pt x="137" y="403"/>
                    </a:lnTo>
                    <a:lnTo>
                      <a:pt x="140" y="400"/>
                    </a:lnTo>
                    <a:lnTo>
                      <a:pt x="143" y="398"/>
                    </a:lnTo>
                    <a:lnTo>
                      <a:pt x="145" y="397"/>
                    </a:lnTo>
                    <a:lnTo>
                      <a:pt x="147" y="396"/>
                    </a:lnTo>
                    <a:close/>
                    <a:moveTo>
                      <a:pt x="114" y="381"/>
                    </a:moveTo>
                    <a:lnTo>
                      <a:pt x="115" y="381"/>
                    </a:lnTo>
                    <a:lnTo>
                      <a:pt x="117" y="384"/>
                    </a:lnTo>
                    <a:lnTo>
                      <a:pt x="117" y="391"/>
                    </a:lnTo>
                    <a:lnTo>
                      <a:pt x="116" y="398"/>
                    </a:lnTo>
                    <a:lnTo>
                      <a:pt x="110" y="402"/>
                    </a:lnTo>
                    <a:lnTo>
                      <a:pt x="103" y="407"/>
                    </a:lnTo>
                    <a:lnTo>
                      <a:pt x="97" y="410"/>
                    </a:lnTo>
                    <a:lnTo>
                      <a:pt x="93" y="412"/>
                    </a:lnTo>
                    <a:lnTo>
                      <a:pt x="91" y="412"/>
                    </a:lnTo>
                    <a:lnTo>
                      <a:pt x="90" y="408"/>
                    </a:lnTo>
                    <a:lnTo>
                      <a:pt x="91" y="404"/>
                    </a:lnTo>
                    <a:lnTo>
                      <a:pt x="93" y="398"/>
                    </a:lnTo>
                    <a:lnTo>
                      <a:pt x="95" y="391"/>
                    </a:lnTo>
                    <a:lnTo>
                      <a:pt x="97" y="390"/>
                    </a:lnTo>
                    <a:lnTo>
                      <a:pt x="103" y="386"/>
                    </a:lnTo>
                    <a:lnTo>
                      <a:pt x="110" y="382"/>
                    </a:lnTo>
                    <a:lnTo>
                      <a:pt x="114" y="381"/>
                    </a:lnTo>
                    <a:close/>
                    <a:moveTo>
                      <a:pt x="85" y="359"/>
                    </a:moveTo>
                    <a:lnTo>
                      <a:pt x="86" y="359"/>
                    </a:lnTo>
                    <a:lnTo>
                      <a:pt x="87" y="359"/>
                    </a:lnTo>
                    <a:lnTo>
                      <a:pt x="87" y="361"/>
                    </a:lnTo>
                    <a:lnTo>
                      <a:pt x="88" y="363"/>
                    </a:lnTo>
                    <a:lnTo>
                      <a:pt x="87" y="365"/>
                    </a:lnTo>
                    <a:lnTo>
                      <a:pt x="86" y="368"/>
                    </a:lnTo>
                    <a:lnTo>
                      <a:pt x="85" y="372"/>
                    </a:lnTo>
                    <a:lnTo>
                      <a:pt x="84" y="375"/>
                    </a:lnTo>
                    <a:lnTo>
                      <a:pt x="80" y="377"/>
                    </a:lnTo>
                    <a:lnTo>
                      <a:pt x="72" y="381"/>
                    </a:lnTo>
                    <a:lnTo>
                      <a:pt x="67" y="383"/>
                    </a:lnTo>
                    <a:lnTo>
                      <a:pt x="62" y="384"/>
                    </a:lnTo>
                    <a:lnTo>
                      <a:pt x="61" y="384"/>
                    </a:lnTo>
                    <a:lnTo>
                      <a:pt x="60" y="383"/>
                    </a:lnTo>
                    <a:lnTo>
                      <a:pt x="60" y="379"/>
                    </a:lnTo>
                    <a:lnTo>
                      <a:pt x="63" y="372"/>
                    </a:lnTo>
                    <a:lnTo>
                      <a:pt x="67" y="365"/>
                    </a:lnTo>
                    <a:lnTo>
                      <a:pt x="67" y="365"/>
                    </a:lnTo>
                    <a:lnTo>
                      <a:pt x="75" y="362"/>
                    </a:lnTo>
                    <a:lnTo>
                      <a:pt x="80" y="360"/>
                    </a:lnTo>
                    <a:lnTo>
                      <a:pt x="85" y="359"/>
                    </a:lnTo>
                    <a:close/>
                    <a:moveTo>
                      <a:pt x="59" y="332"/>
                    </a:moveTo>
                    <a:lnTo>
                      <a:pt x="61" y="332"/>
                    </a:lnTo>
                    <a:lnTo>
                      <a:pt x="62" y="333"/>
                    </a:lnTo>
                    <a:lnTo>
                      <a:pt x="63" y="334"/>
                    </a:lnTo>
                    <a:lnTo>
                      <a:pt x="63" y="337"/>
                    </a:lnTo>
                    <a:lnTo>
                      <a:pt x="61" y="339"/>
                    </a:lnTo>
                    <a:lnTo>
                      <a:pt x="60" y="343"/>
                    </a:lnTo>
                    <a:lnTo>
                      <a:pt x="58" y="346"/>
                    </a:lnTo>
                    <a:lnTo>
                      <a:pt x="55" y="347"/>
                    </a:lnTo>
                    <a:lnTo>
                      <a:pt x="50" y="349"/>
                    </a:lnTo>
                    <a:lnTo>
                      <a:pt x="46" y="350"/>
                    </a:lnTo>
                    <a:lnTo>
                      <a:pt x="42" y="351"/>
                    </a:lnTo>
                    <a:lnTo>
                      <a:pt x="38" y="351"/>
                    </a:lnTo>
                    <a:lnTo>
                      <a:pt x="36" y="351"/>
                    </a:lnTo>
                    <a:lnTo>
                      <a:pt x="34" y="350"/>
                    </a:lnTo>
                    <a:lnTo>
                      <a:pt x="34" y="347"/>
                    </a:lnTo>
                    <a:lnTo>
                      <a:pt x="35" y="345"/>
                    </a:lnTo>
                    <a:lnTo>
                      <a:pt x="36" y="343"/>
                    </a:lnTo>
                    <a:lnTo>
                      <a:pt x="38" y="340"/>
                    </a:lnTo>
                    <a:lnTo>
                      <a:pt x="40" y="338"/>
                    </a:lnTo>
                    <a:lnTo>
                      <a:pt x="44" y="335"/>
                    </a:lnTo>
                    <a:lnTo>
                      <a:pt x="48" y="333"/>
                    </a:lnTo>
                    <a:lnTo>
                      <a:pt x="52" y="332"/>
                    </a:lnTo>
                    <a:lnTo>
                      <a:pt x="56" y="332"/>
                    </a:lnTo>
                    <a:lnTo>
                      <a:pt x="59" y="332"/>
                    </a:lnTo>
                    <a:close/>
                    <a:moveTo>
                      <a:pt x="35" y="300"/>
                    </a:moveTo>
                    <a:lnTo>
                      <a:pt x="38" y="300"/>
                    </a:lnTo>
                    <a:lnTo>
                      <a:pt x="40" y="301"/>
                    </a:lnTo>
                    <a:lnTo>
                      <a:pt x="43" y="301"/>
                    </a:lnTo>
                    <a:lnTo>
                      <a:pt x="44" y="302"/>
                    </a:lnTo>
                    <a:lnTo>
                      <a:pt x="44" y="304"/>
                    </a:lnTo>
                    <a:lnTo>
                      <a:pt x="44" y="306"/>
                    </a:lnTo>
                    <a:lnTo>
                      <a:pt x="43" y="308"/>
                    </a:lnTo>
                    <a:lnTo>
                      <a:pt x="40" y="310"/>
                    </a:lnTo>
                    <a:lnTo>
                      <a:pt x="38" y="313"/>
                    </a:lnTo>
                    <a:lnTo>
                      <a:pt x="36" y="313"/>
                    </a:lnTo>
                    <a:lnTo>
                      <a:pt x="30" y="313"/>
                    </a:lnTo>
                    <a:lnTo>
                      <a:pt x="25" y="313"/>
                    </a:lnTo>
                    <a:lnTo>
                      <a:pt x="22" y="313"/>
                    </a:lnTo>
                    <a:lnTo>
                      <a:pt x="19" y="313"/>
                    </a:lnTo>
                    <a:lnTo>
                      <a:pt x="17" y="312"/>
                    </a:lnTo>
                    <a:lnTo>
                      <a:pt x="16" y="311"/>
                    </a:lnTo>
                    <a:lnTo>
                      <a:pt x="16" y="310"/>
                    </a:lnTo>
                    <a:lnTo>
                      <a:pt x="17" y="308"/>
                    </a:lnTo>
                    <a:lnTo>
                      <a:pt x="19" y="306"/>
                    </a:lnTo>
                    <a:lnTo>
                      <a:pt x="22" y="303"/>
                    </a:lnTo>
                    <a:lnTo>
                      <a:pt x="25" y="301"/>
                    </a:lnTo>
                    <a:lnTo>
                      <a:pt x="30" y="300"/>
                    </a:lnTo>
                    <a:lnTo>
                      <a:pt x="35" y="300"/>
                    </a:lnTo>
                    <a:close/>
                    <a:moveTo>
                      <a:pt x="431" y="298"/>
                    </a:moveTo>
                    <a:lnTo>
                      <a:pt x="434" y="301"/>
                    </a:lnTo>
                    <a:lnTo>
                      <a:pt x="437" y="303"/>
                    </a:lnTo>
                    <a:lnTo>
                      <a:pt x="440" y="306"/>
                    </a:lnTo>
                    <a:lnTo>
                      <a:pt x="442" y="308"/>
                    </a:lnTo>
                    <a:lnTo>
                      <a:pt x="443" y="310"/>
                    </a:lnTo>
                    <a:lnTo>
                      <a:pt x="443" y="311"/>
                    </a:lnTo>
                    <a:lnTo>
                      <a:pt x="442" y="312"/>
                    </a:lnTo>
                    <a:lnTo>
                      <a:pt x="440" y="313"/>
                    </a:lnTo>
                    <a:lnTo>
                      <a:pt x="437" y="313"/>
                    </a:lnTo>
                    <a:lnTo>
                      <a:pt x="434" y="313"/>
                    </a:lnTo>
                    <a:lnTo>
                      <a:pt x="429" y="313"/>
                    </a:lnTo>
                    <a:lnTo>
                      <a:pt x="423" y="313"/>
                    </a:lnTo>
                    <a:lnTo>
                      <a:pt x="417" y="313"/>
                    </a:lnTo>
                    <a:lnTo>
                      <a:pt x="411" y="312"/>
                    </a:lnTo>
                    <a:lnTo>
                      <a:pt x="408" y="313"/>
                    </a:lnTo>
                    <a:lnTo>
                      <a:pt x="406" y="313"/>
                    </a:lnTo>
                    <a:lnTo>
                      <a:pt x="404" y="314"/>
                    </a:lnTo>
                    <a:lnTo>
                      <a:pt x="403" y="315"/>
                    </a:lnTo>
                    <a:lnTo>
                      <a:pt x="404" y="320"/>
                    </a:lnTo>
                    <a:lnTo>
                      <a:pt x="408" y="326"/>
                    </a:lnTo>
                    <a:lnTo>
                      <a:pt x="413" y="332"/>
                    </a:lnTo>
                    <a:lnTo>
                      <a:pt x="419" y="339"/>
                    </a:lnTo>
                    <a:lnTo>
                      <a:pt x="424" y="345"/>
                    </a:lnTo>
                    <a:lnTo>
                      <a:pt x="425" y="350"/>
                    </a:lnTo>
                    <a:lnTo>
                      <a:pt x="423" y="351"/>
                    </a:lnTo>
                    <a:lnTo>
                      <a:pt x="421" y="351"/>
                    </a:lnTo>
                    <a:lnTo>
                      <a:pt x="417" y="351"/>
                    </a:lnTo>
                    <a:lnTo>
                      <a:pt x="413" y="350"/>
                    </a:lnTo>
                    <a:lnTo>
                      <a:pt x="409" y="349"/>
                    </a:lnTo>
                    <a:lnTo>
                      <a:pt x="404" y="347"/>
                    </a:lnTo>
                    <a:lnTo>
                      <a:pt x="399" y="346"/>
                    </a:lnTo>
                    <a:lnTo>
                      <a:pt x="395" y="345"/>
                    </a:lnTo>
                    <a:lnTo>
                      <a:pt x="391" y="344"/>
                    </a:lnTo>
                    <a:lnTo>
                      <a:pt x="387" y="344"/>
                    </a:lnTo>
                    <a:lnTo>
                      <a:pt x="385" y="344"/>
                    </a:lnTo>
                    <a:lnTo>
                      <a:pt x="383" y="345"/>
                    </a:lnTo>
                    <a:lnTo>
                      <a:pt x="383" y="349"/>
                    </a:lnTo>
                    <a:lnTo>
                      <a:pt x="385" y="355"/>
                    </a:lnTo>
                    <a:lnTo>
                      <a:pt x="390" y="361"/>
                    </a:lnTo>
                    <a:lnTo>
                      <a:pt x="394" y="368"/>
                    </a:lnTo>
                    <a:lnTo>
                      <a:pt x="397" y="374"/>
                    </a:lnTo>
                    <a:lnTo>
                      <a:pt x="399" y="379"/>
                    </a:lnTo>
                    <a:lnTo>
                      <a:pt x="399" y="383"/>
                    </a:lnTo>
                    <a:lnTo>
                      <a:pt x="398" y="384"/>
                    </a:lnTo>
                    <a:lnTo>
                      <a:pt x="397" y="384"/>
                    </a:lnTo>
                    <a:lnTo>
                      <a:pt x="392" y="383"/>
                    </a:lnTo>
                    <a:lnTo>
                      <a:pt x="385" y="381"/>
                    </a:lnTo>
                    <a:lnTo>
                      <a:pt x="379" y="377"/>
                    </a:lnTo>
                    <a:lnTo>
                      <a:pt x="372" y="374"/>
                    </a:lnTo>
                    <a:lnTo>
                      <a:pt x="367" y="372"/>
                    </a:lnTo>
                    <a:lnTo>
                      <a:pt x="362" y="371"/>
                    </a:lnTo>
                    <a:lnTo>
                      <a:pt x="361" y="371"/>
                    </a:lnTo>
                    <a:lnTo>
                      <a:pt x="360" y="371"/>
                    </a:lnTo>
                    <a:lnTo>
                      <a:pt x="359" y="375"/>
                    </a:lnTo>
                    <a:lnTo>
                      <a:pt x="361" y="381"/>
                    </a:lnTo>
                    <a:lnTo>
                      <a:pt x="363" y="388"/>
                    </a:lnTo>
                    <a:lnTo>
                      <a:pt x="365" y="396"/>
                    </a:lnTo>
                    <a:lnTo>
                      <a:pt x="368" y="402"/>
                    </a:lnTo>
                    <a:lnTo>
                      <a:pt x="369" y="408"/>
                    </a:lnTo>
                    <a:lnTo>
                      <a:pt x="368" y="412"/>
                    </a:lnTo>
                    <a:lnTo>
                      <a:pt x="366" y="412"/>
                    </a:lnTo>
                    <a:lnTo>
                      <a:pt x="362" y="410"/>
                    </a:lnTo>
                    <a:lnTo>
                      <a:pt x="355" y="407"/>
                    </a:lnTo>
                    <a:lnTo>
                      <a:pt x="349" y="402"/>
                    </a:lnTo>
                    <a:lnTo>
                      <a:pt x="343" y="398"/>
                    </a:lnTo>
                    <a:lnTo>
                      <a:pt x="337" y="394"/>
                    </a:lnTo>
                    <a:lnTo>
                      <a:pt x="333" y="393"/>
                    </a:lnTo>
                    <a:lnTo>
                      <a:pt x="332" y="393"/>
                    </a:lnTo>
                    <a:lnTo>
                      <a:pt x="330" y="397"/>
                    </a:lnTo>
                    <a:lnTo>
                      <a:pt x="331" y="404"/>
                    </a:lnTo>
                    <a:lnTo>
                      <a:pt x="332" y="414"/>
                    </a:lnTo>
                    <a:lnTo>
                      <a:pt x="333" y="423"/>
                    </a:lnTo>
                    <a:lnTo>
                      <a:pt x="333" y="430"/>
                    </a:lnTo>
                    <a:lnTo>
                      <a:pt x="332" y="434"/>
                    </a:lnTo>
                    <a:lnTo>
                      <a:pt x="331" y="434"/>
                    </a:lnTo>
                    <a:lnTo>
                      <a:pt x="329" y="433"/>
                    </a:lnTo>
                    <a:lnTo>
                      <a:pt x="327" y="432"/>
                    </a:lnTo>
                    <a:lnTo>
                      <a:pt x="324" y="430"/>
                    </a:lnTo>
                    <a:lnTo>
                      <a:pt x="321" y="428"/>
                    </a:lnTo>
                    <a:lnTo>
                      <a:pt x="318" y="425"/>
                    </a:lnTo>
                    <a:lnTo>
                      <a:pt x="315" y="422"/>
                    </a:lnTo>
                    <a:lnTo>
                      <a:pt x="312" y="419"/>
                    </a:lnTo>
                    <a:lnTo>
                      <a:pt x="310" y="416"/>
                    </a:lnTo>
                    <a:lnTo>
                      <a:pt x="307" y="413"/>
                    </a:lnTo>
                    <a:lnTo>
                      <a:pt x="304" y="410"/>
                    </a:lnTo>
                    <a:lnTo>
                      <a:pt x="302" y="409"/>
                    </a:lnTo>
                    <a:lnTo>
                      <a:pt x="300" y="409"/>
                    </a:lnTo>
                    <a:lnTo>
                      <a:pt x="300" y="409"/>
                    </a:lnTo>
                    <a:lnTo>
                      <a:pt x="298" y="413"/>
                    </a:lnTo>
                    <a:lnTo>
                      <a:pt x="297" y="420"/>
                    </a:lnTo>
                    <a:lnTo>
                      <a:pt x="296" y="429"/>
                    </a:lnTo>
                    <a:lnTo>
                      <a:pt x="296" y="438"/>
                    </a:lnTo>
                    <a:lnTo>
                      <a:pt x="295" y="446"/>
                    </a:lnTo>
                    <a:lnTo>
                      <a:pt x="292" y="449"/>
                    </a:lnTo>
                    <a:lnTo>
                      <a:pt x="291" y="450"/>
                    </a:lnTo>
                    <a:lnTo>
                      <a:pt x="289" y="449"/>
                    </a:lnTo>
                    <a:lnTo>
                      <a:pt x="287" y="447"/>
                    </a:lnTo>
                    <a:lnTo>
                      <a:pt x="285" y="444"/>
                    </a:lnTo>
                    <a:lnTo>
                      <a:pt x="283" y="440"/>
                    </a:lnTo>
                    <a:lnTo>
                      <a:pt x="280" y="436"/>
                    </a:lnTo>
                    <a:lnTo>
                      <a:pt x="282" y="432"/>
                    </a:lnTo>
                    <a:lnTo>
                      <a:pt x="283" y="425"/>
                    </a:lnTo>
                    <a:lnTo>
                      <a:pt x="283" y="417"/>
                    </a:lnTo>
                    <a:lnTo>
                      <a:pt x="284" y="407"/>
                    </a:lnTo>
                    <a:lnTo>
                      <a:pt x="285" y="400"/>
                    </a:lnTo>
                    <a:lnTo>
                      <a:pt x="287" y="397"/>
                    </a:lnTo>
                    <a:lnTo>
                      <a:pt x="287" y="396"/>
                    </a:lnTo>
                    <a:lnTo>
                      <a:pt x="289" y="397"/>
                    </a:lnTo>
                    <a:lnTo>
                      <a:pt x="291" y="398"/>
                    </a:lnTo>
                    <a:lnTo>
                      <a:pt x="295" y="400"/>
                    </a:lnTo>
                    <a:lnTo>
                      <a:pt x="298" y="403"/>
                    </a:lnTo>
                    <a:lnTo>
                      <a:pt x="300" y="405"/>
                    </a:lnTo>
                    <a:lnTo>
                      <a:pt x="303" y="408"/>
                    </a:lnTo>
                    <a:lnTo>
                      <a:pt x="306" y="412"/>
                    </a:lnTo>
                    <a:lnTo>
                      <a:pt x="309" y="415"/>
                    </a:lnTo>
                    <a:lnTo>
                      <a:pt x="312" y="418"/>
                    </a:lnTo>
                    <a:lnTo>
                      <a:pt x="314" y="420"/>
                    </a:lnTo>
                    <a:lnTo>
                      <a:pt x="316" y="421"/>
                    </a:lnTo>
                    <a:lnTo>
                      <a:pt x="318" y="422"/>
                    </a:lnTo>
                    <a:lnTo>
                      <a:pt x="319" y="421"/>
                    </a:lnTo>
                    <a:lnTo>
                      <a:pt x="320" y="418"/>
                    </a:lnTo>
                    <a:lnTo>
                      <a:pt x="320" y="410"/>
                    </a:lnTo>
                    <a:lnTo>
                      <a:pt x="319" y="401"/>
                    </a:lnTo>
                    <a:lnTo>
                      <a:pt x="318" y="392"/>
                    </a:lnTo>
                    <a:lnTo>
                      <a:pt x="317" y="385"/>
                    </a:lnTo>
                    <a:lnTo>
                      <a:pt x="319" y="381"/>
                    </a:lnTo>
                    <a:lnTo>
                      <a:pt x="320" y="381"/>
                    </a:lnTo>
                    <a:lnTo>
                      <a:pt x="324" y="382"/>
                    </a:lnTo>
                    <a:lnTo>
                      <a:pt x="331" y="386"/>
                    </a:lnTo>
                    <a:lnTo>
                      <a:pt x="337" y="390"/>
                    </a:lnTo>
                    <a:lnTo>
                      <a:pt x="343" y="394"/>
                    </a:lnTo>
                    <a:lnTo>
                      <a:pt x="349" y="398"/>
                    </a:lnTo>
                    <a:lnTo>
                      <a:pt x="353" y="399"/>
                    </a:lnTo>
                    <a:lnTo>
                      <a:pt x="355" y="399"/>
                    </a:lnTo>
                    <a:lnTo>
                      <a:pt x="356" y="396"/>
                    </a:lnTo>
                    <a:lnTo>
                      <a:pt x="355" y="390"/>
                    </a:lnTo>
                    <a:lnTo>
                      <a:pt x="352" y="383"/>
                    </a:lnTo>
                    <a:lnTo>
                      <a:pt x="350" y="375"/>
                    </a:lnTo>
                    <a:lnTo>
                      <a:pt x="348" y="368"/>
                    </a:lnTo>
                    <a:lnTo>
                      <a:pt x="346" y="363"/>
                    </a:lnTo>
                    <a:lnTo>
                      <a:pt x="347" y="359"/>
                    </a:lnTo>
                    <a:lnTo>
                      <a:pt x="348" y="359"/>
                    </a:lnTo>
                    <a:lnTo>
                      <a:pt x="349" y="359"/>
                    </a:lnTo>
                    <a:lnTo>
                      <a:pt x="354" y="360"/>
                    </a:lnTo>
                    <a:lnTo>
                      <a:pt x="360" y="362"/>
                    </a:lnTo>
                    <a:lnTo>
                      <a:pt x="367" y="365"/>
                    </a:lnTo>
                    <a:lnTo>
                      <a:pt x="373" y="368"/>
                    </a:lnTo>
                    <a:lnTo>
                      <a:pt x="379" y="370"/>
                    </a:lnTo>
                    <a:lnTo>
                      <a:pt x="384" y="371"/>
                    </a:lnTo>
                    <a:lnTo>
                      <a:pt x="385" y="371"/>
                    </a:lnTo>
                    <a:lnTo>
                      <a:pt x="386" y="370"/>
                    </a:lnTo>
                    <a:lnTo>
                      <a:pt x="386" y="367"/>
                    </a:lnTo>
                    <a:lnTo>
                      <a:pt x="384" y="362"/>
                    </a:lnTo>
                    <a:lnTo>
                      <a:pt x="381" y="355"/>
                    </a:lnTo>
                    <a:lnTo>
                      <a:pt x="377" y="349"/>
                    </a:lnTo>
                    <a:lnTo>
                      <a:pt x="373" y="341"/>
                    </a:lnTo>
                    <a:lnTo>
                      <a:pt x="371" y="336"/>
                    </a:lnTo>
                    <a:lnTo>
                      <a:pt x="371" y="333"/>
                    </a:lnTo>
                    <a:lnTo>
                      <a:pt x="373" y="332"/>
                    </a:lnTo>
                    <a:lnTo>
                      <a:pt x="375" y="332"/>
                    </a:lnTo>
                    <a:lnTo>
                      <a:pt x="378" y="332"/>
                    </a:lnTo>
                    <a:lnTo>
                      <a:pt x="382" y="333"/>
                    </a:lnTo>
                    <a:lnTo>
                      <a:pt x="386" y="334"/>
                    </a:lnTo>
                    <a:lnTo>
                      <a:pt x="392" y="335"/>
                    </a:lnTo>
                    <a:lnTo>
                      <a:pt x="397" y="336"/>
                    </a:lnTo>
                    <a:lnTo>
                      <a:pt x="401" y="337"/>
                    </a:lnTo>
                    <a:lnTo>
                      <a:pt x="405" y="338"/>
                    </a:lnTo>
                    <a:lnTo>
                      <a:pt x="408" y="338"/>
                    </a:lnTo>
                    <a:lnTo>
                      <a:pt x="410" y="338"/>
                    </a:lnTo>
                    <a:lnTo>
                      <a:pt x="412" y="337"/>
                    </a:lnTo>
                    <a:lnTo>
                      <a:pt x="411" y="333"/>
                    </a:lnTo>
                    <a:lnTo>
                      <a:pt x="407" y="327"/>
                    </a:lnTo>
                    <a:lnTo>
                      <a:pt x="401" y="320"/>
                    </a:lnTo>
                    <a:lnTo>
                      <a:pt x="396" y="312"/>
                    </a:lnTo>
                    <a:lnTo>
                      <a:pt x="392" y="306"/>
                    </a:lnTo>
                    <a:lnTo>
                      <a:pt x="391" y="302"/>
                    </a:lnTo>
                    <a:lnTo>
                      <a:pt x="392" y="301"/>
                    </a:lnTo>
                    <a:lnTo>
                      <a:pt x="394" y="301"/>
                    </a:lnTo>
                    <a:lnTo>
                      <a:pt x="396" y="300"/>
                    </a:lnTo>
                    <a:lnTo>
                      <a:pt x="399" y="300"/>
                    </a:lnTo>
                    <a:lnTo>
                      <a:pt x="405" y="300"/>
                    </a:lnTo>
                    <a:lnTo>
                      <a:pt x="410" y="301"/>
                    </a:lnTo>
                    <a:lnTo>
                      <a:pt x="416" y="301"/>
                    </a:lnTo>
                    <a:lnTo>
                      <a:pt x="422" y="301"/>
                    </a:lnTo>
                    <a:lnTo>
                      <a:pt x="425" y="301"/>
                    </a:lnTo>
                    <a:lnTo>
                      <a:pt x="428" y="301"/>
                    </a:lnTo>
                    <a:lnTo>
                      <a:pt x="430" y="300"/>
                    </a:lnTo>
                    <a:lnTo>
                      <a:pt x="431" y="299"/>
                    </a:lnTo>
                    <a:lnTo>
                      <a:pt x="431" y="298"/>
                    </a:lnTo>
                    <a:close/>
                    <a:moveTo>
                      <a:pt x="12" y="264"/>
                    </a:moveTo>
                    <a:lnTo>
                      <a:pt x="21" y="265"/>
                    </a:lnTo>
                    <a:lnTo>
                      <a:pt x="27" y="267"/>
                    </a:lnTo>
                    <a:lnTo>
                      <a:pt x="31" y="269"/>
                    </a:lnTo>
                    <a:lnTo>
                      <a:pt x="31" y="271"/>
                    </a:lnTo>
                    <a:lnTo>
                      <a:pt x="30" y="272"/>
                    </a:lnTo>
                    <a:lnTo>
                      <a:pt x="28" y="274"/>
                    </a:lnTo>
                    <a:lnTo>
                      <a:pt x="26" y="276"/>
                    </a:lnTo>
                    <a:lnTo>
                      <a:pt x="19" y="276"/>
                    </a:lnTo>
                    <a:lnTo>
                      <a:pt x="12" y="274"/>
                    </a:lnTo>
                    <a:lnTo>
                      <a:pt x="6" y="273"/>
                    </a:lnTo>
                    <a:lnTo>
                      <a:pt x="4" y="271"/>
                    </a:lnTo>
                    <a:lnTo>
                      <a:pt x="4" y="269"/>
                    </a:lnTo>
                    <a:lnTo>
                      <a:pt x="6" y="268"/>
                    </a:lnTo>
                    <a:lnTo>
                      <a:pt x="8" y="266"/>
                    </a:lnTo>
                    <a:lnTo>
                      <a:pt x="12" y="264"/>
                    </a:lnTo>
                    <a:close/>
                    <a:moveTo>
                      <a:pt x="441" y="260"/>
                    </a:moveTo>
                    <a:lnTo>
                      <a:pt x="445" y="263"/>
                    </a:lnTo>
                    <a:lnTo>
                      <a:pt x="449" y="265"/>
                    </a:lnTo>
                    <a:lnTo>
                      <a:pt x="453" y="267"/>
                    </a:lnTo>
                    <a:lnTo>
                      <a:pt x="455" y="269"/>
                    </a:lnTo>
                    <a:lnTo>
                      <a:pt x="455" y="271"/>
                    </a:lnTo>
                    <a:lnTo>
                      <a:pt x="452" y="273"/>
                    </a:lnTo>
                    <a:lnTo>
                      <a:pt x="444" y="275"/>
                    </a:lnTo>
                    <a:lnTo>
                      <a:pt x="435" y="276"/>
                    </a:lnTo>
                    <a:lnTo>
                      <a:pt x="427" y="277"/>
                    </a:lnTo>
                    <a:lnTo>
                      <a:pt x="419" y="279"/>
                    </a:lnTo>
                    <a:lnTo>
                      <a:pt x="415" y="281"/>
                    </a:lnTo>
                    <a:lnTo>
                      <a:pt x="415" y="282"/>
                    </a:lnTo>
                    <a:lnTo>
                      <a:pt x="412" y="280"/>
                    </a:lnTo>
                    <a:lnTo>
                      <a:pt x="409" y="277"/>
                    </a:lnTo>
                    <a:lnTo>
                      <a:pt x="406" y="275"/>
                    </a:lnTo>
                    <a:lnTo>
                      <a:pt x="404" y="273"/>
                    </a:lnTo>
                    <a:lnTo>
                      <a:pt x="403" y="271"/>
                    </a:lnTo>
                    <a:lnTo>
                      <a:pt x="403" y="269"/>
                    </a:lnTo>
                    <a:lnTo>
                      <a:pt x="407" y="267"/>
                    </a:lnTo>
                    <a:lnTo>
                      <a:pt x="415" y="265"/>
                    </a:lnTo>
                    <a:lnTo>
                      <a:pt x="425" y="264"/>
                    </a:lnTo>
                    <a:lnTo>
                      <a:pt x="434" y="262"/>
                    </a:lnTo>
                    <a:lnTo>
                      <a:pt x="441" y="260"/>
                    </a:lnTo>
                    <a:close/>
                    <a:moveTo>
                      <a:pt x="75" y="246"/>
                    </a:moveTo>
                    <a:lnTo>
                      <a:pt x="85" y="246"/>
                    </a:lnTo>
                    <a:lnTo>
                      <a:pt x="91" y="275"/>
                    </a:lnTo>
                    <a:lnTo>
                      <a:pt x="102" y="301"/>
                    </a:lnTo>
                    <a:lnTo>
                      <a:pt x="119" y="325"/>
                    </a:lnTo>
                    <a:lnTo>
                      <a:pt x="103" y="308"/>
                    </a:lnTo>
                    <a:lnTo>
                      <a:pt x="91" y="290"/>
                    </a:lnTo>
                    <a:lnTo>
                      <a:pt x="81" y="268"/>
                    </a:lnTo>
                    <a:lnTo>
                      <a:pt x="75" y="246"/>
                    </a:lnTo>
                    <a:close/>
                    <a:moveTo>
                      <a:pt x="4" y="225"/>
                    </a:moveTo>
                    <a:lnTo>
                      <a:pt x="14" y="228"/>
                    </a:lnTo>
                    <a:lnTo>
                      <a:pt x="21" y="231"/>
                    </a:lnTo>
                    <a:lnTo>
                      <a:pt x="24" y="234"/>
                    </a:lnTo>
                    <a:lnTo>
                      <a:pt x="24" y="235"/>
                    </a:lnTo>
                    <a:lnTo>
                      <a:pt x="23" y="237"/>
                    </a:lnTo>
                    <a:lnTo>
                      <a:pt x="21" y="239"/>
                    </a:lnTo>
                    <a:lnTo>
                      <a:pt x="12" y="236"/>
                    </a:lnTo>
                    <a:lnTo>
                      <a:pt x="3" y="232"/>
                    </a:lnTo>
                    <a:lnTo>
                      <a:pt x="0" y="229"/>
                    </a:lnTo>
                    <a:lnTo>
                      <a:pt x="1" y="228"/>
                    </a:lnTo>
                    <a:lnTo>
                      <a:pt x="2" y="226"/>
                    </a:lnTo>
                    <a:lnTo>
                      <a:pt x="4" y="225"/>
                    </a:lnTo>
                    <a:close/>
                    <a:moveTo>
                      <a:pt x="442" y="220"/>
                    </a:moveTo>
                    <a:lnTo>
                      <a:pt x="449" y="223"/>
                    </a:lnTo>
                    <a:lnTo>
                      <a:pt x="456" y="226"/>
                    </a:lnTo>
                    <a:lnTo>
                      <a:pt x="459" y="229"/>
                    </a:lnTo>
                    <a:lnTo>
                      <a:pt x="456" y="232"/>
                    </a:lnTo>
                    <a:lnTo>
                      <a:pt x="448" y="235"/>
                    </a:lnTo>
                    <a:lnTo>
                      <a:pt x="438" y="238"/>
                    </a:lnTo>
                    <a:lnTo>
                      <a:pt x="430" y="241"/>
                    </a:lnTo>
                    <a:lnTo>
                      <a:pt x="424" y="244"/>
                    </a:lnTo>
                    <a:lnTo>
                      <a:pt x="419" y="242"/>
                    </a:lnTo>
                    <a:lnTo>
                      <a:pt x="415" y="240"/>
                    </a:lnTo>
                    <a:lnTo>
                      <a:pt x="412" y="238"/>
                    </a:lnTo>
                    <a:lnTo>
                      <a:pt x="410" y="236"/>
                    </a:lnTo>
                    <a:lnTo>
                      <a:pt x="410" y="234"/>
                    </a:lnTo>
                    <a:lnTo>
                      <a:pt x="412" y="231"/>
                    </a:lnTo>
                    <a:lnTo>
                      <a:pt x="418" y="229"/>
                    </a:lnTo>
                    <a:lnTo>
                      <a:pt x="427" y="226"/>
                    </a:lnTo>
                    <a:lnTo>
                      <a:pt x="435" y="223"/>
                    </a:lnTo>
                    <a:lnTo>
                      <a:pt x="442" y="220"/>
                    </a:lnTo>
                    <a:close/>
                    <a:moveTo>
                      <a:pt x="5" y="185"/>
                    </a:moveTo>
                    <a:lnTo>
                      <a:pt x="15" y="189"/>
                    </a:lnTo>
                    <a:lnTo>
                      <a:pt x="22" y="195"/>
                    </a:lnTo>
                    <a:lnTo>
                      <a:pt x="24" y="198"/>
                    </a:lnTo>
                    <a:lnTo>
                      <a:pt x="24" y="199"/>
                    </a:lnTo>
                    <a:lnTo>
                      <a:pt x="23" y="200"/>
                    </a:lnTo>
                    <a:lnTo>
                      <a:pt x="17" y="197"/>
                    </a:lnTo>
                    <a:lnTo>
                      <a:pt x="11" y="193"/>
                    </a:lnTo>
                    <a:lnTo>
                      <a:pt x="5" y="189"/>
                    </a:lnTo>
                    <a:lnTo>
                      <a:pt x="4" y="186"/>
                    </a:lnTo>
                    <a:lnTo>
                      <a:pt x="4" y="185"/>
                    </a:lnTo>
                    <a:lnTo>
                      <a:pt x="5" y="185"/>
                    </a:lnTo>
                    <a:close/>
                    <a:moveTo>
                      <a:pt x="435" y="181"/>
                    </a:moveTo>
                    <a:lnTo>
                      <a:pt x="444" y="182"/>
                    </a:lnTo>
                    <a:lnTo>
                      <a:pt x="452" y="184"/>
                    </a:lnTo>
                    <a:lnTo>
                      <a:pt x="454" y="189"/>
                    </a:lnTo>
                    <a:lnTo>
                      <a:pt x="448" y="194"/>
                    </a:lnTo>
                    <a:lnTo>
                      <a:pt x="441" y="198"/>
                    </a:lnTo>
                    <a:lnTo>
                      <a:pt x="433" y="202"/>
                    </a:lnTo>
                    <a:lnTo>
                      <a:pt x="426" y="206"/>
                    </a:lnTo>
                    <a:lnTo>
                      <a:pt x="421" y="205"/>
                    </a:lnTo>
                    <a:lnTo>
                      <a:pt x="416" y="203"/>
                    </a:lnTo>
                    <a:lnTo>
                      <a:pt x="413" y="202"/>
                    </a:lnTo>
                    <a:lnTo>
                      <a:pt x="410" y="200"/>
                    </a:lnTo>
                    <a:lnTo>
                      <a:pt x="410" y="198"/>
                    </a:lnTo>
                    <a:lnTo>
                      <a:pt x="412" y="195"/>
                    </a:lnTo>
                    <a:lnTo>
                      <a:pt x="418" y="190"/>
                    </a:lnTo>
                    <a:lnTo>
                      <a:pt x="427" y="185"/>
                    </a:lnTo>
                    <a:lnTo>
                      <a:pt x="435" y="181"/>
                    </a:lnTo>
                    <a:close/>
                    <a:moveTo>
                      <a:pt x="16" y="147"/>
                    </a:moveTo>
                    <a:lnTo>
                      <a:pt x="19" y="150"/>
                    </a:lnTo>
                    <a:lnTo>
                      <a:pt x="23" y="152"/>
                    </a:lnTo>
                    <a:lnTo>
                      <a:pt x="26" y="155"/>
                    </a:lnTo>
                    <a:lnTo>
                      <a:pt x="28" y="157"/>
                    </a:lnTo>
                    <a:lnTo>
                      <a:pt x="30" y="161"/>
                    </a:lnTo>
                    <a:lnTo>
                      <a:pt x="31" y="162"/>
                    </a:lnTo>
                    <a:lnTo>
                      <a:pt x="27" y="160"/>
                    </a:lnTo>
                    <a:lnTo>
                      <a:pt x="24" y="156"/>
                    </a:lnTo>
                    <a:lnTo>
                      <a:pt x="21" y="153"/>
                    </a:lnTo>
                    <a:lnTo>
                      <a:pt x="19" y="151"/>
                    </a:lnTo>
                    <a:lnTo>
                      <a:pt x="17" y="149"/>
                    </a:lnTo>
                    <a:lnTo>
                      <a:pt x="16" y="147"/>
                    </a:lnTo>
                    <a:close/>
                    <a:moveTo>
                      <a:pt x="434" y="144"/>
                    </a:moveTo>
                    <a:lnTo>
                      <a:pt x="437" y="144"/>
                    </a:lnTo>
                    <a:lnTo>
                      <a:pt x="440" y="144"/>
                    </a:lnTo>
                    <a:lnTo>
                      <a:pt x="441" y="150"/>
                    </a:lnTo>
                    <a:lnTo>
                      <a:pt x="436" y="155"/>
                    </a:lnTo>
                    <a:lnTo>
                      <a:pt x="428" y="162"/>
                    </a:lnTo>
                    <a:lnTo>
                      <a:pt x="421" y="168"/>
                    </a:lnTo>
                    <a:lnTo>
                      <a:pt x="412" y="167"/>
                    </a:lnTo>
                    <a:lnTo>
                      <a:pt x="406" y="166"/>
                    </a:lnTo>
                    <a:lnTo>
                      <a:pt x="403" y="164"/>
                    </a:lnTo>
                    <a:lnTo>
                      <a:pt x="404" y="160"/>
                    </a:lnTo>
                    <a:lnTo>
                      <a:pt x="409" y="155"/>
                    </a:lnTo>
                    <a:lnTo>
                      <a:pt x="415" y="149"/>
                    </a:lnTo>
                    <a:lnTo>
                      <a:pt x="422" y="144"/>
                    </a:lnTo>
                    <a:lnTo>
                      <a:pt x="423" y="144"/>
                    </a:lnTo>
                    <a:lnTo>
                      <a:pt x="429" y="144"/>
                    </a:lnTo>
                    <a:lnTo>
                      <a:pt x="434" y="144"/>
                    </a:lnTo>
                    <a:close/>
                    <a:moveTo>
                      <a:pt x="421" y="107"/>
                    </a:moveTo>
                    <a:lnTo>
                      <a:pt x="423" y="107"/>
                    </a:lnTo>
                    <a:lnTo>
                      <a:pt x="425" y="108"/>
                    </a:lnTo>
                    <a:lnTo>
                      <a:pt x="424" y="112"/>
                    </a:lnTo>
                    <a:lnTo>
                      <a:pt x="419" y="118"/>
                    </a:lnTo>
                    <a:lnTo>
                      <a:pt x="414" y="124"/>
                    </a:lnTo>
                    <a:lnTo>
                      <a:pt x="408" y="132"/>
                    </a:lnTo>
                    <a:lnTo>
                      <a:pt x="404" y="132"/>
                    </a:lnTo>
                    <a:lnTo>
                      <a:pt x="399" y="132"/>
                    </a:lnTo>
                    <a:lnTo>
                      <a:pt x="396" y="132"/>
                    </a:lnTo>
                    <a:lnTo>
                      <a:pt x="394" y="132"/>
                    </a:lnTo>
                    <a:lnTo>
                      <a:pt x="392" y="131"/>
                    </a:lnTo>
                    <a:lnTo>
                      <a:pt x="391" y="130"/>
                    </a:lnTo>
                    <a:lnTo>
                      <a:pt x="391" y="126"/>
                    </a:lnTo>
                    <a:lnTo>
                      <a:pt x="394" y="122"/>
                    </a:lnTo>
                    <a:lnTo>
                      <a:pt x="398" y="116"/>
                    </a:lnTo>
                    <a:lnTo>
                      <a:pt x="403" y="110"/>
                    </a:lnTo>
                    <a:lnTo>
                      <a:pt x="404" y="110"/>
                    </a:lnTo>
                    <a:lnTo>
                      <a:pt x="409" y="109"/>
                    </a:lnTo>
                    <a:lnTo>
                      <a:pt x="413" y="108"/>
                    </a:lnTo>
                    <a:lnTo>
                      <a:pt x="417" y="107"/>
                    </a:lnTo>
                    <a:lnTo>
                      <a:pt x="421" y="107"/>
                    </a:lnTo>
                    <a:close/>
                    <a:moveTo>
                      <a:pt x="397" y="74"/>
                    </a:moveTo>
                    <a:lnTo>
                      <a:pt x="398" y="74"/>
                    </a:lnTo>
                    <a:lnTo>
                      <a:pt x="399" y="75"/>
                    </a:lnTo>
                    <a:lnTo>
                      <a:pt x="399" y="78"/>
                    </a:lnTo>
                    <a:lnTo>
                      <a:pt x="397" y="84"/>
                    </a:lnTo>
                    <a:lnTo>
                      <a:pt x="393" y="91"/>
                    </a:lnTo>
                    <a:lnTo>
                      <a:pt x="389" y="99"/>
                    </a:lnTo>
                    <a:lnTo>
                      <a:pt x="383" y="100"/>
                    </a:lnTo>
                    <a:lnTo>
                      <a:pt x="379" y="101"/>
                    </a:lnTo>
                    <a:lnTo>
                      <a:pt x="375" y="101"/>
                    </a:lnTo>
                    <a:lnTo>
                      <a:pt x="373" y="101"/>
                    </a:lnTo>
                    <a:lnTo>
                      <a:pt x="371" y="100"/>
                    </a:lnTo>
                    <a:lnTo>
                      <a:pt x="371" y="97"/>
                    </a:lnTo>
                    <a:lnTo>
                      <a:pt x="373" y="92"/>
                    </a:lnTo>
                    <a:lnTo>
                      <a:pt x="376" y="86"/>
                    </a:lnTo>
                    <a:lnTo>
                      <a:pt x="379" y="80"/>
                    </a:lnTo>
                    <a:lnTo>
                      <a:pt x="386" y="77"/>
                    </a:lnTo>
                    <a:lnTo>
                      <a:pt x="392" y="75"/>
                    </a:lnTo>
                    <a:lnTo>
                      <a:pt x="397" y="74"/>
                    </a:lnTo>
                    <a:close/>
                    <a:moveTo>
                      <a:pt x="247" y="73"/>
                    </a:moveTo>
                    <a:lnTo>
                      <a:pt x="270" y="80"/>
                    </a:lnTo>
                    <a:lnTo>
                      <a:pt x="291" y="90"/>
                    </a:lnTo>
                    <a:lnTo>
                      <a:pt x="311" y="104"/>
                    </a:lnTo>
                    <a:lnTo>
                      <a:pt x="328" y="120"/>
                    </a:lnTo>
                    <a:lnTo>
                      <a:pt x="310" y="107"/>
                    </a:lnTo>
                    <a:lnTo>
                      <a:pt x="290" y="97"/>
                    </a:lnTo>
                    <a:lnTo>
                      <a:pt x="269" y="88"/>
                    </a:lnTo>
                    <a:lnTo>
                      <a:pt x="247" y="84"/>
                    </a:lnTo>
                    <a:lnTo>
                      <a:pt x="247" y="73"/>
                    </a:lnTo>
                    <a:close/>
                    <a:moveTo>
                      <a:pt x="212" y="70"/>
                    </a:moveTo>
                    <a:lnTo>
                      <a:pt x="212" y="84"/>
                    </a:lnTo>
                    <a:lnTo>
                      <a:pt x="185" y="89"/>
                    </a:lnTo>
                    <a:lnTo>
                      <a:pt x="159" y="101"/>
                    </a:lnTo>
                    <a:lnTo>
                      <a:pt x="137" y="116"/>
                    </a:lnTo>
                    <a:lnTo>
                      <a:pt x="117" y="136"/>
                    </a:lnTo>
                    <a:lnTo>
                      <a:pt x="101" y="158"/>
                    </a:lnTo>
                    <a:lnTo>
                      <a:pt x="90" y="184"/>
                    </a:lnTo>
                    <a:lnTo>
                      <a:pt x="85" y="211"/>
                    </a:lnTo>
                    <a:lnTo>
                      <a:pt x="71" y="211"/>
                    </a:lnTo>
                    <a:lnTo>
                      <a:pt x="75" y="183"/>
                    </a:lnTo>
                    <a:lnTo>
                      <a:pt x="83" y="157"/>
                    </a:lnTo>
                    <a:lnTo>
                      <a:pt x="96" y="134"/>
                    </a:lnTo>
                    <a:lnTo>
                      <a:pt x="114" y="113"/>
                    </a:lnTo>
                    <a:lnTo>
                      <a:pt x="134" y="95"/>
                    </a:lnTo>
                    <a:lnTo>
                      <a:pt x="158" y="82"/>
                    </a:lnTo>
                    <a:lnTo>
                      <a:pt x="184" y="74"/>
                    </a:lnTo>
                    <a:lnTo>
                      <a:pt x="212" y="70"/>
                    </a:lnTo>
                    <a:close/>
                    <a:moveTo>
                      <a:pt x="366" y="46"/>
                    </a:moveTo>
                    <a:lnTo>
                      <a:pt x="368" y="46"/>
                    </a:lnTo>
                    <a:lnTo>
                      <a:pt x="369" y="49"/>
                    </a:lnTo>
                    <a:lnTo>
                      <a:pt x="368" y="55"/>
                    </a:lnTo>
                    <a:lnTo>
                      <a:pt x="365" y="61"/>
                    </a:lnTo>
                    <a:lnTo>
                      <a:pt x="363" y="70"/>
                    </a:lnTo>
                    <a:lnTo>
                      <a:pt x="359" y="71"/>
                    </a:lnTo>
                    <a:lnTo>
                      <a:pt x="355" y="73"/>
                    </a:lnTo>
                    <a:lnTo>
                      <a:pt x="352" y="74"/>
                    </a:lnTo>
                    <a:lnTo>
                      <a:pt x="349" y="74"/>
                    </a:lnTo>
                    <a:lnTo>
                      <a:pt x="348" y="74"/>
                    </a:lnTo>
                    <a:lnTo>
                      <a:pt x="347" y="73"/>
                    </a:lnTo>
                    <a:lnTo>
                      <a:pt x="346" y="69"/>
                    </a:lnTo>
                    <a:lnTo>
                      <a:pt x="348" y="62"/>
                    </a:lnTo>
                    <a:lnTo>
                      <a:pt x="351" y="54"/>
                    </a:lnTo>
                    <a:lnTo>
                      <a:pt x="354" y="51"/>
                    </a:lnTo>
                    <a:lnTo>
                      <a:pt x="359" y="49"/>
                    </a:lnTo>
                    <a:lnTo>
                      <a:pt x="362" y="47"/>
                    </a:lnTo>
                    <a:lnTo>
                      <a:pt x="364" y="46"/>
                    </a:lnTo>
                    <a:lnTo>
                      <a:pt x="366" y="46"/>
                    </a:lnTo>
                    <a:close/>
                    <a:moveTo>
                      <a:pt x="331" y="23"/>
                    </a:moveTo>
                    <a:lnTo>
                      <a:pt x="332" y="23"/>
                    </a:lnTo>
                    <a:lnTo>
                      <a:pt x="333" y="26"/>
                    </a:lnTo>
                    <a:lnTo>
                      <a:pt x="333" y="31"/>
                    </a:lnTo>
                    <a:lnTo>
                      <a:pt x="333" y="39"/>
                    </a:lnTo>
                    <a:lnTo>
                      <a:pt x="331" y="47"/>
                    </a:lnTo>
                    <a:lnTo>
                      <a:pt x="328" y="49"/>
                    </a:lnTo>
                    <a:lnTo>
                      <a:pt x="324" y="50"/>
                    </a:lnTo>
                    <a:lnTo>
                      <a:pt x="322" y="51"/>
                    </a:lnTo>
                    <a:lnTo>
                      <a:pt x="320" y="52"/>
                    </a:lnTo>
                    <a:lnTo>
                      <a:pt x="319" y="52"/>
                    </a:lnTo>
                    <a:lnTo>
                      <a:pt x="317" y="48"/>
                    </a:lnTo>
                    <a:lnTo>
                      <a:pt x="317" y="41"/>
                    </a:lnTo>
                    <a:lnTo>
                      <a:pt x="319" y="32"/>
                    </a:lnTo>
                    <a:lnTo>
                      <a:pt x="321" y="29"/>
                    </a:lnTo>
                    <a:lnTo>
                      <a:pt x="324" y="27"/>
                    </a:lnTo>
                    <a:lnTo>
                      <a:pt x="327" y="25"/>
                    </a:lnTo>
                    <a:lnTo>
                      <a:pt x="329" y="24"/>
                    </a:lnTo>
                    <a:lnTo>
                      <a:pt x="331" y="23"/>
                    </a:lnTo>
                    <a:close/>
                    <a:moveTo>
                      <a:pt x="291" y="9"/>
                    </a:moveTo>
                    <a:lnTo>
                      <a:pt x="292" y="9"/>
                    </a:lnTo>
                    <a:lnTo>
                      <a:pt x="295" y="11"/>
                    </a:lnTo>
                    <a:lnTo>
                      <a:pt x="296" y="16"/>
                    </a:lnTo>
                    <a:lnTo>
                      <a:pt x="296" y="23"/>
                    </a:lnTo>
                    <a:lnTo>
                      <a:pt x="296" y="30"/>
                    </a:lnTo>
                    <a:lnTo>
                      <a:pt x="294" y="32"/>
                    </a:lnTo>
                    <a:lnTo>
                      <a:pt x="291" y="35"/>
                    </a:lnTo>
                    <a:lnTo>
                      <a:pt x="289" y="36"/>
                    </a:lnTo>
                    <a:lnTo>
                      <a:pt x="287" y="36"/>
                    </a:lnTo>
                    <a:lnTo>
                      <a:pt x="287" y="36"/>
                    </a:lnTo>
                    <a:lnTo>
                      <a:pt x="285" y="32"/>
                    </a:lnTo>
                    <a:lnTo>
                      <a:pt x="284" y="25"/>
                    </a:lnTo>
                    <a:lnTo>
                      <a:pt x="283" y="16"/>
                    </a:lnTo>
                    <a:lnTo>
                      <a:pt x="286" y="13"/>
                    </a:lnTo>
                    <a:lnTo>
                      <a:pt x="288" y="11"/>
                    </a:lnTo>
                    <a:lnTo>
                      <a:pt x="290" y="9"/>
                    </a:lnTo>
                    <a:lnTo>
                      <a:pt x="291" y="9"/>
                    </a:lnTo>
                    <a:close/>
                    <a:moveTo>
                      <a:pt x="168" y="9"/>
                    </a:moveTo>
                    <a:lnTo>
                      <a:pt x="169" y="9"/>
                    </a:lnTo>
                    <a:lnTo>
                      <a:pt x="171" y="11"/>
                    </a:lnTo>
                    <a:lnTo>
                      <a:pt x="173" y="13"/>
                    </a:lnTo>
                    <a:lnTo>
                      <a:pt x="176" y="16"/>
                    </a:lnTo>
                    <a:lnTo>
                      <a:pt x="178" y="20"/>
                    </a:lnTo>
                    <a:lnTo>
                      <a:pt x="180" y="23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1" y="26"/>
                    </a:lnTo>
                    <a:lnTo>
                      <a:pt x="180" y="25"/>
                    </a:lnTo>
                    <a:lnTo>
                      <a:pt x="178" y="23"/>
                    </a:lnTo>
                    <a:lnTo>
                      <a:pt x="175" y="21"/>
                    </a:lnTo>
                    <a:lnTo>
                      <a:pt x="173" y="18"/>
                    </a:lnTo>
                    <a:lnTo>
                      <a:pt x="171" y="15"/>
                    </a:lnTo>
                    <a:lnTo>
                      <a:pt x="168" y="11"/>
                    </a:lnTo>
                    <a:lnTo>
                      <a:pt x="166" y="9"/>
                    </a:lnTo>
                    <a:lnTo>
                      <a:pt x="166" y="9"/>
                    </a:lnTo>
                    <a:lnTo>
                      <a:pt x="168" y="9"/>
                    </a:lnTo>
                    <a:close/>
                    <a:moveTo>
                      <a:pt x="250" y="0"/>
                    </a:moveTo>
                    <a:lnTo>
                      <a:pt x="250" y="0"/>
                    </a:lnTo>
                    <a:lnTo>
                      <a:pt x="253" y="5"/>
                    </a:lnTo>
                    <a:lnTo>
                      <a:pt x="256" y="12"/>
                    </a:lnTo>
                    <a:lnTo>
                      <a:pt x="258" y="22"/>
                    </a:lnTo>
                    <a:lnTo>
                      <a:pt x="256" y="24"/>
                    </a:lnTo>
                    <a:lnTo>
                      <a:pt x="254" y="25"/>
                    </a:lnTo>
                    <a:lnTo>
                      <a:pt x="253" y="26"/>
                    </a:lnTo>
                    <a:lnTo>
                      <a:pt x="252" y="26"/>
                    </a:lnTo>
                    <a:lnTo>
                      <a:pt x="250" y="22"/>
                    </a:lnTo>
                    <a:lnTo>
                      <a:pt x="247" y="15"/>
                    </a:lnTo>
                    <a:lnTo>
                      <a:pt x="245" y="6"/>
                    </a:lnTo>
                    <a:lnTo>
                      <a:pt x="247" y="4"/>
                    </a:lnTo>
                    <a:lnTo>
                      <a:pt x="249" y="2"/>
                    </a:lnTo>
                    <a:lnTo>
                      <a:pt x="250" y="0"/>
                    </a:lnTo>
                    <a:close/>
                    <a:moveTo>
                      <a:pt x="209" y="0"/>
                    </a:moveTo>
                    <a:lnTo>
                      <a:pt x="212" y="4"/>
                    </a:lnTo>
                    <a:lnTo>
                      <a:pt x="216" y="11"/>
                    </a:lnTo>
                    <a:lnTo>
                      <a:pt x="220" y="21"/>
                    </a:lnTo>
                    <a:lnTo>
                      <a:pt x="218" y="22"/>
                    </a:lnTo>
                    <a:lnTo>
                      <a:pt x="217" y="22"/>
                    </a:lnTo>
                    <a:lnTo>
                      <a:pt x="213" y="20"/>
                    </a:lnTo>
                    <a:lnTo>
                      <a:pt x="210" y="13"/>
                    </a:lnTo>
                    <a:lnTo>
                      <a:pt x="206" y="4"/>
                    </a:lnTo>
                    <a:lnTo>
                      <a:pt x="207" y="2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9212">
                <a:extLst>
                  <a:ext uri="{FF2B5EF4-FFF2-40B4-BE49-F238E27FC236}">
                    <a16:creationId xmlns:a16="http://schemas.microsoft.com/office/drawing/2014/main" id="{1DB7A354-B36E-47AB-8871-7F53582E06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2288" y="3630613"/>
                <a:ext cx="23813" cy="71438"/>
              </a:xfrm>
              <a:custGeom>
                <a:avLst/>
                <a:gdLst>
                  <a:gd name="T0" fmla="*/ 12 w 15"/>
                  <a:gd name="T1" fmla="*/ 40 h 45"/>
                  <a:gd name="T2" fmla="*/ 14 w 15"/>
                  <a:gd name="T3" fmla="*/ 41 h 45"/>
                  <a:gd name="T4" fmla="*/ 15 w 15"/>
                  <a:gd name="T5" fmla="*/ 42 h 45"/>
                  <a:gd name="T6" fmla="*/ 15 w 15"/>
                  <a:gd name="T7" fmla="*/ 43 h 45"/>
                  <a:gd name="T8" fmla="*/ 14 w 15"/>
                  <a:gd name="T9" fmla="*/ 45 h 45"/>
                  <a:gd name="T10" fmla="*/ 12 w 15"/>
                  <a:gd name="T11" fmla="*/ 40 h 45"/>
                  <a:gd name="T12" fmla="*/ 0 w 15"/>
                  <a:gd name="T13" fmla="*/ 0 h 45"/>
                  <a:gd name="T14" fmla="*/ 2 w 15"/>
                  <a:gd name="T15" fmla="*/ 1 h 45"/>
                  <a:gd name="T16" fmla="*/ 3 w 15"/>
                  <a:gd name="T17" fmla="*/ 2 h 45"/>
                  <a:gd name="T18" fmla="*/ 3 w 15"/>
                  <a:gd name="T19" fmla="*/ 4 h 45"/>
                  <a:gd name="T20" fmla="*/ 1 w 15"/>
                  <a:gd name="T21" fmla="*/ 6 h 45"/>
                  <a:gd name="T22" fmla="*/ 0 w 15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45">
                    <a:moveTo>
                      <a:pt x="12" y="40"/>
                    </a:moveTo>
                    <a:lnTo>
                      <a:pt x="14" y="41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4" y="45"/>
                    </a:lnTo>
                    <a:lnTo>
                      <a:pt x="12" y="40"/>
                    </a:lnTo>
                    <a:close/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9213">
                <a:extLst>
                  <a:ext uri="{FF2B5EF4-FFF2-40B4-BE49-F238E27FC236}">
                    <a16:creationId xmlns:a16="http://schemas.microsoft.com/office/drawing/2014/main" id="{94CE4251-19C2-4CE4-8E7A-F3F32C9501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3025" y="3649663"/>
                <a:ext cx="230188" cy="230188"/>
              </a:xfrm>
              <a:custGeom>
                <a:avLst/>
                <a:gdLst>
                  <a:gd name="T0" fmla="*/ 72 w 145"/>
                  <a:gd name="T1" fmla="*/ 23 h 145"/>
                  <a:gd name="T2" fmla="*/ 57 w 145"/>
                  <a:gd name="T3" fmla="*/ 26 h 145"/>
                  <a:gd name="T4" fmla="*/ 44 w 145"/>
                  <a:gd name="T5" fmla="*/ 32 h 145"/>
                  <a:gd name="T6" fmla="*/ 32 w 145"/>
                  <a:gd name="T7" fmla="*/ 44 h 145"/>
                  <a:gd name="T8" fmla="*/ 26 w 145"/>
                  <a:gd name="T9" fmla="*/ 57 h 145"/>
                  <a:gd name="T10" fmla="*/ 23 w 145"/>
                  <a:gd name="T11" fmla="*/ 73 h 145"/>
                  <a:gd name="T12" fmla="*/ 26 w 145"/>
                  <a:gd name="T13" fmla="*/ 88 h 145"/>
                  <a:gd name="T14" fmla="*/ 32 w 145"/>
                  <a:gd name="T15" fmla="*/ 102 h 145"/>
                  <a:gd name="T16" fmla="*/ 44 w 145"/>
                  <a:gd name="T17" fmla="*/ 113 h 145"/>
                  <a:gd name="T18" fmla="*/ 57 w 145"/>
                  <a:gd name="T19" fmla="*/ 119 h 145"/>
                  <a:gd name="T20" fmla="*/ 72 w 145"/>
                  <a:gd name="T21" fmla="*/ 122 h 145"/>
                  <a:gd name="T22" fmla="*/ 88 w 145"/>
                  <a:gd name="T23" fmla="*/ 119 h 145"/>
                  <a:gd name="T24" fmla="*/ 101 w 145"/>
                  <a:gd name="T25" fmla="*/ 113 h 145"/>
                  <a:gd name="T26" fmla="*/ 113 w 145"/>
                  <a:gd name="T27" fmla="*/ 102 h 145"/>
                  <a:gd name="T28" fmla="*/ 119 w 145"/>
                  <a:gd name="T29" fmla="*/ 88 h 145"/>
                  <a:gd name="T30" fmla="*/ 122 w 145"/>
                  <a:gd name="T31" fmla="*/ 73 h 145"/>
                  <a:gd name="T32" fmla="*/ 119 w 145"/>
                  <a:gd name="T33" fmla="*/ 57 h 145"/>
                  <a:gd name="T34" fmla="*/ 113 w 145"/>
                  <a:gd name="T35" fmla="*/ 44 h 145"/>
                  <a:gd name="T36" fmla="*/ 101 w 145"/>
                  <a:gd name="T37" fmla="*/ 32 h 145"/>
                  <a:gd name="T38" fmla="*/ 88 w 145"/>
                  <a:gd name="T39" fmla="*/ 26 h 145"/>
                  <a:gd name="T40" fmla="*/ 72 w 145"/>
                  <a:gd name="T41" fmla="*/ 23 h 145"/>
                  <a:gd name="T42" fmla="*/ 90 w 145"/>
                  <a:gd name="T43" fmla="*/ 0 h 145"/>
                  <a:gd name="T44" fmla="*/ 109 w 145"/>
                  <a:gd name="T45" fmla="*/ 8 h 145"/>
                  <a:gd name="T46" fmla="*/ 125 w 145"/>
                  <a:gd name="T47" fmla="*/ 20 h 145"/>
                  <a:gd name="T48" fmla="*/ 138 w 145"/>
                  <a:gd name="T49" fmla="*/ 37 h 145"/>
                  <a:gd name="T50" fmla="*/ 145 w 145"/>
                  <a:gd name="T51" fmla="*/ 55 h 145"/>
                  <a:gd name="T52" fmla="*/ 127 w 145"/>
                  <a:gd name="T53" fmla="*/ 55 h 145"/>
                  <a:gd name="T54" fmla="*/ 127 w 145"/>
                  <a:gd name="T55" fmla="*/ 90 h 145"/>
                  <a:gd name="T56" fmla="*/ 145 w 145"/>
                  <a:gd name="T57" fmla="*/ 90 h 145"/>
                  <a:gd name="T58" fmla="*/ 138 w 145"/>
                  <a:gd name="T59" fmla="*/ 109 h 145"/>
                  <a:gd name="T60" fmla="*/ 125 w 145"/>
                  <a:gd name="T61" fmla="*/ 125 h 145"/>
                  <a:gd name="T62" fmla="*/ 109 w 145"/>
                  <a:gd name="T63" fmla="*/ 138 h 145"/>
                  <a:gd name="T64" fmla="*/ 90 w 145"/>
                  <a:gd name="T65" fmla="*/ 145 h 145"/>
                  <a:gd name="T66" fmla="*/ 90 w 145"/>
                  <a:gd name="T67" fmla="*/ 133 h 145"/>
                  <a:gd name="T68" fmla="*/ 55 w 145"/>
                  <a:gd name="T69" fmla="*/ 133 h 145"/>
                  <a:gd name="T70" fmla="*/ 55 w 145"/>
                  <a:gd name="T71" fmla="*/ 145 h 145"/>
                  <a:gd name="T72" fmla="*/ 36 w 145"/>
                  <a:gd name="T73" fmla="*/ 138 h 145"/>
                  <a:gd name="T74" fmla="*/ 20 w 145"/>
                  <a:gd name="T75" fmla="*/ 125 h 145"/>
                  <a:gd name="T76" fmla="*/ 7 w 145"/>
                  <a:gd name="T77" fmla="*/ 109 h 145"/>
                  <a:gd name="T78" fmla="*/ 0 w 145"/>
                  <a:gd name="T79" fmla="*/ 90 h 145"/>
                  <a:gd name="T80" fmla="*/ 9 w 145"/>
                  <a:gd name="T81" fmla="*/ 90 h 145"/>
                  <a:gd name="T82" fmla="*/ 9 w 145"/>
                  <a:gd name="T83" fmla="*/ 55 h 145"/>
                  <a:gd name="T84" fmla="*/ 0 w 145"/>
                  <a:gd name="T85" fmla="*/ 55 h 145"/>
                  <a:gd name="T86" fmla="*/ 7 w 145"/>
                  <a:gd name="T87" fmla="*/ 37 h 145"/>
                  <a:gd name="T88" fmla="*/ 20 w 145"/>
                  <a:gd name="T89" fmla="*/ 20 h 145"/>
                  <a:gd name="T90" fmla="*/ 36 w 145"/>
                  <a:gd name="T91" fmla="*/ 8 h 145"/>
                  <a:gd name="T92" fmla="*/ 55 w 145"/>
                  <a:gd name="T93" fmla="*/ 0 h 145"/>
                  <a:gd name="T94" fmla="*/ 55 w 145"/>
                  <a:gd name="T95" fmla="*/ 7 h 145"/>
                  <a:gd name="T96" fmla="*/ 90 w 145"/>
                  <a:gd name="T97" fmla="*/ 7 h 145"/>
                  <a:gd name="T98" fmla="*/ 90 w 145"/>
                  <a:gd name="T9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" h="145">
                    <a:moveTo>
                      <a:pt x="72" y="23"/>
                    </a:moveTo>
                    <a:lnTo>
                      <a:pt x="57" y="26"/>
                    </a:lnTo>
                    <a:lnTo>
                      <a:pt x="44" y="32"/>
                    </a:lnTo>
                    <a:lnTo>
                      <a:pt x="32" y="44"/>
                    </a:lnTo>
                    <a:lnTo>
                      <a:pt x="26" y="57"/>
                    </a:lnTo>
                    <a:lnTo>
                      <a:pt x="23" y="73"/>
                    </a:lnTo>
                    <a:lnTo>
                      <a:pt x="26" y="88"/>
                    </a:lnTo>
                    <a:lnTo>
                      <a:pt x="32" y="102"/>
                    </a:lnTo>
                    <a:lnTo>
                      <a:pt x="44" y="113"/>
                    </a:lnTo>
                    <a:lnTo>
                      <a:pt x="57" y="119"/>
                    </a:lnTo>
                    <a:lnTo>
                      <a:pt x="72" y="122"/>
                    </a:lnTo>
                    <a:lnTo>
                      <a:pt x="88" y="119"/>
                    </a:lnTo>
                    <a:lnTo>
                      <a:pt x="101" y="113"/>
                    </a:lnTo>
                    <a:lnTo>
                      <a:pt x="113" y="102"/>
                    </a:lnTo>
                    <a:lnTo>
                      <a:pt x="119" y="88"/>
                    </a:lnTo>
                    <a:lnTo>
                      <a:pt x="122" y="73"/>
                    </a:lnTo>
                    <a:lnTo>
                      <a:pt x="119" y="57"/>
                    </a:lnTo>
                    <a:lnTo>
                      <a:pt x="113" y="44"/>
                    </a:lnTo>
                    <a:lnTo>
                      <a:pt x="101" y="32"/>
                    </a:lnTo>
                    <a:lnTo>
                      <a:pt x="88" y="26"/>
                    </a:lnTo>
                    <a:lnTo>
                      <a:pt x="72" y="23"/>
                    </a:lnTo>
                    <a:close/>
                    <a:moveTo>
                      <a:pt x="90" y="0"/>
                    </a:moveTo>
                    <a:lnTo>
                      <a:pt x="109" y="8"/>
                    </a:lnTo>
                    <a:lnTo>
                      <a:pt x="125" y="20"/>
                    </a:lnTo>
                    <a:lnTo>
                      <a:pt x="138" y="37"/>
                    </a:lnTo>
                    <a:lnTo>
                      <a:pt x="145" y="55"/>
                    </a:lnTo>
                    <a:lnTo>
                      <a:pt x="127" y="55"/>
                    </a:lnTo>
                    <a:lnTo>
                      <a:pt x="127" y="90"/>
                    </a:lnTo>
                    <a:lnTo>
                      <a:pt x="145" y="90"/>
                    </a:lnTo>
                    <a:lnTo>
                      <a:pt x="138" y="109"/>
                    </a:lnTo>
                    <a:lnTo>
                      <a:pt x="125" y="125"/>
                    </a:lnTo>
                    <a:lnTo>
                      <a:pt x="109" y="138"/>
                    </a:lnTo>
                    <a:lnTo>
                      <a:pt x="90" y="145"/>
                    </a:lnTo>
                    <a:lnTo>
                      <a:pt x="90" y="133"/>
                    </a:lnTo>
                    <a:lnTo>
                      <a:pt x="55" y="133"/>
                    </a:lnTo>
                    <a:lnTo>
                      <a:pt x="55" y="145"/>
                    </a:lnTo>
                    <a:lnTo>
                      <a:pt x="36" y="138"/>
                    </a:lnTo>
                    <a:lnTo>
                      <a:pt x="20" y="125"/>
                    </a:lnTo>
                    <a:lnTo>
                      <a:pt x="7" y="109"/>
                    </a:lnTo>
                    <a:lnTo>
                      <a:pt x="0" y="90"/>
                    </a:lnTo>
                    <a:lnTo>
                      <a:pt x="9" y="90"/>
                    </a:lnTo>
                    <a:lnTo>
                      <a:pt x="9" y="55"/>
                    </a:lnTo>
                    <a:lnTo>
                      <a:pt x="0" y="55"/>
                    </a:lnTo>
                    <a:lnTo>
                      <a:pt x="7" y="37"/>
                    </a:lnTo>
                    <a:lnTo>
                      <a:pt x="20" y="20"/>
                    </a:lnTo>
                    <a:lnTo>
                      <a:pt x="36" y="8"/>
                    </a:lnTo>
                    <a:lnTo>
                      <a:pt x="55" y="0"/>
                    </a:lnTo>
                    <a:lnTo>
                      <a:pt x="55" y="7"/>
                    </a:lnTo>
                    <a:lnTo>
                      <a:pt x="90" y="7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9214">
                <a:extLst>
                  <a:ext uri="{FF2B5EF4-FFF2-40B4-BE49-F238E27FC236}">
                    <a16:creationId xmlns:a16="http://schemas.microsoft.com/office/drawing/2014/main" id="{3CEE0C1A-303E-4829-BD06-38AE4D82D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3513138"/>
                <a:ext cx="55563" cy="147638"/>
              </a:xfrm>
              <a:custGeom>
                <a:avLst/>
                <a:gdLst>
                  <a:gd name="T0" fmla="*/ 5 w 35"/>
                  <a:gd name="T1" fmla="*/ 0 h 93"/>
                  <a:gd name="T2" fmla="*/ 35 w 35"/>
                  <a:gd name="T3" fmla="*/ 3 h 93"/>
                  <a:gd name="T4" fmla="*/ 35 w 35"/>
                  <a:gd name="T5" fmla="*/ 93 h 93"/>
                  <a:gd name="T6" fmla="*/ 0 w 35"/>
                  <a:gd name="T7" fmla="*/ 93 h 93"/>
                  <a:gd name="T8" fmla="*/ 0 w 35"/>
                  <a:gd name="T9" fmla="*/ 0 h 93"/>
                  <a:gd name="T10" fmla="*/ 5 w 35"/>
                  <a:gd name="T1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93">
                    <a:moveTo>
                      <a:pt x="5" y="0"/>
                    </a:moveTo>
                    <a:lnTo>
                      <a:pt x="35" y="3"/>
                    </a:lnTo>
                    <a:lnTo>
                      <a:pt x="35" y="93"/>
                    </a:lnTo>
                    <a:lnTo>
                      <a:pt x="0" y="9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9215">
                <a:extLst>
                  <a:ext uri="{FF2B5EF4-FFF2-40B4-BE49-F238E27FC236}">
                    <a16:creationId xmlns:a16="http://schemas.microsoft.com/office/drawing/2014/main" id="{FA58DE67-51D5-4C53-BEE5-837A83408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3860800"/>
                <a:ext cx="55563" cy="115888"/>
              </a:xfrm>
              <a:custGeom>
                <a:avLst/>
                <a:gdLst>
                  <a:gd name="T0" fmla="*/ 0 w 35"/>
                  <a:gd name="T1" fmla="*/ 0 h 73"/>
                  <a:gd name="T2" fmla="*/ 35 w 35"/>
                  <a:gd name="T3" fmla="*/ 0 h 73"/>
                  <a:gd name="T4" fmla="*/ 35 w 35"/>
                  <a:gd name="T5" fmla="*/ 70 h 73"/>
                  <a:gd name="T6" fmla="*/ 5 w 35"/>
                  <a:gd name="T7" fmla="*/ 73 h 73"/>
                  <a:gd name="T8" fmla="*/ 0 w 35"/>
                  <a:gd name="T9" fmla="*/ 73 h 73"/>
                  <a:gd name="T10" fmla="*/ 0 w 35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3">
                    <a:moveTo>
                      <a:pt x="0" y="0"/>
                    </a:moveTo>
                    <a:lnTo>
                      <a:pt x="35" y="0"/>
                    </a:lnTo>
                    <a:lnTo>
                      <a:pt x="35" y="70"/>
                    </a:lnTo>
                    <a:lnTo>
                      <a:pt x="5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9216">
                <a:extLst>
                  <a:ext uri="{FF2B5EF4-FFF2-40B4-BE49-F238E27FC236}">
                    <a16:creationId xmlns:a16="http://schemas.microsoft.com/office/drawing/2014/main" id="{5D85F26A-B7F8-4C33-9885-FD43E3AA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500" y="3736975"/>
                <a:ext cx="150813" cy="55563"/>
              </a:xfrm>
              <a:custGeom>
                <a:avLst/>
                <a:gdLst>
                  <a:gd name="T0" fmla="*/ 0 w 95"/>
                  <a:gd name="T1" fmla="*/ 0 h 35"/>
                  <a:gd name="T2" fmla="*/ 95 w 95"/>
                  <a:gd name="T3" fmla="*/ 0 h 35"/>
                  <a:gd name="T4" fmla="*/ 95 w 95"/>
                  <a:gd name="T5" fmla="*/ 35 h 35"/>
                  <a:gd name="T6" fmla="*/ 4 w 95"/>
                  <a:gd name="T7" fmla="*/ 35 h 35"/>
                  <a:gd name="T8" fmla="*/ 0 w 95"/>
                  <a:gd name="T9" fmla="*/ 5 h 35"/>
                  <a:gd name="T10" fmla="*/ 0 w 95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35">
                    <a:moveTo>
                      <a:pt x="0" y="0"/>
                    </a:moveTo>
                    <a:lnTo>
                      <a:pt x="95" y="0"/>
                    </a:lnTo>
                    <a:lnTo>
                      <a:pt x="95" y="35"/>
                    </a:lnTo>
                    <a:lnTo>
                      <a:pt x="4" y="3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9217">
                <a:extLst>
                  <a:ext uri="{FF2B5EF4-FFF2-40B4-BE49-F238E27FC236}">
                    <a16:creationId xmlns:a16="http://schemas.microsoft.com/office/drawing/2014/main" id="{EABCA7C5-4957-4C8C-8D41-1A33722B1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3736975"/>
                <a:ext cx="125413" cy="55563"/>
              </a:xfrm>
              <a:custGeom>
                <a:avLst/>
                <a:gdLst>
                  <a:gd name="T0" fmla="*/ 0 w 79"/>
                  <a:gd name="T1" fmla="*/ 0 h 35"/>
                  <a:gd name="T2" fmla="*/ 79 w 79"/>
                  <a:gd name="T3" fmla="*/ 0 h 35"/>
                  <a:gd name="T4" fmla="*/ 79 w 79"/>
                  <a:gd name="T5" fmla="*/ 5 h 35"/>
                  <a:gd name="T6" fmla="*/ 76 w 79"/>
                  <a:gd name="T7" fmla="*/ 35 h 35"/>
                  <a:gd name="T8" fmla="*/ 0 w 79"/>
                  <a:gd name="T9" fmla="*/ 35 h 35"/>
                  <a:gd name="T10" fmla="*/ 0 w 79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5">
                    <a:moveTo>
                      <a:pt x="0" y="0"/>
                    </a:moveTo>
                    <a:lnTo>
                      <a:pt x="79" y="0"/>
                    </a:lnTo>
                    <a:lnTo>
                      <a:pt x="79" y="5"/>
                    </a:lnTo>
                    <a:lnTo>
                      <a:pt x="76" y="3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9218">
                <a:extLst>
                  <a:ext uri="{FF2B5EF4-FFF2-40B4-BE49-F238E27FC236}">
                    <a16:creationId xmlns:a16="http://schemas.microsoft.com/office/drawing/2014/main" id="{959F4D1E-D1D2-4185-AB3D-3EFEBC6D9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4938" y="3713163"/>
                <a:ext cx="46038" cy="104775"/>
              </a:xfrm>
              <a:custGeom>
                <a:avLst/>
                <a:gdLst>
                  <a:gd name="T0" fmla="*/ 29 w 29"/>
                  <a:gd name="T1" fmla="*/ 0 h 66"/>
                  <a:gd name="T2" fmla="*/ 29 w 29"/>
                  <a:gd name="T3" fmla="*/ 66 h 66"/>
                  <a:gd name="T4" fmla="*/ 18 w 29"/>
                  <a:gd name="T5" fmla="*/ 62 h 66"/>
                  <a:gd name="T6" fmla="*/ 9 w 29"/>
                  <a:gd name="T7" fmla="*/ 54 h 66"/>
                  <a:gd name="T8" fmla="*/ 2 w 29"/>
                  <a:gd name="T9" fmla="*/ 45 h 66"/>
                  <a:gd name="T10" fmla="*/ 0 w 29"/>
                  <a:gd name="T11" fmla="*/ 33 h 66"/>
                  <a:gd name="T12" fmla="*/ 2 w 29"/>
                  <a:gd name="T13" fmla="*/ 20 h 66"/>
                  <a:gd name="T14" fmla="*/ 9 w 29"/>
                  <a:gd name="T15" fmla="*/ 11 h 66"/>
                  <a:gd name="T16" fmla="*/ 18 w 29"/>
                  <a:gd name="T17" fmla="*/ 4 h 66"/>
                  <a:gd name="T18" fmla="*/ 29 w 29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29" y="0"/>
                    </a:moveTo>
                    <a:lnTo>
                      <a:pt x="29" y="66"/>
                    </a:lnTo>
                    <a:lnTo>
                      <a:pt x="18" y="62"/>
                    </a:lnTo>
                    <a:lnTo>
                      <a:pt x="9" y="54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0"/>
                    </a:lnTo>
                    <a:lnTo>
                      <a:pt x="9" y="11"/>
                    </a:lnTo>
                    <a:lnTo>
                      <a:pt x="18" y="4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9219">
                <a:extLst>
                  <a:ext uri="{FF2B5EF4-FFF2-40B4-BE49-F238E27FC236}">
                    <a16:creationId xmlns:a16="http://schemas.microsoft.com/office/drawing/2014/main" id="{2767B808-93A4-4359-97CB-435218635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3713163"/>
                <a:ext cx="46038" cy="104775"/>
              </a:xfrm>
              <a:custGeom>
                <a:avLst/>
                <a:gdLst>
                  <a:gd name="T0" fmla="*/ 0 w 29"/>
                  <a:gd name="T1" fmla="*/ 0 h 66"/>
                  <a:gd name="T2" fmla="*/ 11 w 29"/>
                  <a:gd name="T3" fmla="*/ 4 h 66"/>
                  <a:gd name="T4" fmla="*/ 20 w 29"/>
                  <a:gd name="T5" fmla="*/ 11 h 66"/>
                  <a:gd name="T6" fmla="*/ 26 w 29"/>
                  <a:gd name="T7" fmla="*/ 20 h 66"/>
                  <a:gd name="T8" fmla="*/ 29 w 29"/>
                  <a:gd name="T9" fmla="*/ 33 h 66"/>
                  <a:gd name="T10" fmla="*/ 26 w 29"/>
                  <a:gd name="T11" fmla="*/ 45 h 66"/>
                  <a:gd name="T12" fmla="*/ 20 w 29"/>
                  <a:gd name="T13" fmla="*/ 54 h 66"/>
                  <a:gd name="T14" fmla="*/ 11 w 29"/>
                  <a:gd name="T15" fmla="*/ 62 h 66"/>
                  <a:gd name="T16" fmla="*/ 0 w 29"/>
                  <a:gd name="T17" fmla="*/ 66 h 66"/>
                  <a:gd name="T18" fmla="*/ 0 w 29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0" y="0"/>
                    </a:moveTo>
                    <a:lnTo>
                      <a:pt x="11" y="4"/>
                    </a:lnTo>
                    <a:lnTo>
                      <a:pt x="20" y="11"/>
                    </a:lnTo>
                    <a:lnTo>
                      <a:pt x="26" y="20"/>
                    </a:lnTo>
                    <a:lnTo>
                      <a:pt x="29" y="33"/>
                    </a:lnTo>
                    <a:lnTo>
                      <a:pt x="26" y="45"/>
                    </a:lnTo>
                    <a:lnTo>
                      <a:pt x="20" y="54"/>
                    </a:lnTo>
                    <a:lnTo>
                      <a:pt x="11" y="62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9220">
                <a:extLst>
                  <a:ext uri="{FF2B5EF4-FFF2-40B4-BE49-F238E27FC236}">
                    <a16:creationId xmlns:a16="http://schemas.microsoft.com/office/drawing/2014/main" id="{5F42B7EA-43F5-4205-A3E2-F3B9020667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4738" y="3382963"/>
                <a:ext cx="727074" cy="725488"/>
              </a:xfrm>
              <a:custGeom>
                <a:avLst/>
                <a:gdLst>
                  <a:gd name="T0" fmla="*/ 86 w 458"/>
                  <a:gd name="T1" fmla="*/ 198 h 457"/>
                  <a:gd name="T2" fmla="*/ 200 w 458"/>
                  <a:gd name="T3" fmla="*/ 371 h 457"/>
                  <a:gd name="T4" fmla="*/ 373 w 458"/>
                  <a:gd name="T5" fmla="*/ 257 h 457"/>
                  <a:gd name="T6" fmla="*/ 258 w 458"/>
                  <a:gd name="T7" fmla="*/ 85 h 457"/>
                  <a:gd name="T8" fmla="*/ 229 w 458"/>
                  <a:gd name="T9" fmla="*/ 34 h 457"/>
                  <a:gd name="T10" fmla="*/ 256 w 458"/>
                  <a:gd name="T11" fmla="*/ 9 h 457"/>
                  <a:gd name="T12" fmla="*/ 273 w 458"/>
                  <a:gd name="T13" fmla="*/ 30 h 457"/>
                  <a:gd name="T14" fmla="*/ 292 w 458"/>
                  <a:gd name="T15" fmla="*/ 7 h 457"/>
                  <a:gd name="T16" fmla="*/ 303 w 458"/>
                  <a:gd name="T17" fmla="*/ 47 h 457"/>
                  <a:gd name="T18" fmla="*/ 327 w 458"/>
                  <a:gd name="T19" fmla="*/ 24 h 457"/>
                  <a:gd name="T20" fmla="*/ 331 w 458"/>
                  <a:gd name="T21" fmla="*/ 64 h 457"/>
                  <a:gd name="T22" fmla="*/ 368 w 458"/>
                  <a:gd name="T23" fmla="*/ 49 h 457"/>
                  <a:gd name="T24" fmla="*/ 371 w 458"/>
                  <a:gd name="T25" fmla="*/ 83 h 457"/>
                  <a:gd name="T26" fmla="*/ 393 w 458"/>
                  <a:gd name="T27" fmla="*/ 89 h 457"/>
                  <a:gd name="T28" fmla="*/ 411 w 458"/>
                  <a:gd name="T29" fmla="*/ 107 h 457"/>
                  <a:gd name="T30" fmla="*/ 404 w 458"/>
                  <a:gd name="T31" fmla="*/ 137 h 457"/>
                  <a:gd name="T32" fmla="*/ 442 w 458"/>
                  <a:gd name="T33" fmla="*/ 149 h 457"/>
                  <a:gd name="T34" fmla="*/ 435 w 458"/>
                  <a:gd name="T35" fmla="*/ 181 h 457"/>
                  <a:gd name="T36" fmla="*/ 424 w 458"/>
                  <a:gd name="T37" fmla="*/ 207 h 457"/>
                  <a:gd name="T38" fmla="*/ 455 w 458"/>
                  <a:gd name="T39" fmla="*/ 231 h 457"/>
                  <a:gd name="T40" fmla="*/ 438 w 458"/>
                  <a:gd name="T41" fmla="*/ 258 h 457"/>
                  <a:gd name="T42" fmla="*/ 419 w 458"/>
                  <a:gd name="T43" fmla="*/ 279 h 457"/>
                  <a:gd name="T44" fmla="*/ 439 w 458"/>
                  <a:gd name="T45" fmla="*/ 313 h 457"/>
                  <a:gd name="T46" fmla="*/ 413 w 458"/>
                  <a:gd name="T47" fmla="*/ 332 h 457"/>
                  <a:gd name="T48" fmla="*/ 394 w 458"/>
                  <a:gd name="T49" fmla="*/ 345 h 457"/>
                  <a:gd name="T50" fmla="*/ 398 w 458"/>
                  <a:gd name="T51" fmla="*/ 379 h 457"/>
                  <a:gd name="T52" fmla="*/ 359 w 458"/>
                  <a:gd name="T53" fmla="*/ 371 h 457"/>
                  <a:gd name="T54" fmla="*/ 364 w 458"/>
                  <a:gd name="T55" fmla="*/ 411 h 457"/>
                  <a:gd name="T56" fmla="*/ 330 w 458"/>
                  <a:gd name="T57" fmla="*/ 404 h 457"/>
                  <a:gd name="T58" fmla="*/ 322 w 458"/>
                  <a:gd name="T59" fmla="*/ 428 h 457"/>
                  <a:gd name="T60" fmla="*/ 299 w 458"/>
                  <a:gd name="T61" fmla="*/ 409 h 457"/>
                  <a:gd name="T62" fmla="*/ 288 w 458"/>
                  <a:gd name="T63" fmla="*/ 446 h 457"/>
                  <a:gd name="T64" fmla="*/ 268 w 458"/>
                  <a:gd name="T65" fmla="*/ 420 h 457"/>
                  <a:gd name="T66" fmla="*/ 250 w 458"/>
                  <a:gd name="T67" fmla="*/ 457 h 457"/>
                  <a:gd name="T68" fmla="*/ 222 w 458"/>
                  <a:gd name="T69" fmla="*/ 431 h 457"/>
                  <a:gd name="T70" fmla="*/ 199 w 458"/>
                  <a:gd name="T71" fmla="*/ 429 h 457"/>
                  <a:gd name="T72" fmla="*/ 180 w 458"/>
                  <a:gd name="T73" fmla="*/ 434 h 457"/>
                  <a:gd name="T74" fmla="*/ 163 w 458"/>
                  <a:gd name="T75" fmla="*/ 438 h 457"/>
                  <a:gd name="T76" fmla="*/ 150 w 458"/>
                  <a:gd name="T77" fmla="*/ 414 h 457"/>
                  <a:gd name="T78" fmla="*/ 127 w 458"/>
                  <a:gd name="T79" fmla="*/ 433 h 457"/>
                  <a:gd name="T80" fmla="*/ 117 w 458"/>
                  <a:gd name="T81" fmla="*/ 397 h 457"/>
                  <a:gd name="T82" fmla="*/ 94 w 458"/>
                  <a:gd name="T83" fmla="*/ 395 h 457"/>
                  <a:gd name="T84" fmla="*/ 73 w 458"/>
                  <a:gd name="T85" fmla="*/ 380 h 457"/>
                  <a:gd name="T86" fmla="*/ 73 w 458"/>
                  <a:gd name="T87" fmla="*/ 353 h 457"/>
                  <a:gd name="T88" fmla="*/ 37 w 458"/>
                  <a:gd name="T89" fmla="*/ 350 h 457"/>
                  <a:gd name="T90" fmla="*/ 52 w 458"/>
                  <a:gd name="T91" fmla="*/ 313 h 457"/>
                  <a:gd name="T92" fmla="*/ 29 w 458"/>
                  <a:gd name="T93" fmla="*/ 296 h 457"/>
                  <a:gd name="T94" fmla="*/ 7 w 458"/>
                  <a:gd name="T95" fmla="*/ 273 h 457"/>
                  <a:gd name="T96" fmla="*/ 34 w 458"/>
                  <a:gd name="T97" fmla="*/ 243 h 457"/>
                  <a:gd name="T98" fmla="*/ 18 w 458"/>
                  <a:gd name="T99" fmla="*/ 219 h 457"/>
                  <a:gd name="T100" fmla="*/ 6 w 458"/>
                  <a:gd name="T101" fmla="*/ 189 h 457"/>
                  <a:gd name="T102" fmla="*/ 41 w 458"/>
                  <a:gd name="T103" fmla="*/ 172 h 457"/>
                  <a:gd name="T104" fmla="*/ 36 w 458"/>
                  <a:gd name="T105" fmla="*/ 144 h 457"/>
                  <a:gd name="T106" fmla="*/ 35 w 458"/>
                  <a:gd name="T107" fmla="*/ 112 h 457"/>
                  <a:gd name="T108" fmla="*/ 74 w 458"/>
                  <a:gd name="T109" fmla="*/ 112 h 457"/>
                  <a:gd name="T110" fmla="*/ 63 w 458"/>
                  <a:gd name="T111" fmla="*/ 73 h 457"/>
                  <a:gd name="T112" fmla="*/ 98 w 458"/>
                  <a:gd name="T113" fmla="*/ 77 h 457"/>
                  <a:gd name="T114" fmla="*/ 103 w 458"/>
                  <a:gd name="T115" fmla="*/ 51 h 457"/>
                  <a:gd name="T116" fmla="*/ 126 w 458"/>
                  <a:gd name="T117" fmla="*/ 34 h 457"/>
                  <a:gd name="T118" fmla="*/ 143 w 458"/>
                  <a:gd name="T119" fmla="*/ 35 h 457"/>
                  <a:gd name="T120" fmla="*/ 162 w 458"/>
                  <a:gd name="T121" fmla="*/ 36 h 457"/>
                  <a:gd name="T122" fmla="*/ 174 w 458"/>
                  <a:gd name="T123" fmla="*/ 16 h 457"/>
                  <a:gd name="T124" fmla="*/ 194 w 458"/>
                  <a:gd name="T125" fmla="*/ 3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8" h="457">
                    <a:moveTo>
                      <a:pt x="229" y="82"/>
                    </a:moveTo>
                    <a:lnTo>
                      <a:pt x="200" y="85"/>
                    </a:lnTo>
                    <a:lnTo>
                      <a:pt x="172" y="94"/>
                    </a:lnTo>
                    <a:lnTo>
                      <a:pt x="147" y="107"/>
                    </a:lnTo>
                    <a:lnTo>
                      <a:pt x="126" y="125"/>
                    </a:lnTo>
                    <a:lnTo>
                      <a:pt x="108" y="147"/>
                    </a:lnTo>
                    <a:lnTo>
                      <a:pt x="95" y="172"/>
                    </a:lnTo>
                    <a:lnTo>
                      <a:pt x="86" y="198"/>
                    </a:lnTo>
                    <a:lnTo>
                      <a:pt x="83" y="228"/>
                    </a:lnTo>
                    <a:lnTo>
                      <a:pt x="86" y="257"/>
                    </a:lnTo>
                    <a:lnTo>
                      <a:pt x="95" y="285"/>
                    </a:lnTo>
                    <a:lnTo>
                      <a:pt x="108" y="310"/>
                    </a:lnTo>
                    <a:lnTo>
                      <a:pt x="126" y="332"/>
                    </a:lnTo>
                    <a:lnTo>
                      <a:pt x="147" y="349"/>
                    </a:lnTo>
                    <a:lnTo>
                      <a:pt x="172" y="363"/>
                    </a:lnTo>
                    <a:lnTo>
                      <a:pt x="200" y="371"/>
                    </a:lnTo>
                    <a:lnTo>
                      <a:pt x="229" y="374"/>
                    </a:lnTo>
                    <a:lnTo>
                      <a:pt x="258" y="371"/>
                    </a:lnTo>
                    <a:lnTo>
                      <a:pt x="286" y="363"/>
                    </a:lnTo>
                    <a:lnTo>
                      <a:pt x="311" y="349"/>
                    </a:lnTo>
                    <a:lnTo>
                      <a:pt x="332" y="332"/>
                    </a:lnTo>
                    <a:lnTo>
                      <a:pt x="350" y="310"/>
                    </a:lnTo>
                    <a:lnTo>
                      <a:pt x="363" y="285"/>
                    </a:lnTo>
                    <a:lnTo>
                      <a:pt x="373" y="257"/>
                    </a:lnTo>
                    <a:lnTo>
                      <a:pt x="375" y="228"/>
                    </a:lnTo>
                    <a:lnTo>
                      <a:pt x="373" y="198"/>
                    </a:lnTo>
                    <a:lnTo>
                      <a:pt x="363" y="172"/>
                    </a:lnTo>
                    <a:lnTo>
                      <a:pt x="350" y="147"/>
                    </a:lnTo>
                    <a:lnTo>
                      <a:pt x="332" y="125"/>
                    </a:lnTo>
                    <a:lnTo>
                      <a:pt x="311" y="107"/>
                    </a:lnTo>
                    <a:lnTo>
                      <a:pt x="286" y="94"/>
                    </a:lnTo>
                    <a:lnTo>
                      <a:pt x="258" y="85"/>
                    </a:lnTo>
                    <a:lnTo>
                      <a:pt x="229" y="82"/>
                    </a:lnTo>
                    <a:close/>
                    <a:moveTo>
                      <a:pt x="208" y="0"/>
                    </a:moveTo>
                    <a:lnTo>
                      <a:pt x="212" y="2"/>
                    </a:lnTo>
                    <a:lnTo>
                      <a:pt x="215" y="8"/>
                    </a:lnTo>
                    <a:lnTo>
                      <a:pt x="219" y="18"/>
                    </a:lnTo>
                    <a:lnTo>
                      <a:pt x="222" y="26"/>
                    </a:lnTo>
                    <a:lnTo>
                      <a:pt x="226" y="32"/>
                    </a:lnTo>
                    <a:lnTo>
                      <a:pt x="229" y="34"/>
                    </a:lnTo>
                    <a:lnTo>
                      <a:pt x="232" y="32"/>
                    </a:lnTo>
                    <a:lnTo>
                      <a:pt x="236" y="26"/>
                    </a:lnTo>
                    <a:lnTo>
                      <a:pt x="239" y="18"/>
                    </a:lnTo>
                    <a:lnTo>
                      <a:pt x="244" y="8"/>
                    </a:lnTo>
                    <a:lnTo>
                      <a:pt x="247" y="2"/>
                    </a:lnTo>
                    <a:lnTo>
                      <a:pt x="250" y="0"/>
                    </a:lnTo>
                    <a:lnTo>
                      <a:pt x="253" y="3"/>
                    </a:lnTo>
                    <a:lnTo>
                      <a:pt x="256" y="9"/>
                    </a:lnTo>
                    <a:lnTo>
                      <a:pt x="258" y="19"/>
                    </a:lnTo>
                    <a:lnTo>
                      <a:pt x="259" y="28"/>
                    </a:lnTo>
                    <a:lnTo>
                      <a:pt x="262" y="35"/>
                    </a:lnTo>
                    <a:lnTo>
                      <a:pt x="264" y="38"/>
                    </a:lnTo>
                    <a:lnTo>
                      <a:pt x="266" y="37"/>
                    </a:lnTo>
                    <a:lnTo>
                      <a:pt x="268" y="36"/>
                    </a:lnTo>
                    <a:lnTo>
                      <a:pt x="270" y="33"/>
                    </a:lnTo>
                    <a:lnTo>
                      <a:pt x="273" y="30"/>
                    </a:lnTo>
                    <a:lnTo>
                      <a:pt x="276" y="27"/>
                    </a:lnTo>
                    <a:lnTo>
                      <a:pt x="279" y="23"/>
                    </a:lnTo>
                    <a:lnTo>
                      <a:pt x="281" y="19"/>
                    </a:lnTo>
                    <a:lnTo>
                      <a:pt x="284" y="16"/>
                    </a:lnTo>
                    <a:lnTo>
                      <a:pt x="286" y="12"/>
                    </a:lnTo>
                    <a:lnTo>
                      <a:pt x="288" y="9"/>
                    </a:lnTo>
                    <a:lnTo>
                      <a:pt x="290" y="8"/>
                    </a:lnTo>
                    <a:lnTo>
                      <a:pt x="292" y="7"/>
                    </a:lnTo>
                    <a:lnTo>
                      <a:pt x="294" y="11"/>
                    </a:lnTo>
                    <a:lnTo>
                      <a:pt x="295" y="19"/>
                    </a:lnTo>
                    <a:lnTo>
                      <a:pt x="295" y="28"/>
                    </a:lnTo>
                    <a:lnTo>
                      <a:pt x="296" y="36"/>
                    </a:lnTo>
                    <a:lnTo>
                      <a:pt x="297" y="44"/>
                    </a:lnTo>
                    <a:lnTo>
                      <a:pt x="299" y="48"/>
                    </a:lnTo>
                    <a:lnTo>
                      <a:pt x="300" y="48"/>
                    </a:lnTo>
                    <a:lnTo>
                      <a:pt x="303" y="47"/>
                    </a:lnTo>
                    <a:lnTo>
                      <a:pt x="306" y="44"/>
                    </a:lnTo>
                    <a:lnTo>
                      <a:pt x="309" y="41"/>
                    </a:lnTo>
                    <a:lnTo>
                      <a:pt x="312" y="38"/>
                    </a:lnTo>
                    <a:lnTo>
                      <a:pt x="315" y="35"/>
                    </a:lnTo>
                    <a:lnTo>
                      <a:pt x="318" y="32"/>
                    </a:lnTo>
                    <a:lnTo>
                      <a:pt x="322" y="28"/>
                    </a:lnTo>
                    <a:lnTo>
                      <a:pt x="324" y="26"/>
                    </a:lnTo>
                    <a:lnTo>
                      <a:pt x="327" y="24"/>
                    </a:lnTo>
                    <a:lnTo>
                      <a:pt x="329" y="23"/>
                    </a:lnTo>
                    <a:lnTo>
                      <a:pt x="331" y="23"/>
                    </a:lnTo>
                    <a:lnTo>
                      <a:pt x="332" y="27"/>
                    </a:lnTo>
                    <a:lnTo>
                      <a:pt x="332" y="34"/>
                    </a:lnTo>
                    <a:lnTo>
                      <a:pt x="331" y="43"/>
                    </a:lnTo>
                    <a:lnTo>
                      <a:pt x="330" y="52"/>
                    </a:lnTo>
                    <a:lnTo>
                      <a:pt x="329" y="60"/>
                    </a:lnTo>
                    <a:lnTo>
                      <a:pt x="331" y="64"/>
                    </a:lnTo>
                    <a:lnTo>
                      <a:pt x="335" y="63"/>
                    </a:lnTo>
                    <a:lnTo>
                      <a:pt x="342" y="60"/>
                    </a:lnTo>
                    <a:lnTo>
                      <a:pt x="349" y="55"/>
                    </a:lnTo>
                    <a:lnTo>
                      <a:pt x="355" y="51"/>
                    </a:lnTo>
                    <a:lnTo>
                      <a:pt x="360" y="47"/>
                    </a:lnTo>
                    <a:lnTo>
                      <a:pt x="364" y="46"/>
                    </a:lnTo>
                    <a:lnTo>
                      <a:pt x="367" y="46"/>
                    </a:lnTo>
                    <a:lnTo>
                      <a:pt x="368" y="49"/>
                    </a:lnTo>
                    <a:lnTo>
                      <a:pt x="367" y="54"/>
                    </a:lnTo>
                    <a:lnTo>
                      <a:pt x="364" y="61"/>
                    </a:lnTo>
                    <a:lnTo>
                      <a:pt x="362" y="69"/>
                    </a:lnTo>
                    <a:lnTo>
                      <a:pt x="360" y="77"/>
                    </a:lnTo>
                    <a:lnTo>
                      <a:pt x="358" y="82"/>
                    </a:lnTo>
                    <a:lnTo>
                      <a:pt x="359" y="85"/>
                    </a:lnTo>
                    <a:lnTo>
                      <a:pt x="363" y="86"/>
                    </a:lnTo>
                    <a:lnTo>
                      <a:pt x="371" y="83"/>
                    </a:lnTo>
                    <a:lnTo>
                      <a:pt x="379" y="80"/>
                    </a:lnTo>
                    <a:lnTo>
                      <a:pt x="385" y="77"/>
                    </a:lnTo>
                    <a:lnTo>
                      <a:pt x="391" y="74"/>
                    </a:lnTo>
                    <a:lnTo>
                      <a:pt x="395" y="73"/>
                    </a:lnTo>
                    <a:lnTo>
                      <a:pt x="398" y="73"/>
                    </a:lnTo>
                    <a:lnTo>
                      <a:pt x="398" y="78"/>
                    </a:lnTo>
                    <a:lnTo>
                      <a:pt x="396" y="83"/>
                    </a:lnTo>
                    <a:lnTo>
                      <a:pt x="393" y="89"/>
                    </a:lnTo>
                    <a:lnTo>
                      <a:pt x="389" y="96"/>
                    </a:lnTo>
                    <a:lnTo>
                      <a:pt x="385" y="102"/>
                    </a:lnTo>
                    <a:lnTo>
                      <a:pt x="383" y="109"/>
                    </a:lnTo>
                    <a:lnTo>
                      <a:pt x="383" y="112"/>
                    </a:lnTo>
                    <a:lnTo>
                      <a:pt x="387" y="113"/>
                    </a:lnTo>
                    <a:lnTo>
                      <a:pt x="394" y="112"/>
                    </a:lnTo>
                    <a:lnTo>
                      <a:pt x="404" y="110"/>
                    </a:lnTo>
                    <a:lnTo>
                      <a:pt x="411" y="107"/>
                    </a:lnTo>
                    <a:lnTo>
                      <a:pt x="417" y="106"/>
                    </a:lnTo>
                    <a:lnTo>
                      <a:pt x="421" y="106"/>
                    </a:lnTo>
                    <a:lnTo>
                      <a:pt x="424" y="107"/>
                    </a:lnTo>
                    <a:lnTo>
                      <a:pt x="423" y="112"/>
                    </a:lnTo>
                    <a:lnTo>
                      <a:pt x="419" y="118"/>
                    </a:lnTo>
                    <a:lnTo>
                      <a:pt x="413" y="125"/>
                    </a:lnTo>
                    <a:lnTo>
                      <a:pt x="408" y="131"/>
                    </a:lnTo>
                    <a:lnTo>
                      <a:pt x="404" y="137"/>
                    </a:lnTo>
                    <a:lnTo>
                      <a:pt x="403" y="142"/>
                    </a:lnTo>
                    <a:lnTo>
                      <a:pt x="406" y="144"/>
                    </a:lnTo>
                    <a:lnTo>
                      <a:pt x="413" y="144"/>
                    </a:lnTo>
                    <a:lnTo>
                      <a:pt x="422" y="144"/>
                    </a:lnTo>
                    <a:lnTo>
                      <a:pt x="431" y="143"/>
                    </a:lnTo>
                    <a:lnTo>
                      <a:pt x="439" y="144"/>
                    </a:lnTo>
                    <a:lnTo>
                      <a:pt x="443" y="146"/>
                    </a:lnTo>
                    <a:lnTo>
                      <a:pt x="442" y="149"/>
                    </a:lnTo>
                    <a:lnTo>
                      <a:pt x="437" y="154"/>
                    </a:lnTo>
                    <a:lnTo>
                      <a:pt x="429" y="160"/>
                    </a:lnTo>
                    <a:lnTo>
                      <a:pt x="422" y="166"/>
                    </a:lnTo>
                    <a:lnTo>
                      <a:pt x="417" y="172"/>
                    </a:lnTo>
                    <a:lnTo>
                      <a:pt x="415" y="176"/>
                    </a:lnTo>
                    <a:lnTo>
                      <a:pt x="419" y="178"/>
                    </a:lnTo>
                    <a:lnTo>
                      <a:pt x="426" y="180"/>
                    </a:lnTo>
                    <a:lnTo>
                      <a:pt x="435" y="181"/>
                    </a:lnTo>
                    <a:lnTo>
                      <a:pt x="444" y="182"/>
                    </a:lnTo>
                    <a:lnTo>
                      <a:pt x="451" y="184"/>
                    </a:lnTo>
                    <a:lnTo>
                      <a:pt x="454" y="186"/>
                    </a:lnTo>
                    <a:lnTo>
                      <a:pt x="452" y="189"/>
                    </a:lnTo>
                    <a:lnTo>
                      <a:pt x="446" y="193"/>
                    </a:lnTo>
                    <a:lnTo>
                      <a:pt x="438" y="198"/>
                    </a:lnTo>
                    <a:lnTo>
                      <a:pt x="430" y="202"/>
                    </a:lnTo>
                    <a:lnTo>
                      <a:pt x="424" y="207"/>
                    </a:lnTo>
                    <a:lnTo>
                      <a:pt x="422" y="210"/>
                    </a:lnTo>
                    <a:lnTo>
                      <a:pt x="424" y="213"/>
                    </a:lnTo>
                    <a:lnTo>
                      <a:pt x="431" y="216"/>
                    </a:lnTo>
                    <a:lnTo>
                      <a:pt x="440" y="219"/>
                    </a:lnTo>
                    <a:lnTo>
                      <a:pt x="449" y="222"/>
                    </a:lnTo>
                    <a:lnTo>
                      <a:pt x="455" y="225"/>
                    </a:lnTo>
                    <a:lnTo>
                      <a:pt x="458" y="228"/>
                    </a:lnTo>
                    <a:lnTo>
                      <a:pt x="455" y="231"/>
                    </a:lnTo>
                    <a:lnTo>
                      <a:pt x="449" y="235"/>
                    </a:lnTo>
                    <a:lnTo>
                      <a:pt x="440" y="238"/>
                    </a:lnTo>
                    <a:lnTo>
                      <a:pt x="431" y="240"/>
                    </a:lnTo>
                    <a:lnTo>
                      <a:pt x="424" y="243"/>
                    </a:lnTo>
                    <a:lnTo>
                      <a:pt x="422" y="246"/>
                    </a:lnTo>
                    <a:lnTo>
                      <a:pt x="424" y="250"/>
                    </a:lnTo>
                    <a:lnTo>
                      <a:pt x="430" y="254"/>
                    </a:lnTo>
                    <a:lnTo>
                      <a:pt x="438" y="258"/>
                    </a:lnTo>
                    <a:lnTo>
                      <a:pt x="446" y="262"/>
                    </a:lnTo>
                    <a:lnTo>
                      <a:pt x="452" y="267"/>
                    </a:lnTo>
                    <a:lnTo>
                      <a:pt x="454" y="271"/>
                    </a:lnTo>
                    <a:lnTo>
                      <a:pt x="451" y="273"/>
                    </a:lnTo>
                    <a:lnTo>
                      <a:pt x="444" y="275"/>
                    </a:lnTo>
                    <a:lnTo>
                      <a:pt x="435" y="276"/>
                    </a:lnTo>
                    <a:lnTo>
                      <a:pt x="426" y="277"/>
                    </a:lnTo>
                    <a:lnTo>
                      <a:pt x="419" y="279"/>
                    </a:lnTo>
                    <a:lnTo>
                      <a:pt x="415" y="281"/>
                    </a:lnTo>
                    <a:lnTo>
                      <a:pt x="417" y="285"/>
                    </a:lnTo>
                    <a:lnTo>
                      <a:pt x="422" y="290"/>
                    </a:lnTo>
                    <a:lnTo>
                      <a:pt x="429" y="296"/>
                    </a:lnTo>
                    <a:lnTo>
                      <a:pt x="437" y="302"/>
                    </a:lnTo>
                    <a:lnTo>
                      <a:pt x="442" y="307"/>
                    </a:lnTo>
                    <a:lnTo>
                      <a:pt x="443" y="311"/>
                    </a:lnTo>
                    <a:lnTo>
                      <a:pt x="439" y="313"/>
                    </a:lnTo>
                    <a:lnTo>
                      <a:pt x="431" y="313"/>
                    </a:lnTo>
                    <a:lnTo>
                      <a:pt x="422" y="313"/>
                    </a:lnTo>
                    <a:lnTo>
                      <a:pt x="413" y="312"/>
                    </a:lnTo>
                    <a:lnTo>
                      <a:pt x="406" y="313"/>
                    </a:lnTo>
                    <a:lnTo>
                      <a:pt x="403" y="314"/>
                    </a:lnTo>
                    <a:lnTo>
                      <a:pt x="404" y="318"/>
                    </a:lnTo>
                    <a:lnTo>
                      <a:pt x="408" y="324"/>
                    </a:lnTo>
                    <a:lnTo>
                      <a:pt x="413" y="332"/>
                    </a:lnTo>
                    <a:lnTo>
                      <a:pt x="419" y="339"/>
                    </a:lnTo>
                    <a:lnTo>
                      <a:pt x="423" y="345"/>
                    </a:lnTo>
                    <a:lnTo>
                      <a:pt x="424" y="349"/>
                    </a:lnTo>
                    <a:lnTo>
                      <a:pt x="421" y="350"/>
                    </a:lnTo>
                    <a:lnTo>
                      <a:pt x="417" y="350"/>
                    </a:lnTo>
                    <a:lnTo>
                      <a:pt x="411" y="348"/>
                    </a:lnTo>
                    <a:lnTo>
                      <a:pt x="404" y="347"/>
                    </a:lnTo>
                    <a:lnTo>
                      <a:pt x="394" y="345"/>
                    </a:lnTo>
                    <a:lnTo>
                      <a:pt x="387" y="344"/>
                    </a:lnTo>
                    <a:lnTo>
                      <a:pt x="383" y="345"/>
                    </a:lnTo>
                    <a:lnTo>
                      <a:pt x="383" y="348"/>
                    </a:lnTo>
                    <a:lnTo>
                      <a:pt x="385" y="353"/>
                    </a:lnTo>
                    <a:lnTo>
                      <a:pt x="389" y="361"/>
                    </a:lnTo>
                    <a:lnTo>
                      <a:pt x="393" y="367"/>
                    </a:lnTo>
                    <a:lnTo>
                      <a:pt x="396" y="374"/>
                    </a:lnTo>
                    <a:lnTo>
                      <a:pt x="398" y="379"/>
                    </a:lnTo>
                    <a:lnTo>
                      <a:pt x="398" y="382"/>
                    </a:lnTo>
                    <a:lnTo>
                      <a:pt x="395" y="383"/>
                    </a:lnTo>
                    <a:lnTo>
                      <a:pt x="391" y="382"/>
                    </a:lnTo>
                    <a:lnTo>
                      <a:pt x="385" y="380"/>
                    </a:lnTo>
                    <a:lnTo>
                      <a:pt x="379" y="377"/>
                    </a:lnTo>
                    <a:lnTo>
                      <a:pt x="371" y="373"/>
                    </a:lnTo>
                    <a:lnTo>
                      <a:pt x="363" y="371"/>
                    </a:lnTo>
                    <a:lnTo>
                      <a:pt x="359" y="371"/>
                    </a:lnTo>
                    <a:lnTo>
                      <a:pt x="358" y="375"/>
                    </a:lnTo>
                    <a:lnTo>
                      <a:pt x="360" y="380"/>
                    </a:lnTo>
                    <a:lnTo>
                      <a:pt x="362" y="387"/>
                    </a:lnTo>
                    <a:lnTo>
                      <a:pt x="364" y="395"/>
                    </a:lnTo>
                    <a:lnTo>
                      <a:pt x="367" y="402"/>
                    </a:lnTo>
                    <a:lnTo>
                      <a:pt x="368" y="408"/>
                    </a:lnTo>
                    <a:lnTo>
                      <a:pt x="367" y="411"/>
                    </a:lnTo>
                    <a:lnTo>
                      <a:pt x="364" y="411"/>
                    </a:lnTo>
                    <a:lnTo>
                      <a:pt x="360" y="409"/>
                    </a:lnTo>
                    <a:lnTo>
                      <a:pt x="355" y="406"/>
                    </a:lnTo>
                    <a:lnTo>
                      <a:pt x="349" y="402"/>
                    </a:lnTo>
                    <a:lnTo>
                      <a:pt x="342" y="397"/>
                    </a:lnTo>
                    <a:lnTo>
                      <a:pt x="335" y="394"/>
                    </a:lnTo>
                    <a:lnTo>
                      <a:pt x="331" y="393"/>
                    </a:lnTo>
                    <a:lnTo>
                      <a:pt x="329" y="397"/>
                    </a:lnTo>
                    <a:lnTo>
                      <a:pt x="330" y="404"/>
                    </a:lnTo>
                    <a:lnTo>
                      <a:pt x="331" y="413"/>
                    </a:lnTo>
                    <a:lnTo>
                      <a:pt x="332" y="422"/>
                    </a:lnTo>
                    <a:lnTo>
                      <a:pt x="332" y="430"/>
                    </a:lnTo>
                    <a:lnTo>
                      <a:pt x="331" y="433"/>
                    </a:lnTo>
                    <a:lnTo>
                      <a:pt x="329" y="433"/>
                    </a:lnTo>
                    <a:lnTo>
                      <a:pt x="327" y="432"/>
                    </a:lnTo>
                    <a:lnTo>
                      <a:pt x="324" y="430"/>
                    </a:lnTo>
                    <a:lnTo>
                      <a:pt x="322" y="428"/>
                    </a:lnTo>
                    <a:lnTo>
                      <a:pt x="318" y="425"/>
                    </a:lnTo>
                    <a:lnTo>
                      <a:pt x="315" y="420"/>
                    </a:lnTo>
                    <a:lnTo>
                      <a:pt x="312" y="417"/>
                    </a:lnTo>
                    <a:lnTo>
                      <a:pt x="309" y="414"/>
                    </a:lnTo>
                    <a:lnTo>
                      <a:pt x="306" y="412"/>
                    </a:lnTo>
                    <a:lnTo>
                      <a:pt x="303" y="410"/>
                    </a:lnTo>
                    <a:lnTo>
                      <a:pt x="300" y="409"/>
                    </a:lnTo>
                    <a:lnTo>
                      <a:pt x="299" y="409"/>
                    </a:lnTo>
                    <a:lnTo>
                      <a:pt x="297" y="412"/>
                    </a:lnTo>
                    <a:lnTo>
                      <a:pt x="296" y="419"/>
                    </a:lnTo>
                    <a:lnTo>
                      <a:pt x="295" y="429"/>
                    </a:lnTo>
                    <a:lnTo>
                      <a:pt x="295" y="438"/>
                    </a:lnTo>
                    <a:lnTo>
                      <a:pt x="294" y="445"/>
                    </a:lnTo>
                    <a:lnTo>
                      <a:pt x="292" y="448"/>
                    </a:lnTo>
                    <a:lnTo>
                      <a:pt x="290" y="448"/>
                    </a:lnTo>
                    <a:lnTo>
                      <a:pt x="288" y="446"/>
                    </a:lnTo>
                    <a:lnTo>
                      <a:pt x="286" y="444"/>
                    </a:lnTo>
                    <a:lnTo>
                      <a:pt x="284" y="441"/>
                    </a:lnTo>
                    <a:lnTo>
                      <a:pt x="281" y="437"/>
                    </a:lnTo>
                    <a:lnTo>
                      <a:pt x="279" y="434"/>
                    </a:lnTo>
                    <a:lnTo>
                      <a:pt x="276" y="430"/>
                    </a:lnTo>
                    <a:lnTo>
                      <a:pt x="273" y="426"/>
                    </a:lnTo>
                    <a:lnTo>
                      <a:pt x="270" y="422"/>
                    </a:lnTo>
                    <a:lnTo>
                      <a:pt x="268" y="420"/>
                    </a:lnTo>
                    <a:lnTo>
                      <a:pt x="266" y="418"/>
                    </a:lnTo>
                    <a:lnTo>
                      <a:pt x="264" y="418"/>
                    </a:lnTo>
                    <a:lnTo>
                      <a:pt x="262" y="421"/>
                    </a:lnTo>
                    <a:lnTo>
                      <a:pt x="259" y="429"/>
                    </a:lnTo>
                    <a:lnTo>
                      <a:pt x="258" y="438"/>
                    </a:lnTo>
                    <a:lnTo>
                      <a:pt x="256" y="446"/>
                    </a:lnTo>
                    <a:lnTo>
                      <a:pt x="253" y="453"/>
                    </a:lnTo>
                    <a:lnTo>
                      <a:pt x="250" y="457"/>
                    </a:lnTo>
                    <a:lnTo>
                      <a:pt x="247" y="453"/>
                    </a:lnTo>
                    <a:lnTo>
                      <a:pt x="244" y="447"/>
                    </a:lnTo>
                    <a:lnTo>
                      <a:pt x="239" y="439"/>
                    </a:lnTo>
                    <a:lnTo>
                      <a:pt x="236" y="431"/>
                    </a:lnTo>
                    <a:lnTo>
                      <a:pt x="232" y="425"/>
                    </a:lnTo>
                    <a:lnTo>
                      <a:pt x="229" y="421"/>
                    </a:lnTo>
                    <a:lnTo>
                      <a:pt x="226" y="425"/>
                    </a:lnTo>
                    <a:lnTo>
                      <a:pt x="222" y="431"/>
                    </a:lnTo>
                    <a:lnTo>
                      <a:pt x="219" y="439"/>
                    </a:lnTo>
                    <a:lnTo>
                      <a:pt x="215" y="447"/>
                    </a:lnTo>
                    <a:lnTo>
                      <a:pt x="212" y="453"/>
                    </a:lnTo>
                    <a:lnTo>
                      <a:pt x="208" y="457"/>
                    </a:lnTo>
                    <a:lnTo>
                      <a:pt x="205" y="453"/>
                    </a:lnTo>
                    <a:lnTo>
                      <a:pt x="202" y="446"/>
                    </a:lnTo>
                    <a:lnTo>
                      <a:pt x="200" y="438"/>
                    </a:lnTo>
                    <a:lnTo>
                      <a:pt x="199" y="429"/>
                    </a:lnTo>
                    <a:lnTo>
                      <a:pt x="196" y="421"/>
                    </a:lnTo>
                    <a:lnTo>
                      <a:pt x="194" y="418"/>
                    </a:lnTo>
                    <a:lnTo>
                      <a:pt x="192" y="418"/>
                    </a:lnTo>
                    <a:lnTo>
                      <a:pt x="190" y="420"/>
                    </a:lnTo>
                    <a:lnTo>
                      <a:pt x="188" y="422"/>
                    </a:lnTo>
                    <a:lnTo>
                      <a:pt x="185" y="426"/>
                    </a:lnTo>
                    <a:lnTo>
                      <a:pt x="183" y="430"/>
                    </a:lnTo>
                    <a:lnTo>
                      <a:pt x="180" y="434"/>
                    </a:lnTo>
                    <a:lnTo>
                      <a:pt x="177" y="437"/>
                    </a:lnTo>
                    <a:lnTo>
                      <a:pt x="174" y="441"/>
                    </a:lnTo>
                    <a:lnTo>
                      <a:pt x="172" y="444"/>
                    </a:lnTo>
                    <a:lnTo>
                      <a:pt x="170" y="447"/>
                    </a:lnTo>
                    <a:lnTo>
                      <a:pt x="168" y="448"/>
                    </a:lnTo>
                    <a:lnTo>
                      <a:pt x="166" y="448"/>
                    </a:lnTo>
                    <a:lnTo>
                      <a:pt x="164" y="445"/>
                    </a:lnTo>
                    <a:lnTo>
                      <a:pt x="163" y="438"/>
                    </a:lnTo>
                    <a:lnTo>
                      <a:pt x="163" y="429"/>
                    </a:lnTo>
                    <a:lnTo>
                      <a:pt x="162" y="419"/>
                    </a:lnTo>
                    <a:lnTo>
                      <a:pt x="161" y="412"/>
                    </a:lnTo>
                    <a:lnTo>
                      <a:pt x="159" y="409"/>
                    </a:lnTo>
                    <a:lnTo>
                      <a:pt x="158" y="409"/>
                    </a:lnTo>
                    <a:lnTo>
                      <a:pt x="155" y="410"/>
                    </a:lnTo>
                    <a:lnTo>
                      <a:pt x="153" y="412"/>
                    </a:lnTo>
                    <a:lnTo>
                      <a:pt x="150" y="414"/>
                    </a:lnTo>
                    <a:lnTo>
                      <a:pt x="146" y="417"/>
                    </a:lnTo>
                    <a:lnTo>
                      <a:pt x="143" y="420"/>
                    </a:lnTo>
                    <a:lnTo>
                      <a:pt x="140" y="425"/>
                    </a:lnTo>
                    <a:lnTo>
                      <a:pt x="136" y="428"/>
                    </a:lnTo>
                    <a:lnTo>
                      <a:pt x="134" y="430"/>
                    </a:lnTo>
                    <a:lnTo>
                      <a:pt x="131" y="432"/>
                    </a:lnTo>
                    <a:lnTo>
                      <a:pt x="129" y="433"/>
                    </a:lnTo>
                    <a:lnTo>
                      <a:pt x="127" y="433"/>
                    </a:lnTo>
                    <a:lnTo>
                      <a:pt x="126" y="430"/>
                    </a:lnTo>
                    <a:lnTo>
                      <a:pt x="126" y="422"/>
                    </a:lnTo>
                    <a:lnTo>
                      <a:pt x="127" y="413"/>
                    </a:lnTo>
                    <a:lnTo>
                      <a:pt x="128" y="404"/>
                    </a:lnTo>
                    <a:lnTo>
                      <a:pt x="129" y="397"/>
                    </a:lnTo>
                    <a:lnTo>
                      <a:pt x="127" y="393"/>
                    </a:lnTo>
                    <a:lnTo>
                      <a:pt x="123" y="394"/>
                    </a:lnTo>
                    <a:lnTo>
                      <a:pt x="117" y="397"/>
                    </a:lnTo>
                    <a:lnTo>
                      <a:pt x="109" y="402"/>
                    </a:lnTo>
                    <a:lnTo>
                      <a:pt x="103" y="406"/>
                    </a:lnTo>
                    <a:lnTo>
                      <a:pt x="98" y="409"/>
                    </a:lnTo>
                    <a:lnTo>
                      <a:pt x="94" y="411"/>
                    </a:lnTo>
                    <a:lnTo>
                      <a:pt x="91" y="411"/>
                    </a:lnTo>
                    <a:lnTo>
                      <a:pt x="90" y="408"/>
                    </a:lnTo>
                    <a:lnTo>
                      <a:pt x="91" y="402"/>
                    </a:lnTo>
                    <a:lnTo>
                      <a:pt x="94" y="395"/>
                    </a:lnTo>
                    <a:lnTo>
                      <a:pt x="96" y="387"/>
                    </a:lnTo>
                    <a:lnTo>
                      <a:pt x="98" y="380"/>
                    </a:lnTo>
                    <a:lnTo>
                      <a:pt x="100" y="375"/>
                    </a:lnTo>
                    <a:lnTo>
                      <a:pt x="99" y="371"/>
                    </a:lnTo>
                    <a:lnTo>
                      <a:pt x="95" y="371"/>
                    </a:lnTo>
                    <a:lnTo>
                      <a:pt x="88" y="373"/>
                    </a:lnTo>
                    <a:lnTo>
                      <a:pt x="79" y="377"/>
                    </a:lnTo>
                    <a:lnTo>
                      <a:pt x="73" y="380"/>
                    </a:lnTo>
                    <a:lnTo>
                      <a:pt x="67" y="382"/>
                    </a:lnTo>
                    <a:lnTo>
                      <a:pt x="63" y="383"/>
                    </a:lnTo>
                    <a:lnTo>
                      <a:pt x="60" y="382"/>
                    </a:lnTo>
                    <a:lnTo>
                      <a:pt x="60" y="379"/>
                    </a:lnTo>
                    <a:lnTo>
                      <a:pt x="62" y="374"/>
                    </a:lnTo>
                    <a:lnTo>
                      <a:pt x="65" y="367"/>
                    </a:lnTo>
                    <a:lnTo>
                      <a:pt x="69" y="361"/>
                    </a:lnTo>
                    <a:lnTo>
                      <a:pt x="73" y="353"/>
                    </a:lnTo>
                    <a:lnTo>
                      <a:pt x="75" y="348"/>
                    </a:lnTo>
                    <a:lnTo>
                      <a:pt x="74" y="345"/>
                    </a:lnTo>
                    <a:lnTo>
                      <a:pt x="71" y="344"/>
                    </a:lnTo>
                    <a:lnTo>
                      <a:pt x="64" y="345"/>
                    </a:lnTo>
                    <a:lnTo>
                      <a:pt x="55" y="347"/>
                    </a:lnTo>
                    <a:lnTo>
                      <a:pt x="47" y="348"/>
                    </a:lnTo>
                    <a:lnTo>
                      <a:pt x="41" y="350"/>
                    </a:lnTo>
                    <a:lnTo>
                      <a:pt x="37" y="350"/>
                    </a:lnTo>
                    <a:lnTo>
                      <a:pt x="34" y="349"/>
                    </a:lnTo>
                    <a:lnTo>
                      <a:pt x="35" y="345"/>
                    </a:lnTo>
                    <a:lnTo>
                      <a:pt x="39" y="339"/>
                    </a:lnTo>
                    <a:lnTo>
                      <a:pt x="45" y="332"/>
                    </a:lnTo>
                    <a:lnTo>
                      <a:pt x="50" y="324"/>
                    </a:lnTo>
                    <a:lnTo>
                      <a:pt x="55" y="318"/>
                    </a:lnTo>
                    <a:lnTo>
                      <a:pt x="56" y="314"/>
                    </a:lnTo>
                    <a:lnTo>
                      <a:pt x="52" y="313"/>
                    </a:lnTo>
                    <a:lnTo>
                      <a:pt x="45" y="312"/>
                    </a:lnTo>
                    <a:lnTo>
                      <a:pt x="36" y="313"/>
                    </a:lnTo>
                    <a:lnTo>
                      <a:pt x="27" y="313"/>
                    </a:lnTo>
                    <a:lnTo>
                      <a:pt x="19" y="313"/>
                    </a:lnTo>
                    <a:lnTo>
                      <a:pt x="15" y="311"/>
                    </a:lnTo>
                    <a:lnTo>
                      <a:pt x="16" y="307"/>
                    </a:lnTo>
                    <a:lnTo>
                      <a:pt x="22" y="302"/>
                    </a:lnTo>
                    <a:lnTo>
                      <a:pt x="29" y="296"/>
                    </a:lnTo>
                    <a:lnTo>
                      <a:pt x="36" y="290"/>
                    </a:lnTo>
                    <a:lnTo>
                      <a:pt x="41" y="285"/>
                    </a:lnTo>
                    <a:lnTo>
                      <a:pt x="43" y="281"/>
                    </a:lnTo>
                    <a:lnTo>
                      <a:pt x="39" y="279"/>
                    </a:lnTo>
                    <a:lnTo>
                      <a:pt x="32" y="277"/>
                    </a:lnTo>
                    <a:lnTo>
                      <a:pt x="24" y="276"/>
                    </a:lnTo>
                    <a:lnTo>
                      <a:pt x="14" y="275"/>
                    </a:lnTo>
                    <a:lnTo>
                      <a:pt x="7" y="273"/>
                    </a:lnTo>
                    <a:lnTo>
                      <a:pt x="4" y="271"/>
                    </a:lnTo>
                    <a:lnTo>
                      <a:pt x="6" y="267"/>
                    </a:lnTo>
                    <a:lnTo>
                      <a:pt x="12" y="262"/>
                    </a:lnTo>
                    <a:lnTo>
                      <a:pt x="19" y="258"/>
                    </a:lnTo>
                    <a:lnTo>
                      <a:pt x="28" y="254"/>
                    </a:lnTo>
                    <a:lnTo>
                      <a:pt x="34" y="250"/>
                    </a:lnTo>
                    <a:lnTo>
                      <a:pt x="36" y="246"/>
                    </a:lnTo>
                    <a:lnTo>
                      <a:pt x="34" y="243"/>
                    </a:lnTo>
                    <a:lnTo>
                      <a:pt x="27" y="240"/>
                    </a:lnTo>
                    <a:lnTo>
                      <a:pt x="18" y="238"/>
                    </a:lnTo>
                    <a:lnTo>
                      <a:pt x="9" y="235"/>
                    </a:lnTo>
                    <a:lnTo>
                      <a:pt x="3" y="231"/>
                    </a:lnTo>
                    <a:lnTo>
                      <a:pt x="0" y="228"/>
                    </a:lnTo>
                    <a:lnTo>
                      <a:pt x="3" y="225"/>
                    </a:lnTo>
                    <a:lnTo>
                      <a:pt x="9" y="222"/>
                    </a:lnTo>
                    <a:lnTo>
                      <a:pt x="18" y="219"/>
                    </a:lnTo>
                    <a:lnTo>
                      <a:pt x="27" y="216"/>
                    </a:lnTo>
                    <a:lnTo>
                      <a:pt x="34" y="213"/>
                    </a:lnTo>
                    <a:lnTo>
                      <a:pt x="36" y="210"/>
                    </a:lnTo>
                    <a:lnTo>
                      <a:pt x="34" y="207"/>
                    </a:lnTo>
                    <a:lnTo>
                      <a:pt x="28" y="202"/>
                    </a:lnTo>
                    <a:lnTo>
                      <a:pt x="20" y="198"/>
                    </a:lnTo>
                    <a:lnTo>
                      <a:pt x="12" y="193"/>
                    </a:lnTo>
                    <a:lnTo>
                      <a:pt x="6" y="189"/>
                    </a:lnTo>
                    <a:lnTo>
                      <a:pt x="4" y="186"/>
                    </a:lnTo>
                    <a:lnTo>
                      <a:pt x="7" y="184"/>
                    </a:lnTo>
                    <a:lnTo>
                      <a:pt x="14" y="182"/>
                    </a:lnTo>
                    <a:lnTo>
                      <a:pt x="24" y="181"/>
                    </a:lnTo>
                    <a:lnTo>
                      <a:pt x="32" y="180"/>
                    </a:lnTo>
                    <a:lnTo>
                      <a:pt x="39" y="178"/>
                    </a:lnTo>
                    <a:lnTo>
                      <a:pt x="43" y="176"/>
                    </a:lnTo>
                    <a:lnTo>
                      <a:pt x="41" y="172"/>
                    </a:lnTo>
                    <a:lnTo>
                      <a:pt x="36" y="166"/>
                    </a:lnTo>
                    <a:lnTo>
                      <a:pt x="29" y="160"/>
                    </a:lnTo>
                    <a:lnTo>
                      <a:pt x="22" y="154"/>
                    </a:lnTo>
                    <a:lnTo>
                      <a:pt x="16" y="149"/>
                    </a:lnTo>
                    <a:lnTo>
                      <a:pt x="15" y="146"/>
                    </a:lnTo>
                    <a:lnTo>
                      <a:pt x="19" y="144"/>
                    </a:lnTo>
                    <a:lnTo>
                      <a:pt x="27" y="143"/>
                    </a:lnTo>
                    <a:lnTo>
                      <a:pt x="36" y="144"/>
                    </a:lnTo>
                    <a:lnTo>
                      <a:pt x="45" y="144"/>
                    </a:lnTo>
                    <a:lnTo>
                      <a:pt x="52" y="144"/>
                    </a:lnTo>
                    <a:lnTo>
                      <a:pt x="56" y="142"/>
                    </a:lnTo>
                    <a:lnTo>
                      <a:pt x="55" y="137"/>
                    </a:lnTo>
                    <a:lnTo>
                      <a:pt x="50" y="131"/>
                    </a:lnTo>
                    <a:lnTo>
                      <a:pt x="45" y="125"/>
                    </a:lnTo>
                    <a:lnTo>
                      <a:pt x="39" y="118"/>
                    </a:lnTo>
                    <a:lnTo>
                      <a:pt x="35" y="112"/>
                    </a:lnTo>
                    <a:lnTo>
                      <a:pt x="34" y="107"/>
                    </a:lnTo>
                    <a:lnTo>
                      <a:pt x="37" y="106"/>
                    </a:lnTo>
                    <a:lnTo>
                      <a:pt x="41" y="106"/>
                    </a:lnTo>
                    <a:lnTo>
                      <a:pt x="47" y="107"/>
                    </a:lnTo>
                    <a:lnTo>
                      <a:pt x="55" y="110"/>
                    </a:lnTo>
                    <a:lnTo>
                      <a:pt x="64" y="112"/>
                    </a:lnTo>
                    <a:lnTo>
                      <a:pt x="71" y="113"/>
                    </a:lnTo>
                    <a:lnTo>
                      <a:pt x="74" y="112"/>
                    </a:lnTo>
                    <a:lnTo>
                      <a:pt x="75" y="109"/>
                    </a:lnTo>
                    <a:lnTo>
                      <a:pt x="73" y="102"/>
                    </a:lnTo>
                    <a:lnTo>
                      <a:pt x="69" y="96"/>
                    </a:lnTo>
                    <a:lnTo>
                      <a:pt x="65" y="89"/>
                    </a:lnTo>
                    <a:lnTo>
                      <a:pt x="62" y="83"/>
                    </a:lnTo>
                    <a:lnTo>
                      <a:pt x="60" y="78"/>
                    </a:lnTo>
                    <a:lnTo>
                      <a:pt x="60" y="73"/>
                    </a:lnTo>
                    <a:lnTo>
                      <a:pt x="63" y="73"/>
                    </a:lnTo>
                    <a:lnTo>
                      <a:pt x="67" y="74"/>
                    </a:lnTo>
                    <a:lnTo>
                      <a:pt x="73" y="77"/>
                    </a:lnTo>
                    <a:lnTo>
                      <a:pt x="79" y="80"/>
                    </a:lnTo>
                    <a:lnTo>
                      <a:pt x="88" y="83"/>
                    </a:lnTo>
                    <a:lnTo>
                      <a:pt x="95" y="86"/>
                    </a:lnTo>
                    <a:lnTo>
                      <a:pt x="99" y="8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6" y="69"/>
                    </a:lnTo>
                    <a:lnTo>
                      <a:pt x="94" y="61"/>
                    </a:lnTo>
                    <a:lnTo>
                      <a:pt x="91" y="54"/>
                    </a:lnTo>
                    <a:lnTo>
                      <a:pt x="90" y="49"/>
                    </a:lnTo>
                    <a:lnTo>
                      <a:pt x="91" y="46"/>
                    </a:lnTo>
                    <a:lnTo>
                      <a:pt x="94" y="46"/>
                    </a:lnTo>
                    <a:lnTo>
                      <a:pt x="98" y="47"/>
                    </a:lnTo>
                    <a:lnTo>
                      <a:pt x="103" y="51"/>
                    </a:lnTo>
                    <a:lnTo>
                      <a:pt x="109" y="55"/>
                    </a:lnTo>
                    <a:lnTo>
                      <a:pt x="117" y="60"/>
                    </a:lnTo>
                    <a:lnTo>
                      <a:pt x="123" y="63"/>
                    </a:lnTo>
                    <a:lnTo>
                      <a:pt x="127" y="64"/>
                    </a:lnTo>
                    <a:lnTo>
                      <a:pt x="129" y="60"/>
                    </a:lnTo>
                    <a:lnTo>
                      <a:pt x="128" y="52"/>
                    </a:lnTo>
                    <a:lnTo>
                      <a:pt x="127" y="43"/>
                    </a:lnTo>
                    <a:lnTo>
                      <a:pt x="126" y="34"/>
                    </a:lnTo>
                    <a:lnTo>
                      <a:pt x="126" y="27"/>
                    </a:lnTo>
                    <a:lnTo>
                      <a:pt x="127" y="23"/>
                    </a:lnTo>
                    <a:lnTo>
                      <a:pt x="129" y="23"/>
                    </a:lnTo>
                    <a:lnTo>
                      <a:pt x="131" y="24"/>
                    </a:lnTo>
                    <a:lnTo>
                      <a:pt x="134" y="26"/>
                    </a:lnTo>
                    <a:lnTo>
                      <a:pt x="136" y="28"/>
                    </a:lnTo>
                    <a:lnTo>
                      <a:pt x="140" y="32"/>
                    </a:lnTo>
                    <a:lnTo>
                      <a:pt x="143" y="35"/>
                    </a:lnTo>
                    <a:lnTo>
                      <a:pt x="146" y="38"/>
                    </a:lnTo>
                    <a:lnTo>
                      <a:pt x="150" y="41"/>
                    </a:lnTo>
                    <a:lnTo>
                      <a:pt x="153" y="44"/>
                    </a:lnTo>
                    <a:lnTo>
                      <a:pt x="155" y="47"/>
                    </a:lnTo>
                    <a:lnTo>
                      <a:pt x="158" y="48"/>
                    </a:lnTo>
                    <a:lnTo>
                      <a:pt x="159" y="48"/>
                    </a:lnTo>
                    <a:lnTo>
                      <a:pt x="161" y="44"/>
                    </a:lnTo>
                    <a:lnTo>
                      <a:pt x="162" y="36"/>
                    </a:lnTo>
                    <a:lnTo>
                      <a:pt x="163" y="28"/>
                    </a:lnTo>
                    <a:lnTo>
                      <a:pt x="163" y="19"/>
                    </a:lnTo>
                    <a:lnTo>
                      <a:pt x="164" y="11"/>
                    </a:lnTo>
                    <a:lnTo>
                      <a:pt x="166" y="7"/>
                    </a:lnTo>
                    <a:lnTo>
                      <a:pt x="168" y="8"/>
                    </a:lnTo>
                    <a:lnTo>
                      <a:pt x="170" y="9"/>
                    </a:lnTo>
                    <a:lnTo>
                      <a:pt x="172" y="11"/>
                    </a:lnTo>
                    <a:lnTo>
                      <a:pt x="174" y="16"/>
                    </a:lnTo>
                    <a:lnTo>
                      <a:pt x="177" y="19"/>
                    </a:lnTo>
                    <a:lnTo>
                      <a:pt x="180" y="23"/>
                    </a:lnTo>
                    <a:lnTo>
                      <a:pt x="183" y="27"/>
                    </a:lnTo>
                    <a:lnTo>
                      <a:pt x="185" y="30"/>
                    </a:lnTo>
                    <a:lnTo>
                      <a:pt x="188" y="33"/>
                    </a:lnTo>
                    <a:lnTo>
                      <a:pt x="190" y="36"/>
                    </a:lnTo>
                    <a:lnTo>
                      <a:pt x="192" y="37"/>
                    </a:lnTo>
                    <a:lnTo>
                      <a:pt x="194" y="38"/>
                    </a:lnTo>
                    <a:lnTo>
                      <a:pt x="196" y="35"/>
                    </a:lnTo>
                    <a:lnTo>
                      <a:pt x="199" y="28"/>
                    </a:lnTo>
                    <a:lnTo>
                      <a:pt x="200" y="19"/>
                    </a:lnTo>
                    <a:lnTo>
                      <a:pt x="202" y="9"/>
                    </a:lnTo>
                    <a:lnTo>
                      <a:pt x="205" y="3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9221">
                <a:extLst>
                  <a:ext uri="{FF2B5EF4-FFF2-40B4-BE49-F238E27FC236}">
                    <a16:creationId xmlns:a16="http://schemas.microsoft.com/office/drawing/2014/main" id="{678379CC-36FD-481E-9365-05A0D63F10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0800" y="3627438"/>
                <a:ext cx="234950" cy="236538"/>
              </a:xfrm>
              <a:custGeom>
                <a:avLst/>
                <a:gdLst>
                  <a:gd name="T0" fmla="*/ 74 w 148"/>
                  <a:gd name="T1" fmla="*/ 25 h 149"/>
                  <a:gd name="T2" fmla="*/ 59 w 148"/>
                  <a:gd name="T3" fmla="*/ 27 h 149"/>
                  <a:gd name="T4" fmla="*/ 45 w 148"/>
                  <a:gd name="T5" fmla="*/ 34 h 149"/>
                  <a:gd name="T6" fmla="*/ 34 w 148"/>
                  <a:gd name="T7" fmla="*/ 45 h 149"/>
                  <a:gd name="T8" fmla="*/ 28 w 148"/>
                  <a:gd name="T9" fmla="*/ 59 h 149"/>
                  <a:gd name="T10" fmla="*/ 25 w 148"/>
                  <a:gd name="T11" fmla="*/ 74 h 149"/>
                  <a:gd name="T12" fmla="*/ 28 w 148"/>
                  <a:gd name="T13" fmla="*/ 90 h 149"/>
                  <a:gd name="T14" fmla="*/ 34 w 148"/>
                  <a:gd name="T15" fmla="*/ 103 h 149"/>
                  <a:gd name="T16" fmla="*/ 45 w 148"/>
                  <a:gd name="T17" fmla="*/ 114 h 149"/>
                  <a:gd name="T18" fmla="*/ 59 w 148"/>
                  <a:gd name="T19" fmla="*/ 121 h 149"/>
                  <a:gd name="T20" fmla="*/ 74 w 148"/>
                  <a:gd name="T21" fmla="*/ 124 h 149"/>
                  <a:gd name="T22" fmla="*/ 90 w 148"/>
                  <a:gd name="T23" fmla="*/ 121 h 149"/>
                  <a:gd name="T24" fmla="*/ 103 w 148"/>
                  <a:gd name="T25" fmla="*/ 114 h 149"/>
                  <a:gd name="T26" fmla="*/ 114 w 148"/>
                  <a:gd name="T27" fmla="*/ 103 h 149"/>
                  <a:gd name="T28" fmla="*/ 121 w 148"/>
                  <a:gd name="T29" fmla="*/ 90 h 149"/>
                  <a:gd name="T30" fmla="*/ 124 w 148"/>
                  <a:gd name="T31" fmla="*/ 74 h 149"/>
                  <a:gd name="T32" fmla="*/ 121 w 148"/>
                  <a:gd name="T33" fmla="*/ 59 h 149"/>
                  <a:gd name="T34" fmla="*/ 114 w 148"/>
                  <a:gd name="T35" fmla="*/ 45 h 149"/>
                  <a:gd name="T36" fmla="*/ 103 w 148"/>
                  <a:gd name="T37" fmla="*/ 34 h 149"/>
                  <a:gd name="T38" fmla="*/ 90 w 148"/>
                  <a:gd name="T39" fmla="*/ 27 h 149"/>
                  <a:gd name="T40" fmla="*/ 74 w 148"/>
                  <a:gd name="T41" fmla="*/ 25 h 149"/>
                  <a:gd name="T42" fmla="*/ 74 w 148"/>
                  <a:gd name="T43" fmla="*/ 0 h 149"/>
                  <a:gd name="T44" fmla="*/ 94 w 148"/>
                  <a:gd name="T45" fmla="*/ 2 h 149"/>
                  <a:gd name="T46" fmla="*/ 111 w 148"/>
                  <a:gd name="T47" fmla="*/ 10 h 149"/>
                  <a:gd name="T48" fmla="*/ 127 w 148"/>
                  <a:gd name="T49" fmla="*/ 22 h 149"/>
                  <a:gd name="T50" fmla="*/ 138 w 148"/>
                  <a:gd name="T51" fmla="*/ 36 h 149"/>
                  <a:gd name="T52" fmla="*/ 145 w 148"/>
                  <a:gd name="T53" fmla="*/ 55 h 149"/>
                  <a:gd name="T54" fmla="*/ 148 w 148"/>
                  <a:gd name="T55" fmla="*/ 74 h 149"/>
                  <a:gd name="T56" fmla="*/ 145 w 148"/>
                  <a:gd name="T57" fmla="*/ 94 h 149"/>
                  <a:gd name="T58" fmla="*/ 138 w 148"/>
                  <a:gd name="T59" fmla="*/ 111 h 149"/>
                  <a:gd name="T60" fmla="*/ 127 w 148"/>
                  <a:gd name="T61" fmla="*/ 127 h 149"/>
                  <a:gd name="T62" fmla="*/ 111 w 148"/>
                  <a:gd name="T63" fmla="*/ 138 h 149"/>
                  <a:gd name="T64" fmla="*/ 94 w 148"/>
                  <a:gd name="T65" fmla="*/ 146 h 149"/>
                  <a:gd name="T66" fmla="*/ 74 w 148"/>
                  <a:gd name="T67" fmla="*/ 149 h 149"/>
                  <a:gd name="T68" fmla="*/ 54 w 148"/>
                  <a:gd name="T69" fmla="*/ 146 h 149"/>
                  <a:gd name="T70" fmla="*/ 37 w 148"/>
                  <a:gd name="T71" fmla="*/ 138 h 149"/>
                  <a:gd name="T72" fmla="*/ 21 w 148"/>
                  <a:gd name="T73" fmla="*/ 127 h 149"/>
                  <a:gd name="T74" fmla="*/ 10 w 148"/>
                  <a:gd name="T75" fmla="*/ 111 h 149"/>
                  <a:gd name="T76" fmla="*/ 3 w 148"/>
                  <a:gd name="T77" fmla="*/ 94 h 149"/>
                  <a:gd name="T78" fmla="*/ 0 w 148"/>
                  <a:gd name="T79" fmla="*/ 74 h 149"/>
                  <a:gd name="T80" fmla="*/ 3 w 148"/>
                  <a:gd name="T81" fmla="*/ 55 h 149"/>
                  <a:gd name="T82" fmla="*/ 10 w 148"/>
                  <a:gd name="T83" fmla="*/ 36 h 149"/>
                  <a:gd name="T84" fmla="*/ 21 w 148"/>
                  <a:gd name="T85" fmla="*/ 22 h 149"/>
                  <a:gd name="T86" fmla="*/ 37 w 148"/>
                  <a:gd name="T87" fmla="*/ 10 h 149"/>
                  <a:gd name="T88" fmla="*/ 54 w 148"/>
                  <a:gd name="T89" fmla="*/ 2 h 149"/>
                  <a:gd name="T90" fmla="*/ 74 w 148"/>
                  <a:gd name="T9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149">
                    <a:moveTo>
                      <a:pt x="74" y="25"/>
                    </a:moveTo>
                    <a:lnTo>
                      <a:pt x="59" y="27"/>
                    </a:lnTo>
                    <a:lnTo>
                      <a:pt x="45" y="34"/>
                    </a:lnTo>
                    <a:lnTo>
                      <a:pt x="34" y="45"/>
                    </a:lnTo>
                    <a:lnTo>
                      <a:pt x="28" y="59"/>
                    </a:lnTo>
                    <a:lnTo>
                      <a:pt x="25" y="74"/>
                    </a:lnTo>
                    <a:lnTo>
                      <a:pt x="28" y="90"/>
                    </a:lnTo>
                    <a:lnTo>
                      <a:pt x="34" y="103"/>
                    </a:lnTo>
                    <a:lnTo>
                      <a:pt x="45" y="114"/>
                    </a:lnTo>
                    <a:lnTo>
                      <a:pt x="59" y="121"/>
                    </a:lnTo>
                    <a:lnTo>
                      <a:pt x="74" y="124"/>
                    </a:lnTo>
                    <a:lnTo>
                      <a:pt x="90" y="121"/>
                    </a:lnTo>
                    <a:lnTo>
                      <a:pt x="103" y="114"/>
                    </a:lnTo>
                    <a:lnTo>
                      <a:pt x="114" y="103"/>
                    </a:lnTo>
                    <a:lnTo>
                      <a:pt x="121" y="90"/>
                    </a:lnTo>
                    <a:lnTo>
                      <a:pt x="124" y="74"/>
                    </a:lnTo>
                    <a:lnTo>
                      <a:pt x="121" y="59"/>
                    </a:lnTo>
                    <a:lnTo>
                      <a:pt x="114" y="45"/>
                    </a:lnTo>
                    <a:lnTo>
                      <a:pt x="103" y="34"/>
                    </a:lnTo>
                    <a:lnTo>
                      <a:pt x="90" y="27"/>
                    </a:lnTo>
                    <a:lnTo>
                      <a:pt x="74" y="25"/>
                    </a:lnTo>
                    <a:close/>
                    <a:moveTo>
                      <a:pt x="74" y="0"/>
                    </a:moveTo>
                    <a:lnTo>
                      <a:pt x="94" y="2"/>
                    </a:lnTo>
                    <a:lnTo>
                      <a:pt x="111" y="10"/>
                    </a:lnTo>
                    <a:lnTo>
                      <a:pt x="127" y="22"/>
                    </a:lnTo>
                    <a:lnTo>
                      <a:pt x="138" y="36"/>
                    </a:lnTo>
                    <a:lnTo>
                      <a:pt x="145" y="55"/>
                    </a:lnTo>
                    <a:lnTo>
                      <a:pt x="148" y="74"/>
                    </a:lnTo>
                    <a:lnTo>
                      <a:pt x="145" y="94"/>
                    </a:lnTo>
                    <a:lnTo>
                      <a:pt x="138" y="111"/>
                    </a:lnTo>
                    <a:lnTo>
                      <a:pt x="127" y="127"/>
                    </a:lnTo>
                    <a:lnTo>
                      <a:pt x="111" y="138"/>
                    </a:lnTo>
                    <a:lnTo>
                      <a:pt x="94" y="146"/>
                    </a:lnTo>
                    <a:lnTo>
                      <a:pt x="74" y="149"/>
                    </a:lnTo>
                    <a:lnTo>
                      <a:pt x="54" y="146"/>
                    </a:lnTo>
                    <a:lnTo>
                      <a:pt x="37" y="138"/>
                    </a:lnTo>
                    <a:lnTo>
                      <a:pt x="21" y="127"/>
                    </a:lnTo>
                    <a:lnTo>
                      <a:pt x="10" y="111"/>
                    </a:lnTo>
                    <a:lnTo>
                      <a:pt x="3" y="94"/>
                    </a:lnTo>
                    <a:lnTo>
                      <a:pt x="0" y="74"/>
                    </a:lnTo>
                    <a:lnTo>
                      <a:pt x="3" y="55"/>
                    </a:lnTo>
                    <a:lnTo>
                      <a:pt x="10" y="36"/>
                    </a:lnTo>
                    <a:lnTo>
                      <a:pt x="21" y="22"/>
                    </a:lnTo>
                    <a:lnTo>
                      <a:pt x="37" y="10"/>
                    </a:lnTo>
                    <a:lnTo>
                      <a:pt x="54" y="2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9222">
                <a:extLst>
                  <a:ext uri="{FF2B5EF4-FFF2-40B4-BE49-F238E27FC236}">
                    <a16:creationId xmlns:a16="http://schemas.microsoft.com/office/drawing/2014/main" id="{0F13C482-C089-40FA-A0F7-B5AA4EFF2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288" y="3479800"/>
                <a:ext cx="55563" cy="160338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9223">
                <a:extLst>
                  <a:ext uri="{FF2B5EF4-FFF2-40B4-BE49-F238E27FC236}">
                    <a16:creationId xmlns:a16="http://schemas.microsoft.com/office/drawing/2014/main" id="{C634A3D5-9C61-4755-904B-449C06F0C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1288" y="3840163"/>
                <a:ext cx="55563" cy="160338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9224">
                <a:extLst>
                  <a:ext uri="{FF2B5EF4-FFF2-40B4-BE49-F238E27FC236}">
                    <a16:creationId xmlns:a16="http://schemas.microsoft.com/office/drawing/2014/main" id="{6A9B6B52-C568-45BB-B194-0F3D42307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7925" y="3717925"/>
                <a:ext cx="160338" cy="53975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9225">
                <a:extLst>
                  <a:ext uri="{FF2B5EF4-FFF2-40B4-BE49-F238E27FC236}">
                    <a16:creationId xmlns:a16="http://schemas.microsoft.com/office/drawing/2014/main" id="{918E50C7-75CC-4F62-9B48-88824C433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5588" y="3717925"/>
                <a:ext cx="160338" cy="53975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226">
                <a:extLst>
                  <a:ext uri="{FF2B5EF4-FFF2-40B4-BE49-F238E27FC236}">
                    <a16:creationId xmlns:a16="http://schemas.microsoft.com/office/drawing/2014/main" id="{29952FC2-5410-4654-AF18-91223C83C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888" y="3692525"/>
                <a:ext cx="46038" cy="104775"/>
              </a:xfrm>
              <a:custGeom>
                <a:avLst/>
                <a:gdLst>
                  <a:gd name="T0" fmla="*/ 29 w 29"/>
                  <a:gd name="T1" fmla="*/ 0 h 66"/>
                  <a:gd name="T2" fmla="*/ 29 w 29"/>
                  <a:gd name="T3" fmla="*/ 66 h 66"/>
                  <a:gd name="T4" fmla="*/ 18 w 29"/>
                  <a:gd name="T5" fmla="*/ 62 h 66"/>
                  <a:gd name="T6" fmla="*/ 8 w 29"/>
                  <a:gd name="T7" fmla="*/ 55 h 66"/>
                  <a:gd name="T8" fmla="*/ 2 w 29"/>
                  <a:gd name="T9" fmla="*/ 45 h 66"/>
                  <a:gd name="T10" fmla="*/ 0 w 29"/>
                  <a:gd name="T11" fmla="*/ 33 h 66"/>
                  <a:gd name="T12" fmla="*/ 2 w 29"/>
                  <a:gd name="T13" fmla="*/ 21 h 66"/>
                  <a:gd name="T14" fmla="*/ 8 w 29"/>
                  <a:gd name="T15" fmla="*/ 12 h 66"/>
                  <a:gd name="T16" fmla="*/ 18 w 29"/>
                  <a:gd name="T17" fmla="*/ 3 h 66"/>
                  <a:gd name="T18" fmla="*/ 29 w 29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29" y="0"/>
                    </a:moveTo>
                    <a:lnTo>
                      <a:pt x="29" y="66"/>
                    </a:lnTo>
                    <a:lnTo>
                      <a:pt x="18" y="62"/>
                    </a:lnTo>
                    <a:lnTo>
                      <a:pt x="8" y="55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8" y="12"/>
                    </a:lnTo>
                    <a:lnTo>
                      <a:pt x="18" y="3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227">
                <a:extLst>
                  <a:ext uri="{FF2B5EF4-FFF2-40B4-BE49-F238E27FC236}">
                    <a16:creationId xmlns:a16="http://schemas.microsoft.com/office/drawing/2014/main" id="{5C979990-537B-4E67-9F49-999E8C116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625" y="3692525"/>
                <a:ext cx="46038" cy="104775"/>
              </a:xfrm>
              <a:custGeom>
                <a:avLst/>
                <a:gdLst>
                  <a:gd name="T0" fmla="*/ 0 w 29"/>
                  <a:gd name="T1" fmla="*/ 0 h 66"/>
                  <a:gd name="T2" fmla="*/ 12 w 29"/>
                  <a:gd name="T3" fmla="*/ 3 h 66"/>
                  <a:gd name="T4" fmla="*/ 21 w 29"/>
                  <a:gd name="T5" fmla="*/ 12 h 66"/>
                  <a:gd name="T6" fmla="*/ 27 w 29"/>
                  <a:gd name="T7" fmla="*/ 21 h 66"/>
                  <a:gd name="T8" fmla="*/ 29 w 29"/>
                  <a:gd name="T9" fmla="*/ 33 h 66"/>
                  <a:gd name="T10" fmla="*/ 27 w 29"/>
                  <a:gd name="T11" fmla="*/ 45 h 66"/>
                  <a:gd name="T12" fmla="*/ 21 w 29"/>
                  <a:gd name="T13" fmla="*/ 55 h 66"/>
                  <a:gd name="T14" fmla="*/ 12 w 29"/>
                  <a:gd name="T15" fmla="*/ 62 h 66"/>
                  <a:gd name="T16" fmla="*/ 0 w 29"/>
                  <a:gd name="T17" fmla="*/ 66 h 66"/>
                  <a:gd name="T18" fmla="*/ 0 w 29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66">
                    <a:moveTo>
                      <a:pt x="0" y="0"/>
                    </a:moveTo>
                    <a:lnTo>
                      <a:pt x="12" y="3"/>
                    </a:lnTo>
                    <a:lnTo>
                      <a:pt x="21" y="12"/>
                    </a:lnTo>
                    <a:lnTo>
                      <a:pt x="27" y="21"/>
                    </a:lnTo>
                    <a:lnTo>
                      <a:pt x="29" y="33"/>
                    </a:lnTo>
                    <a:lnTo>
                      <a:pt x="27" y="45"/>
                    </a:lnTo>
                    <a:lnTo>
                      <a:pt x="21" y="55"/>
                    </a:lnTo>
                    <a:lnTo>
                      <a:pt x="12" y="62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E0C7B05-2C32-4982-B735-CE3BA6201170}"/>
              </a:ext>
            </a:extLst>
          </p:cNvPr>
          <p:cNvGrpSpPr/>
          <p:nvPr/>
        </p:nvGrpSpPr>
        <p:grpSpPr>
          <a:xfrm>
            <a:off x="2972121" y="2119351"/>
            <a:ext cx="651728" cy="651728"/>
            <a:chOff x="3099432" y="2119351"/>
            <a:chExt cx="651728" cy="651728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F5CB30A-2AEF-45E8-BD6E-2C44F6CDB1AE}"/>
                </a:ext>
              </a:extLst>
            </p:cNvPr>
            <p:cNvSpPr/>
            <p:nvPr/>
          </p:nvSpPr>
          <p:spPr>
            <a:xfrm>
              <a:off x="3099432" y="2119351"/>
              <a:ext cx="651728" cy="65172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38">
              <a:extLst>
                <a:ext uri="{FF2B5EF4-FFF2-40B4-BE49-F238E27FC236}">
                  <a16:creationId xmlns:a16="http://schemas.microsoft.com/office/drawing/2014/main" id="{51DAACFC-8494-466E-BB2A-BF1273E6E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565" y="2229775"/>
              <a:ext cx="415461" cy="419977"/>
            </a:xfrm>
            <a:custGeom>
              <a:avLst/>
              <a:gdLst>
                <a:gd name="T0" fmla="*/ 139 w 217"/>
                <a:gd name="T1" fmla="*/ 105 h 219"/>
                <a:gd name="T2" fmla="*/ 134 w 217"/>
                <a:gd name="T3" fmla="*/ 93 h 219"/>
                <a:gd name="T4" fmla="*/ 134 w 217"/>
                <a:gd name="T5" fmla="*/ 42 h 219"/>
                <a:gd name="T6" fmla="*/ 139 w 217"/>
                <a:gd name="T7" fmla="*/ 35 h 219"/>
                <a:gd name="T8" fmla="*/ 141 w 217"/>
                <a:gd name="T9" fmla="*/ 35 h 219"/>
                <a:gd name="T10" fmla="*/ 141 w 217"/>
                <a:gd name="T11" fmla="*/ 12 h 219"/>
                <a:gd name="T12" fmla="*/ 139 w 217"/>
                <a:gd name="T13" fmla="*/ 12 h 219"/>
                <a:gd name="T14" fmla="*/ 139 w 217"/>
                <a:gd name="T15" fmla="*/ 12 h 219"/>
                <a:gd name="T16" fmla="*/ 108 w 217"/>
                <a:gd name="T17" fmla="*/ 0 h 219"/>
                <a:gd name="T18" fmla="*/ 77 w 217"/>
                <a:gd name="T19" fmla="*/ 12 h 219"/>
                <a:gd name="T20" fmla="*/ 77 w 217"/>
                <a:gd name="T21" fmla="*/ 12 h 219"/>
                <a:gd name="T22" fmla="*/ 77 w 217"/>
                <a:gd name="T23" fmla="*/ 12 h 219"/>
                <a:gd name="T24" fmla="*/ 77 w 217"/>
                <a:gd name="T25" fmla="*/ 35 h 219"/>
                <a:gd name="T26" fmla="*/ 77 w 217"/>
                <a:gd name="T27" fmla="*/ 35 h 219"/>
                <a:gd name="T28" fmla="*/ 86 w 217"/>
                <a:gd name="T29" fmla="*/ 42 h 219"/>
                <a:gd name="T30" fmla="*/ 86 w 217"/>
                <a:gd name="T31" fmla="*/ 93 h 219"/>
                <a:gd name="T32" fmla="*/ 79 w 217"/>
                <a:gd name="T33" fmla="*/ 105 h 219"/>
                <a:gd name="T34" fmla="*/ 30 w 217"/>
                <a:gd name="T35" fmla="*/ 200 h 219"/>
                <a:gd name="T36" fmla="*/ 109 w 217"/>
                <a:gd name="T37" fmla="*/ 218 h 219"/>
                <a:gd name="T38" fmla="*/ 188 w 217"/>
                <a:gd name="T39" fmla="*/ 200 h 219"/>
                <a:gd name="T40" fmla="*/ 139 w 217"/>
                <a:gd name="T41" fmla="*/ 105 h 219"/>
                <a:gd name="T42" fmla="*/ 137 w 217"/>
                <a:gd name="T43" fmla="*/ 201 h 219"/>
                <a:gd name="T44" fmla="*/ 172 w 217"/>
                <a:gd name="T45" fmla="*/ 177 h 219"/>
                <a:gd name="T46" fmla="*/ 142 w 217"/>
                <a:gd name="T47" fmla="*/ 126 h 219"/>
                <a:gd name="T48" fmla="*/ 183 w 217"/>
                <a:gd name="T49" fmla="*/ 179 h 219"/>
                <a:gd name="T50" fmla="*/ 137 w 217"/>
                <a:gd name="T51" fmla="*/ 2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9">
                  <a:moveTo>
                    <a:pt x="139" y="105"/>
                  </a:moveTo>
                  <a:cubicBezTo>
                    <a:pt x="139" y="105"/>
                    <a:pt x="134" y="103"/>
                    <a:pt x="134" y="93"/>
                  </a:cubicBezTo>
                  <a:cubicBezTo>
                    <a:pt x="134" y="84"/>
                    <a:pt x="134" y="52"/>
                    <a:pt x="134" y="42"/>
                  </a:cubicBezTo>
                  <a:cubicBezTo>
                    <a:pt x="137" y="40"/>
                    <a:pt x="139" y="37"/>
                    <a:pt x="139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5"/>
                    <a:pt x="126" y="0"/>
                    <a:pt x="108" y="0"/>
                  </a:cubicBezTo>
                  <a:cubicBezTo>
                    <a:pt x="91" y="0"/>
                    <a:pt x="77" y="5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8"/>
                    <a:pt x="80" y="40"/>
                    <a:pt x="86" y="42"/>
                  </a:cubicBezTo>
                  <a:cubicBezTo>
                    <a:pt x="86" y="53"/>
                    <a:pt x="86" y="85"/>
                    <a:pt x="86" y="93"/>
                  </a:cubicBezTo>
                  <a:cubicBezTo>
                    <a:pt x="86" y="103"/>
                    <a:pt x="79" y="105"/>
                    <a:pt x="79" y="105"/>
                  </a:cubicBezTo>
                  <a:cubicBezTo>
                    <a:pt x="68" y="112"/>
                    <a:pt x="0" y="180"/>
                    <a:pt x="30" y="200"/>
                  </a:cubicBezTo>
                  <a:cubicBezTo>
                    <a:pt x="56" y="219"/>
                    <a:pt x="100" y="218"/>
                    <a:pt x="109" y="218"/>
                  </a:cubicBezTo>
                  <a:cubicBezTo>
                    <a:pt x="118" y="218"/>
                    <a:pt x="161" y="219"/>
                    <a:pt x="188" y="200"/>
                  </a:cubicBezTo>
                  <a:cubicBezTo>
                    <a:pt x="217" y="180"/>
                    <a:pt x="151" y="112"/>
                    <a:pt x="139" y="105"/>
                  </a:cubicBezTo>
                  <a:close/>
                  <a:moveTo>
                    <a:pt x="137" y="201"/>
                  </a:moveTo>
                  <a:cubicBezTo>
                    <a:pt x="137" y="201"/>
                    <a:pt x="171" y="195"/>
                    <a:pt x="172" y="177"/>
                  </a:cubicBezTo>
                  <a:cubicBezTo>
                    <a:pt x="174" y="159"/>
                    <a:pt x="142" y="126"/>
                    <a:pt x="142" y="126"/>
                  </a:cubicBezTo>
                  <a:cubicBezTo>
                    <a:pt x="142" y="126"/>
                    <a:pt x="183" y="158"/>
                    <a:pt x="183" y="179"/>
                  </a:cubicBezTo>
                  <a:cubicBezTo>
                    <a:pt x="183" y="201"/>
                    <a:pt x="137" y="201"/>
                    <a:pt x="137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870B417-4C2A-40BC-BEA9-7D9DA1BE21F7}"/>
              </a:ext>
            </a:extLst>
          </p:cNvPr>
          <p:cNvGrpSpPr/>
          <p:nvPr/>
        </p:nvGrpSpPr>
        <p:grpSpPr>
          <a:xfrm>
            <a:off x="4624104" y="2117263"/>
            <a:ext cx="651728" cy="651728"/>
            <a:chOff x="4751415" y="2117263"/>
            <a:chExt cx="651728" cy="651728"/>
          </a:xfrm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7D3501F-7F8B-44F5-B052-393BFA7FF377}"/>
                </a:ext>
              </a:extLst>
            </p:cNvPr>
            <p:cNvSpPr/>
            <p:nvPr/>
          </p:nvSpPr>
          <p:spPr>
            <a:xfrm>
              <a:off x="4751415" y="2117263"/>
              <a:ext cx="651728" cy="6517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55DE4E0-AA94-4110-A2C9-E853C4DF63AE}"/>
                </a:ext>
              </a:extLst>
            </p:cNvPr>
            <p:cNvGrpSpPr/>
            <p:nvPr/>
          </p:nvGrpSpPr>
          <p:grpSpPr>
            <a:xfrm rot="3309309">
              <a:off x="4908929" y="2195280"/>
              <a:ext cx="305104" cy="498194"/>
              <a:chOff x="3109913" y="2617788"/>
              <a:chExt cx="454025" cy="741363"/>
            </a:xfrm>
          </p:grpSpPr>
          <p:sp>
            <p:nvSpPr>
              <p:cNvPr id="171" name="Freeform 332">
                <a:extLst>
                  <a:ext uri="{FF2B5EF4-FFF2-40B4-BE49-F238E27FC236}">
                    <a16:creationId xmlns:a16="http://schemas.microsoft.com/office/drawing/2014/main" id="{5DDE8CDE-6081-4393-80AF-7527450D6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913" y="2643188"/>
                <a:ext cx="358775" cy="715963"/>
              </a:xfrm>
              <a:custGeom>
                <a:avLst/>
                <a:gdLst>
                  <a:gd name="T0" fmla="*/ 123 w 169"/>
                  <a:gd name="T1" fmla="*/ 172 h 338"/>
                  <a:gd name="T2" fmla="*/ 31 w 169"/>
                  <a:gd name="T3" fmla="*/ 114 h 338"/>
                  <a:gd name="T4" fmla="*/ 88 w 169"/>
                  <a:gd name="T5" fmla="*/ 17 h 338"/>
                  <a:gd name="T6" fmla="*/ 83 w 169"/>
                  <a:gd name="T7" fmla="*/ 0 h 338"/>
                  <a:gd name="T8" fmla="*/ 13 w 169"/>
                  <a:gd name="T9" fmla="*/ 118 h 338"/>
                  <a:gd name="T10" fmla="*/ 119 w 169"/>
                  <a:gd name="T11" fmla="*/ 191 h 338"/>
                  <a:gd name="T12" fmla="*/ 125 w 169"/>
                  <a:gd name="T13" fmla="*/ 215 h 338"/>
                  <a:gd name="T14" fmla="*/ 121 w 169"/>
                  <a:gd name="T15" fmla="*/ 233 h 338"/>
                  <a:gd name="T16" fmla="*/ 144 w 169"/>
                  <a:gd name="T17" fmla="*/ 320 h 338"/>
                  <a:gd name="T18" fmla="*/ 169 w 169"/>
                  <a:gd name="T19" fmla="*/ 335 h 338"/>
                  <a:gd name="T20" fmla="*/ 127 w 169"/>
                  <a:gd name="T21" fmla="*/ 171 h 338"/>
                  <a:gd name="T22" fmla="*/ 123 w 169"/>
                  <a:gd name="T23" fmla="*/ 17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338">
                    <a:moveTo>
                      <a:pt x="123" y="172"/>
                    </a:moveTo>
                    <a:cubicBezTo>
                      <a:pt x="82" y="180"/>
                      <a:pt x="41" y="155"/>
                      <a:pt x="31" y="114"/>
                    </a:cubicBezTo>
                    <a:cubicBezTo>
                      <a:pt x="20" y="71"/>
                      <a:pt x="45" y="28"/>
                      <a:pt x="88" y="1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31" y="13"/>
                      <a:pt x="0" y="66"/>
                      <a:pt x="13" y="118"/>
                    </a:cubicBezTo>
                    <a:cubicBezTo>
                      <a:pt x="25" y="166"/>
                      <a:pt x="71" y="197"/>
                      <a:pt x="119" y="191"/>
                    </a:cubicBezTo>
                    <a:cubicBezTo>
                      <a:pt x="125" y="215"/>
                      <a:pt x="125" y="215"/>
                      <a:pt x="125" y="215"/>
                    </a:cubicBezTo>
                    <a:cubicBezTo>
                      <a:pt x="121" y="220"/>
                      <a:pt x="120" y="227"/>
                      <a:pt x="121" y="233"/>
                    </a:cubicBezTo>
                    <a:cubicBezTo>
                      <a:pt x="144" y="320"/>
                      <a:pt x="144" y="320"/>
                      <a:pt x="144" y="320"/>
                    </a:cubicBezTo>
                    <a:cubicBezTo>
                      <a:pt x="147" y="331"/>
                      <a:pt x="158" y="338"/>
                      <a:pt x="169" y="335"/>
                    </a:cubicBezTo>
                    <a:cubicBezTo>
                      <a:pt x="127" y="171"/>
                      <a:pt x="127" y="171"/>
                      <a:pt x="127" y="171"/>
                    </a:cubicBezTo>
                    <a:cubicBezTo>
                      <a:pt x="126" y="171"/>
                      <a:pt x="124" y="172"/>
                      <a:pt x="123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33">
                <a:extLst>
                  <a:ext uri="{FF2B5EF4-FFF2-40B4-BE49-F238E27FC236}">
                    <a16:creationId xmlns:a16="http://schemas.microsoft.com/office/drawing/2014/main" id="{D12BCB8F-7702-45F6-9488-61E2760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125" y="2617788"/>
                <a:ext cx="277813" cy="735013"/>
              </a:xfrm>
              <a:custGeom>
                <a:avLst/>
                <a:gdLst>
                  <a:gd name="T0" fmla="*/ 102 w 131"/>
                  <a:gd name="T1" fmla="*/ 322 h 347"/>
                  <a:gd name="T2" fmla="*/ 79 w 131"/>
                  <a:gd name="T3" fmla="*/ 235 h 347"/>
                  <a:gd name="T4" fmla="*/ 68 w 131"/>
                  <a:gd name="T5" fmla="*/ 221 h 347"/>
                  <a:gd name="T6" fmla="*/ 61 w 131"/>
                  <a:gd name="T7" fmla="*/ 197 h 347"/>
                  <a:gd name="T8" fmla="*/ 119 w 131"/>
                  <a:gd name="T9" fmla="*/ 82 h 347"/>
                  <a:gd name="T10" fmla="*/ 5 w 131"/>
                  <a:gd name="T11" fmla="*/ 10 h 347"/>
                  <a:gd name="T12" fmla="*/ 0 w 131"/>
                  <a:gd name="T13" fmla="*/ 11 h 347"/>
                  <a:gd name="T14" fmla="*/ 0 w 131"/>
                  <a:gd name="T15" fmla="*/ 12 h 347"/>
                  <a:gd name="T16" fmla="*/ 5 w 131"/>
                  <a:gd name="T17" fmla="*/ 29 h 347"/>
                  <a:gd name="T18" fmla="*/ 5 w 131"/>
                  <a:gd name="T19" fmla="*/ 29 h 347"/>
                  <a:gd name="T20" fmla="*/ 9 w 131"/>
                  <a:gd name="T21" fmla="*/ 28 h 347"/>
                  <a:gd name="T22" fmla="*/ 102 w 131"/>
                  <a:gd name="T23" fmla="*/ 86 h 347"/>
                  <a:gd name="T24" fmla="*/ 44 w 131"/>
                  <a:gd name="T25" fmla="*/ 183 h 347"/>
                  <a:gd name="T26" fmla="*/ 44 w 131"/>
                  <a:gd name="T27" fmla="*/ 183 h 347"/>
                  <a:gd name="T28" fmla="*/ 86 w 131"/>
                  <a:gd name="T29" fmla="*/ 347 h 347"/>
                  <a:gd name="T30" fmla="*/ 102 w 131"/>
                  <a:gd name="T3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347">
                    <a:moveTo>
                      <a:pt x="102" y="322"/>
                    </a:moveTo>
                    <a:cubicBezTo>
                      <a:pt x="79" y="235"/>
                      <a:pt x="79" y="235"/>
                      <a:pt x="79" y="235"/>
                    </a:cubicBezTo>
                    <a:cubicBezTo>
                      <a:pt x="78" y="228"/>
                      <a:pt x="73" y="223"/>
                      <a:pt x="68" y="221"/>
                    </a:cubicBezTo>
                    <a:cubicBezTo>
                      <a:pt x="61" y="197"/>
                      <a:pt x="61" y="197"/>
                      <a:pt x="61" y="197"/>
                    </a:cubicBezTo>
                    <a:cubicBezTo>
                      <a:pt x="106" y="178"/>
                      <a:pt x="131" y="130"/>
                      <a:pt x="119" y="82"/>
                    </a:cubicBezTo>
                    <a:cubicBezTo>
                      <a:pt x="106" y="31"/>
                      <a:pt x="56" y="0"/>
                      <a:pt x="5" y="10"/>
                    </a:cubicBezTo>
                    <a:cubicBezTo>
                      <a:pt x="4" y="11"/>
                      <a:pt x="2" y="11"/>
                      <a:pt x="0" y="11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8" y="28"/>
                      <a:pt x="9" y="28"/>
                    </a:cubicBezTo>
                    <a:cubicBezTo>
                      <a:pt x="50" y="20"/>
                      <a:pt x="91" y="45"/>
                      <a:pt x="102" y="86"/>
                    </a:cubicBezTo>
                    <a:cubicBezTo>
                      <a:pt x="112" y="129"/>
                      <a:pt x="87" y="172"/>
                      <a:pt x="44" y="183"/>
                    </a:cubicBezTo>
                    <a:cubicBezTo>
                      <a:pt x="44" y="183"/>
                      <a:pt x="44" y="183"/>
                      <a:pt x="44" y="183"/>
                    </a:cubicBezTo>
                    <a:cubicBezTo>
                      <a:pt x="86" y="347"/>
                      <a:pt x="86" y="347"/>
                      <a:pt x="86" y="347"/>
                    </a:cubicBezTo>
                    <a:cubicBezTo>
                      <a:pt x="98" y="345"/>
                      <a:pt x="104" y="333"/>
                      <a:pt x="102" y="32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8EA00A6-F6DF-448D-9000-972565533793}"/>
              </a:ext>
            </a:extLst>
          </p:cNvPr>
          <p:cNvGrpSpPr/>
          <p:nvPr/>
        </p:nvGrpSpPr>
        <p:grpSpPr>
          <a:xfrm>
            <a:off x="2971215" y="3877849"/>
            <a:ext cx="651728" cy="651728"/>
            <a:chOff x="3098526" y="3877849"/>
            <a:chExt cx="651728" cy="651728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EDD0CC2-2D3A-4660-B21B-F88144128687}"/>
                </a:ext>
              </a:extLst>
            </p:cNvPr>
            <p:cNvSpPr/>
            <p:nvPr/>
          </p:nvSpPr>
          <p:spPr>
            <a:xfrm>
              <a:off x="3098526" y="3877849"/>
              <a:ext cx="651728" cy="6517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B0B21334-E88C-4F20-B267-CAF3F2905F95}"/>
                </a:ext>
              </a:extLst>
            </p:cNvPr>
            <p:cNvGrpSpPr/>
            <p:nvPr/>
          </p:nvGrpSpPr>
          <p:grpSpPr>
            <a:xfrm>
              <a:off x="3191193" y="3974373"/>
              <a:ext cx="476953" cy="477768"/>
              <a:chOff x="8541560" y="2784741"/>
              <a:chExt cx="558012" cy="558965"/>
            </a:xfrm>
            <a:solidFill>
              <a:schemeClr val="bg1"/>
            </a:solidFill>
          </p:grpSpPr>
          <p:sp>
            <p:nvSpPr>
              <p:cNvPr id="176" name="Freeform 39">
                <a:extLst>
                  <a:ext uri="{FF2B5EF4-FFF2-40B4-BE49-F238E27FC236}">
                    <a16:creationId xmlns:a16="http://schemas.microsoft.com/office/drawing/2014/main" id="{618BBF00-988E-46D1-8DF7-79E2D9868A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17724" y="2784741"/>
                <a:ext cx="205684" cy="558965"/>
              </a:xfrm>
              <a:custGeom>
                <a:avLst/>
                <a:gdLst>
                  <a:gd name="T0" fmla="*/ 64 w 127"/>
                  <a:gd name="T1" fmla="*/ 0 h 346"/>
                  <a:gd name="T2" fmla="*/ 0 w 127"/>
                  <a:gd name="T3" fmla="*/ 173 h 346"/>
                  <a:gd name="T4" fmla="*/ 64 w 127"/>
                  <a:gd name="T5" fmla="*/ 346 h 346"/>
                  <a:gd name="T6" fmla="*/ 127 w 127"/>
                  <a:gd name="T7" fmla="*/ 173 h 346"/>
                  <a:gd name="T8" fmla="*/ 64 w 127"/>
                  <a:gd name="T9" fmla="*/ 0 h 346"/>
                  <a:gd name="T10" fmla="*/ 64 w 127"/>
                  <a:gd name="T11" fmla="*/ 318 h 346"/>
                  <a:gd name="T12" fmla="*/ 10 w 127"/>
                  <a:gd name="T13" fmla="*/ 173 h 346"/>
                  <a:gd name="T14" fmla="*/ 64 w 127"/>
                  <a:gd name="T15" fmla="*/ 29 h 346"/>
                  <a:gd name="T16" fmla="*/ 117 w 127"/>
                  <a:gd name="T17" fmla="*/ 173 h 346"/>
                  <a:gd name="T18" fmla="*/ 64 w 127"/>
                  <a:gd name="T19" fmla="*/ 31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346">
                    <a:moveTo>
                      <a:pt x="64" y="0"/>
                    </a:moveTo>
                    <a:cubicBezTo>
                      <a:pt x="28" y="0"/>
                      <a:pt x="0" y="78"/>
                      <a:pt x="0" y="173"/>
                    </a:cubicBezTo>
                    <a:cubicBezTo>
                      <a:pt x="0" y="269"/>
                      <a:pt x="28" y="346"/>
                      <a:pt x="64" y="346"/>
                    </a:cubicBezTo>
                    <a:cubicBezTo>
                      <a:pt x="99" y="346"/>
                      <a:pt x="127" y="269"/>
                      <a:pt x="127" y="173"/>
                    </a:cubicBezTo>
                    <a:cubicBezTo>
                      <a:pt x="127" y="78"/>
                      <a:pt x="99" y="0"/>
                      <a:pt x="64" y="0"/>
                    </a:cubicBezTo>
                    <a:close/>
                    <a:moveTo>
                      <a:pt x="64" y="318"/>
                    </a:moveTo>
                    <a:cubicBezTo>
                      <a:pt x="34" y="318"/>
                      <a:pt x="10" y="253"/>
                      <a:pt x="10" y="173"/>
                    </a:cubicBezTo>
                    <a:cubicBezTo>
                      <a:pt x="10" y="93"/>
                      <a:pt x="34" y="29"/>
                      <a:pt x="64" y="29"/>
                    </a:cubicBezTo>
                    <a:cubicBezTo>
                      <a:pt x="93" y="29"/>
                      <a:pt x="117" y="93"/>
                      <a:pt x="117" y="173"/>
                    </a:cubicBezTo>
                    <a:cubicBezTo>
                      <a:pt x="117" y="253"/>
                      <a:pt x="93" y="318"/>
                      <a:pt x="64" y="3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40">
                <a:extLst>
                  <a:ext uri="{FF2B5EF4-FFF2-40B4-BE49-F238E27FC236}">
                    <a16:creationId xmlns:a16="http://schemas.microsoft.com/office/drawing/2014/main" id="{EE6DF5C2-770A-4E75-9A9F-E04E332138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41560" y="2961857"/>
                <a:ext cx="558012" cy="205684"/>
              </a:xfrm>
              <a:custGeom>
                <a:avLst/>
                <a:gdLst>
                  <a:gd name="T0" fmla="*/ 345 w 345"/>
                  <a:gd name="T1" fmla="*/ 63 h 127"/>
                  <a:gd name="T2" fmla="*/ 173 w 345"/>
                  <a:gd name="T3" fmla="*/ 0 h 127"/>
                  <a:gd name="T4" fmla="*/ 0 w 345"/>
                  <a:gd name="T5" fmla="*/ 63 h 127"/>
                  <a:gd name="T6" fmla="*/ 173 w 345"/>
                  <a:gd name="T7" fmla="*/ 127 h 127"/>
                  <a:gd name="T8" fmla="*/ 345 w 345"/>
                  <a:gd name="T9" fmla="*/ 63 h 127"/>
                  <a:gd name="T10" fmla="*/ 28 w 345"/>
                  <a:gd name="T11" fmla="*/ 63 h 127"/>
                  <a:gd name="T12" fmla="*/ 173 w 345"/>
                  <a:gd name="T13" fmla="*/ 10 h 127"/>
                  <a:gd name="T14" fmla="*/ 317 w 345"/>
                  <a:gd name="T15" fmla="*/ 63 h 127"/>
                  <a:gd name="T16" fmla="*/ 173 w 345"/>
                  <a:gd name="T17" fmla="*/ 117 h 127"/>
                  <a:gd name="T18" fmla="*/ 28 w 345"/>
                  <a:gd name="T19" fmla="*/ 6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5" h="127">
                    <a:moveTo>
                      <a:pt x="345" y="63"/>
                    </a:moveTo>
                    <a:cubicBezTo>
                      <a:pt x="345" y="28"/>
                      <a:pt x="268" y="0"/>
                      <a:pt x="173" y="0"/>
                    </a:cubicBezTo>
                    <a:cubicBezTo>
                      <a:pt x="77" y="0"/>
                      <a:pt x="0" y="28"/>
                      <a:pt x="0" y="63"/>
                    </a:cubicBezTo>
                    <a:cubicBezTo>
                      <a:pt x="0" y="98"/>
                      <a:pt x="77" y="127"/>
                      <a:pt x="173" y="127"/>
                    </a:cubicBezTo>
                    <a:cubicBezTo>
                      <a:pt x="268" y="127"/>
                      <a:pt x="345" y="98"/>
                      <a:pt x="345" y="63"/>
                    </a:cubicBezTo>
                    <a:close/>
                    <a:moveTo>
                      <a:pt x="28" y="63"/>
                    </a:moveTo>
                    <a:cubicBezTo>
                      <a:pt x="28" y="34"/>
                      <a:pt x="93" y="10"/>
                      <a:pt x="173" y="10"/>
                    </a:cubicBezTo>
                    <a:cubicBezTo>
                      <a:pt x="252" y="10"/>
                      <a:pt x="317" y="34"/>
                      <a:pt x="317" y="63"/>
                    </a:cubicBezTo>
                    <a:cubicBezTo>
                      <a:pt x="317" y="93"/>
                      <a:pt x="252" y="117"/>
                      <a:pt x="173" y="117"/>
                    </a:cubicBezTo>
                    <a:cubicBezTo>
                      <a:pt x="93" y="117"/>
                      <a:pt x="28" y="93"/>
                      <a:pt x="28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41">
                <a:extLst>
                  <a:ext uri="{FF2B5EF4-FFF2-40B4-BE49-F238E27FC236}">
                    <a16:creationId xmlns:a16="http://schemas.microsoft.com/office/drawing/2014/main" id="{316288BE-EF6F-4E92-92EB-CF3FC174B1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2506" y="2826639"/>
                <a:ext cx="476120" cy="475168"/>
              </a:xfrm>
              <a:custGeom>
                <a:avLst/>
                <a:gdLst>
                  <a:gd name="T0" fmla="*/ 270 w 295"/>
                  <a:gd name="T1" fmla="*/ 25 h 294"/>
                  <a:gd name="T2" fmla="*/ 102 w 295"/>
                  <a:gd name="T3" fmla="*/ 102 h 294"/>
                  <a:gd name="T4" fmla="*/ 25 w 295"/>
                  <a:gd name="T5" fmla="*/ 269 h 294"/>
                  <a:gd name="T6" fmla="*/ 193 w 295"/>
                  <a:gd name="T7" fmla="*/ 192 h 294"/>
                  <a:gd name="T8" fmla="*/ 270 w 295"/>
                  <a:gd name="T9" fmla="*/ 25 h 294"/>
                  <a:gd name="T10" fmla="*/ 45 w 295"/>
                  <a:gd name="T11" fmla="*/ 250 h 294"/>
                  <a:gd name="T12" fmla="*/ 110 w 295"/>
                  <a:gd name="T13" fmla="*/ 110 h 294"/>
                  <a:gd name="T14" fmla="*/ 250 w 295"/>
                  <a:gd name="T15" fmla="*/ 45 h 294"/>
                  <a:gd name="T16" fmla="*/ 185 w 295"/>
                  <a:gd name="T17" fmla="*/ 185 h 294"/>
                  <a:gd name="T18" fmla="*/ 45 w 295"/>
                  <a:gd name="T19" fmla="*/ 25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294">
                    <a:moveTo>
                      <a:pt x="270" y="25"/>
                    </a:moveTo>
                    <a:cubicBezTo>
                      <a:pt x="245" y="0"/>
                      <a:pt x="170" y="35"/>
                      <a:pt x="102" y="102"/>
                    </a:cubicBezTo>
                    <a:cubicBezTo>
                      <a:pt x="35" y="170"/>
                      <a:pt x="0" y="245"/>
                      <a:pt x="25" y="269"/>
                    </a:cubicBezTo>
                    <a:cubicBezTo>
                      <a:pt x="50" y="294"/>
                      <a:pt x="125" y="260"/>
                      <a:pt x="193" y="192"/>
                    </a:cubicBezTo>
                    <a:cubicBezTo>
                      <a:pt x="260" y="125"/>
                      <a:pt x="295" y="50"/>
                      <a:pt x="270" y="25"/>
                    </a:cubicBezTo>
                    <a:close/>
                    <a:moveTo>
                      <a:pt x="45" y="250"/>
                    </a:moveTo>
                    <a:cubicBezTo>
                      <a:pt x="24" y="229"/>
                      <a:pt x="53" y="166"/>
                      <a:pt x="110" y="110"/>
                    </a:cubicBezTo>
                    <a:cubicBezTo>
                      <a:pt x="166" y="53"/>
                      <a:pt x="229" y="24"/>
                      <a:pt x="250" y="45"/>
                    </a:cubicBezTo>
                    <a:cubicBezTo>
                      <a:pt x="271" y="66"/>
                      <a:pt x="242" y="128"/>
                      <a:pt x="185" y="185"/>
                    </a:cubicBezTo>
                    <a:cubicBezTo>
                      <a:pt x="129" y="241"/>
                      <a:pt x="66" y="270"/>
                      <a:pt x="45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42">
                <a:extLst>
                  <a:ext uri="{FF2B5EF4-FFF2-40B4-BE49-F238E27FC236}">
                    <a16:creationId xmlns:a16="http://schemas.microsoft.com/office/drawing/2014/main" id="{26C15AE7-CD62-4024-A747-98B06C0110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82506" y="2826639"/>
                <a:ext cx="476120" cy="475168"/>
              </a:xfrm>
              <a:custGeom>
                <a:avLst/>
                <a:gdLst>
                  <a:gd name="T0" fmla="*/ 270 w 295"/>
                  <a:gd name="T1" fmla="*/ 269 h 294"/>
                  <a:gd name="T2" fmla="*/ 193 w 295"/>
                  <a:gd name="T3" fmla="*/ 102 h 294"/>
                  <a:gd name="T4" fmla="*/ 25 w 295"/>
                  <a:gd name="T5" fmla="*/ 25 h 294"/>
                  <a:gd name="T6" fmla="*/ 102 w 295"/>
                  <a:gd name="T7" fmla="*/ 192 h 294"/>
                  <a:gd name="T8" fmla="*/ 270 w 295"/>
                  <a:gd name="T9" fmla="*/ 269 h 294"/>
                  <a:gd name="T10" fmla="*/ 45 w 295"/>
                  <a:gd name="T11" fmla="*/ 45 h 294"/>
                  <a:gd name="T12" fmla="*/ 185 w 295"/>
                  <a:gd name="T13" fmla="*/ 110 h 294"/>
                  <a:gd name="T14" fmla="*/ 250 w 295"/>
                  <a:gd name="T15" fmla="*/ 250 h 294"/>
                  <a:gd name="T16" fmla="*/ 110 w 295"/>
                  <a:gd name="T17" fmla="*/ 185 h 294"/>
                  <a:gd name="T18" fmla="*/ 45 w 295"/>
                  <a:gd name="T19" fmla="*/ 45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294">
                    <a:moveTo>
                      <a:pt x="270" y="269"/>
                    </a:moveTo>
                    <a:cubicBezTo>
                      <a:pt x="295" y="245"/>
                      <a:pt x="260" y="170"/>
                      <a:pt x="193" y="102"/>
                    </a:cubicBezTo>
                    <a:cubicBezTo>
                      <a:pt x="125" y="35"/>
                      <a:pt x="50" y="0"/>
                      <a:pt x="25" y="25"/>
                    </a:cubicBezTo>
                    <a:cubicBezTo>
                      <a:pt x="0" y="50"/>
                      <a:pt x="35" y="125"/>
                      <a:pt x="102" y="192"/>
                    </a:cubicBezTo>
                    <a:cubicBezTo>
                      <a:pt x="170" y="260"/>
                      <a:pt x="245" y="294"/>
                      <a:pt x="270" y="269"/>
                    </a:cubicBezTo>
                    <a:close/>
                    <a:moveTo>
                      <a:pt x="45" y="45"/>
                    </a:moveTo>
                    <a:cubicBezTo>
                      <a:pt x="66" y="24"/>
                      <a:pt x="129" y="53"/>
                      <a:pt x="185" y="110"/>
                    </a:cubicBezTo>
                    <a:cubicBezTo>
                      <a:pt x="242" y="166"/>
                      <a:pt x="271" y="229"/>
                      <a:pt x="250" y="250"/>
                    </a:cubicBezTo>
                    <a:cubicBezTo>
                      <a:pt x="229" y="270"/>
                      <a:pt x="166" y="241"/>
                      <a:pt x="110" y="185"/>
                    </a:cubicBezTo>
                    <a:cubicBezTo>
                      <a:pt x="53" y="128"/>
                      <a:pt x="24" y="66"/>
                      <a:pt x="4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Oval 43">
                <a:extLst>
                  <a:ext uri="{FF2B5EF4-FFF2-40B4-BE49-F238E27FC236}">
                    <a16:creationId xmlns:a16="http://schemas.microsoft.com/office/drawing/2014/main" id="{09A2BD3F-4D48-473C-9E88-46D21E952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7715" y="3021848"/>
                <a:ext cx="85702" cy="8570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4F3998D-0055-43EA-BFC5-85AA4D418E82}"/>
              </a:ext>
            </a:extLst>
          </p:cNvPr>
          <p:cNvGrpSpPr/>
          <p:nvPr/>
        </p:nvGrpSpPr>
        <p:grpSpPr>
          <a:xfrm>
            <a:off x="4624941" y="3877849"/>
            <a:ext cx="651728" cy="651728"/>
            <a:chOff x="4752252" y="3877849"/>
            <a:chExt cx="651728" cy="651728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79B6155-8165-4418-835A-F4C0B8297CE0}"/>
                </a:ext>
              </a:extLst>
            </p:cNvPr>
            <p:cNvSpPr/>
            <p:nvPr/>
          </p:nvSpPr>
          <p:spPr>
            <a:xfrm>
              <a:off x="4752252" y="3877849"/>
              <a:ext cx="651728" cy="651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3" name="Freeform 21">
              <a:extLst>
                <a:ext uri="{FF2B5EF4-FFF2-40B4-BE49-F238E27FC236}">
                  <a16:creationId xmlns:a16="http://schemas.microsoft.com/office/drawing/2014/main" id="{331AC0A4-2496-4023-957E-3DEC6DA186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0650" y="3994117"/>
              <a:ext cx="371324" cy="424128"/>
            </a:xfrm>
            <a:custGeom>
              <a:avLst/>
              <a:gdLst>
                <a:gd name="T0" fmla="*/ 432 w 504"/>
                <a:gd name="T1" fmla="*/ 541 h 577"/>
                <a:gd name="T2" fmla="*/ 407 w 504"/>
                <a:gd name="T3" fmla="*/ 541 h 577"/>
                <a:gd name="T4" fmla="*/ 504 w 504"/>
                <a:gd name="T5" fmla="*/ 361 h 577"/>
                <a:gd name="T6" fmla="*/ 341 w 504"/>
                <a:gd name="T7" fmla="*/ 152 h 577"/>
                <a:gd name="T8" fmla="*/ 382 w 504"/>
                <a:gd name="T9" fmla="*/ 75 h 577"/>
                <a:gd name="T10" fmla="*/ 374 w 504"/>
                <a:gd name="T11" fmla="*/ 50 h 577"/>
                <a:gd name="T12" fmla="*/ 277 w 504"/>
                <a:gd name="T13" fmla="*/ 3 h 577"/>
                <a:gd name="T14" fmla="*/ 263 w 504"/>
                <a:gd name="T15" fmla="*/ 2 h 577"/>
                <a:gd name="T16" fmla="*/ 252 w 504"/>
                <a:gd name="T17" fmla="*/ 12 h 577"/>
                <a:gd name="T18" fmla="*/ 137 w 504"/>
                <a:gd name="T19" fmla="*/ 230 h 577"/>
                <a:gd name="T20" fmla="*/ 153 w 504"/>
                <a:gd name="T21" fmla="*/ 280 h 577"/>
                <a:gd name="T22" fmla="*/ 137 w 504"/>
                <a:gd name="T23" fmla="*/ 313 h 577"/>
                <a:gd name="T24" fmla="*/ 202 w 504"/>
                <a:gd name="T25" fmla="*/ 344 h 577"/>
                <a:gd name="T26" fmla="*/ 217 w 504"/>
                <a:gd name="T27" fmla="*/ 312 h 577"/>
                <a:gd name="T28" fmla="*/ 217 w 504"/>
                <a:gd name="T29" fmla="*/ 312 h 577"/>
                <a:gd name="T30" fmla="*/ 267 w 504"/>
                <a:gd name="T31" fmla="*/ 293 h 577"/>
                <a:gd name="T32" fmla="*/ 306 w 504"/>
                <a:gd name="T33" fmla="*/ 219 h 577"/>
                <a:gd name="T34" fmla="*/ 432 w 504"/>
                <a:gd name="T35" fmla="*/ 361 h 577"/>
                <a:gd name="T36" fmla="*/ 288 w 504"/>
                <a:gd name="T37" fmla="*/ 505 h 577"/>
                <a:gd name="T38" fmla="*/ 180 w 504"/>
                <a:gd name="T39" fmla="*/ 469 h 577"/>
                <a:gd name="T40" fmla="*/ 180 w 504"/>
                <a:gd name="T41" fmla="*/ 451 h 577"/>
                <a:gd name="T42" fmla="*/ 198 w 504"/>
                <a:gd name="T43" fmla="*/ 433 h 577"/>
                <a:gd name="T44" fmla="*/ 288 w 504"/>
                <a:gd name="T45" fmla="*/ 433 h 577"/>
                <a:gd name="T46" fmla="*/ 288 w 504"/>
                <a:gd name="T47" fmla="*/ 397 h 577"/>
                <a:gd name="T48" fmla="*/ 149 w 504"/>
                <a:gd name="T49" fmla="*/ 397 h 577"/>
                <a:gd name="T50" fmla="*/ 75 w 504"/>
                <a:gd name="T51" fmla="*/ 397 h 577"/>
                <a:gd name="T52" fmla="*/ 0 w 504"/>
                <a:gd name="T53" fmla="*/ 397 h 577"/>
                <a:gd name="T54" fmla="*/ 0 w 504"/>
                <a:gd name="T55" fmla="*/ 433 h 577"/>
                <a:gd name="T56" fmla="*/ 85 w 504"/>
                <a:gd name="T57" fmla="*/ 433 h 577"/>
                <a:gd name="T58" fmla="*/ 90 w 504"/>
                <a:gd name="T59" fmla="*/ 433 h 577"/>
                <a:gd name="T60" fmla="*/ 108 w 504"/>
                <a:gd name="T61" fmla="*/ 451 h 577"/>
                <a:gd name="T62" fmla="*/ 108 w 504"/>
                <a:gd name="T63" fmla="*/ 469 h 577"/>
                <a:gd name="T64" fmla="*/ 108 w 504"/>
                <a:gd name="T65" fmla="*/ 541 h 577"/>
                <a:gd name="T66" fmla="*/ 36 w 504"/>
                <a:gd name="T67" fmla="*/ 577 h 577"/>
                <a:gd name="T68" fmla="*/ 504 w 504"/>
                <a:gd name="T69" fmla="*/ 577 h 577"/>
                <a:gd name="T70" fmla="*/ 432 w 504"/>
                <a:gd name="T71" fmla="*/ 541 h 577"/>
                <a:gd name="T72" fmla="*/ 306 w 504"/>
                <a:gd name="T73" fmla="*/ 49 h 577"/>
                <a:gd name="T74" fmla="*/ 294 w 504"/>
                <a:gd name="T75" fmla="*/ 61 h 577"/>
                <a:gd name="T76" fmla="*/ 212 w 504"/>
                <a:gd name="T77" fmla="*/ 217 h 577"/>
                <a:gd name="T78" fmla="*/ 180 w 504"/>
                <a:gd name="T79" fmla="*/ 202 h 577"/>
                <a:gd name="T80" fmla="*/ 182 w 504"/>
                <a:gd name="T81" fmla="*/ 195 h 577"/>
                <a:gd name="T82" fmla="*/ 261 w 504"/>
                <a:gd name="T83" fmla="*/ 48 h 577"/>
                <a:gd name="T84" fmla="*/ 272 w 504"/>
                <a:gd name="T85" fmla="*/ 38 h 577"/>
                <a:gd name="T86" fmla="*/ 286 w 504"/>
                <a:gd name="T87" fmla="*/ 39 h 577"/>
                <a:gd name="T88" fmla="*/ 306 w 504"/>
                <a:gd name="T89" fmla="*/ 49 h 577"/>
                <a:gd name="T90" fmla="*/ 306 w 504"/>
                <a:gd name="T91" fmla="*/ 49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4" h="577">
                  <a:moveTo>
                    <a:pt x="432" y="541"/>
                  </a:moveTo>
                  <a:cubicBezTo>
                    <a:pt x="407" y="541"/>
                    <a:pt x="407" y="541"/>
                    <a:pt x="407" y="541"/>
                  </a:cubicBezTo>
                  <a:cubicBezTo>
                    <a:pt x="466" y="502"/>
                    <a:pt x="504" y="436"/>
                    <a:pt x="504" y="361"/>
                  </a:cubicBezTo>
                  <a:cubicBezTo>
                    <a:pt x="504" y="260"/>
                    <a:pt x="435" y="175"/>
                    <a:pt x="341" y="152"/>
                  </a:cubicBezTo>
                  <a:cubicBezTo>
                    <a:pt x="382" y="75"/>
                    <a:pt x="382" y="75"/>
                    <a:pt x="382" y="75"/>
                  </a:cubicBezTo>
                  <a:cubicBezTo>
                    <a:pt x="386" y="65"/>
                    <a:pt x="383" y="54"/>
                    <a:pt x="374" y="50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2" y="1"/>
                    <a:pt x="267" y="0"/>
                    <a:pt x="263" y="2"/>
                  </a:cubicBezTo>
                  <a:cubicBezTo>
                    <a:pt x="258" y="4"/>
                    <a:pt x="254" y="7"/>
                    <a:pt x="252" y="12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28" y="249"/>
                    <a:pt x="135" y="272"/>
                    <a:pt x="153" y="280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17" y="312"/>
                    <a:pt x="217" y="312"/>
                    <a:pt x="217" y="312"/>
                  </a:cubicBezTo>
                  <a:cubicBezTo>
                    <a:pt x="235" y="320"/>
                    <a:pt x="257" y="312"/>
                    <a:pt x="267" y="293"/>
                  </a:cubicBezTo>
                  <a:cubicBezTo>
                    <a:pt x="306" y="219"/>
                    <a:pt x="306" y="219"/>
                    <a:pt x="306" y="219"/>
                  </a:cubicBezTo>
                  <a:cubicBezTo>
                    <a:pt x="377" y="228"/>
                    <a:pt x="432" y="288"/>
                    <a:pt x="432" y="361"/>
                  </a:cubicBezTo>
                  <a:cubicBezTo>
                    <a:pt x="432" y="440"/>
                    <a:pt x="367" y="505"/>
                    <a:pt x="288" y="505"/>
                  </a:cubicBezTo>
                  <a:cubicBezTo>
                    <a:pt x="252" y="505"/>
                    <a:pt x="205" y="491"/>
                    <a:pt x="180" y="469"/>
                  </a:cubicBezTo>
                  <a:cubicBezTo>
                    <a:pt x="180" y="451"/>
                    <a:pt x="180" y="451"/>
                    <a:pt x="180" y="451"/>
                  </a:cubicBezTo>
                  <a:cubicBezTo>
                    <a:pt x="180" y="441"/>
                    <a:pt x="188" y="433"/>
                    <a:pt x="198" y="433"/>
                  </a:cubicBezTo>
                  <a:cubicBezTo>
                    <a:pt x="288" y="433"/>
                    <a:pt x="288" y="433"/>
                    <a:pt x="288" y="433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149" y="397"/>
                    <a:pt x="149" y="397"/>
                    <a:pt x="149" y="397"/>
                  </a:cubicBezTo>
                  <a:cubicBezTo>
                    <a:pt x="75" y="397"/>
                    <a:pt x="75" y="397"/>
                    <a:pt x="75" y="39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0" y="433"/>
                    <a:pt x="0" y="433"/>
                    <a:pt x="0" y="433"/>
                  </a:cubicBezTo>
                  <a:cubicBezTo>
                    <a:pt x="85" y="433"/>
                    <a:pt x="85" y="433"/>
                    <a:pt x="85" y="433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3"/>
                    <a:pt x="108" y="441"/>
                    <a:pt x="108" y="451"/>
                  </a:cubicBezTo>
                  <a:cubicBezTo>
                    <a:pt x="108" y="469"/>
                    <a:pt x="108" y="469"/>
                    <a:pt x="108" y="469"/>
                  </a:cubicBezTo>
                  <a:cubicBezTo>
                    <a:pt x="108" y="541"/>
                    <a:pt x="108" y="541"/>
                    <a:pt x="108" y="541"/>
                  </a:cubicBezTo>
                  <a:cubicBezTo>
                    <a:pt x="68" y="541"/>
                    <a:pt x="36" y="537"/>
                    <a:pt x="36" y="577"/>
                  </a:cubicBezTo>
                  <a:cubicBezTo>
                    <a:pt x="504" y="577"/>
                    <a:pt x="504" y="577"/>
                    <a:pt x="504" y="577"/>
                  </a:cubicBezTo>
                  <a:cubicBezTo>
                    <a:pt x="504" y="537"/>
                    <a:pt x="472" y="541"/>
                    <a:pt x="432" y="541"/>
                  </a:cubicBezTo>
                  <a:close/>
                  <a:moveTo>
                    <a:pt x="306" y="49"/>
                  </a:moveTo>
                  <a:cubicBezTo>
                    <a:pt x="301" y="51"/>
                    <a:pt x="297" y="55"/>
                    <a:pt x="294" y="61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180" y="202"/>
                    <a:pt x="180" y="202"/>
                    <a:pt x="180" y="202"/>
                  </a:cubicBezTo>
                  <a:cubicBezTo>
                    <a:pt x="181" y="199"/>
                    <a:pt x="181" y="197"/>
                    <a:pt x="182" y="195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3" y="43"/>
                    <a:pt x="267" y="40"/>
                    <a:pt x="272" y="38"/>
                  </a:cubicBezTo>
                  <a:cubicBezTo>
                    <a:pt x="276" y="36"/>
                    <a:pt x="281" y="37"/>
                    <a:pt x="286" y="3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06" y="49"/>
                    <a:pt x="306" y="49"/>
                    <a:pt x="30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A842CBF-0F5E-4A9F-B9E0-16BFADC1D384}"/>
              </a:ext>
            </a:extLst>
          </p:cNvPr>
          <p:cNvGrpSpPr/>
          <p:nvPr/>
        </p:nvGrpSpPr>
        <p:grpSpPr>
          <a:xfrm>
            <a:off x="1322793" y="3865867"/>
            <a:ext cx="651728" cy="651728"/>
            <a:chOff x="1450104" y="3865867"/>
            <a:chExt cx="651728" cy="651728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182A95A-1F84-4538-96BE-58EFC5822589}"/>
                </a:ext>
              </a:extLst>
            </p:cNvPr>
            <p:cNvSpPr/>
            <p:nvPr/>
          </p:nvSpPr>
          <p:spPr>
            <a:xfrm>
              <a:off x="1450104" y="3865867"/>
              <a:ext cx="651728" cy="651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0D16BB85-433E-404B-B8A5-AD2DCCBD2705}"/>
                </a:ext>
              </a:extLst>
            </p:cNvPr>
            <p:cNvGrpSpPr/>
            <p:nvPr/>
          </p:nvGrpSpPr>
          <p:grpSpPr>
            <a:xfrm>
              <a:off x="1608828" y="3980099"/>
              <a:ext cx="344887" cy="441505"/>
              <a:chOff x="8617739" y="3777927"/>
              <a:chExt cx="268531" cy="343758"/>
            </a:xfrm>
            <a:solidFill>
              <a:schemeClr val="bg1"/>
            </a:solidFill>
          </p:grpSpPr>
          <p:sp>
            <p:nvSpPr>
              <p:cNvPr id="187" name="Freeform 56">
                <a:extLst>
                  <a:ext uri="{FF2B5EF4-FFF2-40B4-BE49-F238E27FC236}">
                    <a16:creationId xmlns:a16="http://schemas.microsoft.com/office/drawing/2014/main" id="{D421078A-88F9-403E-88E8-941503D75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2500" y="3777927"/>
                <a:ext cx="263770" cy="264723"/>
              </a:xfrm>
              <a:custGeom>
                <a:avLst/>
                <a:gdLst>
                  <a:gd name="T0" fmla="*/ 120 w 163"/>
                  <a:gd name="T1" fmla="*/ 8 h 164"/>
                  <a:gd name="T2" fmla="*/ 153 w 163"/>
                  <a:gd name="T3" fmla="*/ 73 h 164"/>
                  <a:gd name="T4" fmla="*/ 72 w 163"/>
                  <a:gd name="T5" fmla="*/ 154 h 164"/>
                  <a:gd name="T6" fmla="*/ 8 w 163"/>
                  <a:gd name="T7" fmla="*/ 122 h 164"/>
                  <a:gd name="T8" fmla="*/ 0 w 163"/>
                  <a:gd name="T9" fmla="*/ 128 h 164"/>
                  <a:gd name="T10" fmla="*/ 72 w 163"/>
                  <a:gd name="T11" fmla="*/ 164 h 164"/>
                  <a:gd name="T12" fmla="*/ 163 w 163"/>
                  <a:gd name="T13" fmla="*/ 73 h 164"/>
                  <a:gd name="T14" fmla="*/ 126 w 163"/>
                  <a:gd name="T15" fmla="*/ 0 h 164"/>
                  <a:gd name="T16" fmla="*/ 120 w 163"/>
                  <a:gd name="T17" fmla="*/ 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4">
                    <a:moveTo>
                      <a:pt x="120" y="8"/>
                    </a:moveTo>
                    <a:cubicBezTo>
                      <a:pt x="140" y="23"/>
                      <a:pt x="153" y="46"/>
                      <a:pt x="153" y="73"/>
                    </a:cubicBezTo>
                    <a:cubicBezTo>
                      <a:pt x="153" y="118"/>
                      <a:pt x="117" y="154"/>
                      <a:pt x="72" y="154"/>
                    </a:cubicBezTo>
                    <a:cubicBezTo>
                      <a:pt x="46" y="154"/>
                      <a:pt x="23" y="141"/>
                      <a:pt x="8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" y="150"/>
                      <a:pt x="43" y="164"/>
                      <a:pt x="72" y="164"/>
                    </a:cubicBezTo>
                    <a:cubicBezTo>
                      <a:pt x="123" y="164"/>
                      <a:pt x="163" y="123"/>
                      <a:pt x="163" y="73"/>
                    </a:cubicBezTo>
                    <a:cubicBezTo>
                      <a:pt x="163" y="43"/>
                      <a:pt x="149" y="16"/>
                      <a:pt x="126" y="0"/>
                    </a:cubicBezTo>
                    <a:lnTo>
                      <a:pt x="12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57">
                <a:extLst>
                  <a:ext uri="{FF2B5EF4-FFF2-40B4-BE49-F238E27FC236}">
                    <a16:creationId xmlns:a16="http://schemas.microsoft.com/office/drawing/2014/main" id="{E252E978-B535-4096-A62E-5548B2C0AA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4405" y="3780783"/>
                <a:ext cx="234251" cy="234251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58">
                <a:extLst>
                  <a:ext uri="{FF2B5EF4-FFF2-40B4-BE49-F238E27FC236}">
                    <a16:creationId xmlns:a16="http://schemas.microsoft.com/office/drawing/2014/main" id="{E6E5153F-443A-41A1-9787-7EBDAD3BE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7739" y="3785545"/>
                <a:ext cx="261866" cy="229490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8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6 w 162"/>
                  <a:gd name="T17" fmla="*/ 44 h 142"/>
                  <a:gd name="T18" fmla="*/ 19 w 162"/>
                  <a:gd name="T19" fmla="*/ 48 h 142"/>
                  <a:gd name="T20" fmla="*/ 20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5 w 162"/>
                  <a:gd name="T77" fmla="*/ 54 h 142"/>
                  <a:gd name="T78" fmla="*/ 133 w 162"/>
                  <a:gd name="T79" fmla="*/ 57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2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4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9 w 162"/>
                  <a:gd name="T121" fmla="*/ 8 h 142"/>
                  <a:gd name="T122" fmla="*/ 78 w 162"/>
                  <a:gd name="T123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6" y="14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8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7" y="24"/>
                      <a:pt x="36" y="24"/>
                    </a:cubicBezTo>
                    <a:cubicBezTo>
                      <a:pt x="36" y="24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4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20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5" y="42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7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2"/>
                      <a:pt x="14" y="40"/>
                      <a:pt x="14" y="40"/>
                    </a:cubicBezTo>
                    <a:cubicBezTo>
                      <a:pt x="14" y="40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2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7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8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9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0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4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9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80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6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6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7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1" y="126"/>
                      <a:pt x="42" y="128"/>
                      <a:pt x="40" y="127"/>
                    </a:cubicBezTo>
                    <a:cubicBezTo>
                      <a:pt x="38" y="126"/>
                      <a:pt x="40" y="127"/>
                      <a:pt x="37" y="125"/>
                    </a:cubicBezTo>
                    <a:cubicBezTo>
                      <a:pt x="35" y="123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2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1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8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10" y="64"/>
                    </a:cubicBezTo>
                    <a:cubicBezTo>
                      <a:pt x="9" y="63"/>
                      <a:pt x="9" y="63"/>
                      <a:pt x="8" y="62"/>
                    </a:cubicBezTo>
                    <a:cubicBezTo>
                      <a:pt x="8" y="62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1"/>
                    </a:cubicBezTo>
                    <a:cubicBezTo>
                      <a:pt x="70" y="141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7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3" y="132"/>
                      <a:pt x="94" y="132"/>
                    </a:cubicBezTo>
                    <a:cubicBezTo>
                      <a:pt x="95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99" y="131"/>
                    </a:cubicBezTo>
                    <a:cubicBezTo>
                      <a:pt x="100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1"/>
                    </a:cubicBezTo>
                    <a:cubicBezTo>
                      <a:pt x="81" y="141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2"/>
                      <a:pt x="143" y="50"/>
                    </a:cubicBezTo>
                    <a:cubicBezTo>
                      <a:pt x="142" y="48"/>
                      <a:pt x="142" y="49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8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8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3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3" y="50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5" y="54"/>
                    </a:cubicBezTo>
                    <a:cubicBezTo>
                      <a:pt x="125" y="54"/>
                      <a:pt x="127" y="54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8"/>
                      <a:pt x="129" y="57"/>
                    </a:cubicBezTo>
                    <a:cubicBezTo>
                      <a:pt x="130" y="57"/>
                      <a:pt x="129" y="58"/>
                      <a:pt x="130" y="57"/>
                    </a:cubicBezTo>
                    <a:cubicBezTo>
                      <a:pt x="131" y="57"/>
                      <a:pt x="133" y="57"/>
                      <a:pt x="133" y="57"/>
                    </a:cubicBezTo>
                    <a:cubicBezTo>
                      <a:pt x="133" y="57"/>
                      <a:pt x="134" y="58"/>
                      <a:pt x="134" y="58"/>
                    </a:cubicBezTo>
                    <a:cubicBezTo>
                      <a:pt x="134" y="59"/>
                      <a:pt x="134" y="62"/>
                      <a:pt x="134" y="62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2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7"/>
                    </a:cubicBezTo>
                    <a:cubicBezTo>
                      <a:pt x="113" y="107"/>
                      <a:pt x="109" y="108"/>
                      <a:pt x="109" y="109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3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8" y="95"/>
                      <a:pt x="97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5"/>
                      <a:pt x="101" y="84"/>
                    </a:cubicBezTo>
                    <a:cubicBezTo>
                      <a:pt x="101" y="83"/>
                      <a:pt x="100" y="82"/>
                      <a:pt x="99" y="81"/>
                    </a:cubicBezTo>
                    <a:cubicBezTo>
                      <a:pt x="99" y="81"/>
                      <a:pt x="99" y="81"/>
                      <a:pt x="98" y="79"/>
                    </a:cubicBezTo>
                    <a:cubicBezTo>
                      <a:pt x="97" y="78"/>
                      <a:pt x="97" y="77"/>
                      <a:pt x="97" y="77"/>
                    </a:cubicBezTo>
                    <a:cubicBezTo>
                      <a:pt x="97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3" y="68"/>
                      <a:pt x="91" y="66"/>
                    </a:cubicBezTo>
                    <a:cubicBezTo>
                      <a:pt x="90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2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2"/>
                      <a:pt x="68" y="62"/>
                      <a:pt x="67" y="61"/>
                    </a:cubicBezTo>
                    <a:cubicBezTo>
                      <a:pt x="67" y="59"/>
                      <a:pt x="68" y="60"/>
                      <a:pt x="67" y="58"/>
                    </a:cubicBezTo>
                    <a:cubicBezTo>
                      <a:pt x="66" y="57"/>
                      <a:pt x="68" y="59"/>
                      <a:pt x="66" y="57"/>
                    </a:cubicBezTo>
                    <a:cubicBezTo>
                      <a:pt x="64" y="55"/>
                      <a:pt x="63" y="57"/>
                      <a:pt x="64" y="55"/>
                    </a:cubicBezTo>
                    <a:cubicBezTo>
                      <a:pt x="65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70" y="39"/>
                      <a:pt x="70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1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90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30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1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8" y="33"/>
                      <a:pt x="116" y="32"/>
                    </a:cubicBezTo>
                    <a:cubicBezTo>
                      <a:pt x="114" y="31"/>
                      <a:pt x="113" y="32"/>
                      <a:pt x="113" y="31"/>
                    </a:cubicBezTo>
                    <a:cubicBezTo>
                      <a:pt x="112" y="29"/>
                      <a:pt x="114" y="30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3"/>
                      <a:pt x="103" y="22"/>
                      <a:pt x="102" y="22"/>
                    </a:cubicBezTo>
                    <a:cubicBezTo>
                      <a:pt x="101" y="23"/>
                      <a:pt x="101" y="25"/>
                      <a:pt x="101" y="26"/>
                    </a:cubicBezTo>
                    <a:cubicBezTo>
                      <a:pt x="101" y="27"/>
                      <a:pt x="102" y="28"/>
                      <a:pt x="100" y="27"/>
                    </a:cubicBezTo>
                    <a:cubicBezTo>
                      <a:pt x="98" y="26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4"/>
                    </a:cubicBezTo>
                    <a:cubicBezTo>
                      <a:pt x="90" y="24"/>
                      <a:pt x="89" y="24"/>
                      <a:pt x="89" y="25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7"/>
                      <a:pt x="76" y="27"/>
                      <a:pt x="78" y="25"/>
                    </a:cubicBezTo>
                    <a:cubicBezTo>
                      <a:pt x="80" y="23"/>
                      <a:pt x="78" y="24"/>
                      <a:pt x="81" y="23"/>
                    </a:cubicBezTo>
                    <a:cubicBezTo>
                      <a:pt x="84" y="22"/>
                      <a:pt x="88" y="21"/>
                      <a:pt x="84" y="21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2" y="13"/>
                      <a:pt x="70" y="13"/>
                    </a:cubicBezTo>
                    <a:cubicBezTo>
                      <a:pt x="69" y="13"/>
                      <a:pt x="71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9" y="8"/>
                    </a:cubicBezTo>
                    <a:cubicBezTo>
                      <a:pt x="70" y="7"/>
                      <a:pt x="70" y="3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3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59">
                <a:extLst>
                  <a:ext uri="{FF2B5EF4-FFF2-40B4-BE49-F238E27FC236}">
                    <a16:creationId xmlns:a16="http://schemas.microsoft.com/office/drawing/2014/main" id="{9D756CA2-D5B0-4AF9-B866-E97ED6D3E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0587" y="4035031"/>
                <a:ext cx="74275" cy="86654"/>
              </a:xfrm>
              <a:custGeom>
                <a:avLst/>
                <a:gdLst>
                  <a:gd name="T0" fmla="*/ 33 w 46"/>
                  <a:gd name="T1" fmla="*/ 3 h 54"/>
                  <a:gd name="T2" fmla="*/ 33 w 46"/>
                  <a:gd name="T3" fmla="*/ 20 h 54"/>
                  <a:gd name="T4" fmla="*/ 19 w 46"/>
                  <a:gd name="T5" fmla="*/ 31 h 54"/>
                  <a:gd name="T6" fmla="*/ 1 w 46"/>
                  <a:gd name="T7" fmla="*/ 45 h 54"/>
                  <a:gd name="T8" fmla="*/ 46 w 46"/>
                  <a:gd name="T9" fmla="*/ 54 h 54"/>
                  <a:gd name="T10" fmla="*/ 46 w 46"/>
                  <a:gd name="T11" fmla="*/ 0 h 54"/>
                  <a:gd name="T12" fmla="*/ 33 w 46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54">
                    <a:moveTo>
                      <a:pt x="33" y="3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28" y="28"/>
                      <a:pt x="19" y="31"/>
                    </a:cubicBezTo>
                    <a:cubicBezTo>
                      <a:pt x="9" y="35"/>
                      <a:pt x="0" y="40"/>
                      <a:pt x="1" y="45"/>
                    </a:cubicBezTo>
                    <a:cubicBezTo>
                      <a:pt x="1" y="50"/>
                      <a:pt x="14" y="54"/>
                      <a:pt x="46" y="54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60">
                <a:extLst>
                  <a:ext uri="{FF2B5EF4-FFF2-40B4-BE49-F238E27FC236}">
                    <a16:creationId xmlns:a16="http://schemas.microsoft.com/office/drawing/2014/main" id="{D2B1A56B-2C88-41C7-997E-ACD210DC8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5339" y="4035031"/>
                <a:ext cx="72370" cy="86654"/>
              </a:xfrm>
              <a:custGeom>
                <a:avLst/>
                <a:gdLst>
                  <a:gd name="T0" fmla="*/ 12 w 45"/>
                  <a:gd name="T1" fmla="*/ 3 h 54"/>
                  <a:gd name="T2" fmla="*/ 12 w 45"/>
                  <a:gd name="T3" fmla="*/ 20 h 54"/>
                  <a:gd name="T4" fmla="*/ 25 w 45"/>
                  <a:gd name="T5" fmla="*/ 31 h 54"/>
                  <a:gd name="T6" fmla="*/ 44 w 45"/>
                  <a:gd name="T7" fmla="*/ 45 h 54"/>
                  <a:gd name="T8" fmla="*/ 0 w 45"/>
                  <a:gd name="T9" fmla="*/ 54 h 54"/>
                  <a:gd name="T10" fmla="*/ 0 w 45"/>
                  <a:gd name="T11" fmla="*/ 0 h 54"/>
                  <a:gd name="T12" fmla="*/ 12 w 45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4">
                    <a:moveTo>
                      <a:pt x="12" y="3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28"/>
                      <a:pt x="25" y="31"/>
                    </a:cubicBezTo>
                    <a:cubicBezTo>
                      <a:pt x="34" y="35"/>
                      <a:pt x="45" y="40"/>
                      <a:pt x="44" y="45"/>
                    </a:cubicBezTo>
                    <a:cubicBezTo>
                      <a:pt x="43" y="50"/>
                      <a:pt x="25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61">
                <a:extLst>
                  <a:ext uri="{FF2B5EF4-FFF2-40B4-BE49-F238E27FC236}">
                    <a16:creationId xmlns:a16="http://schemas.microsoft.com/office/drawing/2014/main" id="{7EE9B08B-B00F-426D-975A-6C5B47155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2500" y="3777927"/>
                <a:ext cx="263770" cy="264723"/>
              </a:xfrm>
              <a:custGeom>
                <a:avLst/>
                <a:gdLst>
                  <a:gd name="T0" fmla="*/ 120 w 163"/>
                  <a:gd name="T1" fmla="*/ 8 h 164"/>
                  <a:gd name="T2" fmla="*/ 153 w 163"/>
                  <a:gd name="T3" fmla="*/ 73 h 164"/>
                  <a:gd name="T4" fmla="*/ 72 w 163"/>
                  <a:gd name="T5" fmla="*/ 154 h 164"/>
                  <a:gd name="T6" fmla="*/ 8 w 163"/>
                  <a:gd name="T7" fmla="*/ 122 h 164"/>
                  <a:gd name="T8" fmla="*/ 0 w 163"/>
                  <a:gd name="T9" fmla="*/ 128 h 164"/>
                  <a:gd name="T10" fmla="*/ 72 w 163"/>
                  <a:gd name="T11" fmla="*/ 164 h 164"/>
                  <a:gd name="T12" fmla="*/ 163 w 163"/>
                  <a:gd name="T13" fmla="*/ 73 h 164"/>
                  <a:gd name="T14" fmla="*/ 126 w 163"/>
                  <a:gd name="T15" fmla="*/ 0 h 164"/>
                  <a:gd name="T16" fmla="*/ 120 w 163"/>
                  <a:gd name="T17" fmla="*/ 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4">
                    <a:moveTo>
                      <a:pt x="120" y="8"/>
                    </a:moveTo>
                    <a:cubicBezTo>
                      <a:pt x="140" y="23"/>
                      <a:pt x="153" y="46"/>
                      <a:pt x="153" y="73"/>
                    </a:cubicBezTo>
                    <a:cubicBezTo>
                      <a:pt x="153" y="118"/>
                      <a:pt x="117" y="154"/>
                      <a:pt x="72" y="154"/>
                    </a:cubicBezTo>
                    <a:cubicBezTo>
                      <a:pt x="46" y="154"/>
                      <a:pt x="23" y="141"/>
                      <a:pt x="8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" y="150"/>
                      <a:pt x="43" y="164"/>
                      <a:pt x="72" y="164"/>
                    </a:cubicBezTo>
                    <a:cubicBezTo>
                      <a:pt x="123" y="164"/>
                      <a:pt x="163" y="123"/>
                      <a:pt x="163" y="73"/>
                    </a:cubicBezTo>
                    <a:cubicBezTo>
                      <a:pt x="163" y="43"/>
                      <a:pt x="149" y="16"/>
                      <a:pt x="126" y="0"/>
                    </a:cubicBezTo>
                    <a:lnTo>
                      <a:pt x="12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62">
                <a:extLst>
                  <a:ext uri="{FF2B5EF4-FFF2-40B4-BE49-F238E27FC236}">
                    <a16:creationId xmlns:a16="http://schemas.microsoft.com/office/drawing/2014/main" id="{74724C2B-61C6-45AF-ACB8-565CC97C9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4405" y="3780783"/>
                <a:ext cx="234251" cy="234251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63">
                <a:extLst>
                  <a:ext uri="{FF2B5EF4-FFF2-40B4-BE49-F238E27FC236}">
                    <a16:creationId xmlns:a16="http://schemas.microsoft.com/office/drawing/2014/main" id="{43B9E8E5-7B88-4B38-8F8B-0391A43A1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7739" y="3785545"/>
                <a:ext cx="261866" cy="229490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8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6 w 162"/>
                  <a:gd name="T17" fmla="*/ 44 h 142"/>
                  <a:gd name="T18" fmla="*/ 19 w 162"/>
                  <a:gd name="T19" fmla="*/ 48 h 142"/>
                  <a:gd name="T20" fmla="*/ 20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5 w 162"/>
                  <a:gd name="T77" fmla="*/ 54 h 142"/>
                  <a:gd name="T78" fmla="*/ 133 w 162"/>
                  <a:gd name="T79" fmla="*/ 57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2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4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9 w 162"/>
                  <a:gd name="T121" fmla="*/ 8 h 142"/>
                  <a:gd name="T122" fmla="*/ 78 w 162"/>
                  <a:gd name="T123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6" y="14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8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7" y="24"/>
                      <a:pt x="36" y="24"/>
                    </a:cubicBezTo>
                    <a:cubicBezTo>
                      <a:pt x="36" y="24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4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20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5" y="42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7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2"/>
                      <a:pt x="14" y="40"/>
                      <a:pt x="14" y="40"/>
                    </a:cubicBezTo>
                    <a:cubicBezTo>
                      <a:pt x="14" y="40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2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7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8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9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0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4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9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80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6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6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7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1" y="126"/>
                      <a:pt x="42" y="128"/>
                      <a:pt x="40" y="127"/>
                    </a:cubicBezTo>
                    <a:cubicBezTo>
                      <a:pt x="38" y="126"/>
                      <a:pt x="40" y="127"/>
                      <a:pt x="37" y="125"/>
                    </a:cubicBezTo>
                    <a:cubicBezTo>
                      <a:pt x="35" y="123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2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1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8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10" y="64"/>
                    </a:cubicBezTo>
                    <a:cubicBezTo>
                      <a:pt x="9" y="63"/>
                      <a:pt x="9" y="63"/>
                      <a:pt x="8" y="62"/>
                    </a:cubicBezTo>
                    <a:cubicBezTo>
                      <a:pt x="8" y="62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1"/>
                    </a:cubicBezTo>
                    <a:cubicBezTo>
                      <a:pt x="70" y="141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7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3" y="132"/>
                      <a:pt x="94" y="132"/>
                    </a:cubicBezTo>
                    <a:cubicBezTo>
                      <a:pt x="95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99" y="131"/>
                    </a:cubicBezTo>
                    <a:cubicBezTo>
                      <a:pt x="100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1"/>
                    </a:cubicBezTo>
                    <a:cubicBezTo>
                      <a:pt x="81" y="141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2"/>
                      <a:pt x="143" y="50"/>
                    </a:cubicBezTo>
                    <a:cubicBezTo>
                      <a:pt x="142" y="48"/>
                      <a:pt x="142" y="49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8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8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3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3" y="50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5" y="54"/>
                    </a:cubicBezTo>
                    <a:cubicBezTo>
                      <a:pt x="125" y="54"/>
                      <a:pt x="127" y="54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8"/>
                      <a:pt x="129" y="57"/>
                    </a:cubicBezTo>
                    <a:cubicBezTo>
                      <a:pt x="130" y="57"/>
                      <a:pt x="129" y="58"/>
                      <a:pt x="130" y="57"/>
                    </a:cubicBezTo>
                    <a:cubicBezTo>
                      <a:pt x="131" y="57"/>
                      <a:pt x="133" y="57"/>
                      <a:pt x="133" y="57"/>
                    </a:cubicBezTo>
                    <a:cubicBezTo>
                      <a:pt x="133" y="57"/>
                      <a:pt x="134" y="58"/>
                      <a:pt x="134" y="58"/>
                    </a:cubicBezTo>
                    <a:cubicBezTo>
                      <a:pt x="134" y="59"/>
                      <a:pt x="134" y="62"/>
                      <a:pt x="134" y="62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2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7"/>
                    </a:cubicBezTo>
                    <a:cubicBezTo>
                      <a:pt x="113" y="107"/>
                      <a:pt x="109" y="108"/>
                      <a:pt x="109" y="109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3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8" y="95"/>
                      <a:pt x="97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5"/>
                      <a:pt x="101" y="84"/>
                    </a:cubicBezTo>
                    <a:cubicBezTo>
                      <a:pt x="101" y="83"/>
                      <a:pt x="100" y="82"/>
                      <a:pt x="99" y="81"/>
                    </a:cubicBezTo>
                    <a:cubicBezTo>
                      <a:pt x="99" y="81"/>
                      <a:pt x="99" y="81"/>
                      <a:pt x="98" y="79"/>
                    </a:cubicBezTo>
                    <a:cubicBezTo>
                      <a:pt x="97" y="78"/>
                      <a:pt x="97" y="77"/>
                      <a:pt x="97" y="77"/>
                    </a:cubicBezTo>
                    <a:cubicBezTo>
                      <a:pt x="97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3" y="68"/>
                      <a:pt x="91" y="66"/>
                    </a:cubicBezTo>
                    <a:cubicBezTo>
                      <a:pt x="90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2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2"/>
                      <a:pt x="68" y="62"/>
                      <a:pt x="67" y="61"/>
                    </a:cubicBezTo>
                    <a:cubicBezTo>
                      <a:pt x="67" y="59"/>
                      <a:pt x="68" y="60"/>
                      <a:pt x="67" y="58"/>
                    </a:cubicBezTo>
                    <a:cubicBezTo>
                      <a:pt x="66" y="57"/>
                      <a:pt x="68" y="59"/>
                      <a:pt x="66" y="57"/>
                    </a:cubicBezTo>
                    <a:cubicBezTo>
                      <a:pt x="64" y="55"/>
                      <a:pt x="63" y="57"/>
                      <a:pt x="64" y="55"/>
                    </a:cubicBezTo>
                    <a:cubicBezTo>
                      <a:pt x="65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70" y="39"/>
                      <a:pt x="70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1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90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30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1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8" y="33"/>
                      <a:pt x="116" y="32"/>
                    </a:cubicBezTo>
                    <a:cubicBezTo>
                      <a:pt x="114" y="31"/>
                      <a:pt x="113" y="32"/>
                      <a:pt x="113" y="31"/>
                    </a:cubicBezTo>
                    <a:cubicBezTo>
                      <a:pt x="112" y="29"/>
                      <a:pt x="114" y="30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3"/>
                      <a:pt x="103" y="22"/>
                      <a:pt x="102" y="22"/>
                    </a:cubicBezTo>
                    <a:cubicBezTo>
                      <a:pt x="101" y="23"/>
                      <a:pt x="101" y="25"/>
                      <a:pt x="101" y="26"/>
                    </a:cubicBezTo>
                    <a:cubicBezTo>
                      <a:pt x="101" y="27"/>
                      <a:pt x="102" y="28"/>
                      <a:pt x="100" y="27"/>
                    </a:cubicBezTo>
                    <a:cubicBezTo>
                      <a:pt x="98" y="26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4"/>
                    </a:cubicBezTo>
                    <a:cubicBezTo>
                      <a:pt x="90" y="24"/>
                      <a:pt x="89" y="24"/>
                      <a:pt x="89" y="25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7"/>
                      <a:pt x="76" y="27"/>
                      <a:pt x="78" y="25"/>
                    </a:cubicBezTo>
                    <a:cubicBezTo>
                      <a:pt x="80" y="23"/>
                      <a:pt x="78" y="24"/>
                      <a:pt x="81" y="23"/>
                    </a:cubicBezTo>
                    <a:cubicBezTo>
                      <a:pt x="84" y="22"/>
                      <a:pt x="88" y="21"/>
                      <a:pt x="84" y="21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2" y="13"/>
                      <a:pt x="70" y="13"/>
                    </a:cubicBezTo>
                    <a:cubicBezTo>
                      <a:pt x="69" y="13"/>
                      <a:pt x="71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9" y="8"/>
                    </a:cubicBezTo>
                    <a:cubicBezTo>
                      <a:pt x="70" y="7"/>
                      <a:pt x="70" y="3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3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1317E0-2F0F-4BE9-A57B-3CB73486CC44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41170-7E40-446A-924A-C497216D5A48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053302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16EAE7-9653-47CB-95D6-CD680465B1B3}"/>
              </a:ext>
            </a:extLst>
          </p:cNvPr>
          <p:cNvGrpSpPr/>
          <p:nvPr/>
        </p:nvGrpSpPr>
        <p:grpSpPr>
          <a:xfrm>
            <a:off x="6508970" y="1479009"/>
            <a:ext cx="4743542" cy="4681891"/>
            <a:chOff x="4064408" y="1714826"/>
            <a:chExt cx="4152900" cy="4098925"/>
          </a:xfrm>
        </p:grpSpPr>
        <p:sp>
          <p:nvSpPr>
            <p:cNvPr id="5" name="Freeform 164">
              <a:extLst>
                <a:ext uri="{FF2B5EF4-FFF2-40B4-BE49-F238E27FC236}">
                  <a16:creationId xmlns:a16="http://schemas.microsoft.com/office/drawing/2014/main" id="{79A78C1D-10FB-430C-902B-35F90CBE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708" y="2381576"/>
              <a:ext cx="3668713" cy="2643188"/>
            </a:xfrm>
            <a:custGeom>
              <a:avLst/>
              <a:gdLst>
                <a:gd name="T0" fmla="*/ 75 w 2311"/>
                <a:gd name="T1" fmla="*/ 0 h 1665"/>
                <a:gd name="T2" fmla="*/ 2237 w 2311"/>
                <a:gd name="T3" fmla="*/ 0 h 1665"/>
                <a:gd name="T4" fmla="*/ 2257 w 2311"/>
                <a:gd name="T5" fmla="*/ 3 h 1665"/>
                <a:gd name="T6" fmla="*/ 2274 w 2311"/>
                <a:gd name="T7" fmla="*/ 10 h 1665"/>
                <a:gd name="T8" fmla="*/ 2289 w 2311"/>
                <a:gd name="T9" fmla="*/ 22 h 1665"/>
                <a:gd name="T10" fmla="*/ 2301 w 2311"/>
                <a:gd name="T11" fmla="*/ 37 h 1665"/>
                <a:gd name="T12" fmla="*/ 2308 w 2311"/>
                <a:gd name="T13" fmla="*/ 55 h 1665"/>
                <a:gd name="T14" fmla="*/ 2311 w 2311"/>
                <a:gd name="T15" fmla="*/ 75 h 1665"/>
                <a:gd name="T16" fmla="*/ 2311 w 2311"/>
                <a:gd name="T17" fmla="*/ 1590 h 1665"/>
                <a:gd name="T18" fmla="*/ 2308 w 2311"/>
                <a:gd name="T19" fmla="*/ 1610 h 1665"/>
                <a:gd name="T20" fmla="*/ 2301 w 2311"/>
                <a:gd name="T21" fmla="*/ 1628 h 1665"/>
                <a:gd name="T22" fmla="*/ 2289 w 2311"/>
                <a:gd name="T23" fmla="*/ 1643 h 1665"/>
                <a:gd name="T24" fmla="*/ 2274 w 2311"/>
                <a:gd name="T25" fmla="*/ 1654 h 1665"/>
                <a:gd name="T26" fmla="*/ 2257 w 2311"/>
                <a:gd name="T27" fmla="*/ 1663 h 1665"/>
                <a:gd name="T28" fmla="*/ 2237 w 2311"/>
                <a:gd name="T29" fmla="*/ 1665 h 1665"/>
                <a:gd name="T30" fmla="*/ 75 w 2311"/>
                <a:gd name="T31" fmla="*/ 1665 h 1665"/>
                <a:gd name="T32" fmla="*/ 55 w 2311"/>
                <a:gd name="T33" fmla="*/ 1663 h 1665"/>
                <a:gd name="T34" fmla="*/ 38 w 2311"/>
                <a:gd name="T35" fmla="*/ 1654 h 1665"/>
                <a:gd name="T36" fmla="*/ 22 w 2311"/>
                <a:gd name="T37" fmla="*/ 1643 h 1665"/>
                <a:gd name="T38" fmla="*/ 11 w 2311"/>
                <a:gd name="T39" fmla="*/ 1628 h 1665"/>
                <a:gd name="T40" fmla="*/ 3 w 2311"/>
                <a:gd name="T41" fmla="*/ 1610 h 1665"/>
                <a:gd name="T42" fmla="*/ 0 w 2311"/>
                <a:gd name="T43" fmla="*/ 1590 h 1665"/>
                <a:gd name="T44" fmla="*/ 0 w 2311"/>
                <a:gd name="T45" fmla="*/ 75 h 1665"/>
                <a:gd name="T46" fmla="*/ 3 w 2311"/>
                <a:gd name="T47" fmla="*/ 55 h 1665"/>
                <a:gd name="T48" fmla="*/ 11 w 2311"/>
                <a:gd name="T49" fmla="*/ 37 h 1665"/>
                <a:gd name="T50" fmla="*/ 22 w 2311"/>
                <a:gd name="T51" fmla="*/ 22 h 1665"/>
                <a:gd name="T52" fmla="*/ 38 w 2311"/>
                <a:gd name="T53" fmla="*/ 10 h 1665"/>
                <a:gd name="T54" fmla="*/ 55 w 2311"/>
                <a:gd name="T55" fmla="*/ 3 h 1665"/>
                <a:gd name="T56" fmla="*/ 75 w 2311"/>
                <a:gd name="T57" fmla="*/ 0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1" h="1665">
                  <a:moveTo>
                    <a:pt x="75" y="0"/>
                  </a:moveTo>
                  <a:lnTo>
                    <a:pt x="2237" y="0"/>
                  </a:lnTo>
                  <a:lnTo>
                    <a:pt x="2257" y="3"/>
                  </a:lnTo>
                  <a:lnTo>
                    <a:pt x="2274" y="10"/>
                  </a:lnTo>
                  <a:lnTo>
                    <a:pt x="2289" y="22"/>
                  </a:lnTo>
                  <a:lnTo>
                    <a:pt x="2301" y="37"/>
                  </a:lnTo>
                  <a:lnTo>
                    <a:pt x="2308" y="55"/>
                  </a:lnTo>
                  <a:lnTo>
                    <a:pt x="2311" y="75"/>
                  </a:lnTo>
                  <a:lnTo>
                    <a:pt x="2311" y="1590"/>
                  </a:lnTo>
                  <a:lnTo>
                    <a:pt x="2308" y="1610"/>
                  </a:lnTo>
                  <a:lnTo>
                    <a:pt x="2301" y="1628"/>
                  </a:lnTo>
                  <a:lnTo>
                    <a:pt x="2289" y="1643"/>
                  </a:lnTo>
                  <a:lnTo>
                    <a:pt x="2274" y="1654"/>
                  </a:lnTo>
                  <a:lnTo>
                    <a:pt x="2257" y="1663"/>
                  </a:lnTo>
                  <a:lnTo>
                    <a:pt x="2237" y="1665"/>
                  </a:lnTo>
                  <a:lnTo>
                    <a:pt x="75" y="1665"/>
                  </a:lnTo>
                  <a:lnTo>
                    <a:pt x="55" y="1663"/>
                  </a:lnTo>
                  <a:lnTo>
                    <a:pt x="38" y="1654"/>
                  </a:lnTo>
                  <a:lnTo>
                    <a:pt x="22" y="1643"/>
                  </a:lnTo>
                  <a:lnTo>
                    <a:pt x="11" y="1628"/>
                  </a:lnTo>
                  <a:lnTo>
                    <a:pt x="3" y="1610"/>
                  </a:lnTo>
                  <a:lnTo>
                    <a:pt x="0" y="1590"/>
                  </a:lnTo>
                  <a:lnTo>
                    <a:pt x="0" y="75"/>
                  </a:lnTo>
                  <a:lnTo>
                    <a:pt x="3" y="55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C897D7-A286-46D1-93F2-B4F0D8950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483" y="2599063"/>
              <a:ext cx="3205163" cy="220821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66">
              <a:extLst>
                <a:ext uri="{FF2B5EF4-FFF2-40B4-BE49-F238E27FC236}">
                  <a16:creationId xmlns:a16="http://schemas.microsoft.com/office/drawing/2014/main" id="{3B28F5A3-25B3-4093-B17C-99694F2D5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408" y="4896176"/>
              <a:ext cx="4152900" cy="344488"/>
            </a:xfrm>
            <a:custGeom>
              <a:avLst/>
              <a:gdLst>
                <a:gd name="T0" fmla="*/ 0 w 2616"/>
                <a:gd name="T1" fmla="*/ 0 h 217"/>
                <a:gd name="T2" fmla="*/ 2616 w 2616"/>
                <a:gd name="T3" fmla="*/ 0 h 217"/>
                <a:gd name="T4" fmla="*/ 2616 w 2616"/>
                <a:gd name="T5" fmla="*/ 143 h 217"/>
                <a:gd name="T6" fmla="*/ 2612 w 2616"/>
                <a:gd name="T7" fmla="*/ 162 h 217"/>
                <a:gd name="T8" fmla="*/ 2605 w 2616"/>
                <a:gd name="T9" fmla="*/ 181 h 217"/>
                <a:gd name="T10" fmla="*/ 2594 w 2616"/>
                <a:gd name="T11" fmla="*/ 195 h 217"/>
                <a:gd name="T12" fmla="*/ 2578 w 2616"/>
                <a:gd name="T13" fmla="*/ 207 h 217"/>
                <a:gd name="T14" fmla="*/ 2561 w 2616"/>
                <a:gd name="T15" fmla="*/ 215 h 217"/>
                <a:gd name="T16" fmla="*/ 2541 w 2616"/>
                <a:gd name="T17" fmla="*/ 217 h 217"/>
                <a:gd name="T18" fmla="*/ 75 w 2616"/>
                <a:gd name="T19" fmla="*/ 217 h 217"/>
                <a:gd name="T20" fmla="*/ 55 w 2616"/>
                <a:gd name="T21" fmla="*/ 215 h 217"/>
                <a:gd name="T22" fmla="*/ 37 w 2616"/>
                <a:gd name="T23" fmla="*/ 207 h 217"/>
                <a:gd name="T24" fmla="*/ 22 w 2616"/>
                <a:gd name="T25" fmla="*/ 195 h 217"/>
                <a:gd name="T26" fmla="*/ 11 w 2616"/>
                <a:gd name="T27" fmla="*/ 181 h 217"/>
                <a:gd name="T28" fmla="*/ 3 w 2616"/>
                <a:gd name="T29" fmla="*/ 162 h 217"/>
                <a:gd name="T30" fmla="*/ 0 w 2616"/>
                <a:gd name="T31" fmla="*/ 143 h 217"/>
                <a:gd name="T32" fmla="*/ 0 w 2616"/>
                <a:gd name="T3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6" h="217">
                  <a:moveTo>
                    <a:pt x="0" y="0"/>
                  </a:moveTo>
                  <a:lnTo>
                    <a:pt x="2616" y="0"/>
                  </a:lnTo>
                  <a:lnTo>
                    <a:pt x="2616" y="143"/>
                  </a:lnTo>
                  <a:lnTo>
                    <a:pt x="2612" y="162"/>
                  </a:lnTo>
                  <a:lnTo>
                    <a:pt x="2605" y="181"/>
                  </a:lnTo>
                  <a:lnTo>
                    <a:pt x="2594" y="195"/>
                  </a:lnTo>
                  <a:lnTo>
                    <a:pt x="2578" y="207"/>
                  </a:lnTo>
                  <a:lnTo>
                    <a:pt x="2561" y="215"/>
                  </a:lnTo>
                  <a:lnTo>
                    <a:pt x="2541" y="217"/>
                  </a:lnTo>
                  <a:lnTo>
                    <a:pt x="75" y="217"/>
                  </a:lnTo>
                  <a:lnTo>
                    <a:pt x="55" y="215"/>
                  </a:lnTo>
                  <a:lnTo>
                    <a:pt x="37" y="207"/>
                  </a:lnTo>
                  <a:lnTo>
                    <a:pt x="22" y="195"/>
                  </a:lnTo>
                  <a:lnTo>
                    <a:pt x="11" y="181"/>
                  </a:lnTo>
                  <a:lnTo>
                    <a:pt x="3" y="162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271D5D-55A1-4588-AD2E-E171A592A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1271" y="4945388"/>
              <a:ext cx="927100" cy="157163"/>
            </a:xfrm>
            <a:prstGeom prst="rect">
              <a:avLst/>
            </a:prstGeom>
            <a:solidFill>
              <a:srgbClr val="1A1A1A"/>
            </a:solidFill>
            <a:ln w="0">
              <a:solidFill>
                <a:srgbClr val="1A1A1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8">
              <a:extLst>
                <a:ext uri="{FF2B5EF4-FFF2-40B4-BE49-F238E27FC236}">
                  <a16:creationId xmlns:a16="http://schemas.microsoft.com/office/drawing/2014/main" id="{8E601A3D-E874-4212-B885-D68947F82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758" y="2238701"/>
              <a:ext cx="1600200" cy="2125663"/>
            </a:xfrm>
            <a:custGeom>
              <a:avLst/>
              <a:gdLst>
                <a:gd name="T0" fmla="*/ 137 w 1008"/>
                <a:gd name="T1" fmla="*/ 0 h 1339"/>
                <a:gd name="T2" fmla="*/ 889 w 1008"/>
                <a:gd name="T3" fmla="*/ 0 h 1339"/>
                <a:gd name="T4" fmla="*/ 908 w 1008"/>
                <a:gd name="T5" fmla="*/ 44 h 1339"/>
                <a:gd name="T6" fmla="*/ 927 w 1008"/>
                <a:gd name="T7" fmla="*/ 94 h 1339"/>
                <a:gd name="T8" fmla="*/ 943 w 1008"/>
                <a:gd name="T9" fmla="*/ 148 h 1339"/>
                <a:gd name="T10" fmla="*/ 956 w 1008"/>
                <a:gd name="T11" fmla="*/ 206 h 1339"/>
                <a:gd name="T12" fmla="*/ 968 w 1008"/>
                <a:gd name="T13" fmla="*/ 268 h 1339"/>
                <a:gd name="T14" fmla="*/ 978 w 1008"/>
                <a:gd name="T15" fmla="*/ 334 h 1339"/>
                <a:gd name="T16" fmla="*/ 986 w 1008"/>
                <a:gd name="T17" fmla="*/ 401 h 1339"/>
                <a:gd name="T18" fmla="*/ 993 w 1008"/>
                <a:gd name="T19" fmla="*/ 472 h 1339"/>
                <a:gd name="T20" fmla="*/ 998 w 1008"/>
                <a:gd name="T21" fmla="*/ 544 h 1339"/>
                <a:gd name="T22" fmla="*/ 1003 w 1008"/>
                <a:gd name="T23" fmla="*/ 617 h 1339"/>
                <a:gd name="T24" fmla="*/ 1006 w 1008"/>
                <a:gd name="T25" fmla="*/ 690 h 1339"/>
                <a:gd name="T26" fmla="*/ 1007 w 1008"/>
                <a:gd name="T27" fmla="*/ 764 h 1339"/>
                <a:gd name="T28" fmla="*/ 1008 w 1008"/>
                <a:gd name="T29" fmla="*/ 837 h 1339"/>
                <a:gd name="T30" fmla="*/ 1008 w 1008"/>
                <a:gd name="T31" fmla="*/ 908 h 1339"/>
                <a:gd name="T32" fmla="*/ 1007 w 1008"/>
                <a:gd name="T33" fmla="*/ 979 h 1339"/>
                <a:gd name="T34" fmla="*/ 1006 w 1008"/>
                <a:gd name="T35" fmla="*/ 1047 h 1339"/>
                <a:gd name="T36" fmla="*/ 1004 w 1008"/>
                <a:gd name="T37" fmla="*/ 1113 h 1339"/>
                <a:gd name="T38" fmla="*/ 1002 w 1008"/>
                <a:gd name="T39" fmla="*/ 1175 h 1339"/>
                <a:gd name="T40" fmla="*/ 999 w 1008"/>
                <a:gd name="T41" fmla="*/ 1234 h 1339"/>
                <a:gd name="T42" fmla="*/ 997 w 1008"/>
                <a:gd name="T43" fmla="*/ 1289 h 1339"/>
                <a:gd name="T44" fmla="*/ 994 w 1008"/>
                <a:gd name="T45" fmla="*/ 1339 h 1339"/>
                <a:gd name="T46" fmla="*/ 16 w 1008"/>
                <a:gd name="T47" fmla="*/ 1339 h 1339"/>
                <a:gd name="T48" fmla="*/ 11 w 1008"/>
                <a:gd name="T49" fmla="*/ 1241 h 1339"/>
                <a:gd name="T50" fmla="*/ 7 w 1008"/>
                <a:gd name="T51" fmla="*/ 1147 h 1339"/>
                <a:gd name="T52" fmla="*/ 4 w 1008"/>
                <a:gd name="T53" fmla="*/ 1054 h 1339"/>
                <a:gd name="T54" fmla="*/ 2 w 1008"/>
                <a:gd name="T55" fmla="*/ 964 h 1339"/>
                <a:gd name="T56" fmla="*/ 0 w 1008"/>
                <a:gd name="T57" fmla="*/ 877 h 1339"/>
                <a:gd name="T58" fmla="*/ 0 w 1008"/>
                <a:gd name="T59" fmla="*/ 792 h 1339"/>
                <a:gd name="T60" fmla="*/ 0 w 1008"/>
                <a:gd name="T61" fmla="*/ 711 h 1339"/>
                <a:gd name="T62" fmla="*/ 2 w 1008"/>
                <a:gd name="T63" fmla="*/ 632 h 1339"/>
                <a:gd name="T64" fmla="*/ 4 w 1008"/>
                <a:gd name="T65" fmla="*/ 556 h 1339"/>
                <a:gd name="T66" fmla="*/ 9 w 1008"/>
                <a:gd name="T67" fmla="*/ 483 h 1339"/>
                <a:gd name="T68" fmla="*/ 15 w 1008"/>
                <a:gd name="T69" fmla="*/ 414 h 1339"/>
                <a:gd name="T70" fmla="*/ 23 w 1008"/>
                <a:gd name="T71" fmla="*/ 349 h 1339"/>
                <a:gd name="T72" fmla="*/ 32 w 1008"/>
                <a:gd name="T73" fmla="*/ 287 h 1339"/>
                <a:gd name="T74" fmla="*/ 44 w 1008"/>
                <a:gd name="T75" fmla="*/ 229 h 1339"/>
                <a:gd name="T76" fmla="*/ 58 w 1008"/>
                <a:gd name="T77" fmla="*/ 175 h 1339"/>
                <a:gd name="T78" fmla="*/ 74 w 1008"/>
                <a:gd name="T79" fmla="*/ 124 h 1339"/>
                <a:gd name="T80" fmla="*/ 92 w 1008"/>
                <a:gd name="T81" fmla="*/ 79 h 1339"/>
                <a:gd name="T82" fmla="*/ 113 w 1008"/>
                <a:gd name="T83" fmla="*/ 37 h 1339"/>
                <a:gd name="T84" fmla="*/ 137 w 1008"/>
                <a:gd name="T85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8" h="1339">
                  <a:moveTo>
                    <a:pt x="137" y="0"/>
                  </a:moveTo>
                  <a:lnTo>
                    <a:pt x="889" y="0"/>
                  </a:lnTo>
                  <a:lnTo>
                    <a:pt x="908" y="44"/>
                  </a:lnTo>
                  <a:lnTo>
                    <a:pt x="927" y="94"/>
                  </a:lnTo>
                  <a:lnTo>
                    <a:pt x="943" y="148"/>
                  </a:lnTo>
                  <a:lnTo>
                    <a:pt x="956" y="206"/>
                  </a:lnTo>
                  <a:lnTo>
                    <a:pt x="968" y="268"/>
                  </a:lnTo>
                  <a:lnTo>
                    <a:pt x="978" y="334"/>
                  </a:lnTo>
                  <a:lnTo>
                    <a:pt x="986" y="401"/>
                  </a:lnTo>
                  <a:lnTo>
                    <a:pt x="993" y="472"/>
                  </a:lnTo>
                  <a:lnTo>
                    <a:pt x="998" y="544"/>
                  </a:lnTo>
                  <a:lnTo>
                    <a:pt x="1003" y="617"/>
                  </a:lnTo>
                  <a:lnTo>
                    <a:pt x="1006" y="690"/>
                  </a:lnTo>
                  <a:lnTo>
                    <a:pt x="1007" y="764"/>
                  </a:lnTo>
                  <a:lnTo>
                    <a:pt x="1008" y="837"/>
                  </a:lnTo>
                  <a:lnTo>
                    <a:pt x="1008" y="908"/>
                  </a:lnTo>
                  <a:lnTo>
                    <a:pt x="1007" y="979"/>
                  </a:lnTo>
                  <a:lnTo>
                    <a:pt x="1006" y="1047"/>
                  </a:lnTo>
                  <a:lnTo>
                    <a:pt x="1004" y="1113"/>
                  </a:lnTo>
                  <a:lnTo>
                    <a:pt x="1002" y="1175"/>
                  </a:lnTo>
                  <a:lnTo>
                    <a:pt x="999" y="1234"/>
                  </a:lnTo>
                  <a:lnTo>
                    <a:pt x="997" y="1289"/>
                  </a:lnTo>
                  <a:lnTo>
                    <a:pt x="994" y="1339"/>
                  </a:lnTo>
                  <a:lnTo>
                    <a:pt x="16" y="1339"/>
                  </a:lnTo>
                  <a:lnTo>
                    <a:pt x="11" y="1241"/>
                  </a:lnTo>
                  <a:lnTo>
                    <a:pt x="7" y="1147"/>
                  </a:lnTo>
                  <a:lnTo>
                    <a:pt x="4" y="1054"/>
                  </a:lnTo>
                  <a:lnTo>
                    <a:pt x="2" y="964"/>
                  </a:lnTo>
                  <a:lnTo>
                    <a:pt x="0" y="877"/>
                  </a:lnTo>
                  <a:lnTo>
                    <a:pt x="0" y="792"/>
                  </a:lnTo>
                  <a:lnTo>
                    <a:pt x="0" y="711"/>
                  </a:lnTo>
                  <a:lnTo>
                    <a:pt x="2" y="632"/>
                  </a:lnTo>
                  <a:lnTo>
                    <a:pt x="4" y="556"/>
                  </a:lnTo>
                  <a:lnTo>
                    <a:pt x="9" y="483"/>
                  </a:lnTo>
                  <a:lnTo>
                    <a:pt x="15" y="414"/>
                  </a:lnTo>
                  <a:lnTo>
                    <a:pt x="23" y="349"/>
                  </a:lnTo>
                  <a:lnTo>
                    <a:pt x="32" y="287"/>
                  </a:lnTo>
                  <a:lnTo>
                    <a:pt x="44" y="229"/>
                  </a:lnTo>
                  <a:lnTo>
                    <a:pt x="58" y="175"/>
                  </a:lnTo>
                  <a:lnTo>
                    <a:pt x="74" y="124"/>
                  </a:lnTo>
                  <a:lnTo>
                    <a:pt x="92" y="79"/>
                  </a:lnTo>
                  <a:lnTo>
                    <a:pt x="113" y="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rgbClr val="1A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9">
              <a:extLst>
                <a:ext uri="{FF2B5EF4-FFF2-40B4-BE49-F238E27FC236}">
                  <a16:creationId xmlns:a16="http://schemas.microsoft.com/office/drawing/2014/main" id="{1404DAA8-4E77-4E5E-8D18-E3B6D9D20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146" y="3848426"/>
              <a:ext cx="2257425" cy="958850"/>
            </a:xfrm>
            <a:custGeom>
              <a:avLst/>
              <a:gdLst>
                <a:gd name="T0" fmla="*/ 711 w 1422"/>
                <a:gd name="T1" fmla="*/ 0 h 604"/>
                <a:gd name="T2" fmla="*/ 778 w 1422"/>
                <a:gd name="T3" fmla="*/ 3 h 604"/>
                <a:gd name="T4" fmla="*/ 844 w 1422"/>
                <a:gd name="T5" fmla="*/ 11 h 604"/>
                <a:gd name="T6" fmla="*/ 908 w 1422"/>
                <a:gd name="T7" fmla="*/ 25 h 604"/>
                <a:gd name="T8" fmla="*/ 971 w 1422"/>
                <a:gd name="T9" fmla="*/ 42 h 604"/>
                <a:gd name="T10" fmla="*/ 1029 w 1422"/>
                <a:gd name="T11" fmla="*/ 65 h 604"/>
                <a:gd name="T12" fmla="*/ 1084 w 1422"/>
                <a:gd name="T13" fmla="*/ 92 h 604"/>
                <a:gd name="T14" fmla="*/ 1137 w 1422"/>
                <a:gd name="T15" fmla="*/ 123 h 604"/>
                <a:gd name="T16" fmla="*/ 1187 w 1422"/>
                <a:gd name="T17" fmla="*/ 158 h 604"/>
                <a:gd name="T18" fmla="*/ 1232 w 1422"/>
                <a:gd name="T19" fmla="*/ 196 h 604"/>
                <a:gd name="T20" fmla="*/ 1273 w 1422"/>
                <a:gd name="T21" fmla="*/ 239 h 604"/>
                <a:gd name="T22" fmla="*/ 1310 w 1422"/>
                <a:gd name="T23" fmla="*/ 283 h 604"/>
                <a:gd name="T24" fmla="*/ 1342 w 1422"/>
                <a:gd name="T25" fmla="*/ 331 h 604"/>
                <a:gd name="T26" fmla="*/ 1369 w 1422"/>
                <a:gd name="T27" fmla="*/ 382 h 604"/>
                <a:gd name="T28" fmla="*/ 1391 w 1422"/>
                <a:gd name="T29" fmla="*/ 434 h 604"/>
                <a:gd name="T30" fmla="*/ 1407 w 1422"/>
                <a:gd name="T31" fmla="*/ 489 h 604"/>
                <a:gd name="T32" fmla="*/ 1417 w 1422"/>
                <a:gd name="T33" fmla="*/ 546 h 604"/>
                <a:gd name="T34" fmla="*/ 1422 w 1422"/>
                <a:gd name="T35" fmla="*/ 604 h 604"/>
                <a:gd name="T36" fmla="*/ 0 w 1422"/>
                <a:gd name="T37" fmla="*/ 604 h 604"/>
                <a:gd name="T38" fmla="*/ 4 w 1422"/>
                <a:gd name="T39" fmla="*/ 546 h 604"/>
                <a:gd name="T40" fmla="*/ 15 w 1422"/>
                <a:gd name="T41" fmla="*/ 489 h 604"/>
                <a:gd name="T42" fmla="*/ 31 w 1422"/>
                <a:gd name="T43" fmla="*/ 434 h 604"/>
                <a:gd name="T44" fmla="*/ 53 w 1422"/>
                <a:gd name="T45" fmla="*/ 382 h 604"/>
                <a:gd name="T46" fmla="*/ 80 w 1422"/>
                <a:gd name="T47" fmla="*/ 331 h 604"/>
                <a:gd name="T48" fmla="*/ 112 w 1422"/>
                <a:gd name="T49" fmla="*/ 283 h 604"/>
                <a:gd name="T50" fmla="*/ 148 w 1422"/>
                <a:gd name="T51" fmla="*/ 239 h 604"/>
                <a:gd name="T52" fmla="*/ 189 w 1422"/>
                <a:gd name="T53" fmla="*/ 196 h 604"/>
                <a:gd name="T54" fmla="*/ 235 w 1422"/>
                <a:gd name="T55" fmla="*/ 158 h 604"/>
                <a:gd name="T56" fmla="*/ 284 w 1422"/>
                <a:gd name="T57" fmla="*/ 123 h 604"/>
                <a:gd name="T58" fmla="*/ 336 w 1422"/>
                <a:gd name="T59" fmla="*/ 92 h 604"/>
                <a:gd name="T60" fmla="*/ 392 w 1422"/>
                <a:gd name="T61" fmla="*/ 65 h 604"/>
                <a:gd name="T62" fmla="*/ 451 w 1422"/>
                <a:gd name="T63" fmla="*/ 42 h 604"/>
                <a:gd name="T64" fmla="*/ 513 w 1422"/>
                <a:gd name="T65" fmla="*/ 25 h 604"/>
                <a:gd name="T66" fmla="*/ 577 w 1422"/>
                <a:gd name="T67" fmla="*/ 11 h 604"/>
                <a:gd name="T68" fmla="*/ 643 w 1422"/>
                <a:gd name="T69" fmla="*/ 3 h 604"/>
                <a:gd name="T70" fmla="*/ 711 w 1422"/>
                <a:gd name="T71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2" h="604">
                  <a:moveTo>
                    <a:pt x="711" y="0"/>
                  </a:moveTo>
                  <a:lnTo>
                    <a:pt x="778" y="3"/>
                  </a:lnTo>
                  <a:lnTo>
                    <a:pt x="844" y="11"/>
                  </a:lnTo>
                  <a:lnTo>
                    <a:pt x="908" y="25"/>
                  </a:lnTo>
                  <a:lnTo>
                    <a:pt x="971" y="42"/>
                  </a:lnTo>
                  <a:lnTo>
                    <a:pt x="1029" y="65"/>
                  </a:lnTo>
                  <a:lnTo>
                    <a:pt x="1084" y="92"/>
                  </a:lnTo>
                  <a:lnTo>
                    <a:pt x="1137" y="123"/>
                  </a:lnTo>
                  <a:lnTo>
                    <a:pt x="1187" y="158"/>
                  </a:lnTo>
                  <a:lnTo>
                    <a:pt x="1232" y="196"/>
                  </a:lnTo>
                  <a:lnTo>
                    <a:pt x="1273" y="239"/>
                  </a:lnTo>
                  <a:lnTo>
                    <a:pt x="1310" y="283"/>
                  </a:lnTo>
                  <a:lnTo>
                    <a:pt x="1342" y="331"/>
                  </a:lnTo>
                  <a:lnTo>
                    <a:pt x="1369" y="382"/>
                  </a:lnTo>
                  <a:lnTo>
                    <a:pt x="1391" y="434"/>
                  </a:lnTo>
                  <a:lnTo>
                    <a:pt x="1407" y="489"/>
                  </a:lnTo>
                  <a:lnTo>
                    <a:pt x="1417" y="546"/>
                  </a:lnTo>
                  <a:lnTo>
                    <a:pt x="1422" y="604"/>
                  </a:lnTo>
                  <a:lnTo>
                    <a:pt x="0" y="604"/>
                  </a:lnTo>
                  <a:lnTo>
                    <a:pt x="4" y="546"/>
                  </a:lnTo>
                  <a:lnTo>
                    <a:pt x="15" y="489"/>
                  </a:lnTo>
                  <a:lnTo>
                    <a:pt x="31" y="434"/>
                  </a:lnTo>
                  <a:lnTo>
                    <a:pt x="53" y="382"/>
                  </a:lnTo>
                  <a:lnTo>
                    <a:pt x="80" y="331"/>
                  </a:lnTo>
                  <a:lnTo>
                    <a:pt x="112" y="283"/>
                  </a:lnTo>
                  <a:lnTo>
                    <a:pt x="148" y="239"/>
                  </a:lnTo>
                  <a:lnTo>
                    <a:pt x="189" y="196"/>
                  </a:lnTo>
                  <a:lnTo>
                    <a:pt x="235" y="158"/>
                  </a:lnTo>
                  <a:lnTo>
                    <a:pt x="284" y="123"/>
                  </a:lnTo>
                  <a:lnTo>
                    <a:pt x="336" y="92"/>
                  </a:lnTo>
                  <a:lnTo>
                    <a:pt x="392" y="65"/>
                  </a:lnTo>
                  <a:lnTo>
                    <a:pt x="451" y="42"/>
                  </a:lnTo>
                  <a:lnTo>
                    <a:pt x="513" y="25"/>
                  </a:lnTo>
                  <a:lnTo>
                    <a:pt x="577" y="11"/>
                  </a:lnTo>
                  <a:lnTo>
                    <a:pt x="643" y="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0">
              <a:extLst>
                <a:ext uri="{FF2B5EF4-FFF2-40B4-BE49-F238E27FC236}">
                  <a16:creationId xmlns:a16="http://schemas.microsoft.com/office/drawing/2014/main" id="{8E5963E4-E428-4FDB-BDBA-9AA08D0AC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033" y="3848426"/>
              <a:ext cx="842963" cy="417513"/>
            </a:xfrm>
            <a:custGeom>
              <a:avLst/>
              <a:gdLst>
                <a:gd name="T0" fmla="*/ 238 w 531"/>
                <a:gd name="T1" fmla="*/ 0 h 263"/>
                <a:gd name="T2" fmla="*/ 300 w 531"/>
                <a:gd name="T3" fmla="*/ 3 h 263"/>
                <a:gd name="T4" fmla="*/ 360 w 531"/>
                <a:gd name="T5" fmla="*/ 9 h 263"/>
                <a:gd name="T6" fmla="*/ 419 w 531"/>
                <a:gd name="T7" fmla="*/ 21 h 263"/>
                <a:gd name="T8" fmla="*/ 476 w 531"/>
                <a:gd name="T9" fmla="*/ 36 h 263"/>
                <a:gd name="T10" fmla="*/ 531 w 531"/>
                <a:gd name="T11" fmla="*/ 55 h 263"/>
                <a:gd name="T12" fmla="*/ 527 w 531"/>
                <a:gd name="T13" fmla="*/ 62 h 263"/>
                <a:gd name="T14" fmla="*/ 519 w 531"/>
                <a:gd name="T15" fmla="*/ 73 h 263"/>
                <a:gd name="T16" fmla="*/ 509 w 531"/>
                <a:gd name="T17" fmla="*/ 88 h 263"/>
                <a:gd name="T18" fmla="*/ 498 w 531"/>
                <a:gd name="T19" fmla="*/ 105 h 263"/>
                <a:gd name="T20" fmla="*/ 482 w 531"/>
                <a:gd name="T21" fmla="*/ 125 h 263"/>
                <a:gd name="T22" fmla="*/ 465 w 531"/>
                <a:gd name="T23" fmla="*/ 146 h 263"/>
                <a:gd name="T24" fmla="*/ 447 w 531"/>
                <a:gd name="T25" fmla="*/ 167 h 263"/>
                <a:gd name="T26" fmla="*/ 425 w 531"/>
                <a:gd name="T27" fmla="*/ 188 h 263"/>
                <a:gd name="T28" fmla="*/ 402 w 531"/>
                <a:gd name="T29" fmla="*/ 208 h 263"/>
                <a:gd name="T30" fmla="*/ 378 w 531"/>
                <a:gd name="T31" fmla="*/ 225 h 263"/>
                <a:gd name="T32" fmla="*/ 352 w 531"/>
                <a:gd name="T33" fmla="*/ 240 h 263"/>
                <a:gd name="T34" fmla="*/ 325 w 531"/>
                <a:gd name="T35" fmla="*/ 252 h 263"/>
                <a:gd name="T36" fmla="*/ 296 w 531"/>
                <a:gd name="T37" fmla="*/ 260 h 263"/>
                <a:gd name="T38" fmla="*/ 266 w 531"/>
                <a:gd name="T39" fmla="*/ 263 h 263"/>
                <a:gd name="T40" fmla="*/ 237 w 531"/>
                <a:gd name="T41" fmla="*/ 260 h 263"/>
                <a:gd name="T42" fmla="*/ 210 w 531"/>
                <a:gd name="T43" fmla="*/ 252 h 263"/>
                <a:gd name="T44" fmla="*/ 184 w 531"/>
                <a:gd name="T45" fmla="*/ 242 h 263"/>
                <a:gd name="T46" fmla="*/ 158 w 531"/>
                <a:gd name="T47" fmla="*/ 227 h 263"/>
                <a:gd name="T48" fmla="*/ 135 w 531"/>
                <a:gd name="T49" fmla="*/ 211 h 263"/>
                <a:gd name="T50" fmla="*/ 114 w 531"/>
                <a:gd name="T51" fmla="*/ 192 h 263"/>
                <a:gd name="T52" fmla="*/ 93 w 531"/>
                <a:gd name="T53" fmla="*/ 172 h 263"/>
                <a:gd name="T54" fmla="*/ 74 w 531"/>
                <a:gd name="T55" fmla="*/ 151 h 263"/>
                <a:gd name="T56" fmla="*/ 58 w 531"/>
                <a:gd name="T57" fmla="*/ 130 h 263"/>
                <a:gd name="T58" fmla="*/ 43 w 531"/>
                <a:gd name="T59" fmla="*/ 111 h 263"/>
                <a:gd name="T60" fmla="*/ 30 w 531"/>
                <a:gd name="T61" fmla="*/ 92 h 263"/>
                <a:gd name="T62" fmla="*/ 20 w 531"/>
                <a:gd name="T63" fmla="*/ 74 h 263"/>
                <a:gd name="T64" fmla="*/ 11 w 531"/>
                <a:gd name="T65" fmla="*/ 61 h 263"/>
                <a:gd name="T66" fmla="*/ 5 w 531"/>
                <a:gd name="T67" fmla="*/ 50 h 263"/>
                <a:gd name="T68" fmla="*/ 1 w 531"/>
                <a:gd name="T69" fmla="*/ 42 h 263"/>
                <a:gd name="T70" fmla="*/ 0 w 531"/>
                <a:gd name="T71" fmla="*/ 40 h 263"/>
                <a:gd name="T72" fmla="*/ 0 w 531"/>
                <a:gd name="T73" fmla="*/ 35 h 263"/>
                <a:gd name="T74" fmla="*/ 57 w 531"/>
                <a:gd name="T75" fmla="*/ 21 h 263"/>
                <a:gd name="T76" fmla="*/ 116 w 531"/>
                <a:gd name="T77" fmla="*/ 9 h 263"/>
                <a:gd name="T78" fmla="*/ 176 w 531"/>
                <a:gd name="T79" fmla="*/ 3 h 263"/>
                <a:gd name="T80" fmla="*/ 238 w 531"/>
                <a:gd name="T8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1" h="263">
                  <a:moveTo>
                    <a:pt x="238" y="0"/>
                  </a:moveTo>
                  <a:lnTo>
                    <a:pt x="300" y="3"/>
                  </a:lnTo>
                  <a:lnTo>
                    <a:pt x="360" y="9"/>
                  </a:lnTo>
                  <a:lnTo>
                    <a:pt x="419" y="21"/>
                  </a:lnTo>
                  <a:lnTo>
                    <a:pt x="476" y="36"/>
                  </a:lnTo>
                  <a:lnTo>
                    <a:pt x="531" y="55"/>
                  </a:lnTo>
                  <a:lnTo>
                    <a:pt x="527" y="62"/>
                  </a:lnTo>
                  <a:lnTo>
                    <a:pt x="519" y="73"/>
                  </a:lnTo>
                  <a:lnTo>
                    <a:pt x="509" y="88"/>
                  </a:lnTo>
                  <a:lnTo>
                    <a:pt x="498" y="105"/>
                  </a:lnTo>
                  <a:lnTo>
                    <a:pt x="482" y="125"/>
                  </a:lnTo>
                  <a:lnTo>
                    <a:pt x="465" y="146"/>
                  </a:lnTo>
                  <a:lnTo>
                    <a:pt x="447" y="167"/>
                  </a:lnTo>
                  <a:lnTo>
                    <a:pt x="425" y="188"/>
                  </a:lnTo>
                  <a:lnTo>
                    <a:pt x="402" y="208"/>
                  </a:lnTo>
                  <a:lnTo>
                    <a:pt x="378" y="225"/>
                  </a:lnTo>
                  <a:lnTo>
                    <a:pt x="352" y="240"/>
                  </a:lnTo>
                  <a:lnTo>
                    <a:pt x="325" y="252"/>
                  </a:lnTo>
                  <a:lnTo>
                    <a:pt x="296" y="260"/>
                  </a:lnTo>
                  <a:lnTo>
                    <a:pt x="266" y="263"/>
                  </a:lnTo>
                  <a:lnTo>
                    <a:pt x="237" y="260"/>
                  </a:lnTo>
                  <a:lnTo>
                    <a:pt x="210" y="252"/>
                  </a:lnTo>
                  <a:lnTo>
                    <a:pt x="184" y="242"/>
                  </a:lnTo>
                  <a:lnTo>
                    <a:pt x="158" y="227"/>
                  </a:lnTo>
                  <a:lnTo>
                    <a:pt x="135" y="211"/>
                  </a:lnTo>
                  <a:lnTo>
                    <a:pt x="114" y="192"/>
                  </a:lnTo>
                  <a:lnTo>
                    <a:pt x="93" y="172"/>
                  </a:lnTo>
                  <a:lnTo>
                    <a:pt x="74" y="151"/>
                  </a:lnTo>
                  <a:lnTo>
                    <a:pt x="58" y="130"/>
                  </a:lnTo>
                  <a:lnTo>
                    <a:pt x="43" y="111"/>
                  </a:lnTo>
                  <a:lnTo>
                    <a:pt x="30" y="92"/>
                  </a:lnTo>
                  <a:lnTo>
                    <a:pt x="20" y="74"/>
                  </a:lnTo>
                  <a:lnTo>
                    <a:pt x="11" y="61"/>
                  </a:lnTo>
                  <a:lnTo>
                    <a:pt x="5" y="50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7" y="21"/>
                  </a:lnTo>
                  <a:lnTo>
                    <a:pt x="116" y="9"/>
                  </a:lnTo>
                  <a:lnTo>
                    <a:pt x="176" y="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1">
              <a:extLst>
                <a:ext uri="{FF2B5EF4-FFF2-40B4-BE49-F238E27FC236}">
                  <a16:creationId xmlns:a16="http://schemas.microsoft.com/office/drawing/2014/main" id="{418232C4-2573-4D87-97A3-67B38DEDF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108" y="1845001"/>
              <a:ext cx="2095500" cy="820738"/>
            </a:xfrm>
            <a:custGeom>
              <a:avLst/>
              <a:gdLst>
                <a:gd name="T0" fmla="*/ 660 w 1320"/>
                <a:gd name="T1" fmla="*/ 0 h 517"/>
                <a:gd name="T2" fmla="*/ 660 w 1320"/>
                <a:gd name="T3" fmla="*/ 0 h 517"/>
                <a:gd name="T4" fmla="*/ 660 w 1320"/>
                <a:gd name="T5" fmla="*/ 0 h 517"/>
                <a:gd name="T6" fmla="*/ 660 w 1320"/>
                <a:gd name="T7" fmla="*/ 0 h 517"/>
                <a:gd name="T8" fmla="*/ 1320 w 1320"/>
                <a:gd name="T9" fmla="*/ 230 h 517"/>
                <a:gd name="T10" fmla="*/ 660 w 1320"/>
                <a:gd name="T11" fmla="*/ 517 h 517"/>
                <a:gd name="T12" fmla="*/ 660 w 1320"/>
                <a:gd name="T13" fmla="*/ 517 h 517"/>
                <a:gd name="T14" fmla="*/ 0 w 1320"/>
                <a:gd name="T15" fmla="*/ 230 h 517"/>
                <a:gd name="T16" fmla="*/ 660 w 1320"/>
                <a:gd name="T17" fmla="*/ 0 h 517"/>
                <a:gd name="T18" fmla="*/ 660 w 1320"/>
                <a:gd name="T1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517">
                  <a:moveTo>
                    <a:pt x="660" y="0"/>
                  </a:moveTo>
                  <a:lnTo>
                    <a:pt x="660" y="0"/>
                  </a:lnTo>
                  <a:lnTo>
                    <a:pt x="660" y="0"/>
                  </a:lnTo>
                  <a:lnTo>
                    <a:pt x="660" y="0"/>
                  </a:lnTo>
                  <a:lnTo>
                    <a:pt x="1320" y="230"/>
                  </a:lnTo>
                  <a:lnTo>
                    <a:pt x="660" y="517"/>
                  </a:lnTo>
                  <a:lnTo>
                    <a:pt x="660" y="517"/>
                  </a:lnTo>
                  <a:lnTo>
                    <a:pt x="0" y="230"/>
                  </a:lnTo>
                  <a:lnTo>
                    <a:pt x="660" y="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solidFill>
                <a:srgbClr val="12487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2">
              <a:extLst>
                <a:ext uri="{FF2B5EF4-FFF2-40B4-BE49-F238E27FC236}">
                  <a16:creationId xmlns:a16="http://schemas.microsoft.com/office/drawing/2014/main" id="{0516F275-0D89-476F-8DC4-375BFDAD4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858" y="1714826"/>
              <a:ext cx="1047750" cy="495300"/>
            </a:xfrm>
            <a:custGeom>
              <a:avLst/>
              <a:gdLst>
                <a:gd name="T0" fmla="*/ 0 w 660"/>
                <a:gd name="T1" fmla="*/ 0 h 312"/>
                <a:gd name="T2" fmla="*/ 660 w 660"/>
                <a:gd name="T3" fmla="*/ 245 h 312"/>
                <a:gd name="T4" fmla="*/ 660 w 660"/>
                <a:gd name="T5" fmla="*/ 312 h 312"/>
                <a:gd name="T6" fmla="*/ 0 w 660"/>
                <a:gd name="T7" fmla="*/ 82 h 312"/>
                <a:gd name="T8" fmla="*/ 0 w 660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312">
                  <a:moveTo>
                    <a:pt x="0" y="0"/>
                  </a:moveTo>
                  <a:lnTo>
                    <a:pt x="660" y="245"/>
                  </a:lnTo>
                  <a:lnTo>
                    <a:pt x="660" y="312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3">
              <a:extLst>
                <a:ext uri="{FF2B5EF4-FFF2-40B4-BE49-F238E27FC236}">
                  <a16:creationId xmlns:a16="http://schemas.microsoft.com/office/drawing/2014/main" id="{7626ADC6-A905-49C7-943F-5533B634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108" y="1714826"/>
              <a:ext cx="1047750" cy="495300"/>
            </a:xfrm>
            <a:custGeom>
              <a:avLst/>
              <a:gdLst>
                <a:gd name="T0" fmla="*/ 660 w 660"/>
                <a:gd name="T1" fmla="*/ 0 h 312"/>
                <a:gd name="T2" fmla="*/ 660 w 660"/>
                <a:gd name="T3" fmla="*/ 82 h 312"/>
                <a:gd name="T4" fmla="*/ 0 w 660"/>
                <a:gd name="T5" fmla="*/ 312 h 312"/>
                <a:gd name="T6" fmla="*/ 0 w 660"/>
                <a:gd name="T7" fmla="*/ 245 h 312"/>
                <a:gd name="T8" fmla="*/ 660 w 660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312">
                  <a:moveTo>
                    <a:pt x="660" y="0"/>
                  </a:moveTo>
                  <a:lnTo>
                    <a:pt x="660" y="82"/>
                  </a:lnTo>
                  <a:lnTo>
                    <a:pt x="0" y="312"/>
                  </a:lnTo>
                  <a:lnTo>
                    <a:pt x="0" y="24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4">
              <a:extLst>
                <a:ext uri="{FF2B5EF4-FFF2-40B4-BE49-F238E27FC236}">
                  <a16:creationId xmlns:a16="http://schemas.microsoft.com/office/drawing/2014/main" id="{3101C471-1270-471A-A99F-CA39563C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933" y="3375351"/>
              <a:ext cx="666750" cy="784225"/>
            </a:xfrm>
            <a:custGeom>
              <a:avLst/>
              <a:gdLst>
                <a:gd name="T0" fmla="*/ 0 w 420"/>
                <a:gd name="T1" fmla="*/ 0 h 494"/>
                <a:gd name="T2" fmla="*/ 420 w 420"/>
                <a:gd name="T3" fmla="*/ 0 h 494"/>
                <a:gd name="T4" fmla="*/ 420 w 420"/>
                <a:gd name="T5" fmla="*/ 329 h 494"/>
                <a:gd name="T6" fmla="*/ 419 w 420"/>
                <a:gd name="T7" fmla="*/ 331 h 494"/>
                <a:gd name="T8" fmla="*/ 415 w 420"/>
                <a:gd name="T9" fmla="*/ 338 h 494"/>
                <a:gd name="T10" fmla="*/ 408 w 420"/>
                <a:gd name="T11" fmla="*/ 349 h 494"/>
                <a:gd name="T12" fmla="*/ 399 w 420"/>
                <a:gd name="T13" fmla="*/ 362 h 494"/>
                <a:gd name="T14" fmla="*/ 388 w 420"/>
                <a:gd name="T15" fmla="*/ 378 h 494"/>
                <a:gd name="T16" fmla="*/ 375 w 420"/>
                <a:gd name="T17" fmla="*/ 394 h 494"/>
                <a:gd name="T18" fmla="*/ 360 w 420"/>
                <a:gd name="T19" fmla="*/ 412 h 494"/>
                <a:gd name="T20" fmla="*/ 342 w 420"/>
                <a:gd name="T21" fmla="*/ 429 h 494"/>
                <a:gd name="T22" fmla="*/ 324 w 420"/>
                <a:gd name="T23" fmla="*/ 446 h 494"/>
                <a:gd name="T24" fmla="*/ 304 w 420"/>
                <a:gd name="T25" fmla="*/ 461 h 494"/>
                <a:gd name="T26" fmla="*/ 282 w 420"/>
                <a:gd name="T27" fmla="*/ 475 h 494"/>
                <a:gd name="T28" fmla="*/ 259 w 420"/>
                <a:gd name="T29" fmla="*/ 485 h 494"/>
                <a:gd name="T30" fmla="*/ 235 w 420"/>
                <a:gd name="T31" fmla="*/ 492 h 494"/>
                <a:gd name="T32" fmla="*/ 210 w 420"/>
                <a:gd name="T33" fmla="*/ 494 h 494"/>
                <a:gd name="T34" fmla="*/ 184 w 420"/>
                <a:gd name="T35" fmla="*/ 492 h 494"/>
                <a:gd name="T36" fmla="*/ 159 w 420"/>
                <a:gd name="T37" fmla="*/ 485 h 494"/>
                <a:gd name="T38" fmla="*/ 136 w 420"/>
                <a:gd name="T39" fmla="*/ 474 h 494"/>
                <a:gd name="T40" fmla="*/ 115 w 420"/>
                <a:gd name="T41" fmla="*/ 459 h 494"/>
                <a:gd name="T42" fmla="*/ 94 w 420"/>
                <a:gd name="T43" fmla="*/ 444 h 494"/>
                <a:gd name="T44" fmla="*/ 75 w 420"/>
                <a:gd name="T45" fmla="*/ 425 h 494"/>
                <a:gd name="T46" fmla="*/ 59 w 420"/>
                <a:gd name="T47" fmla="*/ 406 h 494"/>
                <a:gd name="T48" fmla="*/ 44 w 420"/>
                <a:gd name="T49" fmla="*/ 388 h 494"/>
                <a:gd name="T50" fmla="*/ 31 w 420"/>
                <a:gd name="T51" fmla="*/ 370 h 494"/>
                <a:gd name="T52" fmla="*/ 21 w 420"/>
                <a:gd name="T53" fmla="*/ 354 h 494"/>
                <a:gd name="T54" fmla="*/ 11 w 420"/>
                <a:gd name="T55" fmla="*/ 339 h 494"/>
                <a:gd name="T56" fmla="*/ 5 w 420"/>
                <a:gd name="T57" fmla="*/ 329 h 494"/>
                <a:gd name="T58" fmla="*/ 1 w 420"/>
                <a:gd name="T59" fmla="*/ 322 h 494"/>
                <a:gd name="T60" fmla="*/ 0 w 420"/>
                <a:gd name="T61" fmla="*/ 319 h 494"/>
                <a:gd name="T62" fmla="*/ 0 w 420"/>
                <a:gd name="T6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0" h="494">
                  <a:moveTo>
                    <a:pt x="0" y="0"/>
                  </a:moveTo>
                  <a:lnTo>
                    <a:pt x="420" y="0"/>
                  </a:lnTo>
                  <a:lnTo>
                    <a:pt x="420" y="329"/>
                  </a:lnTo>
                  <a:lnTo>
                    <a:pt x="419" y="331"/>
                  </a:lnTo>
                  <a:lnTo>
                    <a:pt x="415" y="338"/>
                  </a:lnTo>
                  <a:lnTo>
                    <a:pt x="408" y="349"/>
                  </a:lnTo>
                  <a:lnTo>
                    <a:pt x="399" y="362"/>
                  </a:lnTo>
                  <a:lnTo>
                    <a:pt x="388" y="378"/>
                  </a:lnTo>
                  <a:lnTo>
                    <a:pt x="375" y="394"/>
                  </a:lnTo>
                  <a:lnTo>
                    <a:pt x="360" y="412"/>
                  </a:lnTo>
                  <a:lnTo>
                    <a:pt x="342" y="429"/>
                  </a:lnTo>
                  <a:lnTo>
                    <a:pt x="324" y="446"/>
                  </a:lnTo>
                  <a:lnTo>
                    <a:pt x="304" y="461"/>
                  </a:lnTo>
                  <a:lnTo>
                    <a:pt x="282" y="475"/>
                  </a:lnTo>
                  <a:lnTo>
                    <a:pt x="259" y="485"/>
                  </a:lnTo>
                  <a:lnTo>
                    <a:pt x="235" y="492"/>
                  </a:lnTo>
                  <a:lnTo>
                    <a:pt x="210" y="494"/>
                  </a:lnTo>
                  <a:lnTo>
                    <a:pt x="184" y="492"/>
                  </a:lnTo>
                  <a:lnTo>
                    <a:pt x="159" y="485"/>
                  </a:lnTo>
                  <a:lnTo>
                    <a:pt x="136" y="474"/>
                  </a:lnTo>
                  <a:lnTo>
                    <a:pt x="115" y="459"/>
                  </a:lnTo>
                  <a:lnTo>
                    <a:pt x="94" y="444"/>
                  </a:lnTo>
                  <a:lnTo>
                    <a:pt x="75" y="425"/>
                  </a:lnTo>
                  <a:lnTo>
                    <a:pt x="59" y="406"/>
                  </a:lnTo>
                  <a:lnTo>
                    <a:pt x="44" y="388"/>
                  </a:lnTo>
                  <a:lnTo>
                    <a:pt x="31" y="370"/>
                  </a:lnTo>
                  <a:lnTo>
                    <a:pt x="21" y="354"/>
                  </a:lnTo>
                  <a:lnTo>
                    <a:pt x="11" y="339"/>
                  </a:lnTo>
                  <a:lnTo>
                    <a:pt x="5" y="329"/>
                  </a:lnTo>
                  <a:lnTo>
                    <a:pt x="1" y="322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2AD8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5">
              <a:extLst>
                <a:ext uri="{FF2B5EF4-FFF2-40B4-BE49-F238E27FC236}">
                  <a16:creationId xmlns:a16="http://schemas.microsoft.com/office/drawing/2014/main" id="{D26D7B27-A0F2-41A7-B374-3EA4520A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971" y="2238701"/>
              <a:ext cx="1466850" cy="1557338"/>
            </a:xfrm>
            <a:custGeom>
              <a:avLst/>
              <a:gdLst>
                <a:gd name="T0" fmla="*/ 765 w 924"/>
                <a:gd name="T1" fmla="*/ 0 h 981"/>
                <a:gd name="T2" fmla="*/ 802 w 924"/>
                <a:gd name="T3" fmla="*/ 49 h 981"/>
                <a:gd name="T4" fmla="*/ 834 w 924"/>
                <a:gd name="T5" fmla="*/ 110 h 981"/>
                <a:gd name="T6" fmla="*/ 857 w 924"/>
                <a:gd name="T7" fmla="*/ 184 h 981"/>
                <a:gd name="T8" fmla="*/ 869 w 924"/>
                <a:gd name="T9" fmla="*/ 273 h 981"/>
                <a:gd name="T10" fmla="*/ 870 w 924"/>
                <a:gd name="T11" fmla="*/ 343 h 981"/>
                <a:gd name="T12" fmla="*/ 886 w 924"/>
                <a:gd name="T13" fmla="*/ 337 h 981"/>
                <a:gd name="T14" fmla="*/ 905 w 924"/>
                <a:gd name="T15" fmla="*/ 342 h 981"/>
                <a:gd name="T16" fmla="*/ 919 w 924"/>
                <a:gd name="T17" fmla="*/ 365 h 981"/>
                <a:gd name="T18" fmla="*/ 924 w 924"/>
                <a:gd name="T19" fmla="*/ 399 h 981"/>
                <a:gd name="T20" fmla="*/ 922 w 924"/>
                <a:gd name="T21" fmla="*/ 440 h 981"/>
                <a:gd name="T22" fmla="*/ 912 w 924"/>
                <a:gd name="T23" fmla="*/ 479 h 981"/>
                <a:gd name="T24" fmla="*/ 895 w 924"/>
                <a:gd name="T25" fmla="*/ 514 h 981"/>
                <a:gd name="T26" fmla="*/ 873 w 924"/>
                <a:gd name="T27" fmla="*/ 541 h 981"/>
                <a:gd name="T28" fmla="*/ 856 w 924"/>
                <a:gd name="T29" fmla="*/ 552 h 981"/>
                <a:gd name="T30" fmla="*/ 836 w 924"/>
                <a:gd name="T31" fmla="*/ 610 h 981"/>
                <a:gd name="T32" fmla="*/ 801 w 924"/>
                <a:gd name="T33" fmla="*/ 712 h 981"/>
                <a:gd name="T34" fmla="*/ 757 w 924"/>
                <a:gd name="T35" fmla="*/ 797 h 981"/>
                <a:gd name="T36" fmla="*/ 707 w 924"/>
                <a:gd name="T37" fmla="*/ 864 h 981"/>
                <a:gd name="T38" fmla="*/ 653 w 924"/>
                <a:gd name="T39" fmla="*/ 916 h 981"/>
                <a:gd name="T40" fmla="*/ 596 w 924"/>
                <a:gd name="T41" fmla="*/ 952 h 981"/>
                <a:gd name="T42" fmla="*/ 540 w 924"/>
                <a:gd name="T43" fmla="*/ 974 h 981"/>
                <a:gd name="T44" fmla="*/ 486 w 924"/>
                <a:gd name="T45" fmla="*/ 981 h 981"/>
                <a:gd name="T46" fmla="*/ 426 w 924"/>
                <a:gd name="T47" fmla="*/ 971 h 981"/>
                <a:gd name="T48" fmla="*/ 360 w 924"/>
                <a:gd name="T49" fmla="*/ 942 h 981"/>
                <a:gd name="T50" fmla="*/ 293 w 924"/>
                <a:gd name="T51" fmla="*/ 897 h 981"/>
                <a:gd name="T52" fmla="*/ 227 w 924"/>
                <a:gd name="T53" fmla="*/ 834 h 981"/>
                <a:gd name="T54" fmla="*/ 167 w 924"/>
                <a:gd name="T55" fmla="*/ 755 h 981"/>
                <a:gd name="T56" fmla="*/ 117 w 924"/>
                <a:gd name="T57" fmla="*/ 661 h 981"/>
                <a:gd name="T58" fmla="*/ 81 w 924"/>
                <a:gd name="T59" fmla="*/ 553 h 981"/>
                <a:gd name="T60" fmla="*/ 69 w 924"/>
                <a:gd name="T61" fmla="*/ 552 h 981"/>
                <a:gd name="T62" fmla="*/ 52 w 924"/>
                <a:gd name="T63" fmla="*/ 541 h 981"/>
                <a:gd name="T64" fmla="*/ 29 w 924"/>
                <a:gd name="T65" fmla="*/ 514 h 981"/>
                <a:gd name="T66" fmla="*/ 13 w 924"/>
                <a:gd name="T67" fmla="*/ 479 h 981"/>
                <a:gd name="T68" fmla="*/ 3 w 924"/>
                <a:gd name="T69" fmla="*/ 440 h 981"/>
                <a:gd name="T70" fmla="*/ 0 w 924"/>
                <a:gd name="T71" fmla="*/ 399 h 981"/>
                <a:gd name="T72" fmla="*/ 5 w 924"/>
                <a:gd name="T73" fmla="*/ 365 h 981"/>
                <a:gd name="T74" fmla="*/ 19 w 924"/>
                <a:gd name="T75" fmla="*/ 342 h 981"/>
                <a:gd name="T76" fmla="*/ 38 w 924"/>
                <a:gd name="T77" fmla="*/ 337 h 981"/>
                <a:gd name="T78" fmla="*/ 54 w 924"/>
                <a:gd name="T79" fmla="*/ 345 h 981"/>
                <a:gd name="T80" fmla="*/ 63 w 924"/>
                <a:gd name="T81" fmla="*/ 297 h 981"/>
                <a:gd name="T82" fmla="*/ 78 w 924"/>
                <a:gd name="T83" fmla="*/ 201 h 981"/>
                <a:gd name="T84" fmla="*/ 101 w 924"/>
                <a:gd name="T85" fmla="*/ 120 h 981"/>
                <a:gd name="T86" fmla="*/ 136 w 924"/>
                <a:gd name="T87" fmla="*/ 54 h 981"/>
                <a:gd name="T88" fmla="*/ 179 w 924"/>
                <a:gd name="T89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4" h="981">
                  <a:moveTo>
                    <a:pt x="179" y="0"/>
                  </a:moveTo>
                  <a:lnTo>
                    <a:pt x="765" y="0"/>
                  </a:lnTo>
                  <a:lnTo>
                    <a:pt x="784" y="23"/>
                  </a:lnTo>
                  <a:lnTo>
                    <a:pt x="802" y="49"/>
                  </a:lnTo>
                  <a:lnTo>
                    <a:pt x="818" y="78"/>
                  </a:lnTo>
                  <a:lnTo>
                    <a:pt x="834" y="110"/>
                  </a:lnTo>
                  <a:lnTo>
                    <a:pt x="846" y="145"/>
                  </a:lnTo>
                  <a:lnTo>
                    <a:pt x="857" y="184"/>
                  </a:lnTo>
                  <a:lnTo>
                    <a:pt x="864" y="227"/>
                  </a:lnTo>
                  <a:lnTo>
                    <a:pt x="869" y="273"/>
                  </a:lnTo>
                  <a:lnTo>
                    <a:pt x="871" y="324"/>
                  </a:lnTo>
                  <a:lnTo>
                    <a:pt x="870" y="343"/>
                  </a:lnTo>
                  <a:lnTo>
                    <a:pt x="877" y="339"/>
                  </a:lnTo>
                  <a:lnTo>
                    <a:pt x="886" y="337"/>
                  </a:lnTo>
                  <a:lnTo>
                    <a:pt x="895" y="338"/>
                  </a:lnTo>
                  <a:lnTo>
                    <a:pt x="905" y="342"/>
                  </a:lnTo>
                  <a:lnTo>
                    <a:pt x="913" y="353"/>
                  </a:lnTo>
                  <a:lnTo>
                    <a:pt x="919" y="365"/>
                  </a:lnTo>
                  <a:lnTo>
                    <a:pt x="922" y="382"/>
                  </a:lnTo>
                  <a:lnTo>
                    <a:pt x="924" y="399"/>
                  </a:lnTo>
                  <a:lnTo>
                    <a:pt x="924" y="419"/>
                  </a:lnTo>
                  <a:lnTo>
                    <a:pt x="922" y="440"/>
                  </a:lnTo>
                  <a:lnTo>
                    <a:pt x="918" y="459"/>
                  </a:lnTo>
                  <a:lnTo>
                    <a:pt x="912" y="479"/>
                  </a:lnTo>
                  <a:lnTo>
                    <a:pt x="904" y="498"/>
                  </a:lnTo>
                  <a:lnTo>
                    <a:pt x="895" y="514"/>
                  </a:lnTo>
                  <a:lnTo>
                    <a:pt x="884" y="530"/>
                  </a:lnTo>
                  <a:lnTo>
                    <a:pt x="873" y="541"/>
                  </a:lnTo>
                  <a:lnTo>
                    <a:pt x="864" y="548"/>
                  </a:lnTo>
                  <a:lnTo>
                    <a:pt x="856" y="552"/>
                  </a:lnTo>
                  <a:lnTo>
                    <a:pt x="849" y="553"/>
                  </a:lnTo>
                  <a:lnTo>
                    <a:pt x="836" y="610"/>
                  </a:lnTo>
                  <a:lnTo>
                    <a:pt x="819" y="663"/>
                  </a:lnTo>
                  <a:lnTo>
                    <a:pt x="801" y="712"/>
                  </a:lnTo>
                  <a:lnTo>
                    <a:pt x="780" y="756"/>
                  </a:lnTo>
                  <a:lnTo>
                    <a:pt x="757" y="797"/>
                  </a:lnTo>
                  <a:lnTo>
                    <a:pt x="733" y="832"/>
                  </a:lnTo>
                  <a:lnTo>
                    <a:pt x="707" y="864"/>
                  </a:lnTo>
                  <a:lnTo>
                    <a:pt x="680" y="892"/>
                  </a:lnTo>
                  <a:lnTo>
                    <a:pt x="653" y="916"/>
                  </a:lnTo>
                  <a:lnTo>
                    <a:pt x="625" y="936"/>
                  </a:lnTo>
                  <a:lnTo>
                    <a:pt x="596" y="952"/>
                  </a:lnTo>
                  <a:lnTo>
                    <a:pt x="568" y="965"/>
                  </a:lnTo>
                  <a:lnTo>
                    <a:pt x="540" y="974"/>
                  </a:lnTo>
                  <a:lnTo>
                    <a:pt x="513" y="979"/>
                  </a:lnTo>
                  <a:lnTo>
                    <a:pt x="486" y="981"/>
                  </a:lnTo>
                  <a:lnTo>
                    <a:pt x="457" y="979"/>
                  </a:lnTo>
                  <a:lnTo>
                    <a:pt x="426" y="971"/>
                  </a:lnTo>
                  <a:lnTo>
                    <a:pt x="394" y="959"/>
                  </a:lnTo>
                  <a:lnTo>
                    <a:pt x="360" y="942"/>
                  </a:lnTo>
                  <a:lnTo>
                    <a:pt x="326" y="922"/>
                  </a:lnTo>
                  <a:lnTo>
                    <a:pt x="293" y="897"/>
                  </a:lnTo>
                  <a:lnTo>
                    <a:pt x="259" y="867"/>
                  </a:lnTo>
                  <a:lnTo>
                    <a:pt x="227" y="834"/>
                  </a:lnTo>
                  <a:lnTo>
                    <a:pt x="196" y="797"/>
                  </a:lnTo>
                  <a:lnTo>
                    <a:pt x="167" y="755"/>
                  </a:lnTo>
                  <a:lnTo>
                    <a:pt x="141" y="710"/>
                  </a:lnTo>
                  <a:lnTo>
                    <a:pt x="117" y="661"/>
                  </a:lnTo>
                  <a:lnTo>
                    <a:pt x="97" y="609"/>
                  </a:lnTo>
                  <a:lnTo>
                    <a:pt x="81" y="553"/>
                  </a:lnTo>
                  <a:lnTo>
                    <a:pt x="76" y="553"/>
                  </a:lnTo>
                  <a:lnTo>
                    <a:pt x="69" y="552"/>
                  </a:lnTo>
                  <a:lnTo>
                    <a:pt x="61" y="548"/>
                  </a:lnTo>
                  <a:lnTo>
                    <a:pt x="52" y="541"/>
                  </a:lnTo>
                  <a:lnTo>
                    <a:pt x="41" y="530"/>
                  </a:lnTo>
                  <a:lnTo>
                    <a:pt x="29" y="514"/>
                  </a:lnTo>
                  <a:lnTo>
                    <a:pt x="20" y="498"/>
                  </a:lnTo>
                  <a:lnTo>
                    <a:pt x="13" y="479"/>
                  </a:lnTo>
                  <a:lnTo>
                    <a:pt x="6" y="459"/>
                  </a:lnTo>
                  <a:lnTo>
                    <a:pt x="3" y="440"/>
                  </a:lnTo>
                  <a:lnTo>
                    <a:pt x="0" y="419"/>
                  </a:lnTo>
                  <a:lnTo>
                    <a:pt x="0" y="399"/>
                  </a:lnTo>
                  <a:lnTo>
                    <a:pt x="2" y="382"/>
                  </a:lnTo>
                  <a:lnTo>
                    <a:pt x="5" y="365"/>
                  </a:lnTo>
                  <a:lnTo>
                    <a:pt x="11" y="353"/>
                  </a:lnTo>
                  <a:lnTo>
                    <a:pt x="19" y="342"/>
                  </a:lnTo>
                  <a:lnTo>
                    <a:pt x="29" y="338"/>
                  </a:lnTo>
                  <a:lnTo>
                    <a:pt x="38" y="337"/>
                  </a:lnTo>
                  <a:lnTo>
                    <a:pt x="47" y="339"/>
                  </a:lnTo>
                  <a:lnTo>
                    <a:pt x="54" y="345"/>
                  </a:lnTo>
                  <a:lnTo>
                    <a:pt x="60" y="351"/>
                  </a:lnTo>
                  <a:lnTo>
                    <a:pt x="63" y="297"/>
                  </a:lnTo>
                  <a:lnTo>
                    <a:pt x="69" y="246"/>
                  </a:lnTo>
                  <a:lnTo>
                    <a:pt x="78" y="201"/>
                  </a:lnTo>
                  <a:lnTo>
                    <a:pt x="88" y="158"/>
                  </a:lnTo>
                  <a:lnTo>
                    <a:pt x="101" y="120"/>
                  </a:lnTo>
                  <a:lnTo>
                    <a:pt x="118" y="85"/>
                  </a:lnTo>
                  <a:lnTo>
                    <a:pt x="136" y="54"/>
                  </a:lnTo>
                  <a:lnTo>
                    <a:pt x="156" y="2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rgbClr val="FFC7A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6">
              <a:extLst>
                <a:ext uri="{FF2B5EF4-FFF2-40B4-BE49-F238E27FC236}">
                  <a16:creationId xmlns:a16="http://schemas.microsoft.com/office/drawing/2014/main" id="{07E5ADB8-39B3-411D-88B2-265B58AC8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2046" y="2238701"/>
              <a:ext cx="1292225" cy="627063"/>
            </a:xfrm>
            <a:custGeom>
              <a:avLst/>
              <a:gdLst>
                <a:gd name="T0" fmla="*/ 729 w 814"/>
                <a:gd name="T1" fmla="*/ 0 h 395"/>
                <a:gd name="T2" fmla="*/ 768 w 814"/>
                <a:gd name="T3" fmla="*/ 70 h 395"/>
                <a:gd name="T4" fmla="*/ 793 w 814"/>
                <a:gd name="T5" fmla="*/ 146 h 395"/>
                <a:gd name="T6" fmla="*/ 807 w 814"/>
                <a:gd name="T7" fmla="*/ 220 h 395"/>
                <a:gd name="T8" fmla="*/ 813 w 814"/>
                <a:gd name="T9" fmla="*/ 288 h 395"/>
                <a:gd name="T10" fmla="*/ 814 w 814"/>
                <a:gd name="T11" fmla="*/ 342 h 395"/>
                <a:gd name="T12" fmla="*/ 813 w 814"/>
                <a:gd name="T13" fmla="*/ 380 h 395"/>
                <a:gd name="T14" fmla="*/ 812 w 814"/>
                <a:gd name="T15" fmla="*/ 393 h 395"/>
                <a:gd name="T16" fmla="*/ 795 w 814"/>
                <a:gd name="T17" fmla="*/ 395 h 395"/>
                <a:gd name="T18" fmla="*/ 775 w 814"/>
                <a:gd name="T19" fmla="*/ 388 h 395"/>
                <a:gd name="T20" fmla="*/ 758 w 814"/>
                <a:gd name="T21" fmla="*/ 369 h 395"/>
                <a:gd name="T22" fmla="*/ 746 w 814"/>
                <a:gd name="T23" fmla="*/ 336 h 395"/>
                <a:gd name="T24" fmla="*/ 738 w 814"/>
                <a:gd name="T25" fmla="*/ 289 h 395"/>
                <a:gd name="T26" fmla="*/ 722 w 814"/>
                <a:gd name="T27" fmla="*/ 241 h 395"/>
                <a:gd name="T28" fmla="*/ 699 w 814"/>
                <a:gd name="T29" fmla="*/ 197 h 395"/>
                <a:gd name="T30" fmla="*/ 674 w 814"/>
                <a:gd name="T31" fmla="*/ 157 h 395"/>
                <a:gd name="T32" fmla="*/ 650 w 814"/>
                <a:gd name="T33" fmla="*/ 126 h 395"/>
                <a:gd name="T34" fmla="*/ 633 w 814"/>
                <a:gd name="T35" fmla="*/ 106 h 395"/>
                <a:gd name="T36" fmla="*/ 626 w 814"/>
                <a:gd name="T37" fmla="*/ 98 h 395"/>
                <a:gd name="T38" fmla="*/ 552 w 814"/>
                <a:gd name="T39" fmla="*/ 151 h 395"/>
                <a:gd name="T40" fmla="*/ 474 w 814"/>
                <a:gd name="T41" fmla="*/ 186 h 395"/>
                <a:gd name="T42" fmla="*/ 396 w 814"/>
                <a:gd name="T43" fmla="*/ 207 h 395"/>
                <a:gd name="T44" fmla="*/ 321 w 814"/>
                <a:gd name="T45" fmla="*/ 216 h 395"/>
                <a:gd name="T46" fmla="*/ 254 w 814"/>
                <a:gd name="T47" fmla="*/ 216 h 395"/>
                <a:gd name="T48" fmla="*/ 197 w 814"/>
                <a:gd name="T49" fmla="*/ 212 h 395"/>
                <a:gd name="T50" fmla="*/ 155 w 814"/>
                <a:gd name="T51" fmla="*/ 207 h 395"/>
                <a:gd name="T52" fmla="*/ 132 w 814"/>
                <a:gd name="T53" fmla="*/ 202 h 395"/>
                <a:gd name="T54" fmla="*/ 125 w 814"/>
                <a:gd name="T55" fmla="*/ 240 h 395"/>
                <a:gd name="T56" fmla="*/ 110 w 814"/>
                <a:gd name="T57" fmla="*/ 302 h 395"/>
                <a:gd name="T58" fmla="*/ 91 w 814"/>
                <a:gd name="T59" fmla="*/ 345 h 395"/>
                <a:gd name="T60" fmla="*/ 69 w 814"/>
                <a:gd name="T61" fmla="*/ 371 h 395"/>
                <a:gd name="T62" fmla="*/ 48 w 814"/>
                <a:gd name="T63" fmla="*/ 387 h 395"/>
                <a:gd name="T64" fmla="*/ 28 w 814"/>
                <a:gd name="T65" fmla="*/ 393 h 395"/>
                <a:gd name="T66" fmla="*/ 12 w 814"/>
                <a:gd name="T67" fmla="*/ 394 h 395"/>
                <a:gd name="T68" fmla="*/ 3 w 814"/>
                <a:gd name="T69" fmla="*/ 393 h 395"/>
                <a:gd name="T70" fmla="*/ 0 w 814"/>
                <a:gd name="T71" fmla="*/ 342 h 395"/>
                <a:gd name="T72" fmla="*/ 3 w 814"/>
                <a:gd name="T73" fmla="*/ 245 h 395"/>
                <a:gd name="T74" fmla="*/ 21 w 814"/>
                <a:gd name="T75" fmla="*/ 154 h 395"/>
                <a:gd name="T76" fmla="*/ 53 w 814"/>
                <a:gd name="T77" fmla="*/ 71 h 395"/>
                <a:gd name="T78" fmla="*/ 102 w 814"/>
                <a:gd name="T7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4" h="395">
                  <a:moveTo>
                    <a:pt x="102" y="0"/>
                  </a:moveTo>
                  <a:lnTo>
                    <a:pt x="729" y="0"/>
                  </a:lnTo>
                  <a:lnTo>
                    <a:pt x="750" y="34"/>
                  </a:lnTo>
                  <a:lnTo>
                    <a:pt x="768" y="70"/>
                  </a:lnTo>
                  <a:lnTo>
                    <a:pt x="781" y="109"/>
                  </a:lnTo>
                  <a:lnTo>
                    <a:pt x="793" y="146"/>
                  </a:lnTo>
                  <a:lnTo>
                    <a:pt x="801" y="183"/>
                  </a:lnTo>
                  <a:lnTo>
                    <a:pt x="807" y="220"/>
                  </a:lnTo>
                  <a:lnTo>
                    <a:pt x="811" y="255"/>
                  </a:lnTo>
                  <a:lnTo>
                    <a:pt x="813" y="288"/>
                  </a:lnTo>
                  <a:lnTo>
                    <a:pt x="814" y="317"/>
                  </a:lnTo>
                  <a:lnTo>
                    <a:pt x="814" y="342"/>
                  </a:lnTo>
                  <a:lnTo>
                    <a:pt x="814" y="363"/>
                  </a:lnTo>
                  <a:lnTo>
                    <a:pt x="813" y="380"/>
                  </a:lnTo>
                  <a:lnTo>
                    <a:pt x="813" y="390"/>
                  </a:lnTo>
                  <a:lnTo>
                    <a:pt x="812" y="393"/>
                  </a:lnTo>
                  <a:lnTo>
                    <a:pt x="804" y="395"/>
                  </a:lnTo>
                  <a:lnTo>
                    <a:pt x="795" y="395"/>
                  </a:lnTo>
                  <a:lnTo>
                    <a:pt x="784" y="393"/>
                  </a:lnTo>
                  <a:lnTo>
                    <a:pt x="775" y="388"/>
                  </a:lnTo>
                  <a:lnTo>
                    <a:pt x="767" y="381"/>
                  </a:lnTo>
                  <a:lnTo>
                    <a:pt x="758" y="369"/>
                  </a:lnTo>
                  <a:lnTo>
                    <a:pt x="751" y="355"/>
                  </a:lnTo>
                  <a:lnTo>
                    <a:pt x="746" y="336"/>
                  </a:lnTo>
                  <a:lnTo>
                    <a:pt x="742" y="312"/>
                  </a:lnTo>
                  <a:lnTo>
                    <a:pt x="738" y="289"/>
                  </a:lnTo>
                  <a:lnTo>
                    <a:pt x="731" y="265"/>
                  </a:lnTo>
                  <a:lnTo>
                    <a:pt x="722" y="241"/>
                  </a:lnTo>
                  <a:lnTo>
                    <a:pt x="711" y="218"/>
                  </a:lnTo>
                  <a:lnTo>
                    <a:pt x="699" y="197"/>
                  </a:lnTo>
                  <a:lnTo>
                    <a:pt x="686" y="176"/>
                  </a:lnTo>
                  <a:lnTo>
                    <a:pt x="674" y="157"/>
                  </a:lnTo>
                  <a:lnTo>
                    <a:pt x="661" y="141"/>
                  </a:lnTo>
                  <a:lnTo>
                    <a:pt x="650" y="126"/>
                  </a:lnTo>
                  <a:lnTo>
                    <a:pt x="640" y="115"/>
                  </a:lnTo>
                  <a:lnTo>
                    <a:pt x="633" y="106"/>
                  </a:lnTo>
                  <a:lnTo>
                    <a:pt x="628" y="100"/>
                  </a:lnTo>
                  <a:lnTo>
                    <a:pt x="626" y="98"/>
                  </a:lnTo>
                  <a:lnTo>
                    <a:pt x="590" y="127"/>
                  </a:lnTo>
                  <a:lnTo>
                    <a:pt x="552" y="151"/>
                  </a:lnTo>
                  <a:lnTo>
                    <a:pt x="513" y="171"/>
                  </a:lnTo>
                  <a:lnTo>
                    <a:pt x="474" y="186"/>
                  </a:lnTo>
                  <a:lnTo>
                    <a:pt x="435" y="198"/>
                  </a:lnTo>
                  <a:lnTo>
                    <a:pt x="396" y="207"/>
                  </a:lnTo>
                  <a:lnTo>
                    <a:pt x="358" y="212"/>
                  </a:lnTo>
                  <a:lnTo>
                    <a:pt x="321" y="216"/>
                  </a:lnTo>
                  <a:lnTo>
                    <a:pt x="286" y="217"/>
                  </a:lnTo>
                  <a:lnTo>
                    <a:pt x="254" y="216"/>
                  </a:lnTo>
                  <a:lnTo>
                    <a:pt x="224" y="215"/>
                  </a:lnTo>
                  <a:lnTo>
                    <a:pt x="197" y="212"/>
                  </a:lnTo>
                  <a:lnTo>
                    <a:pt x="174" y="210"/>
                  </a:lnTo>
                  <a:lnTo>
                    <a:pt x="155" y="207"/>
                  </a:lnTo>
                  <a:lnTo>
                    <a:pt x="142" y="204"/>
                  </a:lnTo>
                  <a:lnTo>
                    <a:pt x="132" y="202"/>
                  </a:lnTo>
                  <a:lnTo>
                    <a:pt x="130" y="202"/>
                  </a:lnTo>
                  <a:lnTo>
                    <a:pt x="125" y="240"/>
                  </a:lnTo>
                  <a:lnTo>
                    <a:pt x="118" y="273"/>
                  </a:lnTo>
                  <a:lnTo>
                    <a:pt x="110" y="302"/>
                  </a:lnTo>
                  <a:lnTo>
                    <a:pt x="100" y="325"/>
                  </a:lnTo>
                  <a:lnTo>
                    <a:pt x="91" y="345"/>
                  </a:lnTo>
                  <a:lnTo>
                    <a:pt x="80" y="360"/>
                  </a:lnTo>
                  <a:lnTo>
                    <a:pt x="69" y="371"/>
                  </a:lnTo>
                  <a:lnTo>
                    <a:pt x="58" y="381"/>
                  </a:lnTo>
                  <a:lnTo>
                    <a:pt x="48" y="387"/>
                  </a:lnTo>
                  <a:lnTo>
                    <a:pt x="37" y="391"/>
                  </a:lnTo>
                  <a:lnTo>
                    <a:pt x="28" y="393"/>
                  </a:lnTo>
                  <a:lnTo>
                    <a:pt x="20" y="394"/>
                  </a:lnTo>
                  <a:lnTo>
                    <a:pt x="12" y="394"/>
                  </a:lnTo>
                  <a:lnTo>
                    <a:pt x="7" y="394"/>
                  </a:lnTo>
                  <a:lnTo>
                    <a:pt x="3" y="393"/>
                  </a:lnTo>
                  <a:lnTo>
                    <a:pt x="2" y="393"/>
                  </a:lnTo>
                  <a:lnTo>
                    <a:pt x="0" y="342"/>
                  </a:lnTo>
                  <a:lnTo>
                    <a:pt x="0" y="294"/>
                  </a:lnTo>
                  <a:lnTo>
                    <a:pt x="3" y="245"/>
                  </a:lnTo>
                  <a:lnTo>
                    <a:pt x="10" y="199"/>
                  </a:lnTo>
                  <a:lnTo>
                    <a:pt x="21" y="154"/>
                  </a:lnTo>
                  <a:lnTo>
                    <a:pt x="34" y="112"/>
                  </a:lnTo>
                  <a:lnTo>
                    <a:pt x="53" y="71"/>
                  </a:lnTo>
                  <a:lnTo>
                    <a:pt x="76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7">
              <a:extLst>
                <a:ext uri="{FF2B5EF4-FFF2-40B4-BE49-F238E27FC236}">
                  <a16:creationId xmlns:a16="http://schemas.microsoft.com/office/drawing/2014/main" id="{0FBDF508-1EBE-41BB-B870-6BE5E4093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446" y="2111701"/>
              <a:ext cx="1520825" cy="744538"/>
            </a:xfrm>
            <a:custGeom>
              <a:avLst/>
              <a:gdLst>
                <a:gd name="T0" fmla="*/ 513 w 958"/>
                <a:gd name="T1" fmla="*/ 1 h 469"/>
                <a:gd name="T2" fmla="*/ 588 w 958"/>
                <a:gd name="T3" fmla="*/ 8 h 469"/>
                <a:gd name="T4" fmla="*/ 667 w 958"/>
                <a:gd name="T5" fmla="*/ 20 h 469"/>
                <a:gd name="T6" fmla="*/ 746 w 958"/>
                <a:gd name="T7" fmla="*/ 34 h 469"/>
                <a:gd name="T8" fmla="*/ 819 w 958"/>
                <a:gd name="T9" fmla="*/ 53 h 469"/>
                <a:gd name="T10" fmla="*/ 881 w 958"/>
                <a:gd name="T11" fmla="*/ 73 h 469"/>
                <a:gd name="T12" fmla="*/ 928 w 958"/>
                <a:gd name="T13" fmla="*/ 91 h 469"/>
                <a:gd name="T14" fmla="*/ 954 w 958"/>
                <a:gd name="T15" fmla="*/ 110 h 469"/>
                <a:gd name="T16" fmla="*/ 958 w 958"/>
                <a:gd name="T17" fmla="*/ 469 h 469"/>
                <a:gd name="T18" fmla="*/ 951 w 958"/>
                <a:gd name="T19" fmla="*/ 441 h 469"/>
                <a:gd name="T20" fmla="*/ 933 w 958"/>
                <a:gd name="T21" fmla="*/ 393 h 469"/>
                <a:gd name="T22" fmla="*/ 901 w 958"/>
                <a:gd name="T23" fmla="*/ 356 h 469"/>
                <a:gd name="T24" fmla="*/ 860 w 958"/>
                <a:gd name="T25" fmla="*/ 329 h 469"/>
                <a:gd name="T26" fmla="*/ 812 w 958"/>
                <a:gd name="T27" fmla="*/ 312 h 469"/>
                <a:gd name="T28" fmla="*/ 762 w 958"/>
                <a:gd name="T29" fmla="*/ 301 h 469"/>
                <a:gd name="T30" fmla="*/ 716 w 958"/>
                <a:gd name="T31" fmla="*/ 298 h 469"/>
                <a:gd name="T32" fmla="*/ 667 w 958"/>
                <a:gd name="T33" fmla="*/ 302 h 469"/>
                <a:gd name="T34" fmla="*/ 618 w 958"/>
                <a:gd name="T35" fmla="*/ 316 h 469"/>
                <a:gd name="T36" fmla="*/ 569 w 958"/>
                <a:gd name="T37" fmla="*/ 340 h 469"/>
                <a:gd name="T38" fmla="*/ 528 w 958"/>
                <a:gd name="T39" fmla="*/ 372 h 469"/>
                <a:gd name="T40" fmla="*/ 496 w 958"/>
                <a:gd name="T41" fmla="*/ 415 h 469"/>
                <a:gd name="T42" fmla="*/ 482 w 958"/>
                <a:gd name="T43" fmla="*/ 469 h 469"/>
                <a:gd name="T44" fmla="*/ 475 w 958"/>
                <a:gd name="T45" fmla="*/ 443 h 469"/>
                <a:gd name="T46" fmla="*/ 458 w 958"/>
                <a:gd name="T47" fmla="*/ 398 h 469"/>
                <a:gd name="T48" fmla="*/ 429 w 958"/>
                <a:gd name="T49" fmla="*/ 362 h 469"/>
                <a:gd name="T50" fmla="*/ 391 w 958"/>
                <a:gd name="T51" fmla="*/ 336 h 469"/>
                <a:gd name="T52" fmla="*/ 348 w 958"/>
                <a:gd name="T53" fmla="*/ 316 h 469"/>
                <a:gd name="T54" fmla="*/ 302 w 958"/>
                <a:gd name="T55" fmla="*/ 305 h 469"/>
                <a:gd name="T56" fmla="*/ 259 w 958"/>
                <a:gd name="T57" fmla="*/ 299 h 469"/>
                <a:gd name="T58" fmla="*/ 215 w 958"/>
                <a:gd name="T59" fmla="*/ 299 h 469"/>
                <a:gd name="T60" fmla="*/ 163 w 958"/>
                <a:gd name="T61" fmla="*/ 312 h 469"/>
                <a:gd name="T62" fmla="*/ 111 w 958"/>
                <a:gd name="T63" fmla="*/ 336 h 469"/>
                <a:gd name="T64" fmla="*/ 63 w 958"/>
                <a:gd name="T65" fmla="*/ 370 h 469"/>
                <a:gd name="T66" fmla="*/ 26 w 958"/>
                <a:gd name="T67" fmla="*/ 414 h 469"/>
                <a:gd name="T68" fmla="*/ 6 w 958"/>
                <a:gd name="T69" fmla="*/ 469 h 469"/>
                <a:gd name="T70" fmla="*/ 0 w 958"/>
                <a:gd name="T71" fmla="*/ 118 h 469"/>
                <a:gd name="T72" fmla="*/ 14 w 958"/>
                <a:gd name="T73" fmla="*/ 92 h 469"/>
                <a:gd name="T74" fmla="*/ 56 w 958"/>
                <a:gd name="T75" fmla="*/ 69 h 469"/>
                <a:gd name="T76" fmla="*/ 118 w 958"/>
                <a:gd name="T77" fmla="*/ 47 h 469"/>
                <a:gd name="T78" fmla="*/ 195 w 958"/>
                <a:gd name="T79" fmla="*/ 28 h 469"/>
                <a:gd name="T80" fmla="*/ 285 w 958"/>
                <a:gd name="T81" fmla="*/ 14 h 469"/>
                <a:gd name="T82" fmla="*/ 382 w 958"/>
                <a:gd name="T83" fmla="*/ 4 h 469"/>
                <a:gd name="T84" fmla="*/ 479 w 958"/>
                <a:gd name="T8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8" h="469">
                  <a:moveTo>
                    <a:pt x="479" y="0"/>
                  </a:moveTo>
                  <a:lnTo>
                    <a:pt x="513" y="1"/>
                  </a:lnTo>
                  <a:lnTo>
                    <a:pt x="549" y="4"/>
                  </a:lnTo>
                  <a:lnTo>
                    <a:pt x="588" y="8"/>
                  </a:lnTo>
                  <a:lnTo>
                    <a:pt x="627" y="13"/>
                  </a:lnTo>
                  <a:lnTo>
                    <a:pt x="667" y="20"/>
                  </a:lnTo>
                  <a:lnTo>
                    <a:pt x="706" y="27"/>
                  </a:lnTo>
                  <a:lnTo>
                    <a:pt x="746" y="34"/>
                  </a:lnTo>
                  <a:lnTo>
                    <a:pt x="783" y="44"/>
                  </a:lnTo>
                  <a:lnTo>
                    <a:pt x="819" y="53"/>
                  </a:lnTo>
                  <a:lnTo>
                    <a:pt x="852" y="62"/>
                  </a:lnTo>
                  <a:lnTo>
                    <a:pt x="881" y="73"/>
                  </a:lnTo>
                  <a:lnTo>
                    <a:pt x="907" y="82"/>
                  </a:lnTo>
                  <a:lnTo>
                    <a:pt x="928" y="91"/>
                  </a:lnTo>
                  <a:lnTo>
                    <a:pt x="944" y="101"/>
                  </a:lnTo>
                  <a:lnTo>
                    <a:pt x="954" y="110"/>
                  </a:lnTo>
                  <a:lnTo>
                    <a:pt x="958" y="118"/>
                  </a:lnTo>
                  <a:lnTo>
                    <a:pt x="958" y="469"/>
                  </a:lnTo>
                  <a:lnTo>
                    <a:pt x="953" y="469"/>
                  </a:lnTo>
                  <a:lnTo>
                    <a:pt x="951" y="441"/>
                  </a:lnTo>
                  <a:lnTo>
                    <a:pt x="943" y="415"/>
                  </a:lnTo>
                  <a:lnTo>
                    <a:pt x="933" y="393"/>
                  </a:lnTo>
                  <a:lnTo>
                    <a:pt x="919" y="374"/>
                  </a:lnTo>
                  <a:lnTo>
                    <a:pt x="901" y="356"/>
                  </a:lnTo>
                  <a:lnTo>
                    <a:pt x="881" y="342"/>
                  </a:lnTo>
                  <a:lnTo>
                    <a:pt x="860" y="329"/>
                  </a:lnTo>
                  <a:lnTo>
                    <a:pt x="837" y="319"/>
                  </a:lnTo>
                  <a:lnTo>
                    <a:pt x="812" y="312"/>
                  </a:lnTo>
                  <a:lnTo>
                    <a:pt x="787" y="306"/>
                  </a:lnTo>
                  <a:lnTo>
                    <a:pt x="762" y="301"/>
                  </a:lnTo>
                  <a:lnTo>
                    <a:pt x="739" y="299"/>
                  </a:lnTo>
                  <a:lnTo>
                    <a:pt x="716" y="298"/>
                  </a:lnTo>
                  <a:lnTo>
                    <a:pt x="692" y="299"/>
                  </a:lnTo>
                  <a:lnTo>
                    <a:pt x="667" y="302"/>
                  </a:lnTo>
                  <a:lnTo>
                    <a:pt x="642" y="309"/>
                  </a:lnTo>
                  <a:lnTo>
                    <a:pt x="618" y="316"/>
                  </a:lnTo>
                  <a:lnTo>
                    <a:pt x="593" y="326"/>
                  </a:lnTo>
                  <a:lnTo>
                    <a:pt x="569" y="340"/>
                  </a:lnTo>
                  <a:lnTo>
                    <a:pt x="547" y="354"/>
                  </a:lnTo>
                  <a:lnTo>
                    <a:pt x="528" y="372"/>
                  </a:lnTo>
                  <a:lnTo>
                    <a:pt x="510" y="392"/>
                  </a:lnTo>
                  <a:lnTo>
                    <a:pt x="496" y="415"/>
                  </a:lnTo>
                  <a:lnTo>
                    <a:pt x="487" y="441"/>
                  </a:lnTo>
                  <a:lnTo>
                    <a:pt x="482" y="469"/>
                  </a:lnTo>
                  <a:lnTo>
                    <a:pt x="477" y="469"/>
                  </a:lnTo>
                  <a:lnTo>
                    <a:pt x="475" y="443"/>
                  </a:lnTo>
                  <a:lnTo>
                    <a:pt x="469" y="419"/>
                  </a:lnTo>
                  <a:lnTo>
                    <a:pt x="458" y="398"/>
                  </a:lnTo>
                  <a:lnTo>
                    <a:pt x="445" y="379"/>
                  </a:lnTo>
                  <a:lnTo>
                    <a:pt x="429" y="362"/>
                  </a:lnTo>
                  <a:lnTo>
                    <a:pt x="411" y="348"/>
                  </a:lnTo>
                  <a:lnTo>
                    <a:pt x="391" y="336"/>
                  </a:lnTo>
                  <a:lnTo>
                    <a:pt x="369" y="325"/>
                  </a:lnTo>
                  <a:lnTo>
                    <a:pt x="348" y="316"/>
                  </a:lnTo>
                  <a:lnTo>
                    <a:pt x="325" y="310"/>
                  </a:lnTo>
                  <a:lnTo>
                    <a:pt x="302" y="305"/>
                  </a:lnTo>
                  <a:lnTo>
                    <a:pt x="279" y="301"/>
                  </a:lnTo>
                  <a:lnTo>
                    <a:pt x="259" y="299"/>
                  </a:lnTo>
                  <a:lnTo>
                    <a:pt x="239" y="298"/>
                  </a:lnTo>
                  <a:lnTo>
                    <a:pt x="215" y="299"/>
                  </a:lnTo>
                  <a:lnTo>
                    <a:pt x="189" y="305"/>
                  </a:lnTo>
                  <a:lnTo>
                    <a:pt x="163" y="312"/>
                  </a:lnTo>
                  <a:lnTo>
                    <a:pt x="136" y="322"/>
                  </a:lnTo>
                  <a:lnTo>
                    <a:pt x="111" y="336"/>
                  </a:lnTo>
                  <a:lnTo>
                    <a:pt x="86" y="351"/>
                  </a:lnTo>
                  <a:lnTo>
                    <a:pt x="63" y="370"/>
                  </a:lnTo>
                  <a:lnTo>
                    <a:pt x="42" y="390"/>
                  </a:lnTo>
                  <a:lnTo>
                    <a:pt x="26" y="414"/>
                  </a:lnTo>
                  <a:lnTo>
                    <a:pt x="13" y="440"/>
                  </a:lnTo>
                  <a:lnTo>
                    <a:pt x="6" y="469"/>
                  </a:lnTo>
                  <a:lnTo>
                    <a:pt x="0" y="469"/>
                  </a:lnTo>
                  <a:lnTo>
                    <a:pt x="0" y="118"/>
                  </a:lnTo>
                  <a:lnTo>
                    <a:pt x="4" y="106"/>
                  </a:lnTo>
                  <a:lnTo>
                    <a:pt x="14" y="92"/>
                  </a:lnTo>
                  <a:lnTo>
                    <a:pt x="32" y="81"/>
                  </a:lnTo>
                  <a:lnTo>
                    <a:pt x="56" y="69"/>
                  </a:lnTo>
                  <a:lnTo>
                    <a:pt x="84" y="57"/>
                  </a:lnTo>
                  <a:lnTo>
                    <a:pt x="118" y="47"/>
                  </a:lnTo>
                  <a:lnTo>
                    <a:pt x="155" y="38"/>
                  </a:lnTo>
                  <a:lnTo>
                    <a:pt x="195" y="28"/>
                  </a:lnTo>
                  <a:lnTo>
                    <a:pt x="240" y="20"/>
                  </a:lnTo>
                  <a:lnTo>
                    <a:pt x="285" y="14"/>
                  </a:lnTo>
                  <a:lnTo>
                    <a:pt x="333" y="9"/>
                  </a:lnTo>
                  <a:lnTo>
                    <a:pt x="382" y="4"/>
                  </a:lnTo>
                  <a:lnTo>
                    <a:pt x="430" y="1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8">
              <a:extLst>
                <a:ext uri="{FF2B5EF4-FFF2-40B4-BE49-F238E27FC236}">
                  <a16:creationId xmlns:a16="http://schemas.microsoft.com/office/drawing/2014/main" id="{FF5E52FD-DBFC-45CE-BB97-43F92B7A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9321" y="2683201"/>
              <a:ext cx="361950" cy="350838"/>
            </a:xfrm>
            <a:custGeom>
              <a:avLst/>
              <a:gdLst>
                <a:gd name="T0" fmla="*/ 74 w 228"/>
                <a:gd name="T1" fmla="*/ 0 h 221"/>
                <a:gd name="T2" fmla="*/ 90 w 228"/>
                <a:gd name="T3" fmla="*/ 8 h 221"/>
                <a:gd name="T4" fmla="*/ 107 w 228"/>
                <a:gd name="T5" fmla="*/ 11 h 221"/>
                <a:gd name="T6" fmla="*/ 121 w 228"/>
                <a:gd name="T7" fmla="*/ 11 h 221"/>
                <a:gd name="T8" fmla="*/ 138 w 228"/>
                <a:gd name="T9" fmla="*/ 8 h 221"/>
                <a:gd name="T10" fmla="*/ 154 w 228"/>
                <a:gd name="T11" fmla="*/ 0 h 221"/>
                <a:gd name="T12" fmla="*/ 164 w 228"/>
                <a:gd name="T13" fmla="*/ 24 h 221"/>
                <a:gd name="T14" fmla="*/ 175 w 228"/>
                <a:gd name="T15" fmla="*/ 50 h 221"/>
                <a:gd name="T16" fmla="*/ 185 w 228"/>
                <a:gd name="T17" fmla="*/ 80 h 221"/>
                <a:gd name="T18" fmla="*/ 197 w 228"/>
                <a:gd name="T19" fmla="*/ 110 h 221"/>
                <a:gd name="T20" fmla="*/ 208 w 228"/>
                <a:gd name="T21" fmla="*/ 140 h 221"/>
                <a:gd name="T22" fmla="*/ 219 w 228"/>
                <a:gd name="T23" fmla="*/ 169 h 221"/>
                <a:gd name="T24" fmla="*/ 228 w 228"/>
                <a:gd name="T25" fmla="*/ 196 h 221"/>
                <a:gd name="T26" fmla="*/ 195 w 228"/>
                <a:gd name="T27" fmla="*/ 208 h 221"/>
                <a:gd name="T28" fmla="*/ 161 w 228"/>
                <a:gd name="T29" fmla="*/ 217 h 221"/>
                <a:gd name="T30" fmla="*/ 125 w 228"/>
                <a:gd name="T31" fmla="*/ 221 h 221"/>
                <a:gd name="T32" fmla="*/ 90 w 228"/>
                <a:gd name="T33" fmla="*/ 220 h 221"/>
                <a:gd name="T34" fmla="*/ 55 w 228"/>
                <a:gd name="T35" fmla="*/ 215 h 221"/>
                <a:gd name="T36" fmla="*/ 85 w 228"/>
                <a:gd name="T37" fmla="*/ 60 h 221"/>
                <a:gd name="T38" fmla="*/ 32 w 228"/>
                <a:gd name="T39" fmla="*/ 208 h 221"/>
                <a:gd name="T40" fmla="*/ 0 w 228"/>
                <a:gd name="T41" fmla="*/ 196 h 221"/>
                <a:gd name="T42" fmla="*/ 11 w 228"/>
                <a:gd name="T43" fmla="*/ 169 h 221"/>
                <a:gd name="T44" fmla="*/ 21 w 228"/>
                <a:gd name="T45" fmla="*/ 140 h 221"/>
                <a:gd name="T46" fmla="*/ 32 w 228"/>
                <a:gd name="T47" fmla="*/ 110 h 221"/>
                <a:gd name="T48" fmla="*/ 43 w 228"/>
                <a:gd name="T49" fmla="*/ 80 h 221"/>
                <a:gd name="T50" fmla="*/ 54 w 228"/>
                <a:gd name="T51" fmla="*/ 51 h 221"/>
                <a:gd name="T52" fmla="*/ 64 w 228"/>
                <a:gd name="T53" fmla="*/ 24 h 221"/>
                <a:gd name="T54" fmla="*/ 74 w 228"/>
                <a:gd name="T5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8" h="221">
                  <a:moveTo>
                    <a:pt x="74" y="0"/>
                  </a:moveTo>
                  <a:lnTo>
                    <a:pt x="90" y="8"/>
                  </a:lnTo>
                  <a:lnTo>
                    <a:pt x="107" y="11"/>
                  </a:lnTo>
                  <a:lnTo>
                    <a:pt x="121" y="11"/>
                  </a:lnTo>
                  <a:lnTo>
                    <a:pt x="138" y="8"/>
                  </a:lnTo>
                  <a:lnTo>
                    <a:pt x="154" y="0"/>
                  </a:lnTo>
                  <a:lnTo>
                    <a:pt x="164" y="24"/>
                  </a:lnTo>
                  <a:lnTo>
                    <a:pt x="175" y="50"/>
                  </a:lnTo>
                  <a:lnTo>
                    <a:pt x="185" y="80"/>
                  </a:lnTo>
                  <a:lnTo>
                    <a:pt x="197" y="110"/>
                  </a:lnTo>
                  <a:lnTo>
                    <a:pt x="208" y="140"/>
                  </a:lnTo>
                  <a:lnTo>
                    <a:pt x="219" y="169"/>
                  </a:lnTo>
                  <a:lnTo>
                    <a:pt x="228" y="196"/>
                  </a:lnTo>
                  <a:lnTo>
                    <a:pt x="195" y="208"/>
                  </a:lnTo>
                  <a:lnTo>
                    <a:pt x="161" y="217"/>
                  </a:lnTo>
                  <a:lnTo>
                    <a:pt x="125" y="221"/>
                  </a:lnTo>
                  <a:lnTo>
                    <a:pt x="90" y="220"/>
                  </a:lnTo>
                  <a:lnTo>
                    <a:pt x="55" y="215"/>
                  </a:lnTo>
                  <a:lnTo>
                    <a:pt x="85" y="60"/>
                  </a:lnTo>
                  <a:lnTo>
                    <a:pt x="32" y="208"/>
                  </a:lnTo>
                  <a:lnTo>
                    <a:pt x="0" y="196"/>
                  </a:lnTo>
                  <a:lnTo>
                    <a:pt x="11" y="169"/>
                  </a:lnTo>
                  <a:lnTo>
                    <a:pt x="21" y="140"/>
                  </a:lnTo>
                  <a:lnTo>
                    <a:pt x="32" y="110"/>
                  </a:lnTo>
                  <a:lnTo>
                    <a:pt x="43" y="80"/>
                  </a:lnTo>
                  <a:lnTo>
                    <a:pt x="54" y="51"/>
                  </a:lnTo>
                  <a:lnTo>
                    <a:pt x="64" y="2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9">
              <a:extLst>
                <a:ext uri="{FF2B5EF4-FFF2-40B4-BE49-F238E27FC236}">
                  <a16:creationId xmlns:a16="http://schemas.microsoft.com/office/drawing/2014/main" id="{7625464B-F435-4B81-B24D-5F415805D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608" y="1914851"/>
              <a:ext cx="79375" cy="769938"/>
            </a:xfrm>
            <a:custGeom>
              <a:avLst/>
              <a:gdLst>
                <a:gd name="T0" fmla="*/ 0 w 50"/>
                <a:gd name="T1" fmla="*/ 0 h 485"/>
                <a:gd name="T2" fmla="*/ 50 w 50"/>
                <a:gd name="T3" fmla="*/ 19 h 485"/>
                <a:gd name="T4" fmla="*/ 50 w 50"/>
                <a:gd name="T5" fmla="*/ 485 h 485"/>
                <a:gd name="T6" fmla="*/ 0 w 50"/>
                <a:gd name="T7" fmla="*/ 485 h 485"/>
                <a:gd name="T8" fmla="*/ 0 w 50"/>
                <a:gd name="T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5">
                  <a:moveTo>
                    <a:pt x="0" y="0"/>
                  </a:moveTo>
                  <a:lnTo>
                    <a:pt x="50" y="19"/>
                  </a:lnTo>
                  <a:lnTo>
                    <a:pt x="50" y="485"/>
                  </a:lnTo>
                  <a:lnTo>
                    <a:pt x="0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0">
              <a:extLst>
                <a:ext uri="{FF2B5EF4-FFF2-40B4-BE49-F238E27FC236}">
                  <a16:creationId xmlns:a16="http://schemas.microsoft.com/office/drawing/2014/main" id="{66D95258-FBC9-4313-BB19-67018E37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796" y="2621288"/>
              <a:ext cx="127000" cy="127000"/>
            </a:xfrm>
            <a:custGeom>
              <a:avLst/>
              <a:gdLst>
                <a:gd name="T0" fmla="*/ 40 w 80"/>
                <a:gd name="T1" fmla="*/ 0 h 80"/>
                <a:gd name="T2" fmla="*/ 53 w 80"/>
                <a:gd name="T3" fmla="*/ 2 h 80"/>
                <a:gd name="T4" fmla="*/ 64 w 80"/>
                <a:gd name="T5" fmla="*/ 7 h 80"/>
                <a:gd name="T6" fmla="*/ 73 w 80"/>
                <a:gd name="T7" fmla="*/ 16 h 80"/>
                <a:gd name="T8" fmla="*/ 78 w 80"/>
                <a:gd name="T9" fmla="*/ 27 h 80"/>
                <a:gd name="T10" fmla="*/ 80 w 80"/>
                <a:gd name="T11" fmla="*/ 39 h 80"/>
                <a:gd name="T12" fmla="*/ 78 w 80"/>
                <a:gd name="T13" fmla="*/ 52 h 80"/>
                <a:gd name="T14" fmla="*/ 73 w 80"/>
                <a:gd name="T15" fmla="*/ 63 h 80"/>
                <a:gd name="T16" fmla="*/ 64 w 80"/>
                <a:gd name="T17" fmla="*/ 71 h 80"/>
                <a:gd name="T18" fmla="*/ 53 w 80"/>
                <a:gd name="T19" fmla="*/ 78 h 80"/>
                <a:gd name="T20" fmla="*/ 40 w 80"/>
                <a:gd name="T21" fmla="*/ 80 h 80"/>
                <a:gd name="T22" fmla="*/ 28 w 80"/>
                <a:gd name="T23" fmla="*/ 78 h 80"/>
                <a:gd name="T24" fmla="*/ 16 w 80"/>
                <a:gd name="T25" fmla="*/ 71 h 80"/>
                <a:gd name="T26" fmla="*/ 7 w 80"/>
                <a:gd name="T27" fmla="*/ 63 h 80"/>
                <a:gd name="T28" fmla="*/ 2 w 80"/>
                <a:gd name="T29" fmla="*/ 52 h 80"/>
                <a:gd name="T30" fmla="*/ 0 w 80"/>
                <a:gd name="T31" fmla="*/ 39 h 80"/>
                <a:gd name="T32" fmla="*/ 2 w 80"/>
                <a:gd name="T33" fmla="*/ 27 h 80"/>
                <a:gd name="T34" fmla="*/ 7 w 80"/>
                <a:gd name="T35" fmla="*/ 16 h 80"/>
                <a:gd name="T36" fmla="*/ 16 w 80"/>
                <a:gd name="T37" fmla="*/ 7 h 80"/>
                <a:gd name="T38" fmla="*/ 28 w 80"/>
                <a:gd name="T39" fmla="*/ 2 h 80"/>
                <a:gd name="T40" fmla="*/ 40 w 80"/>
                <a:gd name="T4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53" y="2"/>
                  </a:lnTo>
                  <a:lnTo>
                    <a:pt x="64" y="7"/>
                  </a:lnTo>
                  <a:lnTo>
                    <a:pt x="73" y="16"/>
                  </a:lnTo>
                  <a:lnTo>
                    <a:pt x="78" y="27"/>
                  </a:lnTo>
                  <a:lnTo>
                    <a:pt x="80" y="39"/>
                  </a:lnTo>
                  <a:lnTo>
                    <a:pt x="78" y="52"/>
                  </a:lnTo>
                  <a:lnTo>
                    <a:pt x="73" y="63"/>
                  </a:lnTo>
                  <a:lnTo>
                    <a:pt x="64" y="71"/>
                  </a:lnTo>
                  <a:lnTo>
                    <a:pt x="53" y="78"/>
                  </a:lnTo>
                  <a:lnTo>
                    <a:pt x="40" y="80"/>
                  </a:lnTo>
                  <a:lnTo>
                    <a:pt x="28" y="78"/>
                  </a:lnTo>
                  <a:lnTo>
                    <a:pt x="16" y="71"/>
                  </a:lnTo>
                  <a:lnTo>
                    <a:pt x="7" y="63"/>
                  </a:lnTo>
                  <a:lnTo>
                    <a:pt x="2" y="52"/>
                  </a:lnTo>
                  <a:lnTo>
                    <a:pt x="0" y="39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6" y="7"/>
                  </a:lnTo>
                  <a:lnTo>
                    <a:pt x="2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18700"/>
            </a:solidFill>
            <a:ln w="0">
              <a:solidFill>
                <a:srgbClr val="D1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1">
              <a:extLst>
                <a:ext uri="{FF2B5EF4-FFF2-40B4-BE49-F238E27FC236}">
                  <a16:creationId xmlns:a16="http://schemas.microsoft.com/office/drawing/2014/main" id="{F02E6C0A-B2D5-40EF-B6AA-B46DDF740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346" y="4094488"/>
              <a:ext cx="1343025" cy="1719263"/>
            </a:xfrm>
            <a:custGeom>
              <a:avLst/>
              <a:gdLst>
                <a:gd name="T0" fmla="*/ 0 w 846"/>
                <a:gd name="T1" fmla="*/ 0 h 1083"/>
                <a:gd name="T2" fmla="*/ 846 w 846"/>
                <a:gd name="T3" fmla="*/ 0 h 1083"/>
                <a:gd name="T4" fmla="*/ 846 w 846"/>
                <a:gd name="T5" fmla="*/ 815 h 1083"/>
                <a:gd name="T6" fmla="*/ 609 w 846"/>
                <a:gd name="T7" fmla="*/ 1083 h 1083"/>
                <a:gd name="T8" fmla="*/ 0 w 846"/>
                <a:gd name="T9" fmla="*/ 1083 h 1083"/>
                <a:gd name="T10" fmla="*/ 0 w 846"/>
                <a:gd name="T11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6" h="1083">
                  <a:moveTo>
                    <a:pt x="0" y="0"/>
                  </a:moveTo>
                  <a:lnTo>
                    <a:pt x="846" y="0"/>
                  </a:lnTo>
                  <a:lnTo>
                    <a:pt x="846" y="815"/>
                  </a:lnTo>
                  <a:lnTo>
                    <a:pt x="609" y="1083"/>
                  </a:lnTo>
                  <a:lnTo>
                    <a:pt x="0" y="1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0CC"/>
            </a:solidFill>
            <a:ln w="0">
              <a:solidFill>
                <a:srgbClr val="DEE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2">
              <a:extLst>
                <a:ext uri="{FF2B5EF4-FFF2-40B4-BE49-F238E27FC236}">
                  <a16:creationId xmlns:a16="http://schemas.microsoft.com/office/drawing/2014/main" id="{4C18D94F-7006-46C1-8509-199C7601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133" y="5377188"/>
              <a:ext cx="376238" cy="436563"/>
            </a:xfrm>
            <a:custGeom>
              <a:avLst/>
              <a:gdLst>
                <a:gd name="T0" fmla="*/ 35 w 237"/>
                <a:gd name="T1" fmla="*/ 0 h 275"/>
                <a:gd name="T2" fmla="*/ 37 w 237"/>
                <a:gd name="T3" fmla="*/ 0 h 275"/>
                <a:gd name="T4" fmla="*/ 46 w 237"/>
                <a:gd name="T5" fmla="*/ 3 h 275"/>
                <a:gd name="T6" fmla="*/ 58 w 237"/>
                <a:gd name="T7" fmla="*/ 6 h 275"/>
                <a:gd name="T8" fmla="*/ 74 w 237"/>
                <a:gd name="T9" fmla="*/ 10 h 275"/>
                <a:gd name="T10" fmla="*/ 92 w 237"/>
                <a:gd name="T11" fmla="*/ 15 h 275"/>
                <a:gd name="T12" fmla="*/ 114 w 237"/>
                <a:gd name="T13" fmla="*/ 18 h 275"/>
                <a:gd name="T14" fmla="*/ 138 w 237"/>
                <a:gd name="T15" fmla="*/ 20 h 275"/>
                <a:gd name="T16" fmla="*/ 163 w 237"/>
                <a:gd name="T17" fmla="*/ 21 h 275"/>
                <a:gd name="T18" fmla="*/ 187 w 237"/>
                <a:gd name="T19" fmla="*/ 19 h 275"/>
                <a:gd name="T20" fmla="*/ 212 w 237"/>
                <a:gd name="T21" fmla="*/ 15 h 275"/>
                <a:gd name="T22" fmla="*/ 237 w 237"/>
                <a:gd name="T23" fmla="*/ 7 h 275"/>
                <a:gd name="T24" fmla="*/ 236 w 237"/>
                <a:gd name="T25" fmla="*/ 9 h 275"/>
                <a:gd name="T26" fmla="*/ 235 w 237"/>
                <a:gd name="T27" fmla="*/ 17 h 275"/>
                <a:gd name="T28" fmla="*/ 232 w 237"/>
                <a:gd name="T29" fmla="*/ 28 h 275"/>
                <a:gd name="T30" fmla="*/ 228 w 237"/>
                <a:gd name="T31" fmla="*/ 41 h 275"/>
                <a:gd name="T32" fmla="*/ 222 w 237"/>
                <a:gd name="T33" fmla="*/ 59 h 275"/>
                <a:gd name="T34" fmla="*/ 214 w 237"/>
                <a:gd name="T35" fmla="*/ 79 h 275"/>
                <a:gd name="T36" fmla="*/ 205 w 237"/>
                <a:gd name="T37" fmla="*/ 99 h 275"/>
                <a:gd name="T38" fmla="*/ 194 w 237"/>
                <a:gd name="T39" fmla="*/ 122 h 275"/>
                <a:gd name="T40" fmla="*/ 179 w 237"/>
                <a:gd name="T41" fmla="*/ 145 h 275"/>
                <a:gd name="T42" fmla="*/ 163 w 237"/>
                <a:gd name="T43" fmla="*/ 168 h 275"/>
                <a:gd name="T44" fmla="*/ 144 w 237"/>
                <a:gd name="T45" fmla="*/ 190 h 275"/>
                <a:gd name="T46" fmla="*/ 121 w 237"/>
                <a:gd name="T47" fmla="*/ 211 h 275"/>
                <a:gd name="T48" fmla="*/ 96 w 237"/>
                <a:gd name="T49" fmla="*/ 231 h 275"/>
                <a:gd name="T50" fmla="*/ 67 w 237"/>
                <a:gd name="T51" fmla="*/ 248 h 275"/>
                <a:gd name="T52" fmla="*/ 35 w 237"/>
                <a:gd name="T53" fmla="*/ 264 h 275"/>
                <a:gd name="T54" fmla="*/ 0 w 237"/>
                <a:gd name="T55" fmla="*/ 275 h 275"/>
                <a:gd name="T56" fmla="*/ 1 w 237"/>
                <a:gd name="T57" fmla="*/ 273 h 275"/>
                <a:gd name="T58" fmla="*/ 5 w 237"/>
                <a:gd name="T59" fmla="*/ 267 h 275"/>
                <a:gd name="T60" fmla="*/ 10 w 237"/>
                <a:gd name="T61" fmla="*/ 257 h 275"/>
                <a:gd name="T62" fmla="*/ 17 w 237"/>
                <a:gd name="T63" fmla="*/ 243 h 275"/>
                <a:gd name="T64" fmla="*/ 24 w 237"/>
                <a:gd name="T65" fmla="*/ 227 h 275"/>
                <a:gd name="T66" fmla="*/ 32 w 237"/>
                <a:gd name="T67" fmla="*/ 208 h 275"/>
                <a:gd name="T68" fmla="*/ 39 w 237"/>
                <a:gd name="T69" fmla="*/ 186 h 275"/>
                <a:gd name="T70" fmla="*/ 46 w 237"/>
                <a:gd name="T71" fmla="*/ 163 h 275"/>
                <a:gd name="T72" fmla="*/ 51 w 237"/>
                <a:gd name="T73" fmla="*/ 139 h 275"/>
                <a:gd name="T74" fmla="*/ 53 w 237"/>
                <a:gd name="T75" fmla="*/ 112 h 275"/>
                <a:gd name="T76" fmla="*/ 54 w 237"/>
                <a:gd name="T77" fmla="*/ 85 h 275"/>
                <a:gd name="T78" fmla="*/ 51 w 237"/>
                <a:gd name="T79" fmla="*/ 56 h 275"/>
                <a:gd name="T80" fmla="*/ 45 w 237"/>
                <a:gd name="T81" fmla="*/ 28 h 275"/>
                <a:gd name="T82" fmla="*/ 35 w 237"/>
                <a:gd name="T8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7" h="275">
                  <a:moveTo>
                    <a:pt x="35" y="0"/>
                  </a:moveTo>
                  <a:lnTo>
                    <a:pt x="37" y="0"/>
                  </a:lnTo>
                  <a:lnTo>
                    <a:pt x="46" y="3"/>
                  </a:lnTo>
                  <a:lnTo>
                    <a:pt x="58" y="6"/>
                  </a:lnTo>
                  <a:lnTo>
                    <a:pt x="74" y="10"/>
                  </a:lnTo>
                  <a:lnTo>
                    <a:pt x="92" y="15"/>
                  </a:lnTo>
                  <a:lnTo>
                    <a:pt x="114" y="18"/>
                  </a:lnTo>
                  <a:lnTo>
                    <a:pt x="138" y="20"/>
                  </a:lnTo>
                  <a:lnTo>
                    <a:pt x="163" y="21"/>
                  </a:lnTo>
                  <a:lnTo>
                    <a:pt x="187" y="19"/>
                  </a:lnTo>
                  <a:lnTo>
                    <a:pt x="212" y="15"/>
                  </a:lnTo>
                  <a:lnTo>
                    <a:pt x="237" y="7"/>
                  </a:lnTo>
                  <a:lnTo>
                    <a:pt x="236" y="9"/>
                  </a:lnTo>
                  <a:lnTo>
                    <a:pt x="235" y="17"/>
                  </a:lnTo>
                  <a:lnTo>
                    <a:pt x="232" y="28"/>
                  </a:lnTo>
                  <a:lnTo>
                    <a:pt x="228" y="41"/>
                  </a:lnTo>
                  <a:lnTo>
                    <a:pt x="222" y="59"/>
                  </a:lnTo>
                  <a:lnTo>
                    <a:pt x="214" y="79"/>
                  </a:lnTo>
                  <a:lnTo>
                    <a:pt x="205" y="99"/>
                  </a:lnTo>
                  <a:lnTo>
                    <a:pt x="194" y="122"/>
                  </a:lnTo>
                  <a:lnTo>
                    <a:pt x="179" y="145"/>
                  </a:lnTo>
                  <a:lnTo>
                    <a:pt x="163" y="168"/>
                  </a:lnTo>
                  <a:lnTo>
                    <a:pt x="144" y="190"/>
                  </a:lnTo>
                  <a:lnTo>
                    <a:pt x="121" y="211"/>
                  </a:lnTo>
                  <a:lnTo>
                    <a:pt x="96" y="231"/>
                  </a:lnTo>
                  <a:lnTo>
                    <a:pt x="67" y="248"/>
                  </a:lnTo>
                  <a:lnTo>
                    <a:pt x="35" y="264"/>
                  </a:lnTo>
                  <a:lnTo>
                    <a:pt x="0" y="275"/>
                  </a:lnTo>
                  <a:lnTo>
                    <a:pt x="1" y="273"/>
                  </a:lnTo>
                  <a:lnTo>
                    <a:pt x="5" y="267"/>
                  </a:lnTo>
                  <a:lnTo>
                    <a:pt x="10" y="257"/>
                  </a:lnTo>
                  <a:lnTo>
                    <a:pt x="17" y="243"/>
                  </a:lnTo>
                  <a:lnTo>
                    <a:pt x="24" y="227"/>
                  </a:lnTo>
                  <a:lnTo>
                    <a:pt x="32" y="208"/>
                  </a:lnTo>
                  <a:lnTo>
                    <a:pt x="39" y="186"/>
                  </a:lnTo>
                  <a:lnTo>
                    <a:pt x="46" y="163"/>
                  </a:lnTo>
                  <a:lnTo>
                    <a:pt x="51" y="139"/>
                  </a:lnTo>
                  <a:lnTo>
                    <a:pt x="53" y="112"/>
                  </a:lnTo>
                  <a:lnTo>
                    <a:pt x="54" y="85"/>
                  </a:lnTo>
                  <a:lnTo>
                    <a:pt x="51" y="56"/>
                  </a:lnTo>
                  <a:lnTo>
                    <a:pt x="45" y="2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5B8A3"/>
            </a:solidFill>
            <a:ln w="0">
              <a:solidFill>
                <a:srgbClr val="B5B8A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3">
              <a:extLst>
                <a:ext uri="{FF2B5EF4-FFF2-40B4-BE49-F238E27FC236}">
                  <a16:creationId xmlns:a16="http://schemas.microsoft.com/office/drawing/2014/main" id="{8D32CC43-3557-498F-A2AE-AFF3F749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758" y="5212088"/>
              <a:ext cx="355600" cy="341313"/>
            </a:xfrm>
            <a:custGeom>
              <a:avLst/>
              <a:gdLst>
                <a:gd name="T0" fmla="*/ 119 w 224"/>
                <a:gd name="T1" fmla="*/ 2 h 215"/>
                <a:gd name="T2" fmla="*/ 133 w 224"/>
                <a:gd name="T3" fmla="*/ 9 h 215"/>
                <a:gd name="T4" fmla="*/ 148 w 224"/>
                <a:gd name="T5" fmla="*/ 7 h 215"/>
                <a:gd name="T6" fmla="*/ 159 w 224"/>
                <a:gd name="T7" fmla="*/ 9 h 215"/>
                <a:gd name="T8" fmla="*/ 163 w 224"/>
                <a:gd name="T9" fmla="*/ 15 h 215"/>
                <a:gd name="T10" fmla="*/ 168 w 224"/>
                <a:gd name="T11" fmla="*/ 21 h 215"/>
                <a:gd name="T12" fmla="*/ 177 w 224"/>
                <a:gd name="T13" fmla="*/ 26 h 215"/>
                <a:gd name="T14" fmla="*/ 192 w 224"/>
                <a:gd name="T15" fmla="*/ 31 h 215"/>
                <a:gd name="T16" fmla="*/ 196 w 224"/>
                <a:gd name="T17" fmla="*/ 45 h 215"/>
                <a:gd name="T18" fmla="*/ 204 w 224"/>
                <a:gd name="T19" fmla="*/ 56 h 215"/>
                <a:gd name="T20" fmla="*/ 216 w 224"/>
                <a:gd name="T21" fmla="*/ 66 h 215"/>
                <a:gd name="T22" fmla="*/ 215 w 224"/>
                <a:gd name="T23" fmla="*/ 80 h 215"/>
                <a:gd name="T24" fmla="*/ 218 w 224"/>
                <a:gd name="T25" fmla="*/ 94 h 215"/>
                <a:gd name="T26" fmla="*/ 224 w 224"/>
                <a:gd name="T27" fmla="*/ 107 h 215"/>
                <a:gd name="T28" fmla="*/ 218 w 224"/>
                <a:gd name="T29" fmla="*/ 120 h 215"/>
                <a:gd name="T30" fmla="*/ 215 w 224"/>
                <a:gd name="T31" fmla="*/ 134 h 215"/>
                <a:gd name="T32" fmla="*/ 216 w 224"/>
                <a:gd name="T33" fmla="*/ 149 h 215"/>
                <a:gd name="T34" fmla="*/ 204 w 224"/>
                <a:gd name="T35" fmla="*/ 158 h 215"/>
                <a:gd name="T36" fmla="*/ 196 w 224"/>
                <a:gd name="T37" fmla="*/ 169 h 215"/>
                <a:gd name="T38" fmla="*/ 192 w 224"/>
                <a:gd name="T39" fmla="*/ 183 h 215"/>
                <a:gd name="T40" fmla="*/ 177 w 224"/>
                <a:gd name="T41" fmla="*/ 188 h 215"/>
                <a:gd name="T42" fmla="*/ 168 w 224"/>
                <a:gd name="T43" fmla="*/ 192 h 215"/>
                <a:gd name="T44" fmla="*/ 163 w 224"/>
                <a:gd name="T45" fmla="*/ 198 h 215"/>
                <a:gd name="T46" fmla="*/ 159 w 224"/>
                <a:gd name="T47" fmla="*/ 204 h 215"/>
                <a:gd name="T48" fmla="*/ 148 w 224"/>
                <a:gd name="T49" fmla="*/ 206 h 215"/>
                <a:gd name="T50" fmla="*/ 133 w 224"/>
                <a:gd name="T51" fmla="*/ 204 h 215"/>
                <a:gd name="T52" fmla="*/ 119 w 224"/>
                <a:gd name="T53" fmla="*/ 213 h 215"/>
                <a:gd name="T54" fmla="*/ 106 w 224"/>
                <a:gd name="T55" fmla="*/ 213 h 215"/>
                <a:gd name="T56" fmla="*/ 93 w 224"/>
                <a:gd name="T57" fmla="*/ 204 h 215"/>
                <a:gd name="T58" fmla="*/ 77 w 224"/>
                <a:gd name="T59" fmla="*/ 206 h 215"/>
                <a:gd name="T60" fmla="*/ 67 w 224"/>
                <a:gd name="T61" fmla="*/ 204 h 215"/>
                <a:gd name="T62" fmla="*/ 63 w 224"/>
                <a:gd name="T63" fmla="*/ 198 h 215"/>
                <a:gd name="T64" fmla="*/ 57 w 224"/>
                <a:gd name="T65" fmla="*/ 192 h 215"/>
                <a:gd name="T66" fmla="*/ 48 w 224"/>
                <a:gd name="T67" fmla="*/ 188 h 215"/>
                <a:gd name="T68" fmla="*/ 34 w 224"/>
                <a:gd name="T69" fmla="*/ 183 h 215"/>
                <a:gd name="T70" fmla="*/ 28 w 224"/>
                <a:gd name="T71" fmla="*/ 169 h 215"/>
                <a:gd name="T72" fmla="*/ 21 w 224"/>
                <a:gd name="T73" fmla="*/ 158 h 215"/>
                <a:gd name="T74" fmla="*/ 10 w 224"/>
                <a:gd name="T75" fmla="*/ 149 h 215"/>
                <a:gd name="T76" fmla="*/ 11 w 224"/>
                <a:gd name="T77" fmla="*/ 134 h 215"/>
                <a:gd name="T78" fmla="*/ 8 w 224"/>
                <a:gd name="T79" fmla="*/ 120 h 215"/>
                <a:gd name="T80" fmla="*/ 0 w 224"/>
                <a:gd name="T81" fmla="*/ 107 h 215"/>
                <a:gd name="T82" fmla="*/ 8 w 224"/>
                <a:gd name="T83" fmla="*/ 94 h 215"/>
                <a:gd name="T84" fmla="*/ 11 w 224"/>
                <a:gd name="T85" fmla="*/ 80 h 215"/>
                <a:gd name="T86" fmla="*/ 10 w 224"/>
                <a:gd name="T87" fmla="*/ 66 h 215"/>
                <a:gd name="T88" fmla="*/ 21 w 224"/>
                <a:gd name="T89" fmla="*/ 56 h 215"/>
                <a:gd name="T90" fmla="*/ 28 w 224"/>
                <a:gd name="T91" fmla="*/ 45 h 215"/>
                <a:gd name="T92" fmla="*/ 34 w 224"/>
                <a:gd name="T93" fmla="*/ 31 h 215"/>
                <a:gd name="T94" fmla="*/ 48 w 224"/>
                <a:gd name="T95" fmla="*/ 26 h 215"/>
                <a:gd name="T96" fmla="*/ 57 w 224"/>
                <a:gd name="T97" fmla="*/ 21 h 215"/>
                <a:gd name="T98" fmla="*/ 63 w 224"/>
                <a:gd name="T99" fmla="*/ 15 h 215"/>
                <a:gd name="T100" fmla="*/ 67 w 224"/>
                <a:gd name="T101" fmla="*/ 9 h 215"/>
                <a:gd name="T102" fmla="*/ 77 w 224"/>
                <a:gd name="T103" fmla="*/ 7 h 215"/>
                <a:gd name="T104" fmla="*/ 93 w 224"/>
                <a:gd name="T105" fmla="*/ 9 h 215"/>
                <a:gd name="T106" fmla="*/ 106 w 224"/>
                <a:gd name="T107" fmla="*/ 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15">
                  <a:moveTo>
                    <a:pt x="112" y="0"/>
                  </a:moveTo>
                  <a:lnTo>
                    <a:pt x="119" y="2"/>
                  </a:lnTo>
                  <a:lnTo>
                    <a:pt x="127" y="6"/>
                  </a:lnTo>
                  <a:lnTo>
                    <a:pt x="133" y="9"/>
                  </a:lnTo>
                  <a:lnTo>
                    <a:pt x="140" y="9"/>
                  </a:lnTo>
                  <a:lnTo>
                    <a:pt x="148" y="7"/>
                  </a:lnTo>
                  <a:lnTo>
                    <a:pt x="156" y="8"/>
                  </a:lnTo>
                  <a:lnTo>
                    <a:pt x="159" y="9"/>
                  </a:lnTo>
                  <a:lnTo>
                    <a:pt x="161" y="12"/>
                  </a:lnTo>
                  <a:lnTo>
                    <a:pt x="163" y="15"/>
                  </a:lnTo>
                  <a:lnTo>
                    <a:pt x="165" y="18"/>
                  </a:lnTo>
                  <a:lnTo>
                    <a:pt x="168" y="21"/>
                  </a:lnTo>
                  <a:lnTo>
                    <a:pt x="170" y="24"/>
                  </a:lnTo>
                  <a:lnTo>
                    <a:pt x="177" y="26"/>
                  </a:lnTo>
                  <a:lnTo>
                    <a:pt x="186" y="27"/>
                  </a:lnTo>
                  <a:lnTo>
                    <a:pt x="192" y="31"/>
                  </a:lnTo>
                  <a:lnTo>
                    <a:pt x="195" y="37"/>
                  </a:lnTo>
                  <a:lnTo>
                    <a:pt x="196" y="45"/>
                  </a:lnTo>
                  <a:lnTo>
                    <a:pt x="199" y="51"/>
                  </a:lnTo>
                  <a:lnTo>
                    <a:pt x="204" y="56"/>
                  </a:lnTo>
                  <a:lnTo>
                    <a:pt x="211" y="61"/>
                  </a:lnTo>
                  <a:lnTo>
                    <a:pt x="216" y="66"/>
                  </a:lnTo>
                  <a:lnTo>
                    <a:pt x="217" y="73"/>
                  </a:lnTo>
                  <a:lnTo>
                    <a:pt x="215" y="80"/>
                  </a:lnTo>
                  <a:lnTo>
                    <a:pt x="215" y="87"/>
                  </a:lnTo>
                  <a:lnTo>
                    <a:pt x="218" y="94"/>
                  </a:lnTo>
                  <a:lnTo>
                    <a:pt x="222" y="100"/>
                  </a:lnTo>
                  <a:lnTo>
                    <a:pt x="224" y="107"/>
                  </a:lnTo>
                  <a:lnTo>
                    <a:pt x="222" y="113"/>
                  </a:lnTo>
                  <a:lnTo>
                    <a:pt x="218" y="120"/>
                  </a:lnTo>
                  <a:lnTo>
                    <a:pt x="215" y="127"/>
                  </a:lnTo>
                  <a:lnTo>
                    <a:pt x="215" y="134"/>
                  </a:lnTo>
                  <a:lnTo>
                    <a:pt x="217" y="141"/>
                  </a:lnTo>
                  <a:lnTo>
                    <a:pt x="216" y="149"/>
                  </a:lnTo>
                  <a:lnTo>
                    <a:pt x="211" y="154"/>
                  </a:lnTo>
                  <a:lnTo>
                    <a:pt x="204" y="158"/>
                  </a:lnTo>
                  <a:lnTo>
                    <a:pt x="199" y="162"/>
                  </a:lnTo>
                  <a:lnTo>
                    <a:pt x="196" y="169"/>
                  </a:lnTo>
                  <a:lnTo>
                    <a:pt x="195" y="176"/>
                  </a:lnTo>
                  <a:lnTo>
                    <a:pt x="192" y="183"/>
                  </a:lnTo>
                  <a:lnTo>
                    <a:pt x="186" y="186"/>
                  </a:lnTo>
                  <a:lnTo>
                    <a:pt x="177" y="188"/>
                  </a:lnTo>
                  <a:lnTo>
                    <a:pt x="170" y="190"/>
                  </a:lnTo>
                  <a:lnTo>
                    <a:pt x="168" y="192"/>
                  </a:lnTo>
                  <a:lnTo>
                    <a:pt x="165" y="195"/>
                  </a:lnTo>
                  <a:lnTo>
                    <a:pt x="163" y="198"/>
                  </a:lnTo>
                  <a:lnTo>
                    <a:pt x="161" y="201"/>
                  </a:lnTo>
                  <a:lnTo>
                    <a:pt x="159" y="204"/>
                  </a:lnTo>
                  <a:lnTo>
                    <a:pt x="156" y="206"/>
                  </a:lnTo>
                  <a:lnTo>
                    <a:pt x="148" y="206"/>
                  </a:lnTo>
                  <a:lnTo>
                    <a:pt x="140" y="205"/>
                  </a:lnTo>
                  <a:lnTo>
                    <a:pt x="133" y="204"/>
                  </a:lnTo>
                  <a:lnTo>
                    <a:pt x="127" y="207"/>
                  </a:lnTo>
                  <a:lnTo>
                    <a:pt x="119" y="213"/>
                  </a:lnTo>
                  <a:lnTo>
                    <a:pt x="112" y="215"/>
                  </a:lnTo>
                  <a:lnTo>
                    <a:pt x="106" y="213"/>
                  </a:lnTo>
                  <a:lnTo>
                    <a:pt x="99" y="207"/>
                  </a:lnTo>
                  <a:lnTo>
                    <a:pt x="93" y="204"/>
                  </a:lnTo>
                  <a:lnTo>
                    <a:pt x="85" y="205"/>
                  </a:lnTo>
                  <a:lnTo>
                    <a:pt x="77" y="206"/>
                  </a:lnTo>
                  <a:lnTo>
                    <a:pt x="70" y="206"/>
                  </a:lnTo>
                  <a:lnTo>
                    <a:pt x="67" y="204"/>
                  </a:lnTo>
                  <a:lnTo>
                    <a:pt x="65" y="201"/>
                  </a:lnTo>
                  <a:lnTo>
                    <a:pt x="63" y="198"/>
                  </a:lnTo>
                  <a:lnTo>
                    <a:pt x="59" y="195"/>
                  </a:lnTo>
                  <a:lnTo>
                    <a:pt x="57" y="192"/>
                  </a:lnTo>
                  <a:lnTo>
                    <a:pt x="55" y="190"/>
                  </a:lnTo>
                  <a:lnTo>
                    <a:pt x="48" y="188"/>
                  </a:lnTo>
                  <a:lnTo>
                    <a:pt x="40" y="186"/>
                  </a:lnTo>
                  <a:lnTo>
                    <a:pt x="34" y="183"/>
                  </a:lnTo>
                  <a:lnTo>
                    <a:pt x="30" y="176"/>
                  </a:lnTo>
                  <a:lnTo>
                    <a:pt x="28" y="169"/>
                  </a:lnTo>
                  <a:lnTo>
                    <a:pt x="26" y="162"/>
                  </a:lnTo>
                  <a:lnTo>
                    <a:pt x="21" y="158"/>
                  </a:lnTo>
                  <a:lnTo>
                    <a:pt x="14" y="154"/>
                  </a:lnTo>
                  <a:lnTo>
                    <a:pt x="10" y="149"/>
                  </a:lnTo>
                  <a:lnTo>
                    <a:pt x="9" y="141"/>
                  </a:lnTo>
                  <a:lnTo>
                    <a:pt x="11" y="134"/>
                  </a:lnTo>
                  <a:lnTo>
                    <a:pt x="11" y="127"/>
                  </a:lnTo>
                  <a:lnTo>
                    <a:pt x="8" y="120"/>
                  </a:lnTo>
                  <a:lnTo>
                    <a:pt x="4" y="113"/>
                  </a:lnTo>
                  <a:lnTo>
                    <a:pt x="0" y="107"/>
                  </a:lnTo>
                  <a:lnTo>
                    <a:pt x="4" y="100"/>
                  </a:lnTo>
                  <a:lnTo>
                    <a:pt x="8" y="94"/>
                  </a:lnTo>
                  <a:lnTo>
                    <a:pt x="11" y="87"/>
                  </a:lnTo>
                  <a:lnTo>
                    <a:pt x="11" y="80"/>
                  </a:lnTo>
                  <a:lnTo>
                    <a:pt x="9" y="73"/>
                  </a:lnTo>
                  <a:lnTo>
                    <a:pt x="10" y="66"/>
                  </a:lnTo>
                  <a:lnTo>
                    <a:pt x="14" y="61"/>
                  </a:lnTo>
                  <a:lnTo>
                    <a:pt x="21" y="56"/>
                  </a:lnTo>
                  <a:lnTo>
                    <a:pt x="26" y="51"/>
                  </a:lnTo>
                  <a:lnTo>
                    <a:pt x="28" y="45"/>
                  </a:lnTo>
                  <a:lnTo>
                    <a:pt x="30" y="37"/>
                  </a:lnTo>
                  <a:lnTo>
                    <a:pt x="34" y="31"/>
                  </a:lnTo>
                  <a:lnTo>
                    <a:pt x="40" y="27"/>
                  </a:lnTo>
                  <a:lnTo>
                    <a:pt x="48" y="26"/>
                  </a:lnTo>
                  <a:lnTo>
                    <a:pt x="55" y="24"/>
                  </a:lnTo>
                  <a:lnTo>
                    <a:pt x="57" y="21"/>
                  </a:lnTo>
                  <a:lnTo>
                    <a:pt x="60" y="18"/>
                  </a:lnTo>
                  <a:lnTo>
                    <a:pt x="63" y="15"/>
                  </a:lnTo>
                  <a:lnTo>
                    <a:pt x="65" y="12"/>
                  </a:lnTo>
                  <a:lnTo>
                    <a:pt x="67" y="9"/>
                  </a:lnTo>
                  <a:lnTo>
                    <a:pt x="70" y="8"/>
                  </a:lnTo>
                  <a:lnTo>
                    <a:pt x="77" y="7"/>
                  </a:lnTo>
                  <a:lnTo>
                    <a:pt x="85" y="9"/>
                  </a:lnTo>
                  <a:lnTo>
                    <a:pt x="93" y="9"/>
                  </a:lnTo>
                  <a:lnTo>
                    <a:pt x="99" y="6"/>
                  </a:lnTo>
                  <a:lnTo>
                    <a:pt x="106" y="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4">
              <a:extLst>
                <a:ext uri="{FF2B5EF4-FFF2-40B4-BE49-F238E27FC236}">
                  <a16:creationId xmlns:a16="http://schemas.microsoft.com/office/drawing/2014/main" id="{5C380525-630F-4171-9050-D359365F1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46" y="5466088"/>
              <a:ext cx="220663" cy="284163"/>
            </a:xfrm>
            <a:custGeom>
              <a:avLst/>
              <a:gdLst>
                <a:gd name="T0" fmla="*/ 86 w 139"/>
                <a:gd name="T1" fmla="*/ 0 h 179"/>
                <a:gd name="T2" fmla="*/ 139 w 139"/>
                <a:gd name="T3" fmla="*/ 151 h 179"/>
                <a:gd name="T4" fmla="*/ 83 w 139"/>
                <a:gd name="T5" fmla="*/ 129 h 179"/>
                <a:gd name="T6" fmla="*/ 53 w 139"/>
                <a:gd name="T7" fmla="*/ 179 h 179"/>
                <a:gd name="T8" fmla="*/ 0 w 139"/>
                <a:gd name="T9" fmla="*/ 28 h 179"/>
                <a:gd name="T10" fmla="*/ 86 w 139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79">
                  <a:moveTo>
                    <a:pt x="86" y="0"/>
                  </a:moveTo>
                  <a:lnTo>
                    <a:pt x="139" y="151"/>
                  </a:lnTo>
                  <a:lnTo>
                    <a:pt x="83" y="129"/>
                  </a:lnTo>
                  <a:lnTo>
                    <a:pt x="53" y="179"/>
                  </a:lnTo>
                  <a:lnTo>
                    <a:pt x="0" y="2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5">
              <a:extLst>
                <a:ext uri="{FF2B5EF4-FFF2-40B4-BE49-F238E27FC236}">
                  <a16:creationId xmlns:a16="http://schemas.microsoft.com/office/drawing/2014/main" id="{5EAA03C5-2087-44FE-B4DD-9AA913BE3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996" y="5466088"/>
              <a:ext cx="220663" cy="284163"/>
            </a:xfrm>
            <a:custGeom>
              <a:avLst/>
              <a:gdLst>
                <a:gd name="T0" fmla="*/ 53 w 139"/>
                <a:gd name="T1" fmla="*/ 0 h 179"/>
                <a:gd name="T2" fmla="*/ 139 w 139"/>
                <a:gd name="T3" fmla="*/ 28 h 179"/>
                <a:gd name="T4" fmla="*/ 85 w 139"/>
                <a:gd name="T5" fmla="*/ 179 h 179"/>
                <a:gd name="T6" fmla="*/ 55 w 139"/>
                <a:gd name="T7" fmla="*/ 129 h 179"/>
                <a:gd name="T8" fmla="*/ 0 w 139"/>
                <a:gd name="T9" fmla="*/ 151 h 179"/>
                <a:gd name="T10" fmla="*/ 53 w 139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79">
                  <a:moveTo>
                    <a:pt x="53" y="0"/>
                  </a:moveTo>
                  <a:lnTo>
                    <a:pt x="139" y="28"/>
                  </a:lnTo>
                  <a:lnTo>
                    <a:pt x="85" y="179"/>
                  </a:lnTo>
                  <a:lnTo>
                    <a:pt x="55" y="129"/>
                  </a:lnTo>
                  <a:lnTo>
                    <a:pt x="0" y="15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F409F06-431A-4F67-AC72-5223328BB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358" y="4234188"/>
              <a:ext cx="633413" cy="492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5295B1-81E9-407B-9015-F3A224B94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758" y="4519938"/>
              <a:ext cx="1090613" cy="492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4DA18EF-0FF8-46C2-A61C-46018D14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671" y="4634238"/>
              <a:ext cx="712788" cy="492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277371E-5EC4-4A25-A5A7-88B32B706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633" y="4859663"/>
              <a:ext cx="804863" cy="492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B370E0-2075-41D7-BF1A-571897F6D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2258" y="4975551"/>
              <a:ext cx="455613" cy="50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0A99C2B-01C2-4EE2-94CE-243503F16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1158" y="5569276"/>
              <a:ext cx="455613" cy="50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2">
              <a:extLst>
                <a:ext uri="{FF2B5EF4-FFF2-40B4-BE49-F238E27FC236}">
                  <a16:creationId xmlns:a16="http://schemas.microsoft.com/office/drawing/2014/main" id="{F69C9A07-153B-4DA6-AE87-3730B7EA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633" y="3380113"/>
              <a:ext cx="574675" cy="1406525"/>
            </a:xfrm>
            <a:custGeom>
              <a:avLst/>
              <a:gdLst>
                <a:gd name="T0" fmla="*/ 317 w 362"/>
                <a:gd name="T1" fmla="*/ 106 h 886"/>
                <a:gd name="T2" fmla="*/ 357 w 362"/>
                <a:gd name="T3" fmla="*/ 247 h 886"/>
                <a:gd name="T4" fmla="*/ 335 w 362"/>
                <a:gd name="T5" fmla="*/ 263 h 886"/>
                <a:gd name="T6" fmla="*/ 332 w 362"/>
                <a:gd name="T7" fmla="*/ 266 h 886"/>
                <a:gd name="T8" fmla="*/ 358 w 362"/>
                <a:gd name="T9" fmla="*/ 257 h 886"/>
                <a:gd name="T10" fmla="*/ 341 w 362"/>
                <a:gd name="T11" fmla="*/ 288 h 886"/>
                <a:gd name="T12" fmla="*/ 326 w 362"/>
                <a:gd name="T13" fmla="*/ 298 h 886"/>
                <a:gd name="T14" fmla="*/ 341 w 362"/>
                <a:gd name="T15" fmla="*/ 293 h 886"/>
                <a:gd name="T16" fmla="*/ 362 w 362"/>
                <a:gd name="T17" fmla="*/ 329 h 886"/>
                <a:gd name="T18" fmla="*/ 341 w 362"/>
                <a:gd name="T19" fmla="*/ 449 h 886"/>
                <a:gd name="T20" fmla="*/ 294 w 362"/>
                <a:gd name="T21" fmla="*/ 546 h 886"/>
                <a:gd name="T22" fmla="*/ 231 w 362"/>
                <a:gd name="T23" fmla="*/ 622 h 886"/>
                <a:gd name="T24" fmla="*/ 182 w 362"/>
                <a:gd name="T25" fmla="*/ 649 h 886"/>
                <a:gd name="T26" fmla="*/ 142 w 362"/>
                <a:gd name="T27" fmla="*/ 653 h 886"/>
                <a:gd name="T28" fmla="*/ 134 w 362"/>
                <a:gd name="T29" fmla="*/ 654 h 886"/>
                <a:gd name="T30" fmla="*/ 165 w 362"/>
                <a:gd name="T31" fmla="*/ 658 h 886"/>
                <a:gd name="T32" fmla="*/ 165 w 362"/>
                <a:gd name="T33" fmla="*/ 679 h 886"/>
                <a:gd name="T34" fmla="*/ 96 w 362"/>
                <a:gd name="T35" fmla="*/ 721 h 886"/>
                <a:gd name="T36" fmla="*/ 70 w 362"/>
                <a:gd name="T37" fmla="*/ 770 h 886"/>
                <a:gd name="T38" fmla="*/ 53 w 362"/>
                <a:gd name="T39" fmla="*/ 829 h 886"/>
                <a:gd name="T40" fmla="*/ 44 w 362"/>
                <a:gd name="T41" fmla="*/ 874 h 886"/>
                <a:gd name="T42" fmla="*/ 40 w 362"/>
                <a:gd name="T43" fmla="*/ 846 h 886"/>
                <a:gd name="T44" fmla="*/ 49 w 362"/>
                <a:gd name="T45" fmla="*/ 744 h 886"/>
                <a:gd name="T46" fmla="*/ 52 w 362"/>
                <a:gd name="T47" fmla="*/ 725 h 886"/>
                <a:gd name="T48" fmla="*/ 54 w 362"/>
                <a:gd name="T49" fmla="*/ 715 h 886"/>
                <a:gd name="T50" fmla="*/ 55 w 362"/>
                <a:gd name="T51" fmla="*/ 710 h 886"/>
                <a:gd name="T52" fmla="*/ 76 w 362"/>
                <a:gd name="T53" fmla="*/ 628 h 886"/>
                <a:gd name="T54" fmla="*/ 122 w 362"/>
                <a:gd name="T55" fmla="*/ 525 h 886"/>
                <a:gd name="T56" fmla="*/ 159 w 362"/>
                <a:gd name="T57" fmla="*/ 482 h 886"/>
                <a:gd name="T58" fmla="*/ 211 w 362"/>
                <a:gd name="T59" fmla="*/ 421 h 886"/>
                <a:gd name="T60" fmla="*/ 262 w 362"/>
                <a:gd name="T61" fmla="*/ 318 h 886"/>
                <a:gd name="T62" fmla="*/ 289 w 362"/>
                <a:gd name="T63" fmla="*/ 201 h 886"/>
                <a:gd name="T64" fmla="*/ 280 w 362"/>
                <a:gd name="T65" fmla="*/ 84 h 886"/>
                <a:gd name="T66" fmla="*/ 282 w 362"/>
                <a:gd name="T67" fmla="*/ 109 h 886"/>
                <a:gd name="T68" fmla="*/ 284 w 362"/>
                <a:gd name="T69" fmla="*/ 174 h 886"/>
                <a:gd name="T70" fmla="*/ 269 w 362"/>
                <a:gd name="T71" fmla="*/ 266 h 886"/>
                <a:gd name="T72" fmla="*/ 230 w 362"/>
                <a:gd name="T73" fmla="*/ 367 h 886"/>
                <a:gd name="T74" fmla="*/ 162 w 362"/>
                <a:gd name="T75" fmla="*/ 453 h 886"/>
                <a:gd name="T76" fmla="*/ 94 w 362"/>
                <a:gd name="T77" fmla="*/ 533 h 886"/>
                <a:gd name="T78" fmla="*/ 56 w 362"/>
                <a:gd name="T79" fmla="*/ 630 h 886"/>
                <a:gd name="T80" fmla="*/ 36 w 362"/>
                <a:gd name="T81" fmla="*/ 728 h 886"/>
                <a:gd name="T82" fmla="*/ 2 w 362"/>
                <a:gd name="T83" fmla="*/ 633 h 886"/>
                <a:gd name="T84" fmla="*/ 7 w 362"/>
                <a:gd name="T85" fmla="*/ 535 h 886"/>
                <a:gd name="T86" fmla="*/ 40 w 362"/>
                <a:gd name="T87" fmla="*/ 442 h 886"/>
                <a:gd name="T88" fmla="*/ 62 w 362"/>
                <a:gd name="T89" fmla="*/ 471 h 886"/>
                <a:gd name="T90" fmla="*/ 68 w 362"/>
                <a:gd name="T91" fmla="*/ 474 h 886"/>
                <a:gd name="T92" fmla="*/ 57 w 362"/>
                <a:gd name="T93" fmla="*/ 451 h 886"/>
                <a:gd name="T94" fmla="*/ 65 w 362"/>
                <a:gd name="T95" fmla="*/ 394 h 886"/>
                <a:gd name="T96" fmla="*/ 123 w 362"/>
                <a:gd name="T97" fmla="*/ 309 h 886"/>
                <a:gd name="T98" fmla="*/ 176 w 362"/>
                <a:gd name="T99" fmla="*/ 246 h 886"/>
                <a:gd name="T100" fmla="*/ 224 w 362"/>
                <a:gd name="T101" fmla="*/ 184 h 886"/>
                <a:gd name="T102" fmla="*/ 252 w 362"/>
                <a:gd name="T103" fmla="*/ 101 h 886"/>
                <a:gd name="T104" fmla="*/ 264 w 362"/>
                <a:gd name="T105" fmla="*/ 30 h 886"/>
                <a:gd name="T106" fmla="*/ 265 w 362"/>
                <a:gd name="T107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2" h="886">
                  <a:moveTo>
                    <a:pt x="265" y="0"/>
                  </a:moveTo>
                  <a:lnTo>
                    <a:pt x="294" y="54"/>
                  </a:lnTo>
                  <a:lnTo>
                    <a:pt x="317" y="106"/>
                  </a:lnTo>
                  <a:lnTo>
                    <a:pt x="335" y="155"/>
                  </a:lnTo>
                  <a:lnTo>
                    <a:pt x="348" y="203"/>
                  </a:lnTo>
                  <a:lnTo>
                    <a:pt x="357" y="247"/>
                  </a:lnTo>
                  <a:lnTo>
                    <a:pt x="349" y="253"/>
                  </a:lnTo>
                  <a:lnTo>
                    <a:pt x="341" y="259"/>
                  </a:lnTo>
                  <a:lnTo>
                    <a:pt x="335" y="263"/>
                  </a:lnTo>
                  <a:lnTo>
                    <a:pt x="331" y="265"/>
                  </a:lnTo>
                  <a:lnTo>
                    <a:pt x="329" y="266"/>
                  </a:lnTo>
                  <a:lnTo>
                    <a:pt x="332" y="266"/>
                  </a:lnTo>
                  <a:lnTo>
                    <a:pt x="338" y="264"/>
                  </a:lnTo>
                  <a:lnTo>
                    <a:pt x="348" y="261"/>
                  </a:lnTo>
                  <a:lnTo>
                    <a:pt x="358" y="257"/>
                  </a:lnTo>
                  <a:lnTo>
                    <a:pt x="360" y="273"/>
                  </a:lnTo>
                  <a:lnTo>
                    <a:pt x="351" y="280"/>
                  </a:lnTo>
                  <a:lnTo>
                    <a:pt x="341" y="288"/>
                  </a:lnTo>
                  <a:lnTo>
                    <a:pt x="333" y="293"/>
                  </a:lnTo>
                  <a:lnTo>
                    <a:pt x="328" y="297"/>
                  </a:lnTo>
                  <a:lnTo>
                    <a:pt x="326" y="298"/>
                  </a:lnTo>
                  <a:lnTo>
                    <a:pt x="328" y="297"/>
                  </a:lnTo>
                  <a:lnTo>
                    <a:pt x="333" y="295"/>
                  </a:lnTo>
                  <a:lnTo>
                    <a:pt x="341" y="293"/>
                  </a:lnTo>
                  <a:lnTo>
                    <a:pt x="351" y="289"/>
                  </a:lnTo>
                  <a:lnTo>
                    <a:pt x="361" y="285"/>
                  </a:lnTo>
                  <a:lnTo>
                    <a:pt x="362" y="329"/>
                  </a:lnTo>
                  <a:lnTo>
                    <a:pt x="359" y="371"/>
                  </a:lnTo>
                  <a:lnTo>
                    <a:pt x="352" y="412"/>
                  </a:lnTo>
                  <a:lnTo>
                    <a:pt x="341" y="449"/>
                  </a:lnTo>
                  <a:lnTo>
                    <a:pt x="328" y="483"/>
                  </a:lnTo>
                  <a:lnTo>
                    <a:pt x="312" y="516"/>
                  </a:lnTo>
                  <a:lnTo>
                    <a:pt x="294" y="546"/>
                  </a:lnTo>
                  <a:lnTo>
                    <a:pt x="274" y="573"/>
                  </a:lnTo>
                  <a:lnTo>
                    <a:pt x="252" y="599"/>
                  </a:lnTo>
                  <a:lnTo>
                    <a:pt x="231" y="622"/>
                  </a:lnTo>
                  <a:lnTo>
                    <a:pt x="208" y="644"/>
                  </a:lnTo>
                  <a:lnTo>
                    <a:pt x="196" y="646"/>
                  </a:lnTo>
                  <a:lnTo>
                    <a:pt x="182" y="649"/>
                  </a:lnTo>
                  <a:lnTo>
                    <a:pt x="167" y="650"/>
                  </a:lnTo>
                  <a:lnTo>
                    <a:pt x="153" y="652"/>
                  </a:lnTo>
                  <a:lnTo>
                    <a:pt x="142" y="653"/>
                  </a:lnTo>
                  <a:lnTo>
                    <a:pt x="134" y="653"/>
                  </a:lnTo>
                  <a:lnTo>
                    <a:pt x="131" y="653"/>
                  </a:lnTo>
                  <a:lnTo>
                    <a:pt x="134" y="654"/>
                  </a:lnTo>
                  <a:lnTo>
                    <a:pt x="141" y="655"/>
                  </a:lnTo>
                  <a:lnTo>
                    <a:pt x="152" y="656"/>
                  </a:lnTo>
                  <a:lnTo>
                    <a:pt x="165" y="658"/>
                  </a:lnTo>
                  <a:lnTo>
                    <a:pt x="178" y="659"/>
                  </a:lnTo>
                  <a:lnTo>
                    <a:pt x="189" y="659"/>
                  </a:lnTo>
                  <a:lnTo>
                    <a:pt x="165" y="679"/>
                  </a:lnTo>
                  <a:lnTo>
                    <a:pt x="140" y="695"/>
                  </a:lnTo>
                  <a:lnTo>
                    <a:pt x="117" y="710"/>
                  </a:lnTo>
                  <a:lnTo>
                    <a:pt x="96" y="721"/>
                  </a:lnTo>
                  <a:lnTo>
                    <a:pt x="87" y="735"/>
                  </a:lnTo>
                  <a:lnTo>
                    <a:pt x="79" y="751"/>
                  </a:lnTo>
                  <a:lnTo>
                    <a:pt x="70" y="770"/>
                  </a:lnTo>
                  <a:lnTo>
                    <a:pt x="64" y="789"/>
                  </a:lnTo>
                  <a:lnTo>
                    <a:pt x="58" y="810"/>
                  </a:lnTo>
                  <a:lnTo>
                    <a:pt x="53" y="829"/>
                  </a:lnTo>
                  <a:lnTo>
                    <a:pt x="49" y="847"/>
                  </a:lnTo>
                  <a:lnTo>
                    <a:pt x="46" y="863"/>
                  </a:lnTo>
                  <a:lnTo>
                    <a:pt x="44" y="874"/>
                  </a:lnTo>
                  <a:lnTo>
                    <a:pt x="41" y="882"/>
                  </a:lnTo>
                  <a:lnTo>
                    <a:pt x="41" y="886"/>
                  </a:lnTo>
                  <a:lnTo>
                    <a:pt x="40" y="846"/>
                  </a:lnTo>
                  <a:lnTo>
                    <a:pt x="41" y="808"/>
                  </a:lnTo>
                  <a:lnTo>
                    <a:pt x="45" y="773"/>
                  </a:lnTo>
                  <a:lnTo>
                    <a:pt x="49" y="744"/>
                  </a:lnTo>
                  <a:lnTo>
                    <a:pt x="49" y="744"/>
                  </a:lnTo>
                  <a:lnTo>
                    <a:pt x="51" y="730"/>
                  </a:lnTo>
                  <a:lnTo>
                    <a:pt x="52" y="725"/>
                  </a:lnTo>
                  <a:lnTo>
                    <a:pt x="53" y="720"/>
                  </a:lnTo>
                  <a:lnTo>
                    <a:pt x="54" y="716"/>
                  </a:lnTo>
                  <a:lnTo>
                    <a:pt x="54" y="715"/>
                  </a:lnTo>
                  <a:lnTo>
                    <a:pt x="55" y="712"/>
                  </a:lnTo>
                  <a:lnTo>
                    <a:pt x="55" y="711"/>
                  </a:lnTo>
                  <a:lnTo>
                    <a:pt x="55" y="710"/>
                  </a:lnTo>
                  <a:lnTo>
                    <a:pt x="55" y="710"/>
                  </a:lnTo>
                  <a:lnTo>
                    <a:pt x="64" y="669"/>
                  </a:lnTo>
                  <a:lnTo>
                    <a:pt x="76" y="628"/>
                  </a:lnTo>
                  <a:lnTo>
                    <a:pt x="89" y="590"/>
                  </a:lnTo>
                  <a:lnTo>
                    <a:pt x="105" y="556"/>
                  </a:lnTo>
                  <a:lnTo>
                    <a:pt x="122" y="525"/>
                  </a:lnTo>
                  <a:lnTo>
                    <a:pt x="134" y="509"/>
                  </a:lnTo>
                  <a:lnTo>
                    <a:pt x="146" y="495"/>
                  </a:lnTo>
                  <a:lnTo>
                    <a:pt x="159" y="482"/>
                  </a:lnTo>
                  <a:lnTo>
                    <a:pt x="176" y="467"/>
                  </a:lnTo>
                  <a:lnTo>
                    <a:pt x="190" y="450"/>
                  </a:lnTo>
                  <a:lnTo>
                    <a:pt x="211" y="421"/>
                  </a:lnTo>
                  <a:lnTo>
                    <a:pt x="230" y="389"/>
                  </a:lnTo>
                  <a:lnTo>
                    <a:pt x="247" y="355"/>
                  </a:lnTo>
                  <a:lnTo>
                    <a:pt x="262" y="318"/>
                  </a:lnTo>
                  <a:lnTo>
                    <a:pt x="274" y="279"/>
                  </a:lnTo>
                  <a:lnTo>
                    <a:pt x="284" y="240"/>
                  </a:lnTo>
                  <a:lnTo>
                    <a:pt x="289" y="201"/>
                  </a:lnTo>
                  <a:lnTo>
                    <a:pt x="291" y="160"/>
                  </a:lnTo>
                  <a:lnTo>
                    <a:pt x="288" y="122"/>
                  </a:lnTo>
                  <a:lnTo>
                    <a:pt x="280" y="84"/>
                  </a:lnTo>
                  <a:lnTo>
                    <a:pt x="280" y="87"/>
                  </a:lnTo>
                  <a:lnTo>
                    <a:pt x="281" y="95"/>
                  </a:lnTo>
                  <a:lnTo>
                    <a:pt x="282" y="109"/>
                  </a:lnTo>
                  <a:lnTo>
                    <a:pt x="284" y="126"/>
                  </a:lnTo>
                  <a:lnTo>
                    <a:pt x="285" y="149"/>
                  </a:lnTo>
                  <a:lnTo>
                    <a:pt x="284" y="174"/>
                  </a:lnTo>
                  <a:lnTo>
                    <a:pt x="280" y="202"/>
                  </a:lnTo>
                  <a:lnTo>
                    <a:pt x="276" y="233"/>
                  </a:lnTo>
                  <a:lnTo>
                    <a:pt x="269" y="266"/>
                  </a:lnTo>
                  <a:lnTo>
                    <a:pt x="259" y="300"/>
                  </a:lnTo>
                  <a:lnTo>
                    <a:pt x="245" y="335"/>
                  </a:lnTo>
                  <a:lnTo>
                    <a:pt x="230" y="367"/>
                  </a:lnTo>
                  <a:lnTo>
                    <a:pt x="210" y="397"/>
                  </a:lnTo>
                  <a:lnTo>
                    <a:pt x="187" y="425"/>
                  </a:lnTo>
                  <a:lnTo>
                    <a:pt x="162" y="453"/>
                  </a:lnTo>
                  <a:lnTo>
                    <a:pt x="135" y="481"/>
                  </a:lnTo>
                  <a:lnTo>
                    <a:pt x="113" y="505"/>
                  </a:lnTo>
                  <a:lnTo>
                    <a:pt x="94" y="533"/>
                  </a:lnTo>
                  <a:lnTo>
                    <a:pt x="80" y="564"/>
                  </a:lnTo>
                  <a:lnTo>
                    <a:pt x="66" y="596"/>
                  </a:lnTo>
                  <a:lnTo>
                    <a:pt x="56" y="630"/>
                  </a:lnTo>
                  <a:lnTo>
                    <a:pt x="48" y="663"/>
                  </a:lnTo>
                  <a:lnTo>
                    <a:pt x="41" y="696"/>
                  </a:lnTo>
                  <a:lnTo>
                    <a:pt x="36" y="728"/>
                  </a:lnTo>
                  <a:lnTo>
                    <a:pt x="20" y="696"/>
                  </a:lnTo>
                  <a:lnTo>
                    <a:pt x="8" y="665"/>
                  </a:lnTo>
                  <a:lnTo>
                    <a:pt x="2" y="633"/>
                  </a:lnTo>
                  <a:lnTo>
                    <a:pt x="0" y="600"/>
                  </a:lnTo>
                  <a:lnTo>
                    <a:pt x="2" y="568"/>
                  </a:lnTo>
                  <a:lnTo>
                    <a:pt x="7" y="535"/>
                  </a:lnTo>
                  <a:lnTo>
                    <a:pt x="16" y="504"/>
                  </a:lnTo>
                  <a:lnTo>
                    <a:pt x="27" y="472"/>
                  </a:lnTo>
                  <a:lnTo>
                    <a:pt x="40" y="442"/>
                  </a:lnTo>
                  <a:lnTo>
                    <a:pt x="47" y="454"/>
                  </a:lnTo>
                  <a:lnTo>
                    <a:pt x="55" y="463"/>
                  </a:lnTo>
                  <a:lnTo>
                    <a:pt x="62" y="471"/>
                  </a:lnTo>
                  <a:lnTo>
                    <a:pt x="67" y="475"/>
                  </a:lnTo>
                  <a:lnTo>
                    <a:pt x="69" y="476"/>
                  </a:lnTo>
                  <a:lnTo>
                    <a:pt x="68" y="474"/>
                  </a:lnTo>
                  <a:lnTo>
                    <a:pt x="65" y="469"/>
                  </a:lnTo>
                  <a:lnTo>
                    <a:pt x="61" y="460"/>
                  </a:lnTo>
                  <a:lnTo>
                    <a:pt x="57" y="451"/>
                  </a:lnTo>
                  <a:lnTo>
                    <a:pt x="52" y="439"/>
                  </a:lnTo>
                  <a:lnTo>
                    <a:pt x="48" y="426"/>
                  </a:lnTo>
                  <a:lnTo>
                    <a:pt x="65" y="394"/>
                  </a:lnTo>
                  <a:lnTo>
                    <a:pt x="84" y="364"/>
                  </a:lnTo>
                  <a:lnTo>
                    <a:pt x="104" y="335"/>
                  </a:lnTo>
                  <a:lnTo>
                    <a:pt x="123" y="309"/>
                  </a:lnTo>
                  <a:lnTo>
                    <a:pt x="142" y="286"/>
                  </a:lnTo>
                  <a:lnTo>
                    <a:pt x="159" y="264"/>
                  </a:lnTo>
                  <a:lnTo>
                    <a:pt x="176" y="246"/>
                  </a:lnTo>
                  <a:lnTo>
                    <a:pt x="189" y="232"/>
                  </a:lnTo>
                  <a:lnTo>
                    <a:pt x="208" y="209"/>
                  </a:lnTo>
                  <a:lnTo>
                    <a:pt x="224" y="184"/>
                  </a:lnTo>
                  <a:lnTo>
                    <a:pt x="236" y="156"/>
                  </a:lnTo>
                  <a:lnTo>
                    <a:pt x="245" y="128"/>
                  </a:lnTo>
                  <a:lnTo>
                    <a:pt x="252" y="101"/>
                  </a:lnTo>
                  <a:lnTo>
                    <a:pt x="258" y="75"/>
                  </a:lnTo>
                  <a:lnTo>
                    <a:pt x="262" y="51"/>
                  </a:lnTo>
                  <a:lnTo>
                    <a:pt x="264" y="30"/>
                  </a:lnTo>
                  <a:lnTo>
                    <a:pt x="265" y="15"/>
                  </a:lnTo>
                  <a:lnTo>
                    <a:pt x="265" y="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FEB7B95-6B74-496C-9722-97580FBDF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746" y="4740601"/>
              <a:ext cx="501650" cy="114300"/>
            </a:xfrm>
            <a:prstGeom prst="rect">
              <a:avLst/>
            </a:prstGeom>
            <a:solidFill>
              <a:srgbClr val="003B3B"/>
            </a:solidFill>
            <a:ln w="0">
              <a:solidFill>
                <a:srgbClr val="003B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4">
              <a:extLst>
                <a:ext uri="{FF2B5EF4-FFF2-40B4-BE49-F238E27FC236}">
                  <a16:creationId xmlns:a16="http://schemas.microsoft.com/office/drawing/2014/main" id="{E9584DAD-CDE1-45DD-8E67-7F571276E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033" y="4812038"/>
              <a:ext cx="723900" cy="846138"/>
            </a:xfrm>
            <a:custGeom>
              <a:avLst/>
              <a:gdLst>
                <a:gd name="T0" fmla="*/ 50 w 456"/>
                <a:gd name="T1" fmla="*/ 0 h 533"/>
                <a:gd name="T2" fmla="*/ 407 w 456"/>
                <a:gd name="T3" fmla="*/ 0 h 533"/>
                <a:gd name="T4" fmla="*/ 422 w 456"/>
                <a:gd name="T5" fmla="*/ 3 h 533"/>
                <a:gd name="T6" fmla="*/ 437 w 456"/>
                <a:gd name="T7" fmla="*/ 10 h 533"/>
                <a:gd name="T8" fmla="*/ 447 w 456"/>
                <a:gd name="T9" fmla="*/ 21 h 533"/>
                <a:gd name="T10" fmla="*/ 454 w 456"/>
                <a:gd name="T11" fmla="*/ 34 h 533"/>
                <a:gd name="T12" fmla="*/ 456 w 456"/>
                <a:gd name="T13" fmla="*/ 50 h 533"/>
                <a:gd name="T14" fmla="*/ 456 w 456"/>
                <a:gd name="T15" fmla="*/ 483 h 533"/>
                <a:gd name="T16" fmla="*/ 454 w 456"/>
                <a:gd name="T17" fmla="*/ 499 h 533"/>
                <a:gd name="T18" fmla="*/ 447 w 456"/>
                <a:gd name="T19" fmla="*/ 512 h 533"/>
                <a:gd name="T20" fmla="*/ 437 w 456"/>
                <a:gd name="T21" fmla="*/ 524 h 533"/>
                <a:gd name="T22" fmla="*/ 422 w 456"/>
                <a:gd name="T23" fmla="*/ 531 h 533"/>
                <a:gd name="T24" fmla="*/ 407 w 456"/>
                <a:gd name="T25" fmla="*/ 533 h 533"/>
                <a:gd name="T26" fmla="*/ 50 w 456"/>
                <a:gd name="T27" fmla="*/ 533 h 533"/>
                <a:gd name="T28" fmla="*/ 34 w 456"/>
                <a:gd name="T29" fmla="*/ 531 h 533"/>
                <a:gd name="T30" fmla="*/ 21 w 456"/>
                <a:gd name="T31" fmla="*/ 524 h 533"/>
                <a:gd name="T32" fmla="*/ 11 w 456"/>
                <a:gd name="T33" fmla="*/ 512 h 533"/>
                <a:gd name="T34" fmla="*/ 3 w 456"/>
                <a:gd name="T35" fmla="*/ 499 h 533"/>
                <a:gd name="T36" fmla="*/ 0 w 456"/>
                <a:gd name="T37" fmla="*/ 483 h 533"/>
                <a:gd name="T38" fmla="*/ 0 w 456"/>
                <a:gd name="T39" fmla="*/ 50 h 533"/>
                <a:gd name="T40" fmla="*/ 3 w 456"/>
                <a:gd name="T41" fmla="*/ 34 h 533"/>
                <a:gd name="T42" fmla="*/ 11 w 456"/>
                <a:gd name="T43" fmla="*/ 21 h 533"/>
                <a:gd name="T44" fmla="*/ 21 w 456"/>
                <a:gd name="T45" fmla="*/ 10 h 533"/>
                <a:gd name="T46" fmla="*/ 34 w 456"/>
                <a:gd name="T47" fmla="*/ 3 h 533"/>
                <a:gd name="T48" fmla="*/ 50 w 456"/>
                <a:gd name="T4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6" h="533">
                  <a:moveTo>
                    <a:pt x="50" y="0"/>
                  </a:moveTo>
                  <a:lnTo>
                    <a:pt x="407" y="0"/>
                  </a:lnTo>
                  <a:lnTo>
                    <a:pt x="422" y="3"/>
                  </a:lnTo>
                  <a:lnTo>
                    <a:pt x="437" y="10"/>
                  </a:lnTo>
                  <a:lnTo>
                    <a:pt x="447" y="21"/>
                  </a:lnTo>
                  <a:lnTo>
                    <a:pt x="454" y="34"/>
                  </a:lnTo>
                  <a:lnTo>
                    <a:pt x="456" y="50"/>
                  </a:lnTo>
                  <a:lnTo>
                    <a:pt x="456" y="483"/>
                  </a:lnTo>
                  <a:lnTo>
                    <a:pt x="454" y="499"/>
                  </a:lnTo>
                  <a:lnTo>
                    <a:pt x="447" y="512"/>
                  </a:lnTo>
                  <a:lnTo>
                    <a:pt x="437" y="524"/>
                  </a:lnTo>
                  <a:lnTo>
                    <a:pt x="422" y="531"/>
                  </a:lnTo>
                  <a:lnTo>
                    <a:pt x="407" y="533"/>
                  </a:lnTo>
                  <a:lnTo>
                    <a:pt x="50" y="533"/>
                  </a:lnTo>
                  <a:lnTo>
                    <a:pt x="34" y="531"/>
                  </a:lnTo>
                  <a:lnTo>
                    <a:pt x="21" y="524"/>
                  </a:lnTo>
                  <a:lnTo>
                    <a:pt x="11" y="512"/>
                  </a:lnTo>
                  <a:lnTo>
                    <a:pt x="3" y="499"/>
                  </a:lnTo>
                  <a:lnTo>
                    <a:pt x="0" y="483"/>
                  </a:lnTo>
                  <a:lnTo>
                    <a:pt x="0" y="50"/>
                  </a:lnTo>
                  <a:lnTo>
                    <a:pt x="3" y="34"/>
                  </a:lnTo>
                  <a:lnTo>
                    <a:pt x="11" y="21"/>
                  </a:lnTo>
                  <a:lnTo>
                    <a:pt x="21" y="10"/>
                  </a:lnTo>
                  <a:lnTo>
                    <a:pt x="34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rgbClr val="00737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5">
              <a:extLst>
                <a:ext uri="{FF2B5EF4-FFF2-40B4-BE49-F238E27FC236}">
                  <a16:creationId xmlns:a16="http://schemas.microsoft.com/office/drawing/2014/main" id="{0CB4D101-207D-46BD-AABC-EE2C68F45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446" y="4669163"/>
              <a:ext cx="730250" cy="88900"/>
            </a:xfrm>
            <a:custGeom>
              <a:avLst/>
              <a:gdLst>
                <a:gd name="T0" fmla="*/ 0 w 460"/>
                <a:gd name="T1" fmla="*/ 0 h 56"/>
                <a:gd name="T2" fmla="*/ 460 w 460"/>
                <a:gd name="T3" fmla="*/ 0 h 56"/>
                <a:gd name="T4" fmla="*/ 420 w 460"/>
                <a:gd name="T5" fmla="*/ 56 h 56"/>
                <a:gd name="T6" fmla="*/ 38 w 460"/>
                <a:gd name="T7" fmla="*/ 56 h 56"/>
                <a:gd name="T8" fmla="*/ 0 w 46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56">
                  <a:moveTo>
                    <a:pt x="0" y="0"/>
                  </a:moveTo>
                  <a:lnTo>
                    <a:pt x="460" y="0"/>
                  </a:lnTo>
                  <a:lnTo>
                    <a:pt x="420" y="56"/>
                  </a:lnTo>
                  <a:lnTo>
                    <a:pt x="3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rgbClr val="00737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DE2BEF-0341-4B75-AD90-AB736DAB3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183" y="5043813"/>
              <a:ext cx="609600" cy="411163"/>
            </a:xfrm>
            <a:prstGeom prst="rect">
              <a:avLst/>
            </a:prstGeom>
            <a:solidFill>
              <a:srgbClr val="D6DEB8"/>
            </a:solidFill>
            <a:ln w="0">
              <a:solidFill>
                <a:srgbClr val="D6DEB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7">
              <a:extLst>
                <a:ext uri="{FF2B5EF4-FFF2-40B4-BE49-F238E27FC236}">
                  <a16:creationId xmlns:a16="http://schemas.microsoft.com/office/drawing/2014/main" id="{164B8033-9F42-47D7-BBA7-CA1FE8A0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571" y="3380113"/>
              <a:ext cx="438150" cy="1169988"/>
            </a:xfrm>
            <a:custGeom>
              <a:avLst/>
              <a:gdLst>
                <a:gd name="T0" fmla="*/ 208 w 276"/>
                <a:gd name="T1" fmla="*/ 54 h 737"/>
                <a:gd name="T2" fmla="*/ 248 w 276"/>
                <a:gd name="T3" fmla="*/ 155 h 737"/>
                <a:gd name="T4" fmla="*/ 271 w 276"/>
                <a:gd name="T5" fmla="*/ 247 h 737"/>
                <a:gd name="T6" fmla="*/ 255 w 276"/>
                <a:gd name="T7" fmla="*/ 259 h 737"/>
                <a:gd name="T8" fmla="*/ 244 w 276"/>
                <a:gd name="T9" fmla="*/ 265 h 737"/>
                <a:gd name="T10" fmla="*/ 245 w 276"/>
                <a:gd name="T11" fmla="*/ 266 h 737"/>
                <a:gd name="T12" fmla="*/ 262 w 276"/>
                <a:gd name="T13" fmla="*/ 261 h 737"/>
                <a:gd name="T14" fmla="*/ 274 w 276"/>
                <a:gd name="T15" fmla="*/ 273 h 737"/>
                <a:gd name="T16" fmla="*/ 255 w 276"/>
                <a:gd name="T17" fmla="*/ 288 h 737"/>
                <a:gd name="T18" fmla="*/ 242 w 276"/>
                <a:gd name="T19" fmla="*/ 297 h 737"/>
                <a:gd name="T20" fmla="*/ 242 w 276"/>
                <a:gd name="T21" fmla="*/ 297 h 737"/>
                <a:gd name="T22" fmla="*/ 255 w 276"/>
                <a:gd name="T23" fmla="*/ 293 h 737"/>
                <a:gd name="T24" fmla="*/ 275 w 276"/>
                <a:gd name="T25" fmla="*/ 285 h 737"/>
                <a:gd name="T26" fmla="*/ 273 w 276"/>
                <a:gd name="T27" fmla="*/ 371 h 737"/>
                <a:gd name="T28" fmla="*/ 255 w 276"/>
                <a:gd name="T29" fmla="*/ 449 h 737"/>
                <a:gd name="T30" fmla="*/ 225 w 276"/>
                <a:gd name="T31" fmla="*/ 516 h 737"/>
                <a:gd name="T32" fmla="*/ 188 w 276"/>
                <a:gd name="T33" fmla="*/ 573 h 737"/>
                <a:gd name="T34" fmla="*/ 145 w 276"/>
                <a:gd name="T35" fmla="*/ 622 h 737"/>
                <a:gd name="T36" fmla="*/ 110 w 276"/>
                <a:gd name="T37" fmla="*/ 646 h 737"/>
                <a:gd name="T38" fmla="*/ 81 w 276"/>
                <a:gd name="T39" fmla="*/ 650 h 737"/>
                <a:gd name="T40" fmla="*/ 56 w 276"/>
                <a:gd name="T41" fmla="*/ 653 h 737"/>
                <a:gd name="T42" fmla="*/ 44 w 276"/>
                <a:gd name="T43" fmla="*/ 653 h 737"/>
                <a:gd name="T44" fmla="*/ 55 w 276"/>
                <a:gd name="T45" fmla="*/ 655 h 737"/>
                <a:gd name="T46" fmla="*/ 79 w 276"/>
                <a:gd name="T47" fmla="*/ 658 h 737"/>
                <a:gd name="T48" fmla="*/ 103 w 276"/>
                <a:gd name="T49" fmla="*/ 659 h 737"/>
                <a:gd name="T50" fmla="*/ 54 w 276"/>
                <a:gd name="T51" fmla="*/ 695 h 737"/>
                <a:gd name="T52" fmla="*/ 10 w 276"/>
                <a:gd name="T53" fmla="*/ 721 h 737"/>
                <a:gd name="T54" fmla="*/ 0 w 276"/>
                <a:gd name="T55" fmla="*/ 737 h 737"/>
                <a:gd name="T56" fmla="*/ 16 w 276"/>
                <a:gd name="T57" fmla="*/ 559 h 737"/>
                <a:gd name="T58" fmla="*/ 47 w 276"/>
                <a:gd name="T59" fmla="*/ 509 h 737"/>
                <a:gd name="T60" fmla="*/ 73 w 276"/>
                <a:gd name="T61" fmla="*/ 482 h 737"/>
                <a:gd name="T62" fmla="*/ 104 w 276"/>
                <a:gd name="T63" fmla="*/ 450 h 737"/>
                <a:gd name="T64" fmla="*/ 144 w 276"/>
                <a:gd name="T65" fmla="*/ 389 h 737"/>
                <a:gd name="T66" fmla="*/ 176 w 276"/>
                <a:gd name="T67" fmla="*/ 318 h 737"/>
                <a:gd name="T68" fmla="*/ 197 w 276"/>
                <a:gd name="T69" fmla="*/ 240 h 737"/>
                <a:gd name="T70" fmla="*/ 205 w 276"/>
                <a:gd name="T71" fmla="*/ 160 h 737"/>
                <a:gd name="T72" fmla="*/ 194 w 276"/>
                <a:gd name="T73" fmla="*/ 84 h 737"/>
                <a:gd name="T74" fmla="*/ 195 w 276"/>
                <a:gd name="T75" fmla="*/ 95 h 737"/>
                <a:gd name="T76" fmla="*/ 197 w 276"/>
                <a:gd name="T77" fmla="*/ 126 h 737"/>
                <a:gd name="T78" fmla="*/ 196 w 276"/>
                <a:gd name="T79" fmla="*/ 174 h 737"/>
                <a:gd name="T80" fmla="*/ 189 w 276"/>
                <a:gd name="T81" fmla="*/ 233 h 737"/>
                <a:gd name="T82" fmla="*/ 173 w 276"/>
                <a:gd name="T83" fmla="*/ 300 h 737"/>
                <a:gd name="T84" fmla="*/ 143 w 276"/>
                <a:gd name="T85" fmla="*/ 367 h 737"/>
                <a:gd name="T86" fmla="*/ 101 w 276"/>
                <a:gd name="T87" fmla="*/ 425 h 737"/>
                <a:gd name="T88" fmla="*/ 49 w 276"/>
                <a:gd name="T89" fmla="*/ 481 h 737"/>
                <a:gd name="T90" fmla="*/ 13 w 276"/>
                <a:gd name="T91" fmla="*/ 525 h 737"/>
                <a:gd name="T92" fmla="*/ 0 w 276"/>
                <a:gd name="T93" fmla="*/ 361 h 737"/>
                <a:gd name="T94" fmla="*/ 38 w 276"/>
                <a:gd name="T95" fmla="*/ 307 h 737"/>
                <a:gd name="T96" fmla="*/ 74 w 276"/>
                <a:gd name="T97" fmla="*/ 264 h 737"/>
                <a:gd name="T98" fmla="*/ 103 w 276"/>
                <a:gd name="T99" fmla="*/ 232 h 737"/>
                <a:gd name="T100" fmla="*/ 137 w 276"/>
                <a:gd name="T101" fmla="*/ 184 h 737"/>
                <a:gd name="T102" fmla="*/ 159 w 276"/>
                <a:gd name="T103" fmla="*/ 128 h 737"/>
                <a:gd name="T104" fmla="*/ 172 w 276"/>
                <a:gd name="T105" fmla="*/ 75 h 737"/>
                <a:gd name="T106" fmla="*/ 178 w 276"/>
                <a:gd name="T107" fmla="*/ 30 h 737"/>
                <a:gd name="T108" fmla="*/ 179 w 276"/>
                <a:gd name="T109" fmla="*/ 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737">
                  <a:moveTo>
                    <a:pt x="179" y="0"/>
                  </a:moveTo>
                  <a:lnTo>
                    <a:pt x="208" y="54"/>
                  </a:lnTo>
                  <a:lnTo>
                    <a:pt x="231" y="106"/>
                  </a:lnTo>
                  <a:lnTo>
                    <a:pt x="248" y="155"/>
                  </a:lnTo>
                  <a:lnTo>
                    <a:pt x="262" y="203"/>
                  </a:lnTo>
                  <a:lnTo>
                    <a:pt x="271" y="247"/>
                  </a:lnTo>
                  <a:lnTo>
                    <a:pt x="263" y="253"/>
                  </a:lnTo>
                  <a:lnTo>
                    <a:pt x="255" y="259"/>
                  </a:lnTo>
                  <a:lnTo>
                    <a:pt x="249" y="263"/>
                  </a:lnTo>
                  <a:lnTo>
                    <a:pt x="244" y="265"/>
                  </a:lnTo>
                  <a:lnTo>
                    <a:pt x="243" y="266"/>
                  </a:lnTo>
                  <a:lnTo>
                    <a:pt x="245" y="266"/>
                  </a:lnTo>
                  <a:lnTo>
                    <a:pt x="252" y="264"/>
                  </a:lnTo>
                  <a:lnTo>
                    <a:pt x="262" y="261"/>
                  </a:lnTo>
                  <a:lnTo>
                    <a:pt x="272" y="257"/>
                  </a:lnTo>
                  <a:lnTo>
                    <a:pt x="274" y="273"/>
                  </a:lnTo>
                  <a:lnTo>
                    <a:pt x="264" y="280"/>
                  </a:lnTo>
                  <a:lnTo>
                    <a:pt x="255" y="288"/>
                  </a:lnTo>
                  <a:lnTo>
                    <a:pt x="247" y="293"/>
                  </a:lnTo>
                  <a:lnTo>
                    <a:pt x="242" y="297"/>
                  </a:lnTo>
                  <a:lnTo>
                    <a:pt x="240" y="298"/>
                  </a:lnTo>
                  <a:lnTo>
                    <a:pt x="242" y="297"/>
                  </a:lnTo>
                  <a:lnTo>
                    <a:pt x="247" y="295"/>
                  </a:lnTo>
                  <a:lnTo>
                    <a:pt x="255" y="293"/>
                  </a:lnTo>
                  <a:lnTo>
                    <a:pt x="265" y="289"/>
                  </a:lnTo>
                  <a:lnTo>
                    <a:pt x="275" y="285"/>
                  </a:lnTo>
                  <a:lnTo>
                    <a:pt x="276" y="329"/>
                  </a:lnTo>
                  <a:lnTo>
                    <a:pt x="273" y="371"/>
                  </a:lnTo>
                  <a:lnTo>
                    <a:pt x="266" y="412"/>
                  </a:lnTo>
                  <a:lnTo>
                    <a:pt x="255" y="449"/>
                  </a:lnTo>
                  <a:lnTo>
                    <a:pt x="242" y="483"/>
                  </a:lnTo>
                  <a:lnTo>
                    <a:pt x="225" y="516"/>
                  </a:lnTo>
                  <a:lnTo>
                    <a:pt x="208" y="546"/>
                  </a:lnTo>
                  <a:lnTo>
                    <a:pt x="188" y="573"/>
                  </a:lnTo>
                  <a:lnTo>
                    <a:pt x="166" y="599"/>
                  </a:lnTo>
                  <a:lnTo>
                    <a:pt x="145" y="622"/>
                  </a:lnTo>
                  <a:lnTo>
                    <a:pt x="122" y="644"/>
                  </a:lnTo>
                  <a:lnTo>
                    <a:pt x="110" y="646"/>
                  </a:lnTo>
                  <a:lnTo>
                    <a:pt x="95" y="649"/>
                  </a:lnTo>
                  <a:lnTo>
                    <a:pt x="81" y="650"/>
                  </a:lnTo>
                  <a:lnTo>
                    <a:pt x="67" y="652"/>
                  </a:lnTo>
                  <a:lnTo>
                    <a:pt x="56" y="653"/>
                  </a:lnTo>
                  <a:lnTo>
                    <a:pt x="47" y="653"/>
                  </a:lnTo>
                  <a:lnTo>
                    <a:pt x="44" y="653"/>
                  </a:lnTo>
                  <a:lnTo>
                    <a:pt x="47" y="654"/>
                  </a:lnTo>
                  <a:lnTo>
                    <a:pt x="55" y="655"/>
                  </a:lnTo>
                  <a:lnTo>
                    <a:pt x="66" y="656"/>
                  </a:lnTo>
                  <a:lnTo>
                    <a:pt x="79" y="658"/>
                  </a:lnTo>
                  <a:lnTo>
                    <a:pt x="91" y="659"/>
                  </a:lnTo>
                  <a:lnTo>
                    <a:pt x="103" y="659"/>
                  </a:lnTo>
                  <a:lnTo>
                    <a:pt x="79" y="679"/>
                  </a:lnTo>
                  <a:lnTo>
                    <a:pt x="54" y="695"/>
                  </a:lnTo>
                  <a:lnTo>
                    <a:pt x="31" y="710"/>
                  </a:lnTo>
                  <a:lnTo>
                    <a:pt x="10" y="721"/>
                  </a:lnTo>
                  <a:lnTo>
                    <a:pt x="5" y="728"/>
                  </a:lnTo>
                  <a:lnTo>
                    <a:pt x="0" y="737"/>
                  </a:lnTo>
                  <a:lnTo>
                    <a:pt x="0" y="598"/>
                  </a:lnTo>
                  <a:lnTo>
                    <a:pt x="16" y="559"/>
                  </a:lnTo>
                  <a:lnTo>
                    <a:pt x="36" y="525"/>
                  </a:lnTo>
                  <a:lnTo>
                    <a:pt x="47" y="509"/>
                  </a:lnTo>
                  <a:lnTo>
                    <a:pt x="60" y="495"/>
                  </a:lnTo>
                  <a:lnTo>
                    <a:pt x="73" y="482"/>
                  </a:lnTo>
                  <a:lnTo>
                    <a:pt x="90" y="467"/>
                  </a:lnTo>
                  <a:lnTo>
                    <a:pt x="104" y="450"/>
                  </a:lnTo>
                  <a:lnTo>
                    <a:pt x="125" y="421"/>
                  </a:lnTo>
                  <a:lnTo>
                    <a:pt x="144" y="389"/>
                  </a:lnTo>
                  <a:lnTo>
                    <a:pt x="161" y="355"/>
                  </a:lnTo>
                  <a:lnTo>
                    <a:pt x="176" y="318"/>
                  </a:lnTo>
                  <a:lnTo>
                    <a:pt x="188" y="279"/>
                  </a:lnTo>
                  <a:lnTo>
                    <a:pt x="197" y="240"/>
                  </a:lnTo>
                  <a:lnTo>
                    <a:pt x="203" y="201"/>
                  </a:lnTo>
                  <a:lnTo>
                    <a:pt x="205" y="160"/>
                  </a:lnTo>
                  <a:lnTo>
                    <a:pt x="202" y="122"/>
                  </a:lnTo>
                  <a:lnTo>
                    <a:pt x="194" y="84"/>
                  </a:lnTo>
                  <a:lnTo>
                    <a:pt x="194" y="87"/>
                  </a:lnTo>
                  <a:lnTo>
                    <a:pt x="195" y="95"/>
                  </a:lnTo>
                  <a:lnTo>
                    <a:pt x="196" y="109"/>
                  </a:lnTo>
                  <a:lnTo>
                    <a:pt x="197" y="126"/>
                  </a:lnTo>
                  <a:lnTo>
                    <a:pt x="197" y="149"/>
                  </a:lnTo>
                  <a:lnTo>
                    <a:pt x="196" y="174"/>
                  </a:lnTo>
                  <a:lnTo>
                    <a:pt x="194" y="202"/>
                  </a:lnTo>
                  <a:lnTo>
                    <a:pt x="189" y="233"/>
                  </a:lnTo>
                  <a:lnTo>
                    <a:pt x="183" y="266"/>
                  </a:lnTo>
                  <a:lnTo>
                    <a:pt x="173" y="300"/>
                  </a:lnTo>
                  <a:lnTo>
                    <a:pt x="159" y="335"/>
                  </a:lnTo>
                  <a:lnTo>
                    <a:pt x="143" y="367"/>
                  </a:lnTo>
                  <a:lnTo>
                    <a:pt x="124" y="397"/>
                  </a:lnTo>
                  <a:lnTo>
                    <a:pt x="101" y="425"/>
                  </a:lnTo>
                  <a:lnTo>
                    <a:pt x="76" y="453"/>
                  </a:lnTo>
                  <a:lnTo>
                    <a:pt x="49" y="481"/>
                  </a:lnTo>
                  <a:lnTo>
                    <a:pt x="30" y="502"/>
                  </a:lnTo>
                  <a:lnTo>
                    <a:pt x="13" y="525"/>
                  </a:lnTo>
                  <a:lnTo>
                    <a:pt x="0" y="550"/>
                  </a:lnTo>
                  <a:lnTo>
                    <a:pt x="0" y="361"/>
                  </a:lnTo>
                  <a:lnTo>
                    <a:pt x="19" y="333"/>
                  </a:lnTo>
                  <a:lnTo>
                    <a:pt x="38" y="307"/>
                  </a:lnTo>
                  <a:lnTo>
                    <a:pt x="57" y="285"/>
                  </a:lnTo>
                  <a:lnTo>
                    <a:pt x="74" y="264"/>
                  </a:lnTo>
                  <a:lnTo>
                    <a:pt x="90" y="246"/>
                  </a:lnTo>
                  <a:lnTo>
                    <a:pt x="103" y="232"/>
                  </a:lnTo>
                  <a:lnTo>
                    <a:pt x="122" y="209"/>
                  </a:lnTo>
                  <a:lnTo>
                    <a:pt x="137" y="184"/>
                  </a:lnTo>
                  <a:lnTo>
                    <a:pt x="149" y="156"/>
                  </a:lnTo>
                  <a:lnTo>
                    <a:pt x="159" y="128"/>
                  </a:lnTo>
                  <a:lnTo>
                    <a:pt x="166" y="101"/>
                  </a:lnTo>
                  <a:lnTo>
                    <a:pt x="172" y="75"/>
                  </a:lnTo>
                  <a:lnTo>
                    <a:pt x="175" y="51"/>
                  </a:lnTo>
                  <a:lnTo>
                    <a:pt x="178" y="30"/>
                  </a:lnTo>
                  <a:lnTo>
                    <a:pt x="179" y="15"/>
                  </a:lnTo>
                  <a:lnTo>
                    <a:pt x="179" y="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1A5A98E-7B55-4C87-924F-F1A5B0A99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571" y="4740601"/>
              <a:ext cx="247650" cy="114300"/>
            </a:xfrm>
            <a:prstGeom prst="rect">
              <a:avLst/>
            </a:prstGeom>
            <a:solidFill>
              <a:srgbClr val="002121"/>
            </a:solidFill>
            <a:ln w="0">
              <a:solidFill>
                <a:srgbClr val="00212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9">
              <a:extLst>
                <a:ext uri="{FF2B5EF4-FFF2-40B4-BE49-F238E27FC236}">
                  <a16:creationId xmlns:a16="http://schemas.microsoft.com/office/drawing/2014/main" id="{5A42C14D-0BDE-4ADF-ABEA-0C5833D9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571" y="4812038"/>
              <a:ext cx="358775" cy="846138"/>
            </a:xfrm>
            <a:custGeom>
              <a:avLst/>
              <a:gdLst>
                <a:gd name="T0" fmla="*/ 0 w 226"/>
                <a:gd name="T1" fmla="*/ 0 h 533"/>
                <a:gd name="T2" fmla="*/ 177 w 226"/>
                <a:gd name="T3" fmla="*/ 0 h 533"/>
                <a:gd name="T4" fmla="*/ 192 w 226"/>
                <a:gd name="T5" fmla="*/ 3 h 533"/>
                <a:gd name="T6" fmla="*/ 206 w 226"/>
                <a:gd name="T7" fmla="*/ 10 h 533"/>
                <a:gd name="T8" fmla="*/ 217 w 226"/>
                <a:gd name="T9" fmla="*/ 21 h 533"/>
                <a:gd name="T10" fmla="*/ 224 w 226"/>
                <a:gd name="T11" fmla="*/ 34 h 533"/>
                <a:gd name="T12" fmla="*/ 226 w 226"/>
                <a:gd name="T13" fmla="*/ 50 h 533"/>
                <a:gd name="T14" fmla="*/ 226 w 226"/>
                <a:gd name="T15" fmla="*/ 483 h 533"/>
                <a:gd name="T16" fmla="*/ 224 w 226"/>
                <a:gd name="T17" fmla="*/ 499 h 533"/>
                <a:gd name="T18" fmla="*/ 217 w 226"/>
                <a:gd name="T19" fmla="*/ 512 h 533"/>
                <a:gd name="T20" fmla="*/ 206 w 226"/>
                <a:gd name="T21" fmla="*/ 524 h 533"/>
                <a:gd name="T22" fmla="*/ 192 w 226"/>
                <a:gd name="T23" fmla="*/ 531 h 533"/>
                <a:gd name="T24" fmla="*/ 177 w 226"/>
                <a:gd name="T25" fmla="*/ 533 h 533"/>
                <a:gd name="T26" fmla="*/ 0 w 226"/>
                <a:gd name="T27" fmla="*/ 533 h 533"/>
                <a:gd name="T28" fmla="*/ 0 w 226"/>
                <a:gd name="T29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533">
                  <a:moveTo>
                    <a:pt x="0" y="0"/>
                  </a:moveTo>
                  <a:lnTo>
                    <a:pt x="177" y="0"/>
                  </a:lnTo>
                  <a:lnTo>
                    <a:pt x="192" y="3"/>
                  </a:lnTo>
                  <a:lnTo>
                    <a:pt x="206" y="10"/>
                  </a:lnTo>
                  <a:lnTo>
                    <a:pt x="217" y="21"/>
                  </a:lnTo>
                  <a:lnTo>
                    <a:pt x="224" y="34"/>
                  </a:lnTo>
                  <a:lnTo>
                    <a:pt x="226" y="50"/>
                  </a:lnTo>
                  <a:lnTo>
                    <a:pt x="226" y="483"/>
                  </a:lnTo>
                  <a:lnTo>
                    <a:pt x="224" y="499"/>
                  </a:lnTo>
                  <a:lnTo>
                    <a:pt x="217" y="512"/>
                  </a:lnTo>
                  <a:lnTo>
                    <a:pt x="206" y="524"/>
                  </a:lnTo>
                  <a:lnTo>
                    <a:pt x="192" y="531"/>
                  </a:lnTo>
                  <a:lnTo>
                    <a:pt x="177" y="533"/>
                  </a:lnTo>
                  <a:lnTo>
                    <a:pt x="0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solidFill>
                <a:srgbClr val="0059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00">
              <a:extLst>
                <a:ext uri="{FF2B5EF4-FFF2-40B4-BE49-F238E27FC236}">
                  <a16:creationId xmlns:a16="http://schemas.microsoft.com/office/drawing/2014/main" id="{A54744C6-0F71-433E-A40D-E9D4EBDA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571" y="4669163"/>
              <a:ext cx="360363" cy="88900"/>
            </a:xfrm>
            <a:custGeom>
              <a:avLst/>
              <a:gdLst>
                <a:gd name="T0" fmla="*/ 0 w 227"/>
                <a:gd name="T1" fmla="*/ 0 h 56"/>
                <a:gd name="T2" fmla="*/ 227 w 227"/>
                <a:gd name="T3" fmla="*/ 0 h 56"/>
                <a:gd name="T4" fmla="*/ 189 w 227"/>
                <a:gd name="T5" fmla="*/ 56 h 56"/>
                <a:gd name="T6" fmla="*/ 0 w 227"/>
                <a:gd name="T7" fmla="*/ 56 h 56"/>
                <a:gd name="T8" fmla="*/ 0 w 22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56">
                  <a:moveTo>
                    <a:pt x="0" y="0"/>
                  </a:moveTo>
                  <a:lnTo>
                    <a:pt x="227" y="0"/>
                  </a:lnTo>
                  <a:lnTo>
                    <a:pt x="189" y="56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rgbClr val="0059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3E170FC-0187-4CCC-8DFF-F1ABA94E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571" y="5043813"/>
              <a:ext cx="301625" cy="411163"/>
            </a:xfrm>
            <a:prstGeom prst="rect">
              <a:avLst/>
            </a:prstGeom>
            <a:solidFill>
              <a:srgbClr val="BDC49E"/>
            </a:solidFill>
            <a:ln w="0">
              <a:solidFill>
                <a:srgbClr val="BDC49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02">
              <a:extLst>
                <a:ext uri="{FF2B5EF4-FFF2-40B4-BE49-F238E27FC236}">
                  <a16:creationId xmlns:a16="http://schemas.microsoft.com/office/drawing/2014/main" id="{77AB8CF2-DF19-4FD3-AEB0-E5C029E48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046" y="4037338"/>
              <a:ext cx="695325" cy="1306513"/>
            </a:xfrm>
            <a:custGeom>
              <a:avLst/>
              <a:gdLst>
                <a:gd name="T0" fmla="*/ 187 w 438"/>
                <a:gd name="T1" fmla="*/ 0 h 823"/>
                <a:gd name="T2" fmla="*/ 438 w 438"/>
                <a:gd name="T3" fmla="*/ 762 h 823"/>
                <a:gd name="T4" fmla="*/ 252 w 438"/>
                <a:gd name="T5" fmla="*/ 823 h 823"/>
                <a:gd name="T6" fmla="*/ 0 w 438"/>
                <a:gd name="T7" fmla="*/ 61 h 823"/>
                <a:gd name="T8" fmla="*/ 187 w 438"/>
                <a:gd name="T9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8" h="823">
                  <a:moveTo>
                    <a:pt x="187" y="0"/>
                  </a:moveTo>
                  <a:lnTo>
                    <a:pt x="438" y="762"/>
                  </a:lnTo>
                  <a:lnTo>
                    <a:pt x="252" y="823"/>
                  </a:lnTo>
                  <a:lnTo>
                    <a:pt x="0" y="6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3">
              <a:extLst>
                <a:ext uri="{FF2B5EF4-FFF2-40B4-BE49-F238E27FC236}">
                  <a16:creationId xmlns:a16="http://schemas.microsoft.com/office/drawing/2014/main" id="{56FA4E65-5B18-4C70-9E16-2015C2A60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383" y="4094488"/>
              <a:ext cx="485775" cy="1238250"/>
            </a:xfrm>
            <a:custGeom>
              <a:avLst/>
              <a:gdLst>
                <a:gd name="T0" fmla="*/ 55 w 306"/>
                <a:gd name="T1" fmla="*/ 0 h 780"/>
                <a:gd name="T2" fmla="*/ 306 w 306"/>
                <a:gd name="T3" fmla="*/ 763 h 780"/>
                <a:gd name="T4" fmla="*/ 252 w 306"/>
                <a:gd name="T5" fmla="*/ 780 h 780"/>
                <a:gd name="T6" fmla="*/ 0 w 306"/>
                <a:gd name="T7" fmla="*/ 19 h 780"/>
                <a:gd name="T8" fmla="*/ 55 w 306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780">
                  <a:moveTo>
                    <a:pt x="55" y="0"/>
                  </a:moveTo>
                  <a:lnTo>
                    <a:pt x="306" y="763"/>
                  </a:lnTo>
                  <a:lnTo>
                    <a:pt x="252" y="780"/>
                  </a:lnTo>
                  <a:lnTo>
                    <a:pt x="0" y="1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4">
              <a:extLst>
                <a:ext uri="{FF2B5EF4-FFF2-40B4-BE49-F238E27FC236}">
                  <a16:creationId xmlns:a16="http://schemas.microsoft.com/office/drawing/2014/main" id="{84104212-619F-467D-9E41-330F5B643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258" y="4048451"/>
              <a:ext cx="485775" cy="1238250"/>
            </a:xfrm>
            <a:custGeom>
              <a:avLst/>
              <a:gdLst>
                <a:gd name="T0" fmla="*/ 55 w 306"/>
                <a:gd name="T1" fmla="*/ 0 h 780"/>
                <a:gd name="T2" fmla="*/ 306 w 306"/>
                <a:gd name="T3" fmla="*/ 762 h 780"/>
                <a:gd name="T4" fmla="*/ 252 w 306"/>
                <a:gd name="T5" fmla="*/ 780 h 780"/>
                <a:gd name="T6" fmla="*/ 0 w 306"/>
                <a:gd name="T7" fmla="*/ 18 h 780"/>
                <a:gd name="T8" fmla="*/ 55 w 306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780">
                  <a:moveTo>
                    <a:pt x="55" y="0"/>
                  </a:moveTo>
                  <a:lnTo>
                    <a:pt x="306" y="762"/>
                  </a:lnTo>
                  <a:lnTo>
                    <a:pt x="252" y="780"/>
                  </a:lnTo>
                  <a:lnTo>
                    <a:pt x="0" y="1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solidFill>
                <a:schemeClr val="accent4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5">
              <a:extLst>
                <a:ext uri="{FF2B5EF4-FFF2-40B4-BE49-F238E27FC236}">
                  <a16:creationId xmlns:a16="http://schemas.microsoft.com/office/drawing/2014/main" id="{3E5C75BA-03F5-4ED0-947D-F964286A9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071" y="3872238"/>
              <a:ext cx="355600" cy="276225"/>
            </a:xfrm>
            <a:custGeom>
              <a:avLst/>
              <a:gdLst>
                <a:gd name="T0" fmla="*/ 187 w 224"/>
                <a:gd name="T1" fmla="*/ 0 h 174"/>
                <a:gd name="T2" fmla="*/ 224 w 224"/>
                <a:gd name="T3" fmla="*/ 113 h 174"/>
                <a:gd name="T4" fmla="*/ 38 w 224"/>
                <a:gd name="T5" fmla="*/ 174 h 174"/>
                <a:gd name="T6" fmla="*/ 0 w 224"/>
                <a:gd name="T7" fmla="*/ 61 h 174"/>
                <a:gd name="T8" fmla="*/ 187 w 224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74">
                  <a:moveTo>
                    <a:pt x="187" y="0"/>
                  </a:moveTo>
                  <a:lnTo>
                    <a:pt x="224" y="113"/>
                  </a:lnTo>
                  <a:lnTo>
                    <a:pt x="38" y="174"/>
                  </a:lnTo>
                  <a:lnTo>
                    <a:pt x="0" y="6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6">
              <a:extLst>
                <a:ext uri="{FF2B5EF4-FFF2-40B4-BE49-F238E27FC236}">
                  <a16:creationId xmlns:a16="http://schemas.microsoft.com/office/drawing/2014/main" id="{25D143C8-21C6-42BA-8809-CC0543378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096" y="5247013"/>
              <a:ext cx="301625" cy="522288"/>
            </a:xfrm>
            <a:custGeom>
              <a:avLst/>
              <a:gdLst>
                <a:gd name="T0" fmla="*/ 186 w 190"/>
                <a:gd name="T1" fmla="*/ 0 h 329"/>
                <a:gd name="T2" fmla="*/ 190 w 190"/>
                <a:gd name="T3" fmla="*/ 329 h 329"/>
                <a:gd name="T4" fmla="*/ 0 w 190"/>
                <a:gd name="T5" fmla="*/ 61 h 329"/>
                <a:gd name="T6" fmla="*/ 186 w 190"/>
                <a:gd name="T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329">
                  <a:moveTo>
                    <a:pt x="186" y="0"/>
                  </a:moveTo>
                  <a:lnTo>
                    <a:pt x="190" y="329"/>
                  </a:lnTo>
                  <a:lnTo>
                    <a:pt x="0" y="61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BFA6"/>
            </a:solidFill>
            <a:ln w="0">
              <a:solidFill>
                <a:srgbClr val="FFBF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7">
              <a:extLst>
                <a:ext uri="{FF2B5EF4-FFF2-40B4-BE49-F238E27FC236}">
                  <a16:creationId xmlns:a16="http://schemas.microsoft.com/office/drawing/2014/main" id="{5B955CA6-A624-4DFD-82B2-D66E8801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483" y="5556576"/>
              <a:ext cx="123825" cy="212725"/>
            </a:xfrm>
            <a:custGeom>
              <a:avLst/>
              <a:gdLst>
                <a:gd name="T0" fmla="*/ 76 w 78"/>
                <a:gd name="T1" fmla="*/ 0 h 134"/>
                <a:gd name="T2" fmla="*/ 78 w 78"/>
                <a:gd name="T3" fmla="*/ 134 h 134"/>
                <a:gd name="T4" fmla="*/ 0 w 78"/>
                <a:gd name="T5" fmla="*/ 25 h 134"/>
                <a:gd name="T6" fmla="*/ 76 w 78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34">
                  <a:moveTo>
                    <a:pt x="76" y="0"/>
                  </a:moveTo>
                  <a:lnTo>
                    <a:pt x="78" y="134"/>
                  </a:lnTo>
                  <a:lnTo>
                    <a:pt x="0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08">
              <a:extLst>
                <a:ext uri="{FF2B5EF4-FFF2-40B4-BE49-F238E27FC236}">
                  <a16:creationId xmlns:a16="http://schemas.microsoft.com/office/drawing/2014/main" id="{E5F88F2C-99C8-4C81-BC6D-D07D79301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908" y="3746826"/>
              <a:ext cx="327025" cy="222250"/>
            </a:xfrm>
            <a:custGeom>
              <a:avLst/>
              <a:gdLst>
                <a:gd name="T0" fmla="*/ 160 w 206"/>
                <a:gd name="T1" fmla="*/ 0 h 140"/>
                <a:gd name="T2" fmla="*/ 171 w 206"/>
                <a:gd name="T3" fmla="*/ 5 h 140"/>
                <a:gd name="T4" fmla="*/ 182 w 206"/>
                <a:gd name="T5" fmla="*/ 14 h 140"/>
                <a:gd name="T6" fmla="*/ 189 w 206"/>
                <a:gd name="T7" fmla="*/ 28 h 140"/>
                <a:gd name="T8" fmla="*/ 206 w 206"/>
                <a:gd name="T9" fmla="*/ 79 h 140"/>
                <a:gd name="T10" fmla="*/ 19 w 206"/>
                <a:gd name="T11" fmla="*/ 140 h 140"/>
                <a:gd name="T12" fmla="*/ 3 w 206"/>
                <a:gd name="T13" fmla="*/ 90 h 140"/>
                <a:gd name="T14" fmla="*/ 0 w 206"/>
                <a:gd name="T15" fmla="*/ 77 h 140"/>
                <a:gd name="T16" fmla="*/ 1 w 206"/>
                <a:gd name="T17" fmla="*/ 66 h 140"/>
                <a:gd name="T18" fmla="*/ 5 w 206"/>
                <a:gd name="T19" fmla="*/ 56 h 140"/>
                <a:gd name="T20" fmla="*/ 11 w 206"/>
                <a:gd name="T21" fmla="*/ 48 h 140"/>
                <a:gd name="T22" fmla="*/ 20 w 206"/>
                <a:gd name="T23" fmla="*/ 43 h 140"/>
                <a:gd name="T24" fmla="*/ 147 w 206"/>
                <a:gd name="T25" fmla="*/ 1 h 140"/>
                <a:gd name="T26" fmla="*/ 160 w 206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140">
                  <a:moveTo>
                    <a:pt x="160" y="0"/>
                  </a:moveTo>
                  <a:lnTo>
                    <a:pt x="171" y="5"/>
                  </a:lnTo>
                  <a:lnTo>
                    <a:pt x="182" y="14"/>
                  </a:lnTo>
                  <a:lnTo>
                    <a:pt x="189" y="28"/>
                  </a:lnTo>
                  <a:lnTo>
                    <a:pt x="206" y="79"/>
                  </a:lnTo>
                  <a:lnTo>
                    <a:pt x="19" y="140"/>
                  </a:lnTo>
                  <a:lnTo>
                    <a:pt x="3" y="90"/>
                  </a:lnTo>
                  <a:lnTo>
                    <a:pt x="0" y="77"/>
                  </a:lnTo>
                  <a:lnTo>
                    <a:pt x="1" y="66"/>
                  </a:lnTo>
                  <a:lnTo>
                    <a:pt x="5" y="56"/>
                  </a:lnTo>
                  <a:lnTo>
                    <a:pt x="11" y="48"/>
                  </a:lnTo>
                  <a:lnTo>
                    <a:pt x="20" y="43"/>
                  </a:lnTo>
                  <a:lnTo>
                    <a:pt x="147" y="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D5AD6E-5061-4244-99ED-684213542F1F}"/>
                </a:ext>
              </a:extLst>
            </p:cNvPr>
            <p:cNvSpPr txBox="1"/>
            <p:nvPr/>
          </p:nvSpPr>
          <p:spPr>
            <a:xfrm>
              <a:off x="4609547" y="5078717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tx2">
                      <a:lumMod val="50000"/>
                    </a:schemeClr>
                  </a:solidFill>
                </a:rPr>
                <a:t>D7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3410ED-88E5-4BBF-9654-3E9541EED435}"/>
              </a:ext>
            </a:extLst>
          </p:cNvPr>
          <p:cNvGrpSpPr/>
          <p:nvPr/>
        </p:nvGrpSpPr>
        <p:grpSpPr>
          <a:xfrm>
            <a:off x="927872" y="3374466"/>
            <a:ext cx="277647" cy="27681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905756D-8E72-473B-8881-1A2F89A4E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F964A606-0629-47B2-98AA-6BABBC647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165B614-E44E-46A9-A065-C9F17C447CF1}"/>
              </a:ext>
            </a:extLst>
          </p:cNvPr>
          <p:cNvGrpSpPr/>
          <p:nvPr/>
        </p:nvGrpSpPr>
        <p:grpSpPr>
          <a:xfrm>
            <a:off x="927872" y="4273720"/>
            <a:ext cx="277647" cy="276819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408C54D-8146-4A6A-84EC-2B40B040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CEE67F48-8462-4B19-BFC0-4313A6E57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4B05F52-5BB3-48F9-8184-B52415636043}"/>
              </a:ext>
            </a:extLst>
          </p:cNvPr>
          <p:cNvGrpSpPr/>
          <p:nvPr/>
        </p:nvGrpSpPr>
        <p:grpSpPr>
          <a:xfrm>
            <a:off x="3612007" y="4273720"/>
            <a:ext cx="277647" cy="276819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4BF1F14-FF63-4CCC-92A2-9CA38B759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CA7CD40E-550D-4A51-827C-8A2C928CA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A5CCBAB-3E65-4CC1-9977-6DEB828BD744}"/>
              </a:ext>
            </a:extLst>
          </p:cNvPr>
          <p:cNvSpPr txBox="1"/>
          <p:nvPr/>
        </p:nvSpPr>
        <p:spPr>
          <a:xfrm>
            <a:off x="1205519" y="3280812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Title</a:t>
            </a: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1</a:t>
            </a:r>
            <a:r>
              <a:rPr lang="id-ID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62F52E-23C8-405C-ADE3-19B089341D70}"/>
              </a:ext>
            </a:extLst>
          </p:cNvPr>
          <p:cNvSpPr txBox="1"/>
          <p:nvPr/>
        </p:nvSpPr>
        <p:spPr>
          <a:xfrm>
            <a:off x="1205518" y="3558467"/>
            <a:ext cx="214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consectetur adipiscing teda.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046DFD-DC93-4EE1-9419-5E6B20B0BFD4}"/>
              </a:ext>
            </a:extLst>
          </p:cNvPr>
          <p:cNvSpPr txBox="1"/>
          <p:nvPr/>
        </p:nvSpPr>
        <p:spPr>
          <a:xfrm>
            <a:off x="1205519" y="4191940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Title</a:t>
            </a: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3</a:t>
            </a:r>
            <a:r>
              <a:rPr lang="id-ID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667DBA-7A9C-42F3-934F-0CDB09740429}"/>
              </a:ext>
            </a:extLst>
          </p:cNvPr>
          <p:cNvSpPr txBox="1"/>
          <p:nvPr/>
        </p:nvSpPr>
        <p:spPr>
          <a:xfrm>
            <a:off x="1205518" y="4469595"/>
            <a:ext cx="214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</a:t>
            </a:r>
            <a:r>
              <a:rPr lang="pt-BR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consectetur adipiscing teda.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507BA3C-B704-4E58-B0DB-F9BD6E42C089}"/>
              </a:ext>
            </a:extLst>
          </p:cNvPr>
          <p:cNvSpPr txBox="1"/>
          <p:nvPr/>
        </p:nvSpPr>
        <p:spPr>
          <a:xfrm>
            <a:off x="3887053" y="4191940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Title</a:t>
            </a: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4</a:t>
            </a:r>
            <a:r>
              <a:rPr lang="id-ID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5035A8-965D-44D1-9A51-1AEC5E7878EF}"/>
              </a:ext>
            </a:extLst>
          </p:cNvPr>
          <p:cNvSpPr txBox="1"/>
          <p:nvPr/>
        </p:nvSpPr>
        <p:spPr>
          <a:xfrm>
            <a:off x="3887052" y="4469595"/>
            <a:ext cx="214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</a:t>
            </a:r>
            <a:r>
              <a:rPr lang="pt-BR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consectetur adipiscing teda.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26AE011-FF88-4B73-B22B-8477CEDEC961}"/>
              </a:ext>
            </a:extLst>
          </p:cNvPr>
          <p:cNvGrpSpPr/>
          <p:nvPr/>
        </p:nvGrpSpPr>
        <p:grpSpPr>
          <a:xfrm>
            <a:off x="3612007" y="3362793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0295D78-D8F0-45CF-8FD4-93BEAAF50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B2AA8F9D-DF7B-48B4-BE7B-3955DC48C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29F0270-F353-4371-85F4-9EA733CD29B9}"/>
              </a:ext>
            </a:extLst>
          </p:cNvPr>
          <p:cNvSpPr txBox="1"/>
          <p:nvPr/>
        </p:nvSpPr>
        <p:spPr>
          <a:xfrm>
            <a:off x="3887053" y="328101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Title </a:t>
            </a: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2</a:t>
            </a:r>
            <a:endParaRPr lang="id-ID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05347BC-552C-45F8-8FDB-5A38739651FF}"/>
              </a:ext>
            </a:extLst>
          </p:cNvPr>
          <p:cNvSpPr txBox="1"/>
          <p:nvPr/>
        </p:nvSpPr>
        <p:spPr>
          <a:xfrm>
            <a:off x="3887052" y="3558668"/>
            <a:ext cx="2147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amet, </a:t>
            </a:r>
            <a:r>
              <a:rPr lang="pt-BR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consectetur adipiscing teda.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1D71C9-1547-4470-8DF1-F67F523B0E9B}"/>
              </a:ext>
            </a:extLst>
          </p:cNvPr>
          <p:cNvSpPr txBox="1"/>
          <p:nvPr/>
        </p:nvSpPr>
        <p:spPr>
          <a:xfrm>
            <a:off x="854759" y="1923169"/>
            <a:ext cx="2286167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6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Education Graphics:</a:t>
            </a:r>
            <a:endParaRPr lang="id-ID" sz="1600" b="1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BE9146-15EF-48EC-B36E-9783FE31059B}"/>
              </a:ext>
            </a:extLst>
          </p:cNvPr>
          <p:cNvGrpSpPr/>
          <p:nvPr/>
        </p:nvGrpSpPr>
        <p:grpSpPr>
          <a:xfrm>
            <a:off x="854760" y="2218592"/>
            <a:ext cx="5188041" cy="1043049"/>
            <a:chOff x="12238818" y="4933683"/>
            <a:chExt cx="10376082" cy="208609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34B4BA3-BE06-48A8-9181-C137E0592034}"/>
                </a:ext>
              </a:extLst>
            </p:cNvPr>
            <p:cNvSpPr txBox="1"/>
            <p:nvPr/>
          </p:nvSpPr>
          <p:spPr>
            <a:xfrm>
              <a:off x="15231388" y="5115065"/>
              <a:ext cx="7383512" cy="190471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11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Lato Light"/>
                </a:rPr>
                <a:t>Lorem ipsum dolor sit amet, consdipiscing eliquam tincidunt ante nec sem onguconvallis Aliq incidunt a. Aliqm tincidunt ante top onguconvallis tincidunt.</a:t>
              </a:r>
              <a:endParaRPr lang="en-US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ABC037B-362B-4F3C-B5B9-5DB01DCBDCE7}"/>
                </a:ext>
              </a:extLst>
            </p:cNvPr>
            <p:cNvSpPr txBox="1"/>
            <p:nvPr/>
          </p:nvSpPr>
          <p:spPr>
            <a:xfrm>
              <a:off x="12238818" y="4933683"/>
              <a:ext cx="2805824" cy="1661958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sz="48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Lato Light"/>
                </a:rPr>
                <a:t>68K</a:t>
              </a:r>
              <a:endParaRPr lang="id-ID" sz="4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6B8B02C-9761-4DBD-BCA8-EA3459EA50A5}"/>
              </a:ext>
            </a:extLst>
          </p:cNvPr>
          <p:cNvGrpSpPr/>
          <p:nvPr/>
        </p:nvGrpSpPr>
        <p:grpSpPr>
          <a:xfrm>
            <a:off x="854759" y="5205012"/>
            <a:ext cx="5179575" cy="1038431"/>
            <a:chOff x="854759" y="5205012"/>
            <a:chExt cx="5179575" cy="1038431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CFF92E6-BBB4-46A6-8E97-835ED15AE0F7}"/>
                </a:ext>
              </a:extLst>
            </p:cNvPr>
            <p:cNvSpPr/>
            <p:nvPr/>
          </p:nvSpPr>
          <p:spPr>
            <a:xfrm>
              <a:off x="854761" y="5205012"/>
              <a:ext cx="5179573" cy="10384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436334-7B1D-49B9-8E92-C8C04DAB2D95}"/>
                </a:ext>
              </a:extLst>
            </p:cNvPr>
            <p:cNvSpPr/>
            <p:nvPr/>
          </p:nvSpPr>
          <p:spPr>
            <a:xfrm>
              <a:off x="854759" y="5205012"/>
              <a:ext cx="91962" cy="1038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3936036-ABA1-4E1B-B746-2DB3CC53FE8B}"/>
                </a:ext>
              </a:extLst>
            </p:cNvPr>
            <p:cNvGrpSpPr/>
            <p:nvPr/>
          </p:nvGrpSpPr>
          <p:grpSpPr>
            <a:xfrm>
              <a:off x="1492296" y="5267964"/>
              <a:ext cx="1833347" cy="893030"/>
              <a:chOff x="1058705" y="4990786"/>
              <a:chExt cx="1833347" cy="89303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96857DA-C324-4977-8932-1C9172D2F51A}"/>
                  </a:ext>
                </a:extLst>
              </p:cNvPr>
              <p:cNvSpPr/>
              <p:nvPr/>
            </p:nvSpPr>
            <p:spPr>
              <a:xfrm>
                <a:off x="1058705" y="4990786"/>
                <a:ext cx="1833347" cy="89303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CCA2988B-A6CB-45C5-BEF7-29C7DE856449}"/>
                  </a:ext>
                </a:extLst>
              </p:cNvPr>
              <p:cNvGrpSpPr/>
              <p:nvPr/>
            </p:nvGrpSpPr>
            <p:grpSpPr>
              <a:xfrm>
                <a:off x="1245282" y="5064516"/>
                <a:ext cx="1622997" cy="803628"/>
                <a:chOff x="1796815" y="4352016"/>
                <a:chExt cx="1623419" cy="803628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949E8FB2-4A10-433F-8850-DA4AFC3F6FA0}"/>
                    </a:ext>
                  </a:extLst>
                </p:cNvPr>
                <p:cNvGrpSpPr/>
                <p:nvPr/>
              </p:nvGrpSpPr>
              <p:grpSpPr>
                <a:xfrm>
                  <a:off x="1796815" y="4352016"/>
                  <a:ext cx="1623419" cy="621719"/>
                  <a:chOff x="1796815" y="4352016"/>
                  <a:chExt cx="1623419" cy="621719"/>
                </a:xfrm>
              </p:grpSpPr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6C047B3A-0BE8-4872-BEDA-704246A53C92}"/>
                      </a:ext>
                    </a:extLst>
                  </p:cNvPr>
                  <p:cNvGrpSpPr/>
                  <p:nvPr/>
                </p:nvGrpSpPr>
                <p:grpSpPr>
                  <a:xfrm>
                    <a:off x="1796815" y="4459323"/>
                    <a:ext cx="233460" cy="503500"/>
                    <a:chOff x="4395781" y="2198688"/>
                    <a:chExt cx="344487" cy="742951"/>
                  </a:xfrm>
                  <a:solidFill>
                    <a:schemeClr val="accent3"/>
                  </a:solidFill>
                </p:grpSpPr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DB24F069-7C59-4A7F-9E6E-AAF5FF5E672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1675" y="2198688"/>
                      <a:ext cx="109538" cy="112713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p:txBody>
                </p:sp>
                <p:sp>
                  <p:nvSpPr>
                    <p:cNvPr id="97" name="Freeform 7">
                      <a:extLst>
                        <a:ext uri="{FF2B5EF4-FFF2-40B4-BE49-F238E27FC236}">
                          <a16:creationId xmlns:a16="http://schemas.microsoft.com/office/drawing/2014/main" id="{1801BA40-9735-4C37-A006-2B27A1A616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95781" y="2333626"/>
                      <a:ext cx="344487" cy="608013"/>
                    </a:xfrm>
                    <a:custGeom>
                      <a:avLst/>
                      <a:gdLst>
                        <a:gd name="T0" fmla="*/ 91 w 92"/>
                        <a:gd name="T1" fmla="*/ 60 h 162"/>
                        <a:gd name="T2" fmla="*/ 75 w 92"/>
                        <a:gd name="T3" fmla="*/ 10 h 162"/>
                        <a:gd name="T4" fmla="*/ 64 w 92"/>
                        <a:gd name="T5" fmla="*/ 0 h 162"/>
                        <a:gd name="T6" fmla="*/ 28 w 92"/>
                        <a:gd name="T7" fmla="*/ 0 h 162"/>
                        <a:gd name="T8" fmla="*/ 19 w 92"/>
                        <a:gd name="T9" fmla="*/ 5 h 162"/>
                        <a:gd name="T10" fmla="*/ 18 w 92"/>
                        <a:gd name="T11" fmla="*/ 7 h 162"/>
                        <a:gd name="T12" fmla="*/ 18 w 92"/>
                        <a:gd name="T13" fmla="*/ 7 h 162"/>
                        <a:gd name="T14" fmla="*/ 17 w 92"/>
                        <a:gd name="T15" fmla="*/ 8 h 162"/>
                        <a:gd name="T16" fmla="*/ 1 w 92"/>
                        <a:gd name="T17" fmla="*/ 60 h 162"/>
                        <a:gd name="T18" fmla="*/ 5 w 92"/>
                        <a:gd name="T19" fmla="*/ 68 h 162"/>
                        <a:gd name="T20" fmla="*/ 14 w 92"/>
                        <a:gd name="T21" fmla="*/ 64 h 162"/>
                        <a:gd name="T22" fmla="*/ 26 w 92"/>
                        <a:gd name="T23" fmla="*/ 23 h 162"/>
                        <a:gd name="T24" fmla="*/ 28 w 92"/>
                        <a:gd name="T25" fmla="*/ 23 h 162"/>
                        <a:gd name="T26" fmla="*/ 29 w 92"/>
                        <a:gd name="T27" fmla="*/ 23 h 162"/>
                        <a:gd name="T28" fmla="*/ 9 w 92"/>
                        <a:gd name="T29" fmla="*/ 96 h 162"/>
                        <a:gd name="T30" fmla="*/ 29 w 92"/>
                        <a:gd name="T31" fmla="*/ 96 h 162"/>
                        <a:gd name="T32" fmla="*/ 29 w 92"/>
                        <a:gd name="T33" fmla="*/ 154 h 162"/>
                        <a:gd name="T34" fmla="*/ 37 w 92"/>
                        <a:gd name="T35" fmla="*/ 162 h 162"/>
                        <a:gd name="T36" fmla="*/ 44 w 92"/>
                        <a:gd name="T37" fmla="*/ 154 h 162"/>
                        <a:gd name="T38" fmla="*/ 44 w 92"/>
                        <a:gd name="T39" fmla="*/ 96 h 162"/>
                        <a:gd name="T40" fmla="*/ 49 w 92"/>
                        <a:gd name="T41" fmla="*/ 96 h 162"/>
                        <a:gd name="T42" fmla="*/ 49 w 92"/>
                        <a:gd name="T43" fmla="*/ 154 h 162"/>
                        <a:gd name="T44" fmla="*/ 56 w 92"/>
                        <a:gd name="T45" fmla="*/ 162 h 162"/>
                        <a:gd name="T46" fmla="*/ 64 w 92"/>
                        <a:gd name="T47" fmla="*/ 154 h 162"/>
                        <a:gd name="T48" fmla="*/ 64 w 92"/>
                        <a:gd name="T49" fmla="*/ 96 h 162"/>
                        <a:gd name="T50" fmla="*/ 83 w 92"/>
                        <a:gd name="T51" fmla="*/ 96 h 162"/>
                        <a:gd name="T52" fmla="*/ 63 w 92"/>
                        <a:gd name="T53" fmla="*/ 23 h 162"/>
                        <a:gd name="T54" fmla="*/ 64 w 92"/>
                        <a:gd name="T55" fmla="*/ 23 h 162"/>
                        <a:gd name="T56" fmla="*/ 65 w 92"/>
                        <a:gd name="T57" fmla="*/ 23 h 162"/>
                        <a:gd name="T58" fmla="*/ 79 w 92"/>
                        <a:gd name="T59" fmla="*/ 64 h 162"/>
                        <a:gd name="T60" fmla="*/ 87 w 92"/>
                        <a:gd name="T61" fmla="*/ 68 h 162"/>
                        <a:gd name="T62" fmla="*/ 91 w 92"/>
                        <a:gd name="T63" fmla="*/ 60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92" h="162">
                          <a:moveTo>
                            <a:pt x="91" y="60"/>
                          </a:moveTo>
                          <a:cubicBezTo>
                            <a:pt x="75" y="10"/>
                            <a:pt x="75" y="10"/>
                            <a:pt x="75" y="10"/>
                          </a:cubicBezTo>
                          <a:cubicBezTo>
                            <a:pt x="74" y="4"/>
                            <a:pt x="70" y="0"/>
                            <a:pt x="64" y="0"/>
                          </a:cubicBezTo>
                          <a:cubicBezTo>
                            <a:pt x="28" y="0"/>
                            <a:pt x="28" y="0"/>
                            <a:pt x="28" y="0"/>
                          </a:cubicBezTo>
                          <a:cubicBezTo>
                            <a:pt x="24" y="0"/>
                            <a:pt x="21" y="2"/>
                            <a:pt x="19" y="5"/>
                          </a:cubicBezTo>
                          <a:cubicBezTo>
                            <a:pt x="18" y="5"/>
                            <a:pt x="18" y="6"/>
                            <a:pt x="18" y="7"/>
                          </a:cubicBezTo>
                          <a:cubicBezTo>
                            <a:pt x="18" y="7"/>
                            <a:pt x="18" y="7"/>
                            <a:pt x="18" y="7"/>
                          </a:cubicBezTo>
                          <a:cubicBezTo>
                            <a:pt x="18" y="7"/>
                            <a:pt x="17" y="8"/>
                            <a:pt x="17" y="8"/>
                          </a:cubicBezTo>
                          <a:cubicBezTo>
                            <a:pt x="1" y="60"/>
                            <a:pt x="1" y="60"/>
                            <a:pt x="1" y="60"/>
                          </a:cubicBezTo>
                          <a:cubicBezTo>
                            <a:pt x="0" y="63"/>
                            <a:pt x="2" y="67"/>
                            <a:pt x="5" y="68"/>
                          </a:cubicBezTo>
                          <a:cubicBezTo>
                            <a:pt x="9" y="69"/>
                            <a:pt x="13" y="67"/>
                            <a:pt x="14" y="64"/>
                          </a:cubicBezTo>
                          <a:cubicBezTo>
                            <a:pt x="26" y="23"/>
                            <a:pt x="26" y="23"/>
                            <a:pt x="26" y="23"/>
                          </a:cubicBezTo>
                          <a:cubicBezTo>
                            <a:pt x="27" y="23"/>
                            <a:pt x="27" y="23"/>
                            <a:pt x="28" y="23"/>
                          </a:cubicBezTo>
                          <a:cubicBezTo>
                            <a:pt x="29" y="23"/>
                            <a:pt x="29" y="23"/>
                            <a:pt x="29" y="23"/>
                          </a:cubicBezTo>
                          <a:cubicBezTo>
                            <a:pt x="9" y="96"/>
                            <a:pt x="9" y="96"/>
                            <a:pt x="9" y="96"/>
                          </a:cubicBezTo>
                          <a:cubicBezTo>
                            <a:pt x="29" y="96"/>
                            <a:pt x="29" y="96"/>
                            <a:pt x="29" y="96"/>
                          </a:cubicBezTo>
                          <a:cubicBezTo>
                            <a:pt x="29" y="154"/>
                            <a:pt x="29" y="154"/>
                            <a:pt x="29" y="154"/>
                          </a:cubicBezTo>
                          <a:cubicBezTo>
                            <a:pt x="29" y="159"/>
                            <a:pt x="33" y="162"/>
                            <a:pt x="37" y="162"/>
                          </a:cubicBezTo>
                          <a:cubicBezTo>
                            <a:pt x="41" y="162"/>
                            <a:pt x="44" y="159"/>
                            <a:pt x="44" y="154"/>
                          </a:cubicBezTo>
                          <a:cubicBezTo>
                            <a:pt x="44" y="96"/>
                            <a:pt x="44" y="96"/>
                            <a:pt x="44" y="96"/>
                          </a:cubicBezTo>
                          <a:cubicBezTo>
                            <a:pt x="49" y="96"/>
                            <a:pt x="49" y="96"/>
                            <a:pt x="49" y="96"/>
                          </a:cubicBezTo>
                          <a:cubicBezTo>
                            <a:pt x="49" y="154"/>
                            <a:pt x="49" y="154"/>
                            <a:pt x="49" y="154"/>
                          </a:cubicBezTo>
                          <a:cubicBezTo>
                            <a:pt x="49" y="159"/>
                            <a:pt x="52" y="162"/>
                            <a:pt x="56" y="162"/>
                          </a:cubicBezTo>
                          <a:cubicBezTo>
                            <a:pt x="60" y="162"/>
                            <a:pt x="64" y="159"/>
                            <a:pt x="64" y="154"/>
                          </a:cubicBezTo>
                          <a:cubicBezTo>
                            <a:pt x="64" y="96"/>
                            <a:pt x="64" y="96"/>
                            <a:pt x="64" y="96"/>
                          </a:cubicBezTo>
                          <a:cubicBezTo>
                            <a:pt x="83" y="96"/>
                            <a:pt x="83" y="96"/>
                            <a:pt x="83" y="96"/>
                          </a:cubicBezTo>
                          <a:cubicBezTo>
                            <a:pt x="63" y="23"/>
                            <a:pt x="63" y="23"/>
                            <a:pt x="63" y="23"/>
                          </a:cubicBezTo>
                          <a:cubicBezTo>
                            <a:pt x="64" y="23"/>
                            <a:pt x="64" y="23"/>
                            <a:pt x="64" y="23"/>
                          </a:cubicBezTo>
                          <a:cubicBezTo>
                            <a:pt x="65" y="23"/>
                            <a:pt x="65" y="23"/>
                            <a:pt x="65" y="23"/>
                          </a:cubicBezTo>
                          <a:cubicBezTo>
                            <a:pt x="79" y="64"/>
                            <a:pt x="79" y="64"/>
                            <a:pt x="79" y="64"/>
                          </a:cubicBezTo>
                          <a:cubicBezTo>
                            <a:pt x="80" y="67"/>
                            <a:pt x="84" y="69"/>
                            <a:pt x="87" y="68"/>
                          </a:cubicBezTo>
                          <a:cubicBezTo>
                            <a:pt x="91" y="67"/>
                            <a:pt x="92" y="63"/>
                            <a:pt x="91" y="6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p:txBody>
                </p:sp>
              </p:grpSp>
              <p:sp>
                <p:nvSpPr>
                  <p:cNvPr id="95" name="Content Placeholder 2">
                    <a:extLst>
                      <a:ext uri="{FF2B5EF4-FFF2-40B4-BE49-F238E27FC236}">
                        <a16:creationId xmlns:a16="http://schemas.microsoft.com/office/drawing/2014/main" id="{69C066C3-A2D3-4285-8CA6-EE162BA81D0E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035555" y="4352016"/>
                    <a:ext cx="1384679" cy="621719"/>
                  </a:xfrm>
                  <a:prstGeom prst="rect">
                    <a:avLst/>
                  </a:prstGeom>
                </p:spPr>
                <p:txBody>
                  <a:bodyPr vert="horz" lIns="45720" tIns="22860" rIns="45720" bIns="22860" rtlCol="0"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40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120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10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105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105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2400" b="1">
                        <a:solidFill>
                          <a:schemeClr val="bg1">
                            <a:lumMod val="50000"/>
                          </a:schemeClr>
                        </a:solidFill>
                        <a:latin typeface="Montserrat" panose="00000500000000000000" pitchFamily="2" charset="0"/>
                        <a:cs typeface="Lato Light"/>
                      </a:rPr>
                      <a:t>60%</a:t>
                    </a:r>
                    <a:endParaRPr lang="en-US" sz="2400" b="1" dirty="0">
                      <a:solidFill>
                        <a:schemeClr val="bg1">
                          <a:lumMod val="50000"/>
                        </a:schemeClr>
                      </a:solidFill>
                      <a:latin typeface="Montserrat" panose="00000500000000000000" pitchFamily="2" charset="0"/>
                      <a:cs typeface="Lato Light"/>
                    </a:endParaRPr>
                  </a:p>
                </p:txBody>
              </p:sp>
            </p:grpSp>
            <p:sp>
              <p:nvSpPr>
                <p:cNvPr id="93" name="Title 1">
                  <a:extLst>
                    <a:ext uri="{FF2B5EF4-FFF2-40B4-BE49-F238E27FC236}">
                      <a16:creationId xmlns:a16="http://schemas.microsoft.com/office/drawing/2014/main" id="{FE5523F5-55B2-4977-B116-255925225EB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49958" y="4662876"/>
                  <a:ext cx="1370276" cy="492768"/>
                </a:xfrm>
                <a:prstGeom prst="rect">
                  <a:avLst/>
                </a:prstGeom>
              </p:spPr>
              <p:txBody>
                <a:bodyPr vert="horz" lIns="45720" tIns="22860" rIns="45720" bIns="22860" rtlCol="0" anchor="ctr">
                  <a:noAutofit/>
                </a:bodyPr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200" b="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 Light" pitchFamily="34" charset="0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>
                      <a:solidFill>
                        <a:schemeClr val="bg1">
                          <a:lumMod val="50000"/>
                        </a:schemeClr>
                      </a:solidFill>
                      <a:latin typeface="Montserrat" panose="00000500000000000000" pitchFamily="2" charset="0"/>
                      <a:cs typeface="Lato Light"/>
                    </a:rPr>
                    <a:t>Female Learning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Montserrat" panose="00000500000000000000" pitchFamily="2" charset="0"/>
                    <a:cs typeface="Lato Light"/>
                  </a:endParaRPr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3A95710-02AB-46C2-8AF6-47A37A62E14F}"/>
                </a:ext>
              </a:extLst>
            </p:cNvPr>
            <p:cNvGrpSpPr/>
            <p:nvPr/>
          </p:nvGrpSpPr>
          <p:grpSpPr>
            <a:xfrm>
              <a:off x="3815545" y="5281020"/>
              <a:ext cx="1898466" cy="893030"/>
              <a:chOff x="2992644" y="4989772"/>
              <a:chExt cx="1898466" cy="89303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3A6D069-7E88-47A8-B0C5-49DE62693941}"/>
                  </a:ext>
                </a:extLst>
              </p:cNvPr>
              <p:cNvSpPr/>
              <p:nvPr/>
            </p:nvSpPr>
            <p:spPr>
              <a:xfrm>
                <a:off x="2992644" y="4989772"/>
                <a:ext cx="1848858" cy="89303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endParaRPr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20C03729-717B-47EB-8ABE-4A3048673392}"/>
                  </a:ext>
                </a:extLst>
              </p:cNvPr>
              <p:cNvGrpSpPr/>
              <p:nvPr/>
            </p:nvGrpSpPr>
            <p:grpSpPr>
              <a:xfrm>
                <a:off x="3259290" y="5064514"/>
                <a:ext cx="1631820" cy="803031"/>
                <a:chOff x="2435974" y="5053411"/>
                <a:chExt cx="1631820" cy="803031"/>
              </a:xfrm>
            </p:grpSpPr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AB754828-340B-4BC9-B0C2-98519ABC7116}"/>
                    </a:ext>
                  </a:extLst>
                </p:cNvPr>
                <p:cNvGrpSpPr/>
                <p:nvPr/>
              </p:nvGrpSpPr>
              <p:grpSpPr>
                <a:xfrm>
                  <a:off x="2435974" y="5053411"/>
                  <a:ext cx="1631820" cy="621719"/>
                  <a:chOff x="3532582" y="4352013"/>
                  <a:chExt cx="1632245" cy="621719"/>
                </a:xfrm>
              </p:grpSpPr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48A268C0-DC7C-478B-8631-B7F2A49C89BF}"/>
                      </a:ext>
                    </a:extLst>
                  </p:cNvPr>
                  <p:cNvGrpSpPr/>
                  <p:nvPr/>
                </p:nvGrpSpPr>
                <p:grpSpPr>
                  <a:xfrm>
                    <a:off x="3532582" y="4443631"/>
                    <a:ext cx="204213" cy="519412"/>
                    <a:chOff x="4422775" y="2198688"/>
                    <a:chExt cx="292100" cy="742950"/>
                  </a:xfrm>
                  <a:solidFill>
                    <a:schemeClr val="accent2"/>
                  </a:solidFill>
                </p:grpSpPr>
                <p:sp>
                  <p:nvSpPr>
                    <p:cNvPr id="88" name="Freeform 12">
                      <a:extLst>
                        <a:ext uri="{FF2B5EF4-FFF2-40B4-BE49-F238E27FC236}">
                          <a16:creationId xmlns:a16="http://schemas.microsoft.com/office/drawing/2014/main" id="{D5D1A086-3B43-4F7D-9833-CD27AF0E6C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422775" y="2325688"/>
                      <a:ext cx="292100" cy="615950"/>
                    </a:xfrm>
                    <a:custGeom>
                      <a:avLst/>
                      <a:gdLst>
                        <a:gd name="T0" fmla="*/ 59 w 78"/>
                        <a:gd name="T1" fmla="*/ 0 h 164"/>
                        <a:gd name="T2" fmla="*/ 20 w 78"/>
                        <a:gd name="T3" fmla="*/ 0 h 164"/>
                        <a:gd name="T4" fmla="*/ 0 w 78"/>
                        <a:gd name="T5" fmla="*/ 16 h 164"/>
                        <a:gd name="T6" fmla="*/ 0 w 78"/>
                        <a:gd name="T7" fmla="*/ 16 h 164"/>
                        <a:gd name="T8" fmla="*/ 0 w 78"/>
                        <a:gd name="T9" fmla="*/ 19 h 164"/>
                        <a:gd name="T10" fmla="*/ 0 w 78"/>
                        <a:gd name="T11" fmla="*/ 74 h 164"/>
                        <a:gd name="T12" fmla="*/ 7 w 78"/>
                        <a:gd name="T13" fmla="*/ 80 h 164"/>
                        <a:gd name="T14" fmla="*/ 13 w 78"/>
                        <a:gd name="T15" fmla="*/ 74 h 164"/>
                        <a:gd name="T16" fmla="*/ 13 w 78"/>
                        <a:gd name="T17" fmla="*/ 26 h 164"/>
                        <a:gd name="T18" fmla="*/ 19 w 78"/>
                        <a:gd name="T19" fmla="*/ 26 h 164"/>
                        <a:gd name="T20" fmla="*/ 19 w 78"/>
                        <a:gd name="T21" fmla="*/ 72 h 164"/>
                        <a:gd name="T22" fmla="*/ 19 w 78"/>
                        <a:gd name="T23" fmla="*/ 73 h 164"/>
                        <a:gd name="T24" fmla="*/ 19 w 78"/>
                        <a:gd name="T25" fmla="*/ 154 h 164"/>
                        <a:gd name="T26" fmla="*/ 28 w 78"/>
                        <a:gd name="T27" fmla="*/ 164 h 164"/>
                        <a:gd name="T28" fmla="*/ 37 w 78"/>
                        <a:gd name="T29" fmla="*/ 154 h 164"/>
                        <a:gd name="T30" fmla="*/ 37 w 78"/>
                        <a:gd name="T31" fmla="*/ 83 h 164"/>
                        <a:gd name="T32" fmla="*/ 41 w 78"/>
                        <a:gd name="T33" fmla="*/ 83 h 164"/>
                        <a:gd name="T34" fmla="*/ 41 w 78"/>
                        <a:gd name="T35" fmla="*/ 154 h 164"/>
                        <a:gd name="T36" fmla="*/ 50 w 78"/>
                        <a:gd name="T37" fmla="*/ 164 h 164"/>
                        <a:gd name="T38" fmla="*/ 59 w 78"/>
                        <a:gd name="T39" fmla="*/ 154 h 164"/>
                        <a:gd name="T40" fmla="*/ 59 w 78"/>
                        <a:gd name="T41" fmla="*/ 72 h 164"/>
                        <a:gd name="T42" fmla="*/ 59 w 78"/>
                        <a:gd name="T43" fmla="*/ 71 h 164"/>
                        <a:gd name="T44" fmla="*/ 59 w 78"/>
                        <a:gd name="T45" fmla="*/ 26 h 164"/>
                        <a:gd name="T46" fmla="*/ 64 w 78"/>
                        <a:gd name="T47" fmla="*/ 26 h 164"/>
                        <a:gd name="T48" fmla="*/ 64 w 78"/>
                        <a:gd name="T49" fmla="*/ 74 h 164"/>
                        <a:gd name="T50" fmla="*/ 71 w 78"/>
                        <a:gd name="T51" fmla="*/ 80 h 164"/>
                        <a:gd name="T52" fmla="*/ 78 w 78"/>
                        <a:gd name="T53" fmla="*/ 74 h 164"/>
                        <a:gd name="T54" fmla="*/ 78 w 78"/>
                        <a:gd name="T55" fmla="*/ 19 h 164"/>
                        <a:gd name="T56" fmla="*/ 78 w 78"/>
                        <a:gd name="T57" fmla="*/ 16 h 164"/>
                        <a:gd name="T58" fmla="*/ 78 w 78"/>
                        <a:gd name="T59" fmla="*/ 15 h 164"/>
                        <a:gd name="T60" fmla="*/ 59 w 78"/>
                        <a:gd name="T61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78" h="164">
                          <a:moveTo>
                            <a:pt x="59" y="0"/>
                          </a:moveTo>
                          <a:cubicBezTo>
                            <a:pt x="20" y="0"/>
                            <a:pt x="20" y="0"/>
                            <a:pt x="20" y="0"/>
                          </a:cubicBezTo>
                          <a:cubicBezTo>
                            <a:pt x="6" y="0"/>
                            <a:pt x="0" y="12"/>
                            <a:pt x="0" y="16"/>
                          </a:cubicBezTo>
                          <a:cubicBezTo>
                            <a:pt x="0" y="16"/>
                            <a:pt x="0" y="16"/>
                            <a:pt x="0" y="16"/>
                          </a:cubicBezTo>
                          <a:cubicBezTo>
                            <a:pt x="0" y="19"/>
                            <a:pt x="0" y="19"/>
                            <a:pt x="0" y="19"/>
                          </a:cubicBezTo>
                          <a:cubicBezTo>
                            <a:pt x="0" y="74"/>
                            <a:pt x="0" y="74"/>
                            <a:pt x="0" y="74"/>
                          </a:cubicBezTo>
                          <a:cubicBezTo>
                            <a:pt x="0" y="77"/>
                            <a:pt x="3" y="80"/>
                            <a:pt x="7" y="80"/>
                          </a:cubicBezTo>
                          <a:cubicBezTo>
                            <a:pt x="10" y="80"/>
                            <a:pt x="13" y="77"/>
                            <a:pt x="13" y="74"/>
                          </a:cubicBezTo>
                          <a:cubicBezTo>
                            <a:pt x="13" y="26"/>
                            <a:pt x="13" y="26"/>
                            <a:pt x="13" y="26"/>
                          </a:cubicBezTo>
                          <a:cubicBezTo>
                            <a:pt x="19" y="26"/>
                            <a:pt x="19" y="26"/>
                            <a:pt x="19" y="26"/>
                          </a:cubicBezTo>
                          <a:cubicBezTo>
                            <a:pt x="19" y="72"/>
                            <a:pt x="19" y="72"/>
                            <a:pt x="19" y="72"/>
                          </a:cubicBezTo>
                          <a:cubicBezTo>
                            <a:pt x="19" y="72"/>
                            <a:pt x="19" y="73"/>
                            <a:pt x="19" y="73"/>
                          </a:cubicBezTo>
                          <a:cubicBezTo>
                            <a:pt x="19" y="154"/>
                            <a:pt x="19" y="154"/>
                            <a:pt x="19" y="154"/>
                          </a:cubicBezTo>
                          <a:cubicBezTo>
                            <a:pt x="19" y="159"/>
                            <a:pt x="23" y="164"/>
                            <a:pt x="28" y="164"/>
                          </a:cubicBezTo>
                          <a:cubicBezTo>
                            <a:pt x="33" y="164"/>
                            <a:pt x="37" y="159"/>
                            <a:pt x="37" y="154"/>
                          </a:cubicBezTo>
                          <a:cubicBezTo>
                            <a:pt x="37" y="83"/>
                            <a:pt x="37" y="83"/>
                            <a:pt x="37" y="83"/>
                          </a:cubicBezTo>
                          <a:cubicBezTo>
                            <a:pt x="41" y="83"/>
                            <a:pt x="41" y="83"/>
                            <a:pt x="41" y="83"/>
                          </a:cubicBezTo>
                          <a:cubicBezTo>
                            <a:pt x="41" y="154"/>
                            <a:pt x="41" y="154"/>
                            <a:pt x="41" y="154"/>
                          </a:cubicBezTo>
                          <a:cubicBezTo>
                            <a:pt x="41" y="159"/>
                            <a:pt x="45" y="164"/>
                            <a:pt x="50" y="164"/>
                          </a:cubicBezTo>
                          <a:cubicBezTo>
                            <a:pt x="55" y="164"/>
                            <a:pt x="59" y="159"/>
                            <a:pt x="59" y="154"/>
                          </a:cubicBezTo>
                          <a:cubicBezTo>
                            <a:pt x="59" y="72"/>
                            <a:pt x="59" y="72"/>
                            <a:pt x="59" y="72"/>
                          </a:cubicBezTo>
                          <a:cubicBezTo>
                            <a:pt x="59" y="71"/>
                            <a:pt x="59" y="71"/>
                            <a:pt x="59" y="71"/>
                          </a:cubicBezTo>
                          <a:cubicBezTo>
                            <a:pt x="59" y="26"/>
                            <a:pt x="59" y="26"/>
                            <a:pt x="59" y="26"/>
                          </a:cubicBezTo>
                          <a:cubicBezTo>
                            <a:pt x="64" y="26"/>
                            <a:pt x="64" y="26"/>
                            <a:pt x="64" y="26"/>
                          </a:cubicBezTo>
                          <a:cubicBezTo>
                            <a:pt x="64" y="74"/>
                            <a:pt x="64" y="74"/>
                            <a:pt x="64" y="74"/>
                          </a:cubicBezTo>
                          <a:cubicBezTo>
                            <a:pt x="64" y="77"/>
                            <a:pt x="67" y="80"/>
                            <a:pt x="71" y="80"/>
                          </a:cubicBezTo>
                          <a:cubicBezTo>
                            <a:pt x="75" y="80"/>
                            <a:pt x="78" y="77"/>
                            <a:pt x="78" y="74"/>
                          </a:cubicBezTo>
                          <a:cubicBezTo>
                            <a:pt x="78" y="19"/>
                            <a:pt x="78" y="19"/>
                            <a:pt x="78" y="19"/>
                          </a:cubicBezTo>
                          <a:cubicBezTo>
                            <a:pt x="78" y="16"/>
                            <a:pt x="78" y="16"/>
                            <a:pt x="78" y="16"/>
                          </a:cubicBezTo>
                          <a:cubicBezTo>
                            <a:pt x="78" y="15"/>
                            <a:pt x="78" y="15"/>
                            <a:pt x="78" y="15"/>
                          </a:cubicBezTo>
                          <a:cubicBezTo>
                            <a:pt x="78" y="10"/>
                            <a:pt x="72" y="0"/>
                            <a:pt x="59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p:txBody>
                </p:sp>
                <p:sp>
                  <p:nvSpPr>
                    <p:cNvPr id="89" name="Oval 13">
                      <a:extLst>
                        <a:ext uri="{FF2B5EF4-FFF2-40B4-BE49-F238E27FC236}">
                          <a16:creationId xmlns:a16="http://schemas.microsoft.com/office/drawing/2014/main" id="{ABC10FE5-86E3-4D8E-AF7C-257DC32475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1675" y="2198688"/>
                      <a:ext cx="115888" cy="115888"/>
                    </a:xfrm>
                    <a:prstGeom prst="ellipse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  <a:latin typeface="Montserrat" panose="00000500000000000000" pitchFamily="2" charset="0"/>
                      </a:endParaRPr>
                    </a:p>
                  </p:txBody>
                </p:sp>
              </p:grpSp>
              <p:sp>
                <p:nvSpPr>
                  <p:cNvPr id="87" name="Content Placeholder 2">
                    <a:extLst>
                      <a:ext uri="{FF2B5EF4-FFF2-40B4-BE49-F238E27FC236}">
                        <a16:creationId xmlns:a16="http://schemas.microsoft.com/office/drawing/2014/main" id="{0CDA0C4B-F6EF-4FC6-8798-AD19DC9DD98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780148" y="4352013"/>
                    <a:ext cx="1384679" cy="621719"/>
                  </a:xfrm>
                  <a:prstGeom prst="rect">
                    <a:avLst/>
                  </a:prstGeom>
                </p:spPr>
                <p:txBody>
                  <a:bodyPr vert="horz" lIns="45720" tIns="22860" rIns="45720" bIns="22860" rtlCol="0">
                    <a:noAutofit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40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120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110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–"/>
                      <a:defRPr sz="105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»"/>
                      <a:defRPr sz="1050" kern="120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sz="2400" b="1">
                        <a:solidFill>
                          <a:schemeClr val="bg1">
                            <a:lumMod val="50000"/>
                          </a:schemeClr>
                        </a:solidFill>
                        <a:latin typeface="Montserrat" panose="00000500000000000000" pitchFamily="2" charset="0"/>
                        <a:cs typeface="Lato Light"/>
                      </a:rPr>
                      <a:t>40%</a:t>
                    </a:r>
                    <a:endParaRPr lang="en-US" sz="2400" b="1" dirty="0">
                      <a:solidFill>
                        <a:schemeClr val="bg1">
                          <a:lumMod val="50000"/>
                        </a:schemeClr>
                      </a:solidFill>
                      <a:latin typeface="Montserrat" panose="00000500000000000000" pitchFamily="2" charset="0"/>
                      <a:cs typeface="Lato Light"/>
                    </a:endParaRPr>
                  </a:p>
                </p:txBody>
              </p:sp>
            </p:grpSp>
            <p:sp>
              <p:nvSpPr>
                <p:cNvPr id="85" name="Title 1">
                  <a:extLst>
                    <a:ext uri="{FF2B5EF4-FFF2-40B4-BE49-F238E27FC236}">
                      <a16:creationId xmlns:a16="http://schemas.microsoft.com/office/drawing/2014/main" id="{E31A3E6F-23FC-41A1-8C57-6CC43678554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648266" y="5363675"/>
                  <a:ext cx="1369919" cy="492767"/>
                </a:xfrm>
                <a:prstGeom prst="rect">
                  <a:avLst/>
                </a:prstGeom>
              </p:spPr>
              <p:txBody>
                <a:bodyPr vert="horz" lIns="45720" tIns="22860" rIns="45720" bIns="22860" rtlCol="0" anchor="ctr">
                  <a:normAutofit/>
                </a:bodyPr>
                <a:lstStyle>
                  <a:lvl1pPr algn="l" defTabSz="914400" rtl="0" eaLnBrk="1" latinLnBrk="0" hangingPunct="1">
                    <a:spcBef>
                      <a:spcPct val="0"/>
                    </a:spcBef>
                    <a:buNone/>
                    <a:defRPr sz="3200" b="0" kern="12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 Light" pitchFamily="34" charset="0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200">
                      <a:solidFill>
                        <a:schemeClr val="bg1">
                          <a:lumMod val="50000"/>
                        </a:schemeClr>
                      </a:solidFill>
                      <a:latin typeface="Montserrat" panose="00000500000000000000" pitchFamily="2" charset="0"/>
                      <a:cs typeface="Lato Light"/>
                    </a:rPr>
                    <a:t>Male Learning</a:t>
                  </a:r>
                  <a:endParaRPr lang="en-US" sz="1200" dirty="0">
                    <a:solidFill>
                      <a:schemeClr val="bg1">
                        <a:lumMod val="50000"/>
                      </a:schemeClr>
                    </a:solidFill>
                    <a:latin typeface="Montserrat" panose="00000500000000000000" pitchFamily="2" charset="0"/>
                    <a:cs typeface="Lato Light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C9F50A-FD43-4FC3-B5FE-B394521FA33E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D0CB7-E683-4321-ADC5-9B4AB786FA31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576494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D299C2D3-C09E-489F-ADE7-0F18FCF104C2}"/>
              </a:ext>
            </a:extLst>
          </p:cNvPr>
          <p:cNvSpPr>
            <a:spLocks/>
          </p:cNvSpPr>
          <p:nvPr/>
        </p:nvSpPr>
        <p:spPr bwMode="auto">
          <a:xfrm>
            <a:off x="542143" y="2043011"/>
            <a:ext cx="607598" cy="386502"/>
          </a:xfrm>
          <a:custGeom>
            <a:avLst/>
            <a:gdLst>
              <a:gd name="T0" fmla="*/ 737 w 769"/>
              <a:gd name="T1" fmla="*/ 91 h 489"/>
              <a:gd name="T2" fmla="*/ 369 w 769"/>
              <a:gd name="T3" fmla="*/ 83 h 489"/>
              <a:gd name="T4" fmla="*/ 163 w 769"/>
              <a:gd name="T5" fmla="*/ 0 h 489"/>
              <a:gd name="T6" fmla="*/ 26 w 769"/>
              <a:gd name="T7" fmla="*/ 122 h 489"/>
              <a:gd name="T8" fmla="*/ 0 w 769"/>
              <a:gd name="T9" fmla="*/ 186 h 489"/>
              <a:gd name="T10" fmla="*/ 0 w 769"/>
              <a:gd name="T11" fmla="*/ 223 h 489"/>
              <a:gd name="T12" fmla="*/ 237 w 769"/>
              <a:gd name="T13" fmla="*/ 469 h 489"/>
              <a:gd name="T14" fmla="*/ 297 w 769"/>
              <a:gd name="T15" fmla="*/ 489 h 489"/>
              <a:gd name="T16" fmla="*/ 360 w 769"/>
              <a:gd name="T17" fmla="*/ 454 h 489"/>
              <a:gd name="T18" fmla="*/ 660 w 769"/>
              <a:gd name="T19" fmla="*/ 154 h 489"/>
              <a:gd name="T20" fmla="*/ 769 w 769"/>
              <a:gd name="T21" fmla="*/ 154 h 489"/>
              <a:gd name="T22" fmla="*/ 737 w 769"/>
              <a:gd name="T23" fmla="*/ 91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9" h="489">
                <a:moveTo>
                  <a:pt x="737" y="91"/>
                </a:moveTo>
                <a:cubicBezTo>
                  <a:pt x="657" y="47"/>
                  <a:pt x="449" y="92"/>
                  <a:pt x="369" y="83"/>
                </a:cubicBezTo>
                <a:cubicBezTo>
                  <a:pt x="288" y="74"/>
                  <a:pt x="163" y="0"/>
                  <a:pt x="163" y="0"/>
                </a:cubicBezTo>
                <a:cubicBezTo>
                  <a:pt x="26" y="122"/>
                  <a:pt x="26" y="122"/>
                  <a:pt x="26" y="12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37" y="469"/>
                  <a:pt x="237" y="469"/>
                  <a:pt x="237" y="469"/>
                </a:cubicBezTo>
                <a:cubicBezTo>
                  <a:pt x="297" y="489"/>
                  <a:pt x="297" y="489"/>
                  <a:pt x="297" y="489"/>
                </a:cubicBezTo>
                <a:cubicBezTo>
                  <a:pt x="360" y="454"/>
                  <a:pt x="360" y="454"/>
                  <a:pt x="360" y="454"/>
                </a:cubicBezTo>
                <a:cubicBezTo>
                  <a:pt x="660" y="154"/>
                  <a:pt x="660" y="154"/>
                  <a:pt x="660" y="154"/>
                </a:cubicBezTo>
                <a:cubicBezTo>
                  <a:pt x="769" y="154"/>
                  <a:pt x="769" y="154"/>
                  <a:pt x="769" y="154"/>
                </a:cubicBezTo>
                <a:lnTo>
                  <a:pt x="737" y="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59B64E7-B9BC-4F0C-B107-EFF5C1ED2B5E}"/>
              </a:ext>
            </a:extLst>
          </p:cNvPr>
          <p:cNvSpPr>
            <a:spLocks/>
          </p:cNvSpPr>
          <p:nvPr/>
        </p:nvSpPr>
        <p:spPr bwMode="auto">
          <a:xfrm>
            <a:off x="1783229" y="2043011"/>
            <a:ext cx="607598" cy="386502"/>
          </a:xfrm>
          <a:custGeom>
            <a:avLst/>
            <a:gdLst>
              <a:gd name="T0" fmla="*/ 737 w 769"/>
              <a:gd name="T1" fmla="*/ 91 h 489"/>
              <a:gd name="T2" fmla="*/ 369 w 769"/>
              <a:gd name="T3" fmla="*/ 83 h 489"/>
              <a:gd name="T4" fmla="*/ 163 w 769"/>
              <a:gd name="T5" fmla="*/ 0 h 489"/>
              <a:gd name="T6" fmla="*/ 26 w 769"/>
              <a:gd name="T7" fmla="*/ 122 h 489"/>
              <a:gd name="T8" fmla="*/ 0 w 769"/>
              <a:gd name="T9" fmla="*/ 186 h 489"/>
              <a:gd name="T10" fmla="*/ 0 w 769"/>
              <a:gd name="T11" fmla="*/ 223 h 489"/>
              <a:gd name="T12" fmla="*/ 237 w 769"/>
              <a:gd name="T13" fmla="*/ 469 h 489"/>
              <a:gd name="T14" fmla="*/ 297 w 769"/>
              <a:gd name="T15" fmla="*/ 489 h 489"/>
              <a:gd name="T16" fmla="*/ 360 w 769"/>
              <a:gd name="T17" fmla="*/ 454 h 489"/>
              <a:gd name="T18" fmla="*/ 660 w 769"/>
              <a:gd name="T19" fmla="*/ 154 h 489"/>
              <a:gd name="T20" fmla="*/ 769 w 769"/>
              <a:gd name="T21" fmla="*/ 154 h 489"/>
              <a:gd name="T22" fmla="*/ 737 w 769"/>
              <a:gd name="T23" fmla="*/ 91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9" h="489">
                <a:moveTo>
                  <a:pt x="737" y="91"/>
                </a:moveTo>
                <a:cubicBezTo>
                  <a:pt x="657" y="47"/>
                  <a:pt x="449" y="92"/>
                  <a:pt x="369" y="83"/>
                </a:cubicBezTo>
                <a:cubicBezTo>
                  <a:pt x="288" y="74"/>
                  <a:pt x="163" y="0"/>
                  <a:pt x="163" y="0"/>
                </a:cubicBezTo>
                <a:cubicBezTo>
                  <a:pt x="26" y="122"/>
                  <a:pt x="26" y="122"/>
                  <a:pt x="26" y="12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37" y="469"/>
                  <a:pt x="237" y="469"/>
                  <a:pt x="237" y="469"/>
                </a:cubicBezTo>
                <a:cubicBezTo>
                  <a:pt x="297" y="489"/>
                  <a:pt x="297" y="489"/>
                  <a:pt x="297" y="489"/>
                </a:cubicBezTo>
                <a:cubicBezTo>
                  <a:pt x="360" y="454"/>
                  <a:pt x="360" y="454"/>
                  <a:pt x="360" y="454"/>
                </a:cubicBezTo>
                <a:cubicBezTo>
                  <a:pt x="660" y="154"/>
                  <a:pt x="660" y="154"/>
                  <a:pt x="660" y="154"/>
                </a:cubicBezTo>
                <a:cubicBezTo>
                  <a:pt x="769" y="154"/>
                  <a:pt x="769" y="154"/>
                  <a:pt x="769" y="154"/>
                </a:cubicBezTo>
                <a:lnTo>
                  <a:pt x="737" y="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B362AEA-8CF0-4958-8C60-D8FA2B6656DD}"/>
              </a:ext>
            </a:extLst>
          </p:cNvPr>
          <p:cNvSpPr>
            <a:spLocks/>
          </p:cNvSpPr>
          <p:nvPr/>
        </p:nvSpPr>
        <p:spPr bwMode="auto">
          <a:xfrm>
            <a:off x="3031187" y="2043011"/>
            <a:ext cx="607598" cy="386502"/>
          </a:xfrm>
          <a:custGeom>
            <a:avLst/>
            <a:gdLst>
              <a:gd name="T0" fmla="*/ 737 w 769"/>
              <a:gd name="T1" fmla="*/ 91 h 489"/>
              <a:gd name="T2" fmla="*/ 369 w 769"/>
              <a:gd name="T3" fmla="*/ 83 h 489"/>
              <a:gd name="T4" fmla="*/ 163 w 769"/>
              <a:gd name="T5" fmla="*/ 0 h 489"/>
              <a:gd name="T6" fmla="*/ 26 w 769"/>
              <a:gd name="T7" fmla="*/ 122 h 489"/>
              <a:gd name="T8" fmla="*/ 0 w 769"/>
              <a:gd name="T9" fmla="*/ 186 h 489"/>
              <a:gd name="T10" fmla="*/ 0 w 769"/>
              <a:gd name="T11" fmla="*/ 223 h 489"/>
              <a:gd name="T12" fmla="*/ 237 w 769"/>
              <a:gd name="T13" fmla="*/ 469 h 489"/>
              <a:gd name="T14" fmla="*/ 297 w 769"/>
              <a:gd name="T15" fmla="*/ 489 h 489"/>
              <a:gd name="T16" fmla="*/ 360 w 769"/>
              <a:gd name="T17" fmla="*/ 454 h 489"/>
              <a:gd name="T18" fmla="*/ 660 w 769"/>
              <a:gd name="T19" fmla="*/ 154 h 489"/>
              <a:gd name="T20" fmla="*/ 769 w 769"/>
              <a:gd name="T21" fmla="*/ 154 h 489"/>
              <a:gd name="T22" fmla="*/ 737 w 769"/>
              <a:gd name="T23" fmla="*/ 91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9" h="489">
                <a:moveTo>
                  <a:pt x="737" y="91"/>
                </a:moveTo>
                <a:cubicBezTo>
                  <a:pt x="657" y="47"/>
                  <a:pt x="449" y="92"/>
                  <a:pt x="369" y="83"/>
                </a:cubicBezTo>
                <a:cubicBezTo>
                  <a:pt x="288" y="74"/>
                  <a:pt x="163" y="0"/>
                  <a:pt x="163" y="0"/>
                </a:cubicBezTo>
                <a:cubicBezTo>
                  <a:pt x="26" y="122"/>
                  <a:pt x="26" y="122"/>
                  <a:pt x="26" y="12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37" y="469"/>
                  <a:pt x="237" y="469"/>
                  <a:pt x="237" y="469"/>
                </a:cubicBezTo>
                <a:cubicBezTo>
                  <a:pt x="297" y="489"/>
                  <a:pt x="297" y="489"/>
                  <a:pt x="297" y="489"/>
                </a:cubicBezTo>
                <a:cubicBezTo>
                  <a:pt x="360" y="454"/>
                  <a:pt x="360" y="454"/>
                  <a:pt x="360" y="454"/>
                </a:cubicBezTo>
                <a:cubicBezTo>
                  <a:pt x="660" y="154"/>
                  <a:pt x="660" y="154"/>
                  <a:pt x="660" y="154"/>
                </a:cubicBezTo>
                <a:cubicBezTo>
                  <a:pt x="769" y="154"/>
                  <a:pt x="769" y="154"/>
                  <a:pt x="769" y="154"/>
                </a:cubicBezTo>
                <a:lnTo>
                  <a:pt x="737" y="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1357ECB-BB46-4FEF-BABC-67276A783249}"/>
              </a:ext>
            </a:extLst>
          </p:cNvPr>
          <p:cNvSpPr>
            <a:spLocks/>
          </p:cNvSpPr>
          <p:nvPr/>
        </p:nvSpPr>
        <p:spPr bwMode="auto">
          <a:xfrm>
            <a:off x="4322045" y="2043011"/>
            <a:ext cx="607598" cy="386502"/>
          </a:xfrm>
          <a:custGeom>
            <a:avLst/>
            <a:gdLst>
              <a:gd name="T0" fmla="*/ 737 w 769"/>
              <a:gd name="T1" fmla="*/ 91 h 489"/>
              <a:gd name="T2" fmla="*/ 369 w 769"/>
              <a:gd name="T3" fmla="*/ 83 h 489"/>
              <a:gd name="T4" fmla="*/ 163 w 769"/>
              <a:gd name="T5" fmla="*/ 0 h 489"/>
              <a:gd name="T6" fmla="*/ 26 w 769"/>
              <a:gd name="T7" fmla="*/ 122 h 489"/>
              <a:gd name="T8" fmla="*/ 0 w 769"/>
              <a:gd name="T9" fmla="*/ 186 h 489"/>
              <a:gd name="T10" fmla="*/ 0 w 769"/>
              <a:gd name="T11" fmla="*/ 223 h 489"/>
              <a:gd name="T12" fmla="*/ 237 w 769"/>
              <a:gd name="T13" fmla="*/ 469 h 489"/>
              <a:gd name="T14" fmla="*/ 297 w 769"/>
              <a:gd name="T15" fmla="*/ 489 h 489"/>
              <a:gd name="T16" fmla="*/ 360 w 769"/>
              <a:gd name="T17" fmla="*/ 454 h 489"/>
              <a:gd name="T18" fmla="*/ 660 w 769"/>
              <a:gd name="T19" fmla="*/ 154 h 489"/>
              <a:gd name="T20" fmla="*/ 769 w 769"/>
              <a:gd name="T21" fmla="*/ 154 h 489"/>
              <a:gd name="T22" fmla="*/ 737 w 769"/>
              <a:gd name="T23" fmla="*/ 91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9" h="489">
                <a:moveTo>
                  <a:pt x="737" y="91"/>
                </a:moveTo>
                <a:cubicBezTo>
                  <a:pt x="657" y="47"/>
                  <a:pt x="449" y="92"/>
                  <a:pt x="369" y="83"/>
                </a:cubicBezTo>
                <a:cubicBezTo>
                  <a:pt x="288" y="74"/>
                  <a:pt x="163" y="0"/>
                  <a:pt x="163" y="0"/>
                </a:cubicBezTo>
                <a:cubicBezTo>
                  <a:pt x="26" y="122"/>
                  <a:pt x="26" y="122"/>
                  <a:pt x="26" y="122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37" y="469"/>
                  <a:pt x="237" y="469"/>
                  <a:pt x="237" y="469"/>
                </a:cubicBezTo>
                <a:cubicBezTo>
                  <a:pt x="297" y="489"/>
                  <a:pt x="297" y="489"/>
                  <a:pt x="297" y="489"/>
                </a:cubicBezTo>
                <a:cubicBezTo>
                  <a:pt x="360" y="454"/>
                  <a:pt x="360" y="454"/>
                  <a:pt x="360" y="454"/>
                </a:cubicBezTo>
                <a:cubicBezTo>
                  <a:pt x="660" y="154"/>
                  <a:pt x="660" y="154"/>
                  <a:pt x="660" y="154"/>
                </a:cubicBezTo>
                <a:cubicBezTo>
                  <a:pt x="769" y="154"/>
                  <a:pt x="769" y="154"/>
                  <a:pt x="769" y="154"/>
                </a:cubicBezTo>
                <a:lnTo>
                  <a:pt x="737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CA374811-8104-4F4D-AE69-18B396390831}"/>
              </a:ext>
            </a:extLst>
          </p:cNvPr>
          <p:cNvSpPr>
            <a:spLocks/>
          </p:cNvSpPr>
          <p:nvPr/>
        </p:nvSpPr>
        <p:spPr bwMode="auto">
          <a:xfrm>
            <a:off x="3597182" y="2214903"/>
            <a:ext cx="172939" cy="287229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3"/>
          </a:solidFill>
          <a:ln w="30163" cap="rnd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ACADDA7-8EA4-44B6-B529-0234F43F64A3}"/>
              </a:ext>
            </a:extLst>
          </p:cNvPr>
          <p:cNvSpPr>
            <a:spLocks/>
          </p:cNvSpPr>
          <p:nvPr/>
        </p:nvSpPr>
        <p:spPr bwMode="auto">
          <a:xfrm>
            <a:off x="4871347" y="2216573"/>
            <a:ext cx="172939" cy="287229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4"/>
          </a:solidFill>
          <a:ln w="30163" cap="rnd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EA6A75A-3C54-4696-8285-8A39ECC44AA1}"/>
              </a:ext>
            </a:extLst>
          </p:cNvPr>
          <p:cNvSpPr>
            <a:spLocks/>
          </p:cNvSpPr>
          <p:nvPr/>
        </p:nvSpPr>
        <p:spPr bwMode="auto">
          <a:xfrm>
            <a:off x="1099792" y="2214903"/>
            <a:ext cx="172939" cy="287229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1"/>
          </a:solidFill>
          <a:ln w="30163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FA2BEB9A-1BF7-4606-8848-7A765B9A2F14}"/>
              </a:ext>
            </a:extLst>
          </p:cNvPr>
          <p:cNvSpPr>
            <a:spLocks/>
          </p:cNvSpPr>
          <p:nvPr/>
        </p:nvSpPr>
        <p:spPr bwMode="auto">
          <a:xfrm>
            <a:off x="2340878" y="2223340"/>
            <a:ext cx="172939" cy="287229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2"/>
          </a:solidFill>
          <a:ln w="30163" cap="rnd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DC16462-72FB-4A38-91D8-9DC3B192C10D}"/>
              </a:ext>
            </a:extLst>
          </p:cNvPr>
          <p:cNvSpPr>
            <a:spLocks noEditPoints="1"/>
          </p:cNvSpPr>
          <p:nvPr/>
        </p:nvSpPr>
        <p:spPr bwMode="auto">
          <a:xfrm>
            <a:off x="532977" y="1834253"/>
            <a:ext cx="653284" cy="610266"/>
          </a:xfrm>
          <a:custGeom>
            <a:avLst/>
            <a:gdLst>
              <a:gd name="T0" fmla="*/ 313 w 827"/>
              <a:gd name="T1" fmla="*/ 772 h 772"/>
              <a:gd name="T2" fmla="*/ 240 w 827"/>
              <a:gd name="T3" fmla="*/ 740 h 772"/>
              <a:gd name="T4" fmla="*/ 32 w 827"/>
              <a:gd name="T5" fmla="*/ 533 h 772"/>
              <a:gd name="T6" fmla="*/ 0 w 827"/>
              <a:gd name="T7" fmla="*/ 460 h 772"/>
              <a:gd name="T8" fmla="*/ 32 w 827"/>
              <a:gd name="T9" fmla="*/ 386 h 772"/>
              <a:gd name="T10" fmla="*/ 413 w 827"/>
              <a:gd name="T11" fmla="*/ 6 h 772"/>
              <a:gd name="T12" fmla="*/ 426 w 827"/>
              <a:gd name="T13" fmla="*/ 1 h 772"/>
              <a:gd name="T14" fmla="*/ 439 w 827"/>
              <a:gd name="T15" fmla="*/ 6 h 772"/>
              <a:gd name="T16" fmla="*/ 821 w 827"/>
              <a:gd name="T17" fmla="*/ 404 h 772"/>
              <a:gd name="T18" fmla="*/ 825 w 827"/>
              <a:gd name="T19" fmla="*/ 424 h 772"/>
              <a:gd name="T20" fmla="*/ 808 w 827"/>
              <a:gd name="T21" fmla="*/ 435 h 772"/>
              <a:gd name="T22" fmla="*/ 694 w 827"/>
              <a:gd name="T23" fmla="*/ 435 h 772"/>
              <a:gd name="T24" fmla="*/ 387 w 827"/>
              <a:gd name="T25" fmla="*/ 740 h 772"/>
              <a:gd name="T26" fmla="*/ 313 w 827"/>
              <a:gd name="T27" fmla="*/ 772 h 772"/>
              <a:gd name="T28" fmla="*/ 426 w 827"/>
              <a:gd name="T29" fmla="*/ 45 h 772"/>
              <a:gd name="T30" fmla="*/ 58 w 827"/>
              <a:gd name="T31" fmla="*/ 412 h 772"/>
              <a:gd name="T32" fmla="*/ 37 w 827"/>
              <a:gd name="T33" fmla="*/ 460 h 772"/>
              <a:gd name="T34" fmla="*/ 58 w 827"/>
              <a:gd name="T35" fmla="*/ 507 h 772"/>
              <a:gd name="T36" fmla="*/ 266 w 827"/>
              <a:gd name="T37" fmla="*/ 714 h 772"/>
              <a:gd name="T38" fmla="*/ 361 w 827"/>
              <a:gd name="T39" fmla="*/ 714 h 772"/>
              <a:gd name="T40" fmla="*/ 673 w 827"/>
              <a:gd name="T41" fmla="*/ 403 h 772"/>
              <a:gd name="T42" fmla="*/ 686 w 827"/>
              <a:gd name="T43" fmla="*/ 398 h 772"/>
              <a:gd name="T44" fmla="*/ 765 w 827"/>
              <a:gd name="T45" fmla="*/ 398 h 772"/>
              <a:gd name="T46" fmla="*/ 426 w 827"/>
              <a:gd name="T47" fmla="*/ 45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7" h="772">
                <a:moveTo>
                  <a:pt x="313" y="772"/>
                </a:moveTo>
                <a:cubicBezTo>
                  <a:pt x="286" y="772"/>
                  <a:pt x="260" y="760"/>
                  <a:pt x="240" y="740"/>
                </a:cubicBezTo>
                <a:cubicBezTo>
                  <a:pt x="32" y="533"/>
                  <a:pt x="32" y="533"/>
                  <a:pt x="32" y="533"/>
                </a:cubicBezTo>
                <a:cubicBezTo>
                  <a:pt x="12" y="513"/>
                  <a:pt x="0" y="487"/>
                  <a:pt x="0" y="460"/>
                </a:cubicBezTo>
                <a:cubicBezTo>
                  <a:pt x="0" y="432"/>
                  <a:pt x="12" y="406"/>
                  <a:pt x="32" y="386"/>
                </a:cubicBezTo>
                <a:cubicBezTo>
                  <a:pt x="413" y="6"/>
                  <a:pt x="413" y="6"/>
                  <a:pt x="413" y="6"/>
                </a:cubicBezTo>
                <a:cubicBezTo>
                  <a:pt x="417" y="3"/>
                  <a:pt x="421" y="0"/>
                  <a:pt x="426" y="1"/>
                </a:cubicBezTo>
                <a:cubicBezTo>
                  <a:pt x="431" y="1"/>
                  <a:pt x="436" y="3"/>
                  <a:pt x="439" y="6"/>
                </a:cubicBezTo>
                <a:cubicBezTo>
                  <a:pt x="821" y="404"/>
                  <a:pt x="821" y="404"/>
                  <a:pt x="821" y="404"/>
                </a:cubicBezTo>
                <a:cubicBezTo>
                  <a:pt x="826" y="409"/>
                  <a:pt x="827" y="417"/>
                  <a:pt x="825" y="424"/>
                </a:cubicBezTo>
                <a:cubicBezTo>
                  <a:pt x="822" y="430"/>
                  <a:pt x="815" y="435"/>
                  <a:pt x="808" y="435"/>
                </a:cubicBezTo>
                <a:cubicBezTo>
                  <a:pt x="694" y="435"/>
                  <a:pt x="694" y="435"/>
                  <a:pt x="694" y="435"/>
                </a:cubicBezTo>
                <a:cubicBezTo>
                  <a:pt x="387" y="740"/>
                  <a:pt x="387" y="740"/>
                  <a:pt x="387" y="740"/>
                </a:cubicBezTo>
                <a:cubicBezTo>
                  <a:pt x="367" y="760"/>
                  <a:pt x="341" y="772"/>
                  <a:pt x="313" y="772"/>
                </a:cubicBezTo>
                <a:close/>
                <a:moveTo>
                  <a:pt x="426" y="45"/>
                </a:moveTo>
                <a:cubicBezTo>
                  <a:pt x="58" y="412"/>
                  <a:pt x="58" y="412"/>
                  <a:pt x="58" y="412"/>
                </a:cubicBezTo>
                <a:cubicBezTo>
                  <a:pt x="44" y="425"/>
                  <a:pt x="37" y="442"/>
                  <a:pt x="37" y="460"/>
                </a:cubicBezTo>
                <a:cubicBezTo>
                  <a:pt x="37" y="477"/>
                  <a:pt x="44" y="494"/>
                  <a:pt x="58" y="507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92" y="741"/>
                  <a:pt x="335" y="741"/>
                  <a:pt x="361" y="714"/>
                </a:cubicBezTo>
                <a:cubicBezTo>
                  <a:pt x="673" y="403"/>
                  <a:pt x="673" y="403"/>
                  <a:pt x="673" y="403"/>
                </a:cubicBezTo>
                <a:cubicBezTo>
                  <a:pt x="677" y="400"/>
                  <a:pt x="681" y="398"/>
                  <a:pt x="686" y="398"/>
                </a:cubicBezTo>
                <a:cubicBezTo>
                  <a:pt x="765" y="398"/>
                  <a:pt x="765" y="398"/>
                  <a:pt x="765" y="398"/>
                </a:cubicBezTo>
                <a:lnTo>
                  <a:pt x="426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0AACA52-79A0-4F71-8FCD-29587DFBB234}"/>
              </a:ext>
            </a:extLst>
          </p:cNvPr>
          <p:cNvSpPr>
            <a:spLocks noEditPoints="1"/>
          </p:cNvSpPr>
          <p:nvPr/>
        </p:nvSpPr>
        <p:spPr bwMode="auto">
          <a:xfrm>
            <a:off x="1774063" y="1834253"/>
            <a:ext cx="653284" cy="610266"/>
          </a:xfrm>
          <a:custGeom>
            <a:avLst/>
            <a:gdLst>
              <a:gd name="T0" fmla="*/ 313 w 827"/>
              <a:gd name="T1" fmla="*/ 772 h 772"/>
              <a:gd name="T2" fmla="*/ 240 w 827"/>
              <a:gd name="T3" fmla="*/ 740 h 772"/>
              <a:gd name="T4" fmla="*/ 32 w 827"/>
              <a:gd name="T5" fmla="*/ 533 h 772"/>
              <a:gd name="T6" fmla="*/ 0 w 827"/>
              <a:gd name="T7" fmla="*/ 460 h 772"/>
              <a:gd name="T8" fmla="*/ 32 w 827"/>
              <a:gd name="T9" fmla="*/ 386 h 772"/>
              <a:gd name="T10" fmla="*/ 413 w 827"/>
              <a:gd name="T11" fmla="*/ 6 h 772"/>
              <a:gd name="T12" fmla="*/ 426 w 827"/>
              <a:gd name="T13" fmla="*/ 1 h 772"/>
              <a:gd name="T14" fmla="*/ 439 w 827"/>
              <a:gd name="T15" fmla="*/ 6 h 772"/>
              <a:gd name="T16" fmla="*/ 821 w 827"/>
              <a:gd name="T17" fmla="*/ 404 h 772"/>
              <a:gd name="T18" fmla="*/ 825 w 827"/>
              <a:gd name="T19" fmla="*/ 424 h 772"/>
              <a:gd name="T20" fmla="*/ 808 w 827"/>
              <a:gd name="T21" fmla="*/ 435 h 772"/>
              <a:gd name="T22" fmla="*/ 694 w 827"/>
              <a:gd name="T23" fmla="*/ 435 h 772"/>
              <a:gd name="T24" fmla="*/ 387 w 827"/>
              <a:gd name="T25" fmla="*/ 740 h 772"/>
              <a:gd name="T26" fmla="*/ 313 w 827"/>
              <a:gd name="T27" fmla="*/ 772 h 772"/>
              <a:gd name="T28" fmla="*/ 426 w 827"/>
              <a:gd name="T29" fmla="*/ 45 h 772"/>
              <a:gd name="T30" fmla="*/ 58 w 827"/>
              <a:gd name="T31" fmla="*/ 412 h 772"/>
              <a:gd name="T32" fmla="*/ 37 w 827"/>
              <a:gd name="T33" fmla="*/ 460 h 772"/>
              <a:gd name="T34" fmla="*/ 58 w 827"/>
              <a:gd name="T35" fmla="*/ 507 h 772"/>
              <a:gd name="T36" fmla="*/ 266 w 827"/>
              <a:gd name="T37" fmla="*/ 714 h 772"/>
              <a:gd name="T38" fmla="*/ 361 w 827"/>
              <a:gd name="T39" fmla="*/ 714 h 772"/>
              <a:gd name="T40" fmla="*/ 673 w 827"/>
              <a:gd name="T41" fmla="*/ 403 h 772"/>
              <a:gd name="T42" fmla="*/ 686 w 827"/>
              <a:gd name="T43" fmla="*/ 398 h 772"/>
              <a:gd name="T44" fmla="*/ 765 w 827"/>
              <a:gd name="T45" fmla="*/ 398 h 772"/>
              <a:gd name="T46" fmla="*/ 426 w 827"/>
              <a:gd name="T47" fmla="*/ 45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7" h="772">
                <a:moveTo>
                  <a:pt x="313" y="772"/>
                </a:moveTo>
                <a:cubicBezTo>
                  <a:pt x="286" y="772"/>
                  <a:pt x="260" y="760"/>
                  <a:pt x="240" y="740"/>
                </a:cubicBezTo>
                <a:cubicBezTo>
                  <a:pt x="32" y="533"/>
                  <a:pt x="32" y="533"/>
                  <a:pt x="32" y="533"/>
                </a:cubicBezTo>
                <a:cubicBezTo>
                  <a:pt x="12" y="513"/>
                  <a:pt x="0" y="487"/>
                  <a:pt x="0" y="460"/>
                </a:cubicBezTo>
                <a:cubicBezTo>
                  <a:pt x="0" y="432"/>
                  <a:pt x="12" y="406"/>
                  <a:pt x="32" y="386"/>
                </a:cubicBezTo>
                <a:cubicBezTo>
                  <a:pt x="413" y="6"/>
                  <a:pt x="413" y="6"/>
                  <a:pt x="413" y="6"/>
                </a:cubicBezTo>
                <a:cubicBezTo>
                  <a:pt x="417" y="3"/>
                  <a:pt x="421" y="0"/>
                  <a:pt x="426" y="1"/>
                </a:cubicBezTo>
                <a:cubicBezTo>
                  <a:pt x="431" y="1"/>
                  <a:pt x="436" y="3"/>
                  <a:pt x="439" y="6"/>
                </a:cubicBezTo>
                <a:cubicBezTo>
                  <a:pt x="821" y="404"/>
                  <a:pt x="821" y="404"/>
                  <a:pt x="821" y="404"/>
                </a:cubicBezTo>
                <a:cubicBezTo>
                  <a:pt x="826" y="409"/>
                  <a:pt x="827" y="417"/>
                  <a:pt x="825" y="424"/>
                </a:cubicBezTo>
                <a:cubicBezTo>
                  <a:pt x="822" y="430"/>
                  <a:pt x="815" y="435"/>
                  <a:pt x="808" y="435"/>
                </a:cubicBezTo>
                <a:cubicBezTo>
                  <a:pt x="694" y="435"/>
                  <a:pt x="694" y="435"/>
                  <a:pt x="694" y="435"/>
                </a:cubicBezTo>
                <a:cubicBezTo>
                  <a:pt x="387" y="740"/>
                  <a:pt x="387" y="740"/>
                  <a:pt x="387" y="740"/>
                </a:cubicBezTo>
                <a:cubicBezTo>
                  <a:pt x="367" y="760"/>
                  <a:pt x="341" y="772"/>
                  <a:pt x="313" y="772"/>
                </a:cubicBezTo>
                <a:close/>
                <a:moveTo>
                  <a:pt x="426" y="45"/>
                </a:moveTo>
                <a:cubicBezTo>
                  <a:pt x="58" y="412"/>
                  <a:pt x="58" y="412"/>
                  <a:pt x="58" y="412"/>
                </a:cubicBezTo>
                <a:cubicBezTo>
                  <a:pt x="44" y="425"/>
                  <a:pt x="37" y="442"/>
                  <a:pt x="37" y="460"/>
                </a:cubicBezTo>
                <a:cubicBezTo>
                  <a:pt x="37" y="477"/>
                  <a:pt x="44" y="494"/>
                  <a:pt x="58" y="507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92" y="741"/>
                  <a:pt x="335" y="741"/>
                  <a:pt x="361" y="714"/>
                </a:cubicBezTo>
                <a:cubicBezTo>
                  <a:pt x="673" y="403"/>
                  <a:pt x="673" y="403"/>
                  <a:pt x="673" y="403"/>
                </a:cubicBezTo>
                <a:cubicBezTo>
                  <a:pt x="677" y="400"/>
                  <a:pt x="681" y="398"/>
                  <a:pt x="686" y="398"/>
                </a:cubicBezTo>
                <a:cubicBezTo>
                  <a:pt x="765" y="398"/>
                  <a:pt x="765" y="398"/>
                  <a:pt x="765" y="398"/>
                </a:cubicBezTo>
                <a:lnTo>
                  <a:pt x="426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3ED6A613-2ACC-4810-BFCC-322B12607821}"/>
              </a:ext>
            </a:extLst>
          </p:cNvPr>
          <p:cNvSpPr>
            <a:spLocks noEditPoints="1"/>
          </p:cNvSpPr>
          <p:nvPr/>
        </p:nvSpPr>
        <p:spPr bwMode="auto">
          <a:xfrm>
            <a:off x="3022021" y="1834253"/>
            <a:ext cx="653284" cy="610266"/>
          </a:xfrm>
          <a:custGeom>
            <a:avLst/>
            <a:gdLst>
              <a:gd name="T0" fmla="*/ 313 w 827"/>
              <a:gd name="T1" fmla="*/ 772 h 772"/>
              <a:gd name="T2" fmla="*/ 240 w 827"/>
              <a:gd name="T3" fmla="*/ 740 h 772"/>
              <a:gd name="T4" fmla="*/ 32 w 827"/>
              <a:gd name="T5" fmla="*/ 533 h 772"/>
              <a:gd name="T6" fmla="*/ 0 w 827"/>
              <a:gd name="T7" fmla="*/ 460 h 772"/>
              <a:gd name="T8" fmla="*/ 32 w 827"/>
              <a:gd name="T9" fmla="*/ 386 h 772"/>
              <a:gd name="T10" fmla="*/ 413 w 827"/>
              <a:gd name="T11" fmla="*/ 6 h 772"/>
              <a:gd name="T12" fmla="*/ 426 w 827"/>
              <a:gd name="T13" fmla="*/ 1 h 772"/>
              <a:gd name="T14" fmla="*/ 439 w 827"/>
              <a:gd name="T15" fmla="*/ 6 h 772"/>
              <a:gd name="T16" fmla="*/ 821 w 827"/>
              <a:gd name="T17" fmla="*/ 404 h 772"/>
              <a:gd name="T18" fmla="*/ 825 w 827"/>
              <a:gd name="T19" fmla="*/ 424 h 772"/>
              <a:gd name="T20" fmla="*/ 808 w 827"/>
              <a:gd name="T21" fmla="*/ 435 h 772"/>
              <a:gd name="T22" fmla="*/ 694 w 827"/>
              <a:gd name="T23" fmla="*/ 435 h 772"/>
              <a:gd name="T24" fmla="*/ 387 w 827"/>
              <a:gd name="T25" fmla="*/ 740 h 772"/>
              <a:gd name="T26" fmla="*/ 313 w 827"/>
              <a:gd name="T27" fmla="*/ 772 h 772"/>
              <a:gd name="T28" fmla="*/ 426 w 827"/>
              <a:gd name="T29" fmla="*/ 45 h 772"/>
              <a:gd name="T30" fmla="*/ 58 w 827"/>
              <a:gd name="T31" fmla="*/ 412 h 772"/>
              <a:gd name="T32" fmla="*/ 37 w 827"/>
              <a:gd name="T33" fmla="*/ 460 h 772"/>
              <a:gd name="T34" fmla="*/ 58 w 827"/>
              <a:gd name="T35" fmla="*/ 507 h 772"/>
              <a:gd name="T36" fmla="*/ 266 w 827"/>
              <a:gd name="T37" fmla="*/ 714 h 772"/>
              <a:gd name="T38" fmla="*/ 361 w 827"/>
              <a:gd name="T39" fmla="*/ 714 h 772"/>
              <a:gd name="T40" fmla="*/ 673 w 827"/>
              <a:gd name="T41" fmla="*/ 403 h 772"/>
              <a:gd name="T42" fmla="*/ 686 w 827"/>
              <a:gd name="T43" fmla="*/ 398 h 772"/>
              <a:gd name="T44" fmla="*/ 765 w 827"/>
              <a:gd name="T45" fmla="*/ 398 h 772"/>
              <a:gd name="T46" fmla="*/ 426 w 827"/>
              <a:gd name="T47" fmla="*/ 45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7" h="772">
                <a:moveTo>
                  <a:pt x="313" y="772"/>
                </a:moveTo>
                <a:cubicBezTo>
                  <a:pt x="286" y="772"/>
                  <a:pt x="260" y="760"/>
                  <a:pt x="240" y="740"/>
                </a:cubicBezTo>
                <a:cubicBezTo>
                  <a:pt x="32" y="533"/>
                  <a:pt x="32" y="533"/>
                  <a:pt x="32" y="533"/>
                </a:cubicBezTo>
                <a:cubicBezTo>
                  <a:pt x="12" y="513"/>
                  <a:pt x="0" y="487"/>
                  <a:pt x="0" y="460"/>
                </a:cubicBezTo>
                <a:cubicBezTo>
                  <a:pt x="0" y="432"/>
                  <a:pt x="12" y="406"/>
                  <a:pt x="32" y="386"/>
                </a:cubicBezTo>
                <a:cubicBezTo>
                  <a:pt x="413" y="6"/>
                  <a:pt x="413" y="6"/>
                  <a:pt x="413" y="6"/>
                </a:cubicBezTo>
                <a:cubicBezTo>
                  <a:pt x="417" y="3"/>
                  <a:pt x="421" y="0"/>
                  <a:pt x="426" y="1"/>
                </a:cubicBezTo>
                <a:cubicBezTo>
                  <a:pt x="431" y="1"/>
                  <a:pt x="436" y="3"/>
                  <a:pt x="439" y="6"/>
                </a:cubicBezTo>
                <a:cubicBezTo>
                  <a:pt x="821" y="404"/>
                  <a:pt x="821" y="404"/>
                  <a:pt x="821" y="404"/>
                </a:cubicBezTo>
                <a:cubicBezTo>
                  <a:pt x="826" y="409"/>
                  <a:pt x="827" y="417"/>
                  <a:pt x="825" y="424"/>
                </a:cubicBezTo>
                <a:cubicBezTo>
                  <a:pt x="822" y="430"/>
                  <a:pt x="815" y="435"/>
                  <a:pt x="808" y="435"/>
                </a:cubicBezTo>
                <a:cubicBezTo>
                  <a:pt x="694" y="435"/>
                  <a:pt x="694" y="435"/>
                  <a:pt x="694" y="435"/>
                </a:cubicBezTo>
                <a:cubicBezTo>
                  <a:pt x="387" y="740"/>
                  <a:pt x="387" y="740"/>
                  <a:pt x="387" y="740"/>
                </a:cubicBezTo>
                <a:cubicBezTo>
                  <a:pt x="367" y="760"/>
                  <a:pt x="341" y="772"/>
                  <a:pt x="313" y="772"/>
                </a:cubicBezTo>
                <a:close/>
                <a:moveTo>
                  <a:pt x="426" y="45"/>
                </a:moveTo>
                <a:cubicBezTo>
                  <a:pt x="58" y="412"/>
                  <a:pt x="58" y="412"/>
                  <a:pt x="58" y="412"/>
                </a:cubicBezTo>
                <a:cubicBezTo>
                  <a:pt x="44" y="425"/>
                  <a:pt x="37" y="442"/>
                  <a:pt x="37" y="460"/>
                </a:cubicBezTo>
                <a:cubicBezTo>
                  <a:pt x="37" y="477"/>
                  <a:pt x="44" y="494"/>
                  <a:pt x="58" y="507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92" y="741"/>
                  <a:pt x="335" y="741"/>
                  <a:pt x="361" y="714"/>
                </a:cubicBezTo>
                <a:cubicBezTo>
                  <a:pt x="673" y="403"/>
                  <a:pt x="673" y="403"/>
                  <a:pt x="673" y="403"/>
                </a:cubicBezTo>
                <a:cubicBezTo>
                  <a:pt x="677" y="400"/>
                  <a:pt x="681" y="398"/>
                  <a:pt x="686" y="398"/>
                </a:cubicBezTo>
                <a:cubicBezTo>
                  <a:pt x="765" y="398"/>
                  <a:pt x="765" y="398"/>
                  <a:pt x="765" y="398"/>
                </a:cubicBezTo>
                <a:lnTo>
                  <a:pt x="426" y="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6929103-AA56-4EC5-86AF-843B97AFB61B}"/>
              </a:ext>
            </a:extLst>
          </p:cNvPr>
          <p:cNvSpPr>
            <a:spLocks noEditPoints="1"/>
          </p:cNvSpPr>
          <p:nvPr/>
        </p:nvSpPr>
        <p:spPr bwMode="auto">
          <a:xfrm>
            <a:off x="4312879" y="1834253"/>
            <a:ext cx="653284" cy="610266"/>
          </a:xfrm>
          <a:custGeom>
            <a:avLst/>
            <a:gdLst>
              <a:gd name="T0" fmla="*/ 313 w 827"/>
              <a:gd name="T1" fmla="*/ 772 h 772"/>
              <a:gd name="T2" fmla="*/ 240 w 827"/>
              <a:gd name="T3" fmla="*/ 740 h 772"/>
              <a:gd name="T4" fmla="*/ 32 w 827"/>
              <a:gd name="T5" fmla="*/ 533 h 772"/>
              <a:gd name="T6" fmla="*/ 0 w 827"/>
              <a:gd name="T7" fmla="*/ 460 h 772"/>
              <a:gd name="T8" fmla="*/ 32 w 827"/>
              <a:gd name="T9" fmla="*/ 386 h 772"/>
              <a:gd name="T10" fmla="*/ 413 w 827"/>
              <a:gd name="T11" fmla="*/ 6 h 772"/>
              <a:gd name="T12" fmla="*/ 426 w 827"/>
              <a:gd name="T13" fmla="*/ 1 h 772"/>
              <a:gd name="T14" fmla="*/ 439 w 827"/>
              <a:gd name="T15" fmla="*/ 6 h 772"/>
              <a:gd name="T16" fmla="*/ 821 w 827"/>
              <a:gd name="T17" fmla="*/ 404 h 772"/>
              <a:gd name="T18" fmla="*/ 825 w 827"/>
              <a:gd name="T19" fmla="*/ 424 h 772"/>
              <a:gd name="T20" fmla="*/ 808 w 827"/>
              <a:gd name="T21" fmla="*/ 435 h 772"/>
              <a:gd name="T22" fmla="*/ 694 w 827"/>
              <a:gd name="T23" fmla="*/ 435 h 772"/>
              <a:gd name="T24" fmla="*/ 387 w 827"/>
              <a:gd name="T25" fmla="*/ 740 h 772"/>
              <a:gd name="T26" fmla="*/ 313 w 827"/>
              <a:gd name="T27" fmla="*/ 772 h 772"/>
              <a:gd name="T28" fmla="*/ 426 w 827"/>
              <a:gd name="T29" fmla="*/ 45 h 772"/>
              <a:gd name="T30" fmla="*/ 58 w 827"/>
              <a:gd name="T31" fmla="*/ 412 h 772"/>
              <a:gd name="T32" fmla="*/ 37 w 827"/>
              <a:gd name="T33" fmla="*/ 460 h 772"/>
              <a:gd name="T34" fmla="*/ 58 w 827"/>
              <a:gd name="T35" fmla="*/ 507 h 772"/>
              <a:gd name="T36" fmla="*/ 266 w 827"/>
              <a:gd name="T37" fmla="*/ 714 h 772"/>
              <a:gd name="T38" fmla="*/ 361 w 827"/>
              <a:gd name="T39" fmla="*/ 714 h 772"/>
              <a:gd name="T40" fmla="*/ 673 w 827"/>
              <a:gd name="T41" fmla="*/ 403 h 772"/>
              <a:gd name="T42" fmla="*/ 686 w 827"/>
              <a:gd name="T43" fmla="*/ 398 h 772"/>
              <a:gd name="T44" fmla="*/ 765 w 827"/>
              <a:gd name="T45" fmla="*/ 398 h 772"/>
              <a:gd name="T46" fmla="*/ 426 w 827"/>
              <a:gd name="T47" fmla="*/ 45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7" h="772">
                <a:moveTo>
                  <a:pt x="313" y="772"/>
                </a:moveTo>
                <a:cubicBezTo>
                  <a:pt x="286" y="772"/>
                  <a:pt x="260" y="760"/>
                  <a:pt x="240" y="740"/>
                </a:cubicBezTo>
                <a:cubicBezTo>
                  <a:pt x="32" y="533"/>
                  <a:pt x="32" y="533"/>
                  <a:pt x="32" y="533"/>
                </a:cubicBezTo>
                <a:cubicBezTo>
                  <a:pt x="12" y="513"/>
                  <a:pt x="0" y="487"/>
                  <a:pt x="0" y="460"/>
                </a:cubicBezTo>
                <a:cubicBezTo>
                  <a:pt x="0" y="432"/>
                  <a:pt x="12" y="406"/>
                  <a:pt x="32" y="386"/>
                </a:cubicBezTo>
                <a:cubicBezTo>
                  <a:pt x="413" y="6"/>
                  <a:pt x="413" y="6"/>
                  <a:pt x="413" y="6"/>
                </a:cubicBezTo>
                <a:cubicBezTo>
                  <a:pt x="417" y="3"/>
                  <a:pt x="421" y="0"/>
                  <a:pt x="426" y="1"/>
                </a:cubicBezTo>
                <a:cubicBezTo>
                  <a:pt x="431" y="1"/>
                  <a:pt x="436" y="3"/>
                  <a:pt x="439" y="6"/>
                </a:cubicBezTo>
                <a:cubicBezTo>
                  <a:pt x="821" y="404"/>
                  <a:pt x="821" y="404"/>
                  <a:pt x="821" y="404"/>
                </a:cubicBezTo>
                <a:cubicBezTo>
                  <a:pt x="826" y="409"/>
                  <a:pt x="827" y="417"/>
                  <a:pt x="825" y="424"/>
                </a:cubicBezTo>
                <a:cubicBezTo>
                  <a:pt x="822" y="430"/>
                  <a:pt x="815" y="435"/>
                  <a:pt x="808" y="435"/>
                </a:cubicBezTo>
                <a:cubicBezTo>
                  <a:pt x="694" y="435"/>
                  <a:pt x="694" y="435"/>
                  <a:pt x="694" y="435"/>
                </a:cubicBezTo>
                <a:cubicBezTo>
                  <a:pt x="387" y="740"/>
                  <a:pt x="387" y="740"/>
                  <a:pt x="387" y="740"/>
                </a:cubicBezTo>
                <a:cubicBezTo>
                  <a:pt x="367" y="760"/>
                  <a:pt x="341" y="772"/>
                  <a:pt x="313" y="772"/>
                </a:cubicBezTo>
                <a:close/>
                <a:moveTo>
                  <a:pt x="426" y="45"/>
                </a:moveTo>
                <a:cubicBezTo>
                  <a:pt x="58" y="412"/>
                  <a:pt x="58" y="412"/>
                  <a:pt x="58" y="412"/>
                </a:cubicBezTo>
                <a:cubicBezTo>
                  <a:pt x="44" y="425"/>
                  <a:pt x="37" y="442"/>
                  <a:pt x="37" y="460"/>
                </a:cubicBezTo>
                <a:cubicBezTo>
                  <a:pt x="37" y="477"/>
                  <a:pt x="44" y="494"/>
                  <a:pt x="58" y="507"/>
                </a:cubicBezTo>
                <a:cubicBezTo>
                  <a:pt x="266" y="714"/>
                  <a:pt x="266" y="714"/>
                  <a:pt x="266" y="714"/>
                </a:cubicBezTo>
                <a:cubicBezTo>
                  <a:pt x="292" y="741"/>
                  <a:pt x="335" y="741"/>
                  <a:pt x="361" y="714"/>
                </a:cubicBezTo>
                <a:cubicBezTo>
                  <a:pt x="673" y="403"/>
                  <a:pt x="673" y="403"/>
                  <a:pt x="673" y="403"/>
                </a:cubicBezTo>
                <a:cubicBezTo>
                  <a:pt x="677" y="400"/>
                  <a:pt x="681" y="398"/>
                  <a:pt x="686" y="398"/>
                </a:cubicBezTo>
                <a:cubicBezTo>
                  <a:pt x="765" y="398"/>
                  <a:pt x="765" y="398"/>
                  <a:pt x="765" y="398"/>
                </a:cubicBezTo>
                <a:lnTo>
                  <a:pt x="426" y="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Montserrat" panose="000005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4C0A7E-8D88-4E40-9F5C-62B9F28DE039}"/>
              </a:ext>
            </a:extLst>
          </p:cNvPr>
          <p:cNvGrpSpPr/>
          <p:nvPr/>
        </p:nvGrpSpPr>
        <p:grpSpPr>
          <a:xfrm>
            <a:off x="652657" y="2835221"/>
            <a:ext cx="1047750" cy="3525836"/>
            <a:chOff x="931089" y="2902954"/>
            <a:chExt cx="1047750" cy="3525836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5466605-C2C9-41FC-8CD9-277B3CAED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89" y="5796965"/>
              <a:ext cx="1047750" cy="631825"/>
            </a:xfrm>
            <a:custGeom>
              <a:avLst/>
              <a:gdLst>
                <a:gd name="T0" fmla="*/ 0 w 638"/>
                <a:gd name="T1" fmla="*/ 0 h 385"/>
                <a:gd name="T2" fmla="*/ 0 w 638"/>
                <a:gd name="T3" fmla="*/ 289 h 385"/>
                <a:gd name="T4" fmla="*/ 319 w 638"/>
                <a:gd name="T5" fmla="*/ 385 h 385"/>
                <a:gd name="T6" fmla="*/ 638 w 638"/>
                <a:gd name="T7" fmla="*/ 289 h 385"/>
                <a:gd name="T8" fmla="*/ 638 w 638"/>
                <a:gd name="T9" fmla="*/ 0 h 385"/>
                <a:gd name="T10" fmla="*/ 0 w 638"/>
                <a:gd name="T1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385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0" y="342"/>
                    <a:pt x="143" y="385"/>
                    <a:pt x="319" y="385"/>
                  </a:cubicBezTo>
                  <a:cubicBezTo>
                    <a:pt x="495" y="385"/>
                    <a:pt x="638" y="342"/>
                    <a:pt x="638" y="289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26E536CF-6C79-48CF-A0CD-16049E7B2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89" y="5636628"/>
              <a:ext cx="1047750" cy="3175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B4D0C634-D232-4A57-86F5-48B255FE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489" y="5062008"/>
              <a:ext cx="742950" cy="834970"/>
            </a:xfrm>
            <a:custGeom>
              <a:avLst/>
              <a:gdLst>
                <a:gd name="T0" fmla="*/ 0 w 452"/>
                <a:gd name="T1" fmla="*/ 0 h 309"/>
                <a:gd name="T2" fmla="*/ 0 w 452"/>
                <a:gd name="T3" fmla="*/ 240 h 309"/>
                <a:gd name="T4" fmla="*/ 226 w 452"/>
                <a:gd name="T5" fmla="*/ 309 h 309"/>
                <a:gd name="T6" fmla="*/ 452 w 452"/>
                <a:gd name="T7" fmla="*/ 240 h 309"/>
                <a:gd name="T8" fmla="*/ 452 w 452"/>
                <a:gd name="T9" fmla="*/ 0 h 309"/>
                <a:gd name="T10" fmla="*/ 0 w 452"/>
                <a:gd name="T1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309">
                  <a:moveTo>
                    <a:pt x="0" y="0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0" y="278"/>
                    <a:pt x="101" y="309"/>
                    <a:pt x="226" y="309"/>
                  </a:cubicBezTo>
                  <a:cubicBezTo>
                    <a:pt x="351" y="309"/>
                    <a:pt x="452" y="278"/>
                    <a:pt x="452" y="24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2" name="Oval 8">
              <a:extLst>
                <a:ext uri="{FF2B5EF4-FFF2-40B4-BE49-F238E27FC236}">
                  <a16:creationId xmlns:a16="http://schemas.microsoft.com/office/drawing/2014/main" id="{DA957283-3F39-491A-AC36-DE21A18E0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489" y="4981389"/>
              <a:ext cx="742950" cy="163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AEE59CE-7A00-4B67-995B-59FD7B866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95" y="3369678"/>
              <a:ext cx="742950" cy="2527300"/>
            </a:xfrm>
            <a:custGeom>
              <a:avLst/>
              <a:gdLst>
                <a:gd name="T0" fmla="*/ 452 w 452"/>
                <a:gd name="T1" fmla="*/ 0 h 1538"/>
                <a:gd name="T2" fmla="*/ 0 w 452"/>
                <a:gd name="T3" fmla="*/ 0 h 1538"/>
                <a:gd name="T4" fmla="*/ 0 w 452"/>
                <a:gd name="T5" fmla="*/ 1469 h 1538"/>
                <a:gd name="T6" fmla="*/ 226 w 452"/>
                <a:gd name="T7" fmla="*/ 1538 h 1538"/>
                <a:gd name="T8" fmla="*/ 452 w 452"/>
                <a:gd name="T9" fmla="*/ 1469 h 1538"/>
                <a:gd name="T10" fmla="*/ 452 w 452"/>
                <a:gd name="T11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2" h="1538">
                  <a:moveTo>
                    <a:pt x="4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467"/>
                    <a:pt x="0" y="1469"/>
                  </a:cubicBezTo>
                  <a:cubicBezTo>
                    <a:pt x="0" y="1507"/>
                    <a:pt x="101" y="1538"/>
                    <a:pt x="226" y="1538"/>
                  </a:cubicBezTo>
                  <a:cubicBezTo>
                    <a:pt x="351" y="1538"/>
                    <a:pt x="452" y="1507"/>
                    <a:pt x="452" y="1469"/>
                  </a:cubicBezTo>
                  <a:cubicBezTo>
                    <a:pt x="452" y="1467"/>
                    <a:pt x="452" y="0"/>
                    <a:pt x="452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  <a:alpha val="2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DB6B9AC-8E66-4F70-B24A-C530B794B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089" y="3485565"/>
              <a:ext cx="327025" cy="2370137"/>
            </a:xfrm>
            <a:custGeom>
              <a:avLst/>
              <a:gdLst>
                <a:gd name="T0" fmla="*/ 0 w 199"/>
                <a:gd name="T1" fmla="*/ 0 h 1443"/>
                <a:gd name="T2" fmla="*/ 0 w 199"/>
                <a:gd name="T3" fmla="*/ 1443 h 1443"/>
                <a:gd name="T4" fmla="*/ 199 w 199"/>
                <a:gd name="T5" fmla="*/ 29 h 1443"/>
                <a:gd name="T6" fmla="*/ 164 w 199"/>
                <a:gd name="T7" fmla="*/ 30 h 1443"/>
                <a:gd name="T8" fmla="*/ 37 w 199"/>
                <a:gd name="T9" fmla="*/ 13 h 1443"/>
                <a:gd name="T10" fmla="*/ 0 w 199"/>
                <a:gd name="T11" fmla="*/ 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443">
                  <a:moveTo>
                    <a:pt x="0" y="0"/>
                  </a:moveTo>
                  <a:cubicBezTo>
                    <a:pt x="0" y="1443"/>
                    <a:pt x="0" y="1443"/>
                    <a:pt x="0" y="1443"/>
                  </a:cubicBezTo>
                  <a:cubicBezTo>
                    <a:pt x="0" y="1443"/>
                    <a:pt x="77" y="336"/>
                    <a:pt x="199" y="29"/>
                  </a:cubicBezTo>
                  <a:cubicBezTo>
                    <a:pt x="188" y="30"/>
                    <a:pt x="176" y="30"/>
                    <a:pt x="164" y="30"/>
                  </a:cubicBezTo>
                  <a:cubicBezTo>
                    <a:pt x="117" y="30"/>
                    <a:pt x="73" y="24"/>
                    <a:pt x="37" y="13"/>
                  </a:cubicBezTo>
                  <a:cubicBezTo>
                    <a:pt x="24" y="9"/>
                    <a:pt x="11" y="5"/>
                    <a:pt x="0" y="0"/>
                  </a:cubicBezTo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97ACF96E-4EC1-49F6-B043-A3C5D56D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427" y="3468103"/>
              <a:ext cx="411163" cy="2387600"/>
            </a:xfrm>
            <a:custGeom>
              <a:avLst/>
              <a:gdLst>
                <a:gd name="T0" fmla="*/ 251 w 251"/>
                <a:gd name="T1" fmla="*/ 0 h 1453"/>
                <a:gd name="T2" fmla="*/ 248 w 251"/>
                <a:gd name="T3" fmla="*/ 1 h 1453"/>
                <a:gd name="T4" fmla="*/ 0 w 251"/>
                <a:gd name="T5" fmla="*/ 1453 h 1453"/>
                <a:gd name="T6" fmla="*/ 242 w 251"/>
                <a:gd name="T7" fmla="*/ 1453 h 1453"/>
                <a:gd name="T8" fmla="*/ 251 w 251"/>
                <a:gd name="T9" fmla="*/ 1449 h 1453"/>
                <a:gd name="T10" fmla="*/ 251 w 251"/>
                <a:gd name="T11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453">
                  <a:moveTo>
                    <a:pt x="251" y="0"/>
                  </a:moveTo>
                  <a:cubicBezTo>
                    <a:pt x="250" y="0"/>
                    <a:pt x="249" y="1"/>
                    <a:pt x="248" y="1"/>
                  </a:cubicBezTo>
                  <a:cubicBezTo>
                    <a:pt x="231" y="231"/>
                    <a:pt x="137" y="1395"/>
                    <a:pt x="0" y="1453"/>
                  </a:cubicBezTo>
                  <a:cubicBezTo>
                    <a:pt x="242" y="1453"/>
                    <a:pt x="242" y="1453"/>
                    <a:pt x="242" y="1453"/>
                  </a:cubicBezTo>
                  <a:cubicBezTo>
                    <a:pt x="245" y="1451"/>
                    <a:pt x="248" y="1450"/>
                    <a:pt x="251" y="1449"/>
                  </a:cubicBezTo>
                  <a:cubicBezTo>
                    <a:pt x="251" y="0"/>
                    <a:pt x="251" y="0"/>
                    <a:pt x="251" y="0"/>
                  </a:cubicBezTo>
                </a:path>
              </a:pathLst>
            </a:custGeom>
            <a:solidFill>
              <a:schemeClr val="bg1">
                <a:alpha val="4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F0FE32E-D706-4A59-8D22-07E13A55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89" y="3045035"/>
              <a:ext cx="1047750" cy="453407"/>
            </a:xfrm>
            <a:custGeom>
              <a:avLst/>
              <a:gdLst>
                <a:gd name="T0" fmla="*/ 0 w 638"/>
                <a:gd name="T1" fmla="*/ 0 h 385"/>
                <a:gd name="T2" fmla="*/ 0 w 638"/>
                <a:gd name="T3" fmla="*/ 288 h 385"/>
                <a:gd name="T4" fmla="*/ 319 w 638"/>
                <a:gd name="T5" fmla="*/ 385 h 385"/>
                <a:gd name="T6" fmla="*/ 638 w 638"/>
                <a:gd name="T7" fmla="*/ 288 h 385"/>
                <a:gd name="T8" fmla="*/ 638 w 638"/>
                <a:gd name="T9" fmla="*/ 0 h 385"/>
                <a:gd name="T10" fmla="*/ 0 w 638"/>
                <a:gd name="T1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385">
                  <a:moveTo>
                    <a:pt x="0" y="0"/>
                  </a:moveTo>
                  <a:cubicBezTo>
                    <a:pt x="0" y="288"/>
                    <a:pt x="0" y="288"/>
                    <a:pt x="0" y="288"/>
                  </a:cubicBezTo>
                  <a:cubicBezTo>
                    <a:pt x="0" y="342"/>
                    <a:pt x="143" y="385"/>
                    <a:pt x="319" y="385"/>
                  </a:cubicBezTo>
                  <a:cubicBezTo>
                    <a:pt x="495" y="385"/>
                    <a:pt x="638" y="342"/>
                    <a:pt x="638" y="288"/>
                  </a:cubicBezTo>
                  <a:cubicBezTo>
                    <a:pt x="638" y="0"/>
                    <a:pt x="638" y="0"/>
                    <a:pt x="63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EF32C57D-4B0F-472D-B106-1B4A8D559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89" y="2902954"/>
              <a:ext cx="1047750" cy="31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0976E5-9356-4FB4-B10B-4DB47B44C97B}"/>
                </a:ext>
              </a:extLst>
            </p:cNvPr>
            <p:cNvSpPr txBox="1"/>
            <p:nvPr/>
          </p:nvSpPr>
          <p:spPr>
            <a:xfrm>
              <a:off x="1060127" y="5975631"/>
              <a:ext cx="742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Montserrat" panose="00000500000000000000" pitchFamily="2" charset="0"/>
                  <a:cs typeface="Lato Regular"/>
                </a:rPr>
                <a:t>39%</a:t>
              </a:r>
              <a:endParaRPr lang="id-ID" sz="2000" dirty="0">
                <a:solidFill>
                  <a:schemeClr val="bg1"/>
                </a:solidFill>
                <a:latin typeface="Montserrat" panose="00000500000000000000" pitchFamily="2" charset="0"/>
                <a:cs typeface="Lato Regular"/>
              </a:endParaRPr>
            </a:p>
          </p:txBody>
        </p:sp>
        <p:sp>
          <p:nvSpPr>
            <p:cNvPr id="29" name="Oval 20">
              <a:extLst>
                <a:ext uri="{FF2B5EF4-FFF2-40B4-BE49-F238E27FC236}">
                  <a16:creationId xmlns:a16="http://schemas.microsoft.com/office/drawing/2014/main" id="{7FF20ED1-2964-4133-89E6-B875E328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643" y="3012213"/>
              <a:ext cx="326642" cy="9898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CF1280-1F9F-4B81-B887-7BFE3352B461}"/>
              </a:ext>
            </a:extLst>
          </p:cNvPr>
          <p:cNvGrpSpPr/>
          <p:nvPr/>
        </p:nvGrpSpPr>
        <p:grpSpPr>
          <a:xfrm>
            <a:off x="1919729" y="2839367"/>
            <a:ext cx="1046163" cy="3525836"/>
            <a:chOff x="1919729" y="2839367"/>
            <a:chExt cx="1046163" cy="352583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1A8E26-4F78-4BF5-BB10-8FAF275D305E}"/>
                </a:ext>
              </a:extLst>
            </p:cNvPr>
            <p:cNvGrpSpPr/>
            <p:nvPr/>
          </p:nvGrpSpPr>
          <p:grpSpPr>
            <a:xfrm>
              <a:off x="1919729" y="2839367"/>
              <a:ext cx="1046163" cy="3525836"/>
              <a:chOff x="2093777" y="2453130"/>
              <a:chExt cx="1046163" cy="3525836"/>
            </a:xfrm>
          </p:grpSpPr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AF22224E-BA68-4E55-BB98-3D3D8E181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777" y="5347141"/>
                <a:ext cx="1046163" cy="631825"/>
              </a:xfrm>
              <a:custGeom>
                <a:avLst/>
                <a:gdLst>
                  <a:gd name="T0" fmla="*/ 0 w 637"/>
                  <a:gd name="T1" fmla="*/ 0 h 385"/>
                  <a:gd name="T2" fmla="*/ 0 w 637"/>
                  <a:gd name="T3" fmla="*/ 289 h 385"/>
                  <a:gd name="T4" fmla="*/ 319 w 637"/>
                  <a:gd name="T5" fmla="*/ 385 h 385"/>
                  <a:gd name="T6" fmla="*/ 637 w 637"/>
                  <a:gd name="T7" fmla="*/ 289 h 385"/>
                  <a:gd name="T8" fmla="*/ 637 w 637"/>
                  <a:gd name="T9" fmla="*/ 0 h 385"/>
                  <a:gd name="T10" fmla="*/ 0 w 637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385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342"/>
                      <a:pt x="143" y="385"/>
                      <a:pt x="319" y="385"/>
                    </a:cubicBezTo>
                    <a:cubicBezTo>
                      <a:pt x="495" y="385"/>
                      <a:pt x="637" y="342"/>
                      <a:pt x="637" y="289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4" name="Oval 22">
                <a:extLst>
                  <a:ext uri="{FF2B5EF4-FFF2-40B4-BE49-F238E27FC236}">
                    <a16:creationId xmlns:a16="http://schemas.microsoft.com/office/drawing/2014/main" id="{71B7BA5D-AC04-4146-AEB0-2E9CF0C71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777" y="5186804"/>
                <a:ext cx="1046163" cy="3175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21C09155-9D4A-49AC-8283-82A4CAAD7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177" y="4381941"/>
                <a:ext cx="739775" cy="1065212"/>
              </a:xfrm>
              <a:custGeom>
                <a:avLst/>
                <a:gdLst>
                  <a:gd name="T0" fmla="*/ 0 w 451"/>
                  <a:gd name="T1" fmla="*/ 0 h 648"/>
                  <a:gd name="T2" fmla="*/ 0 w 451"/>
                  <a:gd name="T3" fmla="*/ 579 h 648"/>
                  <a:gd name="T4" fmla="*/ 226 w 451"/>
                  <a:gd name="T5" fmla="*/ 648 h 648"/>
                  <a:gd name="T6" fmla="*/ 451 w 451"/>
                  <a:gd name="T7" fmla="*/ 579 h 648"/>
                  <a:gd name="T8" fmla="*/ 451 w 451"/>
                  <a:gd name="T9" fmla="*/ 0 h 648"/>
                  <a:gd name="T10" fmla="*/ 0 w 451"/>
                  <a:gd name="T11" fmla="*/ 0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1" h="648">
                    <a:moveTo>
                      <a:pt x="0" y="0"/>
                    </a:moveTo>
                    <a:cubicBezTo>
                      <a:pt x="0" y="579"/>
                      <a:pt x="0" y="579"/>
                      <a:pt x="0" y="579"/>
                    </a:cubicBezTo>
                    <a:cubicBezTo>
                      <a:pt x="0" y="617"/>
                      <a:pt x="101" y="648"/>
                      <a:pt x="226" y="648"/>
                    </a:cubicBezTo>
                    <a:cubicBezTo>
                      <a:pt x="350" y="648"/>
                      <a:pt x="451" y="617"/>
                      <a:pt x="451" y="579"/>
                    </a:cubicBezTo>
                    <a:cubicBezTo>
                      <a:pt x="451" y="0"/>
                      <a:pt x="451" y="0"/>
                      <a:pt x="45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6" name="Oval 24">
                <a:extLst>
                  <a:ext uri="{FF2B5EF4-FFF2-40B4-BE49-F238E27FC236}">
                    <a16:creationId xmlns:a16="http://schemas.microsoft.com/office/drawing/2014/main" id="{64EC11B5-BBA0-47A4-9FE0-8C08E28C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6177" y="4299391"/>
                <a:ext cx="739775" cy="16351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A3E9D721-3ED7-4750-9C22-3970B3E49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177" y="2919854"/>
                <a:ext cx="739775" cy="2527300"/>
              </a:xfrm>
              <a:custGeom>
                <a:avLst/>
                <a:gdLst>
                  <a:gd name="T0" fmla="*/ 451 w 451"/>
                  <a:gd name="T1" fmla="*/ 0 h 1538"/>
                  <a:gd name="T2" fmla="*/ 0 w 451"/>
                  <a:gd name="T3" fmla="*/ 0 h 1538"/>
                  <a:gd name="T4" fmla="*/ 0 w 451"/>
                  <a:gd name="T5" fmla="*/ 1469 h 1538"/>
                  <a:gd name="T6" fmla="*/ 226 w 451"/>
                  <a:gd name="T7" fmla="*/ 1538 h 1538"/>
                  <a:gd name="T8" fmla="*/ 451 w 451"/>
                  <a:gd name="T9" fmla="*/ 1469 h 1538"/>
                  <a:gd name="T10" fmla="*/ 451 w 451"/>
                  <a:gd name="T11" fmla="*/ 0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1" h="1538">
                    <a:moveTo>
                      <a:pt x="4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467"/>
                      <a:pt x="0" y="1469"/>
                    </a:cubicBezTo>
                    <a:cubicBezTo>
                      <a:pt x="0" y="1507"/>
                      <a:pt x="101" y="1538"/>
                      <a:pt x="226" y="1538"/>
                    </a:cubicBezTo>
                    <a:cubicBezTo>
                      <a:pt x="350" y="1538"/>
                      <a:pt x="451" y="1507"/>
                      <a:pt x="451" y="1469"/>
                    </a:cubicBezTo>
                    <a:cubicBezTo>
                      <a:pt x="451" y="1467"/>
                      <a:pt x="451" y="0"/>
                      <a:pt x="45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8" name="Freeform 29">
                <a:extLst>
                  <a:ext uri="{FF2B5EF4-FFF2-40B4-BE49-F238E27FC236}">
                    <a16:creationId xmlns:a16="http://schemas.microsoft.com/office/drawing/2014/main" id="{0B5E1A6A-7582-4C4C-BAEC-3C5505785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777" y="3035741"/>
                <a:ext cx="327025" cy="2370137"/>
              </a:xfrm>
              <a:custGeom>
                <a:avLst/>
                <a:gdLst>
                  <a:gd name="T0" fmla="*/ 0 w 199"/>
                  <a:gd name="T1" fmla="*/ 0 h 1443"/>
                  <a:gd name="T2" fmla="*/ 0 w 199"/>
                  <a:gd name="T3" fmla="*/ 1443 h 1443"/>
                  <a:gd name="T4" fmla="*/ 199 w 199"/>
                  <a:gd name="T5" fmla="*/ 29 h 1443"/>
                  <a:gd name="T6" fmla="*/ 164 w 199"/>
                  <a:gd name="T7" fmla="*/ 30 h 1443"/>
                  <a:gd name="T8" fmla="*/ 37 w 199"/>
                  <a:gd name="T9" fmla="*/ 13 h 1443"/>
                  <a:gd name="T10" fmla="*/ 0 w 199"/>
                  <a:gd name="T11" fmla="*/ 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443">
                    <a:moveTo>
                      <a:pt x="0" y="0"/>
                    </a:moveTo>
                    <a:cubicBezTo>
                      <a:pt x="0" y="1443"/>
                      <a:pt x="0" y="1443"/>
                      <a:pt x="0" y="1443"/>
                    </a:cubicBezTo>
                    <a:cubicBezTo>
                      <a:pt x="0" y="1443"/>
                      <a:pt x="77" y="336"/>
                      <a:pt x="199" y="29"/>
                    </a:cubicBezTo>
                    <a:cubicBezTo>
                      <a:pt x="188" y="30"/>
                      <a:pt x="176" y="30"/>
                      <a:pt x="164" y="30"/>
                    </a:cubicBezTo>
                    <a:cubicBezTo>
                      <a:pt x="117" y="30"/>
                      <a:pt x="73" y="24"/>
                      <a:pt x="37" y="13"/>
                    </a:cubicBezTo>
                    <a:cubicBezTo>
                      <a:pt x="23" y="9"/>
                      <a:pt x="11" y="5"/>
                      <a:pt x="0" y="0"/>
                    </a:cubicBezTo>
                  </a:path>
                </a:pathLst>
              </a:custGeom>
              <a:solidFill>
                <a:schemeClr val="bg1">
                  <a:alpha val="4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0C25D756-1B6E-422C-882D-27BD4DC79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939" y="3018279"/>
                <a:ext cx="412750" cy="2387600"/>
              </a:xfrm>
              <a:custGeom>
                <a:avLst/>
                <a:gdLst>
                  <a:gd name="T0" fmla="*/ 251 w 251"/>
                  <a:gd name="T1" fmla="*/ 0 h 1453"/>
                  <a:gd name="T2" fmla="*/ 249 w 251"/>
                  <a:gd name="T3" fmla="*/ 1 h 1453"/>
                  <a:gd name="T4" fmla="*/ 0 w 251"/>
                  <a:gd name="T5" fmla="*/ 1453 h 1453"/>
                  <a:gd name="T6" fmla="*/ 242 w 251"/>
                  <a:gd name="T7" fmla="*/ 1453 h 1453"/>
                  <a:gd name="T8" fmla="*/ 251 w 251"/>
                  <a:gd name="T9" fmla="*/ 1449 h 1453"/>
                  <a:gd name="T10" fmla="*/ 251 w 251"/>
                  <a:gd name="T11" fmla="*/ 0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453">
                    <a:moveTo>
                      <a:pt x="251" y="0"/>
                    </a:moveTo>
                    <a:cubicBezTo>
                      <a:pt x="251" y="0"/>
                      <a:pt x="250" y="1"/>
                      <a:pt x="249" y="1"/>
                    </a:cubicBezTo>
                    <a:cubicBezTo>
                      <a:pt x="231" y="231"/>
                      <a:pt x="137" y="1395"/>
                      <a:pt x="0" y="1453"/>
                    </a:cubicBezTo>
                    <a:cubicBezTo>
                      <a:pt x="242" y="1453"/>
                      <a:pt x="242" y="1453"/>
                      <a:pt x="242" y="1453"/>
                    </a:cubicBezTo>
                    <a:cubicBezTo>
                      <a:pt x="246" y="1451"/>
                      <a:pt x="249" y="1450"/>
                      <a:pt x="251" y="1449"/>
                    </a:cubicBezTo>
                    <a:cubicBezTo>
                      <a:pt x="251" y="0"/>
                      <a:pt x="251" y="0"/>
                      <a:pt x="251" y="0"/>
                    </a:cubicBezTo>
                  </a:path>
                </a:pathLst>
              </a:custGeom>
              <a:solidFill>
                <a:schemeClr val="bg1">
                  <a:alpha val="4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:a16="http://schemas.microsoft.com/office/drawing/2014/main" id="{537A9FF1-657B-4FCD-965C-8F3E75E4A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3777" y="2595211"/>
                <a:ext cx="1046163" cy="449261"/>
              </a:xfrm>
              <a:custGeom>
                <a:avLst/>
                <a:gdLst>
                  <a:gd name="T0" fmla="*/ 0 w 637"/>
                  <a:gd name="T1" fmla="*/ 0 h 385"/>
                  <a:gd name="T2" fmla="*/ 0 w 637"/>
                  <a:gd name="T3" fmla="*/ 288 h 385"/>
                  <a:gd name="T4" fmla="*/ 319 w 637"/>
                  <a:gd name="T5" fmla="*/ 385 h 385"/>
                  <a:gd name="T6" fmla="*/ 637 w 637"/>
                  <a:gd name="T7" fmla="*/ 288 h 385"/>
                  <a:gd name="T8" fmla="*/ 637 w 637"/>
                  <a:gd name="T9" fmla="*/ 0 h 385"/>
                  <a:gd name="T10" fmla="*/ 0 w 637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385">
                    <a:moveTo>
                      <a:pt x="0" y="0"/>
                    </a:moveTo>
                    <a:cubicBezTo>
                      <a:pt x="0" y="288"/>
                      <a:pt x="0" y="288"/>
                      <a:pt x="0" y="288"/>
                    </a:cubicBezTo>
                    <a:cubicBezTo>
                      <a:pt x="0" y="342"/>
                      <a:pt x="143" y="385"/>
                      <a:pt x="319" y="385"/>
                    </a:cubicBezTo>
                    <a:cubicBezTo>
                      <a:pt x="495" y="385"/>
                      <a:pt x="637" y="342"/>
                      <a:pt x="637" y="288"/>
                    </a:cubicBezTo>
                    <a:cubicBezTo>
                      <a:pt x="637" y="0"/>
                      <a:pt x="637" y="0"/>
                      <a:pt x="6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1" name="Oval 36">
                <a:extLst>
                  <a:ext uri="{FF2B5EF4-FFF2-40B4-BE49-F238E27FC236}">
                    <a16:creationId xmlns:a16="http://schemas.microsoft.com/office/drawing/2014/main" id="{D44795D8-14B1-4914-8CD3-3708D6D02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777" y="2453130"/>
                <a:ext cx="1046163" cy="317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01B917F-7A46-4421-AEF2-64CF721CC3AA}"/>
                  </a:ext>
                </a:extLst>
              </p:cNvPr>
              <p:cNvSpPr txBox="1"/>
              <p:nvPr/>
            </p:nvSpPr>
            <p:spPr>
              <a:xfrm>
                <a:off x="2237594" y="5525807"/>
                <a:ext cx="756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Montserrat" panose="00000500000000000000" pitchFamily="2" charset="0"/>
                    <a:cs typeface="Lato Regular"/>
                  </a:rPr>
                  <a:t>68%</a:t>
                </a:r>
                <a:endParaRPr lang="id-ID" sz="2000" dirty="0">
                  <a:solidFill>
                    <a:schemeClr val="bg1"/>
                  </a:solidFill>
                  <a:latin typeface="Montserrat" panose="00000500000000000000" pitchFamily="2" charset="0"/>
                  <a:cs typeface="Lato Regular"/>
                </a:endParaRPr>
              </a:p>
            </p:txBody>
          </p:sp>
        </p:grp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68A578D5-D4A2-4A59-A3A8-28FB04CA0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695" y="2938759"/>
              <a:ext cx="326642" cy="9898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24EAE5-9F6F-4318-AA9A-F9B99F247A52}"/>
              </a:ext>
            </a:extLst>
          </p:cNvPr>
          <p:cNvGrpSpPr/>
          <p:nvPr/>
        </p:nvGrpSpPr>
        <p:grpSpPr>
          <a:xfrm>
            <a:off x="3182586" y="2831252"/>
            <a:ext cx="1046163" cy="3525836"/>
            <a:chOff x="4094842" y="2192779"/>
            <a:chExt cx="1046163" cy="35258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75C766-761E-4BAB-8810-ACDD52816ADE}"/>
                </a:ext>
              </a:extLst>
            </p:cNvPr>
            <p:cNvGrpSpPr/>
            <p:nvPr/>
          </p:nvGrpSpPr>
          <p:grpSpPr>
            <a:xfrm>
              <a:off x="4094842" y="2192779"/>
              <a:ext cx="1046163" cy="3525836"/>
              <a:chOff x="3259002" y="2453130"/>
              <a:chExt cx="1046163" cy="3525836"/>
            </a:xfrm>
          </p:grpSpPr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568EF27F-339D-491D-8507-A7FC90EF2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002" y="5347141"/>
                <a:ext cx="1046163" cy="631825"/>
              </a:xfrm>
              <a:custGeom>
                <a:avLst/>
                <a:gdLst>
                  <a:gd name="T0" fmla="*/ 0 w 637"/>
                  <a:gd name="T1" fmla="*/ 0 h 385"/>
                  <a:gd name="T2" fmla="*/ 0 w 637"/>
                  <a:gd name="T3" fmla="*/ 289 h 385"/>
                  <a:gd name="T4" fmla="*/ 318 w 637"/>
                  <a:gd name="T5" fmla="*/ 385 h 385"/>
                  <a:gd name="T6" fmla="*/ 637 w 637"/>
                  <a:gd name="T7" fmla="*/ 289 h 385"/>
                  <a:gd name="T8" fmla="*/ 637 w 637"/>
                  <a:gd name="T9" fmla="*/ 0 h 385"/>
                  <a:gd name="T10" fmla="*/ 0 w 637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385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342"/>
                      <a:pt x="142" y="385"/>
                      <a:pt x="318" y="385"/>
                    </a:cubicBezTo>
                    <a:cubicBezTo>
                      <a:pt x="494" y="385"/>
                      <a:pt x="637" y="342"/>
                      <a:pt x="637" y="289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7" name="Oval 38">
                <a:extLst>
                  <a:ext uri="{FF2B5EF4-FFF2-40B4-BE49-F238E27FC236}">
                    <a16:creationId xmlns:a16="http://schemas.microsoft.com/office/drawing/2014/main" id="{1C30232B-BAD0-47C7-A38E-B7340E303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9002" y="5186804"/>
                <a:ext cx="1046163" cy="3175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8" name="Freeform 39">
                <a:extLst>
                  <a:ext uri="{FF2B5EF4-FFF2-40B4-BE49-F238E27FC236}">
                    <a16:creationId xmlns:a16="http://schemas.microsoft.com/office/drawing/2014/main" id="{83318B8C-A092-4F43-9664-3527D772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402" y="3959666"/>
                <a:ext cx="741363" cy="1487487"/>
              </a:xfrm>
              <a:custGeom>
                <a:avLst/>
                <a:gdLst>
                  <a:gd name="T0" fmla="*/ 0 w 451"/>
                  <a:gd name="T1" fmla="*/ 0 h 905"/>
                  <a:gd name="T2" fmla="*/ 0 w 451"/>
                  <a:gd name="T3" fmla="*/ 836 h 905"/>
                  <a:gd name="T4" fmla="*/ 225 w 451"/>
                  <a:gd name="T5" fmla="*/ 905 h 905"/>
                  <a:gd name="T6" fmla="*/ 451 w 451"/>
                  <a:gd name="T7" fmla="*/ 836 h 905"/>
                  <a:gd name="T8" fmla="*/ 451 w 451"/>
                  <a:gd name="T9" fmla="*/ 0 h 905"/>
                  <a:gd name="T10" fmla="*/ 0 w 451"/>
                  <a:gd name="T11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1" h="905">
                    <a:moveTo>
                      <a:pt x="0" y="0"/>
                    </a:moveTo>
                    <a:cubicBezTo>
                      <a:pt x="0" y="836"/>
                      <a:pt x="0" y="836"/>
                      <a:pt x="0" y="836"/>
                    </a:cubicBezTo>
                    <a:cubicBezTo>
                      <a:pt x="0" y="874"/>
                      <a:pt x="101" y="905"/>
                      <a:pt x="225" y="905"/>
                    </a:cubicBezTo>
                    <a:cubicBezTo>
                      <a:pt x="350" y="905"/>
                      <a:pt x="451" y="874"/>
                      <a:pt x="451" y="836"/>
                    </a:cubicBezTo>
                    <a:cubicBezTo>
                      <a:pt x="451" y="0"/>
                      <a:pt x="451" y="0"/>
                      <a:pt x="45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49" name="Oval 40">
                <a:extLst>
                  <a:ext uri="{FF2B5EF4-FFF2-40B4-BE49-F238E27FC236}">
                    <a16:creationId xmlns:a16="http://schemas.microsoft.com/office/drawing/2014/main" id="{773982BE-CFDD-4C8F-806A-45E51C854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402" y="3878704"/>
                <a:ext cx="741363" cy="16192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0" name="Freeform 41">
                <a:extLst>
                  <a:ext uri="{FF2B5EF4-FFF2-40B4-BE49-F238E27FC236}">
                    <a16:creationId xmlns:a16="http://schemas.microsoft.com/office/drawing/2014/main" id="{577188B8-D273-4C31-8962-57229AB5A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402" y="2919854"/>
                <a:ext cx="741363" cy="2527300"/>
              </a:xfrm>
              <a:custGeom>
                <a:avLst/>
                <a:gdLst>
                  <a:gd name="T0" fmla="*/ 451 w 451"/>
                  <a:gd name="T1" fmla="*/ 0 h 1538"/>
                  <a:gd name="T2" fmla="*/ 0 w 451"/>
                  <a:gd name="T3" fmla="*/ 0 h 1538"/>
                  <a:gd name="T4" fmla="*/ 0 w 451"/>
                  <a:gd name="T5" fmla="*/ 1469 h 1538"/>
                  <a:gd name="T6" fmla="*/ 225 w 451"/>
                  <a:gd name="T7" fmla="*/ 1538 h 1538"/>
                  <a:gd name="T8" fmla="*/ 451 w 451"/>
                  <a:gd name="T9" fmla="*/ 1469 h 1538"/>
                  <a:gd name="T10" fmla="*/ 451 w 451"/>
                  <a:gd name="T11" fmla="*/ 0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1" h="1538">
                    <a:moveTo>
                      <a:pt x="4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467"/>
                      <a:pt x="0" y="1469"/>
                    </a:cubicBezTo>
                    <a:cubicBezTo>
                      <a:pt x="0" y="1507"/>
                      <a:pt x="101" y="1538"/>
                      <a:pt x="225" y="1538"/>
                    </a:cubicBezTo>
                    <a:cubicBezTo>
                      <a:pt x="350" y="1538"/>
                      <a:pt x="451" y="1507"/>
                      <a:pt x="451" y="1469"/>
                    </a:cubicBezTo>
                    <a:cubicBezTo>
                      <a:pt x="451" y="1467"/>
                      <a:pt x="451" y="0"/>
                      <a:pt x="451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8845354D-6402-49F3-AD0F-08B5AE6F3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589" y="3035741"/>
                <a:ext cx="327025" cy="2370137"/>
              </a:xfrm>
              <a:custGeom>
                <a:avLst/>
                <a:gdLst>
                  <a:gd name="T0" fmla="*/ 0 w 199"/>
                  <a:gd name="T1" fmla="*/ 0 h 1443"/>
                  <a:gd name="T2" fmla="*/ 0 w 199"/>
                  <a:gd name="T3" fmla="*/ 1443 h 1443"/>
                  <a:gd name="T4" fmla="*/ 199 w 199"/>
                  <a:gd name="T5" fmla="*/ 29 h 1443"/>
                  <a:gd name="T6" fmla="*/ 163 w 199"/>
                  <a:gd name="T7" fmla="*/ 30 h 1443"/>
                  <a:gd name="T8" fmla="*/ 36 w 199"/>
                  <a:gd name="T9" fmla="*/ 13 h 1443"/>
                  <a:gd name="T10" fmla="*/ 0 w 199"/>
                  <a:gd name="T11" fmla="*/ 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443">
                    <a:moveTo>
                      <a:pt x="0" y="0"/>
                    </a:moveTo>
                    <a:cubicBezTo>
                      <a:pt x="0" y="1443"/>
                      <a:pt x="0" y="1443"/>
                      <a:pt x="0" y="1443"/>
                    </a:cubicBezTo>
                    <a:cubicBezTo>
                      <a:pt x="0" y="1443"/>
                      <a:pt x="77" y="336"/>
                      <a:pt x="199" y="29"/>
                    </a:cubicBezTo>
                    <a:cubicBezTo>
                      <a:pt x="187" y="30"/>
                      <a:pt x="175" y="30"/>
                      <a:pt x="163" y="30"/>
                    </a:cubicBezTo>
                    <a:cubicBezTo>
                      <a:pt x="116" y="30"/>
                      <a:pt x="73" y="24"/>
                      <a:pt x="36" y="13"/>
                    </a:cubicBezTo>
                    <a:cubicBezTo>
                      <a:pt x="23" y="9"/>
                      <a:pt x="11" y="5"/>
                      <a:pt x="0" y="0"/>
                    </a:cubicBezTo>
                  </a:path>
                </a:pathLst>
              </a:custGeom>
              <a:solidFill>
                <a:schemeClr val="bg1">
                  <a:alpha val="4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2" name="Freeform 48">
                <a:extLst>
                  <a:ext uri="{FF2B5EF4-FFF2-40B4-BE49-F238E27FC236}">
                    <a16:creationId xmlns:a16="http://schemas.microsoft.com/office/drawing/2014/main" id="{D660DE57-BB20-44E0-90E0-DA7B9A010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752" y="3018279"/>
                <a:ext cx="412750" cy="2387600"/>
              </a:xfrm>
              <a:custGeom>
                <a:avLst/>
                <a:gdLst>
                  <a:gd name="T0" fmla="*/ 251 w 251"/>
                  <a:gd name="T1" fmla="*/ 0 h 1453"/>
                  <a:gd name="T2" fmla="*/ 248 w 251"/>
                  <a:gd name="T3" fmla="*/ 1 h 1453"/>
                  <a:gd name="T4" fmla="*/ 0 w 251"/>
                  <a:gd name="T5" fmla="*/ 1453 h 1453"/>
                  <a:gd name="T6" fmla="*/ 242 w 251"/>
                  <a:gd name="T7" fmla="*/ 1453 h 1453"/>
                  <a:gd name="T8" fmla="*/ 251 w 251"/>
                  <a:gd name="T9" fmla="*/ 1449 h 1453"/>
                  <a:gd name="T10" fmla="*/ 251 w 251"/>
                  <a:gd name="T11" fmla="*/ 0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453">
                    <a:moveTo>
                      <a:pt x="251" y="0"/>
                    </a:moveTo>
                    <a:cubicBezTo>
                      <a:pt x="250" y="0"/>
                      <a:pt x="249" y="1"/>
                      <a:pt x="248" y="1"/>
                    </a:cubicBezTo>
                    <a:cubicBezTo>
                      <a:pt x="231" y="231"/>
                      <a:pt x="137" y="1395"/>
                      <a:pt x="0" y="1453"/>
                    </a:cubicBezTo>
                    <a:cubicBezTo>
                      <a:pt x="242" y="1453"/>
                      <a:pt x="242" y="1453"/>
                      <a:pt x="242" y="1453"/>
                    </a:cubicBezTo>
                    <a:cubicBezTo>
                      <a:pt x="245" y="1451"/>
                      <a:pt x="248" y="1450"/>
                      <a:pt x="251" y="1449"/>
                    </a:cubicBezTo>
                    <a:cubicBezTo>
                      <a:pt x="251" y="0"/>
                      <a:pt x="251" y="0"/>
                      <a:pt x="251" y="0"/>
                    </a:cubicBezTo>
                  </a:path>
                </a:pathLst>
              </a:custGeom>
              <a:solidFill>
                <a:schemeClr val="bg1">
                  <a:alpha val="4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Freeform 51">
                <a:extLst>
                  <a:ext uri="{FF2B5EF4-FFF2-40B4-BE49-F238E27FC236}">
                    <a16:creationId xmlns:a16="http://schemas.microsoft.com/office/drawing/2014/main" id="{15A2DD3C-A2B7-4824-B914-A99748E3C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002" y="2595211"/>
                <a:ext cx="1046163" cy="449261"/>
              </a:xfrm>
              <a:custGeom>
                <a:avLst/>
                <a:gdLst>
                  <a:gd name="T0" fmla="*/ 0 w 637"/>
                  <a:gd name="T1" fmla="*/ 0 h 385"/>
                  <a:gd name="T2" fmla="*/ 0 w 637"/>
                  <a:gd name="T3" fmla="*/ 288 h 385"/>
                  <a:gd name="T4" fmla="*/ 318 w 637"/>
                  <a:gd name="T5" fmla="*/ 385 h 385"/>
                  <a:gd name="T6" fmla="*/ 637 w 637"/>
                  <a:gd name="T7" fmla="*/ 288 h 385"/>
                  <a:gd name="T8" fmla="*/ 637 w 637"/>
                  <a:gd name="T9" fmla="*/ 0 h 385"/>
                  <a:gd name="T10" fmla="*/ 0 w 637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385">
                    <a:moveTo>
                      <a:pt x="0" y="0"/>
                    </a:moveTo>
                    <a:cubicBezTo>
                      <a:pt x="0" y="288"/>
                      <a:pt x="0" y="288"/>
                      <a:pt x="0" y="288"/>
                    </a:cubicBezTo>
                    <a:cubicBezTo>
                      <a:pt x="0" y="342"/>
                      <a:pt x="142" y="385"/>
                      <a:pt x="318" y="385"/>
                    </a:cubicBezTo>
                    <a:cubicBezTo>
                      <a:pt x="494" y="385"/>
                      <a:pt x="637" y="342"/>
                      <a:pt x="637" y="288"/>
                    </a:cubicBezTo>
                    <a:cubicBezTo>
                      <a:pt x="637" y="0"/>
                      <a:pt x="637" y="0"/>
                      <a:pt x="6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Oval 52">
                <a:extLst>
                  <a:ext uri="{FF2B5EF4-FFF2-40B4-BE49-F238E27FC236}">
                    <a16:creationId xmlns:a16="http://schemas.microsoft.com/office/drawing/2014/main" id="{C1594DED-14A6-4F41-9FCB-B4CD89CBA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9002" y="2453130"/>
                <a:ext cx="1046163" cy="3175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7C4647-8274-41AB-9117-0D65AB141585}"/>
                  </a:ext>
                </a:extLst>
              </p:cNvPr>
              <p:cNvSpPr txBox="1"/>
              <p:nvPr/>
            </p:nvSpPr>
            <p:spPr>
              <a:xfrm>
                <a:off x="3409819" y="5525807"/>
                <a:ext cx="7377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Montserrat" panose="00000500000000000000" pitchFamily="2" charset="0"/>
                    <a:cs typeface="Lato Regular"/>
                  </a:rPr>
                  <a:t>79%</a:t>
                </a:r>
                <a:endParaRPr lang="id-ID" sz="2000" dirty="0">
                  <a:solidFill>
                    <a:schemeClr val="bg1"/>
                  </a:solidFill>
                  <a:latin typeface="Montserrat" panose="00000500000000000000" pitchFamily="2" charset="0"/>
                  <a:cs typeface="Lato Regular"/>
                </a:endParaRPr>
              </a:p>
            </p:txBody>
          </p:sp>
        </p:grp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410321AA-4730-465C-94D1-03644BD32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189" y="2300286"/>
              <a:ext cx="326642" cy="9898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163346-54FF-41A9-A9E2-E3B17530F21A}"/>
              </a:ext>
            </a:extLst>
          </p:cNvPr>
          <p:cNvGrpSpPr/>
          <p:nvPr/>
        </p:nvGrpSpPr>
        <p:grpSpPr>
          <a:xfrm>
            <a:off x="4441163" y="2831252"/>
            <a:ext cx="1046163" cy="3525836"/>
            <a:chOff x="4441163" y="2831252"/>
            <a:chExt cx="1046163" cy="352583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B32E267-D49B-452E-92D5-D0822B71621F}"/>
                </a:ext>
              </a:extLst>
            </p:cNvPr>
            <p:cNvGrpSpPr/>
            <p:nvPr/>
          </p:nvGrpSpPr>
          <p:grpSpPr>
            <a:xfrm>
              <a:off x="4441163" y="2831252"/>
              <a:ext cx="1046163" cy="3525836"/>
              <a:chOff x="4425814" y="2453130"/>
              <a:chExt cx="1046163" cy="3525836"/>
            </a:xfrm>
          </p:grpSpPr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2A50AA75-8FC6-4300-B696-0390135B7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814" y="5347141"/>
                <a:ext cx="1046163" cy="631825"/>
              </a:xfrm>
              <a:custGeom>
                <a:avLst/>
                <a:gdLst>
                  <a:gd name="T0" fmla="*/ 0 w 637"/>
                  <a:gd name="T1" fmla="*/ 0 h 385"/>
                  <a:gd name="T2" fmla="*/ 0 w 637"/>
                  <a:gd name="T3" fmla="*/ 289 h 385"/>
                  <a:gd name="T4" fmla="*/ 318 w 637"/>
                  <a:gd name="T5" fmla="*/ 385 h 385"/>
                  <a:gd name="T6" fmla="*/ 637 w 637"/>
                  <a:gd name="T7" fmla="*/ 289 h 385"/>
                  <a:gd name="T8" fmla="*/ 637 w 637"/>
                  <a:gd name="T9" fmla="*/ 0 h 385"/>
                  <a:gd name="T10" fmla="*/ 0 w 637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385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0" y="342"/>
                      <a:pt x="142" y="385"/>
                      <a:pt x="318" y="385"/>
                    </a:cubicBezTo>
                    <a:cubicBezTo>
                      <a:pt x="494" y="385"/>
                      <a:pt x="637" y="342"/>
                      <a:pt x="637" y="289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Oval 54">
                <a:extLst>
                  <a:ext uri="{FF2B5EF4-FFF2-40B4-BE49-F238E27FC236}">
                    <a16:creationId xmlns:a16="http://schemas.microsoft.com/office/drawing/2014/main" id="{0C757A0C-1D98-4C10-BE4C-0AC292090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814" y="5186804"/>
                <a:ext cx="1046163" cy="317500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1" name="Freeform 55">
                <a:extLst>
                  <a:ext uri="{FF2B5EF4-FFF2-40B4-BE49-F238E27FC236}">
                    <a16:creationId xmlns:a16="http://schemas.microsoft.com/office/drawing/2014/main" id="{F9ADD860-738F-45A3-8C8F-EB5B1DDD8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627" y="3475479"/>
                <a:ext cx="742950" cy="1971675"/>
              </a:xfrm>
              <a:custGeom>
                <a:avLst/>
                <a:gdLst>
                  <a:gd name="T0" fmla="*/ 0 w 452"/>
                  <a:gd name="T1" fmla="*/ 0 h 1200"/>
                  <a:gd name="T2" fmla="*/ 0 w 452"/>
                  <a:gd name="T3" fmla="*/ 1131 h 1200"/>
                  <a:gd name="T4" fmla="*/ 226 w 452"/>
                  <a:gd name="T5" fmla="*/ 1200 h 1200"/>
                  <a:gd name="T6" fmla="*/ 452 w 452"/>
                  <a:gd name="T7" fmla="*/ 1131 h 1200"/>
                  <a:gd name="T8" fmla="*/ 452 w 452"/>
                  <a:gd name="T9" fmla="*/ 0 h 1200"/>
                  <a:gd name="T10" fmla="*/ 0 w 452"/>
                  <a:gd name="T11" fmla="*/ 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1200">
                    <a:moveTo>
                      <a:pt x="0" y="0"/>
                    </a:moveTo>
                    <a:cubicBezTo>
                      <a:pt x="0" y="1131"/>
                      <a:pt x="0" y="1131"/>
                      <a:pt x="0" y="1131"/>
                    </a:cubicBezTo>
                    <a:cubicBezTo>
                      <a:pt x="0" y="1169"/>
                      <a:pt x="101" y="1200"/>
                      <a:pt x="226" y="1200"/>
                    </a:cubicBezTo>
                    <a:cubicBezTo>
                      <a:pt x="351" y="1200"/>
                      <a:pt x="452" y="1169"/>
                      <a:pt x="452" y="1131"/>
                    </a:cubicBezTo>
                    <a:cubicBezTo>
                      <a:pt x="452" y="0"/>
                      <a:pt x="452" y="0"/>
                      <a:pt x="45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2" name="Oval 56">
                <a:extLst>
                  <a:ext uri="{FF2B5EF4-FFF2-40B4-BE49-F238E27FC236}">
                    <a16:creationId xmlns:a16="http://schemas.microsoft.com/office/drawing/2014/main" id="{D9B427CC-F143-428E-9FA3-B3FDEBC84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6627" y="3392929"/>
                <a:ext cx="742950" cy="1651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15EAFF88-0019-423D-8FB2-122F4C717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627" y="2919854"/>
                <a:ext cx="742950" cy="2527300"/>
              </a:xfrm>
              <a:custGeom>
                <a:avLst/>
                <a:gdLst>
                  <a:gd name="T0" fmla="*/ 452 w 452"/>
                  <a:gd name="T1" fmla="*/ 0 h 1538"/>
                  <a:gd name="T2" fmla="*/ 0 w 452"/>
                  <a:gd name="T3" fmla="*/ 0 h 1538"/>
                  <a:gd name="T4" fmla="*/ 0 w 452"/>
                  <a:gd name="T5" fmla="*/ 1469 h 1538"/>
                  <a:gd name="T6" fmla="*/ 226 w 452"/>
                  <a:gd name="T7" fmla="*/ 1538 h 1538"/>
                  <a:gd name="T8" fmla="*/ 452 w 452"/>
                  <a:gd name="T9" fmla="*/ 1469 h 1538"/>
                  <a:gd name="T10" fmla="*/ 452 w 452"/>
                  <a:gd name="T11" fmla="*/ 0 h 1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1538">
                    <a:moveTo>
                      <a:pt x="4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467"/>
                      <a:pt x="0" y="1469"/>
                    </a:cubicBezTo>
                    <a:cubicBezTo>
                      <a:pt x="0" y="1507"/>
                      <a:pt x="101" y="1538"/>
                      <a:pt x="226" y="1538"/>
                    </a:cubicBezTo>
                    <a:cubicBezTo>
                      <a:pt x="351" y="1538"/>
                      <a:pt x="452" y="1507"/>
                      <a:pt x="452" y="1469"/>
                    </a:cubicBezTo>
                    <a:cubicBezTo>
                      <a:pt x="452" y="1467"/>
                      <a:pt x="452" y="0"/>
                      <a:pt x="452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22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:a16="http://schemas.microsoft.com/office/drawing/2014/main" id="{4C34FAD9-D6FD-44B6-B265-0AF04E7CC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227" y="3035741"/>
                <a:ext cx="327025" cy="2370137"/>
              </a:xfrm>
              <a:custGeom>
                <a:avLst/>
                <a:gdLst>
                  <a:gd name="T0" fmla="*/ 0 w 199"/>
                  <a:gd name="T1" fmla="*/ 0 h 1443"/>
                  <a:gd name="T2" fmla="*/ 0 w 199"/>
                  <a:gd name="T3" fmla="*/ 1443 h 1443"/>
                  <a:gd name="T4" fmla="*/ 199 w 199"/>
                  <a:gd name="T5" fmla="*/ 29 h 1443"/>
                  <a:gd name="T6" fmla="*/ 164 w 199"/>
                  <a:gd name="T7" fmla="*/ 30 h 1443"/>
                  <a:gd name="T8" fmla="*/ 37 w 199"/>
                  <a:gd name="T9" fmla="*/ 13 h 1443"/>
                  <a:gd name="T10" fmla="*/ 0 w 199"/>
                  <a:gd name="T11" fmla="*/ 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443">
                    <a:moveTo>
                      <a:pt x="0" y="0"/>
                    </a:moveTo>
                    <a:cubicBezTo>
                      <a:pt x="0" y="1443"/>
                      <a:pt x="0" y="1443"/>
                      <a:pt x="0" y="1443"/>
                    </a:cubicBezTo>
                    <a:cubicBezTo>
                      <a:pt x="0" y="1443"/>
                      <a:pt x="77" y="336"/>
                      <a:pt x="199" y="29"/>
                    </a:cubicBezTo>
                    <a:cubicBezTo>
                      <a:pt x="188" y="30"/>
                      <a:pt x="176" y="30"/>
                      <a:pt x="164" y="30"/>
                    </a:cubicBezTo>
                    <a:cubicBezTo>
                      <a:pt x="117" y="30"/>
                      <a:pt x="73" y="24"/>
                      <a:pt x="37" y="13"/>
                    </a:cubicBezTo>
                    <a:cubicBezTo>
                      <a:pt x="24" y="9"/>
                      <a:pt x="11" y="5"/>
                      <a:pt x="0" y="0"/>
                    </a:cubicBezTo>
                  </a:path>
                </a:pathLst>
              </a:custGeom>
              <a:solidFill>
                <a:schemeClr val="bg1">
                  <a:alpha val="4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990029B3-E215-4817-882D-3AF7D266A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564" y="3018279"/>
                <a:ext cx="411163" cy="2387600"/>
              </a:xfrm>
              <a:custGeom>
                <a:avLst/>
                <a:gdLst>
                  <a:gd name="T0" fmla="*/ 251 w 251"/>
                  <a:gd name="T1" fmla="*/ 0 h 1453"/>
                  <a:gd name="T2" fmla="*/ 248 w 251"/>
                  <a:gd name="T3" fmla="*/ 1 h 1453"/>
                  <a:gd name="T4" fmla="*/ 0 w 251"/>
                  <a:gd name="T5" fmla="*/ 1453 h 1453"/>
                  <a:gd name="T6" fmla="*/ 242 w 251"/>
                  <a:gd name="T7" fmla="*/ 1453 h 1453"/>
                  <a:gd name="T8" fmla="*/ 251 w 251"/>
                  <a:gd name="T9" fmla="*/ 1449 h 1453"/>
                  <a:gd name="T10" fmla="*/ 251 w 251"/>
                  <a:gd name="T11" fmla="*/ 0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453">
                    <a:moveTo>
                      <a:pt x="251" y="0"/>
                    </a:moveTo>
                    <a:cubicBezTo>
                      <a:pt x="250" y="0"/>
                      <a:pt x="249" y="1"/>
                      <a:pt x="248" y="1"/>
                    </a:cubicBezTo>
                    <a:cubicBezTo>
                      <a:pt x="231" y="231"/>
                      <a:pt x="137" y="1395"/>
                      <a:pt x="0" y="1453"/>
                    </a:cubicBezTo>
                    <a:cubicBezTo>
                      <a:pt x="242" y="1453"/>
                      <a:pt x="242" y="1453"/>
                      <a:pt x="242" y="1453"/>
                    </a:cubicBezTo>
                    <a:cubicBezTo>
                      <a:pt x="245" y="1451"/>
                      <a:pt x="248" y="1450"/>
                      <a:pt x="251" y="1449"/>
                    </a:cubicBezTo>
                    <a:cubicBezTo>
                      <a:pt x="251" y="0"/>
                      <a:pt x="251" y="0"/>
                      <a:pt x="251" y="0"/>
                    </a:cubicBezTo>
                  </a:path>
                </a:pathLst>
              </a:custGeom>
              <a:solidFill>
                <a:schemeClr val="bg1">
                  <a:alpha val="4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6" name="Freeform 67">
                <a:extLst>
                  <a:ext uri="{FF2B5EF4-FFF2-40B4-BE49-F238E27FC236}">
                    <a16:creationId xmlns:a16="http://schemas.microsoft.com/office/drawing/2014/main" id="{FCBBF569-22F9-45A7-B0FB-EAFE1752F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814" y="2595211"/>
                <a:ext cx="1046163" cy="449261"/>
              </a:xfrm>
              <a:custGeom>
                <a:avLst/>
                <a:gdLst>
                  <a:gd name="T0" fmla="*/ 0 w 637"/>
                  <a:gd name="T1" fmla="*/ 0 h 385"/>
                  <a:gd name="T2" fmla="*/ 0 w 637"/>
                  <a:gd name="T3" fmla="*/ 288 h 385"/>
                  <a:gd name="T4" fmla="*/ 318 w 637"/>
                  <a:gd name="T5" fmla="*/ 385 h 385"/>
                  <a:gd name="T6" fmla="*/ 637 w 637"/>
                  <a:gd name="T7" fmla="*/ 288 h 385"/>
                  <a:gd name="T8" fmla="*/ 637 w 637"/>
                  <a:gd name="T9" fmla="*/ 0 h 385"/>
                  <a:gd name="T10" fmla="*/ 0 w 637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7" h="385">
                    <a:moveTo>
                      <a:pt x="0" y="0"/>
                    </a:moveTo>
                    <a:cubicBezTo>
                      <a:pt x="0" y="288"/>
                      <a:pt x="0" y="288"/>
                      <a:pt x="0" y="288"/>
                    </a:cubicBezTo>
                    <a:cubicBezTo>
                      <a:pt x="0" y="342"/>
                      <a:pt x="142" y="385"/>
                      <a:pt x="318" y="385"/>
                    </a:cubicBezTo>
                    <a:cubicBezTo>
                      <a:pt x="494" y="385"/>
                      <a:pt x="637" y="342"/>
                      <a:pt x="637" y="288"/>
                    </a:cubicBezTo>
                    <a:cubicBezTo>
                      <a:pt x="637" y="0"/>
                      <a:pt x="637" y="0"/>
                      <a:pt x="6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7" name="Oval 68">
                <a:extLst>
                  <a:ext uri="{FF2B5EF4-FFF2-40B4-BE49-F238E27FC236}">
                    <a16:creationId xmlns:a16="http://schemas.microsoft.com/office/drawing/2014/main" id="{93A3D50F-8C3A-463A-B9FE-DB443D90A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814" y="2453130"/>
                <a:ext cx="1046163" cy="317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Montserrat" panose="00000500000000000000" pitchFamily="2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F3A3162-89B5-4A2B-9404-8AFCEEB5B6F1}"/>
                  </a:ext>
                </a:extLst>
              </p:cNvPr>
              <p:cNvSpPr txBox="1"/>
              <p:nvPr/>
            </p:nvSpPr>
            <p:spPr>
              <a:xfrm>
                <a:off x="4558016" y="5525807"/>
                <a:ext cx="7745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bg1"/>
                    </a:solidFill>
                    <a:latin typeface="Montserrat" panose="00000500000000000000" pitchFamily="2" charset="0"/>
                    <a:cs typeface="Lato Regular"/>
                  </a:rPr>
                  <a:t>90%</a:t>
                </a:r>
                <a:endParaRPr lang="id-ID" sz="2000" dirty="0">
                  <a:solidFill>
                    <a:schemeClr val="bg1"/>
                  </a:solidFill>
                  <a:latin typeface="Montserrat" panose="00000500000000000000" pitchFamily="2" charset="0"/>
                  <a:cs typeface="Lato Regular"/>
                </a:endParaRPr>
              </a:p>
            </p:txBody>
          </p:sp>
        </p:grpSp>
        <p:sp>
          <p:nvSpPr>
            <p:cNvPr id="58" name="Oval 20">
              <a:extLst>
                <a:ext uri="{FF2B5EF4-FFF2-40B4-BE49-F238E27FC236}">
                  <a16:creationId xmlns:a16="http://schemas.microsoft.com/office/drawing/2014/main" id="{D43B2995-1D77-431C-9E7A-2D19018DC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330" y="2938759"/>
              <a:ext cx="326642" cy="9898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5ED50FAB-D843-42D3-B849-1E182A2FDE49}"/>
              </a:ext>
            </a:extLst>
          </p:cNvPr>
          <p:cNvSpPr txBox="1"/>
          <p:nvPr/>
        </p:nvSpPr>
        <p:spPr>
          <a:xfrm>
            <a:off x="6533598" y="2290356"/>
            <a:ext cx="2021671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Education Graphics:</a:t>
            </a:r>
            <a:endParaRPr lang="id-ID" sz="1400" b="1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74E4A6-15B7-4D03-8FD6-A1907ACCF768}"/>
              </a:ext>
            </a:extLst>
          </p:cNvPr>
          <p:cNvGrpSpPr/>
          <p:nvPr/>
        </p:nvGrpSpPr>
        <p:grpSpPr>
          <a:xfrm>
            <a:off x="6533599" y="2699693"/>
            <a:ext cx="5188041" cy="793942"/>
            <a:chOff x="12238818" y="4933683"/>
            <a:chExt cx="10376082" cy="158788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EFB5F96-FD32-437E-8310-CF3CC0D2E117}"/>
                </a:ext>
              </a:extLst>
            </p:cNvPr>
            <p:cNvSpPr txBox="1"/>
            <p:nvPr/>
          </p:nvSpPr>
          <p:spPr>
            <a:xfrm>
              <a:off x="15231388" y="5115065"/>
              <a:ext cx="7383512" cy="140650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 sz="105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Lato Light"/>
                </a:rPr>
                <a:t>Lorem ipsum dolor sit amet, consdipiscing eliquam tincidunt ante nec sem onguconvallis Aliq incidunt a. Aliqm tincidunt ante top onguconvallis tincidunt.</a:t>
              </a:r>
              <a:endParaRPr lang="en-US" sz="105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5E72534-8285-464C-8D08-78BA5220B615}"/>
                </a:ext>
              </a:extLst>
            </p:cNvPr>
            <p:cNvSpPr txBox="1"/>
            <p:nvPr/>
          </p:nvSpPr>
          <p:spPr>
            <a:xfrm>
              <a:off x="12238818" y="4933683"/>
              <a:ext cx="2603846" cy="1538846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r>
                <a:rPr lang="en-US" sz="440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Lato Light"/>
                </a:rPr>
                <a:t>68K</a:t>
              </a:r>
              <a:endParaRPr lang="id-ID" sz="4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AA82D98-5222-40CD-A9B4-EDD5F8A90B92}"/>
              </a:ext>
            </a:extLst>
          </p:cNvPr>
          <p:cNvGrpSpPr/>
          <p:nvPr/>
        </p:nvGrpSpPr>
        <p:grpSpPr>
          <a:xfrm>
            <a:off x="6654829" y="3841997"/>
            <a:ext cx="651934" cy="651934"/>
            <a:chOff x="6657122" y="3749883"/>
            <a:chExt cx="651934" cy="65193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46ED709-F9A7-44AE-8BED-E71FC40FA08D}"/>
                </a:ext>
              </a:extLst>
            </p:cNvPr>
            <p:cNvSpPr/>
            <p:nvPr/>
          </p:nvSpPr>
          <p:spPr>
            <a:xfrm>
              <a:off x="6657122" y="3749883"/>
              <a:ext cx="651934" cy="6519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75" name="AutoShape 19">
              <a:extLst>
                <a:ext uri="{FF2B5EF4-FFF2-40B4-BE49-F238E27FC236}">
                  <a16:creationId xmlns:a16="http://schemas.microsoft.com/office/drawing/2014/main" id="{DC2BB580-2C57-4925-A5BD-538E920B4C3C}"/>
                </a:ext>
              </a:extLst>
            </p:cNvPr>
            <p:cNvSpPr>
              <a:spLocks noChangeAspect="1"/>
            </p:cNvSpPr>
            <p:nvPr/>
          </p:nvSpPr>
          <p:spPr bwMode="auto">
            <a:xfrm rot="20612138">
              <a:off x="6792394" y="3899794"/>
              <a:ext cx="381389" cy="381489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tserrat" panose="00000500000000000000" pitchFamily="2" charset="0"/>
                <a:cs typeface="Lato Regular"/>
                <a:sym typeface="Gill Sans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03395D8-A994-497E-B40D-F58B0A5F2DC6}"/>
              </a:ext>
            </a:extLst>
          </p:cNvPr>
          <p:cNvGrpSpPr/>
          <p:nvPr/>
        </p:nvGrpSpPr>
        <p:grpSpPr>
          <a:xfrm>
            <a:off x="10683373" y="3841997"/>
            <a:ext cx="651934" cy="651934"/>
            <a:chOff x="10685666" y="3749883"/>
            <a:chExt cx="651934" cy="65193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7C69C7F-BAB2-4859-ABEC-AE5619583CDB}"/>
                </a:ext>
              </a:extLst>
            </p:cNvPr>
            <p:cNvSpPr/>
            <p:nvPr/>
          </p:nvSpPr>
          <p:spPr>
            <a:xfrm>
              <a:off x="10685666" y="3749883"/>
              <a:ext cx="651934" cy="6519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FFAF1660-BC75-46F3-93A2-24D7343EC1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861888" y="3844352"/>
              <a:ext cx="299490" cy="470464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imSun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826029-25DC-4976-A4D0-96AF7671A7CE}"/>
              </a:ext>
            </a:extLst>
          </p:cNvPr>
          <p:cNvGrpSpPr/>
          <p:nvPr/>
        </p:nvGrpSpPr>
        <p:grpSpPr>
          <a:xfrm>
            <a:off x="9340525" y="3841997"/>
            <a:ext cx="651934" cy="651934"/>
            <a:chOff x="9342818" y="3749883"/>
            <a:chExt cx="651934" cy="65193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EA252C4-3793-41B2-B53F-5B6167799176}"/>
                </a:ext>
              </a:extLst>
            </p:cNvPr>
            <p:cNvSpPr/>
            <p:nvPr/>
          </p:nvSpPr>
          <p:spPr>
            <a:xfrm>
              <a:off x="9342818" y="3749883"/>
              <a:ext cx="651934" cy="6519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1" name="Freeform 290">
              <a:extLst>
                <a:ext uri="{FF2B5EF4-FFF2-40B4-BE49-F238E27FC236}">
                  <a16:creationId xmlns:a16="http://schemas.microsoft.com/office/drawing/2014/main" id="{F7EEDC5E-0F76-4EED-841F-795DFF0C5D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459911" y="3919217"/>
              <a:ext cx="417748" cy="32356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imSun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4C38898-E557-44EB-94BF-F35C15AEEE29}"/>
              </a:ext>
            </a:extLst>
          </p:cNvPr>
          <p:cNvGrpSpPr/>
          <p:nvPr/>
        </p:nvGrpSpPr>
        <p:grpSpPr>
          <a:xfrm>
            <a:off x="7997677" y="3841997"/>
            <a:ext cx="651934" cy="651934"/>
            <a:chOff x="7999970" y="3749883"/>
            <a:chExt cx="651934" cy="65193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62ED707-3069-4441-BF97-282806CA63C5}"/>
                </a:ext>
              </a:extLst>
            </p:cNvPr>
            <p:cNvSpPr/>
            <p:nvPr/>
          </p:nvSpPr>
          <p:spPr>
            <a:xfrm>
              <a:off x="7999970" y="3749883"/>
              <a:ext cx="651934" cy="6519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84" name="Freeform 111">
              <a:extLst>
                <a:ext uri="{FF2B5EF4-FFF2-40B4-BE49-F238E27FC236}">
                  <a16:creationId xmlns:a16="http://schemas.microsoft.com/office/drawing/2014/main" id="{3E23D866-5DDA-439C-BDDB-E778EC23E9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38365" y="3914896"/>
              <a:ext cx="402302" cy="355776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imSun" charset="0"/>
              </a:endParaRP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BC86090-34DF-4FD6-8A43-A7C8530114D5}"/>
              </a:ext>
            </a:extLst>
          </p:cNvPr>
          <p:cNvCxnSpPr/>
          <p:nvPr/>
        </p:nvCxnSpPr>
        <p:spPr>
          <a:xfrm>
            <a:off x="6980794" y="4619872"/>
            <a:ext cx="0" cy="515542"/>
          </a:xfrm>
          <a:prstGeom prst="line">
            <a:avLst/>
          </a:prstGeom>
          <a:ln w="1270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D996162-DD98-4F65-90EA-A968A8E32B97}"/>
              </a:ext>
            </a:extLst>
          </p:cNvPr>
          <p:cNvCxnSpPr/>
          <p:nvPr/>
        </p:nvCxnSpPr>
        <p:spPr>
          <a:xfrm>
            <a:off x="8323644" y="4619871"/>
            <a:ext cx="0" cy="515543"/>
          </a:xfrm>
          <a:prstGeom prst="line">
            <a:avLst/>
          </a:prstGeom>
          <a:ln w="12700">
            <a:solidFill>
              <a:schemeClr val="accent2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676CB1F-3B8F-4AA4-A996-45C514F0777D}"/>
              </a:ext>
            </a:extLst>
          </p:cNvPr>
          <p:cNvCxnSpPr/>
          <p:nvPr/>
        </p:nvCxnSpPr>
        <p:spPr>
          <a:xfrm>
            <a:off x="9666492" y="4617481"/>
            <a:ext cx="0" cy="517933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831E466-8BFE-404F-B6A2-981AB0E1751D}"/>
              </a:ext>
            </a:extLst>
          </p:cNvPr>
          <p:cNvCxnSpPr/>
          <p:nvPr/>
        </p:nvCxnSpPr>
        <p:spPr>
          <a:xfrm>
            <a:off x="11006425" y="4617481"/>
            <a:ext cx="0" cy="517933"/>
          </a:xfrm>
          <a:prstGeom prst="line">
            <a:avLst/>
          </a:prstGeom>
          <a:ln w="12700">
            <a:solidFill>
              <a:schemeClr val="accent4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6BAF336-B865-4AF0-A840-65978CCA8C66}"/>
              </a:ext>
            </a:extLst>
          </p:cNvPr>
          <p:cNvSpPr txBox="1"/>
          <p:nvPr/>
        </p:nvSpPr>
        <p:spPr>
          <a:xfrm>
            <a:off x="6645364" y="5186216"/>
            <a:ext cx="667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Title</a:t>
            </a: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1</a:t>
            </a:r>
            <a:r>
              <a:rPr lang="id-ID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</a:t>
            </a:r>
            <a:endParaRPr lang="id-ID" sz="12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614CC5-B031-4E9C-BB74-AFCC498DF6C3}"/>
              </a:ext>
            </a:extLst>
          </p:cNvPr>
          <p:cNvSpPr txBox="1"/>
          <p:nvPr/>
        </p:nvSpPr>
        <p:spPr>
          <a:xfrm>
            <a:off x="6299515" y="5480805"/>
            <a:ext cx="1358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05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consectetur.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882729A-BC5C-4FCB-B358-3A933D5EA645}"/>
              </a:ext>
            </a:extLst>
          </p:cNvPr>
          <p:cNvSpPr txBox="1"/>
          <p:nvPr/>
        </p:nvSpPr>
        <p:spPr>
          <a:xfrm>
            <a:off x="8002244" y="5186216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Title</a:t>
            </a: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2</a:t>
            </a:r>
            <a:r>
              <a:rPr lang="id-ID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</a:t>
            </a:r>
            <a:endParaRPr lang="id-ID" sz="12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BECE399-25C8-4943-94D2-1D67F445D878}"/>
              </a:ext>
            </a:extLst>
          </p:cNvPr>
          <p:cNvSpPr txBox="1"/>
          <p:nvPr/>
        </p:nvSpPr>
        <p:spPr>
          <a:xfrm>
            <a:off x="7671623" y="5480805"/>
            <a:ext cx="1358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05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consectetur.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1022DF5-04E9-4F51-A255-1F21F9CA7C54}"/>
              </a:ext>
            </a:extLst>
          </p:cNvPr>
          <p:cNvSpPr txBox="1"/>
          <p:nvPr/>
        </p:nvSpPr>
        <p:spPr>
          <a:xfrm>
            <a:off x="9309784" y="5150248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Title</a:t>
            </a: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3</a:t>
            </a:r>
            <a:r>
              <a:rPr lang="id-ID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</a:t>
            </a:r>
            <a:endParaRPr lang="id-ID" sz="12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BEF880-059F-44C5-94EF-E4C9DFF08C1B}"/>
              </a:ext>
            </a:extLst>
          </p:cNvPr>
          <p:cNvSpPr txBox="1"/>
          <p:nvPr/>
        </p:nvSpPr>
        <p:spPr>
          <a:xfrm>
            <a:off x="8979163" y="5444837"/>
            <a:ext cx="1358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05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consectetur.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CEE204A-FADE-49D1-8691-81811757963D}"/>
              </a:ext>
            </a:extLst>
          </p:cNvPr>
          <p:cNvSpPr txBox="1"/>
          <p:nvPr/>
        </p:nvSpPr>
        <p:spPr>
          <a:xfrm>
            <a:off x="10659528" y="5184505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Title</a:t>
            </a:r>
            <a:r>
              <a:rPr lang="en-US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4</a:t>
            </a:r>
            <a:r>
              <a:rPr lang="id-ID" sz="1200" b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Regular"/>
              </a:rPr>
              <a:t> </a:t>
            </a:r>
            <a:endParaRPr lang="id-ID" sz="12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Regular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BAB7F56-6727-4DA5-B35B-9AC56EBA19CB}"/>
              </a:ext>
            </a:extLst>
          </p:cNvPr>
          <p:cNvSpPr txBox="1"/>
          <p:nvPr/>
        </p:nvSpPr>
        <p:spPr>
          <a:xfrm>
            <a:off x="10328907" y="5479094"/>
            <a:ext cx="1358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Lorem ipsum dolor sit amet</a:t>
            </a:r>
            <a:r>
              <a:rPr lang="pt-BR" sz="105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Lato Light"/>
              </a:rPr>
              <a:t>, consectetur.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cs typeface="La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167DD-41CA-453A-AA74-72EABACAD709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3F2C73-8BEA-4761-ACBE-EE3EC6391C55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43192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55112E-17 L 4.375E-6 0.405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1.45833E-6 0.3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2856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500"/>
                            </p:stCondLst>
                            <p:childTnLst>
                              <p:par>
                                <p:cTn id="9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1.48148E-6 L -0.00156 0.2298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5" grpId="0" animBg="1"/>
      <p:bldP spid="16" grpId="0" animBg="1"/>
      <p:bldP spid="17" grpId="0" animBg="1"/>
      <p:bldP spid="69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Shape 5289">
            <a:extLst>
              <a:ext uri="{FF2B5EF4-FFF2-40B4-BE49-F238E27FC236}">
                <a16:creationId xmlns:a16="http://schemas.microsoft.com/office/drawing/2014/main" id="{E365A647-942A-42CD-A03D-4E78FD4C42EB}"/>
              </a:ext>
            </a:extLst>
          </p:cNvPr>
          <p:cNvGrpSpPr/>
          <p:nvPr/>
        </p:nvGrpSpPr>
        <p:grpSpPr>
          <a:xfrm>
            <a:off x="5730841" y="1868557"/>
            <a:ext cx="6461159" cy="4989443"/>
            <a:chOff x="3463" y="1060"/>
            <a:chExt cx="4219" cy="3258"/>
          </a:xfrm>
        </p:grpSpPr>
        <p:sp>
          <p:nvSpPr>
            <p:cNvPr id="5" name="Shape 5290">
              <a:extLst>
                <a:ext uri="{FF2B5EF4-FFF2-40B4-BE49-F238E27FC236}">
                  <a16:creationId xmlns:a16="http://schemas.microsoft.com/office/drawing/2014/main" id="{0E7D922C-7F35-43D0-A565-4A167034CA8A}"/>
                </a:ext>
              </a:extLst>
            </p:cNvPr>
            <p:cNvSpPr/>
            <p:nvPr/>
          </p:nvSpPr>
          <p:spPr>
            <a:xfrm>
              <a:off x="6195" y="1794"/>
              <a:ext cx="347" cy="322"/>
            </a:xfrm>
            <a:prstGeom prst="rect">
              <a:avLst/>
            </a:pr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5291">
              <a:extLst>
                <a:ext uri="{FF2B5EF4-FFF2-40B4-BE49-F238E27FC236}">
                  <a16:creationId xmlns:a16="http://schemas.microsoft.com/office/drawing/2014/main" id="{F40605C4-BBCF-43D0-B023-0DC17374AEDA}"/>
                </a:ext>
              </a:extLst>
            </p:cNvPr>
            <p:cNvSpPr/>
            <p:nvPr/>
          </p:nvSpPr>
          <p:spPr>
            <a:xfrm>
              <a:off x="6195" y="1794"/>
              <a:ext cx="347" cy="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5292">
              <a:extLst>
                <a:ext uri="{FF2B5EF4-FFF2-40B4-BE49-F238E27FC236}">
                  <a16:creationId xmlns:a16="http://schemas.microsoft.com/office/drawing/2014/main" id="{2C5B4127-2A7D-4A9B-B3E3-2DC50769A0DE}"/>
                </a:ext>
              </a:extLst>
            </p:cNvPr>
            <p:cNvSpPr/>
            <p:nvPr/>
          </p:nvSpPr>
          <p:spPr>
            <a:xfrm>
              <a:off x="6195" y="1796"/>
              <a:ext cx="347" cy="2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98372" y="43636"/>
                    <a:pt x="68372" y="70909"/>
                    <a:pt x="34186" y="70909"/>
                  </a:cubicBezTo>
                  <a:cubicBezTo>
                    <a:pt x="22325" y="70909"/>
                    <a:pt x="11162" y="66545"/>
                    <a:pt x="0" y="61090"/>
                  </a:cubicBezTo>
                  <a:cubicBezTo>
                    <a:pt x="0" y="103636"/>
                    <a:pt x="0" y="103636"/>
                    <a:pt x="0" y="103636"/>
                  </a:cubicBezTo>
                  <a:cubicBezTo>
                    <a:pt x="13953" y="114545"/>
                    <a:pt x="27209" y="120000"/>
                    <a:pt x="43255" y="120000"/>
                  </a:cubicBezTo>
                  <a:cubicBezTo>
                    <a:pt x="73255" y="120000"/>
                    <a:pt x="100465" y="98181"/>
                    <a:pt x="120000" y="63272"/>
                  </a:cubicBezTo>
                  <a:cubicBezTo>
                    <a:pt x="120000" y="0"/>
                    <a:pt x="120000" y="0"/>
                    <a:pt x="120000" y="0"/>
                  </a:cubicBezTo>
                </a:path>
              </a:pathLst>
            </a:custGeom>
            <a:solidFill>
              <a:srgbClr val="E5B89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5293">
              <a:extLst>
                <a:ext uri="{FF2B5EF4-FFF2-40B4-BE49-F238E27FC236}">
                  <a16:creationId xmlns:a16="http://schemas.microsoft.com/office/drawing/2014/main" id="{B7633C8C-2C70-43FF-BBE2-B2D3D9B6CF4F}"/>
                </a:ext>
              </a:extLst>
            </p:cNvPr>
            <p:cNvSpPr/>
            <p:nvPr/>
          </p:nvSpPr>
          <p:spPr>
            <a:xfrm>
              <a:off x="5955" y="1092"/>
              <a:ext cx="679" cy="835"/>
            </a:xfrm>
            <a:prstGeom prst="ellipse">
              <a:avLst/>
            </a:pr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5294">
              <a:extLst>
                <a:ext uri="{FF2B5EF4-FFF2-40B4-BE49-F238E27FC236}">
                  <a16:creationId xmlns:a16="http://schemas.microsoft.com/office/drawing/2014/main" id="{E22E7908-3444-45AE-BE19-0CED3123DFB5}"/>
                </a:ext>
              </a:extLst>
            </p:cNvPr>
            <p:cNvSpPr/>
            <p:nvPr/>
          </p:nvSpPr>
          <p:spPr>
            <a:xfrm>
              <a:off x="6534" y="1380"/>
              <a:ext cx="175" cy="2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620" y="52602"/>
                  </a:moveTo>
                  <a:cubicBezTo>
                    <a:pt x="38620" y="52602"/>
                    <a:pt x="44137" y="0"/>
                    <a:pt x="82758" y="8219"/>
                  </a:cubicBezTo>
                  <a:cubicBezTo>
                    <a:pt x="120000" y="16438"/>
                    <a:pt x="91034" y="119999"/>
                    <a:pt x="46896" y="113424"/>
                  </a:cubicBezTo>
                  <a:cubicBezTo>
                    <a:pt x="46896" y="113424"/>
                    <a:pt x="0" y="69041"/>
                    <a:pt x="38620" y="52602"/>
                  </a:cubicBezTo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5295">
              <a:extLst>
                <a:ext uri="{FF2B5EF4-FFF2-40B4-BE49-F238E27FC236}">
                  <a16:creationId xmlns:a16="http://schemas.microsoft.com/office/drawing/2014/main" id="{4E83A7BF-3EE1-4A16-B6A5-770F0A901D2A}"/>
                </a:ext>
              </a:extLst>
            </p:cNvPr>
            <p:cNvSpPr/>
            <p:nvPr/>
          </p:nvSpPr>
          <p:spPr>
            <a:xfrm>
              <a:off x="6332" y="1223"/>
              <a:ext cx="280" cy="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798" y="0"/>
                  </a:moveTo>
                  <a:cubicBezTo>
                    <a:pt x="43165" y="11066"/>
                    <a:pt x="24172" y="20057"/>
                    <a:pt x="0" y="2766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5251" y="117233"/>
                    <a:pt x="101007" y="99250"/>
                    <a:pt x="120000" y="74697"/>
                  </a:cubicBezTo>
                  <a:cubicBezTo>
                    <a:pt x="119136" y="74697"/>
                    <a:pt x="119136" y="74697"/>
                    <a:pt x="118273" y="74697"/>
                  </a:cubicBezTo>
                  <a:cubicBezTo>
                    <a:pt x="117410" y="74697"/>
                    <a:pt x="116546" y="74697"/>
                    <a:pt x="115683" y="74697"/>
                  </a:cubicBezTo>
                  <a:cubicBezTo>
                    <a:pt x="115683" y="74697"/>
                    <a:pt x="86330" y="56023"/>
                    <a:pt x="110503" y="49106"/>
                  </a:cubicBezTo>
                  <a:cubicBezTo>
                    <a:pt x="72517" y="32853"/>
                    <a:pt x="56978" y="13487"/>
                    <a:pt x="51798" y="0"/>
                  </a:cubicBezTo>
                </a:path>
              </a:pathLst>
            </a:custGeom>
            <a:solidFill>
              <a:srgbClr val="F2C39C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5296">
              <a:extLst>
                <a:ext uri="{FF2B5EF4-FFF2-40B4-BE49-F238E27FC236}">
                  <a16:creationId xmlns:a16="http://schemas.microsoft.com/office/drawing/2014/main" id="{C50FED65-AF9C-488D-B33D-5454BBEABDE6}"/>
                </a:ext>
              </a:extLst>
            </p:cNvPr>
            <p:cNvSpPr/>
            <p:nvPr/>
          </p:nvSpPr>
          <p:spPr>
            <a:xfrm>
              <a:off x="6534" y="1509"/>
              <a:ext cx="98" cy="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571" y="0"/>
                  </a:moveTo>
                  <a:cubicBezTo>
                    <a:pt x="0" y="32432"/>
                    <a:pt x="83265" y="120000"/>
                    <a:pt x="83265" y="120000"/>
                  </a:cubicBezTo>
                  <a:cubicBezTo>
                    <a:pt x="85714" y="120000"/>
                    <a:pt x="88163" y="120000"/>
                    <a:pt x="90612" y="120000"/>
                  </a:cubicBezTo>
                  <a:cubicBezTo>
                    <a:pt x="93061" y="120000"/>
                    <a:pt x="93061" y="120000"/>
                    <a:pt x="95510" y="120000"/>
                  </a:cubicBezTo>
                  <a:cubicBezTo>
                    <a:pt x="107755" y="92432"/>
                    <a:pt x="117551" y="61621"/>
                    <a:pt x="119999" y="30810"/>
                  </a:cubicBezTo>
                  <a:cubicBezTo>
                    <a:pt x="119999" y="30810"/>
                    <a:pt x="119999" y="30810"/>
                    <a:pt x="119999" y="30810"/>
                  </a:cubicBezTo>
                  <a:cubicBezTo>
                    <a:pt x="119999" y="30810"/>
                    <a:pt x="119999" y="30810"/>
                    <a:pt x="119999" y="30810"/>
                  </a:cubicBezTo>
                  <a:cubicBezTo>
                    <a:pt x="119999" y="30810"/>
                    <a:pt x="119999" y="30810"/>
                    <a:pt x="119999" y="30810"/>
                  </a:cubicBezTo>
                  <a:cubicBezTo>
                    <a:pt x="119999" y="30810"/>
                    <a:pt x="119999" y="30810"/>
                    <a:pt x="119999" y="30810"/>
                  </a:cubicBezTo>
                  <a:cubicBezTo>
                    <a:pt x="119999" y="30810"/>
                    <a:pt x="119999" y="30810"/>
                    <a:pt x="119999" y="30810"/>
                  </a:cubicBezTo>
                  <a:cubicBezTo>
                    <a:pt x="119999" y="30810"/>
                    <a:pt x="119999" y="30810"/>
                    <a:pt x="119999" y="30810"/>
                  </a:cubicBezTo>
                  <a:cubicBezTo>
                    <a:pt x="117551" y="30810"/>
                    <a:pt x="117551" y="30810"/>
                    <a:pt x="117551" y="30810"/>
                  </a:cubicBezTo>
                  <a:cubicBezTo>
                    <a:pt x="117551" y="30810"/>
                    <a:pt x="117551" y="30810"/>
                    <a:pt x="117551" y="30810"/>
                  </a:cubicBezTo>
                  <a:cubicBezTo>
                    <a:pt x="117551" y="30810"/>
                    <a:pt x="117551" y="30810"/>
                    <a:pt x="117551" y="30810"/>
                  </a:cubicBezTo>
                  <a:cubicBezTo>
                    <a:pt x="117551" y="29189"/>
                    <a:pt x="117551" y="29189"/>
                    <a:pt x="117551" y="29189"/>
                  </a:cubicBezTo>
                  <a:cubicBezTo>
                    <a:pt x="117551" y="29189"/>
                    <a:pt x="117551" y="29189"/>
                    <a:pt x="117551" y="29189"/>
                  </a:cubicBezTo>
                  <a:cubicBezTo>
                    <a:pt x="117551" y="29189"/>
                    <a:pt x="117551" y="29189"/>
                    <a:pt x="117551" y="29189"/>
                  </a:cubicBezTo>
                  <a:cubicBezTo>
                    <a:pt x="117551" y="29189"/>
                    <a:pt x="117551" y="29189"/>
                    <a:pt x="117551" y="29189"/>
                  </a:cubicBezTo>
                  <a:cubicBezTo>
                    <a:pt x="115102" y="29189"/>
                    <a:pt x="115102" y="29189"/>
                    <a:pt x="115102" y="29189"/>
                  </a:cubicBezTo>
                  <a:cubicBezTo>
                    <a:pt x="115102" y="29189"/>
                    <a:pt x="115102" y="29189"/>
                    <a:pt x="115102" y="29189"/>
                  </a:cubicBezTo>
                  <a:cubicBezTo>
                    <a:pt x="115102" y="29189"/>
                    <a:pt x="115102" y="29189"/>
                    <a:pt x="115102" y="29189"/>
                  </a:cubicBezTo>
                  <a:cubicBezTo>
                    <a:pt x="115102" y="29189"/>
                    <a:pt x="115102" y="29189"/>
                    <a:pt x="115102" y="29189"/>
                  </a:cubicBezTo>
                  <a:cubicBezTo>
                    <a:pt x="115102" y="29189"/>
                    <a:pt x="115102" y="29189"/>
                    <a:pt x="115102" y="27567"/>
                  </a:cubicBezTo>
                  <a:cubicBezTo>
                    <a:pt x="115102" y="27567"/>
                    <a:pt x="115102" y="27567"/>
                    <a:pt x="115102" y="27567"/>
                  </a:cubicBezTo>
                  <a:cubicBezTo>
                    <a:pt x="115102" y="27567"/>
                    <a:pt x="115102" y="27567"/>
                    <a:pt x="112653" y="27567"/>
                  </a:cubicBezTo>
                  <a:cubicBezTo>
                    <a:pt x="112653" y="27567"/>
                    <a:pt x="112653" y="27567"/>
                    <a:pt x="112653" y="27567"/>
                  </a:cubicBezTo>
                  <a:cubicBezTo>
                    <a:pt x="112653" y="27567"/>
                    <a:pt x="112653" y="27567"/>
                    <a:pt x="112653" y="27567"/>
                  </a:cubicBezTo>
                  <a:cubicBezTo>
                    <a:pt x="112653" y="27567"/>
                    <a:pt x="112653" y="27567"/>
                    <a:pt x="112653" y="27567"/>
                  </a:cubicBezTo>
                  <a:cubicBezTo>
                    <a:pt x="112653" y="27567"/>
                    <a:pt x="112653" y="27567"/>
                    <a:pt x="112653" y="27567"/>
                  </a:cubicBezTo>
                  <a:cubicBezTo>
                    <a:pt x="112653" y="27567"/>
                    <a:pt x="112653" y="27567"/>
                    <a:pt x="112653" y="27567"/>
                  </a:cubicBezTo>
                  <a:cubicBezTo>
                    <a:pt x="112653" y="27567"/>
                    <a:pt x="112653" y="27567"/>
                    <a:pt x="112653" y="27567"/>
                  </a:cubicBezTo>
                  <a:cubicBezTo>
                    <a:pt x="112653" y="25945"/>
                    <a:pt x="112653" y="25945"/>
                    <a:pt x="112653" y="25945"/>
                  </a:cubicBezTo>
                  <a:cubicBezTo>
                    <a:pt x="110204" y="25945"/>
                    <a:pt x="110204" y="25945"/>
                    <a:pt x="110204" y="25945"/>
                  </a:cubicBezTo>
                  <a:cubicBezTo>
                    <a:pt x="110204" y="25945"/>
                    <a:pt x="110204" y="25945"/>
                    <a:pt x="110204" y="25945"/>
                  </a:cubicBezTo>
                  <a:cubicBezTo>
                    <a:pt x="110204" y="25945"/>
                    <a:pt x="110204" y="25945"/>
                    <a:pt x="110204" y="25945"/>
                  </a:cubicBezTo>
                  <a:cubicBezTo>
                    <a:pt x="110204" y="25945"/>
                    <a:pt x="110204" y="25945"/>
                    <a:pt x="110204" y="24324"/>
                  </a:cubicBezTo>
                  <a:cubicBezTo>
                    <a:pt x="107755" y="24324"/>
                    <a:pt x="107755" y="24324"/>
                    <a:pt x="105306" y="24324"/>
                  </a:cubicBezTo>
                  <a:cubicBezTo>
                    <a:pt x="105306" y="24324"/>
                    <a:pt x="105306" y="24324"/>
                    <a:pt x="105306" y="24324"/>
                  </a:cubicBezTo>
                  <a:cubicBezTo>
                    <a:pt x="93061" y="16216"/>
                    <a:pt x="80816" y="8108"/>
                    <a:pt x="68571" y="0"/>
                  </a:cubicBezTo>
                </a:path>
              </a:pathLst>
            </a:custGeom>
            <a:solidFill>
              <a:srgbClr val="F2C39C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5297">
              <a:extLst>
                <a:ext uri="{FF2B5EF4-FFF2-40B4-BE49-F238E27FC236}">
                  <a16:creationId xmlns:a16="http://schemas.microsoft.com/office/drawing/2014/main" id="{69D3CDB3-CF57-4AEA-8F5B-DE8B197D602E}"/>
                </a:ext>
              </a:extLst>
            </p:cNvPr>
            <p:cNvSpPr/>
            <p:nvPr/>
          </p:nvSpPr>
          <p:spPr>
            <a:xfrm>
              <a:off x="5849" y="1060"/>
              <a:ext cx="642" cy="4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357" y="17851"/>
                  </a:moveTo>
                  <a:cubicBezTo>
                    <a:pt x="120000" y="94214"/>
                    <a:pt x="16175" y="120000"/>
                    <a:pt x="16175" y="120000"/>
                  </a:cubicBezTo>
                  <a:cubicBezTo>
                    <a:pt x="16175" y="120000"/>
                    <a:pt x="0" y="30247"/>
                    <a:pt x="65454" y="4958"/>
                  </a:cubicBezTo>
                  <a:cubicBezTo>
                    <a:pt x="77492" y="495"/>
                    <a:pt x="100438" y="0"/>
                    <a:pt x="114357" y="17851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5298">
              <a:extLst>
                <a:ext uri="{FF2B5EF4-FFF2-40B4-BE49-F238E27FC236}">
                  <a16:creationId xmlns:a16="http://schemas.microsoft.com/office/drawing/2014/main" id="{FA616B03-D22F-423C-978A-462F196AAD8D}"/>
                </a:ext>
              </a:extLst>
            </p:cNvPr>
            <p:cNvSpPr/>
            <p:nvPr/>
          </p:nvSpPr>
          <p:spPr>
            <a:xfrm>
              <a:off x="6439" y="1092"/>
              <a:ext cx="223" cy="4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83" y="120000"/>
                  </a:moveTo>
                  <a:cubicBezTo>
                    <a:pt x="0" y="78053"/>
                    <a:pt x="3243" y="11681"/>
                    <a:pt x="3243" y="11681"/>
                  </a:cubicBezTo>
                  <a:cubicBezTo>
                    <a:pt x="3243" y="11681"/>
                    <a:pt x="34594" y="0"/>
                    <a:pt x="89729" y="48849"/>
                  </a:cubicBezTo>
                  <a:cubicBezTo>
                    <a:pt x="120000" y="76460"/>
                    <a:pt x="103783" y="120000"/>
                    <a:pt x="103783" y="12000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5299">
              <a:extLst>
                <a:ext uri="{FF2B5EF4-FFF2-40B4-BE49-F238E27FC236}">
                  <a16:creationId xmlns:a16="http://schemas.microsoft.com/office/drawing/2014/main" id="{B331A79F-7E68-4DDD-8D89-A671D348C17F}"/>
                </a:ext>
              </a:extLst>
            </p:cNvPr>
            <p:cNvSpPr/>
            <p:nvPr/>
          </p:nvSpPr>
          <p:spPr>
            <a:xfrm>
              <a:off x="6445" y="1136"/>
              <a:ext cx="2" cy="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4545"/>
                  </a:moveTo>
                  <a:cubicBezTo>
                    <a:pt x="120000" y="114545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14545"/>
                    <a:pt x="120000" y="114545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5300">
              <a:extLst>
                <a:ext uri="{FF2B5EF4-FFF2-40B4-BE49-F238E27FC236}">
                  <a16:creationId xmlns:a16="http://schemas.microsoft.com/office/drawing/2014/main" id="{EC12B039-1CCF-40DE-A540-B3D427F79E12}"/>
                </a:ext>
              </a:extLst>
            </p:cNvPr>
            <p:cNvSpPr/>
            <p:nvPr/>
          </p:nvSpPr>
          <p:spPr>
            <a:xfrm>
              <a:off x="6445" y="1130"/>
              <a:ext cx="38" cy="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526" y="0"/>
                  </a:moveTo>
                  <a:cubicBezTo>
                    <a:pt x="18947" y="0"/>
                    <a:pt x="0" y="144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4400"/>
                    <a:pt x="0" y="52800"/>
                    <a:pt x="6315" y="115200"/>
                  </a:cubicBezTo>
                  <a:cubicBezTo>
                    <a:pt x="6315" y="115200"/>
                    <a:pt x="6315" y="120000"/>
                    <a:pt x="6315" y="120000"/>
                  </a:cubicBezTo>
                  <a:cubicBezTo>
                    <a:pt x="50526" y="86400"/>
                    <a:pt x="88421" y="48000"/>
                    <a:pt x="120000" y="14400"/>
                  </a:cubicBezTo>
                  <a:cubicBezTo>
                    <a:pt x="94736" y="4800"/>
                    <a:pt x="69473" y="0"/>
                    <a:pt x="50526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5301">
              <a:extLst>
                <a:ext uri="{FF2B5EF4-FFF2-40B4-BE49-F238E27FC236}">
                  <a16:creationId xmlns:a16="http://schemas.microsoft.com/office/drawing/2014/main" id="{7F8385F4-8E79-41B0-8708-B7372605580C}"/>
                </a:ext>
              </a:extLst>
            </p:cNvPr>
            <p:cNvSpPr/>
            <p:nvPr/>
          </p:nvSpPr>
          <p:spPr>
            <a:xfrm>
              <a:off x="6602" y="1271"/>
              <a:ext cx="36" cy="1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66" y="1904"/>
                    <a:pt x="6666" y="3809"/>
                    <a:pt x="13333" y="5714"/>
                  </a:cubicBezTo>
                  <a:cubicBezTo>
                    <a:pt x="80000" y="40000"/>
                    <a:pt x="113333" y="81904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3333" y="81904"/>
                    <a:pt x="80000" y="40000"/>
                    <a:pt x="13333" y="5714"/>
                  </a:cubicBezTo>
                  <a:cubicBezTo>
                    <a:pt x="6666" y="3809"/>
                    <a:pt x="6666" y="1904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5302">
              <a:extLst>
                <a:ext uri="{FF2B5EF4-FFF2-40B4-BE49-F238E27FC236}">
                  <a16:creationId xmlns:a16="http://schemas.microsoft.com/office/drawing/2014/main" id="{24783B45-A661-46DD-8EAA-B54C51C933B8}"/>
                </a:ext>
              </a:extLst>
            </p:cNvPr>
            <p:cNvSpPr/>
            <p:nvPr/>
          </p:nvSpPr>
          <p:spPr>
            <a:xfrm>
              <a:off x="6620" y="1540"/>
              <a:ext cx="12" cy="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moveTo>
                    <a:pt x="100000" y="120000"/>
                  </a:moveTo>
                  <a:cubicBezTo>
                    <a:pt x="100000" y="120000"/>
                    <a:pt x="100000" y="120000"/>
                    <a:pt x="1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moveTo>
                    <a:pt x="100000" y="120000"/>
                  </a:move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moveTo>
                    <a:pt x="100000" y="90000"/>
                  </a:moveTo>
                  <a:cubicBezTo>
                    <a:pt x="100000" y="90000"/>
                    <a:pt x="100000" y="90000"/>
                    <a:pt x="100000" y="90000"/>
                  </a:cubicBezTo>
                  <a:cubicBezTo>
                    <a:pt x="100000" y="90000"/>
                    <a:pt x="100000" y="90000"/>
                    <a:pt x="100000" y="90000"/>
                  </a:cubicBezTo>
                  <a:moveTo>
                    <a:pt x="100000" y="90000"/>
                  </a:moveTo>
                  <a:cubicBezTo>
                    <a:pt x="100000" y="90000"/>
                    <a:pt x="100000" y="90000"/>
                    <a:pt x="100000" y="90000"/>
                  </a:cubicBezTo>
                  <a:cubicBezTo>
                    <a:pt x="100000" y="90000"/>
                    <a:pt x="100000" y="90000"/>
                    <a:pt x="100000" y="90000"/>
                  </a:cubicBezTo>
                  <a:moveTo>
                    <a:pt x="80000" y="90000"/>
                  </a:moveTo>
                  <a:cubicBezTo>
                    <a:pt x="80000" y="90000"/>
                    <a:pt x="80000" y="90000"/>
                    <a:pt x="80000" y="90000"/>
                  </a:cubicBezTo>
                  <a:cubicBezTo>
                    <a:pt x="80000" y="90000"/>
                    <a:pt x="80000" y="90000"/>
                    <a:pt x="80000" y="90000"/>
                  </a:cubicBezTo>
                  <a:moveTo>
                    <a:pt x="80000" y="90000"/>
                  </a:moveTo>
                  <a:cubicBezTo>
                    <a:pt x="80000" y="90000"/>
                    <a:pt x="80000" y="90000"/>
                    <a:pt x="80000" y="90000"/>
                  </a:cubicBezTo>
                  <a:cubicBezTo>
                    <a:pt x="80000" y="90000"/>
                    <a:pt x="80000" y="90000"/>
                    <a:pt x="80000" y="90000"/>
                  </a:cubicBezTo>
                  <a:moveTo>
                    <a:pt x="80000" y="60000"/>
                  </a:moveTo>
                  <a:cubicBezTo>
                    <a:pt x="80000" y="60000"/>
                    <a:pt x="80000" y="60000"/>
                    <a:pt x="80000" y="60000"/>
                  </a:cubicBezTo>
                  <a:cubicBezTo>
                    <a:pt x="80000" y="60000"/>
                    <a:pt x="80000" y="60000"/>
                    <a:pt x="80000" y="60000"/>
                  </a:cubicBezTo>
                  <a:moveTo>
                    <a:pt x="60000" y="60000"/>
                  </a:moveTo>
                  <a:cubicBezTo>
                    <a:pt x="60000" y="60000"/>
                    <a:pt x="60000" y="60000"/>
                    <a:pt x="60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moveTo>
                    <a:pt x="60000" y="60000"/>
                  </a:moveTo>
                  <a:cubicBezTo>
                    <a:pt x="60000" y="60000"/>
                    <a:pt x="60000" y="60000"/>
                    <a:pt x="60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moveTo>
                    <a:pt x="60000" y="60000"/>
                  </a:moveTo>
                  <a:cubicBezTo>
                    <a:pt x="60000" y="60000"/>
                    <a:pt x="60000" y="60000"/>
                    <a:pt x="60000" y="60000"/>
                  </a:cubicBezTo>
                  <a:cubicBezTo>
                    <a:pt x="60000" y="60000"/>
                    <a:pt x="60000" y="60000"/>
                    <a:pt x="60000" y="60000"/>
                  </a:cubicBezTo>
                  <a:moveTo>
                    <a:pt x="60000" y="30000"/>
                  </a:moveTo>
                  <a:cubicBezTo>
                    <a:pt x="60000" y="30000"/>
                    <a:pt x="60000" y="30000"/>
                    <a:pt x="60000" y="60000"/>
                  </a:cubicBezTo>
                  <a:cubicBezTo>
                    <a:pt x="60000" y="30000"/>
                    <a:pt x="60000" y="30000"/>
                    <a:pt x="60000" y="30000"/>
                  </a:cubicBezTo>
                  <a:moveTo>
                    <a:pt x="40000" y="30000"/>
                  </a:moveTo>
                  <a:cubicBezTo>
                    <a:pt x="40000" y="30000"/>
                    <a:pt x="40000" y="30000"/>
                    <a:pt x="40000" y="30000"/>
                  </a:cubicBezTo>
                  <a:cubicBezTo>
                    <a:pt x="40000" y="30000"/>
                    <a:pt x="40000" y="30000"/>
                    <a:pt x="40000" y="30000"/>
                  </a:cubicBezTo>
                  <a:moveTo>
                    <a:pt x="40000" y="0"/>
                  </a:moveTo>
                  <a:cubicBezTo>
                    <a:pt x="40000" y="30000"/>
                    <a:pt x="40000" y="30000"/>
                    <a:pt x="40000" y="30000"/>
                  </a:cubicBezTo>
                  <a:cubicBezTo>
                    <a:pt x="40000" y="30000"/>
                    <a:pt x="40000" y="30000"/>
                    <a:pt x="4000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F8C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5303">
              <a:extLst>
                <a:ext uri="{FF2B5EF4-FFF2-40B4-BE49-F238E27FC236}">
                  <a16:creationId xmlns:a16="http://schemas.microsoft.com/office/drawing/2014/main" id="{FD63793A-C93D-4CF0-9E87-CF24FDEF9FDA}"/>
                </a:ext>
              </a:extLst>
            </p:cNvPr>
            <p:cNvSpPr/>
            <p:nvPr/>
          </p:nvSpPr>
          <p:spPr>
            <a:xfrm>
              <a:off x="6481" y="1229"/>
              <a:ext cx="159" cy="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911" y="0"/>
                  </a:moveTo>
                  <a:cubicBezTo>
                    <a:pt x="54683" y="11392"/>
                    <a:pt x="36455" y="22025"/>
                    <a:pt x="13670" y="31139"/>
                  </a:cubicBezTo>
                  <a:cubicBezTo>
                    <a:pt x="9113" y="33417"/>
                    <a:pt x="4556" y="35696"/>
                    <a:pt x="0" y="37215"/>
                  </a:cubicBezTo>
                  <a:cubicBezTo>
                    <a:pt x="18227" y="63797"/>
                    <a:pt x="50126" y="92658"/>
                    <a:pt x="104810" y="116962"/>
                  </a:cubicBezTo>
                  <a:cubicBezTo>
                    <a:pt x="104810" y="116962"/>
                    <a:pt x="104810" y="116962"/>
                    <a:pt x="104810" y="116962"/>
                  </a:cubicBezTo>
                  <a:cubicBezTo>
                    <a:pt x="106329" y="116962"/>
                    <a:pt x="106329" y="116962"/>
                    <a:pt x="107848" y="116962"/>
                  </a:cubicBezTo>
                  <a:cubicBezTo>
                    <a:pt x="107848" y="117721"/>
                    <a:pt x="107848" y="117721"/>
                    <a:pt x="107848" y="117721"/>
                  </a:cubicBezTo>
                  <a:cubicBezTo>
                    <a:pt x="107848" y="117721"/>
                    <a:pt x="107848" y="117721"/>
                    <a:pt x="107848" y="117721"/>
                  </a:cubicBezTo>
                  <a:cubicBezTo>
                    <a:pt x="107848" y="117721"/>
                    <a:pt x="107848" y="117721"/>
                    <a:pt x="107848" y="117721"/>
                  </a:cubicBezTo>
                  <a:cubicBezTo>
                    <a:pt x="107848" y="117721"/>
                    <a:pt x="107848" y="117721"/>
                    <a:pt x="109367" y="117721"/>
                  </a:cubicBezTo>
                  <a:cubicBezTo>
                    <a:pt x="109367" y="117721"/>
                    <a:pt x="109367" y="117721"/>
                    <a:pt x="109367" y="118481"/>
                  </a:cubicBezTo>
                  <a:cubicBezTo>
                    <a:pt x="109367" y="118481"/>
                    <a:pt x="109367" y="118481"/>
                    <a:pt x="109367" y="118481"/>
                  </a:cubicBezTo>
                  <a:cubicBezTo>
                    <a:pt x="109367" y="118481"/>
                    <a:pt x="109367" y="118481"/>
                    <a:pt x="109367" y="118481"/>
                  </a:cubicBezTo>
                  <a:cubicBezTo>
                    <a:pt x="109367" y="118481"/>
                    <a:pt x="109367" y="118481"/>
                    <a:pt x="109367" y="118481"/>
                  </a:cubicBezTo>
                  <a:cubicBezTo>
                    <a:pt x="109367" y="118481"/>
                    <a:pt x="109367" y="118481"/>
                    <a:pt x="109367" y="118481"/>
                  </a:cubicBezTo>
                  <a:cubicBezTo>
                    <a:pt x="109367" y="118481"/>
                    <a:pt x="109367" y="118481"/>
                    <a:pt x="109367" y="118481"/>
                  </a:cubicBezTo>
                  <a:cubicBezTo>
                    <a:pt x="109367" y="118481"/>
                    <a:pt x="109367" y="118481"/>
                    <a:pt x="109367" y="118481"/>
                  </a:cubicBezTo>
                  <a:cubicBezTo>
                    <a:pt x="110886" y="118481"/>
                    <a:pt x="110886" y="118481"/>
                    <a:pt x="110886" y="118481"/>
                  </a:cubicBezTo>
                  <a:cubicBezTo>
                    <a:pt x="110886" y="118481"/>
                    <a:pt x="110886" y="118481"/>
                    <a:pt x="110886" y="118481"/>
                  </a:cubicBezTo>
                  <a:cubicBezTo>
                    <a:pt x="110886" y="119240"/>
                    <a:pt x="110886" y="119240"/>
                    <a:pt x="110886" y="119240"/>
                  </a:cubicBezTo>
                  <a:cubicBezTo>
                    <a:pt x="110886" y="119240"/>
                    <a:pt x="110886" y="119240"/>
                    <a:pt x="110886" y="119240"/>
                  </a:cubicBezTo>
                  <a:cubicBezTo>
                    <a:pt x="110886" y="119240"/>
                    <a:pt x="110886" y="119240"/>
                    <a:pt x="110886" y="119240"/>
                  </a:cubicBezTo>
                  <a:cubicBezTo>
                    <a:pt x="110886" y="119240"/>
                    <a:pt x="110886" y="119240"/>
                    <a:pt x="110886" y="119240"/>
                  </a:cubicBezTo>
                  <a:cubicBezTo>
                    <a:pt x="110886" y="119240"/>
                    <a:pt x="110886" y="119240"/>
                    <a:pt x="112405" y="119240"/>
                  </a:cubicBezTo>
                  <a:cubicBezTo>
                    <a:pt x="112405" y="119240"/>
                    <a:pt x="112405" y="119240"/>
                    <a:pt x="112405" y="119240"/>
                  </a:cubicBezTo>
                  <a:cubicBezTo>
                    <a:pt x="112405" y="119240"/>
                    <a:pt x="112405" y="119240"/>
                    <a:pt x="112405" y="119240"/>
                  </a:cubicBezTo>
                  <a:cubicBezTo>
                    <a:pt x="112405" y="119240"/>
                    <a:pt x="112405" y="119240"/>
                    <a:pt x="112405" y="119240"/>
                  </a:cubicBezTo>
                  <a:cubicBezTo>
                    <a:pt x="112405" y="119240"/>
                    <a:pt x="112405" y="119240"/>
                    <a:pt x="112405" y="120000"/>
                  </a:cubicBezTo>
                  <a:cubicBezTo>
                    <a:pt x="112405" y="120000"/>
                    <a:pt x="112405" y="120000"/>
                    <a:pt x="112405" y="120000"/>
                  </a:cubicBezTo>
                  <a:cubicBezTo>
                    <a:pt x="112405" y="120000"/>
                    <a:pt x="112405" y="120000"/>
                    <a:pt x="112405" y="120000"/>
                  </a:cubicBezTo>
                  <a:cubicBezTo>
                    <a:pt x="112405" y="120000"/>
                    <a:pt x="112405" y="120000"/>
                    <a:pt x="113924" y="120000"/>
                  </a:cubicBezTo>
                  <a:cubicBezTo>
                    <a:pt x="113924" y="120000"/>
                    <a:pt x="113924" y="120000"/>
                    <a:pt x="113924" y="120000"/>
                  </a:cubicBezTo>
                  <a:cubicBezTo>
                    <a:pt x="113924" y="120000"/>
                    <a:pt x="113924" y="120000"/>
                    <a:pt x="113924" y="120000"/>
                  </a:cubicBezTo>
                  <a:cubicBezTo>
                    <a:pt x="113924" y="120000"/>
                    <a:pt x="113924" y="120000"/>
                    <a:pt x="113924" y="120000"/>
                  </a:cubicBezTo>
                  <a:cubicBezTo>
                    <a:pt x="113924" y="120000"/>
                    <a:pt x="113924" y="120000"/>
                    <a:pt x="113924" y="120000"/>
                  </a:cubicBezTo>
                  <a:cubicBezTo>
                    <a:pt x="113924" y="120000"/>
                    <a:pt x="113924" y="120000"/>
                    <a:pt x="113924" y="120000"/>
                  </a:cubicBezTo>
                  <a:cubicBezTo>
                    <a:pt x="113924" y="120000"/>
                    <a:pt x="120000" y="103291"/>
                    <a:pt x="120000" y="81265"/>
                  </a:cubicBezTo>
                  <a:cubicBezTo>
                    <a:pt x="120000" y="75949"/>
                    <a:pt x="120000" y="69873"/>
                    <a:pt x="118481" y="63797"/>
                  </a:cubicBezTo>
                  <a:cubicBezTo>
                    <a:pt x="116962" y="48607"/>
                    <a:pt x="109367" y="31898"/>
                    <a:pt x="94177" y="18227"/>
                  </a:cubicBezTo>
                  <a:cubicBezTo>
                    <a:pt x="92658" y="17468"/>
                    <a:pt x="92658" y="16708"/>
                    <a:pt x="91139" y="15949"/>
                  </a:cubicBezTo>
                  <a:cubicBezTo>
                    <a:pt x="91139" y="15949"/>
                    <a:pt x="91139" y="15949"/>
                    <a:pt x="91139" y="15949"/>
                  </a:cubicBezTo>
                  <a:cubicBezTo>
                    <a:pt x="91139" y="15949"/>
                    <a:pt x="91139" y="15949"/>
                    <a:pt x="91139" y="15949"/>
                  </a:cubicBezTo>
                  <a:cubicBezTo>
                    <a:pt x="85063" y="9873"/>
                    <a:pt x="78987" y="4556"/>
                    <a:pt x="72911" y="0"/>
                  </a:cubicBezTo>
                </a:path>
              </a:pathLst>
            </a:custGeom>
            <a:solidFill>
              <a:srgbClr val="956F4A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5304">
              <a:extLst>
                <a:ext uri="{FF2B5EF4-FFF2-40B4-BE49-F238E27FC236}">
                  <a16:creationId xmlns:a16="http://schemas.microsoft.com/office/drawing/2014/main" id="{BE5BEC38-E0DD-4F11-902A-E4873E7D46D4}"/>
                </a:ext>
              </a:extLst>
            </p:cNvPr>
            <p:cNvSpPr/>
            <p:nvPr/>
          </p:nvSpPr>
          <p:spPr>
            <a:xfrm>
              <a:off x="5014" y="2104"/>
              <a:ext cx="1211" cy="11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1" y="104560"/>
                  </a:moveTo>
                  <a:lnTo>
                    <a:pt x="0" y="120000"/>
                  </a:lnTo>
                  <a:lnTo>
                    <a:pt x="30619" y="117018"/>
                  </a:lnTo>
                  <a:lnTo>
                    <a:pt x="120000" y="15439"/>
                  </a:lnTo>
                  <a:lnTo>
                    <a:pt x="95623" y="0"/>
                  </a:lnTo>
                  <a:lnTo>
                    <a:pt x="7431" y="104560"/>
                  </a:lnTo>
                  <a:close/>
                </a:path>
              </a:pathLst>
            </a:custGeom>
            <a:solidFill>
              <a:srgbClr val="54BCE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5305">
              <a:extLst>
                <a:ext uri="{FF2B5EF4-FFF2-40B4-BE49-F238E27FC236}">
                  <a16:creationId xmlns:a16="http://schemas.microsoft.com/office/drawing/2014/main" id="{EB803F9C-3107-40E6-AED3-F856F0137DC5}"/>
                </a:ext>
              </a:extLst>
            </p:cNvPr>
            <p:cNvSpPr/>
            <p:nvPr/>
          </p:nvSpPr>
          <p:spPr>
            <a:xfrm>
              <a:off x="5014" y="2104"/>
              <a:ext cx="1211" cy="11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1" y="104560"/>
                  </a:moveTo>
                  <a:lnTo>
                    <a:pt x="0" y="120000"/>
                  </a:lnTo>
                  <a:lnTo>
                    <a:pt x="30619" y="117018"/>
                  </a:lnTo>
                  <a:lnTo>
                    <a:pt x="120000" y="15439"/>
                  </a:lnTo>
                  <a:lnTo>
                    <a:pt x="95623" y="0"/>
                  </a:lnTo>
                  <a:lnTo>
                    <a:pt x="7431" y="10456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5306">
              <a:extLst>
                <a:ext uri="{FF2B5EF4-FFF2-40B4-BE49-F238E27FC236}">
                  <a16:creationId xmlns:a16="http://schemas.microsoft.com/office/drawing/2014/main" id="{F477C267-BA23-4230-9688-A1C8FD8C40C9}"/>
                </a:ext>
              </a:extLst>
            </p:cNvPr>
            <p:cNvSpPr/>
            <p:nvPr/>
          </p:nvSpPr>
          <p:spPr>
            <a:xfrm>
              <a:off x="5014" y="2104"/>
              <a:ext cx="1211" cy="11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1" y="104560"/>
                  </a:moveTo>
                  <a:lnTo>
                    <a:pt x="0" y="120000"/>
                  </a:lnTo>
                  <a:lnTo>
                    <a:pt x="30619" y="117018"/>
                  </a:lnTo>
                  <a:lnTo>
                    <a:pt x="120000" y="15439"/>
                  </a:lnTo>
                  <a:lnTo>
                    <a:pt x="95623" y="0"/>
                  </a:lnTo>
                  <a:lnTo>
                    <a:pt x="7431" y="104560"/>
                  </a:lnTo>
                  <a:close/>
                </a:path>
              </a:pathLst>
            </a:custGeom>
            <a:solidFill>
              <a:srgbClr val="1975D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5307">
              <a:extLst>
                <a:ext uri="{FF2B5EF4-FFF2-40B4-BE49-F238E27FC236}">
                  <a16:creationId xmlns:a16="http://schemas.microsoft.com/office/drawing/2014/main" id="{B85B9B84-1E75-4B23-A4FC-A513FD3F0177}"/>
                </a:ext>
              </a:extLst>
            </p:cNvPr>
            <p:cNvSpPr/>
            <p:nvPr/>
          </p:nvSpPr>
          <p:spPr>
            <a:xfrm>
              <a:off x="5014" y="2104"/>
              <a:ext cx="1211" cy="11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1" y="104560"/>
                  </a:moveTo>
                  <a:lnTo>
                    <a:pt x="0" y="120000"/>
                  </a:lnTo>
                  <a:lnTo>
                    <a:pt x="30619" y="117018"/>
                  </a:lnTo>
                  <a:lnTo>
                    <a:pt x="120000" y="15439"/>
                  </a:lnTo>
                  <a:lnTo>
                    <a:pt x="95623" y="0"/>
                  </a:lnTo>
                  <a:lnTo>
                    <a:pt x="7431" y="10456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5308">
              <a:extLst>
                <a:ext uri="{FF2B5EF4-FFF2-40B4-BE49-F238E27FC236}">
                  <a16:creationId xmlns:a16="http://schemas.microsoft.com/office/drawing/2014/main" id="{59556544-8682-47DD-95F0-9D1FFF8658E7}"/>
                </a:ext>
              </a:extLst>
            </p:cNvPr>
            <p:cNvSpPr/>
            <p:nvPr/>
          </p:nvSpPr>
          <p:spPr>
            <a:xfrm>
              <a:off x="5834" y="2076"/>
              <a:ext cx="1201" cy="13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22" y="6585"/>
                  </a:moveTo>
                  <a:cubicBezTo>
                    <a:pt x="108120" y="6585"/>
                    <a:pt x="108120" y="6585"/>
                    <a:pt x="108120" y="6585"/>
                  </a:cubicBezTo>
                  <a:cubicBezTo>
                    <a:pt x="107516" y="2195"/>
                    <a:pt x="104093" y="0"/>
                    <a:pt x="100067" y="0"/>
                  </a:cubicBezTo>
                  <a:cubicBezTo>
                    <a:pt x="19932" y="0"/>
                    <a:pt x="19932" y="0"/>
                    <a:pt x="19932" y="0"/>
                  </a:cubicBezTo>
                  <a:cubicBezTo>
                    <a:pt x="15704" y="0"/>
                    <a:pt x="12281" y="2195"/>
                    <a:pt x="11879" y="6585"/>
                  </a:cubicBezTo>
                  <a:cubicBezTo>
                    <a:pt x="11677" y="6585"/>
                    <a:pt x="11677" y="6585"/>
                    <a:pt x="11677" y="658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8322" y="6585"/>
                    <a:pt x="108322" y="6585"/>
                    <a:pt x="108322" y="6585"/>
                  </a:cubicBezTo>
                </a:path>
              </a:pathLst>
            </a:custGeom>
            <a:solidFill>
              <a:srgbClr val="1975D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5309">
              <a:extLst>
                <a:ext uri="{FF2B5EF4-FFF2-40B4-BE49-F238E27FC236}">
                  <a16:creationId xmlns:a16="http://schemas.microsoft.com/office/drawing/2014/main" id="{4B95A440-773D-4992-BEBB-5C0AB685C69A}"/>
                </a:ext>
              </a:extLst>
            </p:cNvPr>
            <p:cNvSpPr/>
            <p:nvPr/>
          </p:nvSpPr>
          <p:spPr>
            <a:xfrm>
              <a:off x="5834" y="2374"/>
              <a:ext cx="772" cy="1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537" y="0"/>
                  </a:moveTo>
                  <a:cubicBezTo>
                    <a:pt x="38537" y="67086"/>
                    <a:pt x="38537" y="67086"/>
                    <a:pt x="38537" y="67086"/>
                  </a:cubicBezTo>
                  <a:cubicBezTo>
                    <a:pt x="38537" y="67086"/>
                    <a:pt x="38537" y="67086"/>
                    <a:pt x="38537" y="67086"/>
                  </a:cubicBezTo>
                  <a:cubicBezTo>
                    <a:pt x="38537" y="71574"/>
                    <a:pt x="33524" y="75354"/>
                    <a:pt x="27258" y="75354"/>
                  </a:cubicBezTo>
                  <a:cubicBezTo>
                    <a:pt x="27258" y="75354"/>
                    <a:pt x="27258" y="75354"/>
                    <a:pt x="26945" y="75354"/>
                  </a:cubicBezTo>
                  <a:cubicBezTo>
                    <a:pt x="5639" y="74881"/>
                    <a:pt x="5639" y="74881"/>
                    <a:pt x="5639" y="74881"/>
                  </a:cubicBezTo>
                  <a:cubicBezTo>
                    <a:pt x="2819" y="97322"/>
                    <a:pt x="2819" y="97322"/>
                    <a:pt x="2819" y="97322"/>
                  </a:cubicBezTo>
                  <a:cubicBezTo>
                    <a:pt x="77075" y="97322"/>
                    <a:pt x="77075" y="97322"/>
                    <a:pt x="77075" y="97322"/>
                  </a:cubicBezTo>
                  <a:cubicBezTo>
                    <a:pt x="82715" y="97322"/>
                    <a:pt x="87415" y="100866"/>
                    <a:pt x="87415" y="105118"/>
                  </a:cubicBezTo>
                  <a:cubicBezTo>
                    <a:pt x="87415" y="105590"/>
                    <a:pt x="87415" y="105590"/>
                    <a:pt x="87415" y="105590"/>
                  </a:cubicBezTo>
                  <a:cubicBezTo>
                    <a:pt x="87415" y="109842"/>
                    <a:pt x="82715" y="113385"/>
                    <a:pt x="77075" y="113385"/>
                  </a:cubicBezTo>
                  <a:cubicBezTo>
                    <a:pt x="626" y="113385"/>
                    <a:pt x="626" y="113385"/>
                    <a:pt x="626" y="113385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6866" y="112204"/>
                    <a:pt x="113420" y="104645"/>
                    <a:pt x="109973" y="96850"/>
                  </a:cubicBezTo>
                  <a:cubicBezTo>
                    <a:pt x="102767" y="81023"/>
                    <a:pt x="94934" y="65433"/>
                    <a:pt x="86788" y="49842"/>
                  </a:cubicBezTo>
                  <a:cubicBezTo>
                    <a:pt x="85535" y="52204"/>
                    <a:pt x="84281" y="54330"/>
                    <a:pt x="83342" y="56456"/>
                  </a:cubicBezTo>
                  <a:cubicBezTo>
                    <a:pt x="38537" y="0"/>
                    <a:pt x="38537" y="0"/>
                    <a:pt x="38537" y="0"/>
                  </a:cubicBezTo>
                </a:path>
              </a:pathLst>
            </a:custGeom>
            <a:solidFill>
              <a:srgbClr val="186FC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5310">
              <a:extLst>
                <a:ext uri="{FF2B5EF4-FFF2-40B4-BE49-F238E27FC236}">
                  <a16:creationId xmlns:a16="http://schemas.microsoft.com/office/drawing/2014/main" id="{84E2A511-1AC1-4F7A-8941-D3BFF7769567}"/>
                </a:ext>
              </a:extLst>
            </p:cNvPr>
            <p:cNvSpPr/>
            <p:nvPr/>
          </p:nvSpPr>
          <p:spPr>
            <a:xfrm>
              <a:off x="6209" y="2076"/>
              <a:ext cx="470" cy="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99914" y="0"/>
                    <a:pt x="99914" y="0"/>
                    <a:pt x="99914" y="0"/>
                  </a:cubicBezTo>
                  <a:cubicBezTo>
                    <a:pt x="37081" y="84233"/>
                    <a:pt x="37081" y="84233"/>
                    <a:pt x="37081" y="84233"/>
                  </a:cubicBezTo>
                  <a:cubicBezTo>
                    <a:pt x="0" y="39108"/>
                    <a:pt x="0" y="39108"/>
                    <a:pt x="0" y="39108"/>
                  </a:cubicBezTo>
                  <a:cubicBezTo>
                    <a:pt x="5665" y="50473"/>
                    <a:pt x="11845" y="61504"/>
                    <a:pt x="18025" y="72534"/>
                  </a:cubicBezTo>
                  <a:cubicBezTo>
                    <a:pt x="27296" y="88579"/>
                    <a:pt x="37081" y="104289"/>
                    <a:pt x="46866" y="120000"/>
                  </a:cubicBezTo>
                  <a:cubicBezTo>
                    <a:pt x="82918" y="60501"/>
                    <a:pt x="110729" y="20724"/>
                    <a:pt x="120000" y="0"/>
                  </a:cubicBezTo>
                </a:path>
              </a:pathLst>
            </a:custGeom>
            <a:solidFill>
              <a:srgbClr val="1468B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5311">
              <a:extLst>
                <a:ext uri="{FF2B5EF4-FFF2-40B4-BE49-F238E27FC236}">
                  <a16:creationId xmlns:a16="http://schemas.microsoft.com/office/drawing/2014/main" id="{6EC4F5FB-75CC-4449-835E-CDA4AF399DE6}"/>
                </a:ext>
              </a:extLst>
            </p:cNvPr>
            <p:cNvSpPr/>
            <p:nvPr/>
          </p:nvSpPr>
          <p:spPr>
            <a:xfrm>
              <a:off x="6082" y="2076"/>
              <a:ext cx="310" cy="7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891"/>
                    <a:pt x="0" y="45891"/>
                    <a:pt x="0" y="45891"/>
                  </a:cubicBezTo>
                  <a:cubicBezTo>
                    <a:pt x="111428" y="120000"/>
                    <a:pt x="111428" y="120000"/>
                    <a:pt x="111428" y="120000"/>
                  </a:cubicBezTo>
                  <a:cubicBezTo>
                    <a:pt x="113766" y="117209"/>
                    <a:pt x="116883" y="114418"/>
                    <a:pt x="120000" y="111317"/>
                  </a:cubicBezTo>
                  <a:cubicBezTo>
                    <a:pt x="105194" y="96744"/>
                    <a:pt x="90389" y="82170"/>
                    <a:pt x="76363" y="67286"/>
                  </a:cubicBezTo>
                  <a:cubicBezTo>
                    <a:pt x="67012" y="57054"/>
                    <a:pt x="57662" y="46821"/>
                    <a:pt x="49090" y="3627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364AA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5312">
              <a:extLst>
                <a:ext uri="{FF2B5EF4-FFF2-40B4-BE49-F238E27FC236}">
                  <a16:creationId xmlns:a16="http://schemas.microsoft.com/office/drawing/2014/main" id="{89D57051-3F51-48AA-8673-5D357DD275A6}"/>
                </a:ext>
              </a:extLst>
            </p:cNvPr>
            <p:cNvSpPr/>
            <p:nvPr/>
          </p:nvSpPr>
          <p:spPr>
            <a:xfrm>
              <a:off x="5951" y="3078"/>
              <a:ext cx="73" cy="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66" y="60000"/>
                  </a:moveTo>
                  <a:cubicBezTo>
                    <a:pt x="120000" y="90000"/>
                    <a:pt x="93333" y="120000"/>
                    <a:pt x="60000" y="120000"/>
                  </a:cubicBezTo>
                  <a:cubicBezTo>
                    <a:pt x="30000" y="120000"/>
                    <a:pt x="3333" y="96666"/>
                    <a:pt x="0" y="63333"/>
                  </a:cubicBezTo>
                  <a:cubicBezTo>
                    <a:pt x="0" y="30000"/>
                    <a:pt x="23333" y="3333"/>
                    <a:pt x="56666" y="3333"/>
                  </a:cubicBezTo>
                  <a:cubicBezTo>
                    <a:pt x="90000" y="0"/>
                    <a:pt x="116666" y="26666"/>
                    <a:pt x="116666" y="6000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5313">
              <a:extLst>
                <a:ext uri="{FF2B5EF4-FFF2-40B4-BE49-F238E27FC236}">
                  <a16:creationId xmlns:a16="http://schemas.microsoft.com/office/drawing/2014/main" id="{786C7064-FB0A-4C86-A20B-5EC0FCBB7EF6}"/>
                </a:ext>
              </a:extLst>
            </p:cNvPr>
            <p:cNvSpPr/>
            <p:nvPr/>
          </p:nvSpPr>
          <p:spPr>
            <a:xfrm>
              <a:off x="5988" y="3048"/>
              <a:ext cx="427" cy="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2068"/>
                  </a:moveTo>
                  <a:cubicBezTo>
                    <a:pt x="0" y="22068"/>
                    <a:pt x="49811" y="6896"/>
                    <a:pt x="62830" y="2758"/>
                  </a:cubicBezTo>
                  <a:cubicBezTo>
                    <a:pt x="75849" y="0"/>
                    <a:pt x="88867" y="37241"/>
                    <a:pt x="105283" y="60689"/>
                  </a:cubicBezTo>
                  <a:cubicBezTo>
                    <a:pt x="120000" y="81379"/>
                    <a:pt x="112641" y="120000"/>
                    <a:pt x="112641" y="120000"/>
                  </a:cubicBezTo>
                  <a:cubicBezTo>
                    <a:pt x="112641" y="120000"/>
                    <a:pt x="72452" y="77241"/>
                    <a:pt x="62264" y="56551"/>
                  </a:cubicBezTo>
                  <a:cubicBezTo>
                    <a:pt x="54339" y="41379"/>
                    <a:pt x="1132" y="70344"/>
                    <a:pt x="1132" y="70344"/>
                  </a:cubicBezTo>
                  <a:lnTo>
                    <a:pt x="0" y="2206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5314">
              <a:extLst>
                <a:ext uri="{FF2B5EF4-FFF2-40B4-BE49-F238E27FC236}">
                  <a16:creationId xmlns:a16="http://schemas.microsoft.com/office/drawing/2014/main" id="{BA459C1B-BAB0-429C-A3E5-82E2C7B6EA8B}"/>
                </a:ext>
              </a:extLst>
            </p:cNvPr>
            <p:cNvSpPr/>
            <p:nvPr/>
          </p:nvSpPr>
          <p:spPr>
            <a:xfrm>
              <a:off x="5949" y="3213"/>
              <a:ext cx="81" cy="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000" y="39000"/>
                  </a:moveTo>
                  <a:cubicBezTo>
                    <a:pt x="120000" y="66000"/>
                    <a:pt x="108000" y="99000"/>
                    <a:pt x="81000" y="108000"/>
                  </a:cubicBezTo>
                  <a:cubicBezTo>
                    <a:pt x="54000" y="120000"/>
                    <a:pt x="21000" y="108000"/>
                    <a:pt x="12000" y="81000"/>
                  </a:cubicBezTo>
                  <a:cubicBezTo>
                    <a:pt x="0" y="54000"/>
                    <a:pt x="12000" y="24000"/>
                    <a:pt x="39000" y="12000"/>
                  </a:cubicBezTo>
                  <a:cubicBezTo>
                    <a:pt x="66000" y="0"/>
                    <a:pt x="96000" y="12000"/>
                    <a:pt x="108000" y="3900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5315">
              <a:extLst>
                <a:ext uri="{FF2B5EF4-FFF2-40B4-BE49-F238E27FC236}">
                  <a16:creationId xmlns:a16="http://schemas.microsoft.com/office/drawing/2014/main" id="{D7D2E224-FB34-4FFB-B27F-B461E170C5FF}"/>
                </a:ext>
              </a:extLst>
            </p:cNvPr>
            <p:cNvSpPr/>
            <p:nvPr/>
          </p:nvSpPr>
          <p:spPr>
            <a:xfrm>
              <a:off x="5977" y="3096"/>
              <a:ext cx="430" cy="1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872"/>
                  </a:moveTo>
                  <a:cubicBezTo>
                    <a:pt x="0" y="77872"/>
                    <a:pt x="43943" y="26808"/>
                    <a:pt x="55774" y="12765"/>
                  </a:cubicBezTo>
                  <a:cubicBezTo>
                    <a:pt x="67042" y="0"/>
                    <a:pt x="85070" y="21702"/>
                    <a:pt x="103661" y="29361"/>
                  </a:cubicBezTo>
                  <a:cubicBezTo>
                    <a:pt x="119999" y="35744"/>
                    <a:pt x="118873" y="75319"/>
                    <a:pt x="118873" y="75319"/>
                  </a:cubicBezTo>
                  <a:cubicBezTo>
                    <a:pt x="118873" y="75319"/>
                    <a:pt x="75492" y="70212"/>
                    <a:pt x="62535" y="60000"/>
                  </a:cubicBezTo>
                  <a:cubicBezTo>
                    <a:pt x="53521" y="52340"/>
                    <a:pt x="7887" y="120000"/>
                    <a:pt x="7887" y="120000"/>
                  </a:cubicBezTo>
                  <a:lnTo>
                    <a:pt x="0" y="7787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5316">
              <a:extLst>
                <a:ext uri="{FF2B5EF4-FFF2-40B4-BE49-F238E27FC236}">
                  <a16:creationId xmlns:a16="http://schemas.microsoft.com/office/drawing/2014/main" id="{A0C01263-068E-4D2A-AF3B-7596C28CAF21}"/>
                </a:ext>
              </a:extLst>
            </p:cNvPr>
            <p:cNvSpPr/>
            <p:nvPr/>
          </p:nvSpPr>
          <p:spPr>
            <a:xfrm>
              <a:off x="5943" y="3245"/>
              <a:ext cx="81" cy="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000" y="42000"/>
                  </a:moveTo>
                  <a:cubicBezTo>
                    <a:pt x="120000" y="69000"/>
                    <a:pt x="105000" y="99000"/>
                    <a:pt x="78000" y="111000"/>
                  </a:cubicBezTo>
                  <a:cubicBezTo>
                    <a:pt x="51000" y="120000"/>
                    <a:pt x="21000" y="108000"/>
                    <a:pt x="9000" y="81000"/>
                  </a:cubicBezTo>
                  <a:cubicBezTo>
                    <a:pt x="0" y="54000"/>
                    <a:pt x="12000" y="24000"/>
                    <a:pt x="39000" y="12000"/>
                  </a:cubicBezTo>
                  <a:cubicBezTo>
                    <a:pt x="66000" y="0"/>
                    <a:pt x="96000" y="15000"/>
                    <a:pt x="108000" y="4200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5317">
              <a:extLst>
                <a:ext uri="{FF2B5EF4-FFF2-40B4-BE49-F238E27FC236}">
                  <a16:creationId xmlns:a16="http://schemas.microsoft.com/office/drawing/2014/main" id="{9E58F419-ABD8-4A06-A7A1-23100E4BD0CD}"/>
                </a:ext>
              </a:extLst>
            </p:cNvPr>
            <p:cNvSpPr/>
            <p:nvPr/>
          </p:nvSpPr>
          <p:spPr>
            <a:xfrm>
              <a:off x="5971" y="3128"/>
              <a:ext cx="430" cy="1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9148"/>
                  </a:moveTo>
                  <a:cubicBezTo>
                    <a:pt x="0" y="79148"/>
                    <a:pt x="43943" y="26808"/>
                    <a:pt x="55211" y="14042"/>
                  </a:cubicBezTo>
                  <a:cubicBezTo>
                    <a:pt x="67042" y="0"/>
                    <a:pt x="85070" y="22978"/>
                    <a:pt x="103098" y="29361"/>
                  </a:cubicBezTo>
                  <a:cubicBezTo>
                    <a:pt x="119999" y="35744"/>
                    <a:pt x="118873" y="75319"/>
                    <a:pt x="118873" y="75319"/>
                  </a:cubicBezTo>
                  <a:cubicBezTo>
                    <a:pt x="118873" y="75319"/>
                    <a:pt x="75492" y="70212"/>
                    <a:pt x="62535" y="60000"/>
                  </a:cubicBezTo>
                  <a:cubicBezTo>
                    <a:pt x="53521" y="53617"/>
                    <a:pt x="7887" y="120000"/>
                    <a:pt x="7887" y="120000"/>
                  </a:cubicBezTo>
                  <a:lnTo>
                    <a:pt x="0" y="79148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5318">
              <a:extLst>
                <a:ext uri="{FF2B5EF4-FFF2-40B4-BE49-F238E27FC236}">
                  <a16:creationId xmlns:a16="http://schemas.microsoft.com/office/drawing/2014/main" id="{8DE17CC8-54CA-4E53-9DE9-CF7F0B5E5849}"/>
                </a:ext>
              </a:extLst>
            </p:cNvPr>
            <p:cNvSpPr/>
            <p:nvPr/>
          </p:nvSpPr>
          <p:spPr>
            <a:xfrm>
              <a:off x="6028" y="3265"/>
              <a:ext cx="80" cy="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000" y="39000"/>
                  </a:moveTo>
                  <a:cubicBezTo>
                    <a:pt x="120000" y="66000"/>
                    <a:pt x="108000" y="99000"/>
                    <a:pt x="81000" y="108000"/>
                  </a:cubicBezTo>
                  <a:cubicBezTo>
                    <a:pt x="54000" y="120000"/>
                    <a:pt x="21000" y="108000"/>
                    <a:pt x="9000" y="81000"/>
                  </a:cubicBezTo>
                  <a:cubicBezTo>
                    <a:pt x="0" y="54000"/>
                    <a:pt x="12000" y="24000"/>
                    <a:pt x="39000" y="12000"/>
                  </a:cubicBezTo>
                  <a:cubicBezTo>
                    <a:pt x="66000" y="0"/>
                    <a:pt x="96000" y="12000"/>
                    <a:pt x="108000" y="3900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5319">
              <a:extLst>
                <a:ext uri="{FF2B5EF4-FFF2-40B4-BE49-F238E27FC236}">
                  <a16:creationId xmlns:a16="http://schemas.microsoft.com/office/drawing/2014/main" id="{0D887BA7-C591-4172-ADB2-910257AC4C1D}"/>
                </a:ext>
              </a:extLst>
            </p:cNvPr>
            <p:cNvSpPr/>
            <p:nvPr/>
          </p:nvSpPr>
          <p:spPr>
            <a:xfrm>
              <a:off x="6056" y="3149"/>
              <a:ext cx="429" cy="1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872"/>
                  </a:moveTo>
                  <a:cubicBezTo>
                    <a:pt x="0" y="77872"/>
                    <a:pt x="43943" y="26808"/>
                    <a:pt x="55774" y="12765"/>
                  </a:cubicBezTo>
                  <a:cubicBezTo>
                    <a:pt x="67042" y="0"/>
                    <a:pt x="85070" y="21702"/>
                    <a:pt x="103661" y="29361"/>
                  </a:cubicBezTo>
                  <a:cubicBezTo>
                    <a:pt x="119999" y="35744"/>
                    <a:pt x="118873" y="75319"/>
                    <a:pt x="118873" y="75319"/>
                  </a:cubicBezTo>
                  <a:cubicBezTo>
                    <a:pt x="118873" y="75319"/>
                    <a:pt x="75492" y="70212"/>
                    <a:pt x="62535" y="60000"/>
                  </a:cubicBezTo>
                  <a:cubicBezTo>
                    <a:pt x="53521" y="52340"/>
                    <a:pt x="7887" y="120000"/>
                    <a:pt x="7887" y="120000"/>
                  </a:cubicBezTo>
                  <a:lnTo>
                    <a:pt x="0" y="77872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5320">
              <a:extLst>
                <a:ext uri="{FF2B5EF4-FFF2-40B4-BE49-F238E27FC236}">
                  <a16:creationId xmlns:a16="http://schemas.microsoft.com/office/drawing/2014/main" id="{19F0389E-99AA-46CF-A53B-CE64050DE631}"/>
                </a:ext>
              </a:extLst>
            </p:cNvPr>
            <p:cNvSpPr/>
            <p:nvPr/>
          </p:nvSpPr>
          <p:spPr>
            <a:xfrm>
              <a:off x="5607" y="3072"/>
              <a:ext cx="60" cy="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" y="52000"/>
                  </a:moveTo>
                  <a:cubicBezTo>
                    <a:pt x="0" y="84000"/>
                    <a:pt x="20000" y="112000"/>
                    <a:pt x="52000" y="116000"/>
                  </a:cubicBezTo>
                  <a:cubicBezTo>
                    <a:pt x="84000" y="120000"/>
                    <a:pt x="112000" y="96000"/>
                    <a:pt x="116000" y="68000"/>
                  </a:cubicBezTo>
                  <a:cubicBezTo>
                    <a:pt x="120000" y="36000"/>
                    <a:pt x="96000" y="8000"/>
                    <a:pt x="68000" y="4000"/>
                  </a:cubicBezTo>
                  <a:cubicBezTo>
                    <a:pt x="36000" y="0"/>
                    <a:pt x="8000" y="20000"/>
                    <a:pt x="4000" y="5200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5321">
              <a:extLst>
                <a:ext uri="{FF2B5EF4-FFF2-40B4-BE49-F238E27FC236}">
                  <a16:creationId xmlns:a16="http://schemas.microsoft.com/office/drawing/2014/main" id="{4A1E6A24-510D-43CD-A1E8-870CB7AAC17A}"/>
                </a:ext>
              </a:extLst>
            </p:cNvPr>
            <p:cNvSpPr/>
            <p:nvPr/>
          </p:nvSpPr>
          <p:spPr>
            <a:xfrm>
              <a:off x="5292" y="3028"/>
              <a:ext cx="34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2461"/>
                  </a:moveTo>
                  <a:cubicBezTo>
                    <a:pt x="120000" y="42461"/>
                    <a:pt x="71860" y="14769"/>
                    <a:pt x="59302" y="7384"/>
                  </a:cubicBezTo>
                  <a:cubicBezTo>
                    <a:pt x="46744" y="0"/>
                    <a:pt x="32093" y="36923"/>
                    <a:pt x="15348" y="57230"/>
                  </a:cubicBezTo>
                  <a:cubicBezTo>
                    <a:pt x="0" y="75692"/>
                    <a:pt x="5581" y="120000"/>
                    <a:pt x="5581" y="120000"/>
                  </a:cubicBezTo>
                  <a:cubicBezTo>
                    <a:pt x="5581" y="120000"/>
                    <a:pt x="46744" y="83076"/>
                    <a:pt x="57906" y="64615"/>
                  </a:cubicBezTo>
                  <a:cubicBezTo>
                    <a:pt x="65581" y="49846"/>
                    <a:pt x="117209" y="94153"/>
                    <a:pt x="117209" y="94153"/>
                  </a:cubicBezTo>
                  <a:lnTo>
                    <a:pt x="120000" y="42461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5322">
              <a:extLst>
                <a:ext uri="{FF2B5EF4-FFF2-40B4-BE49-F238E27FC236}">
                  <a16:creationId xmlns:a16="http://schemas.microsoft.com/office/drawing/2014/main" id="{D57E856C-CB6B-4AB1-81FF-B7B3A177F7A1}"/>
                </a:ext>
              </a:extLst>
            </p:cNvPr>
            <p:cNvSpPr/>
            <p:nvPr/>
          </p:nvSpPr>
          <p:spPr>
            <a:xfrm>
              <a:off x="5593" y="3179"/>
              <a:ext cx="64" cy="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0" y="36363"/>
                  </a:moveTo>
                  <a:cubicBezTo>
                    <a:pt x="0" y="61818"/>
                    <a:pt x="7500" y="90909"/>
                    <a:pt x="33750" y="105454"/>
                  </a:cubicBezTo>
                  <a:cubicBezTo>
                    <a:pt x="60000" y="120000"/>
                    <a:pt x="93750" y="109090"/>
                    <a:pt x="105000" y="83636"/>
                  </a:cubicBezTo>
                  <a:cubicBezTo>
                    <a:pt x="120000" y="58181"/>
                    <a:pt x="108750" y="29090"/>
                    <a:pt x="86250" y="14545"/>
                  </a:cubicBezTo>
                  <a:cubicBezTo>
                    <a:pt x="60000" y="0"/>
                    <a:pt x="26250" y="10909"/>
                    <a:pt x="11250" y="36363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5323">
              <a:extLst>
                <a:ext uri="{FF2B5EF4-FFF2-40B4-BE49-F238E27FC236}">
                  <a16:creationId xmlns:a16="http://schemas.microsoft.com/office/drawing/2014/main" id="{6FA00620-10C6-419C-99EA-89A929E2F1DF}"/>
                </a:ext>
              </a:extLst>
            </p:cNvPr>
            <p:cNvSpPr/>
            <p:nvPr/>
          </p:nvSpPr>
          <p:spPr>
            <a:xfrm>
              <a:off x="5298" y="3070"/>
              <a:ext cx="339" cy="1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3855"/>
                  </a:moveTo>
                  <a:cubicBezTo>
                    <a:pt x="120000" y="83855"/>
                    <a:pt x="77857" y="28915"/>
                    <a:pt x="66428" y="14457"/>
                  </a:cubicBezTo>
                  <a:cubicBezTo>
                    <a:pt x="55714" y="0"/>
                    <a:pt x="36428" y="15903"/>
                    <a:pt x="17857" y="18795"/>
                  </a:cubicBezTo>
                  <a:cubicBezTo>
                    <a:pt x="714" y="21686"/>
                    <a:pt x="0" y="57831"/>
                    <a:pt x="0" y="57831"/>
                  </a:cubicBezTo>
                  <a:cubicBezTo>
                    <a:pt x="0" y="57831"/>
                    <a:pt x="44285" y="60722"/>
                    <a:pt x="57142" y="54939"/>
                  </a:cubicBezTo>
                  <a:cubicBezTo>
                    <a:pt x="67142" y="50602"/>
                    <a:pt x="110000" y="119999"/>
                    <a:pt x="110000" y="119999"/>
                  </a:cubicBezTo>
                  <a:lnTo>
                    <a:pt x="120000" y="83855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5324">
              <a:extLst>
                <a:ext uri="{FF2B5EF4-FFF2-40B4-BE49-F238E27FC236}">
                  <a16:creationId xmlns:a16="http://schemas.microsoft.com/office/drawing/2014/main" id="{6940D19B-E332-4003-8D1A-0FD40DEC09B8}"/>
                </a:ext>
              </a:extLst>
            </p:cNvPr>
            <p:cNvSpPr/>
            <p:nvPr/>
          </p:nvSpPr>
          <p:spPr>
            <a:xfrm>
              <a:off x="5595" y="3207"/>
              <a:ext cx="64" cy="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0" y="33750"/>
                  </a:moveTo>
                  <a:cubicBezTo>
                    <a:pt x="0" y="60000"/>
                    <a:pt x="11250" y="90000"/>
                    <a:pt x="37500" y="105000"/>
                  </a:cubicBezTo>
                  <a:cubicBezTo>
                    <a:pt x="60000" y="120000"/>
                    <a:pt x="93750" y="108750"/>
                    <a:pt x="108750" y="82500"/>
                  </a:cubicBezTo>
                  <a:cubicBezTo>
                    <a:pt x="120000" y="56250"/>
                    <a:pt x="112500" y="26250"/>
                    <a:pt x="86250" y="11250"/>
                  </a:cubicBezTo>
                  <a:cubicBezTo>
                    <a:pt x="60000" y="0"/>
                    <a:pt x="26250" y="7500"/>
                    <a:pt x="15000" y="3375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5325">
              <a:extLst>
                <a:ext uri="{FF2B5EF4-FFF2-40B4-BE49-F238E27FC236}">
                  <a16:creationId xmlns:a16="http://schemas.microsoft.com/office/drawing/2014/main" id="{DFD2BC21-9EC0-47A2-B7F6-6E4BA958BF94}"/>
                </a:ext>
              </a:extLst>
            </p:cNvPr>
            <p:cNvSpPr/>
            <p:nvPr/>
          </p:nvSpPr>
          <p:spPr>
            <a:xfrm>
              <a:off x="5300" y="3096"/>
              <a:ext cx="339" cy="1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3855"/>
                  </a:moveTo>
                  <a:cubicBezTo>
                    <a:pt x="120000" y="83855"/>
                    <a:pt x="77857" y="28915"/>
                    <a:pt x="67142" y="14457"/>
                  </a:cubicBezTo>
                  <a:cubicBezTo>
                    <a:pt x="55714" y="0"/>
                    <a:pt x="36428" y="15903"/>
                    <a:pt x="17857" y="18795"/>
                  </a:cubicBezTo>
                  <a:cubicBezTo>
                    <a:pt x="714" y="21686"/>
                    <a:pt x="0" y="57831"/>
                    <a:pt x="0" y="57831"/>
                  </a:cubicBezTo>
                  <a:cubicBezTo>
                    <a:pt x="0" y="57831"/>
                    <a:pt x="44285" y="60722"/>
                    <a:pt x="57857" y="54939"/>
                  </a:cubicBezTo>
                  <a:cubicBezTo>
                    <a:pt x="67142" y="50602"/>
                    <a:pt x="110714" y="119999"/>
                    <a:pt x="110714" y="119999"/>
                  </a:cubicBezTo>
                  <a:lnTo>
                    <a:pt x="120000" y="83855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5326">
              <a:extLst>
                <a:ext uri="{FF2B5EF4-FFF2-40B4-BE49-F238E27FC236}">
                  <a16:creationId xmlns:a16="http://schemas.microsoft.com/office/drawing/2014/main" id="{D9DBFE45-24F6-49BD-80B7-8F535EDCC483}"/>
                </a:ext>
              </a:extLst>
            </p:cNvPr>
            <p:cNvSpPr/>
            <p:nvPr/>
          </p:nvSpPr>
          <p:spPr>
            <a:xfrm>
              <a:off x="5526" y="3215"/>
              <a:ext cx="65" cy="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00" y="37500"/>
                  </a:moveTo>
                  <a:cubicBezTo>
                    <a:pt x="0" y="60000"/>
                    <a:pt x="7500" y="93750"/>
                    <a:pt x="33750" y="108750"/>
                  </a:cubicBezTo>
                  <a:cubicBezTo>
                    <a:pt x="60000" y="120000"/>
                    <a:pt x="93750" y="112500"/>
                    <a:pt x="105000" y="86250"/>
                  </a:cubicBezTo>
                  <a:cubicBezTo>
                    <a:pt x="120000" y="60000"/>
                    <a:pt x="112500" y="26250"/>
                    <a:pt x="86250" y="15000"/>
                  </a:cubicBezTo>
                  <a:cubicBezTo>
                    <a:pt x="60000" y="0"/>
                    <a:pt x="26250" y="11250"/>
                    <a:pt x="15000" y="37500"/>
                  </a:cubicBez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5327">
              <a:extLst>
                <a:ext uri="{FF2B5EF4-FFF2-40B4-BE49-F238E27FC236}">
                  <a16:creationId xmlns:a16="http://schemas.microsoft.com/office/drawing/2014/main" id="{1BC94AD0-52E1-405A-A74F-B11B596C4059}"/>
                </a:ext>
              </a:extLst>
            </p:cNvPr>
            <p:cNvSpPr/>
            <p:nvPr/>
          </p:nvSpPr>
          <p:spPr>
            <a:xfrm>
              <a:off x="5232" y="3104"/>
              <a:ext cx="338" cy="1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3855"/>
                  </a:moveTo>
                  <a:cubicBezTo>
                    <a:pt x="120000" y="83855"/>
                    <a:pt x="77857" y="28915"/>
                    <a:pt x="66428" y="14457"/>
                  </a:cubicBezTo>
                  <a:cubicBezTo>
                    <a:pt x="55714" y="0"/>
                    <a:pt x="36428" y="17349"/>
                    <a:pt x="17857" y="20240"/>
                  </a:cubicBezTo>
                  <a:cubicBezTo>
                    <a:pt x="714" y="23132"/>
                    <a:pt x="0" y="57831"/>
                    <a:pt x="0" y="57831"/>
                  </a:cubicBezTo>
                  <a:cubicBezTo>
                    <a:pt x="0" y="57831"/>
                    <a:pt x="44285" y="62168"/>
                    <a:pt x="57142" y="54939"/>
                  </a:cubicBezTo>
                  <a:cubicBezTo>
                    <a:pt x="67142" y="50602"/>
                    <a:pt x="110000" y="119999"/>
                    <a:pt x="110000" y="119999"/>
                  </a:cubicBezTo>
                  <a:lnTo>
                    <a:pt x="120000" y="83855"/>
                  </a:lnTo>
                  <a:close/>
                </a:path>
              </a:pathLst>
            </a:custGeom>
            <a:solidFill>
              <a:srgbClr val="FFCDA4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5328">
              <a:extLst>
                <a:ext uri="{FF2B5EF4-FFF2-40B4-BE49-F238E27FC236}">
                  <a16:creationId xmlns:a16="http://schemas.microsoft.com/office/drawing/2014/main" id="{DEA734B6-5C02-450E-95AF-B978C375B586}"/>
                </a:ext>
              </a:extLst>
            </p:cNvPr>
            <p:cNvSpPr/>
            <p:nvPr/>
          </p:nvSpPr>
          <p:spPr>
            <a:xfrm>
              <a:off x="6082" y="2076"/>
              <a:ext cx="518" cy="5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63011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2EC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5329">
              <a:extLst>
                <a:ext uri="{FF2B5EF4-FFF2-40B4-BE49-F238E27FC236}">
                  <a16:creationId xmlns:a16="http://schemas.microsoft.com/office/drawing/2014/main" id="{7EFAD8A9-54FB-43EB-BB76-45826E03B031}"/>
                </a:ext>
              </a:extLst>
            </p:cNvPr>
            <p:cNvSpPr/>
            <p:nvPr/>
          </p:nvSpPr>
          <p:spPr>
            <a:xfrm>
              <a:off x="6082" y="2076"/>
              <a:ext cx="518" cy="5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63011" y="1200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5330">
              <a:extLst>
                <a:ext uri="{FF2B5EF4-FFF2-40B4-BE49-F238E27FC236}">
                  <a16:creationId xmlns:a16="http://schemas.microsoft.com/office/drawing/2014/main" id="{15691D3F-BAAE-43EC-A9F7-8F7CABDAF4B5}"/>
                </a:ext>
              </a:extLst>
            </p:cNvPr>
            <p:cNvSpPr/>
            <p:nvPr/>
          </p:nvSpPr>
          <p:spPr>
            <a:xfrm>
              <a:off x="6733" y="2116"/>
              <a:ext cx="687" cy="10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218" y="0"/>
                  </a:moveTo>
                  <a:lnTo>
                    <a:pt x="0" y="9112"/>
                  </a:lnTo>
                  <a:lnTo>
                    <a:pt x="0" y="29862"/>
                  </a:lnTo>
                  <a:lnTo>
                    <a:pt x="79126" y="120000"/>
                  </a:lnTo>
                  <a:lnTo>
                    <a:pt x="120000" y="107154"/>
                  </a:lnTo>
                  <a:lnTo>
                    <a:pt x="30218" y="0"/>
                  </a:lnTo>
                  <a:close/>
                </a:path>
              </a:pathLst>
            </a:custGeom>
            <a:solidFill>
              <a:srgbClr val="1975D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5331">
              <a:extLst>
                <a:ext uri="{FF2B5EF4-FFF2-40B4-BE49-F238E27FC236}">
                  <a16:creationId xmlns:a16="http://schemas.microsoft.com/office/drawing/2014/main" id="{64132994-3C50-4F03-BB91-0D09289E4D0C}"/>
                </a:ext>
              </a:extLst>
            </p:cNvPr>
            <p:cNvSpPr/>
            <p:nvPr/>
          </p:nvSpPr>
          <p:spPr>
            <a:xfrm>
              <a:off x="7114" y="3028"/>
              <a:ext cx="326" cy="286"/>
            </a:xfrm>
            <a:prstGeom prst="ellipse">
              <a:avLst/>
            </a:prstGeom>
            <a:solidFill>
              <a:srgbClr val="3897E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5332">
              <a:extLst>
                <a:ext uri="{FF2B5EF4-FFF2-40B4-BE49-F238E27FC236}">
                  <a16:creationId xmlns:a16="http://schemas.microsoft.com/office/drawing/2014/main" id="{B47A8AC9-7DD9-4946-87AF-CC38A9EF578A}"/>
                </a:ext>
              </a:extLst>
            </p:cNvPr>
            <p:cNvSpPr/>
            <p:nvPr/>
          </p:nvSpPr>
          <p:spPr>
            <a:xfrm>
              <a:off x="6368" y="3028"/>
              <a:ext cx="973" cy="3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9512"/>
                  </a:moveTo>
                  <a:cubicBezTo>
                    <a:pt x="113788" y="111219"/>
                    <a:pt x="16397" y="120000"/>
                    <a:pt x="8198" y="103902"/>
                  </a:cubicBezTo>
                  <a:cubicBezTo>
                    <a:pt x="0" y="88536"/>
                    <a:pt x="248" y="23414"/>
                    <a:pt x="248" y="23414"/>
                  </a:cubicBezTo>
                  <a:cubicBezTo>
                    <a:pt x="27826" y="731"/>
                    <a:pt x="112049" y="0"/>
                    <a:pt x="112049" y="0"/>
                  </a:cubicBezTo>
                  <a:lnTo>
                    <a:pt x="120000" y="99512"/>
                  </a:lnTo>
                  <a:close/>
                </a:path>
              </a:pathLst>
            </a:custGeom>
            <a:solidFill>
              <a:srgbClr val="3897E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333">
              <a:extLst>
                <a:ext uri="{FF2B5EF4-FFF2-40B4-BE49-F238E27FC236}">
                  <a16:creationId xmlns:a16="http://schemas.microsoft.com/office/drawing/2014/main" id="{BB6733AA-57AF-4933-9BCA-B6BEDA0FA6A4}"/>
                </a:ext>
              </a:extLst>
            </p:cNvPr>
            <p:cNvSpPr/>
            <p:nvPr/>
          </p:nvSpPr>
          <p:spPr>
            <a:xfrm>
              <a:off x="3640" y="3657"/>
              <a:ext cx="4042" cy="6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81" y="120000"/>
                  </a:moveTo>
                  <a:lnTo>
                    <a:pt x="0" y="120000"/>
                  </a:lnTo>
                  <a:lnTo>
                    <a:pt x="8075" y="0"/>
                  </a:lnTo>
                  <a:lnTo>
                    <a:pt x="120000" y="0"/>
                  </a:lnTo>
                  <a:lnTo>
                    <a:pt x="119881" y="120000"/>
                  </a:lnTo>
                  <a:close/>
                </a:path>
              </a:pathLst>
            </a:custGeom>
            <a:solidFill>
              <a:srgbClr val="77573B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334">
              <a:extLst>
                <a:ext uri="{FF2B5EF4-FFF2-40B4-BE49-F238E27FC236}">
                  <a16:creationId xmlns:a16="http://schemas.microsoft.com/office/drawing/2014/main" id="{E4F9D9E9-F15E-422F-A228-4C7190A4401D}"/>
                </a:ext>
              </a:extLst>
            </p:cNvPr>
            <p:cNvSpPr/>
            <p:nvPr/>
          </p:nvSpPr>
          <p:spPr>
            <a:xfrm>
              <a:off x="3640" y="3657"/>
              <a:ext cx="4042" cy="6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81" y="120000"/>
                  </a:moveTo>
                  <a:lnTo>
                    <a:pt x="0" y="120000"/>
                  </a:lnTo>
                  <a:lnTo>
                    <a:pt x="8075" y="0"/>
                  </a:lnTo>
                  <a:lnTo>
                    <a:pt x="120000" y="0"/>
                  </a:lnTo>
                  <a:lnTo>
                    <a:pt x="119881" y="12000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335">
              <a:extLst>
                <a:ext uri="{FF2B5EF4-FFF2-40B4-BE49-F238E27FC236}">
                  <a16:creationId xmlns:a16="http://schemas.microsoft.com/office/drawing/2014/main" id="{B47F8C59-6825-4AC7-AB32-52D55F084423}"/>
                </a:ext>
              </a:extLst>
            </p:cNvPr>
            <p:cNvSpPr/>
            <p:nvPr/>
          </p:nvSpPr>
          <p:spPr>
            <a:xfrm>
              <a:off x="3912" y="3657"/>
              <a:ext cx="3770" cy="3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119936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36">
              <a:extLst>
                <a:ext uri="{FF2B5EF4-FFF2-40B4-BE49-F238E27FC236}">
                  <a16:creationId xmlns:a16="http://schemas.microsoft.com/office/drawing/2014/main" id="{1A5EB264-8D89-494D-9414-C72BD3539FA8}"/>
                </a:ext>
              </a:extLst>
            </p:cNvPr>
            <p:cNvSpPr/>
            <p:nvPr/>
          </p:nvSpPr>
          <p:spPr>
            <a:xfrm>
              <a:off x="3912" y="3657"/>
              <a:ext cx="3770" cy="3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119936" y="120000"/>
                  </a:lnTo>
                  <a:lnTo>
                    <a:pt x="120000" y="120000"/>
                  </a:lnTo>
                  <a:lnTo>
                    <a:pt x="120000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337">
              <a:extLst>
                <a:ext uri="{FF2B5EF4-FFF2-40B4-BE49-F238E27FC236}">
                  <a16:creationId xmlns:a16="http://schemas.microsoft.com/office/drawing/2014/main" id="{CFB75800-04B8-4708-A5BC-5831636BDBB5}"/>
                </a:ext>
              </a:extLst>
            </p:cNvPr>
            <p:cNvSpPr/>
            <p:nvPr/>
          </p:nvSpPr>
          <p:spPr>
            <a:xfrm>
              <a:off x="3785" y="3657"/>
              <a:ext cx="3897" cy="3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3910" y="0"/>
                  </a:lnTo>
                  <a:lnTo>
                    <a:pt x="0" y="120000"/>
                  </a:lnTo>
                  <a:lnTo>
                    <a:pt x="119938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715338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338">
              <a:extLst>
                <a:ext uri="{FF2B5EF4-FFF2-40B4-BE49-F238E27FC236}">
                  <a16:creationId xmlns:a16="http://schemas.microsoft.com/office/drawing/2014/main" id="{C2651303-06DE-47D6-B488-1CB8C84DE351}"/>
                </a:ext>
              </a:extLst>
            </p:cNvPr>
            <p:cNvSpPr/>
            <p:nvPr/>
          </p:nvSpPr>
          <p:spPr>
            <a:xfrm>
              <a:off x="3785" y="3657"/>
              <a:ext cx="3897" cy="3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3910" y="0"/>
                  </a:lnTo>
                  <a:lnTo>
                    <a:pt x="0" y="120000"/>
                  </a:lnTo>
                  <a:lnTo>
                    <a:pt x="119938" y="120000"/>
                  </a:lnTo>
                  <a:lnTo>
                    <a:pt x="120000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339">
              <a:extLst>
                <a:ext uri="{FF2B5EF4-FFF2-40B4-BE49-F238E27FC236}">
                  <a16:creationId xmlns:a16="http://schemas.microsoft.com/office/drawing/2014/main" id="{5E15591F-03F9-4D8B-9515-DC1BA9FC10B0}"/>
                </a:ext>
              </a:extLst>
            </p:cNvPr>
            <p:cNvSpPr/>
            <p:nvPr/>
          </p:nvSpPr>
          <p:spPr>
            <a:xfrm>
              <a:off x="3463" y="3334"/>
              <a:ext cx="4215" cy="3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5105" y="120000"/>
                    <a:pt x="5105" y="120000"/>
                    <a:pt x="5105" y="120000"/>
                  </a:cubicBezTo>
                  <a:cubicBezTo>
                    <a:pt x="2294" y="120000"/>
                    <a:pt x="0" y="93333"/>
                    <a:pt x="0" y="60666"/>
                  </a:cubicBezTo>
                  <a:cubicBezTo>
                    <a:pt x="0" y="59333"/>
                    <a:pt x="0" y="59333"/>
                    <a:pt x="0" y="59333"/>
                  </a:cubicBezTo>
                  <a:cubicBezTo>
                    <a:pt x="0" y="26666"/>
                    <a:pt x="2294" y="0"/>
                    <a:pt x="5105" y="0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A5775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340">
              <a:extLst>
                <a:ext uri="{FF2B5EF4-FFF2-40B4-BE49-F238E27FC236}">
                  <a16:creationId xmlns:a16="http://schemas.microsoft.com/office/drawing/2014/main" id="{8A3B72E2-6AAD-449C-9C10-4787BB54204A}"/>
                </a:ext>
              </a:extLst>
            </p:cNvPr>
            <p:cNvSpPr/>
            <p:nvPr/>
          </p:nvSpPr>
          <p:spPr>
            <a:xfrm>
              <a:off x="4873" y="3205"/>
              <a:ext cx="1524" cy="1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764"/>
                  </a:moveTo>
                  <a:cubicBezTo>
                    <a:pt x="120000" y="93529"/>
                    <a:pt x="117619" y="120000"/>
                    <a:pt x="114761" y="120000"/>
                  </a:cubicBezTo>
                  <a:cubicBezTo>
                    <a:pt x="5238" y="120000"/>
                    <a:pt x="5238" y="120000"/>
                    <a:pt x="5238" y="120000"/>
                  </a:cubicBezTo>
                  <a:cubicBezTo>
                    <a:pt x="2380" y="120000"/>
                    <a:pt x="0" y="93529"/>
                    <a:pt x="0" y="61764"/>
                  </a:cubicBezTo>
                  <a:cubicBezTo>
                    <a:pt x="0" y="58235"/>
                    <a:pt x="0" y="58235"/>
                    <a:pt x="0" y="58235"/>
                  </a:cubicBezTo>
                  <a:cubicBezTo>
                    <a:pt x="0" y="26470"/>
                    <a:pt x="2380" y="0"/>
                    <a:pt x="5238" y="0"/>
                  </a:cubicBezTo>
                  <a:cubicBezTo>
                    <a:pt x="114761" y="0"/>
                    <a:pt x="114761" y="0"/>
                    <a:pt x="114761" y="0"/>
                  </a:cubicBezTo>
                  <a:cubicBezTo>
                    <a:pt x="117619" y="0"/>
                    <a:pt x="120000" y="26470"/>
                    <a:pt x="120000" y="58235"/>
                  </a:cubicBezTo>
                  <a:cubicBezTo>
                    <a:pt x="120000" y="61764"/>
                    <a:pt x="120000" y="61764"/>
                    <a:pt x="120000" y="61764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341">
              <a:extLst>
                <a:ext uri="{FF2B5EF4-FFF2-40B4-BE49-F238E27FC236}">
                  <a16:creationId xmlns:a16="http://schemas.microsoft.com/office/drawing/2014/main" id="{69AAD890-0111-4E0B-BE23-FA8FBA5F0C8E}"/>
                </a:ext>
              </a:extLst>
            </p:cNvPr>
            <p:cNvSpPr/>
            <p:nvPr/>
          </p:nvSpPr>
          <p:spPr>
            <a:xfrm>
              <a:off x="3939" y="1649"/>
              <a:ext cx="2143" cy="13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3814"/>
                  </a:moveTo>
                  <a:cubicBezTo>
                    <a:pt x="120000" y="117349"/>
                    <a:pt x="118082" y="120000"/>
                    <a:pt x="115827" y="120000"/>
                  </a:cubicBezTo>
                  <a:cubicBezTo>
                    <a:pt x="3157" y="115405"/>
                    <a:pt x="3157" y="115405"/>
                    <a:pt x="3157" y="115405"/>
                  </a:cubicBezTo>
                  <a:cubicBezTo>
                    <a:pt x="1466" y="115228"/>
                    <a:pt x="0" y="112754"/>
                    <a:pt x="0" y="109572"/>
                  </a:cubicBezTo>
                  <a:cubicBezTo>
                    <a:pt x="0" y="14491"/>
                    <a:pt x="0" y="14491"/>
                    <a:pt x="0" y="14491"/>
                  </a:cubicBezTo>
                  <a:cubicBezTo>
                    <a:pt x="0" y="11310"/>
                    <a:pt x="1353" y="8659"/>
                    <a:pt x="3157" y="8659"/>
                  </a:cubicBezTo>
                  <a:cubicBezTo>
                    <a:pt x="115827" y="176"/>
                    <a:pt x="115827" y="176"/>
                    <a:pt x="115827" y="176"/>
                  </a:cubicBezTo>
                  <a:cubicBezTo>
                    <a:pt x="118082" y="0"/>
                    <a:pt x="120000" y="2650"/>
                    <a:pt x="120000" y="6185"/>
                  </a:cubicBezTo>
                  <a:cubicBezTo>
                    <a:pt x="120000" y="113814"/>
                    <a:pt x="120000" y="113814"/>
                    <a:pt x="120000" y="113814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5342">
              <a:extLst>
                <a:ext uri="{FF2B5EF4-FFF2-40B4-BE49-F238E27FC236}">
                  <a16:creationId xmlns:a16="http://schemas.microsoft.com/office/drawing/2014/main" id="{ED5BAED1-C8E8-4555-93C2-83846393478F}"/>
                </a:ext>
              </a:extLst>
            </p:cNvPr>
            <p:cNvSpPr/>
            <p:nvPr/>
          </p:nvSpPr>
          <p:spPr>
            <a:xfrm>
              <a:off x="3939" y="1651"/>
              <a:ext cx="2143" cy="13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1917" y="79292"/>
                  </a:moveTo>
                  <a:cubicBezTo>
                    <a:pt x="0" y="109557"/>
                    <a:pt x="0" y="109557"/>
                    <a:pt x="0" y="109557"/>
                  </a:cubicBezTo>
                  <a:cubicBezTo>
                    <a:pt x="0" y="112743"/>
                    <a:pt x="1466" y="115221"/>
                    <a:pt x="3157" y="115398"/>
                  </a:cubicBezTo>
                  <a:cubicBezTo>
                    <a:pt x="27518" y="116283"/>
                    <a:pt x="27518" y="116283"/>
                    <a:pt x="27518" y="116283"/>
                  </a:cubicBezTo>
                  <a:cubicBezTo>
                    <a:pt x="27518" y="107256"/>
                    <a:pt x="27518" y="107256"/>
                    <a:pt x="27518" y="107256"/>
                  </a:cubicBezTo>
                  <a:cubicBezTo>
                    <a:pt x="27293" y="105309"/>
                    <a:pt x="27180" y="103185"/>
                    <a:pt x="27180" y="101061"/>
                  </a:cubicBezTo>
                  <a:cubicBezTo>
                    <a:pt x="27180" y="92743"/>
                    <a:pt x="28984" y="85132"/>
                    <a:pt x="31917" y="79292"/>
                  </a:cubicBezTo>
                  <a:moveTo>
                    <a:pt x="116052" y="0"/>
                  </a:moveTo>
                  <a:cubicBezTo>
                    <a:pt x="116052" y="0"/>
                    <a:pt x="115939" y="0"/>
                    <a:pt x="115827" y="0"/>
                  </a:cubicBezTo>
                  <a:cubicBezTo>
                    <a:pt x="115827" y="0"/>
                    <a:pt x="115827" y="0"/>
                    <a:pt x="115827" y="0"/>
                  </a:cubicBezTo>
                  <a:cubicBezTo>
                    <a:pt x="43759" y="68141"/>
                    <a:pt x="43759" y="68141"/>
                    <a:pt x="43759" y="68141"/>
                  </a:cubicBezTo>
                  <a:cubicBezTo>
                    <a:pt x="44774" y="67964"/>
                    <a:pt x="45789" y="67787"/>
                    <a:pt x="46917" y="67787"/>
                  </a:cubicBezTo>
                  <a:cubicBezTo>
                    <a:pt x="46917" y="67787"/>
                    <a:pt x="46917" y="67787"/>
                    <a:pt x="47030" y="67787"/>
                  </a:cubicBezTo>
                  <a:cubicBezTo>
                    <a:pt x="58195" y="67787"/>
                    <a:pt x="67330" y="83008"/>
                    <a:pt x="67330" y="102123"/>
                  </a:cubicBezTo>
                  <a:cubicBezTo>
                    <a:pt x="67330" y="104955"/>
                    <a:pt x="67105" y="107787"/>
                    <a:pt x="66766" y="110442"/>
                  </a:cubicBezTo>
                  <a:cubicBezTo>
                    <a:pt x="66766" y="117876"/>
                    <a:pt x="66766" y="117876"/>
                    <a:pt x="66766" y="117876"/>
                  </a:cubicBezTo>
                  <a:cubicBezTo>
                    <a:pt x="115827" y="120000"/>
                    <a:pt x="115827" y="120000"/>
                    <a:pt x="115827" y="120000"/>
                  </a:cubicBezTo>
                  <a:cubicBezTo>
                    <a:pt x="115939" y="120000"/>
                    <a:pt x="115939" y="120000"/>
                    <a:pt x="115939" y="120000"/>
                  </a:cubicBezTo>
                  <a:cubicBezTo>
                    <a:pt x="118195" y="120000"/>
                    <a:pt x="120000" y="117168"/>
                    <a:pt x="120000" y="113805"/>
                  </a:cubicBezTo>
                  <a:cubicBezTo>
                    <a:pt x="120000" y="63539"/>
                    <a:pt x="120000" y="63539"/>
                    <a:pt x="120000" y="63539"/>
                  </a:cubicBezTo>
                  <a:cubicBezTo>
                    <a:pt x="120000" y="37345"/>
                    <a:pt x="120000" y="37345"/>
                    <a:pt x="120000" y="37345"/>
                  </a:cubicBezTo>
                  <a:cubicBezTo>
                    <a:pt x="120000" y="6017"/>
                    <a:pt x="120000" y="6017"/>
                    <a:pt x="120000" y="6017"/>
                  </a:cubicBezTo>
                  <a:cubicBezTo>
                    <a:pt x="120000" y="2654"/>
                    <a:pt x="118195" y="0"/>
                    <a:pt x="116052" y="0"/>
                  </a:cubicBezTo>
                </a:path>
              </a:pathLst>
            </a:custGeom>
            <a:solidFill>
              <a:srgbClr val="454545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5343">
              <a:extLst>
                <a:ext uri="{FF2B5EF4-FFF2-40B4-BE49-F238E27FC236}">
                  <a16:creationId xmlns:a16="http://schemas.microsoft.com/office/drawing/2014/main" id="{94669F73-548E-48D4-A2A7-A7DEAAF892B6}"/>
                </a:ext>
              </a:extLst>
            </p:cNvPr>
            <p:cNvSpPr/>
            <p:nvPr/>
          </p:nvSpPr>
          <p:spPr>
            <a:xfrm>
              <a:off x="4424" y="2421"/>
              <a:ext cx="717" cy="8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2702"/>
                  </a:moveTo>
                  <a:cubicBezTo>
                    <a:pt x="120000" y="23513"/>
                    <a:pt x="92359" y="0"/>
                    <a:pt x="58988" y="270"/>
                  </a:cubicBezTo>
                  <a:cubicBezTo>
                    <a:pt x="25955" y="270"/>
                    <a:pt x="0" y="23243"/>
                    <a:pt x="0" y="51081"/>
                  </a:cubicBezTo>
                  <a:cubicBezTo>
                    <a:pt x="0" y="54324"/>
                    <a:pt x="337" y="57567"/>
                    <a:pt x="1011" y="60540"/>
                  </a:cubicBezTo>
                  <a:cubicBezTo>
                    <a:pt x="1011" y="115405"/>
                    <a:pt x="1011" y="115405"/>
                    <a:pt x="1011" y="115405"/>
                  </a:cubicBezTo>
                  <a:cubicBezTo>
                    <a:pt x="118314" y="120000"/>
                    <a:pt x="118314" y="120000"/>
                    <a:pt x="118314" y="120000"/>
                  </a:cubicBezTo>
                  <a:cubicBezTo>
                    <a:pt x="118314" y="65405"/>
                    <a:pt x="118314" y="65405"/>
                    <a:pt x="118314" y="65405"/>
                  </a:cubicBezTo>
                  <a:cubicBezTo>
                    <a:pt x="119325" y="61351"/>
                    <a:pt x="120000" y="57027"/>
                    <a:pt x="120000" y="52702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5344">
              <a:extLst>
                <a:ext uri="{FF2B5EF4-FFF2-40B4-BE49-F238E27FC236}">
                  <a16:creationId xmlns:a16="http://schemas.microsoft.com/office/drawing/2014/main" id="{001C113B-9A4C-49F9-87ED-33CD63E54B9F}"/>
                </a:ext>
              </a:extLst>
            </p:cNvPr>
            <p:cNvSpPr/>
            <p:nvPr/>
          </p:nvSpPr>
          <p:spPr>
            <a:xfrm>
              <a:off x="4430" y="3086"/>
              <a:ext cx="701" cy="2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02260"/>
                  </a:lnTo>
                  <a:lnTo>
                    <a:pt x="120000" y="120000"/>
                  </a:lnTo>
                  <a:lnTo>
                    <a:pt x="120000" y="62086"/>
                  </a:lnTo>
                  <a:lnTo>
                    <a:pt x="120000" y="11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5345">
              <a:extLst>
                <a:ext uri="{FF2B5EF4-FFF2-40B4-BE49-F238E27FC236}">
                  <a16:creationId xmlns:a16="http://schemas.microsoft.com/office/drawing/2014/main" id="{CA171D73-48C5-4BE9-82F5-DC86179C713B}"/>
                </a:ext>
              </a:extLst>
            </p:cNvPr>
            <p:cNvSpPr/>
            <p:nvPr/>
          </p:nvSpPr>
          <p:spPr>
            <a:xfrm>
              <a:off x="4430" y="3086"/>
              <a:ext cx="701" cy="2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02260"/>
                  </a:lnTo>
                  <a:lnTo>
                    <a:pt x="120000" y="120000"/>
                  </a:lnTo>
                  <a:lnTo>
                    <a:pt x="120000" y="62086"/>
                  </a:lnTo>
                  <a:lnTo>
                    <a:pt x="120000" y="1147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5346">
              <a:extLst>
                <a:ext uri="{FF2B5EF4-FFF2-40B4-BE49-F238E27FC236}">
                  <a16:creationId xmlns:a16="http://schemas.microsoft.com/office/drawing/2014/main" id="{F67BB211-2F52-4EE4-85B1-1CCF145BCF8C}"/>
                </a:ext>
              </a:extLst>
            </p:cNvPr>
            <p:cNvSpPr/>
            <p:nvPr/>
          </p:nvSpPr>
          <p:spPr>
            <a:xfrm>
              <a:off x="4245" y="3147"/>
              <a:ext cx="1354" cy="2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4117"/>
                  </a:moveTo>
                  <a:cubicBezTo>
                    <a:pt x="120000" y="100000"/>
                    <a:pt x="116964" y="120000"/>
                    <a:pt x="113214" y="118823"/>
                  </a:cubicBezTo>
                  <a:cubicBezTo>
                    <a:pt x="5714" y="108235"/>
                    <a:pt x="5714" y="108235"/>
                    <a:pt x="5714" y="108235"/>
                  </a:cubicBezTo>
                  <a:cubicBezTo>
                    <a:pt x="2500" y="107058"/>
                    <a:pt x="0" y="87058"/>
                    <a:pt x="0" y="63529"/>
                  </a:cubicBezTo>
                  <a:cubicBezTo>
                    <a:pt x="0" y="43529"/>
                    <a:pt x="0" y="43529"/>
                    <a:pt x="0" y="43529"/>
                  </a:cubicBezTo>
                  <a:cubicBezTo>
                    <a:pt x="0" y="18823"/>
                    <a:pt x="2500" y="0"/>
                    <a:pt x="5714" y="1176"/>
                  </a:cubicBezTo>
                  <a:cubicBezTo>
                    <a:pt x="113214" y="3529"/>
                    <a:pt x="113214" y="3529"/>
                    <a:pt x="113214" y="3529"/>
                  </a:cubicBezTo>
                  <a:cubicBezTo>
                    <a:pt x="117142" y="4705"/>
                    <a:pt x="120000" y="25882"/>
                    <a:pt x="120000" y="51764"/>
                  </a:cubicBezTo>
                  <a:lnTo>
                    <a:pt x="120000" y="7411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8812E7A4-1914-4DA1-8DA9-9232D86BFB92}"/>
              </a:ext>
            </a:extLst>
          </p:cNvPr>
          <p:cNvSpPr txBox="1"/>
          <p:nvPr/>
        </p:nvSpPr>
        <p:spPr>
          <a:xfrm flipH="1">
            <a:off x="1562071" y="2168346"/>
            <a:ext cx="1781567" cy="457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685800">
              <a:lnSpc>
                <a:spcPct val="130000"/>
              </a:lnSpc>
              <a:spcBef>
                <a:spcPts val="7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There are many v passages of Lorem Ipsum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4FEB5F93-4C66-4A19-B6EF-D28050337CDD}"/>
              </a:ext>
            </a:extLst>
          </p:cNvPr>
          <p:cNvSpPr txBox="1"/>
          <p:nvPr/>
        </p:nvSpPr>
        <p:spPr>
          <a:xfrm flipH="1">
            <a:off x="2066962" y="2011695"/>
            <a:ext cx="1287253" cy="166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685800">
              <a:lnSpc>
                <a:spcPct val="90000"/>
              </a:lnSpc>
              <a:spcBef>
                <a:spcPts val="700"/>
              </a:spcBef>
              <a:defRPr sz="1400" b="1"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r"/>
            <a:r>
              <a:rPr lang="id-ID" sz="1200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  <a:endParaRPr sz="1200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Freeform 192">
            <a:extLst>
              <a:ext uri="{FF2B5EF4-FFF2-40B4-BE49-F238E27FC236}">
                <a16:creationId xmlns:a16="http://schemas.microsoft.com/office/drawing/2014/main" id="{764460CA-0668-44D9-9FB0-D7F78798BAF3}"/>
              </a:ext>
            </a:extLst>
          </p:cNvPr>
          <p:cNvSpPr/>
          <p:nvPr/>
        </p:nvSpPr>
        <p:spPr>
          <a:xfrm rot="10800000" flipH="1">
            <a:off x="3525643" y="2042794"/>
            <a:ext cx="485837" cy="447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0" extrusionOk="0">
                <a:moveTo>
                  <a:pt x="7857" y="3"/>
                </a:moveTo>
                <a:cubicBezTo>
                  <a:pt x="9771" y="-42"/>
                  <a:pt x="11742" y="437"/>
                  <a:pt x="13406" y="1126"/>
                </a:cubicBezTo>
                <a:cubicBezTo>
                  <a:pt x="15546" y="2012"/>
                  <a:pt x="17719" y="3432"/>
                  <a:pt x="19335" y="5283"/>
                </a:cubicBezTo>
                <a:cubicBezTo>
                  <a:pt x="20507" y="6625"/>
                  <a:pt x="21600" y="8462"/>
                  <a:pt x="21600" y="10430"/>
                </a:cubicBezTo>
                <a:cubicBezTo>
                  <a:pt x="21600" y="11733"/>
                  <a:pt x="20155" y="13557"/>
                  <a:pt x="19392" y="14391"/>
                </a:cubicBezTo>
                <a:cubicBezTo>
                  <a:pt x="17697" y="16241"/>
                  <a:pt x="15523" y="17792"/>
                  <a:pt x="13395" y="18887"/>
                </a:cubicBezTo>
                <a:cubicBezTo>
                  <a:pt x="10584" y="20307"/>
                  <a:pt x="6441" y="21558"/>
                  <a:pt x="3528" y="19864"/>
                </a:cubicBezTo>
                <a:cubicBezTo>
                  <a:pt x="580" y="18144"/>
                  <a:pt x="0" y="13844"/>
                  <a:pt x="0" y="10430"/>
                </a:cubicBezTo>
                <a:cubicBezTo>
                  <a:pt x="0" y="6872"/>
                  <a:pt x="774" y="3093"/>
                  <a:pt x="3664" y="1204"/>
                </a:cubicBezTo>
                <a:cubicBezTo>
                  <a:pt x="4914" y="389"/>
                  <a:pt x="6369" y="37"/>
                  <a:pt x="7857" y="3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r"/>
            <a:endParaRPr>
              <a:latin typeface="Montserrat" panose="00000500000000000000" pitchFamily="2" charset="0"/>
            </a:endParaRPr>
          </a:p>
        </p:txBody>
      </p:sp>
      <p:sp>
        <p:nvSpPr>
          <p:cNvPr id="67" name="Text Placeholder 32">
            <a:extLst>
              <a:ext uri="{FF2B5EF4-FFF2-40B4-BE49-F238E27FC236}">
                <a16:creationId xmlns:a16="http://schemas.microsoft.com/office/drawing/2014/main" id="{08688C88-B657-4094-8F5D-2AB7C2EB50A4}"/>
              </a:ext>
            </a:extLst>
          </p:cNvPr>
          <p:cNvSpPr txBox="1"/>
          <p:nvPr/>
        </p:nvSpPr>
        <p:spPr>
          <a:xfrm flipH="1">
            <a:off x="1562072" y="3292348"/>
            <a:ext cx="1781567" cy="457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685800">
              <a:lnSpc>
                <a:spcPct val="130000"/>
              </a:lnSpc>
              <a:spcBef>
                <a:spcPts val="7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There are many v passages of Lorem Ipsum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3C071CAD-90CC-4CA4-B3F9-D93197497242}"/>
              </a:ext>
            </a:extLst>
          </p:cNvPr>
          <p:cNvSpPr txBox="1"/>
          <p:nvPr/>
        </p:nvSpPr>
        <p:spPr>
          <a:xfrm flipH="1">
            <a:off x="2066963" y="3135697"/>
            <a:ext cx="1287253" cy="166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685800">
              <a:lnSpc>
                <a:spcPct val="90000"/>
              </a:lnSpc>
              <a:spcBef>
                <a:spcPts val="700"/>
              </a:spcBef>
              <a:defRPr sz="1400" b="1"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r"/>
            <a:r>
              <a:rPr lang="id-ID" sz="1200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69" name="Freeform 192">
            <a:extLst>
              <a:ext uri="{FF2B5EF4-FFF2-40B4-BE49-F238E27FC236}">
                <a16:creationId xmlns:a16="http://schemas.microsoft.com/office/drawing/2014/main" id="{3CB4E71E-12A2-4F42-81F6-1F3D1C17C6F5}"/>
              </a:ext>
            </a:extLst>
          </p:cNvPr>
          <p:cNvSpPr/>
          <p:nvPr/>
        </p:nvSpPr>
        <p:spPr>
          <a:xfrm rot="10800000" flipH="1">
            <a:off x="3525644" y="3166796"/>
            <a:ext cx="485837" cy="447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0" extrusionOk="0">
                <a:moveTo>
                  <a:pt x="7857" y="3"/>
                </a:moveTo>
                <a:cubicBezTo>
                  <a:pt x="9771" y="-42"/>
                  <a:pt x="11742" y="437"/>
                  <a:pt x="13406" y="1126"/>
                </a:cubicBezTo>
                <a:cubicBezTo>
                  <a:pt x="15546" y="2012"/>
                  <a:pt x="17719" y="3432"/>
                  <a:pt x="19335" y="5283"/>
                </a:cubicBezTo>
                <a:cubicBezTo>
                  <a:pt x="20507" y="6625"/>
                  <a:pt x="21600" y="8462"/>
                  <a:pt x="21600" y="10430"/>
                </a:cubicBezTo>
                <a:cubicBezTo>
                  <a:pt x="21600" y="11733"/>
                  <a:pt x="20155" y="13557"/>
                  <a:pt x="19392" y="14391"/>
                </a:cubicBezTo>
                <a:cubicBezTo>
                  <a:pt x="17697" y="16241"/>
                  <a:pt x="15523" y="17792"/>
                  <a:pt x="13395" y="18887"/>
                </a:cubicBezTo>
                <a:cubicBezTo>
                  <a:pt x="10584" y="20307"/>
                  <a:pt x="6441" y="21558"/>
                  <a:pt x="3528" y="19864"/>
                </a:cubicBezTo>
                <a:cubicBezTo>
                  <a:pt x="580" y="18144"/>
                  <a:pt x="0" y="13844"/>
                  <a:pt x="0" y="10430"/>
                </a:cubicBezTo>
                <a:cubicBezTo>
                  <a:pt x="0" y="6872"/>
                  <a:pt x="774" y="3093"/>
                  <a:pt x="3664" y="1204"/>
                </a:cubicBezTo>
                <a:cubicBezTo>
                  <a:pt x="4914" y="389"/>
                  <a:pt x="6369" y="37"/>
                  <a:pt x="7857" y="3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r"/>
            <a:endParaRPr>
              <a:latin typeface="Montserrat" panose="00000500000000000000" pitchFamily="2" charset="0"/>
            </a:endParaRPr>
          </a:p>
        </p:txBody>
      </p:sp>
      <p:sp>
        <p:nvSpPr>
          <p:cNvPr id="70" name="Text Placeholder 32">
            <a:extLst>
              <a:ext uri="{FF2B5EF4-FFF2-40B4-BE49-F238E27FC236}">
                <a16:creationId xmlns:a16="http://schemas.microsoft.com/office/drawing/2014/main" id="{6A5316EF-103A-4FA5-8802-33C42E674DD8}"/>
              </a:ext>
            </a:extLst>
          </p:cNvPr>
          <p:cNvSpPr txBox="1"/>
          <p:nvPr/>
        </p:nvSpPr>
        <p:spPr>
          <a:xfrm flipH="1">
            <a:off x="1562071" y="4416350"/>
            <a:ext cx="1781567" cy="457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685800">
              <a:lnSpc>
                <a:spcPct val="130000"/>
              </a:lnSpc>
              <a:spcBef>
                <a:spcPts val="7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There are many v passages of Lorem Ipsum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1" name="Text Placeholder 33">
            <a:extLst>
              <a:ext uri="{FF2B5EF4-FFF2-40B4-BE49-F238E27FC236}">
                <a16:creationId xmlns:a16="http://schemas.microsoft.com/office/drawing/2014/main" id="{6A731225-20FC-4C79-8E93-BFF56DF58759}"/>
              </a:ext>
            </a:extLst>
          </p:cNvPr>
          <p:cNvSpPr txBox="1"/>
          <p:nvPr/>
        </p:nvSpPr>
        <p:spPr>
          <a:xfrm flipH="1">
            <a:off x="2066962" y="4259699"/>
            <a:ext cx="1287253" cy="166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685800">
              <a:lnSpc>
                <a:spcPct val="90000"/>
              </a:lnSpc>
              <a:spcBef>
                <a:spcPts val="700"/>
              </a:spcBef>
              <a:defRPr sz="1400" b="1"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r"/>
            <a:r>
              <a:rPr lang="id-ID" sz="1200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72" name="Freeform 192">
            <a:extLst>
              <a:ext uri="{FF2B5EF4-FFF2-40B4-BE49-F238E27FC236}">
                <a16:creationId xmlns:a16="http://schemas.microsoft.com/office/drawing/2014/main" id="{345FA2B8-85A5-4059-8ADD-9B13D5058185}"/>
              </a:ext>
            </a:extLst>
          </p:cNvPr>
          <p:cNvSpPr/>
          <p:nvPr/>
        </p:nvSpPr>
        <p:spPr>
          <a:xfrm rot="10800000" flipH="1">
            <a:off x="3525643" y="4290798"/>
            <a:ext cx="485837" cy="447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0" extrusionOk="0">
                <a:moveTo>
                  <a:pt x="7857" y="3"/>
                </a:moveTo>
                <a:cubicBezTo>
                  <a:pt x="9771" y="-42"/>
                  <a:pt x="11742" y="437"/>
                  <a:pt x="13406" y="1126"/>
                </a:cubicBezTo>
                <a:cubicBezTo>
                  <a:pt x="15546" y="2012"/>
                  <a:pt x="17719" y="3432"/>
                  <a:pt x="19335" y="5283"/>
                </a:cubicBezTo>
                <a:cubicBezTo>
                  <a:pt x="20507" y="6625"/>
                  <a:pt x="21600" y="8462"/>
                  <a:pt x="21600" y="10430"/>
                </a:cubicBezTo>
                <a:cubicBezTo>
                  <a:pt x="21600" y="11733"/>
                  <a:pt x="20155" y="13557"/>
                  <a:pt x="19392" y="14391"/>
                </a:cubicBezTo>
                <a:cubicBezTo>
                  <a:pt x="17697" y="16241"/>
                  <a:pt x="15523" y="17792"/>
                  <a:pt x="13395" y="18887"/>
                </a:cubicBezTo>
                <a:cubicBezTo>
                  <a:pt x="10584" y="20307"/>
                  <a:pt x="6441" y="21558"/>
                  <a:pt x="3528" y="19864"/>
                </a:cubicBezTo>
                <a:cubicBezTo>
                  <a:pt x="580" y="18144"/>
                  <a:pt x="0" y="13844"/>
                  <a:pt x="0" y="10430"/>
                </a:cubicBezTo>
                <a:cubicBezTo>
                  <a:pt x="0" y="6872"/>
                  <a:pt x="774" y="3093"/>
                  <a:pt x="3664" y="1204"/>
                </a:cubicBezTo>
                <a:cubicBezTo>
                  <a:pt x="4914" y="389"/>
                  <a:pt x="6369" y="37"/>
                  <a:pt x="7857" y="3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r"/>
            <a:endParaRPr>
              <a:latin typeface="Montserrat" panose="00000500000000000000" pitchFamily="2" charset="0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id="{FBC5DBC9-B237-4CF6-8CD4-6549CBDD381B}"/>
              </a:ext>
            </a:extLst>
          </p:cNvPr>
          <p:cNvSpPr txBox="1"/>
          <p:nvPr/>
        </p:nvSpPr>
        <p:spPr>
          <a:xfrm flipH="1">
            <a:off x="1562070" y="5540351"/>
            <a:ext cx="1781567" cy="457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685800">
              <a:lnSpc>
                <a:spcPct val="130000"/>
              </a:lnSpc>
              <a:spcBef>
                <a:spcPts val="7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There are many v passages of Lorem Ipsum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D332D47C-FDA1-4652-91AC-A881DA5EDECB}"/>
              </a:ext>
            </a:extLst>
          </p:cNvPr>
          <p:cNvSpPr txBox="1"/>
          <p:nvPr/>
        </p:nvSpPr>
        <p:spPr>
          <a:xfrm flipH="1">
            <a:off x="2066961" y="5383700"/>
            <a:ext cx="1287253" cy="166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defTabSz="685800">
              <a:lnSpc>
                <a:spcPct val="90000"/>
              </a:lnSpc>
              <a:spcBef>
                <a:spcPts val="700"/>
              </a:spcBef>
              <a:defRPr sz="1400" b="1"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pPr algn="r"/>
            <a:r>
              <a:rPr lang="id-ID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Description</a:t>
            </a:r>
          </a:p>
        </p:txBody>
      </p:sp>
      <p:sp>
        <p:nvSpPr>
          <p:cNvPr id="75" name="Freeform 192">
            <a:extLst>
              <a:ext uri="{FF2B5EF4-FFF2-40B4-BE49-F238E27FC236}">
                <a16:creationId xmlns:a16="http://schemas.microsoft.com/office/drawing/2014/main" id="{B6B1DE42-6679-48B5-B936-89B18B52C29F}"/>
              </a:ext>
            </a:extLst>
          </p:cNvPr>
          <p:cNvSpPr/>
          <p:nvPr/>
        </p:nvSpPr>
        <p:spPr>
          <a:xfrm rot="10800000" flipH="1">
            <a:off x="3525642" y="5414799"/>
            <a:ext cx="485837" cy="447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0" extrusionOk="0">
                <a:moveTo>
                  <a:pt x="7857" y="3"/>
                </a:moveTo>
                <a:cubicBezTo>
                  <a:pt x="9771" y="-42"/>
                  <a:pt x="11742" y="437"/>
                  <a:pt x="13406" y="1126"/>
                </a:cubicBezTo>
                <a:cubicBezTo>
                  <a:pt x="15546" y="2012"/>
                  <a:pt x="17719" y="3432"/>
                  <a:pt x="19335" y="5283"/>
                </a:cubicBezTo>
                <a:cubicBezTo>
                  <a:pt x="20507" y="6625"/>
                  <a:pt x="21600" y="8462"/>
                  <a:pt x="21600" y="10430"/>
                </a:cubicBezTo>
                <a:cubicBezTo>
                  <a:pt x="21600" y="11733"/>
                  <a:pt x="20155" y="13557"/>
                  <a:pt x="19392" y="14391"/>
                </a:cubicBezTo>
                <a:cubicBezTo>
                  <a:pt x="17697" y="16241"/>
                  <a:pt x="15523" y="17792"/>
                  <a:pt x="13395" y="18887"/>
                </a:cubicBezTo>
                <a:cubicBezTo>
                  <a:pt x="10584" y="20307"/>
                  <a:pt x="6441" y="21558"/>
                  <a:pt x="3528" y="19864"/>
                </a:cubicBezTo>
                <a:cubicBezTo>
                  <a:pt x="580" y="18144"/>
                  <a:pt x="0" y="13844"/>
                  <a:pt x="0" y="10430"/>
                </a:cubicBezTo>
                <a:cubicBezTo>
                  <a:pt x="0" y="6872"/>
                  <a:pt x="774" y="3093"/>
                  <a:pt x="3664" y="1204"/>
                </a:cubicBezTo>
                <a:cubicBezTo>
                  <a:pt x="4914" y="389"/>
                  <a:pt x="6369" y="37"/>
                  <a:pt x="7857" y="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r"/>
            <a:endParaRPr>
              <a:latin typeface="Montserrat" panose="00000500000000000000" pitchFamily="2" charset="0"/>
            </a:endParaRP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0914A408-3162-4137-BEBF-8CAF3F1A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7414" y="4429364"/>
            <a:ext cx="161615" cy="161615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9023B806-A4A7-4E8E-BF67-5E8F2EA5E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5806" y="3318553"/>
            <a:ext cx="140201" cy="140201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32E849E2-0AA0-46D5-8E24-6298108591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123" y="2176702"/>
            <a:ext cx="140201" cy="14020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5E48D3CA-36B2-4927-A698-9C4F5F6836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9382" y="5557858"/>
            <a:ext cx="161615" cy="1616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B0E672-72BE-451F-99FE-424965EBCDE5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3688A-44E2-4349-B58B-2BFF5770F5CA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9444293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90244DF-DCAF-4FE8-A3E0-774DFCFE1C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22" name="Parallelogram 21">
            <a:extLst>
              <a:ext uri="{FF2B5EF4-FFF2-40B4-BE49-F238E27FC236}">
                <a16:creationId xmlns:a16="http://schemas.microsoft.com/office/drawing/2014/main" id="{3BAF0030-486C-43D0-A218-93785B4D9A61}"/>
              </a:ext>
            </a:extLst>
          </p:cNvPr>
          <p:cNvSpPr/>
          <p:nvPr/>
        </p:nvSpPr>
        <p:spPr>
          <a:xfrm flipV="1">
            <a:off x="2864346" y="2846753"/>
            <a:ext cx="2569718" cy="2919046"/>
          </a:xfrm>
          <a:prstGeom prst="parallelogram">
            <a:avLst>
              <a:gd name="adj" fmla="val 94218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99624D-6C68-4E99-A37C-E4F2EAB4EDFB}"/>
              </a:ext>
            </a:extLst>
          </p:cNvPr>
          <p:cNvCxnSpPr/>
          <p:nvPr/>
        </p:nvCxnSpPr>
        <p:spPr>
          <a:xfrm>
            <a:off x="7962502" y="2517017"/>
            <a:ext cx="2268415" cy="250554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5A02DEC5-8624-40D8-8A4C-676356A01C01}"/>
              </a:ext>
            </a:extLst>
          </p:cNvPr>
          <p:cNvSpPr/>
          <p:nvPr/>
        </p:nvSpPr>
        <p:spPr>
          <a:xfrm flipV="1">
            <a:off x="853201" y="4873023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13B35E8C-5B5F-4254-BE15-B2ACE2DA96D7}"/>
              </a:ext>
            </a:extLst>
          </p:cNvPr>
          <p:cNvSpPr/>
          <p:nvPr/>
        </p:nvSpPr>
        <p:spPr>
          <a:xfrm flipV="1">
            <a:off x="8111423" y="-1146839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06858A-E8C6-4956-9F72-096AF9849B85}"/>
              </a:ext>
            </a:extLst>
          </p:cNvPr>
          <p:cNvSpPr/>
          <p:nvPr/>
        </p:nvSpPr>
        <p:spPr>
          <a:xfrm>
            <a:off x="7445209" y="-671242"/>
            <a:ext cx="5621670" cy="562167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accent4">
                  <a:lumMod val="75000"/>
                </a:schemeClr>
              </a:gs>
            </a:gsLst>
            <a:lin ang="2700000" scaled="1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0DEFE1-D841-43CB-8C02-B5BBC4AF7158}"/>
              </a:ext>
            </a:extLst>
          </p:cNvPr>
          <p:cNvSpPr/>
          <p:nvPr/>
        </p:nvSpPr>
        <p:spPr>
          <a:xfrm>
            <a:off x="8203048" y="2247804"/>
            <a:ext cx="3988952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4E5EE8-5B95-4626-A70D-33E124585B19}"/>
              </a:ext>
            </a:extLst>
          </p:cNvPr>
          <p:cNvSpPr/>
          <p:nvPr/>
        </p:nvSpPr>
        <p:spPr>
          <a:xfrm>
            <a:off x="-318269" y="5765799"/>
            <a:ext cx="1536334" cy="1536334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2BEE7B-E156-4E30-BCF9-2F566B60F084}"/>
              </a:ext>
            </a:extLst>
          </p:cNvPr>
          <p:cNvSpPr txBox="1"/>
          <p:nvPr/>
        </p:nvSpPr>
        <p:spPr>
          <a:xfrm>
            <a:off x="8203048" y="928094"/>
            <a:ext cx="46349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ENABLING OUR STUDENTS TO LEARN</a:t>
            </a:r>
          </a:p>
        </p:txBody>
      </p:sp>
    </p:spTree>
    <p:extLst>
      <p:ext uri="{BB962C8B-B14F-4D97-AF65-F5344CB8AC3E}">
        <p14:creationId xmlns:p14="http://schemas.microsoft.com/office/powerpoint/2010/main" val="2864799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CCB255-5972-40C3-85E5-4B2AF4109A03}"/>
              </a:ext>
            </a:extLst>
          </p:cNvPr>
          <p:cNvGrpSpPr/>
          <p:nvPr/>
        </p:nvGrpSpPr>
        <p:grpSpPr>
          <a:xfrm>
            <a:off x="2014839" y="1645620"/>
            <a:ext cx="7721279" cy="4442696"/>
            <a:chOff x="2659850" y="1943266"/>
            <a:chExt cx="6799590" cy="3912371"/>
          </a:xfrm>
        </p:grpSpPr>
        <p:sp>
          <p:nvSpPr>
            <p:cNvPr id="5" name="Freeform 104">
              <a:extLst>
                <a:ext uri="{FF2B5EF4-FFF2-40B4-BE49-F238E27FC236}">
                  <a16:creationId xmlns:a16="http://schemas.microsoft.com/office/drawing/2014/main" id="{DECD3DD7-14B8-4499-8C8E-05500AFC7E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72554" y="3395949"/>
              <a:ext cx="1191108" cy="165909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8" name="Freeform 98">
              <a:extLst>
                <a:ext uri="{FF2B5EF4-FFF2-40B4-BE49-F238E27FC236}">
                  <a16:creationId xmlns:a16="http://schemas.microsoft.com/office/drawing/2014/main" id="{FB95150D-958E-4D5A-9BB5-6853A85C09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80702" y="3023330"/>
              <a:ext cx="1096576" cy="160557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" y="244"/>
                </a:cxn>
                <a:cxn ang="0">
                  <a:pos x="26" y="291"/>
                </a:cxn>
                <a:cxn ang="0">
                  <a:pos x="105" y="291"/>
                </a:cxn>
                <a:cxn ang="0">
                  <a:pos x="155" y="54"/>
                </a:cxn>
                <a:cxn ang="0">
                  <a:pos x="130" y="0"/>
                </a:cxn>
                <a:cxn ang="0">
                  <a:pos x="56" y="0"/>
                </a:cxn>
              </a:cxnLst>
              <a:rect l="0" t="0" r="r" b="b"/>
              <a:pathLst>
                <a:path w="161" h="291">
                  <a:moveTo>
                    <a:pt x="56" y="0"/>
                  </a:moveTo>
                  <a:cubicBezTo>
                    <a:pt x="5" y="244"/>
                    <a:pt x="5" y="244"/>
                    <a:pt x="5" y="244"/>
                  </a:cubicBezTo>
                  <a:cubicBezTo>
                    <a:pt x="0" y="267"/>
                    <a:pt x="11" y="291"/>
                    <a:pt x="26" y="291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61" y="28"/>
                    <a:pt x="148" y="0"/>
                    <a:pt x="130" y="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" panose="00000500000000000000" pitchFamily="2" charset="0"/>
              </a:endParaRPr>
            </a:p>
          </p:txBody>
        </p:sp>
        <p:sp>
          <p:nvSpPr>
            <p:cNvPr id="9" name="Freeform 101">
              <a:extLst>
                <a:ext uri="{FF2B5EF4-FFF2-40B4-BE49-F238E27FC236}">
                  <a16:creationId xmlns:a16="http://schemas.microsoft.com/office/drawing/2014/main" id="{4BA31F10-F12C-4F32-B5C7-8CAF39E12B1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59850" y="4601753"/>
              <a:ext cx="1124940" cy="1253879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" y="193"/>
                </a:cxn>
                <a:cxn ang="0">
                  <a:pos x="19" y="227"/>
                </a:cxn>
                <a:cxn ang="0">
                  <a:pos x="106" y="227"/>
                </a:cxn>
                <a:cxn ang="0">
                  <a:pos x="165" y="0"/>
                </a:cxn>
                <a:cxn ang="0">
                  <a:pos x="54" y="0"/>
                </a:cxn>
              </a:cxnLst>
              <a:rect l="0" t="0" r="r" b="b"/>
              <a:pathLst>
                <a:path w="165" h="227">
                  <a:moveTo>
                    <a:pt x="54" y="0"/>
                  </a:moveTo>
                  <a:cubicBezTo>
                    <a:pt x="4" y="193"/>
                    <a:pt x="4" y="193"/>
                    <a:pt x="4" y="193"/>
                  </a:cubicBezTo>
                  <a:cubicBezTo>
                    <a:pt x="0" y="209"/>
                    <a:pt x="8" y="227"/>
                    <a:pt x="19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65" y="0"/>
                    <a:pt x="165" y="0"/>
                    <a:pt x="165" y="0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36DD7CD3-5185-4E1F-9CA6-39F29BCDFB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44014" y="3768384"/>
              <a:ext cx="1191108" cy="165909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4" y="266"/>
                </a:cxn>
                <a:cxn ang="0">
                  <a:pos x="19" y="301"/>
                </a:cxn>
                <a:cxn ang="0">
                  <a:pos x="106" y="301"/>
                </a:cxn>
                <a:cxn ang="0">
                  <a:pos x="168" y="62"/>
                </a:cxn>
                <a:cxn ang="0">
                  <a:pos x="142" y="0"/>
                </a:cxn>
                <a:cxn ang="0">
                  <a:pos x="73" y="0"/>
                </a:cxn>
              </a:cxnLst>
              <a:rect l="0" t="0" r="r" b="b"/>
              <a:pathLst>
                <a:path w="175" h="301">
                  <a:moveTo>
                    <a:pt x="73" y="0"/>
                  </a:moveTo>
                  <a:cubicBezTo>
                    <a:pt x="4" y="266"/>
                    <a:pt x="4" y="266"/>
                    <a:pt x="4" y="266"/>
                  </a:cubicBezTo>
                  <a:cubicBezTo>
                    <a:pt x="0" y="283"/>
                    <a:pt x="8" y="301"/>
                    <a:pt x="19" y="301"/>
                  </a:cubicBezTo>
                  <a:cubicBezTo>
                    <a:pt x="106" y="301"/>
                    <a:pt x="106" y="301"/>
                    <a:pt x="106" y="30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75" y="33"/>
                    <a:pt x="162" y="0"/>
                    <a:pt x="142" y="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536942C2-7B1D-473E-B87E-C6A380873D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7219" y="3393747"/>
              <a:ext cx="1758304" cy="2033731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12" name="Freeform 107">
              <a:extLst>
                <a:ext uri="{FF2B5EF4-FFF2-40B4-BE49-F238E27FC236}">
                  <a16:creationId xmlns:a16="http://schemas.microsoft.com/office/drawing/2014/main" id="{068F4FE0-F513-4748-AA2A-DDBA1CF62C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66336" y="3768385"/>
              <a:ext cx="1767760" cy="208725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0"/>
                </a:cxn>
                <a:cxn ang="0">
                  <a:pos x="142" y="365"/>
                </a:cxn>
                <a:cxn ang="0">
                  <a:pos x="163" y="379"/>
                </a:cxn>
                <a:cxn ang="0">
                  <a:pos x="259" y="379"/>
                </a:cxn>
                <a:cxn ang="0">
                  <a:pos x="120" y="21"/>
                </a:cxn>
                <a:cxn ang="0">
                  <a:pos x="96" y="0"/>
                </a:cxn>
              </a:cxnLst>
              <a:rect l="0" t="0" r="r" b="b"/>
              <a:pathLst>
                <a:path w="259" h="379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65"/>
                    <a:pt x="142" y="365"/>
                    <a:pt x="142" y="365"/>
                  </a:cubicBezTo>
                  <a:cubicBezTo>
                    <a:pt x="145" y="374"/>
                    <a:pt x="154" y="379"/>
                    <a:pt x="163" y="379"/>
                  </a:cubicBezTo>
                  <a:cubicBezTo>
                    <a:pt x="259" y="379"/>
                    <a:pt x="259" y="379"/>
                    <a:pt x="259" y="379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4" y="8"/>
                    <a:pt x="105" y="0"/>
                    <a:pt x="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6A91B6B6-141C-4160-906B-32AC1DB7E0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35759" y="3021312"/>
              <a:ext cx="1758304" cy="2033731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0"/>
                </a:cxn>
                <a:cxn ang="0">
                  <a:pos x="142" y="357"/>
                </a:cxn>
                <a:cxn ang="0">
                  <a:pos x="155" y="369"/>
                </a:cxn>
                <a:cxn ang="0">
                  <a:pos x="258" y="369"/>
                </a:cxn>
                <a:cxn ang="0">
                  <a:pos x="119" y="19"/>
                </a:cxn>
                <a:cxn ang="0">
                  <a:pos x="98" y="0"/>
                </a:cxn>
              </a:cxnLst>
              <a:rect l="0" t="0" r="r" b="b"/>
              <a:pathLst>
                <a:path w="258" h="369">
                  <a:moveTo>
                    <a:pt x="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2" y="357"/>
                    <a:pt x="142" y="357"/>
                    <a:pt x="142" y="357"/>
                  </a:cubicBezTo>
                  <a:cubicBezTo>
                    <a:pt x="145" y="364"/>
                    <a:pt x="150" y="369"/>
                    <a:pt x="155" y="369"/>
                  </a:cubicBezTo>
                  <a:cubicBezTo>
                    <a:pt x="258" y="369"/>
                    <a:pt x="258" y="369"/>
                    <a:pt x="258" y="36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5" y="7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Montserrat" panose="00000500000000000000" pitchFamily="2" charset="0"/>
              </a:endParaRPr>
            </a:p>
          </p:txBody>
        </p:sp>
        <p:grpSp>
          <p:nvGrpSpPr>
            <p:cNvPr id="14" name="Group 42">
              <a:extLst>
                <a:ext uri="{FF2B5EF4-FFF2-40B4-BE49-F238E27FC236}">
                  <a16:creationId xmlns:a16="http://schemas.microsoft.com/office/drawing/2014/main" id="{E313A8C6-ED0F-4BA6-9307-FE406B33EFB3}"/>
                </a:ext>
              </a:extLst>
            </p:cNvPr>
            <p:cNvGrpSpPr/>
            <p:nvPr/>
          </p:nvGrpSpPr>
          <p:grpSpPr>
            <a:xfrm flipH="1">
              <a:off x="7568280" y="1943266"/>
              <a:ext cx="1891160" cy="2685645"/>
              <a:chOff x="2022154" y="1461590"/>
              <a:chExt cx="1418370" cy="2014234"/>
            </a:xfrm>
          </p:grpSpPr>
          <p:sp>
            <p:nvSpPr>
              <p:cNvPr id="23" name="Freeform 100">
                <a:extLst>
                  <a:ext uri="{FF2B5EF4-FFF2-40B4-BE49-F238E27FC236}">
                    <a16:creationId xmlns:a16="http://schemas.microsoft.com/office/drawing/2014/main" id="{E93587A3-1391-4231-B8EB-AD42ADA9C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243" y="1749827"/>
                <a:ext cx="1283281" cy="1725997"/>
              </a:xfrm>
              <a:custGeom>
                <a:avLst/>
                <a:gdLst/>
                <a:ahLst/>
                <a:cxnLst>
                  <a:cxn ang="0">
                    <a:pos x="252" y="417"/>
                  </a:cxn>
                  <a:cxn ang="0">
                    <a:pos x="87" y="0"/>
                  </a:cxn>
                  <a:cxn ang="0">
                    <a:pos x="0" y="63"/>
                  </a:cxn>
                  <a:cxn ang="0">
                    <a:pos x="134" y="400"/>
                  </a:cxn>
                  <a:cxn ang="0">
                    <a:pos x="152" y="417"/>
                  </a:cxn>
                  <a:cxn ang="0">
                    <a:pos x="252" y="417"/>
                  </a:cxn>
                </a:cxnLst>
                <a:rect l="0" t="0" r="r" b="b"/>
                <a:pathLst>
                  <a:path w="252" h="417">
                    <a:moveTo>
                      <a:pt x="252" y="417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34" y="400"/>
                      <a:pt x="134" y="400"/>
                      <a:pt x="134" y="400"/>
                    </a:cubicBezTo>
                    <a:cubicBezTo>
                      <a:pt x="138" y="411"/>
                      <a:pt x="145" y="417"/>
                      <a:pt x="152" y="417"/>
                    </a:cubicBezTo>
                    <a:lnTo>
                      <a:pt x="252" y="417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Montserrat" panose="00000500000000000000" pitchFamily="2" charset="0"/>
                </a:endParaRPr>
              </a:p>
            </p:txBody>
          </p:sp>
          <p:sp>
            <p:nvSpPr>
              <p:cNvPr id="24" name="Freeform 99">
                <a:extLst>
                  <a:ext uri="{FF2B5EF4-FFF2-40B4-BE49-F238E27FC236}">
                    <a16:creationId xmlns:a16="http://schemas.microsoft.com/office/drawing/2014/main" id="{FD387BAB-923F-4D91-BC65-6E38F4D6F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154" y="1461590"/>
                <a:ext cx="737238" cy="625532"/>
              </a:xfrm>
              <a:custGeom>
                <a:avLst/>
                <a:gdLst/>
                <a:ahLst/>
                <a:cxnLst>
                  <a:cxn ang="0">
                    <a:pos x="46" y="3"/>
                  </a:cxn>
                  <a:cxn ang="0">
                    <a:pos x="130" y="54"/>
                  </a:cxn>
                  <a:cxn ang="0">
                    <a:pos x="128" y="70"/>
                  </a:cxn>
                  <a:cxn ang="0">
                    <a:pos x="14" y="113"/>
                  </a:cxn>
                  <a:cxn ang="0">
                    <a:pos x="2" y="103"/>
                  </a:cxn>
                  <a:cxn ang="0">
                    <a:pos x="32" y="9"/>
                  </a:cxn>
                  <a:cxn ang="0">
                    <a:pos x="46" y="3"/>
                  </a:cxn>
                </a:cxnLst>
                <a:rect l="0" t="0" r="r" b="b"/>
                <a:pathLst>
                  <a:path w="137" h="116">
                    <a:moveTo>
                      <a:pt x="46" y="3"/>
                    </a:moveTo>
                    <a:cubicBezTo>
                      <a:pt x="130" y="54"/>
                      <a:pt x="130" y="54"/>
                      <a:pt x="130" y="54"/>
                    </a:cubicBezTo>
                    <a:cubicBezTo>
                      <a:pt x="137" y="58"/>
                      <a:pt x="135" y="68"/>
                      <a:pt x="128" y="70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7" y="116"/>
                      <a:pt x="0" y="110"/>
                      <a:pt x="2" y="103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3"/>
                      <a:pt x="41" y="0"/>
                      <a:pt x="46" y="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6F5516-4511-41B0-9D3B-62C8391B30C4}"/>
                </a:ext>
              </a:extLst>
            </p:cNvPr>
            <p:cNvSpPr/>
            <p:nvPr/>
          </p:nvSpPr>
          <p:spPr bwMode="auto">
            <a:xfrm flipH="1">
              <a:off x="3810791" y="3591515"/>
              <a:ext cx="527047" cy="52704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73BE9C-0A0F-41A0-8A2D-316CF838F24C}"/>
                </a:ext>
              </a:extLst>
            </p:cNvPr>
            <p:cNvSpPr txBox="1"/>
            <p:nvPr/>
          </p:nvSpPr>
          <p:spPr>
            <a:xfrm rot="17790339" flipH="1">
              <a:off x="3473593" y="4772861"/>
              <a:ext cx="823276" cy="24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Option 01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64312A-A9CB-4B57-B61D-6E93F3444576}"/>
                </a:ext>
              </a:extLst>
            </p:cNvPr>
            <p:cNvSpPr txBox="1"/>
            <p:nvPr/>
          </p:nvSpPr>
          <p:spPr>
            <a:xfrm rot="17790339" flipH="1">
              <a:off x="5061323" y="4277306"/>
              <a:ext cx="850098" cy="24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Option 02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DF3E9A-7C7B-4DD1-A8FD-DEDA1AE5681F}"/>
                </a:ext>
              </a:extLst>
            </p:cNvPr>
            <p:cNvSpPr txBox="1"/>
            <p:nvPr/>
          </p:nvSpPr>
          <p:spPr>
            <a:xfrm rot="17790339" flipH="1">
              <a:off x="6518176" y="4019208"/>
              <a:ext cx="850098" cy="24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Option 03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D605FA-803A-4EC9-B56C-CA8DF899EDC8}"/>
                </a:ext>
              </a:extLst>
            </p:cNvPr>
            <p:cNvSpPr txBox="1"/>
            <p:nvPr/>
          </p:nvSpPr>
          <p:spPr>
            <a:xfrm rot="17790339" flipH="1">
              <a:off x="8051408" y="3427317"/>
              <a:ext cx="850098" cy="243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Montserrat" panose="00000500000000000000" pitchFamily="2" charset="0"/>
                  <a:ea typeface="Lato" panose="020F0502020204030203" pitchFamily="34" charset="0"/>
                  <a:cs typeface="Lato" panose="020F0502020204030203" pitchFamily="34" charset="0"/>
                </a:rPr>
                <a:t>Option 04</a:t>
              </a:r>
              <a:endParaRPr lang="en-US" sz="1200" b="1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53F2A8-C9EA-4EDD-BBEF-BFC2D2FFE34D}"/>
                </a:ext>
              </a:extLst>
            </p:cNvPr>
            <p:cNvSpPr/>
            <p:nvPr/>
          </p:nvSpPr>
          <p:spPr bwMode="auto">
            <a:xfrm flipH="1">
              <a:off x="5142925" y="5155270"/>
              <a:ext cx="527047" cy="52704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52A7377-906F-459B-A753-099B0F64556F}"/>
                </a:ext>
              </a:extLst>
            </p:cNvPr>
            <p:cNvSpPr/>
            <p:nvPr/>
          </p:nvSpPr>
          <p:spPr bwMode="auto">
            <a:xfrm flipH="1">
              <a:off x="6867616" y="2777309"/>
              <a:ext cx="527047" cy="52704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5D2A57-8F85-4055-BFEC-E8FDA6BEF98E}"/>
                </a:ext>
              </a:extLst>
            </p:cNvPr>
            <p:cNvSpPr/>
            <p:nvPr/>
          </p:nvSpPr>
          <p:spPr bwMode="auto">
            <a:xfrm flipH="1">
              <a:off x="8119115" y="4334409"/>
              <a:ext cx="527047" cy="52704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5" name="Shape 2019">
            <a:extLst>
              <a:ext uri="{FF2B5EF4-FFF2-40B4-BE49-F238E27FC236}">
                <a16:creationId xmlns:a16="http://schemas.microsoft.com/office/drawing/2014/main" id="{A09C10AF-38F0-4C0C-9048-D4FD441EA933}"/>
              </a:ext>
            </a:extLst>
          </p:cNvPr>
          <p:cNvSpPr txBox="1"/>
          <p:nvPr/>
        </p:nvSpPr>
        <p:spPr>
          <a:xfrm>
            <a:off x="8932954" y="4667960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72%</a:t>
            </a:r>
            <a:endParaRPr lang="en-US" sz="16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6" name="Shape 2020">
            <a:extLst>
              <a:ext uri="{FF2B5EF4-FFF2-40B4-BE49-F238E27FC236}">
                <a16:creationId xmlns:a16="http://schemas.microsoft.com/office/drawing/2014/main" id="{1B16EA32-9DB0-4598-A386-78CCB75AD2C6}"/>
              </a:ext>
            </a:extLst>
          </p:cNvPr>
          <p:cNvSpPr/>
          <p:nvPr/>
        </p:nvSpPr>
        <p:spPr>
          <a:xfrm>
            <a:off x="8420414" y="4957718"/>
            <a:ext cx="2662962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</a:t>
            </a:r>
          </a:p>
        </p:txBody>
      </p:sp>
      <p:sp>
        <p:nvSpPr>
          <p:cNvPr id="27" name="Shape 2019">
            <a:extLst>
              <a:ext uri="{FF2B5EF4-FFF2-40B4-BE49-F238E27FC236}">
                <a16:creationId xmlns:a16="http://schemas.microsoft.com/office/drawing/2014/main" id="{D1D40710-C38C-4DF8-BC72-78F968EDB215}"/>
              </a:ext>
            </a:extLst>
          </p:cNvPr>
          <p:cNvSpPr txBox="1"/>
          <p:nvPr/>
        </p:nvSpPr>
        <p:spPr>
          <a:xfrm>
            <a:off x="5722189" y="5569446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94%</a:t>
            </a:r>
            <a:endParaRPr lang="en-US" sz="16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8" name="Shape 2020">
            <a:extLst>
              <a:ext uri="{FF2B5EF4-FFF2-40B4-BE49-F238E27FC236}">
                <a16:creationId xmlns:a16="http://schemas.microsoft.com/office/drawing/2014/main" id="{A2AA0F07-D499-42EC-B7BE-6B01ACCE2ACE}"/>
              </a:ext>
            </a:extLst>
          </p:cNvPr>
          <p:cNvSpPr/>
          <p:nvPr/>
        </p:nvSpPr>
        <p:spPr>
          <a:xfrm>
            <a:off x="5209649" y="5859204"/>
            <a:ext cx="2662962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</a:t>
            </a:r>
          </a:p>
        </p:txBody>
      </p:sp>
      <p:sp>
        <p:nvSpPr>
          <p:cNvPr id="29" name="Shape 2019">
            <a:extLst>
              <a:ext uri="{FF2B5EF4-FFF2-40B4-BE49-F238E27FC236}">
                <a16:creationId xmlns:a16="http://schemas.microsoft.com/office/drawing/2014/main" id="{42073F47-4445-4BB3-B4BB-F8E23CE44947}"/>
              </a:ext>
            </a:extLst>
          </p:cNvPr>
          <p:cNvSpPr txBox="1"/>
          <p:nvPr/>
        </p:nvSpPr>
        <p:spPr>
          <a:xfrm>
            <a:off x="4601855" y="2052834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53%</a:t>
            </a:r>
            <a:endParaRPr lang="en-US" sz="16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30" name="Shape 2020">
            <a:extLst>
              <a:ext uri="{FF2B5EF4-FFF2-40B4-BE49-F238E27FC236}">
                <a16:creationId xmlns:a16="http://schemas.microsoft.com/office/drawing/2014/main" id="{74AF30C1-E5BE-496A-B0AD-33E978CD4997}"/>
              </a:ext>
            </a:extLst>
          </p:cNvPr>
          <p:cNvSpPr/>
          <p:nvPr/>
        </p:nvSpPr>
        <p:spPr>
          <a:xfrm>
            <a:off x="4089315" y="2342592"/>
            <a:ext cx="2662962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</a:t>
            </a:r>
          </a:p>
        </p:txBody>
      </p:sp>
      <p:sp>
        <p:nvSpPr>
          <p:cNvPr id="31" name="Shape 2019">
            <a:extLst>
              <a:ext uri="{FF2B5EF4-FFF2-40B4-BE49-F238E27FC236}">
                <a16:creationId xmlns:a16="http://schemas.microsoft.com/office/drawing/2014/main" id="{53481891-9546-4126-A20D-1D56A04BF373}"/>
              </a:ext>
            </a:extLst>
          </p:cNvPr>
          <p:cNvSpPr txBox="1"/>
          <p:nvPr/>
        </p:nvSpPr>
        <p:spPr>
          <a:xfrm>
            <a:off x="1279983" y="2787326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12%</a:t>
            </a:r>
            <a:endParaRPr lang="en-US" sz="16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32" name="Shape 2020">
            <a:extLst>
              <a:ext uri="{FF2B5EF4-FFF2-40B4-BE49-F238E27FC236}">
                <a16:creationId xmlns:a16="http://schemas.microsoft.com/office/drawing/2014/main" id="{0CDAC6FA-6AAE-459C-8A6A-CC6DAEAE2F28}"/>
              </a:ext>
            </a:extLst>
          </p:cNvPr>
          <p:cNvSpPr/>
          <p:nvPr/>
        </p:nvSpPr>
        <p:spPr>
          <a:xfrm>
            <a:off x="767443" y="3077084"/>
            <a:ext cx="2662962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You simply add your own text and description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E84E5B0-9916-4296-8CFD-AA1935CF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3245" y="5482339"/>
            <a:ext cx="219837" cy="21983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D20836F-DBE7-42C1-A957-F2E6F7E115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5710" y="4549099"/>
            <a:ext cx="222057" cy="22205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049BB56-F38D-4F3E-8454-25F447CA3D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7029" y="2776803"/>
            <a:ext cx="234652" cy="23465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1109157-552E-4CB6-B565-79CC8A487E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1395" y="3702815"/>
            <a:ext cx="219837" cy="219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E60260-EC5F-46E4-8732-84E403C54A8F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781E8-8831-41AA-8B66-B4A7D5353757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420155212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D0A73C21-B12D-4AED-9E0D-A164D68593EB}"/>
              </a:ext>
            </a:extLst>
          </p:cNvPr>
          <p:cNvGrpSpPr/>
          <p:nvPr/>
        </p:nvGrpSpPr>
        <p:grpSpPr>
          <a:xfrm>
            <a:off x="4509080" y="2471357"/>
            <a:ext cx="3424790" cy="3469767"/>
            <a:chOff x="323814" y="0"/>
            <a:chExt cx="4419133" cy="4477168"/>
          </a:xfrm>
        </p:grpSpPr>
        <p:sp>
          <p:nvSpPr>
            <p:cNvPr id="5" name="未知">
              <a:extLst>
                <a:ext uri="{FF2B5EF4-FFF2-40B4-BE49-F238E27FC236}">
                  <a16:creationId xmlns:a16="http://schemas.microsoft.com/office/drawing/2014/main" id="{FD2BF2E0-4B45-40C4-998A-25581C927F54}"/>
                </a:ext>
              </a:extLst>
            </p:cNvPr>
            <p:cNvSpPr/>
            <p:nvPr/>
          </p:nvSpPr>
          <p:spPr>
            <a:xfrm rot="900000">
              <a:off x="800631" y="287203"/>
              <a:ext cx="867353" cy="26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7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8" name="未知">
              <a:extLst>
                <a:ext uri="{FF2B5EF4-FFF2-40B4-BE49-F238E27FC236}">
                  <a16:creationId xmlns:a16="http://schemas.microsoft.com/office/drawing/2014/main" id="{C746314F-A79D-4F92-8909-F60EC7D974BE}"/>
                </a:ext>
              </a:extLst>
            </p:cNvPr>
            <p:cNvSpPr/>
            <p:nvPr/>
          </p:nvSpPr>
          <p:spPr>
            <a:xfrm rot="900000">
              <a:off x="1557985" y="793909"/>
              <a:ext cx="1067510" cy="33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92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sp>
          <p:nvSpPr>
            <p:cNvPr id="9" name="未知">
              <a:extLst>
                <a:ext uri="{FF2B5EF4-FFF2-40B4-BE49-F238E27FC236}">
                  <a16:creationId xmlns:a16="http://schemas.microsoft.com/office/drawing/2014/main" id="{EAD7E4EE-72F1-465F-B775-71419303C18A}"/>
                </a:ext>
              </a:extLst>
            </p:cNvPr>
            <p:cNvSpPr/>
            <p:nvPr/>
          </p:nvSpPr>
          <p:spPr>
            <a:xfrm rot="900000">
              <a:off x="1982208" y="366626"/>
              <a:ext cx="1752541" cy="35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extrusionOk="0">
                  <a:moveTo>
                    <a:pt x="6061" y="11354"/>
                  </a:moveTo>
                  <a:cubicBezTo>
                    <a:pt x="6502" y="12738"/>
                    <a:pt x="5455" y="14400"/>
                    <a:pt x="4684" y="15231"/>
                  </a:cubicBezTo>
                  <a:cubicBezTo>
                    <a:pt x="10139" y="21600"/>
                    <a:pt x="10139" y="21600"/>
                    <a:pt x="10139" y="21600"/>
                  </a:cubicBezTo>
                  <a:cubicBezTo>
                    <a:pt x="16255" y="14400"/>
                    <a:pt x="16255" y="14400"/>
                    <a:pt x="16255" y="14400"/>
                  </a:cubicBezTo>
                  <a:cubicBezTo>
                    <a:pt x="16861" y="18554"/>
                    <a:pt x="19176" y="21323"/>
                    <a:pt x="20498" y="18000"/>
                  </a:cubicBezTo>
                  <a:cubicBezTo>
                    <a:pt x="21600" y="15231"/>
                    <a:pt x="19837" y="13015"/>
                    <a:pt x="18624" y="11908"/>
                  </a:cubicBezTo>
                  <a:cubicBezTo>
                    <a:pt x="21269" y="8862"/>
                    <a:pt x="21269" y="8862"/>
                    <a:pt x="21269" y="8862"/>
                  </a:cubicBezTo>
                  <a:cubicBezTo>
                    <a:pt x="11682" y="0"/>
                    <a:pt x="11682" y="0"/>
                    <a:pt x="11682" y="0"/>
                  </a:cubicBezTo>
                  <a:cubicBezTo>
                    <a:pt x="0" y="9692"/>
                    <a:pt x="0" y="9692"/>
                    <a:pt x="0" y="9692"/>
                  </a:cubicBezTo>
                  <a:cubicBezTo>
                    <a:pt x="2920" y="13015"/>
                    <a:pt x="2920" y="13015"/>
                    <a:pt x="2920" y="13015"/>
                  </a:cubicBezTo>
                  <a:cubicBezTo>
                    <a:pt x="3527" y="11908"/>
                    <a:pt x="5180" y="8862"/>
                    <a:pt x="6061" y="113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0" name="未知">
              <a:extLst>
                <a:ext uri="{FF2B5EF4-FFF2-40B4-BE49-F238E27FC236}">
                  <a16:creationId xmlns:a16="http://schemas.microsoft.com/office/drawing/2014/main" id="{119AF0A1-5374-484A-ACD8-C3954A3308CD}"/>
                </a:ext>
              </a:extLst>
            </p:cNvPr>
            <p:cNvGrpSpPr/>
            <p:nvPr/>
          </p:nvGrpSpPr>
          <p:grpSpPr>
            <a:xfrm>
              <a:off x="849791" y="178869"/>
              <a:ext cx="760016" cy="479939"/>
              <a:chOff x="0" y="0"/>
              <a:chExt cx="760014" cy="479937"/>
            </a:xfrm>
          </p:grpSpPr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2A912217-D8FB-47B7-89DD-AC33FF052353}"/>
                  </a:ext>
                </a:extLst>
              </p:cNvPr>
              <p:cNvSpPr/>
              <p:nvPr/>
            </p:nvSpPr>
            <p:spPr>
              <a:xfrm flipH="1" flipV="1">
                <a:off x="0" y="-1"/>
                <a:ext cx="760015" cy="47993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762CD174-13E3-40DE-9225-28315B13813E}"/>
                  </a:ext>
                </a:extLst>
              </p:cNvPr>
              <p:cNvSpPr/>
              <p:nvPr/>
            </p:nvSpPr>
            <p:spPr>
              <a:xfrm>
                <a:off x="-1" y="0"/>
                <a:ext cx="760016" cy="4799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1" name="Group 45">
              <a:extLst>
                <a:ext uri="{FF2B5EF4-FFF2-40B4-BE49-F238E27FC236}">
                  <a16:creationId xmlns:a16="http://schemas.microsoft.com/office/drawing/2014/main" id="{632F7E42-FD0F-4101-83F5-A1852AFF048B}"/>
                </a:ext>
              </a:extLst>
            </p:cNvPr>
            <p:cNvGrpSpPr/>
            <p:nvPr/>
          </p:nvGrpSpPr>
          <p:grpSpPr>
            <a:xfrm>
              <a:off x="434003" y="0"/>
              <a:ext cx="2389122" cy="2042095"/>
              <a:chOff x="0" y="0"/>
              <a:chExt cx="2389120" cy="2042094"/>
            </a:xfrm>
          </p:grpSpPr>
          <p:sp>
            <p:nvSpPr>
              <p:cNvPr id="24" name="未知">
                <a:extLst>
                  <a:ext uri="{FF2B5EF4-FFF2-40B4-BE49-F238E27FC236}">
                    <a16:creationId xmlns:a16="http://schemas.microsoft.com/office/drawing/2014/main" id="{B63E5B66-D2B5-47CA-8A88-CF2D5D4B3AD0}"/>
                  </a:ext>
                </a:extLst>
              </p:cNvPr>
              <p:cNvSpPr/>
              <p:nvPr/>
            </p:nvSpPr>
            <p:spPr>
              <a:xfrm rot="900000">
                <a:off x="372069" y="250163"/>
                <a:ext cx="1992565" cy="451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65" extrusionOk="0">
                    <a:moveTo>
                      <a:pt x="16729" y="4236"/>
                    </a:moveTo>
                    <a:cubicBezTo>
                      <a:pt x="17418" y="3600"/>
                      <a:pt x="18353" y="2330"/>
                      <a:pt x="17959" y="1271"/>
                    </a:cubicBezTo>
                    <a:cubicBezTo>
                      <a:pt x="17172" y="-635"/>
                      <a:pt x="15696" y="1694"/>
                      <a:pt x="15154" y="2541"/>
                    </a:cubicBezTo>
                    <a:cubicBezTo>
                      <a:pt x="12547" y="0"/>
                      <a:pt x="12547" y="0"/>
                      <a:pt x="12547" y="0"/>
                    </a:cubicBezTo>
                    <a:cubicBezTo>
                      <a:pt x="0" y="8683"/>
                      <a:pt x="0" y="8683"/>
                      <a:pt x="0" y="8683"/>
                    </a:cubicBezTo>
                    <a:cubicBezTo>
                      <a:pt x="9398" y="20965"/>
                      <a:pt x="9398" y="20965"/>
                      <a:pt x="9398" y="20965"/>
                    </a:cubicBezTo>
                    <a:cubicBezTo>
                      <a:pt x="15154" y="15247"/>
                      <a:pt x="15154" y="15247"/>
                      <a:pt x="15154" y="15247"/>
                    </a:cubicBezTo>
                    <a:cubicBezTo>
                      <a:pt x="13974" y="14612"/>
                      <a:pt x="11858" y="12706"/>
                      <a:pt x="13432" y="9953"/>
                    </a:cubicBezTo>
                    <a:cubicBezTo>
                      <a:pt x="15204" y="7200"/>
                      <a:pt x="16385" y="11436"/>
                      <a:pt x="16877" y="13553"/>
                    </a:cubicBezTo>
                    <a:cubicBezTo>
                      <a:pt x="21600" y="9106"/>
                      <a:pt x="21600" y="9106"/>
                      <a:pt x="21600" y="9106"/>
                    </a:cubicBezTo>
                    <a:lnTo>
                      <a:pt x="16729" y="423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5" name="未知">
                <a:extLst>
                  <a:ext uri="{FF2B5EF4-FFF2-40B4-BE49-F238E27FC236}">
                    <a16:creationId xmlns:a16="http://schemas.microsoft.com/office/drawing/2014/main" id="{EEDF0311-929B-46C0-BE38-008E899B2ABB}"/>
                  </a:ext>
                </a:extLst>
              </p:cNvPr>
              <p:cNvSpPr/>
              <p:nvPr/>
            </p:nvSpPr>
            <p:spPr>
              <a:xfrm rot="900000">
                <a:off x="188109" y="305235"/>
                <a:ext cx="1190129" cy="1610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60" y="13302"/>
                    </a:moveTo>
                    <a:cubicBezTo>
                      <a:pt x="9893" y="12814"/>
                      <a:pt x="9728" y="17573"/>
                      <a:pt x="8409" y="19159"/>
                    </a:cubicBezTo>
                    <a:cubicBezTo>
                      <a:pt x="15747" y="21600"/>
                      <a:pt x="15747" y="21600"/>
                      <a:pt x="15747" y="21600"/>
                    </a:cubicBezTo>
                    <a:cubicBezTo>
                      <a:pt x="15747" y="14217"/>
                      <a:pt x="15747" y="14217"/>
                      <a:pt x="15747" y="14217"/>
                    </a:cubicBezTo>
                    <a:cubicBezTo>
                      <a:pt x="17973" y="15315"/>
                      <a:pt x="21600" y="16475"/>
                      <a:pt x="21600" y="13607"/>
                    </a:cubicBezTo>
                    <a:cubicBezTo>
                      <a:pt x="21600" y="10129"/>
                      <a:pt x="17643" y="10495"/>
                      <a:pt x="15747" y="10861"/>
                    </a:cubicBezTo>
                    <a:cubicBezTo>
                      <a:pt x="15747" y="3600"/>
                      <a:pt x="15747" y="3600"/>
                      <a:pt x="15747" y="36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353"/>
                      <a:pt x="0" y="16353"/>
                      <a:pt x="0" y="16353"/>
                    </a:cubicBezTo>
                    <a:cubicBezTo>
                      <a:pt x="5441" y="18183"/>
                      <a:pt x="5441" y="18183"/>
                      <a:pt x="5441" y="18183"/>
                    </a:cubicBezTo>
                    <a:cubicBezTo>
                      <a:pt x="4947" y="16902"/>
                      <a:pt x="3875" y="13790"/>
                      <a:pt x="6760" y="1330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2" name="Group 48">
              <a:extLst>
                <a:ext uri="{FF2B5EF4-FFF2-40B4-BE49-F238E27FC236}">
                  <a16:creationId xmlns:a16="http://schemas.microsoft.com/office/drawing/2014/main" id="{D7871286-2B3C-48F5-B63F-05C147F02028}"/>
                </a:ext>
              </a:extLst>
            </p:cNvPr>
            <p:cNvGrpSpPr/>
            <p:nvPr/>
          </p:nvGrpSpPr>
          <p:grpSpPr>
            <a:xfrm>
              <a:off x="1088459" y="412799"/>
              <a:ext cx="3018192" cy="2677771"/>
              <a:chOff x="0" y="0"/>
              <a:chExt cx="3018190" cy="2677770"/>
            </a:xfrm>
          </p:grpSpPr>
          <p:sp>
            <p:nvSpPr>
              <p:cNvPr id="21" name="未知">
                <a:extLst>
                  <a:ext uri="{FF2B5EF4-FFF2-40B4-BE49-F238E27FC236}">
                    <a16:creationId xmlns:a16="http://schemas.microsoft.com/office/drawing/2014/main" id="{CA0C8F47-6491-41F2-AFA1-3AEE8AD6718E}"/>
                  </a:ext>
                </a:extLst>
              </p:cNvPr>
              <p:cNvSpPr/>
              <p:nvPr/>
            </p:nvSpPr>
            <p:spPr>
              <a:xfrm rot="900000">
                <a:off x="482405" y="275987"/>
                <a:ext cx="2210755" cy="593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41" extrusionOk="0">
                    <a:moveTo>
                      <a:pt x="10423" y="20241"/>
                    </a:moveTo>
                    <a:cubicBezTo>
                      <a:pt x="21600" y="8586"/>
                      <a:pt x="21600" y="8586"/>
                      <a:pt x="21600" y="8586"/>
                    </a:cubicBezTo>
                    <a:cubicBezTo>
                      <a:pt x="16278" y="4235"/>
                      <a:pt x="16278" y="4235"/>
                      <a:pt x="16278" y="4235"/>
                    </a:cubicBezTo>
                    <a:cubicBezTo>
                      <a:pt x="15745" y="5634"/>
                      <a:pt x="14814" y="7188"/>
                      <a:pt x="13528" y="5945"/>
                    </a:cubicBezTo>
                    <a:cubicBezTo>
                      <a:pt x="12286" y="4701"/>
                      <a:pt x="13616" y="3458"/>
                      <a:pt x="14548" y="2837"/>
                    </a:cubicBezTo>
                    <a:cubicBezTo>
                      <a:pt x="11000" y="40"/>
                      <a:pt x="11000" y="40"/>
                      <a:pt x="11000" y="40"/>
                    </a:cubicBezTo>
                    <a:cubicBezTo>
                      <a:pt x="6742" y="3303"/>
                      <a:pt x="6742" y="3303"/>
                      <a:pt x="6742" y="3303"/>
                    </a:cubicBezTo>
                    <a:cubicBezTo>
                      <a:pt x="6298" y="1749"/>
                      <a:pt x="5234" y="-1359"/>
                      <a:pt x="3637" y="661"/>
                    </a:cubicBezTo>
                    <a:cubicBezTo>
                      <a:pt x="2218" y="2681"/>
                      <a:pt x="4125" y="4080"/>
                      <a:pt x="5189" y="4546"/>
                    </a:cubicBezTo>
                    <a:cubicBezTo>
                      <a:pt x="0" y="8742"/>
                      <a:pt x="0" y="8742"/>
                      <a:pt x="0" y="8742"/>
                    </a:cubicBezTo>
                    <a:lnTo>
                      <a:pt x="10423" y="2024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2" name="未知">
                <a:extLst>
                  <a:ext uri="{FF2B5EF4-FFF2-40B4-BE49-F238E27FC236}">
                    <a16:creationId xmlns:a16="http://schemas.microsoft.com/office/drawing/2014/main" id="{65407E36-8A1E-47B2-869C-E39F32B92E55}"/>
                  </a:ext>
                </a:extLst>
              </p:cNvPr>
              <p:cNvSpPr/>
              <p:nvPr/>
            </p:nvSpPr>
            <p:spPr>
              <a:xfrm rot="900000">
                <a:off x="246191" y="355046"/>
                <a:ext cx="1067510" cy="2042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06" extrusionOk="0">
                    <a:moveTo>
                      <a:pt x="0" y="0"/>
                    </a:moveTo>
                    <a:cubicBezTo>
                      <a:pt x="0" y="5564"/>
                      <a:pt x="0" y="5564"/>
                      <a:pt x="0" y="5564"/>
                    </a:cubicBezTo>
                    <a:cubicBezTo>
                      <a:pt x="2114" y="5283"/>
                      <a:pt x="6526" y="5003"/>
                      <a:pt x="6526" y="7668"/>
                    </a:cubicBezTo>
                    <a:cubicBezTo>
                      <a:pt x="6526" y="9865"/>
                      <a:pt x="2482" y="8977"/>
                      <a:pt x="0" y="8135"/>
                    </a:cubicBezTo>
                    <a:cubicBezTo>
                      <a:pt x="0" y="13792"/>
                      <a:pt x="0" y="13792"/>
                      <a:pt x="0" y="13792"/>
                    </a:cubicBezTo>
                    <a:cubicBezTo>
                      <a:pt x="9008" y="15849"/>
                      <a:pt x="9008" y="15849"/>
                      <a:pt x="9008" y="15849"/>
                    </a:cubicBezTo>
                    <a:cubicBezTo>
                      <a:pt x="7997" y="17065"/>
                      <a:pt x="5974" y="20104"/>
                      <a:pt x="10754" y="20899"/>
                    </a:cubicBezTo>
                    <a:cubicBezTo>
                      <a:pt x="14798" y="21600"/>
                      <a:pt x="13879" y="18701"/>
                      <a:pt x="12868" y="16738"/>
                    </a:cubicBezTo>
                    <a:cubicBezTo>
                      <a:pt x="21600" y="18748"/>
                      <a:pt x="21600" y="18748"/>
                      <a:pt x="21600" y="18748"/>
                    </a:cubicBezTo>
                    <a:cubicBezTo>
                      <a:pt x="21600" y="3413"/>
                      <a:pt x="21600" y="3413"/>
                      <a:pt x="21600" y="34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3" name="未知">
                <a:extLst>
                  <a:ext uri="{FF2B5EF4-FFF2-40B4-BE49-F238E27FC236}">
                    <a16:creationId xmlns:a16="http://schemas.microsoft.com/office/drawing/2014/main" id="{0734CB9E-5619-4E96-B13C-6DD72B965173}"/>
                  </a:ext>
                </a:extLst>
              </p:cNvPr>
              <p:cNvSpPr/>
              <p:nvPr/>
            </p:nvSpPr>
            <p:spPr>
              <a:xfrm rot="900000">
                <a:off x="1301308" y="682089"/>
                <a:ext cx="1505444" cy="1832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0" h="21600" extrusionOk="0">
                    <a:moveTo>
                      <a:pt x="0" y="402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8244" y="18706"/>
                      <a:pt x="8244" y="18706"/>
                      <a:pt x="8244" y="18706"/>
                    </a:cubicBezTo>
                    <a:cubicBezTo>
                      <a:pt x="7860" y="18170"/>
                      <a:pt x="7030" y="16883"/>
                      <a:pt x="6966" y="15919"/>
                    </a:cubicBezTo>
                    <a:cubicBezTo>
                      <a:pt x="6902" y="15061"/>
                      <a:pt x="7285" y="13132"/>
                      <a:pt x="9266" y="13024"/>
                    </a:cubicBezTo>
                    <a:cubicBezTo>
                      <a:pt x="11439" y="12917"/>
                      <a:pt x="11439" y="14150"/>
                      <a:pt x="11439" y="15168"/>
                    </a:cubicBezTo>
                    <a:cubicBezTo>
                      <a:pt x="11503" y="15919"/>
                      <a:pt x="11056" y="17259"/>
                      <a:pt x="10864" y="17795"/>
                    </a:cubicBezTo>
                    <a:cubicBezTo>
                      <a:pt x="16104" y="15972"/>
                      <a:pt x="16104" y="15972"/>
                      <a:pt x="16104" y="15972"/>
                    </a:cubicBezTo>
                    <a:cubicBezTo>
                      <a:pt x="16104" y="9112"/>
                      <a:pt x="16104" y="9112"/>
                      <a:pt x="16104" y="9112"/>
                    </a:cubicBezTo>
                    <a:cubicBezTo>
                      <a:pt x="17957" y="9272"/>
                      <a:pt x="21600" y="9380"/>
                      <a:pt x="21153" y="6485"/>
                    </a:cubicBezTo>
                    <a:cubicBezTo>
                      <a:pt x="20769" y="3966"/>
                      <a:pt x="17574" y="5842"/>
                      <a:pt x="16104" y="6807"/>
                    </a:cubicBezTo>
                    <a:cubicBezTo>
                      <a:pt x="16104" y="0"/>
                      <a:pt x="16104" y="0"/>
                      <a:pt x="16104" y="0"/>
                    </a:cubicBezTo>
                    <a:cubicBezTo>
                      <a:pt x="16104" y="0"/>
                      <a:pt x="16104" y="0"/>
                      <a:pt x="16104" y="0"/>
                    </a:cubicBezTo>
                    <a:lnTo>
                      <a:pt x="0" y="40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3" name="未知">
              <a:extLst>
                <a:ext uri="{FF2B5EF4-FFF2-40B4-BE49-F238E27FC236}">
                  <a16:creationId xmlns:a16="http://schemas.microsoft.com/office/drawing/2014/main" id="{BA861ED5-0081-409F-BE2F-616B4940CC55}"/>
                </a:ext>
              </a:extLst>
            </p:cNvPr>
            <p:cNvSpPr/>
            <p:nvPr/>
          </p:nvSpPr>
          <p:spPr>
            <a:xfrm rot="900000">
              <a:off x="2958309" y="2218833"/>
              <a:ext cx="1216723" cy="170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4" h="21600" extrusionOk="0">
                  <a:moveTo>
                    <a:pt x="13919" y="7238"/>
                  </a:moveTo>
                  <a:cubicBezTo>
                    <a:pt x="10725" y="7296"/>
                    <a:pt x="11714" y="4194"/>
                    <a:pt x="12474" y="2528"/>
                  </a:cubicBezTo>
                  <a:cubicBezTo>
                    <a:pt x="5249" y="4768"/>
                    <a:pt x="5249" y="4768"/>
                    <a:pt x="5249" y="4768"/>
                  </a:cubicBezTo>
                  <a:cubicBezTo>
                    <a:pt x="5249" y="11949"/>
                    <a:pt x="5249" y="11949"/>
                    <a:pt x="5249" y="11949"/>
                  </a:cubicBezTo>
                  <a:cubicBezTo>
                    <a:pt x="5325" y="11949"/>
                    <a:pt x="5401" y="12006"/>
                    <a:pt x="5401" y="12006"/>
                  </a:cubicBezTo>
                  <a:cubicBezTo>
                    <a:pt x="5401" y="12006"/>
                    <a:pt x="5325" y="11949"/>
                    <a:pt x="5249" y="11949"/>
                  </a:cubicBezTo>
                  <a:cubicBezTo>
                    <a:pt x="4336" y="11777"/>
                    <a:pt x="1750" y="11489"/>
                    <a:pt x="305" y="14189"/>
                  </a:cubicBezTo>
                  <a:cubicBezTo>
                    <a:pt x="-1216" y="17119"/>
                    <a:pt x="3347" y="18153"/>
                    <a:pt x="5249" y="15223"/>
                  </a:cubicBezTo>
                  <a:cubicBezTo>
                    <a:pt x="5401" y="14994"/>
                    <a:pt x="5401" y="14936"/>
                    <a:pt x="5401" y="14936"/>
                  </a:cubicBezTo>
                  <a:cubicBezTo>
                    <a:pt x="5401" y="14936"/>
                    <a:pt x="5401" y="14994"/>
                    <a:pt x="5249" y="15223"/>
                  </a:cubicBezTo>
                  <a:cubicBezTo>
                    <a:pt x="5249" y="21600"/>
                    <a:pt x="5249" y="21600"/>
                    <a:pt x="5249" y="21600"/>
                  </a:cubicBezTo>
                  <a:cubicBezTo>
                    <a:pt x="20384" y="14821"/>
                    <a:pt x="20384" y="14821"/>
                    <a:pt x="20384" y="14821"/>
                  </a:cubicBezTo>
                  <a:cubicBezTo>
                    <a:pt x="20384" y="0"/>
                    <a:pt x="20384" y="0"/>
                    <a:pt x="20384" y="0"/>
                  </a:cubicBezTo>
                  <a:cubicBezTo>
                    <a:pt x="15060" y="1723"/>
                    <a:pt x="15060" y="1723"/>
                    <a:pt x="15060" y="1723"/>
                  </a:cubicBezTo>
                  <a:cubicBezTo>
                    <a:pt x="15821" y="3447"/>
                    <a:pt x="17418" y="7123"/>
                    <a:pt x="13919" y="72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4" name="Group 53">
              <a:extLst>
                <a:ext uri="{FF2B5EF4-FFF2-40B4-BE49-F238E27FC236}">
                  <a16:creationId xmlns:a16="http://schemas.microsoft.com/office/drawing/2014/main" id="{51B7F5D3-68D7-4EE7-ABB8-4FDF7C81673E}"/>
                </a:ext>
              </a:extLst>
            </p:cNvPr>
            <p:cNvGrpSpPr/>
            <p:nvPr/>
          </p:nvGrpSpPr>
          <p:grpSpPr>
            <a:xfrm>
              <a:off x="2707976" y="503579"/>
              <a:ext cx="2034971" cy="2456307"/>
              <a:chOff x="0" y="0"/>
              <a:chExt cx="2034969" cy="2456306"/>
            </a:xfrm>
          </p:grpSpPr>
          <p:sp>
            <p:nvSpPr>
              <p:cNvPr id="19" name="未知">
                <a:extLst>
                  <a:ext uri="{FF2B5EF4-FFF2-40B4-BE49-F238E27FC236}">
                    <a16:creationId xmlns:a16="http://schemas.microsoft.com/office/drawing/2014/main" id="{00375307-A0A3-4F5D-BA3F-AA42D7E26848}"/>
                  </a:ext>
                </a:extLst>
              </p:cNvPr>
              <p:cNvSpPr/>
              <p:nvPr/>
            </p:nvSpPr>
            <p:spPr>
              <a:xfrm rot="900000">
                <a:off x="25711" y="248855"/>
                <a:ext cx="1983548" cy="459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92" y="7057"/>
                    </a:moveTo>
                    <a:cubicBezTo>
                      <a:pt x="8106" y="9624"/>
                      <a:pt x="6030" y="7485"/>
                      <a:pt x="5486" y="4277"/>
                    </a:cubicBezTo>
                    <a:cubicBezTo>
                      <a:pt x="0" y="9838"/>
                      <a:pt x="0" y="9838"/>
                      <a:pt x="0" y="9838"/>
                    </a:cubicBezTo>
                    <a:cubicBezTo>
                      <a:pt x="3954" y="13687"/>
                      <a:pt x="3954" y="13687"/>
                      <a:pt x="3954" y="13687"/>
                    </a:cubicBezTo>
                    <a:cubicBezTo>
                      <a:pt x="2916" y="14543"/>
                      <a:pt x="1433" y="16253"/>
                      <a:pt x="2817" y="17964"/>
                    </a:cubicBezTo>
                    <a:cubicBezTo>
                      <a:pt x="4251" y="19675"/>
                      <a:pt x="5289" y="17537"/>
                      <a:pt x="5882" y="15612"/>
                    </a:cubicBezTo>
                    <a:cubicBezTo>
                      <a:pt x="11813" y="21600"/>
                      <a:pt x="11813" y="21600"/>
                      <a:pt x="11813" y="21600"/>
                    </a:cubicBezTo>
                    <a:cubicBezTo>
                      <a:pt x="11813" y="21600"/>
                      <a:pt x="11813" y="21600"/>
                      <a:pt x="11813" y="21600"/>
                    </a:cubicBezTo>
                    <a:cubicBezTo>
                      <a:pt x="21600" y="8982"/>
                      <a:pt x="21600" y="8982"/>
                      <a:pt x="21600" y="8982"/>
                    </a:cubicBezTo>
                    <a:cubicBezTo>
                      <a:pt x="9984" y="0"/>
                      <a:pt x="9984" y="0"/>
                      <a:pt x="9984" y="0"/>
                    </a:cubicBezTo>
                    <a:cubicBezTo>
                      <a:pt x="7612" y="2352"/>
                      <a:pt x="7612" y="2352"/>
                      <a:pt x="7612" y="2352"/>
                    </a:cubicBezTo>
                    <a:cubicBezTo>
                      <a:pt x="8699" y="3208"/>
                      <a:pt x="10281" y="4919"/>
                      <a:pt x="9292" y="705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20" name="未知">
                <a:extLst>
                  <a:ext uri="{FF2B5EF4-FFF2-40B4-BE49-F238E27FC236}">
                    <a16:creationId xmlns:a16="http://schemas.microsoft.com/office/drawing/2014/main" id="{ABEC5ED1-330D-4275-8D9E-968A97D3DA00}"/>
                  </a:ext>
                </a:extLst>
              </p:cNvPr>
              <p:cNvSpPr/>
              <p:nvPr/>
            </p:nvSpPr>
            <p:spPr>
              <a:xfrm rot="900000">
                <a:off x="866595" y="548267"/>
                <a:ext cx="903417" cy="1822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7" extrusionOk="0">
                    <a:moveTo>
                      <a:pt x="21491" y="0"/>
                    </a:move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3178"/>
                      <a:pt x="0" y="3178"/>
                      <a:pt x="0" y="3178"/>
                    </a:cubicBezTo>
                    <a:cubicBezTo>
                      <a:pt x="0" y="3178"/>
                      <a:pt x="0" y="3178"/>
                      <a:pt x="0" y="3178"/>
                    </a:cubicBezTo>
                    <a:cubicBezTo>
                      <a:pt x="0" y="10019"/>
                      <a:pt x="0" y="10019"/>
                      <a:pt x="0" y="10019"/>
                    </a:cubicBezTo>
                    <a:cubicBezTo>
                      <a:pt x="2496" y="9049"/>
                      <a:pt x="7924" y="7164"/>
                      <a:pt x="8575" y="9696"/>
                    </a:cubicBezTo>
                    <a:cubicBezTo>
                      <a:pt x="9335" y="12604"/>
                      <a:pt x="3148" y="12497"/>
                      <a:pt x="0" y="12335"/>
                    </a:cubicBezTo>
                    <a:cubicBezTo>
                      <a:pt x="0" y="19230"/>
                      <a:pt x="0" y="19230"/>
                      <a:pt x="0" y="19230"/>
                    </a:cubicBezTo>
                    <a:cubicBezTo>
                      <a:pt x="10312" y="17129"/>
                      <a:pt x="10312" y="17129"/>
                      <a:pt x="10312" y="17129"/>
                    </a:cubicBezTo>
                    <a:cubicBezTo>
                      <a:pt x="9226" y="18691"/>
                      <a:pt x="7815" y="21600"/>
                      <a:pt x="12374" y="21546"/>
                    </a:cubicBezTo>
                    <a:cubicBezTo>
                      <a:pt x="17367" y="21438"/>
                      <a:pt x="15087" y="17991"/>
                      <a:pt x="14002" y="16375"/>
                    </a:cubicBezTo>
                    <a:cubicBezTo>
                      <a:pt x="21600" y="14759"/>
                      <a:pt x="21600" y="14759"/>
                      <a:pt x="21600" y="14759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2149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15" name="未知">
              <a:extLst>
                <a:ext uri="{FF2B5EF4-FFF2-40B4-BE49-F238E27FC236}">
                  <a16:creationId xmlns:a16="http://schemas.microsoft.com/office/drawing/2014/main" id="{B2A7631A-B608-422D-9EF9-50DE70DF86AE}"/>
                </a:ext>
              </a:extLst>
            </p:cNvPr>
            <p:cNvSpPr/>
            <p:nvPr/>
          </p:nvSpPr>
          <p:spPr>
            <a:xfrm rot="900000">
              <a:off x="323814" y="1213008"/>
              <a:ext cx="867353" cy="197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extrusionOk="0">
                  <a:moveTo>
                    <a:pt x="13797" y="12001"/>
                  </a:moveTo>
                  <a:cubicBezTo>
                    <a:pt x="15493" y="9899"/>
                    <a:pt x="19791" y="11756"/>
                    <a:pt x="21600" y="12734"/>
                  </a:cubicBezTo>
                  <a:cubicBezTo>
                    <a:pt x="21600" y="6674"/>
                    <a:pt x="21600" y="6674"/>
                    <a:pt x="21600" y="6674"/>
                  </a:cubicBezTo>
                  <a:cubicBezTo>
                    <a:pt x="11535" y="4719"/>
                    <a:pt x="11535" y="4719"/>
                    <a:pt x="11535" y="4719"/>
                  </a:cubicBezTo>
                  <a:cubicBezTo>
                    <a:pt x="13345" y="3449"/>
                    <a:pt x="13571" y="-363"/>
                    <a:pt x="9273" y="28"/>
                  </a:cubicBezTo>
                  <a:cubicBezTo>
                    <a:pt x="5315" y="419"/>
                    <a:pt x="6785" y="2911"/>
                    <a:pt x="7464" y="3937"/>
                  </a:cubicBezTo>
                  <a:cubicBezTo>
                    <a:pt x="0" y="2471"/>
                    <a:pt x="0" y="2471"/>
                    <a:pt x="0" y="2471"/>
                  </a:cubicBezTo>
                  <a:cubicBezTo>
                    <a:pt x="0" y="15519"/>
                    <a:pt x="0" y="15519"/>
                    <a:pt x="0" y="15519"/>
                  </a:cubicBezTo>
                  <a:cubicBezTo>
                    <a:pt x="21600" y="21237"/>
                    <a:pt x="21600" y="21237"/>
                    <a:pt x="21600" y="21237"/>
                  </a:cubicBezTo>
                  <a:cubicBezTo>
                    <a:pt x="21600" y="15080"/>
                    <a:pt x="21600" y="15080"/>
                    <a:pt x="21600" y="15080"/>
                  </a:cubicBezTo>
                  <a:cubicBezTo>
                    <a:pt x="18886" y="15373"/>
                    <a:pt x="11874" y="14249"/>
                    <a:pt x="13797" y="1200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i="1">
                  <a:solidFill>
                    <a:srgbClr val="000000"/>
                  </a:solidFill>
                </a:defRPr>
              </a:pPr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id="{773CD402-3A12-46DC-93BD-12D6411AA8A1}"/>
                </a:ext>
              </a:extLst>
            </p:cNvPr>
            <p:cNvGrpSpPr/>
            <p:nvPr/>
          </p:nvGrpSpPr>
          <p:grpSpPr>
            <a:xfrm>
              <a:off x="433500" y="1873221"/>
              <a:ext cx="3037525" cy="2603947"/>
              <a:chOff x="0" y="0"/>
              <a:chExt cx="3037523" cy="2603945"/>
            </a:xfrm>
          </p:grpSpPr>
          <p:sp>
            <p:nvSpPr>
              <p:cNvPr id="17" name="未知">
                <a:extLst>
                  <a:ext uri="{FF2B5EF4-FFF2-40B4-BE49-F238E27FC236}">
                    <a16:creationId xmlns:a16="http://schemas.microsoft.com/office/drawing/2014/main" id="{83D6B510-DAC9-498F-9E0F-FB509B5CE3E8}"/>
                  </a:ext>
                </a:extLst>
              </p:cNvPr>
              <p:cNvSpPr/>
              <p:nvPr/>
            </p:nvSpPr>
            <p:spPr>
              <a:xfrm rot="900000">
                <a:off x="1621069" y="232817"/>
                <a:ext cx="1143245" cy="2261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19" extrusionOk="0">
                    <a:moveTo>
                      <a:pt x="16029" y="9485"/>
                    </a:moveTo>
                    <a:cubicBezTo>
                      <a:pt x="17657" y="7451"/>
                      <a:pt x="20571" y="7667"/>
                      <a:pt x="21600" y="7797"/>
                    </a:cubicBezTo>
                    <a:cubicBezTo>
                      <a:pt x="21600" y="2386"/>
                      <a:pt x="21600" y="2386"/>
                      <a:pt x="21600" y="2386"/>
                    </a:cubicBezTo>
                    <a:cubicBezTo>
                      <a:pt x="14571" y="3858"/>
                      <a:pt x="14571" y="3858"/>
                      <a:pt x="14571" y="3858"/>
                    </a:cubicBezTo>
                    <a:cubicBezTo>
                      <a:pt x="14829" y="3425"/>
                      <a:pt x="15429" y="2343"/>
                      <a:pt x="15343" y="1737"/>
                    </a:cubicBezTo>
                    <a:cubicBezTo>
                      <a:pt x="15343" y="915"/>
                      <a:pt x="15343" y="-81"/>
                      <a:pt x="12429" y="6"/>
                    </a:cubicBezTo>
                    <a:cubicBezTo>
                      <a:pt x="9771" y="92"/>
                      <a:pt x="9257" y="1650"/>
                      <a:pt x="9343" y="2343"/>
                    </a:cubicBezTo>
                    <a:cubicBezTo>
                      <a:pt x="9429" y="3122"/>
                      <a:pt x="10543" y="4161"/>
                      <a:pt x="11057" y="4594"/>
                    </a:cubicBezTo>
                    <a:cubicBezTo>
                      <a:pt x="0" y="6931"/>
                      <a:pt x="0" y="6931"/>
                      <a:pt x="0" y="6931"/>
                    </a:cubicBezTo>
                    <a:cubicBezTo>
                      <a:pt x="0" y="21519"/>
                      <a:pt x="0" y="21519"/>
                      <a:pt x="0" y="21519"/>
                    </a:cubicBezTo>
                    <a:cubicBezTo>
                      <a:pt x="21600" y="15069"/>
                      <a:pt x="21600" y="15069"/>
                      <a:pt x="21600" y="15069"/>
                    </a:cubicBezTo>
                    <a:cubicBezTo>
                      <a:pt x="21600" y="10264"/>
                      <a:pt x="21600" y="10264"/>
                      <a:pt x="21600" y="10264"/>
                    </a:cubicBezTo>
                    <a:cubicBezTo>
                      <a:pt x="19457" y="12472"/>
                      <a:pt x="14314" y="11693"/>
                      <a:pt x="16029" y="948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18" name="未知">
                <a:extLst>
                  <a:ext uri="{FF2B5EF4-FFF2-40B4-BE49-F238E27FC236}">
                    <a16:creationId xmlns:a16="http://schemas.microsoft.com/office/drawing/2014/main" id="{9CC6ACCD-783B-44FA-9523-8B0731D640B6}"/>
                  </a:ext>
                </a:extLst>
              </p:cNvPr>
              <p:cNvSpPr/>
              <p:nvPr/>
            </p:nvSpPr>
            <p:spPr>
              <a:xfrm rot="900000">
                <a:off x="237127" y="146150"/>
                <a:ext cx="1394777" cy="2016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extrusionOk="0">
                    <a:moveTo>
                      <a:pt x="14259" y="3072"/>
                    </a:moveTo>
                    <a:cubicBezTo>
                      <a:pt x="15000" y="5120"/>
                      <a:pt x="15673" y="8143"/>
                      <a:pt x="12712" y="7411"/>
                    </a:cubicBezTo>
                    <a:cubicBezTo>
                      <a:pt x="9213" y="6582"/>
                      <a:pt x="10693" y="3413"/>
                      <a:pt x="11433" y="2145"/>
                    </a:cubicBezTo>
                    <a:cubicBezTo>
                      <a:pt x="4839" y="0"/>
                      <a:pt x="4839" y="0"/>
                      <a:pt x="4839" y="0"/>
                    </a:cubicBezTo>
                    <a:cubicBezTo>
                      <a:pt x="4839" y="6046"/>
                      <a:pt x="4839" y="6046"/>
                      <a:pt x="4839" y="6046"/>
                    </a:cubicBezTo>
                    <a:cubicBezTo>
                      <a:pt x="3762" y="5071"/>
                      <a:pt x="1205" y="3218"/>
                      <a:pt x="196" y="5315"/>
                    </a:cubicBezTo>
                    <a:cubicBezTo>
                      <a:pt x="-948" y="7558"/>
                      <a:pt x="3224" y="8679"/>
                      <a:pt x="4839" y="8386"/>
                    </a:cubicBezTo>
                    <a:cubicBezTo>
                      <a:pt x="4839" y="14530"/>
                      <a:pt x="4839" y="14530"/>
                      <a:pt x="4839" y="14530"/>
                    </a:cubicBezTo>
                    <a:cubicBezTo>
                      <a:pt x="20652" y="21600"/>
                      <a:pt x="20652" y="21600"/>
                      <a:pt x="20652" y="21600"/>
                    </a:cubicBezTo>
                    <a:cubicBezTo>
                      <a:pt x="20652" y="5168"/>
                      <a:pt x="20652" y="5168"/>
                      <a:pt x="20652" y="5168"/>
                    </a:cubicBezTo>
                    <a:lnTo>
                      <a:pt x="14259" y="30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28" name="Shape 1246">
            <a:extLst>
              <a:ext uri="{FF2B5EF4-FFF2-40B4-BE49-F238E27FC236}">
                <a16:creationId xmlns:a16="http://schemas.microsoft.com/office/drawing/2014/main" id="{8B0E878F-229A-4F9B-8B90-B969264CCA4D}"/>
              </a:ext>
            </a:extLst>
          </p:cNvPr>
          <p:cNvSpPr/>
          <p:nvPr/>
        </p:nvSpPr>
        <p:spPr>
          <a:xfrm flipH="1">
            <a:off x="713443" y="2395772"/>
            <a:ext cx="2099400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down text and description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9" name="Shape 1247">
            <a:extLst>
              <a:ext uri="{FF2B5EF4-FFF2-40B4-BE49-F238E27FC236}">
                <a16:creationId xmlns:a16="http://schemas.microsoft.com/office/drawing/2014/main" id="{A82ACEA0-1431-4BA6-9000-E4A18F21E7AF}"/>
              </a:ext>
            </a:extLst>
          </p:cNvPr>
          <p:cNvSpPr txBox="1"/>
          <p:nvPr/>
        </p:nvSpPr>
        <p:spPr>
          <a:xfrm flipH="1">
            <a:off x="995100" y="2142429"/>
            <a:ext cx="1817743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id-ID" sz="14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30" name="Shape 1246">
            <a:extLst>
              <a:ext uri="{FF2B5EF4-FFF2-40B4-BE49-F238E27FC236}">
                <a16:creationId xmlns:a16="http://schemas.microsoft.com/office/drawing/2014/main" id="{ED84B222-08D1-4FF9-A82C-5398F70ED48C}"/>
              </a:ext>
            </a:extLst>
          </p:cNvPr>
          <p:cNvSpPr/>
          <p:nvPr/>
        </p:nvSpPr>
        <p:spPr>
          <a:xfrm flipH="1">
            <a:off x="757145" y="5554797"/>
            <a:ext cx="2055698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down text and description</a:t>
            </a:r>
          </a:p>
          <a:p>
            <a:pPr lvl="0" algn="r">
              <a:lnSpc>
                <a:spcPct val="150000"/>
              </a:lnSpc>
              <a:buSzPct val="25000"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1" name="Shape 1247">
            <a:extLst>
              <a:ext uri="{FF2B5EF4-FFF2-40B4-BE49-F238E27FC236}">
                <a16:creationId xmlns:a16="http://schemas.microsoft.com/office/drawing/2014/main" id="{78220BCF-B3A0-44C5-A246-F6E59D15FA26}"/>
              </a:ext>
            </a:extLst>
          </p:cNvPr>
          <p:cNvSpPr txBox="1"/>
          <p:nvPr/>
        </p:nvSpPr>
        <p:spPr>
          <a:xfrm flipH="1">
            <a:off x="995100" y="5301455"/>
            <a:ext cx="1817743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r">
              <a:buSzPct val="25000"/>
            </a:pPr>
            <a:r>
              <a:rPr lang="id-ID" sz="14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32" name="Shape 1246">
            <a:extLst>
              <a:ext uri="{FF2B5EF4-FFF2-40B4-BE49-F238E27FC236}">
                <a16:creationId xmlns:a16="http://schemas.microsoft.com/office/drawing/2014/main" id="{0C612CD7-1DC0-4432-A58C-9A9A6B6BCBE2}"/>
              </a:ext>
            </a:extLst>
          </p:cNvPr>
          <p:cNvSpPr/>
          <p:nvPr/>
        </p:nvSpPr>
        <p:spPr>
          <a:xfrm>
            <a:off x="9157924" y="2395771"/>
            <a:ext cx="2064650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down text and description</a:t>
            </a:r>
          </a:p>
          <a:p>
            <a:pPr lvl="0">
              <a:lnSpc>
                <a:spcPct val="150000"/>
              </a:lnSpc>
              <a:buSzPct val="25000"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3" name="Shape 1247">
            <a:extLst>
              <a:ext uri="{FF2B5EF4-FFF2-40B4-BE49-F238E27FC236}">
                <a16:creationId xmlns:a16="http://schemas.microsoft.com/office/drawing/2014/main" id="{6C72A53B-ECAB-47FC-9C8E-1681D761E0F9}"/>
              </a:ext>
            </a:extLst>
          </p:cNvPr>
          <p:cNvSpPr txBox="1"/>
          <p:nvPr/>
        </p:nvSpPr>
        <p:spPr>
          <a:xfrm>
            <a:off x="9409672" y="2142429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34" name="Shape 1246">
            <a:extLst>
              <a:ext uri="{FF2B5EF4-FFF2-40B4-BE49-F238E27FC236}">
                <a16:creationId xmlns:a16="http://schemas.microsoft.com/office/drawing/2014/main" id="{5C7071B0-93E2-4F81-83D6-B28E01D92164}"/>
              </a:ext>
            </a:extLst>
          </p:cNvPr>
          <p:cNvSpPr/>
          <p:nvPr/>
        </p:nvSpPr>
        <p:spPr>
          <a:xfrm>
            <a:off x="9157924" y="5523867"/>
            <a:ext cx="2064650" cy="8789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This is a sample text.  simply down text and description</a:t>
            </a:r>
          </a:p>
          <a:p>
            <a:pPr lvl="0">
              <a:lnSpc>
                <a:spcPct val="150000"/>
              </a:lnSpc>
              <a:buSzPct val="25000"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5" name="Shape 1247">
            <a:extLst>
              <a:ext uri="{FF2B5EF4-FFF2-40B4-BE49-F238E27FC236}">
                <a16:creationId xmlns:a16="http://schemas.microsoft.com/office/drawing/2014/main" id="{D721F88A-7249-47F1-B64F-9C8165D199A4}"/>
              </a:ext>
            </a:extLst>
          </p:cNvPr>
          <p:cNvSpPr txBox="1"/>
          <p:nvPr/>
        </p:nvSpPr>
        <p:spPr>
          <a:xfrm>
            <a:off x="9409672" y="5270524"/>
            <a:ext cx="1628664" cy="5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id-ID" sz="14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Description</a:t>
            </a:r>
            <a:endParaRPr lang="en-US" sz="14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36" name="AutoShape 1">
            <a:extLst>
              <a:ext uri="{FF2B5EF4-FFF2-40B4-BE49-F238E27FC236}">
                <a16:creationId xmlns:a16="http://schemas.microsoft.com/office/drawing/2014/main" id="{3D9738D6-0FBE-4826-921A-CCC872A224B7}"/>
              </a:ext>
            </a:extLst>
          </p:cNvPr>
          <p:cNvSpPr>
            <a:spLocks/>
          </p:cNvSpPr>
          <p:nvPr/>
        </p:nvSpPr>
        <p:spPr bwMode="auto">
          <a:xfrm rot="13703247" flipV="1">
            <a:off x="7678642" y="5251544"/>
            <a:ext cx="833283" cy="1037986"/>
          </a:xfrm>
          <a:custGeom>
            <a:avLst/>
            <a:gdLst/>
            <a:ahLst/>
            <a:cxnLst/>
            <a:rect l="0" t="0" r="r" b="b"/>
            <a:pathLst>
              <a:path w="21563" h="21550">
                <a:moveTo>
                  <a:pt x="19158" y="21550"/>
                </a:moveTo>
                <a:cubicBezTo>
                  <a:pt x="19059" y="21550"/>
                  <a:pt x="18961" y="21485"/>
                  <a:pt x="18892" y="21360"/>
                </a:cubicBezTo>
                <a:cubicBezTo>
                  <a:pt x="18836" y="21259"/>
                  <a:pt x="18809" y="21134"/>
                  <a:pt x="18809" y="21011"/>
                </a:cubicBezTo>
                <a:cubicBezTo>
                  <a:pt x="18809" y="20858"/>
                  <a:pt x="18850" y="20707"/>
                  <a:pt x="18932" y="20600"/>
                </a:cubicBezTo>
                <a:lnTo>
                  <a:pt x="20029" y="19160"/>
                </a:lnTo>
                <a:cubicBezTo>
                  <a:pt x="16275" y="19899"/>
                  <a:pt x="12075" y="18887"/>
                  <a:pt x="8552" y="16342"/>
                </a:cubicBezTo>
                <a:cubicBezTo>
                  <a:pt x="3992" y="13047"/>
                  <a:pt x="958" y="7476"/>
                  <a:pt x="8" y="653"/>
                </a:cubicBezTo>
                <a:cubicBezTo>
                  <a:pt x="-33" y="362"/>
                  <a:pt x="87" y="75"/>
                  <a:pt x="275" y="12"/>
                </a:cubicBezTo>
                <a:cubicBezTo>
                  <a:pt x="464" y="-50"/>
                  <a:pt x="650" y="135"/>
                  <a:pt x="690" y="426"/>
                </a:cubicBezTo>
                <a:cubicBezTo>
                  <a:pt x="1848" y="8738"/>
                  <a:pt x="5765" y="13138"/>
                  <a:pt x="8848" y="15365"/>
                </a:cubicBezTo>
                <a:cubicBezTo>
                  <a:pt x="12353" y="17897"/>
                  <a:pt x="16546" y="18862"/>
                  <a:pt x="20249" y="18025"/>
                </a:cubicBezTo>
                <a:lnTo>
                  <a:pt x="18871" y="16708"/>
                </a:lnTo>
                <a:cubicBezTo>
                  <a:pt x="18707" y="16552"/>
                  <a:pt x="18656" y="16219"/>
                  <a:pt x="18758" y="15966"/>
                </a:cubicBezTo>
                <a:cubicBezTo>
                  <a:pt x="18859" y="15713"/>
                  <a:pt x="19074" y="15635"/>
                  <a:pt x="19239" y="15792"/>
                </a:cubicBezTo>
                <a:lnTo>
                  <a:pt x="21395" y="17853"/>
                </a:lnTo>
                <a:cubicBezTo>
                  <a:pt x="21449" y="17904"/>
                  <a:pt x="21493" y="17976"/>
                  <a:pt x="21524" y="18066"/>
                </a:cubicBezTo>
                <a:cubicBezTo>
                  <a:pt x="21524" y="18066"/>
                  <a:pt x="21524" y="18066"/>
                  <a:pt x="21524" y="18066"/>
                </a:cubicBezTo>
                <a:cubicBezTo>
                  <a:pt x="21524" y="18066"/>
                  <a:pt x="21524" y="18066"/>
                  <a:pt x="21524" y="18067"/>
                </a:cubicBezTo>
                <a:cubicBezTo>
                  <a:pt x="21527" y="18076"/>
                  <a:pt x="21530" y="18085"/>
                  <a:pt x="21532" y="18095"/>
                </a:cubicBezTo>
                <a:cubicBezTo>
                  <a:pt x="21533" y="18095"/>
                  <a:pt x="21533" y="18095"/>
                  <a:pt x="21533" y="18096"/>
                </a:cubicBezTo>
                <a:cubicBezTo>
                  <a:pt x="21558" y="18184"/>
                  <a:pt x="21567" y="18280"/>
                  <a:pt x="21560" y="18372"/>
                </a:cubicBezTo>
                <a:cubicBezTo>
                  <a:pt x="21560" y="18372"/>
                  <a:pt x="21560" y="18372"/>
                  <a:pt x="21560" y="18373"/>
                </a:cubicBezTo>
                <a:cubicBezTo>
                  <a:pt x="21558" y="18402"/>
                  <a:pt x="21555" y="18430"/>
                  <a:pt x="21550" y="18458"/>
                </a:cubicBezTo>
                <a:cubicBezTo>
                  <a:pt x="21549" y="18458"/>
                  <a:pt x="21549" y="18458"/>
                  <a:pt x="21549" y="18458"/>
                </a:cubicBezTo>
                <a:cubicBezTo>
                  <a:pt x="21549" y="18459"/>
                  <a:pt x="21549" y="18459"/>
                  <a:pt x="21549" y="18459"/>
                </a:cubicBezTo>
                <a:cubicBezTo>
                  <a:pt x="21532" y="18557"/>
                  <a:pt x="21496" y="18647"/>
                  <a:pt x="21444" y="18718"/>
                </a:cubicBezTo>
                <a:cubicBezTo>
                  <a:pt x="21443" y="18719"/>
                  <a:pt x="21443" y="18719"/>
                  <a:pt x="21443" y="18719"/>
                </a:cubicBezTo>
                <a:cubicBezTo>
                  <a:pt x="21443" y="18719"/>
                  <a:pt x="21443" y="18720"/>
                  <a:pt x="21442" y="18720"/>
                </a:cubicBezTo>
                <a:cubicBezTo>
                  <a:pt x="21443" y="18721"/>
                  <a:pt x="21442" y="18721"/>
                  <a:pt x="21442" y="18721"/>
                </a:cubicBezTo>
                <a:cubicBezTo>
                  <a:pt x="21442" y="18721"/>
                  <a:pt x="21442" y="18721"/>
                  <a:pt x="21441" y="18722"/>
                </a:cubicBezTo>
                <a:cubicBezTo>
                  <a:pt x="21441" y="18722"/>
                  <a:pt x="21440" y="18723"/>
                  <a:pt x="21440" y="18723"/>
                </a:cubicBezTo>
                <a:cubicBezTo>
                  <a:pt x="21440" y="18724"/>
                  <a:pt x="21440" y="18724"/>
                  <a:pt x="21439" y="18724"/>
                </a:cubicBezTo>
                <a:lnTo>
                  <a:pt x="19384" y="21422"/>
                </a:lnTo>
                <a:cubicBezTo>
                  <a:pt x="19318" y="21508"/>
                  <a:pt x="19238" y="21550"/>
                  <a:pt x="19158" y="21550"/>
                </a:cubicBezTo>
                <a:close/>
                <a:moveTo>
                  <a:pt x="19158" y="21550"/>
                </a:moveTo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7" name="AutoShape 1">
            <a:extLst>
              <a:ext uri="{FF2B5EF4-FFF2-40B4-BE49-F238E27FC236}">
                <a16:creationId xmlns:a16="http://schemas.microsoft.com/office/drawing/2014/main" id="{E4E14A9E-11C0-4E9B-9D3D-D63581FE0369}"/>
              </a:ext>
            </a:extLst>
          </p:cNvPr>
          <p:cNvSpPr>
            <a:spLocks/>
          </p:cNvSpPr>
          <p:nvPr/>
        </p:nvSpPr>
        <p:spPr bwMode="auto">
          <a:xfrm rot="7896753">
            <a:off x="7694562" y="1746334"/>
            <a:ext cx="833283" cy="1037986"/>
          </a:xfrm>
          <a:custGeom>
            <a:avLst/>
            <a:gdLst/>
            <a:ahLst/>
            <a:cxnLst/>
            <a:rect l="0" t="0" r="r" b="b"/>
            <a:pathLst>
              <a:path w="21563" h="21550">
                <a:moveTo>
                  <a:pt x="19158" y="21550"/>
                </a:moveTo>
                <a:cubicBezTo>
                  <a:pt x="19059" y="21550"/>
                  <a:pt x="18961" y="21485"/>
                  <a:pt x="18892" y="21360"/>
                </a:cubicBezTo>
                <a:cubicBezTo>
                  <a:pt x="18836" y="21259"/>
                  <a:pt x="18809" y="21134"/>
                  <a:pt x="18809" y="21011"/>
                </a:cubicBezTo>
                <a:cubicBezTo>
                  <a:pt x="18809" y="20858"/>
                  <a:pt x="18850" y="20707"/>
                  <a:pt x="18932" y="20600"/>
                </a:cubicBezTo>
                <a:lnTo>
                  <a:pt x="20029" y="19160"/>
                </a:lnTo>
                <a:cubicBezTo>
                  <a:pt x="16275" y="19899"/>
                  <a:pt x="12075" y="18887"/>
                  <a:pt x="8552" y="16342"/>
                </a:cubicBezTo>
                <a:cubicBezTo>
                  <a:pt x="3992" y="13047"/>
                  <a:pt x="958" y="7476"/>
                  <a:pt x="8" y="653"/>
                </a:cubicBezTo>
                <a:cubicBezTo>
                  <a:pt x="-33" y="362"/>
                  <a:pt x="87" y="75"/>
                  <a:pt x="275" y="12"/>
                </a:cubicBezTo>
                <a:cubicBezTo>
                  <a:pt x="464" y="-50"/>
                  <a:pt x="650" y="135"/>
                  <a:pt x="690" y="426"/>
                </a:cubicBezTo>
                <a:cubicBezTo>
                  <a:pt x="1848" y="8738"/>
                  <a:pt x="5765" y="13138"/>
                  <a:pt x="8848" y="15365"/>
                </a:cubicBezTo>
                <a:cubicBezTo>
                  <a:pt x="12353" y="17897"/>
                  <a:pt x="16546" y="18862"/>
                  <a:pt x="20249" y="18025"/>
                </a:cubicBezTo>
                <a:lnTo>
                  <a:pt x="18871" y="16708"/>
                </a:lnTo>
                <a:cubicBezTo>
                  <a:pt x="18707" y="16552"/>
                  <a:pt x="18656" y="16219"/>
                  <a:pt x="18758" y="15966"/>
                </a:cubicBezTo>
                <a:cubicBezTo>
                  <a:pt x="18859" y="15713"/>
                  <a:pt x="19074" y="15635"/>
                  <a:pt x="19239" y="15792"/>
                </a:cubicBezTo>
                <a:lnTo>
                  <a:pt x="21395" y="17853"/>
                </a:lnTo>
                <a:cubicBezTo>
                  <a:pt x="21449" y="17904"/>
                  <a:pt x="21493" y="17976"/>
                  <a:pt x="21524" y="18066"/>
                </a:cubicBezTo>
                <a:cubicBezTo>
                  <a:pt x="21524" y="18066"/>
                  <a:pt x="21524" y="18066"/>
                  <a:pt x="21524" y="18066"/>
                </a:cubicBezTo>
                <a:cubicBezTo>
                  <a:pt x="21524" y="18066"/>
                  <a:pt x="21524" y="18066"/>
                  <a:pt x="21524" y="18067"/>
                </a:cubicBezTo>
                <a:cubicBezTo>
                  <a:pt x="21527" y="18076"/>
                  <a:pt x="21530" y="18085"/>
                  <a:pt x="21532" y="18095"/>
                </a:cubicBezTo>
                <a:cubicBezTo>
                  <a:pt x="21533" y="18095"/>
                  <a:pt x="21533" y="18095"/>
                  <a:pt x="21533" y="18096"/>
                </a:cubicBezTo>
                <a:cubicBezTo>
                  <a:pt x="21558" y="18184"/>
                  <a:pt x="21567" y="18280"/>
                  <a:pt x="21560" y="18372"/>
                </a:cubicBezTo>
                <a:cubicBezTo>
                  <a:pt x="21560" y="18372"/>
                  <a:pt x="21560" y="18372"/>
                  <a:pt x="21560" y="18373"/>
                </a:cubicBezTo>
                <a:cubicBezTo>
                  <a:pt x="21558" y="18402"/>
                  <a:pt x="21555" y="18430"/>
                  <a:pt x="21550" y="18458"/>
                </a:cubicBezTo>
                <a:cubicBezTo>
                  <a:pt x="21549" y="18458"/>
                  <a:pt x="21549" y="18458"/>
                  <a:pt x="21549" y="18458"/>
                </a:cubicBezTo>
                <a:cubicBezTo>
                  <a:pt x="21549" y="18459"/>
                  <a:pt x="21549" y="18459"/>
                  <a:pt x="21549" y="18459"/>
                </a:cubicBezTo>
                <a:cubicBezTo>
                  <a:pt x="21532" y="18557"/>
                  <a:pt x="21496" y="18647"/>
                  <a:pt x="21444" y="18718"/>
                </a:cubicBezTo>
                <a:cubicBezTo>
                  <a:pt x="21443" y="18719"/>
                  <a:pt x="21443" y="18719"/>
                  <a:pt x="21443" y="18719"/>
                </a:cubicBezTo>
                <a:cubicBezTo>
                  <a:pt x="21443" y="18719"/>
                  <a:pt x="21443" y="18720"/>
                  <a:pt x="21442" y="18720"/>
                </a:cubicBezTo>
                <a:cubicBezTo>
                  <a:pt x="21443" y="18721"/>
                  <a:pt x="21442" y="18721"/>
                  <a:pt x="21442" y="18721"/>
                </a:cubicBezTo>
                <a:cubicBezTo>
                  <a:pt x="21442" y="18721"/>
                  <a:pt x="21442" y="18721"/>
                  <a:pt x="21441" y="18722"/>
                </a:cubicBezTo>
                <a:cubicBezTo>
                  <a:pt x="21441" y="18722"/>
                  <a:pt x="21440" y="18723"/>
                  <a:pt x="21440" y="18723"/>
                </a:cubicBezTo>
                <a:cubicBezTo>
                  <a:pt x="21440" y="18724"/>
                  <a:pt x="21440" y="18724"/>
                  <a:pt x="21439" y="18724"/>
                </a:cubicBezTo>
                <a:lnTo>
                  <a:pt x="19384" y="21422"/>
                </a:lnTo>
                <a:cubicBezTo>
                  <a:pt x="19318" y="21508"/>
                  <a:pt x="19238" y="21550"/>
                  <a:pt x="19158" y="21550"/>
                </a:cubicBezTo>
                <a:close/>
                <a:moveTo>
                  <a:pt x="19158" y="21550"/>
                </a:moveTo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A3EAA61-69CF-445A-B133-CF0B0C4F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0295" y="2340608"/>
            <a:ext cx="253935" cy="25393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8C820A28-E5D2-404D-8F9C-AFD5F9C36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6845" y="5425605"/>
            <a:ext cx="220288" cy="220288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299F99D6-EFBE-4B43-9E8F-5F9F1D205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6845" y="2343774"/>
            <a:ext cx="220288" cy="22028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995D789-1A37-459C-B5A8-1BAEB7E773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0294" y="5425605"/>
            <a:ext cx="253935" cy="253935"/>
          </a:xfrm>
          <a:prstGeom prst="rect">
            <a:avLst/>
          </a:prstGeom>
        </p:spPr>
      </p:pic>
      <p:sp>
        <p:nvSpPr>
          <p:cNvPr id="42" name="AutoShape 1">
            <a:extLst>
              <a:ext uri="{FF2B5EF4-FFF2-40B4-BE49-F238E27FC236}">
                <a16:creationId xmlns:a16="http://schemas.microsoft.com/office/drawing/2014/main" id="{38C3C430-5043-4096-B270-4BF400488362}"/>
              </a:ext>
            </a:extLst>
          </p:cNvPr>
          <p:cNvSpPr>
            <a:spLocks/>
          </p:cNvSpPr>
          <p:nvPr/>
        </p:nvSpPr>
        <p:spPr bwMode="auto">
          <a:xfrm rot="7896753" flipH="1" flipV="1">
            <a:off x="3584403" y="5251544"/>
            <a:ext cx="833283" cy="1037986"/>
          </a:xfrm>
          <a:custGeom>
            <a:avLst/>
            <a:gdLst/>
            <a:ahLst/>
            <a:cxnLst/>
            <a:rect l="0" t="0" r="r" b="b"/>
            <a:pathLst>
              <a:path w="21563" h="21550">
                <a:moveTo>
                  <a:pt x="19158" y="21550"/>
                </a:moveTo>
                <a:cubicBezTo>
                  <a:pt x="19059" y="21550"/>
                  <a:pt x="18961" y="21485"/>
                  <a:pt x="18892" y="21360"/>
                </a:cubicBezTo>
                <a:cubicBezTo>
                  <a:pt x="18836" y="21259"/>
                  <a:pt x="18809" y="21134"/>
                  <a:pt x="18809" y="21011"/>
                </a:cubicBezTo>
                <a:cubicBezTo>
                  <a:pt x="18809" y="20858"/>
                  <a:pt x="18850" y="20707"/>
                  <a:pt x="18932" y="20600"/>
                </a:cubicBezTo>
                <a:lnTo>
                  <a:pt x="20029" y="19160"/>
                </a:lnTo>
                <a:cubicBezTo>
                  <a:pt x="16275" y="19899"/>
                  <a:pt x="12075" y="18887"/>
                  <a:pt x="8552" y="16342"/>
                </a:cubicBezTo>
                <a:cubicBezTo>
                  <a:pt x="3992" y="13047"/>
                  <a:pt x="958" y="7476"/>
                  <a:pt x="8" y="653"/>
                </a:cubicBezTo>
                <a:cubicBezTo>
                  <a:pt x="-33" y="362"/>
                  <a:pt x="87" y="75"/>
                  <a:pt x="275" y="12"/>
                </a:cubicBezTo>
                <a:cubicBezTo>
                  <a:pt x="464" y="-50"/>
                  <a:pt x="650" y="135"/>
                  <a:pt x="690" y="426"/>
                </a:cubicBezTo>
                <a:cubicBezTo>
                  <a:pt x="1848" y="8738"/>
                  <a:pt x="5765" y="13138"/>
                  <a:pt x="8848" y="15365"/>
                </a:cubicBezTo>
                <a:cubicBezTo>
                  <a:pt x="12353" y="17897"/>
                  <a:pt x="16546" y="18862"/>
                  <a:pt x="20249" y="18025"/>
                </a:cubicBezTo>
                <a:lnTo>
                  <a:pt x="18871" y="16708"/>
                </a:lnTo>
                <a:cubicBezTo>
                  <a:pt x="18707" y="16552"/>
                  <a:pt x="18656" y="16219"/>
                  <a:pt x="18758" y="15966"/>
                </a:cubicBezTo>
                <a:cubicBezTo>
                  <a:pt x="18859" y="15713"/>
                  <a:pt x="19074" y="15635"/>
                  <a:pt x="19239" y="15792"/>
                </a:cubicBezTo>
                <a:lnTo>
                  <a:pt x="21395" y="17853"/>
                </a:lnTo>
                <a:cubicBezTo>
                  <a:pt x="21449" y="17904"/>
                  <a:pt x="21493" y="17976"/>
                  <a:pt x="21524" y="18066"/>
                </a:cubicBezTo>
                <a:cubicBezTo>
                  <a:pt x="21524" y="18066"/>
                  <a:pt x="21524" y="18066"/>
                  <a:pt x="21524" y="18066"/>
                </a:cubicBezTo>
                <a:cubicBezTo>
                  <a:pt x="21524" y="18066"/>
                  <a:pt x="21524" y="18066"/>
                  <a:pt x="21524" y="18067"/>
                </a:cubicBezTo>
                <a:cubicBezTo>
                  <a:pt x="21527" y="18076"/>
                  <a:pt x="21530" y="18085"/>
                  <a:pt x="21532" y="18095"/>
                </a:cubicBezTo>
                <a:cubicBezTo>
                  <a:pt x="21533" y="18095"/>
                  <a:pt x="21533" y="18095"/>
                  <a:pt x="21533" y="18096"/>
                </a:cubicBezTo>
                <a:cubicBezTo>
                  <a:pt x="21558" y="18184"/>
                  <a:pt x="21567" y="18280"/>
                  <a:pt x="21560" y="18372"/>
                </a:cubicBezTo>
                <a:cubicBezTo>
                  <a:pt x="21560" y="18372"/>
                  <a:pt x="21560" y="18372"/>
                  <a:pt x="21560" y="18373"/>
                </a:cubicBezTo>
                <a:cubicBezTo>
                  <a:pt x="21558" y="18402"/>
                  <a:pt x="21555" y="18430"/>
                  <a:pt x="21550" y="18458"/>
                </a:cubicBezTo>
                <a:cubicBezTo>
                  <a:pt x="21549" y="18458"/>
                  <a:pt x="21549" y="18458"/>
                  <a:pt x="21549" y="18458"/>
                </a:cubicBezTo>
                <a:cubicBezTo>
                  <a:pt x="21549" y="18459"/>
                  <a:pt x="21549" y="18459"/>
                  <a:pt x="21549" y="18459"/>
                </a:cubicBezTo>
                <a:cubicBezTo>
                  <a:pt x="21532" y="18557"/>
                  <a:pt x="21496" y="18647"/>
                  <a:pt x="21444" y="18718"/>
                </a:cubicBezTo>
                <a:cubicBezTo>
                  <a:pt x="21443" y="18719"/>
                  <a:pt x="21443" y="18719"/>
                  <a:pt x="21443" y="18719"/>
                </a:cubicBezTo>
                <a:cubicBezTo>
                  <a:pt x="21443" y="18719"/>
                  <a:pt x="21443" y="18720"/>
                  <a:pt x="21442" y="18720"/>
                </a:cubicBezTo>
                <a:cubicBezTo>
                  <a:pt x="21443" y="18721"/>
                  <a:pt x="21442" y="18721"/>
                  <a:pt x="21442" y="18721"/>
                </a:cubicBezTo>
                <a:cubicBezTo>
                  <a:pt x="21442" y="18721"/>
                  <a:pt x="21442" y="18721"/>
                  <a:pt x="21441" y="18722"/>
                </a:cubicBezTo>
                <a:cubicBezTo>
                  <a:pt x="21441" y="18722"/>
                  <a:pt x="21440" y="18723"/>
                  <a:pt x="21440" y="18723"/>
                </a:cubicBezTo>
                <a:cubicBezTo>
                  <a:pt x="21440" y="18724"/>
                  <a:pt x="21440" y="18724"/>
                  <a:pt x="21439" y="18724"/>
                </a:cubicBezTo>
                <a:lnTo>
                  <a:pt x="19384" y="21422"/>
                </a:lnTo>
                <a:cubicBezTo>
                  <a:pt x="19318" y="21508"/>
                  <a:pt x="19238" y="21550"/>
                  <a:pt x="19158" y="21550"/>
                </a:cubicBezTo>
                <a:close/>
                <a:moveTo>
                  <a:pt x="19158" y="21550"/>
                </a:moveTo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43" name="AutoShape 1">
            <a:extLst>
              <a:ext uri="{FF2B5EF4-FFF2-40B4-BE49-F238E27FC236}">
                <a16:creationId xmlns:a16="http://schemas.microsoft.com/office/drawing/2014/main" id="{DD51EC42-E971-4913-A93C-CB420F07C803}"/>
              </a:ext>
            </a:extLst>
          </p:cNvPr>
          <p:cNvSpPr>
            <a:spLocks/>
          </p:cNvSpPr>
          <p:nvPr/>
        </p:nvSpPr>
        <p:spPr bwMode="auto">
          <a:xfrm rot="13703247" flipH="1">
            <a:off x="3600323" y="1746334"/>
            <a:ext cx="833283" cy="1037986"/>
          </a:xfrm>
          <a:custGeom>
            <a:avLst/>
            <a:gdLst/>
            <a:ahLst/>
            <a:cxnLst/>
            <a:rect l="0" t="0" r="r" b="b"/>
            <a:pathLst>
              <a:path w="21563" h="21550">
                <a:moveTo>
                  <a:pt x="19158" y="21550"/>
                </a:moveTo>
                <a:cubicBezTo>
                  <a:pt x="19059" y="21550"/>
                  <a:pt x="18961" y="21485"/>
                  <a:pt x="18892" y="21360"/>
                </a:cubicBezTo>
                <a:cubicBezTo>
                  <a:pt x="18836" y="21259"/>
                  <a:pt x="18809" y="21134"/>
                  <a:pt x="18809" y="21011"/>
                </a:cubicBezTo>
                <a:cubicBezTo>
                  <a:pt x="18809" y="20858"/>
                  <a:pt x="18850" y="20707"/>
                  <a:pt x="18932" y="20600"/>
                </a:cubicBezTo>
                <a:lnTo>
                  <a:pt x="20029" y="19160"/>
                </a:lnTo>
                <a:cubicBezTo>
                  <a:pt x="16275" y="19899"/>
                  <a:pt x="12075" y="18887"/>
                  <a:pt x="8552" y="16342"/>
                </a:cubicBezTo>
                <a:cubicBezTo>
                  <a:pt x="3992" y="13047"/>
                  <a:pt x="958" y="7476"/>
                  <a:pt x="8" y="653"/>
                </a:cubicBezTo>
                <a:cubicBezTo>
                  <a:pt x="-33" y="362"/>
                  <a:pt x="87" y="75"/>
                  <a:pt x="275" y="12"/>
                </a:cubicBezTo>
                <a:cubicBezTo>
                  <a:pt x="464" y="-50"/>
                  <a:pt x="650" y="135"/>
                  <a:pt x="690" y="426"/>
                </a:cubicBezTo>
                <a:cubicBezTo>
                  <a:pt x="1848" y="8738"/>
                  <a:pt x="5765" y="13138"/>
                  <a:pt x="8848" y="15365"/>
                </a:cubicBezTo>
                <a:cubicBezTo>
                  <a:pt x="12353" y="17897"/>
                  <a:pt x="16546" y="18862"/>
                  <a:pt x="20249" y="18025"/>
                </a:cubicBezTo>
                <a:lnTo>
                  <a:pt x="18871" y="16708"/>
                </a:lnTo>
                <a:cubicBezTo>
                  <a:pt x="18707" y="16552"/>
                  <a:pt x="18656" y="16219"/>
                  <a:pt x="18758" y="15966"/>
                </a:cubicBezTo>
                <a:cubicBezTo>
                  <a:pt x="18859" y="15713"/>
                  <a:pt x="19074" y="15635"/>
                  <a:pt x="19239" y="15792"/>
                </a:cubicBezTo>
                <a:lnTo>
                  <a:pt x="21395" y="17853"/>
                </a:lnTo>
                <a:cubicBezTo>
                  <a:pt x="21449" y="17904"/>
                  <a:pt x="21493" y="17976"/>
                  <a:pt x="21524" y="18066"/>
                </a:cubicBezTo>
                <a:cubicBezTo>
                  <a:pt x="21524" y="18066"/>
                  <a:pt x="21524" y="18066"/>
                  <a:pt x="21524" y="18066"/>
                </a:cubicBezTo>
                <a:cubicBezTo>
                  <a:pt x="21524" y="18066"/>
                  <a:pt x="21524" y="18066"/>
                  <a:pt x="21524" y="18067"/>
                </a:cubicBezTo>
                <a:cubicBezTo>
                  <a:pt x="21527" y="18076"/>
                  <a:pt x="21530" y="18085"/>
                  <a:pt x="21532" y="18095"/>
                </a:cubicBezTo>
                <a:cubicBezTo>
                  <a:pt x="21533" y="18095"/>
                  <a:pt x="21533" y="18095"/>
                  <a:pt x="21533" y="18096"/>
                </a:cubicBezTo>
                <a:cubicBezTo>
                  <a:pt x="21558" y="18184"/>
                  <a:pt x="21567" y="18280"/>
                  <a:pt x="21560" y="18372"/>
                </a:cubicBezTo>
                <a:cubicBezTo>
                  <a:pt x="21560" y="18372"/>
                  <a:pt x="21560" y="18372"/>
                  <a:pt x="21560" y="18373"/>
                </a:cubicBezTo>
                <a:cubicBezTo>
                  <a:pt x="21558" y="18402"/>
                  <a:pt x="21555" y="18430"/>
                  <a:pt x="21550" y="18458"/>
                </a:cubicBezTo>
                <a:cubicBezTo>
                  <a:pt x="21549" y="18458"/>
                  <a:pt x="21549" y="18458"/>
                  <a:pt x="21549" y="18458"/>
                </a:cubicBezTo>
                <a:cubicBezTo>
                  <a:pt x="21549" y="18459"/>
                  <a:pt x="21549" y="18459"/>
                  <a:pt x="21549" y="18459"/>
                </a:cubicBezTo>
                <a:cubicBezTo>
                  <a:pt x="21532" y="18557"/>
                  <a:pt x="21496" y="18647"/>
                  <a:pt x="21444" y="18718"/>
                </a:cubicBezTo>
                <a:cubicBezTo>
                  <a:pt x="21443" y="18719"/>
                  <a:pt x="21443" y="18719"/>
                  <a:pt x="21443" y="18719"/>
                </a:cubicBezTo>
                <a:cubicBezTo>
                  <a:pt x="21443" y="18719"/>
                  <a:pt x="21443" y="18720"/>
                  <a:pt x="21442" y="18720"/>
                </a:cubicBezTo>
                <a:cubicBezTo>
                  <a:pt x="21443" y="18721"/>
                  <a:pt x="21442" y="18721"/>
                  <a:pt x="21442" y="18721"/>
                </a:cubicBezTo>
                <a:cubicBezTo>
                  <a:pt x="21442" y="18721"/>
                  <a:pt x="21442" y="18721"/>
                  <a:pt x="21441" y="18722"/>
                </a:cubicBezTo>
                <a:cubicBezTo>
                  <a:pt x="21441" y="18722"/>
                  <a:pt x="21440" y="18723"/>
                  <a:pt x="21440" y="18723"/>
                </a:cubicBezTo>
                <a:cubicBezTo>
                  <a:pt x="21440" y="18724"/>
                  <a:pt x="21440" y="18724"/>
                  <a:pt x="21439" y="18724"/>
                </a:cubicBezTo>
                <a:lnTo>
                  <a:pt x="19384" y="21422"/>
                </a:lnTo>
                <a:cubicBezTo>
                  <a:pt x="19318" y="21508"/>
                  <a:pt x="19238" y="21550"/>
                  <a:pt x="19158" y="21550"/>
                </a:cubicBezTo>
                <a:close/>
                <a:moveTo>
                  <a:pt x="19158" y="21550"/>
                </a:moveTo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F46D31-E88C-40B4-AB8F-987C627CF7DA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0938CF-1B90-460E-8491-08D713673624}"/>
              </a:ext>
            </a:extLst>
          </p:cNvPr>
          <p:cNvSpPr txBox="1"/>
          <p:nvPr/>
        </p:nvSpPr>
        <p:spPr>
          <a:xfrm>
            <a:off x="4902256" y="887238"/>
            <a:ext cx="2387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07277863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595F87-8AC4-4B7C-AFA5-7C6522E21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077725"/>
              </p:ext>
            </p:extLst>
          </p:nvPr>
        </p:nvGraphicFramePr>
        <p:xfrm>
          <a:off x="438151" y="1648777"/>
          <a:ext cx="6863402" cy="481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hape 2019">
            <a:extLst>
              <a:ext uri="{FF2B5EF4-FFF2-40B4-BE49-F238E27FC236}">
                <a16:creationId xmlns:a16="http://schemas.microsoft.com/office/drawing/2014/main" id="{2FD62DDC-4EB8-49F7-8F46-C2B9D3CF02B9}"/>
              </a:ext>
            </a:extLst>
          </p:cNvPr>
          <p:cNvSpPr txBox="1"/>
          <p:nvPr/>
        </p:nvSpPr>
        <p:spPr>
          <a:xfrm flipH="1">
            <a:off x="8209098" y="2103429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78%</a:t>
            </a:r>
            <a:endParaRPr lang="en-US" sz="16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5" name="Shape 2020">
            <a:extLst>
              <a:ext uri="{FF2B5EF4-FFF2-40B4-BE49-F238E27FC236}">
                <a16:creationId xmlns:a16="http://schemas.microsoft.com/office/drawing/2014/main" id="{2D2127B7-120F-4104-A9E1-E19B49D9DA8F}"/>
              </a:ext>
            </a:extLst>
          </p:cNvPr>
          <p:cNvSpPr/>
          <p:nvPr/>
        </p:nvSpPr>
        <p:spPr>
          <a:xfrm flipH="1">
            <a:off x="8209094" y="2379740"/>
            <a:ext cx="3186783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 of the printing and typesetting industry. Lorem Ipsum has been the</a:t>
            </a:r>
          </a:p>
        </p:txBody>
      </p:sp>
      <p:sp>
        <p:nvSpPr>
          <p:cNvPr id="11" name="Shape 2021">
            <a:extLst>
              <a:ext uri="{FF2B5EF4-FFF2-40B4-BE49-F238E27FC236}">
                <a16:creationId xmlns:a16="http://schemas.microsoft.com/office/drawing/2014/main" id="{F0C4A0B7-5B65-4BC1-8486-4FDA0180DBEB}"/>
              </a:ext>
            </a:extLst>
          </p:cNvPr>
          <p:cNvSpPr/>
          <p:nvPr/>
        </p:nvSpPr>
        <p:spPr>
          <a:xfrm flipH="1">
            <a:off x="7845036" y="2400149"/>
            <a:ext cx="139374" cy="139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2019">
            <a:extLst>
              <a:ext uri="{FF2B5EF4-FFF2-40B4-BE49-F238E27FC236}">
                <a16:creationId xmlns:a16="http://schemas.microsoft.com/office/drawing/2014/main" id="{1B3872DC-E9F5-4E91-B318-23B5018C8972}"/>
              </a:ext>
            </a:extLst>
          </p:cNvPr>
          <p:cNvSpPr txBox="1"/>
          <p:nvPr/>
        </p:nvSpPr>
        <p:spPr>
          <a:xfrm flipH="1">
            <a:off x="8209097" y="3188318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65%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15" name="Shape 2020">
            <a:extLst>
              <a:ext uri="{FF2B5EF4-FFF2-40B4-BE49-F238E27FC236}">
                <a16:creationId xmlns:a16="http://schemas.microsoft.com/office/drawing/2014/main" id="{1FCDB558-B811-4A8A-844A-19F4D248E5B2}"/>
              </a:ext>
            </a:extLst>
          </p:cNvPr>
          <p:cNvSpPr/>
          <p:nvPr/>
        </p:nvSpPr>
        <p:spPr>
          <a:xfrm flipH="1">
            <a:off x="8209094" y="3464629"/>
            <a:ext cx="3186782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 of the printing and typesetting industry. Lorem Ipsum has been the</a:t>
            </a:r>
          </a:p>
        </p:txBody>
      </p:sp>
      <p:sp>
        <p:nvSpPr>
          <p:cNvPr id="17" name="Shape 2021">
            <a:extLst>
              <a:ext uri="{FF2B5EF4-FFF2-40B4-BE49-F238E27FC236}">
                <a16:creationId xmlns:a16="http://schemas.microsoft.com/office/drawing/2014/main" id="{7D431593-5F08-4383-881F-E0030A2295A9}"/>
              </a:ext>
            </a:extLst>
          </p:cNvPr>
          <p:cNvSpPr/>
          <p:nvPr/>
        </p:nvSpPr>
        <p:spPr>
          <a:xfrm flipH="1">
            <a:off x="7845036" y="3485038"/>
            <a:ext cx="139374" cy="1393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2019">
            <a:extLst>
              <a:ext uri="{FF2B5EF4-FFF2-40B4-BE49-F238E27FC236}">
                <a16:creationId xmlns:a16="http://schemas.microsoft.com/office/drawing/2014/main" id="{83BC1369-107E-41C6-B7D4-2A6846E2F5B7}"/>
              </a:ext>
            </a:extLst>
          </p:cNvPr>
          <p:cNvSpPr txBox="1"/>
          <p:nvPr/>
        </p:nvSpPr>
        <p:spPr>
          <a:xfrm flipH="1">
            <a:off x="8209098" y="4273207"/>
            <a:ext cx="21504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94%</a:t>
            </a:r>
            <a:endParaRPr lang="en-US" sz="1600" b="1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1" name="Shape 2020">
            <a:extLst>
              <a:ext uri="{FF2B5EF4-FFF2-40B4-BE49-F238E27FC236}">
                <a16:creationId xmlns:a16="http://schemas.microsoft.com/office/drawing/2014/main" id="{900D4279-5DE3-443F-93C7-692A4444DE8F}"/>
              </a:ext>
            </a:extLst>
          </p:cNvPr>
          <p:cNvSpPr/>
          <p:nvPr/>
        </p:nvSpPr>
        <p:spPr>
          <a:xfrm flipH="1">
            <a:off x="8209094" y="4549518"/>
            <a:ext cx="3186781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 of the printing and typesetting industry. Lorem Ipsum has been the</a:t>
            </a:r>
          </a:p>
        </p:txBody>
      </p:sp>
      <p:sp>
        <p:nvSpPr>
          <p:cNvPr id="23" name="Shape 2021">
            <a:extLst>
              <a:ext uri="{FF2B5EF4-FFF2-40B4-BE49-F238E27FC236}">
                <a16:creationId xmlns:a16="http://schemas.microsoft.com/office/drawing/2014/main" id="{86A418AB-236D-402E-A2E8-F73332B99965}"/>
              </a:ext>
            </a:extLst>
          </p:cNvPr>
          <p:cNvSpPr/>
          <p:nvPr/>
        </p:nvSpPr>
        <p:spPr>
          <a:xfrm flipH="1">
            <a:off x="7845036" y="4569927"/>
            <a:ext cx="139374" cy="1393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019">
            <a:extLst>
              <a:ext uri="{FF2B5EF4-FFF2-40B4-BE49-F238E27FC236}">
                <a16:creationId xmlns:a16="http://schemas.microsoft.com/office/drawing/2014/main" id="{DC9129BA-6486-4095-B713-E535F625FAB1}"/>
              </a:ext>
            </a:extLst>
          </p:cNvPr>
          <p:cNvSpPr txBox="1"/>
          <p:nvPr/>
        </p:nvSpPr>
        <p:spPr>
          <a:xfrm flipH="1">
            <a:off x="8209097" y="5358096"/>
            <a:ext cx="21504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32%</a:t>
            </a:r>
            <a:endParaRPr lang="en-US" sz="1600" b="1" dirty="0">
              <a:solidFill>
                <a:schemeClr val="accent3">
                  <a:lumMod val="60000"/>
                  <a:lumOff val="4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27" name="Shape 2020">
            <a:extLst>
              <a:ext uri="{FF2B5EF4-FFF2-40B4-BE49-F238E27FC236}">
                <a16:creationId xmlns:a16="http://schemas.microsoft.com/office/drawing/2014/main" id="{73A1D525-BBB4-4F80-A79C-5AD50A1FB175}"/>
              </a:ext>
            </a:extLst>
          </p:cNvPr>
          <p:cNvSpPr/>
          <p:nvPr/>
        </p:nvSpPr>
        <p:spPr>
          <a:xfrm flipH="1">
            <a:off x="8209094" y="5634407"/>
            <a:ext cx="3186780" cy="47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d-ID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 of the printing and typesetting industry. Lorem Ipsum has been the</a:t>
            </a:r>
          </a:p>
        </p:txBody>
      </p:sp>
      <p:sp>
        <p:nvSpPr>
          <p:cNvPr id="29" name="Shape 2021">
            <a:extLst>
              <a:ext uri="{FF2B5EF4-FFF2-40B4-BE49-F238E27FC236}">
                <a16:creationId xmlns:a16="http://schemas.microsoft.com/office/drawing/2014/main" id="{2A1BA974-7E0B-4535-B96F-2A4FCE54F38E}"/>
              </a:ext>
            </a:extLst>
          </p:cNvPr>
          <p:cNvSpPr/>
          <p:nvPr/>
        </p:nvSpPr>
        <p:spPr>
          <a:xfrm flipH="1">
            <a:off x="7845036" y="5654816"/>
            <a:ext cx="139374" cy="1393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BA4CED-6604-4389-B3E5-A6234439C3FD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9343C9-F5F5-4F13-9B4C-AF6C090820D6}"/>
              </a:ext>
            </a:extLst>
          </p:cNvPr>
          <p:cNvSpPr txBox="1"/>
          <p:nvPr/>
        </p:nvSpPr>
        <p:spPr>
          <a:xfrm>
            <a:off x="4745595" y="887238"/>
            <a:ext cx="2700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DATA CHART</a:t>
            </a:r>
          </a:p>
        </p:txBody>
      </p:sp>
    </p:spTree>
    <p:extLst>
      <p:ext uri="{BB962C8B-B14F-4D97-AF65-F5344CB8AC3E}">
        <p14:creationId xmlns:p14="http://schemas.microsoft.com/office/powerpoint/2010/main" val="412230745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C31E94-F087-4823-BA92-F9ED98E4B9B3}"/>
              </a:ext>
            </a:extLst>
          </p:cNvPr>
          <p:cNvSpPr/>
          <p:nvPr/>
        </p:nvSpPr>
        <p:spPr>
          <a:xfrm>
            <a:off x="6262051" y="836621"/>
            <a:ext cx="5230197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1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65000"/>
                  </a:schemeClr>
                </a:solidFill>
                <a:effectLst/>
                <a:latin typeface="Montserrat" panose="00000500000000000000" pitchFamily="2" charset="0"/>
              </a:rPr>
              <a:t> magna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0" name="Line 7">
            <a:extLst>
              <a:ext uri="{FF2B5EF4-FFF2-40B4-BE49-F238E27FC236}">
                <a16:creationId xmlns:a16="http://schemas.microsoft.com/office/drawing/2014/main" id="{E5AF2F43-570C-4578-95B5-9D68EE888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690" y="3991784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1" name="Line 8">
            <a:extLst>
              <a:ext uri="{FF2B5EF4-FFF2-40B4-BE49-F238E27FC236}">
                <a16:creationId xmlns:a16="http://schemas.microsoft.com/office/drawing/2014/main" id="{CFAC3B9F-5CC0-4156-BF59-A4B142274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690" y="4407062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2" name="Line 9">
            <a:extLst>
              <a:ext uri="{FF2B5EF4-FFF2-40B4-BE49-F238E27FC236}">
                <a16:creationId xmlns:a16="http://schemas.microsoft.com/office/drawing/2014/main" id="{93D79F37-27A8-4D99-9AC7-984D0F5BB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690" y="4824185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3" name="Line 10">
            <a:extLst>
              <a:ext uri="{FF2B5EF4-FFF2-40B4-BE49-F238E27FC236}">
                <a16:creationId xmlns:a16="http://schemas.microsoft.com/office/drawing/2014/main" id="{E531F079-5501-4017-9FA8-17253F860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690" y="5239462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4" name="Line 11">
            <a:extLst>
              <a:ext uri="{FF2B5EF4-FFF2-40B4-BE49-F238E27FC236}">
                <a16:creationId xmlns:a16="http://schemas.microsoft.com/office/drawing/2014/main" id="{FEAE41C1-C41A-4679-9912-F7A3E6A46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9690" y="5654740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5" name="Freeform 12">
            <a:extLst>
              <a:ext uri="{FF2B5EF4-FFF2-40B4-BE49-F238E27FC236}">
                <a16:creationId xmlns:a16="http://schemas.microsoft.com/office/drawing/2014/main" id="{BD0EB579-22FE-422C-883C-856AECD3D839}"/>
              </a:ext>
            </a:extLst>
          </p:cNvPr>
          <p:cNvSpPr>
            <a:spLocks/>
          </p:cNvSpPr>
          <p:nvPr/>
        </p:nvSpPr>
        <p:spPr bwMode="auto">
          <a:xfrm>
            <a:off x="840023" y="3109550"/>
            <a:ext cx="2177900" cy="3163491"/>
          </a:xfrm>
          <a:custGeom>
            <a:avLst/>
            <a:gdLst>
              <a:gd name="T0" fmla="*/ 666 w 688"/>
              <a:gd name="T1" fmla="*/ 1004 h 1004"/>
              <a:gd name="T2" fmla="*/ 22 w 688"/>
              <a:gd name="T3" fmla="*/ 1004 h 1004"/>
              <a:gd name="T4" fmla="*/ 0 w 688"/>
              <a:gd name="T5" fmla="*/ 982 h 1004"/>
              <a:gd name="T6" fmla="*/ 0 w 688"/>
              <a:gd name="T7" fmla="*/ 22 h 1004"/>
              <a:gd name="T8" fmla="*/ 22 w 688"/>
              <a:gd name="T9" fmla="*/ 0 h 1004"/>
              <a:gd name="T10" fmla="*/ 666 w 688"/>
              <a:gd name="T11" fmla="*/ 0 h 1004"/>
              <a:gd name="T12" fmla="*/ 688 w 688"/>
              <a:gd name="T13" fmla="*/ 22 h 1004"/>
              <a:gd name="T14" fmla="*/ 688 w 688"/>
              <a:gd name="T15" fmla="*/ 982 h 1004"/>
              <a:gd name="T16" fmla="*/ 666 w 688"/>
              <a:gd name="T17" fmla="*/ 100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8" h="1004">
                <a:moveTo>
                  <a:pt x="666" y="1004"/>
                </a:moveTo>
                <a:cubicBezTo>
                  <a:pt x="22" y="1004"/>
                  <a:pt x="22" y="1004"/>
                  <a:pt x="22" y="1004"/>
                </a:cubicBezTo>
                <a:cubicBezTo>
                  <a:pt x="10" y="1004"/>
                  <a:pt x="0" y="994"/>
                  <a:pt x="0" y="98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78" y="0"/>
                  <a:pt x="688" y="10"/>
                  <a:pt x="688" y="22"/>
                </a:cubicBezTo>
                <a:cubicBezTo>
                  <a:pt x="688" y="982"/>
                  <a:pt x="688" y="982"/>
                  <a:pt x="688" y="982"/>
                </a:cubicBezTo>
                <a:cubicBezTo>
                  <a:pt x="688" y="994"/>
                  <a:pt x="678" y="1004"/>
                  <a:pt x="666" y="1004"/>
                </a:cubicBezTo>
                <a:close/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16" name="Freeform 13">
            <a:extLst>
              <a:ext uri="{FF2B5EF4-FFF2-40B4-BE49-F238E27FC236}">
                <a16:creationId xmlns:a16="http://schemas.microsoft.com/office/drawing/2014/main" id="{36E84F34-2E0D-4C84-BDA1-43EAF3FC343A}"/>
              </a:ext>
            </a:extLst>
          </p:cNvPr>
          <p:cNvSpPr>
            <a:spLocks/>
          </p:cNvSpPr>
          <p:nvPr/>
        </p:nvSpPr>
        <p:spPr bwMode="auto">
          <a:xfrm>
            <a:off x="1218388" y="5811500"/>
            <a:ext cx="1380567" cy="328530"/>
          </a:xfrm>
          <a:custGeom>
            <a:avLst/>
            <a:gdLst>
              <a:gd name="T0" fmla="*/ 388 w 436"/>
              <a:gd name="T1" fmla="*/ 104 h 104"/>
              <a:gd name="T2" fmla="*/ 48 w 436"/>
              <a:gd name="T3" fmla="*/ 104 h 104"/>
              <a:gd name="T4" fmla="*/ 0 w 436"/>
              <a:gd name="T5" fmla="*/ 56 h 104"/>
              <a:gd name="T6" fmla="*/ 0 w 436"/>
              <a:gd name="T7" fmla="*/ 48 h 104"/>
              <a:gd name="T8" fmla="*/ 48 w 436"/>
              <a:gd name="T9" fmla="*/ 0 h 104"/>
              <a:gd name="T10" fmla="*/ 388 w 436"/>
              <a:gd name="T11" fmla="*/ 0 h 104"/>
              <a:gd name="T12" fmla="*/ 436 w 436"/>
              <a:gd name="T13" fmla="*/ 48 h 104"/>
              <a:gd name="T14" fmla="*/ 436 w 436"/>
              <a:gd name="T15" fmla="*/ 56 h 104"/>
              <a:gd name="T16" fmla="*/ 388 w 436"/>
              <a:gd name="T1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" h="104">
                <a:moveTo>
                  <a:pt x="388" y="104"/>
                </a:moveTo>
                <a:cubicBezTo>
                  <a:pt x="48" y="104"/>
                  <a:pt x="48" y="104"/>
                  <a:pt x="48" y="104"/>
                </a:cubicBezTo>
                <a:cubicBezTo>
                  <a:pt x="22" y="104"/>
                  <a:pt x="0" y="82"/>
                  <a:pt x="0" y="5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414" y="0"/>
                  <a:pt x="436" y="22"/>
                  <a:pt x="436" y="48"/>
                </a:cubicBezTo>
                <a:cubicBezTo>
                  <a:pt x="436" y="56"/>
                  <a:pt x="436" y="56"/>
                  <a:pt x="436" y="56"/>
                </a:cubicBezTo>
                <a:cubicBezTo>
                  <a:pt x="436" y="82"/>
                  <a:pt x="414" y="104"/>
                  <a:pt x="388" y="104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Montserrat" panose="00000500000000000000" pitchFamily="2" charset="0"/>
              </a:rPr>
              <a:t>Order now</a:t>
            </a: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E1D84000-B710-4308-95DA-5687848A71B1}"/>
              </a:ext>
            </a:extLst>
          </p:cNvPr>
          <p:cNvSpPr>
            <a:spLocks/>
          </p:cNvSpPr>
          <p:nvPr/>
        </p:nvSpPr>
        <p:spPr bwMode="auto">
          <a:xfrm>
            <a:off x="699752" y="2253156"/>
            <a:ext cx="2456597" cy="4182305"/>
          </a:xfrm>
          <a:custGeom>
            <a:avLst/>
            <a:gdLst>
              <a:gd name="T0" fmla="*/ 741 w 776"/>
              <a:gd name="T1" fmla="*/ 1328 h 1328"/>
              <a:gd name="T2" fmla="*/ 35 w 776"/>
              <a:gd name="T3" fmla="*/ 1328 h 1328"/>
              <a:gd name="T4" fmla="*/ 0 w 776"/>
              <a:gd name="T5" fmla="*/ 1293 h 1328"/>
              <a:gd name="T6" fmla="*/ 0 w 776"/>
              <a:gd name="T7" fmla="*/ 35 h 1328"/>
              <a:gd name="T8" fmla="*/ 35 w 776"/>
              <a:gd name="T9" fmla="*/ 0 h 1328"/>
              <a:gd name="T10" fmla="*/ 741 w 776"/>
              <a:gd name="T11" fmla="*/ 0 h 1328"/>
              <a:gd name="T12" fmla="*/ 776 w 776"/>
              <a:gd name="T13" fmla="*/ 35 h 1328"/>
              <a:gd name="T14" fmla="*/ 776 w 776"/>
              <a:gd name="T15" fmla="*/ 1293 h 1328"/>
              <a:gd name="T16" fmla="*/ 741 w 776"/>
              <a:gd name="T17" fmla="*/ 13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6" h="1328">
                <a:moveTo>
                  <a:pt x="741" y="1328"/>
                </a:moveTo>
                <a:cubicBezTo>
                  <a:pt x="35" y="1328"/>
                  <a:pt x="35" y="1328"/>
                  <a:pt x="35" y="1328"/>
                </a:cubicBezTo>
                <a:cubicBezTo>
                  <a:pt x="16" y="1328"/>
                  <a:pt x="0" y="1312"/>
                  <a:pt x="0" y="129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741" y="0"/>
                  <a:pt x="741" y="0"/>
                  <a:pt x="741" y="0"/>
                </a:cubicBezTo>
                <a:cubicBezTo>
                  <a:pt x="760" y="0"/>
                  <a:pt x="776" y="16"/>
                  <a:pt x="776" y="35"/>
                </a:cubicBezTo>
                <a:cubicBezTo>
                  <a:pt x="776" y="1293"/>
                  <a:pt x="776" y="1293"/>
                  <a:pt x="776" y="1293"/>
                </a:cubicBezTo>
                <a:cubicBezTo>
                  <a:pt x="776" y="1312"/>
                  <a:pt x="760" y="1328"/>
                  <a:pt x="741" y="1328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9066E67-5DA4-4100-B868-B74682BA248F}"/>
              </a:ext>
            </a:extLst>
          </p:cNvPr>
          <p:cNvSpPr txBox="1"/>
          <p:nvPr/>
        </p:nvSpPr>
        <p:spPr>
          <a:xfrm>
            <a:off x="1500252" y="3256226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$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99</a:t>
            </a:r>
          </a:p>
        </p:txBody>
      </p:sp>
      <p:sp>
        <p:nvSpPr>
          <p:cNvPr id="119" name="Line 7">
            <a:extLst>
              <a:ext uri="{FF2B5EF4-FFF2-40B4-BE49-F238E27FC236}">
                <a16:creationId xmlns:a16="http://schemas.microsoft.com/office/drawing/2014/main" id="{9E86BD24-C302-4282-B56F-15FF3EBF0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8323" y="3991784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0" name="Line 8">
            <a:extLst>
              <a:ext uri="{FF2B5EF4-FFF2-40B4-BE49-F238E27FC236}">
                <a16:creationId xmlns:a16="http://schemas.microsoft.com/office/drawing/2014/main" id="{75290DE3-AB8E-4D3F-A2A4-EE57019E8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8323" y="4407062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1" name="Line 9">
            <a:extLst>
              <a:ext uri="{FF2B5EF4-FFF2-40B4-BE49-F238E27FC236}">
                <a16:creationId xmlns:a16="http://schemas.microsoft.com/office/drawing/2014/main" id="{16D37FF2-DAB2-4037-ACA6-A195D1A2D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8323" y="4824185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2" name="Line 10">
            <a:extLst>
              <a:ext uri="{FF2B5EF4-FFF2-40B4-BE49-F238E27FC236}">
                <a16:creationId xmlns:a16="http://schemas.microsoft.com/office/drawing/2014/main" id="{13306625-6D7D-42BA-9A55-F91CBFF5C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8323" y="5239462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3" name="Line 11">
            <a:extLst>
              <a:ext uri="{FF2B5EF4-FFF2-40B4-BE49-F238E27FC236}">
                <a16:creationId xmlns:a16="http://schemas.microsoft.com/office/drawing/2014/main" id="{BCA3B66F-82F8-4EBA-8FFD-21D18EA48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8323" y="5654740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4" name="Freeform 12">
            <a:extLst>
              <a:ext uri="{FF2B5EF4-FFF2-40B4-BE49-F238E27FC236}">
                <a16:creationId xmlns:a16="http://schemas.microsoft.com/office/drawing/2014/main" id="{3D8D29F7-B865-40BB-866F-896F5F0412AC}"/>
              </a:ext>
            </a:extLst>
          </p:cNvPr>
          <p:cNvSpPr>
            <a:spLocks/>
          </p:cNvSpPr>
          <p:nvPr/>
        </p:nvSpPr>
        <p:spPr bwMode="auto">
          <a:xfrm>
            <a:off x="3618656" y="3109550"/>
            <a:ext cx="2177900" cy="3163491"/>
          </a:xfrm>
          <a:custGeom>
            <a:avLst/>
            <a:gdLst>
              <a:gd name="T0" fmla="*/ 666 w 688"/>
              <a:gd name="T1" fmla="*/ 1004 h 1004"/>
              <a:gd name="T2" fmla="*/ 22 w 688"/>
              <a:gd name="T3" fmla="*/ 1004 h 1004"/>
              <a:gd name="T4" fmla="*/ 0 w 688"/>
              <a:gd name="T5" fmla="*/ 982 h 1004"/>
              <a:gd name="T6" fmla="*/ 0 w 688"/>
              <a:gd name="T7" fmla="*/ 22 h 1004"/>
              <a:gd name="T8" fmla="*/ 22 w 688"/>
              <a:gd name="T9" fmla="*/ 0 h 1004"/>
              <a:gd name="T10" fmla="*/ 666 w 688"/>
              <a:gd name="T11" fmla="*/ 0 h 1004"/>
              <a:gd name="T12" fmla="*/ 688 w 688"/>
              <a:gd name="T13" fmla="*/ 22 h 1004"/>
              <a:gd name="T14" fmla="*/ 688 w 688"/>
              <a:gd name="T15" fmla="*/ 982 h 1004"/>
              <a:gd name="T16" fmla="*/ 666 w 688"/>
              <a:gd name="T17" fmla="*/ 100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8" h="1004">
                <a:moveTo>
                  <a:pt x="666" y="1004"/>
                </a:moveTo>
                <a:cubicBezTo>
                  <a:pt x="22" y="1004"/>
                  <a:pt x="22" y="1004"/>
                  <a:pt x="22" y="1004"/>
                </a:cubicBezTo>
                <a:cubicBezTo>
                  <a:pt x="10" y="1004"/>
                  <a:pt x="0" y="994"/>
                  <a:pt x="0" y="98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78" y="0"/>
                  <a:pt x="688" y="10"/>
                  <a:pt x="688" y="22"/>
                </a:cubicBezTo>
                <a:cubicBezTo>
                  <a:pt x="688" y="982"/>
                  <a:pt x="688" y="982"/>
                  <a:pt x="688" y="982"/>
                </a:cubicBezTo>
                <a:cubicBezTo>
                  <a:pt x="688" y="994"/>
                  <a:pt x="678" y="1004"/>
                  <a:pt x="666" y="1004"/>
                </a:cubicBezTo>
                <a:close/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25" name="Freeform 13">
            <a:extLst>
              <a:ext uri="{FF2B5EF4-FFF2-40B4-BE49-F238E27FC236}">
                <a16:creationId xmlns:a16="http://schemas.microsoft.com/office/drawing/2014/main" id="{F1D57AE9-38FB-4AEF-842E-E562DE5EAF0F}"/>
              </a:ext>
            </a:extLst>
          </p:cNvPr>
          <p:cNvSpPr>
            <a:spLocks/>
          </p:cNvSpPr>
          <p:nvPr/>
        </p:nvSpPr>
        <p:spPr bwMode="auto">
          <a:xfrm>
            <a:off x="3997020" y="5811500"/>
            <a:ext cx="1380567" cy="328530"/>
          </a:xfrm>
          <a:custGeom>
            <a:avLst/>
            <a:gdLst>
              <a:gd name="T0" fmla="*/ 388 w 436"/>
              <a:gd name="T1" fmla="*/ 104 h 104"/>
              <a:gd name="T2" fmla="*/ 48 w 436"/>
              <a:gd name="T3" fmla="*/ 104 h 104"/>
              <a:gd name="T4" fmla="*/ 0 w 436"/>
              <a:gd name="T5" fmla="*/ 56 h 104"/>
              <a:gd name="T6" fmla="*/ 0 w 436"/>
              <a:gd name="T7" fmla="*/ 48 h 104"/>
              <a:gd name="T8" fmla="*/ 48 w 436"/>
              <a:gd name="T9" fmla="*/ 0 h 104"/>
              <a:gd name="T10" fmla="*/ 388 w 436"/>
              <a:gd name="T11" fmla="*/ 0 h 104"/>
              <a:gd name="T12" fmla="*/ 436 w 436"/>
              <a:gd name="T13" fmla="*/ 48 h 104"/>
              <a:gd name="T14" fmla="*/ 436 w 436"/>
              <a:gd name="T15" fmla="*/ 56 h 104"/>
              <a:gd name="T16" fmla="*/ 388 w 436"/>
              <a:gd name="T1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" h="104">
                <a:moveTo>
                  <a:pt x="388" y="104"/>
                </a:moveTo>
                <a:cubicBezTo>
                  <a:pt x="48" y="104"/>
                  <a:pt x="48" y="104"/>
                  <a:pt x="48" y="104"/>
                </a:cubicBezTo>
                <a:cubicBezTo>
                  <a:pt x="22" y="104"/>
                  <a:pt x="0" y="82"/>
                  <a:pt x="0" y="5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414" y="0"/>
                  <a:pt x="436" y="22"/>
                  <a:pt x="436" y="48"/>
                </a:cubicBezTo>
                <a:cubicBezTo>
                  <a:pt x="436" y="56"/>
                  <a:pt x="436" y="56"/>
                  <a:pt x="436" y="56"/>
                </a:cubicBezTo>
                <a:cubicBezTo>
                  <a:pt x="436" y="82"/>
                  <a:pt x="414" y="104"/>
                  <a:pt x="388" y="104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Montserrat" panose="00000500000000000000" pitchFamily="2" charset="0"/>
              </a:rPr>
              <a:t>Order now</a:t>
            </a:r>
          </a:p>
        </p:txBody>
      </p:sp>
      <p:sp>
        <p:nvSpPr>
          <p:cNvPr id="126" name="Freeform 5">
            <a:extLst>
              <a:ext uri="{FF2B5EF4-FFF2-40B4-BE49-F238E27FC236}">
                <a16:creationId xmlns:a16="http://schemas.microsoft.com/office/drawing/2014/main" id="{2C1BD65B-C4CF-476E-B07E-B6C14964F1FE}"/>
              </a:ext>
            </a:extLst>
          </p:cNvPr>
          <p:cNvSpPr>
            <a:spLocks/>
          </p:cNvSpPr>
          <p:nvPr/>
        </p:nvSpPr>
        <p:spPr bwMode="auto">
          <a:xfrm>
            <a:off x="3478385" y="2253156"/>
            <a:ext cx="2456597" cy="4182305"/>
          </a:xfrm>
          <a:custGeom>
            <a:avLst/>
            <a:gdLst>
              <a:gd name="T0" fmla="*/ 741 w 776"/>
              <a:gd name="T1" fmla="*/ 1328 h 1328"/>
              <a:gd name="T2" fmla="*/ 35 w 776"/>
              <a:gd name="T3" fmla="*/ 1328 h 1328"/>
              <a:gd name="T4" fmla="*/ 0 w 776"/>
              <a:gd name="T5" fmla="*/ 1293 h 1328"/>
              <a:gd name="T6" fmla="*/ 0 w 776"/>
              <a:gd name="T7" fmla="*/ 35 h 1328"/>
              <a:gd name="T8" fmla="*/ 35 w 776"/>
              <a:gd name="T9" fmla="*/ 0 h 1328"/>
              <a:gd name="T10" fmla="*/ 741 w 776"/>
              <a:gd name="T11" fmla="*/ 0 h 1328"/>
              <a:gd name="T12" fmla="*/ 776 w 776"/>
              <a:gd name="T13" fmla="*/ 35 h 1328"/>
              <a:gd name="T14" fmla="*/ 776 w 776"/>
              <a:gd name="T15" fmla="*/ 1293 h 1328"/>
              <a:gd name="T16" fmla="*/ 741 w 776"/>
              <a:gd name="T17" fmla="*/ 13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6" h="1328">
                <a:moveTo>
                  <a:pt x="741" y="1328"/>
                </a:moveTo>
                <a:cubicBezTo>
                  <a:pt x="35" y="1328"/>
                  <a:pt x="35" y="1328"/>
                  <a:pt x="35" y="1328"/>
                </a:cubicBezTo>
                <a:cubicBezTo>
                  <a:pt x="16" y="1328"/>
                  <a:pt x="0" y="1312"/>
                  <a:pt x="0" y="129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741" y="0"/>
                  <a:pt x="741" y="0"/>
                  <a:pt x="741" y="0"/>
                </a:cubicBezTo>
                <a:cubicBezTo>
                  <a:pt x="760" y="0"/>
                  <a:pt x="776" y="16"/>
                  <a:pt x="776" y="35"/>
                </a:cubicBezTo>
                <a:cubicBezTo>
                  <a:pt x="776" y="1293"/>
                  <a:pt x="776" y="1293"/>
                  <a:pt x="776" y="1293"/>
                </a:cubicBezTo>
                <a:cubicBezTo>
                  <a:pt x="776" y="1312"/>
                  <a:pt x="760" y="1328"/>
                  <a:pt x="741" y="1328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7A0FC2B-1E0E-4FAB-B033-80A3A7DC07AD}"/>
              </a:ext>
            </a:extLst>
          </p:cNvPr>
          <p:cNvSpPr txBox="1"/>
          <p:nvPr/>
        </p:nvSpPr>
        <p:spPr>
          <a:xfrm>
            <a:off x="4206751" y="3256226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$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199</a:t>
            </a:r>
          </a:p>
        </p:txBody>
      </p:sp>
      <p:sp>
        <p:nvSpPr>
          <p:cNvPr id="128" name="Line 7">
            <a:extLst>
              <a:ext uri="{FF2B5EF4-FFF2-40B4-BE49-F238E27FC236}">
                <a16:creationId xmlns:a16="http://schemas.microsoft.com/office/drawing/2014/main" id="{497B5615-B990-4D36-A83D-89FC8B0DF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955" y="3991784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9" name="Line 8">
            <a:extLst>
              <a:ext uri="{FF2B5EF4-FFF2-40B4-BE49-F238E27FC236}">
                <a16:creationId xmlns:a16="http://schemas.microsoft.com/office/drawing/2014/main" id="{A88BAAA9-0A9E-4639-B8F1-25CE94135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955" y="4407062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0" name="Line 9">
            <a:extLst>
              <a:ext uri="{FF2B5EF4-FFF2-40B4-BE49-F238E27FC236}">
                <a16:creationId xmlns:a16="http://schemas.microsoft.com/office/drawing/2014/main" id="{CDBD2172-0B6B-4F71-9AC6-37AD2290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955" y="4824185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1" name="Line 10">
            <a:extLst>
              <a:ext uri="{FF2B5EF4-FFF2-40B4-BE49-F238E27FC236}">
                <a16:creationId xmlns:a16="http://schemas.microsoft.com/office/drawing/2014/main" id="{6E2FB316-10BD-46AE-B714-1CC0CD115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955" y="5239462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2" name="Line 11">
            <a:extLst>
              <a:ext uri="{FF2B5EF4-FFF2-40B4-BE49-F238E27FC236}">
                <a16:creationId xmlns:a16="http://schemas.microsoft.com/office/drawing/2014/main" id="{07168F3E-FD05-4B73-BE39-02D0CF5AB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955" y="5654740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3" name="Freeform 12">
            <a:extLst>
              <a:ext uri="{FF2B5EF4-FFF2-40B4-BE49-F238E27FC236}">
                <a16:creationId xmlns:a16="http://schemas.microsoft.com/office/drawing/2014/main" id="{73FC4596-4CE8-430B-830E-D3D71D2DFBD4}"/>
              </a:ext>
            </a:extLst>
          </p:cNvPr>
          <p:cNvSpPr>
            <a:spLocks/>
          </p:cNvSpPr>
          <p:nvPr/>
        </p:nvSpPr>
        <p:spPr bwMode="auto">
          <a:xfrm>
            <a:off x="6397288" y="3109550"/>
            <a:ext cx="2177900" cy="3163491"/>
          </a:xfrm>
          <a:custGeom>
            <a:avLst/>
            <a:gdLst>
              <a:gd name="T0" fmla="*/ 666 w 688"/>
              <a:gd name="T1" fmla="*/ 1004 h 1004"/>
              <a:gd name="T2" fmla="*/ 22 w 688"/>
              <a:gd name="T3" fmla="*/ 1004 h 1004"/>
              <a:gd name="T4" fmla="*/ 0 w 688"/>
              <a:gd name="T5" fmla="*/ 982 h 1004"/>
              <a:gd name="T6" fmla="*/ 0 w 688"/>
              <a:gd name="T7" fmla="*/ 22 h 1004"/>
              <a:gd name="T8" fmla="*/ 22 w 688"/>
              <a:gd name="T9" fmla="*/ 0 h 1004"/>
              <a:gd name="T10" fmla="*/ 666 w 688"/>
              <a:gd name="T11" fmla="*/ 0 h 1004"/>
              <a:gd name="T12" fmla="*/ 688 w 688"/>
              <a:gd name="T13" fmla="*/ 22 h 1004"/>
              <a:gd name="T14" fmla="*/ 688 w 688"/>
              <a:gd name="T15" fmla="*/ 982 h 1004"/>
              <a:gd name="T16" fmla="*/ 666 w 688"/>
              <a:gd name="T17" fmla="*/ 100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8" h="1004">
                <a:moveTo>
                  <a:pt x="666" y="1004"/>
                </a:moveTo>
                <a:cubicBezTo>
                  <a:pt x="22" y="1004"/>
                  <a:pt x="22" y="1004"/>
                  <a:pt x="22" y="1004"/>
                </a:cubicBezTo>
                <a:cubicBezTo>
                  <a:pt x="10" y="1004"/>
                  <a:pt x="0" y="994"/>
                  <a:pt x="0" y="98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78" y="0"/>
                  <a:pt x="688" y="10"/>
                  <a:pt x="688" y="22"/>
                </a:cubicBezTo>
                <a:cubicBezTo>
                  <a:pt x="688" y="982"/>
                  <a:pt x="688" y="982"/>
                  <a:pt x="688" y="982"/>
                </a:cubicBezTo>
                <a:cubicBezTo>
                  <a:pt x="688" y="994"/>
                  <a:pt x="678" y="1004"/>
                  <a:pt x="666" y="1004"/>
                </a:cubicBezTo>
                <a:close/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34" name="Freeform 13">
            <a:extLst>
              <a:ext uri="{FF2B5EF4-FFF2-40B4-BE49-F238E27FC236}">
                <a16:creationId xmlns:a16="http://schemas.microsoft.com/office/drawing/2014/main" id="{4374C653-579D-4DD9-8AE7-9CB354266129}"/>
              </a:ext>
            </a:extLst>
          </p:cNvPr>
          <p:cNvSpPr>
            <a:spLocks/>
          </p:cNvSpPr>
          <p:nvPr/>
        </p:nvSpPr>
        <p:spPr bwMode="auto">
          <a:xfrm>
            <a:off x="6775653" y="5811500"/>
            <a:ext cx="1380567" cy="328530"/>
          </a:xfrm>
          <a:custGeom>
            <a:avLst/>
            <a:gdLst>
              <a:gd name="T0" fmla="*/ 388 w 436"/>
              <a:gd name="T1" fmla="*/ 104 h 104"/>
              <a:gd name="T2" fmla="*/ 48 w 436"/>
              <a:gd name="T3" fmla="*/ 104 h 104"/>
              <a:gd name="T4" fmla="*/ 0 w 436"/>
              <a:gd name="T5" fmla="*/ 56 h 104"/>
              <a:gd name="T6" fmla="*/ 0 w 436"/>
              <a:gd name="T7" fmla="*/ 48 h 104"/>
              <a:gd name="T8" fmla="*/ 48 w 436"/>
              <a:gd name="T9" fmla="*/ 0 h 104"/>
              <a:gd name="T10" fmla="*/ 388 w 436"/>
              <a:gd name="T11" fmla="*/ 0 h 104"/>
              <a:gd name="T12" fmla="*/ 436 w 436"/>
              <a:gd name="T13" fmla="*/ 48 h 104"/>
              <a:gd name="T14" fmla="*/ 436 w 436"/>
              <a:gd name="T15" fmla="*/ 56 h 104"/>
              <a:gd name="T16" fmla="*/ 388 w 436"/>
              <a:gd name="T1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" h="104">
                <a:moveTo>
                  <a:pt x="388" y="104"/>
                </a:moveTo>
                <a:cubicBezTo>
                  <a:pt x="48" y="104"/>
                  <a:pt x="48" y="104"/>
                  <a:pt x="48" y="104"/>
                </a:cubicBezTo>
                <a:cubicBezTo>
                  <a:pt x="22" y="104"/>
                  <a:pt x="0" y="82"/>
                  <a:pt x="0" y="5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414" y="0"/>
                  <a:pt x="436" y="22"/>
                  <a:pt x="436" y="48"/>
                </a:cubicBezTo>
                <a:cubicBezTo>
                  <a:pt x="436" y="56"/>
                  <a:pt x="436" y="56"/>
                  <a:pt x="436" y="56"/>
                </a:cubicBezTo>
                <a:cubicBezTo>
                  <a:pt x="436" y="82"/>
                  <a:pt x="414" y="104"/>
                  <a:pt x="388" y="104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Montserrat" panose="00000500000000000000" pitchFamily="2" charset="0"/>
              </a:rPr>
              <a:t>Order now</a:t>
            </a: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4AFE89D3-5682-4CFC-B110-0FA69EF2C43E}"/>
              </a:ext>
            </a:extLst>
          </p:cNvPr>
          <p:cNvSpPr>
            <a:spLocks/>
          </p:cNvSpPr>
          <p:nvPr/>
        </p:nvSpPr>
        <p:spPr bwMode="auto">
          <a:xfrm>
            <a:off x="6257017" y="2253156"/>
            <a:ext cx="2456597" cy="4182305"/>
          </a:xfrm>
          <a:custGeom>
            <a:avLst/>
            <a:gdLst>
              <a:gd name="T0" fmla="*/ 741 w 776"/>
              <a:gd name="T1" fmla="*/ 1328 h 1328"/>
              <a:gd name="T2" fmla="*/ 35 w 776"/>
              <a:gd name="T3" fmla="*/ 1328 h 1328"/>
              <a:gd name="T4" fmla="*/ 0 w 776"/>
              <a:gd name="T5" fmla="*/ 1293 h 1328"/>
              <a:gd name="T6" fmla="*/ 0 w 776"/>
              <a:gd name="T7" fmla="*/ 35 h 1328"/>
              <a:gd name="T8" fmla="*/ 35 w 776"/>
              <a:gd name="T9" fmla="*/ 0 h 1328"/>
              <a:gd name="T10" fmla="*/ 741 w 776"/>
              <a:gd name="T11" fmla="*/ 0 h 1328"/>
              <a:gd name="T12" fmla="*/ 776 w 776"/>
              <a:gd name="T13" fmla="*/ 35 h 1328"/>
              <a:gd name="T14" fmla="*/ 776 w 776"/>
              <a:gd name="T15" fmla="*/ 1293 h 1328"/>
              <a:gd name="T16" fmla="*/ 741 w 776"/>
              <a:gd name="T17" fmla="*/ 13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6" h="1328">
                <a:moveTo>
                  <a:pt x="741" y="1328"/>
                </a:moveTo>
                <a:cubicBezTo>
                  <a:pt x="35" y="1328"/>
                  <a:pt x="35" y="1328"/>
                  <a:pt x="35" y="1328"/>
                </a:cubicBezTo>
                <a:cubicBezTo>
                  <a:pt x="16" y="1328"/>
                  <a:pt x="0" y="1312"/>
                  <a:pt x="0" y="129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741" y="0"/>
                  <a:pt x="741" y="0"/>
                  <a:pt x="741" y="0"/>
                </a:cubicBezTo>
                <a:cubicBezTo>
                  <a:pt x="760" y="0"/>
                  <a:pt x="776" y="16"/>
                  <a:pt x="776" y="35"/>
                </a:cubicBezTo>
                <a:cubicBezTo>
                  <a:pt x="776" y="1293"/>
                  <a:pt x="776" y="1293"/>
                  <a:pt x="776" y="1293"/>
                </a:cubicBezTo>
                <a:cubicBezTo>
                  <a:pt x="776" y="1312"/>
                  <a:pt x="760" y="1328"/>
                  <a:pt x="741" y="1328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69AC9DD-D8E3-4749-A1FC-D39DA5C00B55}"/>
              </a:ext>
            </a:extLst>
          </p:cNvPr>
          <p:cNvSpPr txBox="1"/>
          <p:nvPr/>
        </p:nvSpPr>
        <p:spPr>
          <a:xfrm>
            <a:off x="6948514" y="3256226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$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299</a:t>
            </a: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DDD48AEA-A012-49E2-BAC5-F038448A9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5589" y="3991784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2D3DF74D-33D2-41A8-B3D9-3C4EFFFC3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5589" y="4407062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9" name="Line 9">
            <a:extLst>
              <a:ext uri="{FF2B5EF4-FFF2-40B4-BE49-F238E27FC236}">
                <a16:creationId xmlns:a16="http://schemas.microsoft.com/office/drawing/2014/main" id="{24218621-F6F5-4BDD-A2DE-14370E3D5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5589" y="4824185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0" name="Line 10">
            <a:extLst>
              <a:ext uri="{FF2B5EF4-FFF2-40B4-BE49-F238E27FC236}">
                <a16:creationId xmlns:a16="http://schemas.microsoft.com/office/drawing/2014/main" id="{35890BA7-8EA4-4B5F-8ACC-10C833887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5589" y="5239462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1" name="Line 11">
            <a:extLst>
              <a:ext uri="{FF2B5EF4-FFF2-40B4-BE49-F238E27FC236}">
                <a16:creationId xmlns:a16="http://schemas.microsoft.com/office/drawing/2014/main" id="{AEB679C0-CF12-493F-8D80-AA291FA3D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5589" y="5654740"/>
            <a:ext cx="1950881" cy="0"/>
          </a:xfrm>
          <a:prstGeom prst="line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2" name="Freeform 12">
            <a:extLst>
              <a:ext uri="{FF2B5EF4-FFF2-40B4-BE49-F238E27FC236}">
                <a16:creationId xmlns:a16="http://schemas.microsoft.com/office/drawing/2014/main" id="{EBB68DDB-0580-42BF-B184-630901502FFD}"/>
              </a:ext>
            </a:extLst>
          </p:cNvPr>
          <p:cNvSpPr>
            <a:spLocks/>
          </p:cNvSpPr>
          <p:nvPr/>
        </p:nvSpPr>
        <p:spPr bwMode="auto">
          <a:xfrm>
            <a:off x="9175922" y="3109550"/>
            <a:ext cx="2177900" cy="3163491"/>
          </a:xfrm>
          <a:custGeom>
            <a:avLst/>
            <a:gdLst>
              <a:gd name="T0" fmla="*/ 666 w 688"/>
              <a:gd name="T1" fmla="*/ 1004 h 1004"/>
              <a:gd name="T2" fmla="*/ 22 w 688"/>
              <a:gd name="T3" fmla="*/ 1004 h 1004"/>
              <a:gd name="T4" fmla="*/ 0 w 688"/>
              <a:gd name="T5" fmla="*/ 982 h 1004"/>
              <a:gd name="T6" fmla="*/ 0 w 688"/>
              <a:gd name="T7" fmla="*/ 22 h 1004"/>
              <a:gd name="T8" fmla="*/ 22 w 688"/>
              <a:gd name="T9" fmla="*/ 0 h 1004"/>
              <a:gd name="T10" fmla="*/ 666 w 688"/>
              <a:gd name="T11" fmla="*/ 0 h 1004"/>
              <a:gd name="T12" fmla="*/ 688 w 688"/>
              <a:gd name="T13" fmla="*/ 22 h 1004"/>
              <a:gd name="T14" fmla="*/ 688 w 688"/>
              <a:gd name="T15" fmla="*/ 982 h 1004"/>
              <a:gd name="T16" fmla="*/ 666 w 688"/>
              <a:gd name="T17" fmla="*/ 100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8" h="1004">
                <a:moveTo>
                  <a:pt x="666" y="1004"/>
                </a:moveTo>
                <a:cubicBezTo>
                  <a:pt x="22" y="1004"/>
                  <a:pt x="22" y="1004"/>
                  <a:pt x="22" y="1004"/>
                </a:cubicBezTo>
                <a:cubicBezTo>
                  <a:pt x="10" y="1004"/>
                  <a:pt x="0" y="994"/>
                  <a:pt x="0" y="98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78" y="0"/>
                  <a:pt x="688" y="10"/>
                  <a:pt x="688" y="22"/>
                </a:cubicBezTo>
                <a:cubicBezTo>
                  <a:pt x="688" y="982"/>
                  <a:pt x="688" y="982"/>
                  <a:pt x="688" y="982"/>
                </a:cubicBezTo>
                <a:cubicBezTo>
                  <a:pt x="688" y="994"/>
                  <a:pt x="678" y="1004"/>
                  <a:pt x="666" y="1004"/>
                </a:cubicBezTo>
                <a:close/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43" name="Freeform 13">
            <a:extLst>
              <a:ext uri="{FF2B5EF4-FFF2-40B4-BE49-F238E27FC236}">
                <a16:creationId xmlns:a16="http://schemas.microsoft.com/office/drawing/2014/main" id="{61909D8E-C535-4A4C-A8C0-068A70C386B8}"/>
              </a:ext>
            </a:extLst>
          </p:cNvPr>
          <p:cNvSpPr>
            <a:spLocks/>
          </p:cNvSpPr>
          <p:nvPr/>
        </p:nvSpPr>
        <p:spPr bwMode="auto">
          <a:xfrm>
            <a:off x="9554286" y="5811500"/>
            <a:ext cx="1380567" cy="328530"/>
          </a:xfrm>
          <a:custGeom>
            <a:avLst/>
            <a:gdLst>
              <a:gd name="T0" fmla="*/ 388 w 436"/>
              <a:gd name="T1" fmla="*/ 104 h 104"/>
              <a:gd name="T2" fmla="*/ 48 w 436"/>
              <a:gd name="T3" fmla="*/ 104 h 104"/>
              <a:gd name="T4" fmla="*/ 0 w 436"/>
              <a:gd name="T5" fmla="*/ 56 h 104"/>
              <a:gd name="T6" fmla="*/ 0 w 436"/>
              <a:gd name="T7" fmla="*/ 48 h 104"/>
              <a:gd name="T8" fmla="*/ 48 w 436"/>
              <a:gd name="T9" fmla="*/ 0 h 104"/>
              <a:gd name="T10" fmla="*/ 388 w 436"/>
              <a:gd name="T11" fmla="*/ 0 h 104"/>
              <a:gd name="T12" fmla="*/ 436 w 436"/>
              <a:gd name="T13" fmla="*/ 48 h 104"/>
              <a:gd name="T14" fmla="*/ 436 w 436"/>
              <a:gd name="T15" fmla="*/ 56 h 104"/>
              <a:gd name="T16" fmla="*/ 388 w 436"/>
              <a:gd name="T1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6" h="104">
                <a:moveTo>
                  <a:pt x="388" y="104"/>
                </a:moveTo>
                <a:cubicBezTo>
                  <a:pt x="48" y="104"/>
                  <a:pt x="48" y="104"/>
                  <a:pt x="48" y="104"/>
                </a:cubicBezTo>
                <a:cubicBezTo>
                  <a:pt x="22" y="104"/>
                  <a:pt x="0" y="82"/>
                  <a:pt x="0" y="5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414" y="0"/>
                  <a:pt x="436" y="22"/>
                  <a:pt x="436" y="48"/>
                </a:cubicBezTo>
                <a:cubicBezTo>
                  <a:pt x="436" y="56"/>
                  <a:pt x="436" y="56"/>
                  <a:pt x="436" y="56"/>
                </a:cubicBezTo>
                <a:cubicBezTo>
                  <a:pt x="436" y="82"/>
                  <a:pt x="414" y="104"/>
                  <a:pt x="388" y="104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Montserrat" panose="00000500000000000000" pitchFamily="2" charset="0"/>
              </a:rPr>
              <a:t>Order now</a:t>
            </a:r>
          </a:p>
        </p:txBody>
      </p:sp>
      <p:sp>
        <p:nvSpPr>
          <p:cNvPr id="144" name="Freeform 5">
            <a:extLst>
              <a:ext uri="{FF2B5EF4-FFF2-40B4-BE49-F238E27FC236}">
                <a16:creationId xmlns:a16="http://schemas.microsoft.com/office/drawing/2014/main" id="{C4EE8F6F-F26A-40AC-AF63-6F42CF0B2149}"/>
              </a:ext>
            </a:extLst>
          </p:cNvPr>
          <p:cNvSpPr>
            <a:spLocks/>
          </p:cNvSpPr>
          <p:nvPr/>
        </p:nvSpPr>
        <p:spPr bwMode="auto">
          <a:xfrm>
            <a:off x="9035651" y="2253156"/>
            <a:ext cx="2456597" cy="4182305"/>
          </a:xfrm>
          <a:custGeom>
            <a:avLst/>
            <a:gdLst>
              <a:gd name="T0" fmla="*/ 741 w 776"/>
              <a:gd name="T1" fmla="*/ 1328 h 1328"/>
              <a:gd name="T2" fmla="*/ 35 w 776"/>
              <a:gd name="T3" fmla="*/ 1328 h 1328"/>
              <a:gd name="T4" fmla="*/ 0 w 776"/>
              <a:gd name="T5" fmla="*/ 1293 h 1328"/>
              <a:gd name="T6" fmla="*/ 0 w 776"/>
              <a:gd name="T7" fmla="*/ 35 h 1328"/>
              <a:gd name="T8" fmla="*/ 35 w 776"/>
              <a:gd name="T9" fmla="*/ 0 h 1328"/>
              <a:gd name="T10" fmla="*/ 741 w 776"/>
              <a:gd name="T11" fmla="*/ 0 h 1328"/>
              <a:gd name="T12" fmla="*/ 776 w 776"/>
              <a:gd name="T13" fmla="*/ 35 h 1328"/>
              <a:gd name="T14" fmla="*/ 776 w 776"/>
              <a:gd name="T15" fmla="*/ 1293 h 1328"/>
              <a:gd name="T16" fmla="*/ 741 w 776"/>
              <a:gd name="T17" fmla="*/ 1328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6" h="1328">
                <a:moveTo>
                  <a:pt x="741" y="1328"/>
                </a:moveTo>
                <a:cubicBezTo>
                  <a:pt x="35" y="1328"/>
                  <a:pt x="35" y="1328"/>
                  <a:pt x="35" y="1328"/>
                </a:cubicBezTo>
                <a:cubicBezTo>
                  <a:pt x="16" y="1328"/>
                  <a:pt x="0" y="1312"/>
                  <a:pt x="0" y="1293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741" y="0"/>
                  <a:pt x="741" y="0"/>
                  <a:pt x="741" y="0"/>
                </a:cubicBezTo>
                <a:cubicBezTo>
                  <a:pt x="760" y="0"/>
                  <a:pt x="776" y="16"/>
                  <a:pt x="776" y="35"/>
                </a:cubicBezTo>
                <a:cubicBezTo>
                  <a:pt x="776" y="1293"/>
                  <a:pt x="776" y="1293"/>
                  <a:pt x="776" y="1293"/>
                </a:cubicBezTo>
                <a:cubicBezTo>
                  <a:pt x="776" y="1312"/>
                  <a:pt x="760" y="1328"/>
                  <a:pt x="741" y="1328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 sz="1400">
              <a:solidFill>
                <a:schemeClr val="lt1"/>
              </a:solidFill>
              <a:latin typeface="Montserrat" panose="000005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FBF2E8A-A056-4BB7-B88C-2339C22BD034}"/>
              </a:ext>
            </a:extLst>
          </p:cNvPr>
          <p:cNvSpPr txBox="1"/>
          <p:nvPr/>
        </p:nvSpPr>
        <p:spPr>
          <a:xfrm>
            <a:off x="9727948" y="3256226"/>
            <a:ext cx="1007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$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399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776EDED-BA0E-4531-B9E6-EE7EFC4AEBF7}"/>
              </a:ext>
            </a:extLst>
          </p:cNvPr>
          <p:cNvSpPr txBox="1"/>
          <p:nvPr/>
        </p:nvSpPr>
        <p:spPr>
          <a:xfrm>
            <a:off x="1414828" y="4060923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First  feature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391CA55-7BF6-41A9-8BAF-26F6EA85ECEF}"/>
              </a:ext>
            </a:extLst>
          </p:cNvPr>
          <p:cNvSpPr txBox="1"/>
          <p:nvPr/>
        </p:nvSpPr>
        <p:spPr>
          <a:xfrm>
            <a:off x="4193460" y="4060923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First  feature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3461322-8D60-4866-AF84-78304DD3E852}"/>
              </a:ext>
            </a:extLst>
          </p:cNvPr>
          <p:cNvSpPr txBox="1"/>
          <p:nvPr/>
        </p:nvSpPr>
        <p:spPr>
          <a:xfrm>
            <a:off x="6972093" y="4060923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First  feature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947D7AF-7A61-46BC-8E9B-B7356D815159}"/>
              </a:ext>
            </a:extLst>
          </p:cNvPr>
          <p:cNvSpPr txBox="1"/>
          <p:nvPr/>
        </p:nvSpPr>
        <p:spPr>
          <a:xfrm>
            <a:off x="9750726" y="4060923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First  feature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540AAE7-32CF-487D-A93C-29FCE40DD3A4}"/>
              </a:ext>
            </a:extLst>
          </p:cNvPr>
          <p:cNvSpPr txBox="1"/>
          <p:nvPr/>
        </p:nvSpPr>
        <p:spPr>
          <a:xfrm>
            <a:off x="1298608" y="4477124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Second  feature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4D303C7-B341-45BC-A1CD-A978F90850F5}"/>
              </a:ext>
            </a:extLst>
          </p:cNvPr>
          <p:cNvSpPr txBox="1"/>
          <p:nvPr/>
        </p:nvSpPr>
        <p:spPr>
          <a:xfrm>
            <a:off x="4077240" y="4477124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Second  feature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B1A199E-1ACD-4502-AE08-43AA10E2CE42}"/>
              </a:ext>
            </a:extLst>
          </p:cNvPr>
          <p:cNvSpPr txBox="1"/>
          <p:nvPr/>
        </p:nvSpPr>
        <p:spPr>
          <a:xfrm>
            <a:off x="6855873" y="4477124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Second  feature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D048CC3-B554-4786-B754-DD3DB53F500A}"/>
              </a:ext>
            </a:extLst>
          </p:cNvPr>
          <p:cNvSpPr txBox="1"/>
          <p:nvPr/>
        </p:nvSpPr>
        <p:spPr>
          <a:xfrm>
            <a:off x="9634506" y="4477124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Second  feature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DCB966B-BBC6-4657-8328-60C62C8FB4B8}"/>
              </a:ext>
            </a:extLst>
          </p:cNvPr>
          <p:cNvSpPr txBox="1"/>
          <p:nvPr/>
        </p:nvSpPr>
        <p:spPr>
          <a:xfrm>
            <a:off x="1379561" y="4893324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Third  feature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33A8E6F-91E4-40BC-BD5C-06E9227106AA}"/>
              </a:ext>
            </a:extLst>
          </p:cNvPr>
          <p:cNvSpPr txBox="1"/>
          <p:nvPr/>
        </p:nvSpPr>
        <p:spPr>
          <a:xfrm>
            <a:off x="4158194" y="4893324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Third  feature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833B64D-22F5-42DA-84A7-5E23CC2F13A3}"/>
              </a:ext>
            </a:extLst>
          </p:cNvPr>
          <p:cNvSpPr txBox="1"/>
          <p:nvPr/>
        </p:nvSpPr>
        <p:spPr>
          <a:xfrm>
            <a:off x="6936826" y="4893324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Third  feature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48D6751-7252-401C-BD39-4FB9723ED522}"/>
              </a:ext>
            </a:extLst>
          </p:cNvPr>
          <p:cNvSpPr txBox="1"/>
          <p:nvPr/>
        </p:nvSpPr>
        <p:spPr>
          <a:xfrm>
            <a:off x="9715460" y="4893324"/>
            <a:ext cx="1120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Third  feature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B89C112-2671-4076-AD0D-6B85993F1526}"/>
              </a:ext>
            </a:extLst>
          </p:cNvPr>
          <p:cNvSpPr txBox="1"/>
          <p:nvPr/>
        </p:nvSpPr>
        <p:spPr>
          <a:xfrm>
            <a:off x="1374753" y="5308601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Forth  feature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26EC161-B3B1-412D-8EBC-51B4A82C5115}"/>
              </a:ext>
            </a:extLst>
          </p:cNvPr>
          <p:cNvSpPr txBox="1"/>
          <p:nvPr/>
        </p:nvSpPr>
        <p:spPr>
          <a:xfrm>
            <a:off x="4153385" y="5308601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Forth  feature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088D761-F336-4966-8BAF-6C1FDC364BC5}"/>
              </a:ext>
            </a:extLst>
          </p:cNvPr>
          <p:cNvSpPr txBox="1"/>
          <p:nvPr/>
        </p:nvSpPr>
        <p:spPr>
          <a:xfrm>
            <a:off x="6932018" y="5308601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Forth  feature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0482D7E-D813-4A10-9780-26035E33E271}"/>
              </a:ext>
            </a:extLst>
          </p:cNvPr>
          <p:cNvSpPr txBox="1"/>
          <p:nvPr/>
        </p:nvSpPr>
        <p:spPr>
          <a:xfrm>
            <a:off x="9710651" y="5308601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Forth  feature</a:t>
            </a:r>
          </a:p>
        </p:txBody>
      </p:sp>
      <p:sp>
        <p:nvSpPr>
          <p:cNvPr id="162" name="Freeform 6">
            <a:extLst>
              <a:ext uri="{FF2B5EF4-FFF2-40B4-BE49-F238E27FC236}">
                <a16:creationId xmlns:a16="http://schemas.microsoft.com/office/drawing/2014/main" id="{EB0B8FD9-B05E-4197-A282-F42889D1F8AD}"/>
              </a:ext>
            </a:extLst>
          </p:cNvPr>
          <p:cNvSpPr>
            <a:spLocks/>
          </p:cNvSpPr>
          <p:nvPr/>
        </p:nvSpPr>
        <p:spPr bwMode="auto">
          <a:xfrm>
            <a:off x="699752" y="2253156"/>
            <a:ext cx="2456597" cy="705048"/>
          </a:xfrm>
          <a:custGeom>
            <a:avLst/>
            <a:gdLst>
              <a:gd name="T0" fmla="*/ 776 w 776"/>
              <a:gd name="T1" fmla="*/ 35 h 224"/>
              <a:gd name="T2" fmla="*/ 741 w 776"/>
              <a:gd name="T3" fmla="*/ 0 h 224"/>
              <a:gd name="T4" fmla="*/ 35 w 776"/>
              <a:gd name="T5" fmla="*/ 0 h 224"/>
              <a:gd name="T6" fmla="*/ 0 w 776"/>
              <a:gd name="T7" fmla="*/ 35 h 224"/>
              <a:gd name="T8" fmla="*/ 0 w 776"/>
              <a:gd name="T9" fmla="*/ 224 h 224"/>
              <a:gd name="T10" fmla="*/ 776 w 776"/>
              <a:gd name="T11" fmla="*/ 224 h 224"/>
              <a:gd name="T12" fmla="*/ 776 w 776"/>
              <a:gd name="T13" fmla="*/ 3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6" h="224">
                <a:moveTo>
                  <a:pt x="776" y="35"/>
                </a:moveTo>
                <a:cubicBezTo>
                  <a:pt x="776" y="16"/>
                  <a:pt x="760" y="0"/>
                  <a:pt x="741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224"/>
                  <a:pt x="0" y="224"/>
                  <a:pt x="0" y="224"/>
                </a:cubicBezTo>
                <a:cubicBezTo>
                  <a:pt x="776" y="224"/>
                  <a:pt x="776" y="224"/>
                  <a:pt x="776" y="224"/>
                </a:cubicBezTo>
                <a:lnTo>
                  <a:pt x="776" y="35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Montserrat" panose="00000500000000000000" pitchFamily="2" charset="0"/>
              </a:rPr>
              <a:t>Basic</a:t>
            </a:r>
          </a:p>
        </p:txBody>
      </p:sp>
      <p:sp>
        <p:nvSpPr>
          <p:cNvPr id="163" name="Freeform 6">
            <a:extLst>
              <a:ext uri="{FF2B5EF4-FFF2-40B4-BE49-F238E27FC236}">
                <a16:creationId xmlns:a16="http://schemas.microsoft.com/office/drawing/2014/main" id="{A122A628-7E2F-42BC-9F35-852F2E46EBF6}"/>
              </a:ext>
            </a:extLst>
          </p:cNvPr>
          <p:cNvSpPr>
            <a:spLocks/>
          </p:cNvSpPr>
          <p:nvPr/>
        </p:nvSpPr>
        <p:spPr bwMode="auto">
          <a:xfrm>
            <a:off x="3478385" y="2253156"/>
            <a:ext cx="2456597" cy="705048"/>
          </a:xfrm>
          <a:custGeom>
            <a:avLst/>
            <a:gdLst>
              <a:gd name="T0" fmla="*/ 776 w 776"/>
              <a:gd name="T1" fmla="*/ 35 h 224"/>
              <a:gd name="T2" fmla="*/ 741 w 776"/>
              <a:gd name="T3" fmla="*/ 0 h 224"/>
              <a:gd name="T4" fmla="*/ 35 w 776"/>
              <a:gd name="T5" fmla="*/ 0 h 224"/>
              <a:gd name="T6" fmla="*/ 0 w 776"/>
              <a:gd name="T7" fmla="*/ 35 h 224"/>
              <a:gd name="T8" fmla="*/ 0 w 776"/>
              <a:gd name="T9" fmla="*/ 224 h 224"/>
              <a:gd name="T10" fmla="*/ 776 w 776"/>
              <a:gd name="T11" fmla="*/ 224 h 224"/>
              <a:gd name="T12" fmla="*/ 776 w 776"/>
              <a:gd name="T13" fmla="*/ 3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6" h="224">
                <a:moveTo>
                  <a:pt x="776" y="35"/>
                </a:moveTo>
                <a:cubicBezTo>
                  <a:pt x="776" y="16"/>
                  <a:pt x="760" y="0"/>
                  <a:pt x="741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224"/>
                  <a:pt x="0" y="224"/>
                  <a:pt x="0" y="224"/>
                </a:cubicBezTo>
                <a:cubicBezTo>
                  <a:pt x="776" y="224"/>
                  <a:pt x="776" y="224"/>
                  <a:pt x="776" y="224"/>
                </a:cubicBezTo>
                <a:lnTo>
                  <a:pt x="776" y="35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Montserrat" panose="00000500000000000000" pitchFamily="2" charset="0"/>
              </a:rPr>
              <a:t>Advance</a:t>
            </a:r>
          </a:p>
        </p:txBody>
      </p:sp>
      <p:sp>
        <p:nvSpPr>
          <p:cNvPr id="164" name="Freeform 6">
            <a:extLst>
              <a:ext uri="{FF2B5EF4-FFF2-40B4-BE49-F238E27FC236}">
                <a16:creationId xmlns:a16="http://schemas.microsoft.com/office/drawing/2014/main" id="{10659FC8-2B3A-4A27-8AA8-8370610632DB}"/>
              </a:ext>
            </a:extLst>
          </p:cNvPr>
          <p:cNvSpPr>
            <a:spLocks/>
          </p:cNvSpPr>
          <p:nvPr/>
        </p:nvSpPr>
        <p:spPr bwMode="auto">
          <a:xfrm>
            <a:off x="6257017" y="2253156"/>
            <a:ext cx="2456597" cy="705048"/>
          </a:xfrm>
          <a:custGeom>
            <a:avLst/>
            <a:gdLst>
              <a:gd name="T0" fmla="*/ 776 w 776"/>
              <a:gd name="T1" fmla="*/ 35 h 224"/>
              <a:gd name="T2" fmla="*/ 741 w 776"/>
              <a:gd name="T3" fmla="*/ 0 h 224"/>
              <a:gd name="T4" fmla="*/ 35 w 776"/>
              <a:gd name="T5" fmla="*/ 0 h 224"/>
              <a:gd name="T6" fmla="*/ 0 w 776"/>
              <a:gd name="T7" fmla="*/ 35 h 224"/>
              <a:gd name="T8" fmla="*/ 0 w 776"/>
              <a:gd name="T9" fmla="*/ 224 h 224"/>
              <a:gd name="T10" fmla="*/ 776 w 776"/>
              <a:gd name="T11" fmla="*/ 224 h 224"/>
              <a:gd name="T12" fmla="*/ 776 w 776"/>
              <a:gd name="T13" fmla="*/ 3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6" h="224">
                <a:moveTo>
                  <a:pt x="776" y="35"/>
                </a:moveTo>
                <a:cubicBezTo>
                  <a:pt x="776" y="16"/>
                  <a:pt x="760" y="0"/>
                  <a:pt x="741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224"/>
                  <a:pt x="0" y="224"/>
                  <a:pt x="0" y="224"/>
                </a:cubicBezTo>
                <a:cubicBezTo>
                  <a:pt x="776" y="224"/>
                  <a:pt x="776" y="224"/>
                  <a:pt x="776" y="224"/>
                </a:cubicBezTo>
                <a:lnTo>
                  <a:pt x="776" y="35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Montserrat" panose="00000500000000000000" pitchFamily="2" charset="0"/>
              </a:rPr>
              <a:t>Professional</a:t>
            </a:r>
          </a:p>
        </p:txBody>
      </p:sp>
      <p:sp>
        <p:nvSpPr>
          <p:cNvPr id="165" name="Freeform 6">
            <a:extLst>
              <a:ext uri="{FF2B5EF4-FFF2-40B4-BE49-F238E27FC236}">
                <a16:creationId xmlns:a16="http://schemas.microsoft.com/office/drawing/2014/main" id="{E26B9EF3-145D-487F-8EDC-7322192783BC}"/>
              </a:ext>
            </a:extLst>
          </p:cNvPr>
          <p:cNvSpPr>
            <a:spLocks/>
          </p:cNvSpPr>
          <p:nvPr/>
        </p:nvSpPr>
        <p:spPr bwMode="auto">
          <a:xfrm>
            <a:off x="9035651" y="2253156"/>
            <a:ext cx="2456597" cy="705048"/>
          </a:xfrm>
          <a:custGeom>
            <a:avLst/>
            <a:gdLst>
              <a:gd name="T0" fmla="*/ 776 w 776"/>
              <a:gd name="T1" fmla="*/ 35 h 224"/>
              <a:gd name="T2" fmla="*/ 741 w 776"/>
              <a:gd name="T3" fmla="*/ 0 h 224"/>
              <a:gd name="T4" fmla="*/ 35 w 776"/>
              <a:gd name="T5" fmla="*/ 0 h 224"/>
              <a:gd name="T6" fmla="*/ 0 w 776"/>
              <a:gd name="T7" fmla="*/ 35 h 224"/>
              <a:gd name="T8" fmla="*/ 0 w 776"/>
              <a:gd name="T9" fmla="*/ 224 h 224"/>
              <a:gd name="T10" fmla="*/ 776 w 776"/>
              <a:gd name="T11" fmla="*/ 224 h 224"/>
              <a:gd name="T12" fmla="*/ 776 w 776"/>
              <a:gd name="T13" fmla="*/ 35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6" h="224">
                <a:moveTo>
                  <a:pt x="776" y="35"/>
                </a:moveTo>
                <a:cubicBezTo>
                  <a:pt x="776" y="16"/>
                  <a:pt x="760" y="0"/>
                  <a:pt x="741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224"/>
                  <a:pt x="0" y="224"/>
                  <a:pt x="0" y="224"/>
                </a:cubicBezTo>
                <a:cubicBezTo>
                  <a:pt x="776" y="224"/>
                  <a:pt x="776" y="224"/>
                  <a:pt x="776" y="224"/>
                </a:cubicBezTo>
                <a:lnTo>
                  <a:pt x="776" y="35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Montserrat" panose="00000500000000000000" pitchFamily="2" charset="0"/>
              </a:rPr>
              <a:t>Business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37C2B-4BF0-4092-AFF8-2CF85028F189}"/>
              </a:ext>
            </a:extLst>
          </p:cNvPr>
          <p:cNvSpPr txBox="1"/>
          <p:nvPr/>
        </p:nvSpPr>
        <p:spPr>
          <a:xfrm>
            <a:off x="696272" y="992756"/>
            <a:ext cx="4416594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6F8AD-A776-4953-862B-46C23A1232ED}"/>
              </a:ext>
            </a:extLst>
          </p:cNvPr>
          <p:cNvSpPr txBox="1"/>
          <p:nvPr/>
        </p:nvSpPr>
        <p:spPr>
          <a:xfrm>
            <a:off x="578894" y="223315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379246761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77385E-CCAA-441F-9F32-E14644BB1175}"/>
              </a:ext>
            </a:extLst>
          </p:cNvPr>
          <p:cNvSpPr/>
          <p:nvPr/>
        </p:nvSpPr>
        <p:spPr>
          <a:xfrm>
            <a:off x="10635148" y="0"/>
            <a:ext cx="1104169" cy="830202"/>
          </a:xfrm>
          <a:prstGeom prst="parallelogram">
            <a:avLst>
              <a:gd name="adj" fmla="val 82274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F6577645-F290-40DD-AAE0-0A19CF4D43DF}"/>
              </a:ext>
            </a:extLst>
          </p:cNvPr>
          <p:cNvSpPr/>
          <p:nvPr/>
        </p:nvSpPr>
        <p:spPr>
          <a:xfrm>
            <a:off x="11299612" y="-191786"/>
            <a:ext cx="1104169" cy="830202"/>
          </a:xfrm>
          <a:prstGeom prst="parallelogram">
            <a:avLst>
              <a:gd name="adj" fmla="val 822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5B510B-5C89-4D63-9899-5E3496D1AABF}"/>
              </a:ext>
            </a:extLst>
          </p:cNvPr>
          <p:cNvGrpSpPr/>
          <p:nvPr/>
        </p:nvGrpSpPr>
        <p:grpSpPr>
          <a:xfrm>
            <a:off x="850101" y="1729455"/>
            <a:ext cx="6562362" cy="4733717"/>
            <a:chOff x="2814819" y="1754169"/>
            <a:chExt cx="6562362" cy="4733717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D70F4185-CF57-4F6F-98D5-195E44522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0873" y="4361853"/>
              <a:ext cx="448998" cy="936481"/>
            </a:xfrm>
            <a:custGeom>
              <a:avLst/>
              <a:gdLst>
                <a:gd name="T0" fmla="*/ 248 w 385"/>
                <a:gd name="T1" fmla="*/ 694 h 803"/>
                <a:gd name="T2" fmla="*/ 253 w 385"/>
                <a:gd name="T3" fmla="*/ 701 h 803"/>
                <a:gd name="T4" fmla="*/ 262 w 385"/>
                <a:gd name="T5" fmla="*/ 708 h 803"/>
                <a:gd name="T6" fmla="*/ 305 w 385"/>
                <a:gd name="T7" fmla="*/ 112 h 803"/>
                <a:gd name="T8" fmla="*/ 215 w 385"/>
                <a:gd name="T9" fmla="*/ 751 h 803"/>
                <a:gd name="T10" fmla="*/ 288 w 385"/>
                <a:gd name="T11" fmla="*/ 121 h 803"/>
                <a:gd name="T12" fmla="*/ 253 w 385"/>
                <a:gd name="T13" fmla="*/ 140 h 803"/>
                <a:gd name="T14" fmla="*/ 283 w 385"/>
                <a:gd name="T15" fmla="*/ 133 h 803"/>
                <a:gd name="T16" fmla="*/ 380 w 385"/>
                <a:gd name="T17" fmla="*/ 580 h 803"/>
                <a:gd name="T18" fmla="*/ 376 w 385"/>
                <a:gd name="T19" fmla="*/ 552 h 803"/>
                <a:gd name="T20" fmla="*/ 371 w 385"/>
                <a:gd name="T21" fmla="*/ 533 h 803"/>
                <a:gd name="T22" fmla="*/ 371 w 385"/>
                <a:gd name="T23" fmla="*/ 500 h 803"/>
                <a:gd name="T24" fmla="*/ 357 w 385"/>
                <a:gd name="T25" fmla="*/ 448 h 803"/>
                <a:gd name="T26" fmla="*/ 328 w 385"/>
                <a:gd name="T27" fmla="*/ 415 h 803"/>
                <a:gd name="T28" fmla="*/ 319 w 385"/>
                <a:gd name="T29" fmla="*/ 396 h 803"/>
                <a:gd name="T30" fmla="*/ 291 w 385"/>
                <a:gd name="T31" fmla="*/ 379 h 803"/>
                <a:gd name="T32" fmla="*/ 236 w 385"/>
                <a:gd name="T33" fmla="*/ 327 h 803"/>
                <a:gd name="T34" fmla="*/ 222 w 385"/>
                <a:gd name="T35" fmla="*/ 294 h 803"/>
                <a:gd name="T36" fmla="*/ 187 w 385"/>
                <a:gd name="T37" fmla="*/ 251 h 803"/>
                <a:gd name="T38" fmla="*/ 194 w 385"/>
                <a:gd name="T39" fmla="*/ 211 h 803"/>
                <a:gd name="T40" fmla="*/ 224 w 385"/>
                <a:gd name="T41" fmla="*/ 176 h 803"/>
                <a:gd name="T42" fmla="*/ 231 w 385"/>
                <a:gd name="T43" fmla="*/ 159 h 803"/>
                <a:gd name="T44" fmla="*/ 239 w 385"/>
                <a:gd name="T45" fmla="*/ 135 h 803"/>
                <a:gd name="T46" fmla="*/ 248 w 385"/>
                <a:gd name="T47" fmla="*/ 133 h 803"/>
                <a:gd name="T48" fmla="*/ 265 w 385"/>
                <a:gd name="T49" fmla="*/ 135 h 803"/>
                <a:gd name="T50" fmla="*/ 283 w 385"/>
                <a:gd name="T51" fmla="*/ 114 h 803"/>
                <a:gd name="T52" fmla="*/ 298 w 385"/>
                <a:gd name="T53" fmla="*/ 105 h 803"/>
                <a:gd name="T54" fmla="*/ 269 w 385"/>
                <a:gd name="T55" fmla="*/ 93 h 803"/>
                <a:gd name="T56" fmla="*/ 231 w 385"/>
                <a:gd name="T57" fmla="*/ 52 h 803"/>
                <a:gd name="T58" fmla="*/ 196 w 385"/>
                <a:gd name="T59" fmla="*/ 24 h 803"/>
                <a:gd name="T60" fmla="*/ 151 w 385"/>
                <a:gd name="T61" fmla="*/ 10 h 803"/>
                <a:gd name="T62" fmla="*/ 99 w 385"/>
                <a:gd name="T63" fmla="*/ 45 h 803"/>
                <a:gd name="T64" fmla="*/ 49 w 385"/>
                <a:gd name="T65" fmla="*/ 52 h 803"/>
                <a:gd name="T66" fmla="*/ 2 w 385"/>
                <a:gd name="T67" fmla="*/ 57 h 803"/>
                <a:gd name="T68" fmla="*/ 40 w 385"/>
                <a:gd name="T69" fmla="*/ 109 h 803"/>
                <a:gd name="T70" fmla="*/ 71 w 385"/>
                <a:gd name="T71" fmla="*/ 145 h 803"/>
                <a:gd name="T72" fmla="*/ 116 w 385"/>
                <a:gd name="T73" fmla="*/ 140 h 803"/>
                <a:gd name="T74" fmla="*/ 149 w 385"/>
                <a:gd name="T75" fmla="*/ 187 h 803"/>
                <a:gd name="T76" fmla="*/ 99 w 385"/>
                <a:gd name="T77" fmla="*/ 206 h 803"/>
                <a:gd name="T78" fmla="*/ 125 w 385"/>
                <a:gd name="T79" fmla="*/ 247 h 803"/>
                <a:gd name="T80" fmla="*/ 170 w 385"/>
                <a:gd name="T81" fmla="*/ 289 h 803"/>
                <a:gd name="T82" fmla="*/ 220 w 385"/>
                <a:gd name="T83" fmla="*/ 341 h 803"/>
                <a:gd name="T84" fmla="*/ 253 w 385"/>
                <a:gd name="T85" fmla="*/ 389 h 803"/>
                <a:gd name="T86" fmla="*/ 276 w 385"/>
                <a:gd name="T87" fmla="*/ 434 h 803"/>
                <a:gd name="T88" fmla="*/ 283 w 385"/>
                <a:gd name="T89" fmla="*/ 474 h 803"/>
                <a:gd name="T90" fmla="*/ 281 w 385"/>
                <a:gd name="T91" fmla="*/ 528 h 803"/>
                <a:gd name="T92" fmla="*/ 243 w 385"/>
                <a:gd name="T93" fmla="*/ 618 h 803"/>
                <a:gd name="T94" fmla="*/ 194 w 385"/>
                <a:gd name="T95" fmla="*/ 644 h 803"/>
                <a:gd name="T96" fmla="*/ 191 w 385"/>
                <a:gd name="T97" fmla="*/ 675 h 803"/>
                <a:gd name="T98" fmla="*/ 127 w 385"/>
                <a:gd name="T99" fmla="*/ 706 h 803"/>
                <a:gd name="T100" fmla="*/ 144 w 385"/>
                <a:gd name="T101" fmla="*/ 751 h 803"/>
                <a:gd name="T102" fmla="*/ 170 w 385"/>
                <a:gd name="T103" fmla="*/ 788 h 803"/>
                <a:gd name="T104" fmla="*/ 224 w 385"/>
                <a:gd name="T105" fmla="*/ 729 h 803"/>
                <a:gd name="T106" fmla="*/ 239 w 385"/>
                <a:gd name="T107" fmla="*/ 729 h 803"/>
                <a:gd name="T108" fmla="*/ 236 w 385"/>
                <a:gd name="T109" fmla="*/ 703 h 803"/>
                <a:gd name="T110" fmla="*/ 255 w 385"/>
                <a:gd name="T111" fmla="*/ 701 h 803"/>
                <a:gd name="T112" fmla="*/ 265 w 385"/>
                <a:gd name="T113" fmla="*/ 701 h 803"/>
                <a:gd name="T114" fmla="*/ 328 w 385"/>
                <a:gd name="T115" fmla="*/ 673 h 803"/>
                <a:gd name="T116" fmla="*/ 371 w 385"/>
                <a:gd name="T117" fmla="*/ 642 h 803"/>
                <a:gd name="T118" fmla="*/ 373 w 385"/>
                <a:gd name="T119" fmla="*/ 613 h 803"/>
                <a:gd name="T120" fmla="*/ 376 w 385"/>
                <a:gd name="T121" fmla="*/ 597 h 803"/>
                <a:gd name="T122" fmla="*/ 383 w 385"/>
                <a:gd name="T123" fmla="*/ 590 h 803"/>
                <a:gd name="T124" fmla="*/ 274 w 385"/>
                <a:gd name="T125" fmla="*/ 138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803">
                  <a:moveTo>
                    <a:pt x="248" y="696"/>
                  </a:moveTo>
                  <a:lnTo>
                    <a:pt x="248" y="696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50" y="699"/>
                  </a:lnTo>
                  <a:lnTo>
                    <a:pt x="250" y="699"/>
                  </a:lnTo>
                  <a:lnTo>
                    <a:pt x="250" y="699"/>
                  </a:lnTo>
                  <a:lnTo>
                    <a:pt x="250" y="701"/>
                  </a:lnTo>
                  <a:lnTo>
                    <a:pt x="250" y="699"/>
                  </a:lnTo>
                  <a:lnTo>
                    <a:pt x="250" y="699"/>
                  </a:lnTo>
                  <a:lnTo>
                    <a:pt x="250" y="699"/>
                  </a:lnTo>
                  <a:lnTo>
                    <a:pt x="250" y="696"/>
                  </a:lnTo>
                  <a:lnTo>
                    <a:pt x="250" y="696"/>
                  </a:lnTo>
                  <a:lnTo>
                    <a:pt x="250" y="699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6"/>
                  </a:lnTo>
                  <a:lnTo>
                    <a:pt x="253" y="694"/>
                  </a:lnTo>
                  <a:lnTo>
                    <a:pt x="250" y="694"/>
                  </a:lnTo>
                  <a:lnTo>
                    <a:pt x="250" y="694"/>
                  </a:lnTo>
                  <a:lnTo>
                    <a:pt x="250" y="694"/>
                  </a:lnTo>
                  <a:lnTo>
                    <a:pt x="248" y="694"/>
                  </a:lnTo>
                  <a:lnTo>
                    <a:pt x="248" y="694"/>
                  </a:lnTo>
                  <a:lnTo>
                    <a:pt x="248" y="694"/>
                  </a:lnTo>
                  <a:lnTo>
                    <a:pt x="250" y="694"/>
                  </a:lnTo>
                  <a:lnTo>
                    <a:pt x="250" y="696"/>
                  </a:lnTo>
                  <a:lnTo>
                    <a:pt x="250" y="696"/>
                  </a:lnTo>
                  <a:lnTo>
                    <a:pt x="248" y="696"/>
                  </a:lnTo>
                  <a:close/>
                  <a:moveTo>
                    <a:pt x="248" y="703"/>
                  </a:moveTo>
                  <a:lnTo>
                    <a:pt x="248" y="703"/>
                  </a:lnTo>
                  <a:lnTo>
                    <a:pt x="248" y="703"/>
                  </a:lnTo>
                  <a:lnTo>
                    <a:pt x="248" y="703"/>
                  </a:lnTo>
                  <a:lnTo>
                    <a:pt x="246" y="703"/>
                  </a:lnTo>
                  <a:lnTo>
                    <a:pt x="248" y="703"/>
                  </a:lnTo>
                  <a:lnTo>
                    <a:pt x="248" y="703"/>
                  </a:lnTo>
                  <a:lnTo>
                    <a:pt x="248" y="703"/>
                  </a:lnTo>
                  <a:lnTo>
                    <a:pt x="250" y="703"/>
                  </a:lnTo>
                  <a:lnTo>
                    <a:pt x="250" y="703"/>
                  </a:lnTo>
                  <a:lnTo>
                    <a:pt x="248" y="701"/>
                  </a:lnTo>
                  <a:lnTo>
                    <a:pt x="248" y="701"/>
                  </a:lnTo>
                  <a:lnTo>
                    <a:pt x="248" y="701"/>
                  </a:lnTo>
                  <a:lnTo>
                    <a:pt x="248" y="701"/>
                  </a:lnTo>
                  <a:lnTo>
                    <a:pt x="248" y="701"/>
                  </a:lnTo>
                  <a:lnTo>
                    <a:pt x="250" y="701"/>
                  </a:lnTo>
                  <a:lnTo>
                    <a:pt x="250" y="699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699"/>
                  </a:lnTo>
                  <a:lnTo>
                    <a:pt x="248" y="696"/>
                  </a:lnTo>
                  <a:lnTo>
                    <a:pt x="248" y="696"/>
                  </a:lnTo>
                  <a:lnTo>
                    <a:pt x="248" y="696"/>
                  </a:lnTo>
                  <a:lnTo>
                    <a:pt x="248" y="696"/>
                  </a:lnTo>
                  <a:lnTo>
                    <a:pt x="248" y="694"/>
                  </a:lnTo>
                  <a:lnTo>
                    <a:pt x="248" y="694"/>
                  </a:lnTo>
                  <a:lnTo>
                    <a:pt x="246" y="694"/>
                  </a:lnTo>
                  <a:lnTo>
                    <a:pt x="246" y="694"/>
                  </a:lnTo>
                  <a:lnTo>
                    <a:pt x="246" y="694"/>
                  </a:lnTo>
                  <a:lnTo>
                    <a:pt x="246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6" y="694"/>
                  </a:lnTo>
                  <a:lnTo>
                    <a:pt x="246" y="696"/>
                  </a:lnTo>
                  <a:lnTo>
                    <a:pt x="246" y="696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701"/>
                  </a:lnTo>
                  <a:lnTo>
                    <a:pt x="243" y="701"/>
                  </a:lnTo>
                  <a:lnTo>
                    <a:pt x="243" y="701"/>
                  </a:lnTo>
                  <a:lnTo>
                    <a:pt x="243" y="703"/>
                  </a:lnTo>
                  <a:lnTo>
                    <a:pt x="246" y="703"/>
                  </a:lnTo>
                  <a:lnTo>
                    <a:pt x="246" y="706"/>
                  </a:lnTo>
                  <a:lnTo>
                    <a:pt x="248" y="706"/>
                  </a:lnTo>
                  <a:lnTo>
                    <a:pt x="248" y="706"/>
                  </a:lnTo>
                  <a:lnTo>
                    <a:pt x="248" y="706"/>
                  </a:lnTo>
                  <a:lnTo>
                    <a:pt x="248" y="703"/>
                  </a:lnTo>
                  <a:lnTo>
                    <a:pt x="248" y="703"/>
                  </a:lnTo>
                  <a:close/>
                  <a:moveTo>
                    <a:pt x="239" y="793"/>
                  </a:moveTo>
                  <a:lnTo>
                    <a:pt x="239" y="793"/>
                  </a:lnTo>
                  <a:lnTo>
                    <a:pt x="239" y="793"/>
                  </a:lnTo>
                  <a:lnTo>
                    <a:pt x="236" y="793"/>
                  </a:lnTo>
                  <a:lnTo>
                    <a:pt x="236" y="793"/>
                  </a:lnTo>
                  <a:lnTo>
                    <a:pt x="234" y="796"/>
                  </a:lnTo>
                  <a:lnTo>
                    <a:pt x="234" y="798"/>
                  </a:lnTo>
                  <a:lnTo>
                    <a:pt x="234" y="798"/>
                  </a:lnTo>
                  <a:lnTo>
                    <a:pt x="234" y="798"/>
                  </a:lnTo>
                  <a:lnTo>
                    <a:pt x="234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6"/>
                  </a:lnTo>
                  <a:lnTo>
                    <a:pt x="236" y="796"/>
                  </a:lnTo>
                  <a:lnTo>
                    <a:pt x="236" y="796"/>
                  </a:lnTo>
                  <a:lnTo>
                    <a:pt x="236" y="796"/>
                  </a:lnTo>
                  <a:lnTo>
                    <a:pt x="236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9" y="796"/>
                  </a:lnTo>
                  <a:lnTo>
                    <a:pt x="236" y="796"/>
                  </a:lnTo>
                  <a:lnTo>
                    <a:pt x="236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lnTo>
                    <a:pt x="239" y="793"/>
                  </a:lnTo>
                  <a:close/>
                  <a:moveTo>
                    <a:pt x="255" y="706"/>
                  </a:moveTo>
                  <a:lnTo>
                    <a:pt x="253" y="703"/>
                  </a:lnTo>
                  <a:lnTo>
                    <a:pt x="253" y="706"/>
                  </a:lnTo>
                  <a:lnTo>
                    <a:pt x="253" y="706"/>
                  </a:lnTo>
                  <a:lnTo>
                    <a:pt x="253" y="703"/>
                  </a:lnTo>
                  <a:lnTo>
                    <a:pt x="253" y="701"/>
                  </a:lnTo>
                  <a:lnTo>
                    <a:pt x="253" y="701"/>
                  </a:lnTo>
                  <a:lnTo>
                    <a:pt x="250" y="701"/>
                  </a:lnTo>
                  <a:lnTo>
                    <a:pt x="250" y="701"/>
                  </a:lnTo>
                  <a:lnTo>
                    <a:pt x="250" y="701"/>
                  </a:lnTo>
                  <a:lnTo>
                    <a:pt x="250" y="703"/>
                  </a:lnTo>
                  <a:lnTo>
                    <a:pt x="250" y="701"/>
                  </a:lnTo>
                  <a:lnTo>
                    <a:pt x="250" y="701"/>
                  </a:lnTo>
                  <a:lnTo>
                    <a:pt x="250" y="703"/>
                  </a:lnTo>
                  <a:lnTo>
                    <a:pt x="250" y="703"/>
                  </a:lnTo>
                  <a:lnTo>
                    <a:pt x="250" y="706"/>
                  </a:lnTo>
                  <a:lnTo>
                    <a:pt x="250" y="706"/>
                  </a:lnTo>
                  <a:lnTo>
                    <a:pt x="250" y="706"/>
                  </a:lnTo>
                  <a:lnTo>
                    <a:pt x="250" y="706"/>
                  </a:lnTo>
                  <a:lnTo>
                    <a:pt x="250" y="708"/>
                  </a:lnTo>
                  <a:lnTo>
                    <a:pt x="250" y="708"/>
                  </a:lnTo>
                  <a:lnTo>
                    <a:pt x="250" y="708"/>
                  </a:lnTo>
                  <a:lnTo>
                    <a:pt x="253" y="706"/>
                  </a:lnTo>
                  <a:lnTo>
                    <a:pt x="255" y="706"/>
                  </a:lnTo>
                  <a:lnTo>
                    <a:pt x="255" y="706"/>
                  </a:lnTo>
                  <a:lnTo>
                    <a:pt x="255" y="706"/>
                  </a:lnTo>
                  <a:close/>
                  <a:moveTo>
                    <a:pt x="378" y="611"/>
                  </a:moveTo>
                  <a:lnTo>
                    <a:pt x="378" y="609"/>
                  </a:lnTo>
                  <a:lnTo>
                    <a:pt x="378" y="609"/>
                  </a:lnTo>
                  <a:lnTo>
                    <a:pt x="376" y="609"/>
                  </a:lnTo>
                  <a:lnTo>
                    <a:pt x="376" y="609"/>
                  </a:lnTo>
                  <a:lnTo>
                    <a:pt x="376" y="609"/>
                  </a:lnTo>
                  <a:lnTo>
                    <a:pt x="376" y="609"/>
                  </a:lnTo>
                  <a:lnTo>
                    <a:pt x="376" y="609"/>
                  </a:lnTo>
                  <a:lnTo>
                    <a:pt x="373" y="609"/>
                  </a:lnTo>
                  <a:lnTo>
                    <a:pt x="373" y="609"/>
                  </a:lnTo>
                  <a:lnTo>
                    <a:pt x="373" y="609"/>
                  </a:lnTo>
                  <a:lnTo>
                    <a:pt x="373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8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close/>
                  <a:moveTo>
                    <a:pt x="267" y="706"/>
                  </a:move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3"/>
                  </a:lnTo>
                  <a:lnTo>
                    <a:pt x="265" y="703"/>
                  </a:lnTo>
                  <a:lnTo>
                    <a:pt x="265" y="703"/>
                  </a:lnTo>
                  <a:lnTo>
                    <a:pt x="265" y="703"/>
                  </a:lnTo>
                  <a:lnTo>
                    <a:pt x="265" y="706"/>
                  </a:lnTo>
                  <a:lnTo>
                    <a:pt x="265" y="706"/>
                  </a:lnTo>
                  <a:lnTo>
                    <a:pt x="265" y="706"/>
                  </a:lnTo>
                  <a:lnTo>
                    <a:pt x="262" y="706"/>
                  </a:lnTo>
                  <a:lnTo>
                    <a:pt x="260" y="706"/>
                  </a:lnTo>
                  <a:lnTo>
                    <a:pt x="260" y="708"/>
                  </a:lnTo>
                  <a:lnTo>
                    <a:pt x="260" y="710"/>
                  </a:lnTo>
                  <a:lnTo>
                    <a:pt x="262" y="710"/>
                  </a:lnTo>
                  <a:lnTo>
                    <a:pt x="262" y="708"/>
                  </a:lnTo>
                  <a:lnTo>
                    <a:pt x="262" y="708"/>
                  </a:lnTo>
                  <a:lnTo>
                    <a:pt x="265" y="708"/>
                  </a:lnTo>
                  <a:lnTo>
                    <a:pt x="265" y="706"/>
                  </a:lnTo>
                  <a:lnTo>
                    <a:pt x="265" y="706"/>
                  </a:lnTo>
                  <a:lnTo>
                    <a:pt x="265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close/>
                  <a:moveTo>
                    <a:pt x="357" y="699"/>
                  </a:moveTo>
                  <a:lnTo>
                    <a:pt x="357" y="699"/>
                  </a:lnTo>
                  <a:lnTo>
                    <a:pt x="357" y="699"/>
                  </a:lnTo>
                  <a:lnTo>
                    <a:pt x="357" y="701"/>
                  </a:lnTo>
                  <a:lnTo>
                    <a:pt x="357" y="701"/>
                  </a:lnTo>
                  <a:lnTo>
                    <a:pt x="359" y="701"/>
                  </a:lnTo>
                  <a:lnTo>
                    <a:pt x="359" y="701"/>
                  </a:lnTo>
                  <a:lnTo>
                    <a:pt x="359" y="699"/>
                  </a:lnTo>
                  <a:lnTo>
                    <a:pt x="357" y="699"/>
                  </a:lnTo>
                  <a:close/>
                  <a:moveTo>
                    <a:pt x="300" y="114"/>
                  </a:move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5" y="114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8" y="114"/>
                  </a:lnTo>
                  <a:lnTo>
                    <a:pt x="300" y="114"/>
                  </a:lnTo>
                  <a:close/>
                  <a:moveTo>
                    <a:pt x="298" y="133"/>
                  </a:moveTo>
                  <a:lnTo>
                    <a:pt x="298" y="133"/>
                  </a:lnTo>
                  <a:lnTo>
                    <a:pt x="298" y="133"/>
                  </a:lnTo>
                  <a:lnTo>
                    <a:pt x="295" y="131"/>
                  </a:lnTo>
                  <a:lnTo>
                    <a:pt x="295" y="131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5" y="135"/>
                  </a:lnTo>
                  <a:lnTo>
                    <a:pt x="295" y="135"/>
                  </a:lnTo>
                  <a:lnTo>
                    <a:pt x="298" y="135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8" y="133"/>
                  </a:lnTo>
                  <a:close/>
                  <a:moveTo>
                    <a:pt x="305" y="112"/>
                  </a:moveTo>
                  <a:lnTo>
                    <a:pt x="305" y="112"/>
                  </a:lnTo>
                  <a:lnTo>
                    <a:pt x="305" y="112"/>
                  </a:lnTo>
                  <a:lnTo>
                    <a:pt x="307" y="112"/>
                  </a:lnTo>
                  <a:lnTo>
                    <a:pt x="310" y="109"/>
                  </a:lnTo>
                  <a:lnTo>
                    <a:pt x="310" y="109"/>
                  </a:lnTo>
                  <a:lnTo>
                    <a:pt x="302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2" y="112"/>
                  </a:lnTo>
                  <a:lnTo>
                    <a:pt x="302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2"/>
                  </a:lnTo>
                  <a:lnTo>
                    <a:pt x="300" y="114"/>
                  </a:lnTo>
                  <a:lnTo>
                    <a:pt x="300" y="112"/>
                  </a:lnTo>
                  <a:lnTo>
                    <a:pt x="305" y="112"/>
                  </a:lnTo>
                  <a:lnTo>
                    <a:pt x="305" y="112"/>
                  </a:lnTo>
                  <a:close/>
                  <a:moveTo>
                    <a:pt x="300" y="133"/>
                  </a:moveTo>
                  <a:lnTo>
                    <a:pt x="300" y="131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1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close/>
                  <a:moveTo>
                    <a:pt x="99" y="703"/>
                  </a:moveTo>
                  <a:lnTo>
                    <a:pt x="99" y="703"/>
                  </a:lnTo>
                  <a:lnTo>
                    <a:pt x="99" y="703"/>
                  </a:lnTo>
                  <a:lnTo>
                    <a:pt x="99" y="703"/>
                  </a:lnTo>
                  <a:lnTo>
                    <a:pt x="99" y="703"/>
                  </a:lnTo>
                  <a:lnTo>
                    <a:pt x="99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6"/>
                  </a:lnTo>
                  <a:lnTo>
                    <a:pt x="97" y="708"/>
                  </a:lnTo>
                  <a:lnTo>
                    <a:pt x="97" y="708"/>
                  </a:lnTo>
                  <a:lnTo>
                    <a:pt x="97" y="708"/>
                  </a:lnTo>
                  <a:lnTo>
                    <a:pt x="94" y="708"/>
                  </a:lnTo>
                  <a:lnTo>
                    <a:pt x="92" y="708"/>
                  </a:lnTo>
                  <a:lnTo>
                    <a:pt x="92" y="708"/>
                  </a:lnTo>
                  <a:lnTo>
                    <a:pt x="92" y="708"/>
                  </a:lnTo>
                  <a:lnTo>
                    <a:pt x="92" y="710"/>
                  </a:lnTo>
                  <a:lnTo>
                    <a:pt x="92" y="710"/>
                  </a:lnTo>
                  <a:lnTo>
                    <a:pt x="94" y="713"/>
                  </a:lnTo>
                  <a:lnTo>
                    <a:pt x="97" y="713"/>
                  </a:lnTo>
                  <a:lnTo>
                    <a:pt x="97" y="715"/>
                  </a:lnTo>
                  <a:lnTo>
                    <a:pt x="99" y="720"/>
                  </a:lnTo>
                  <a:lnTo>
                    <a:pt x="99" y="725"/>
                  </a:lnTo>
                  <a:lnTo>
                    <a:pt x="99" y="725"/>
                  </a:lnTo>
                  <a:lnTo>
                    <a:pt x="101" y="727"/>
                  </a:lnTo>
                  <a:lnTo>
                    <a:pt x="101" y="727"/>
                  </a:lnTo>
                  <a:lnTo>
                    <a:pt x="101" y="727"/>
                  </a:lnTo>
                  <a:lnTo>
                    <a:pt x="101" y="727"/>
                  </a:lnTo>
                  <a:lnTo>
                    <a:pt x="101" y="725"/>
                  </a:lnTo>
                  <a:lnTo>
                    <a:pt x="101" y="725"/>
                  </a:lnTo>
                  <a:lnTo>
                    <a:pt x="101" y="725"/>
                  </a:lnTo>
                  <a:lnTo>
                    <a:pt x="101" y="722"/>
                  </a:lnTo>
                  <a:lnTo>
                    <a:pt x="101" y="720"/>
                  </a:lnTo>
                  <a:lnTo>
                    <a:pt x="104" y="715"/>
                  </a:lnTo>
                  <a:lnTo>
                    <a:pt x="104" y="708"/>
                  </a:lnTo>
                  <a:lnTo>
                    <a:pt x="104" y="708"/>
                  </a:lnTo>
                  <a:lnTo>
                    <a:pt x="99" y="703"/>
                  </a:lnTo>
                  <a:close/>
                  <a:moveTo>
                    <a:pt x="215" y="748"/>
                  </a:moveTo>
                  <a:lnTo>
                    <a:pt x="215" y="748"/>
                  </a:lnTo>
                  <a:lnTo>
                    <a:pt x="215" y="746"/>
                  </a:lnTo>
                  <a:lnTo>
                    <a:pt x="213" y="744"/>
                  </a:lnTo>
                  <a:lnTo>
                    <a:pt x="210" y="741"/>
                  </a:lnTo>
                  <a:lnTo>
                    <a:pt x="210" y="741"/>
                  </a:lnTo>
                  <a:lnTo>
                    <a:pt x="208" y="741"/>
                  </a:lnTo>
                  <a:lnTo>
                    <a:pt x="208" y="741"/>
                  </a:lnTo>
                  <a:lnTo>
                    <a:pt x="208" y="741"/>
                  </a:lnTo>
                  <a:lnTo>
                    <a:pt x="210" y="741"/>
                  </a:lnTo>
                  <a:lnTo>
                    <a:pt x="210" y="744"/>
                  </a:lnTo>
                  <a:lnTo>
                    <a:pt x="210" y="744"/>
                  </a:lnTo>
                  <a:lnTo>
                    <a:pt x="210" y="744"/>
                  </a:lnTo>
                  <a:lnTo>
                    <a:pt x="210" y="746"/>
                  </a:lnTo>
                  <a:lnTo>
                    <a:pt x="213" y="748"/>
                  </a:lnTo>
                  <a:lnTo>
                    <a:pt x="215" y="751"/>
                  </a:lnTo>
                  <a:lnTo>
                    <a:pt x="215" y="751"/>
                  </a:lnTo>
                  <a:lnTo>
                    <a:pt x="215" y="751"/>
                  </a:lnTo>
                  <a:lnTo>
                    <a:pt x="215" y="751"/>
                  </a:lnTo>
                  <a:lnTo>
                    <a:pt x="215" y="748"/>
                  </a:lnTo>
                  <a:lnTo>
                    <a:pt x="215" y="748"/>
                  </a:lnTo>
                  <a:lnTo>
                    <a:pt x="215" y="748"/>
                  </a:lnTo>
                  <a:lnTo>
                    <a:pt x="215" y="748"/>
                  </a:lnTo>
                  <a:lnTo>
                    <a:pt x="217" y="751"/>
                  </a:lnTo>
                  <a:lnTo>
                    <a:pt x="217" y="751"/>
                  </a:lnTo>
                  <a:lnTo>
                    <a:pt x="217" y="751"/>
                  </a:lnTo>
                  <a:lnTo>
                    <a:pt x="217" y="753"/>
                  </a:lnTo>
                  <a:lnTo>
                    <a:pt x="217" y="753"/>
                  </a:lnTo>
                  <a:lnTo>
                    <a:pt x="220" y="751"/>
                  </a:lnTo>
                  <a:lnTo>
                    <a:pt x="220" y="751"/>
                  </a:lnTo>
                  <a:lnTo>
                    <a:pt x="220" y="748"/>
                  </a:lnTo>
                  <a:lnTo>
                    <a:pt x="220" y="748"/>
                  </a:lnTo>
                  <a:lnTo>
                    <a:pt x="215" y="748"/>
                  </a:lnTo>
                  <a:close/>
                  <a:moveTo>
                    <a:pt x="288" y="121"/>
                  </a:moveTo>
                  <a:lnTo>
                    <a:pt x="288" y="121"/>
                  </a:lnTo>
                  <a:lnTo>
                    <a:pt x="288" y="121"/>
                  </a:lnTo>
                  <a:lnTo>
                    <a:pt x="286" y="121"/>
                  </a:lnTo>
                  <a:lnTo>
                    <a:pt x="286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21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3" y="119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79" y="119"/>
                  </a:lnTo>
                  <a:lnTo>
                    <a:pt x="279" y="119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9" y="123"/>
                  </a:lnTo>
                  <a:lnTo>
                    <a:pt x="276" y="123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8"/>
                  </a:lnTo>
                  <a:lnTo>
                    <a:pt x="276" y="128"/>
                  </a:lnTo>
                  <a:lnTo>
                    <a:pt x="276" y="131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81" y="128"/>
                  </a:lnTo>
                  <a:lnTo>
                    <a:pt x="281" y="126"/>
                  </a:lnTo>
                  <a:lnTo>
                    <a:pt x="283" y="123"/>
                  </a:lnTo>
                  <a:lnTo>
                    <a:pt x="283" y="123"/>
                  </a:lnTo>
                  <a:lnTo>
                    <a:pt x="283" y="123"/>
                  </a:lnTo>
                  <a:lnTo>
                    <a:pt x="286" y="123"/>
                  </a:lnTo>
                  <a:lnTo>
                    <a:pt x="286" y="123"/>
                  </a:lnTo>
                  <a:lnTo>
                    <a:pt x="288" y="121"/>
                  </a:lnTo>
                  <a:lnTo>
                    <a:pt x="288" y="121"/>
                  </a:lnTo>
                  <a:close/>
                  <a:moveTo>
                    <a:pt x="281" y="142"/>
                  </a:moveTo>
                  <a:lnTo>
                    <a:pt x="281" y="142"/>
                  </a:lnTo>
                  <a:lnTo>
                    <a:pt x="281" y="142"/>
                  </a:lnTo>
                  <a:lnTo>
                    <a:pt x="281" y="140"/>
                  </a:lnTo>
                  <a:lnTo>
                    <a:pt x="281" y="140"/>
                  </a:lnTo>
                  <a:lnTo>
                    <a:pt x="286" y="138"/>
                  </a:lnTo>
                  <a:lnTo>
                    <a:pt x="286" y="135"/>
                  </a:lnTo>
                  <a:lnTo>
                    <a:pt x="286" y="135"/>
                  </a:lnTo>
                  <a:lnTo>
                    <a:pt x="286" y="135"/>
                  </a:lnTo>
                  <a:lnTo>
                    <a:pt x="286" y="133"/>
                  </a:lnTo>
                  <a:lnTo>
                    <a:pt x="286" y="133"/>
                  </a:lnTo>
                  <a:lnTo>
                    <a:pt x="286" y="135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81" y="138"/>
                  </a:lnTo>
                  <a:lnTo>
                    <a:pt x="281" y="138"/>
                  </a:lnTo>
                  <a:lnTo>
                    <a:pt x="281" y="140"/>
                  </a:lnTo>
                  <a:lnTo>
                    <a:pt x="281" y="140"/>
                  </a:lnTo>
                  <a:lnTo>
                    <a:pt x="281" y="140"/>
                  </a:lnTo>
                  <a:lnTo>
                    <a:pt x="281" y="142"/>
                  </a:lnTo>
                  <a:close/>
                  <a:moveTo>
                    <a:pt x="286" y="133"/>
                  </a:moveTo>
                  <a:lnTo>
                    <a:pt x="286" y="133"/>
                  </a:lnTo>
                  <a:lnTo>
                    <a:pt x="288" y="133"/>
                  </a:lnTo>
                  <a:lnTo>
                    <a:pt x="288" y="131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8" y="126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8" y="128"/>
                  </a:lnTo>
                  <a:lnTo>
                    <a:pt x="286" y="128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3"/>
                  </a:lnTo>
                  <a:lnTo>
                    <a:pt x="286" y="133"/>
                  </a:lnTo>
                  <a:lnTo>
                    <a:pt x="286" y="133"/>
                  </a:lnTo>
                  <a:lnTo>
                    <a:pt x="286" y="133"/>
                  </a:lnTo>
                  <a:close/>
                  <a:moveTo>
                    <a:pt x="260" y="142"/>
                  </a:moveTo>
                  <a:lnTo>
                    <a:pt x="262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57" y="142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5" y="14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0" y="142"/>
                  </a:lnTo>
                  <a:lnTo>
                    <a:pt x="253" y="142"/>
                  </a:lnTo>
                  <a:lnTo>
                    <a:pt x="253" y="145"/>
                  </a:lnTo>
                  <a:lnTo>
                    <a:pt x="255" y="145"/>
                  </a:lnTo>
                  <a:lnTo>
                    <a:pt x="255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5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47"/>
                  </a:lnTo>
                  <a:lnTo>
                    <a:pt x="257" y="150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60" y="147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2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close/>
                  <a:moveTo>
                    <a:pt x="281" y="138"/>
                  </a:moveTo>
                  <a:lnTo>
                    <a:pt x="281" y="138"/>
                  </a:lnTo>
                  <a:lnTo>
                    <a:pt x="281" y="138"/>
                  </a:lnTo>
                  <a:lnTo>
                    <a:pt x="283" y="138"/>
                  </a:lnTo>
                  <a:lnTo>
                    <a:pt x="283" y="135"/>
                  </a:lnTo>
                  <a:lnTo>
                    <a:pt x="283" y="135"/>
                  </a:lnTo>
                  <a:lnTo>
                    <a:pt x="283" y="133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3" y="131"/>
                  </a:lnTo>
                  <a:lnTo>
                    <a:pt x="281" y="133"/>
                  </a:lnTo>
                  <a:lnTo>
                    <a:pt x="281" y="133"/>
                  </a:lnTo>
                  <a:lnTo>
                    <a:pt x="281" y="135"/>
                  </a:lnTo>
                  <a:lnTo>
                    <a:pt x="281" y="135"/>
                  </a:lnTo>
                  <a:lnTo>
                    <a:pt x="279" y="135"/>
                  </a:lnTo>
                  <a:lnTo>
                    <a:pt x="279" y="138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9" y="138"/>
                  </a:lnTo>
                  <a:lnTo>
                    <a:pt x="281" y="138"/>
                  </a:lnTo>
                  <a:close/>
                  <a:moveTo>
                    <a:pt x="380" y="590"/>
                  </a:moveTo>
                  <a:lnTo>
                    <a:pt x="380" y="590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78" y="587"/>
                  </a:lnTo>
                  <a:lnTo>
                    <a:pt x="378" y="587"/>
                  </a:lnTo>
                  <a:lnTo>
                    <a:pt x="378" y="590"/>
                  </a:lnTo>
                  <a:lnTo>
                    <a:pt x="378" y="590"/>
                  </a:lnTo>
                  <a:lnTo>
                    <a:pt x="378" y="590"/>
                  </a:lnTo>
                  <a:lnTo>
                    <a:pt x="378" y="590"/>
                  </a:lnTo>
                  <a:lnTo>
                    <a:pt x="378" y="590"/>
                  </a:lnTo>
                  <a:lnTo>
                    <a:pt x="380" y="592"/>
                  </a:lnTo>
                  <a:lnTo>
                    <a:pt x="383" y="592"/>
                  </a:lnTo>
                  <a:lnTo>
                    <a:pt x="383" y="592"/>
                  </a:lnTo>
                  <a:lnTo>
                    <a:pt x="383" y="590"/>
                  </a:lnTo>
                  <a:lnTo>
                    <a:pt x="380" y="590"/>
                  </a:lnTo>
                  <a:close/>
                  <a:moveTo>
                    <a:pt x="246" y="140"/>
                  </a:moveTo>
                  <a:lnTo>
                    <a:pt x="248" y="140"/>
                  </a:lnTo>
                  <a:lnTo>
                    <a:pt x="248" y="142"/>
                  </a:lnTo>
                  <a:lnTo>
                    <a:pt x="248" y="145"/>
                  </a:lnTo>
                  <a:lnTo>
                    <a:pt x="248" y="145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42"/>
                  </a:lnTo>
                  <a:lnTo>
                    <a:pt x="248" y="140"/>
                  </a:lnTo>
                  <a:lnTo>
                    <a:pt x="248" y="140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6" y="135"/>
                  </a:lnTo>
                  <a:lnTo>
                    <a:pt x="243" y="138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46" y="140"/>
                  </a:lnTo>
                  <a:close/>
                  <a:moveTo>
                    <a:pt x="385" y="587"/>
                  </a:moveTo>
                  <a:lnTo>
                    <a:pt x="385" y="585"/>
                  </a:lnTo>
                  <a:lnTo>
                    <a:pt x="383" y="585"/>
                  </a:lnTo>
                  <a:lnTo>
                    <a:pt x="383" y="585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0" y="578"/>
                  </a:lnTo>
                  <a:lnTo>
                    <a:pt x="383" y="578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3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6"/>
                  </a:lnTo>
                  <a:lnTo>
                    <a:pt x="385" y="573"/>
                  </a:lnTo>
                  <a:lnTo>
                    <a:pt x="385" y="573"/>
                  </a:lnTo>
                  <a:lnTo>
                    <a:pt x="385" y="573"/>
                  </a:lnTo>
                  <a:lnTo>
                    <a:pt x="383" y="571"/>
                  </a:lnTo>
                  <a:lnTo>
                    <a:pt x="380" y="568"/>
                  </a:lnTo>
                  <a:lnTo>
                    <a:pt x="380" y="566"/>
                  </a:lnTo>
                  <a:lnTo>
                    <a:pt x="378" y="564"/>
                  </a:lnTo>
                  <a:lnTo>
                    <a:pt x="378" y="564"/>
                  </a:lnTo>
                  <a:lnTo>
                    <a:pt x="378" y="564"/>
                  </a:lnTo>
                  <a:lnTo>
                    <a:pt x="378" y="564"/>
                  </a:lnTo>
                  <a:lnTo>
                    <a:pt x="378" y="561"/>
                  </a:lnTo>
                  <a:lnTo>
                    <a:pt x="378" y="561"/>
                  </a:lnTo>
                  <a:lnTo>
                    <a:pt x="378" y="561"/>
                  </a:lnTo>
                  <a:lnTo>
                    <a:pt x="376" y="559"/>
                  </a:lnTo>
                  <a:lnTo>
                    <a:pt x="378" y="559"/>
                  </a:lnTo>
                  <a:lnTo>
                    <a:pt x="378" y="559"/>
                  </a:lnTo>
                  <a:lnTo>
                    <a:pt x="378" y="557"/>
                  </a:lnTo>
                  <a:lnTo>
                    <a:pt x="378" y="557"/>
                  </a:lnTo>
                  <a:lnTo>
                    <a:pt x="378" y="557"/>
                  </a:lnTo>
                  <a:lnTo>
                    <a:pt x="378" y="554"/>
                  </a:lnTo>
                  <a:lnTo>
                    <a:pt x="378" y="554"/>
                  </a:lnTo>
                  <a:lnTo>
                    <a:pt x="378" y="554"/>
                  </a:lnTo>
                  <a:lnTo>
                    <a:pt x="378" y="552"/>
                  </a:lnTo>
                  <a:lnTo>
                    <a:pt x="378" y="552"/>
                  </a:lnTo>
                  <a:lnTo>
                    <a:pt x="378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8" y="552"/>
                  </a:lnTo>
                  <a:lnTo>
                    <a:pt x="378" y="552"/>
                  </a:lnTo>
                  <a:lnTo>
                    <a:pt x="376" y="554"/>
                  </a:lnTo>
                  <a:lnTo>
                    <a:pt x="376" y="554"/>
                  </a:lnTo>
                  <a:lnTo>
                    <a:pt x="376" y="557"/>
                  </a:lnTo>
                  <a:lnTo>
                    <a:pt x="376" y="554"/>
                  </a:lnTo>
                  <a:lnTo>
                    <a:pt x="376" y="554"/>
                  </a:lnTo>
                  <a:lnTo>
                    <a:pt x="373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52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8" y="549"/>
                  </a:lnTo>
                  <a:lnTo>
                    <a:pt x="378" y="549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6" y="549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3" y="547"/>
                  </a:lnTo>
                  <a:lnTo>
                    <a:pt x="373" y="545"/>
                  </a:lnTo>
                  <a:lnTo>
                    <a:pt x="373" y="545"/>
                  </a:lnTo>
                  <a:lnTo>
                    <a:pt x="373" y="545"/>
                  </a:lnTo>
                  <a:lnTo>
                    <a:pt x="373" y="545"/>
                  </a:lnTo>
                  <a:lnTo>
                    <a:pt x="373" y="545"/>
                  </a:lnTo>
                  <a:lnTo>
                    <a:pt x="373" y="542"/>
                  </a:lnTo>
                  <a:lnTo>
                    <a:pt x="373" y="542"/>
                  </a:lnTo>
                  <a:lnTo>
                    <a:pt x="373" y="542"/>
                  </a:lnTo>
                  <a:lnTo>
                    <a:pt x="373" y="542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6" y="545"/>
                  </a:lnTo>
                  <a:lnTo>
                    <a:pt x="378" y="547"/>
                  </a:lnTo>
                  <a:lnTo>
                    <a:pt x="378" y="547"/>
                  </a:lnTo>
                  <a:lnTo>
                    <a:pt x="378" y="545"/>
                  </a:lnTo>
                  <a:lnTo>
                    <a:pt x="378" y="545"/>
                  </a:lnTo>
                  <a:lnTo>
                    <a:pt x="378" y="545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8" y="542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6" y="542"/>
                  </a:lnTo>
                  <a:lnTo>
                    <a:pt x="378" y="540"/>
                  </a:lnTo>
                  <a:lnTo>
                    <a:pt x="378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3" y="540"/>
                  </a:lnTo>
                  <a:lnTo>
                    <a:pt x="376" y="540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3" y="538"/>
                  </a:lnTo>
                  <a:lnTo>
                    <a:pt x="373" y="538"/>
                  </a:lnTo>
                  <a:lnTo>
                    <a:pt x="373" y="538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71" y="533"/>
                  </a:lnTo>
                  <a:lnTo>
                    <a:pt x="373" y="533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76" y="538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40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8"/>
                  </a:lnTo>
                  <a:lnTo>
                    <a:pt x="376" y="535"/>
                  </a:lnTo>
                  <a:lnTo>
                    <a:pt x="376" y="535"/>
                  </a:lnTo>
                  <a:lnTo>
                    <a:pt x="373" y="535"/>
                  </a:lnTo>
                  <a:lnTo>
                    <a:pt x="373" y="535"/>
                  </a:lnTo>
                  <a:lnTo>
                    <a:pt x="373" y="533"/>
                  </a:lnTo>
                  <a:lnTo>
                    <a:pt x="373" y="533"/>
                  </a:lnTo>
                  <a:lnTo>
                    <a:pt x="373" y="531"/>
                  </a:lnTo>
                  <a:lnTo>
                    <a:pt x="373" y="531"/>
                  </a:lnTo>
                  <a:lnTo>
                    <a:pt x="373" y="531"/>
                  </a:lnTo>
                  <a:lnTo>
                    <a:pt x="373" y="531"/>
                  </a:lnTo>
                  <a:lnTo>
                    <a:pt x="373" y="528"/>
                  </a:lnTo>
                  <a:lnTo>
                    <a:pt x="373" y="528"/>
                  </a:lnTo>
                  <a:lnTo>
                    <a:pt x="373" y="528"/>
                  </a:lnTo>
                  <a:lnTo>
                    <a:pt x="373" y="526"/>
                  </a:lnTo>
                  <a:lnTo>
                    <a:pt x="373" y="526"/>
                  </a:lnTo>
                  <a:lnTo>
                    <a:pt x="373" y="526"/>
                  </a:lnTo>
                  <a:lnTo>
                    <a:pt x="373" y="526"/>
                  </a:lnTo>
                  <a:lnTo>
                    <a:pt x="373" y="526"/>
                  </a:lnTo>
                  <a:lnTo>
                    <a:pt x="373" y="523"/>
                  </a:lnTo>
                  <a:lnTo>
                    <a:pt x="373" y="523"/>
                  </a:lnTo>
                  <a:lnTo>
                    <a:pt x="373" y="521"/>
                  </a:lnTo>
                  <a:lnTo>
                    <a:pt x="373" y="521"/>
                  </a:lnTo>
                  <a:lnTo>
                    <a:pt x="373" y="521"/>
                  </a:lnTo>
                  <a:lnTo>
                    <a:pt x="373" y="521"/>
                  </a:lnTo>
                  <a:lnTo>
                    <a:pt x="376" y="523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8"/>
                  </a:lnTo>
                  <a:lnTo>
                    <a:pt x="376" y="526"/>
                  </a:lnTo>
                  <a:lnTo>
                    <a:pt x="378" y="521"/>
                  </a:lnTo>
                  <a:lnTo>
                    <a:pt x="376" y="521"/>
                  </a:lnTo>
                  <a:lnTo>
                    <a:pt x="376" y="519"/>
                  </a:lnTo>
                  <a:lnTo>
                    <a:pt x="376" y="519"/>
                  </a:lnTo>
                  <a:lnTo>
                    <a:pt x="373" y="514"/>
                  </a:lnTo>
                  <a:lnTo>
                    <a:pt x="373" y="509"/>
                  </a:lnTo>
                  <a:lnTo>
                    <a:pt x="371" y="509"/>
                  </a:lnTo>
                  <a:lnTo>
                    <a:pt x="371" y="507"/>
                  </a:lnTo>
                  <a:lnTo>
                    <a:pt x="371" y="507"/>
                  </a:lnTo>
                  <a:lnTo>
                    <a:pt x="371" y="505"/>
                  </a:lnTo>
                  <a:lnTo>
                    <a:pt x="371" y="505"/>
                  </a:lnTo>
                  <a:lnTo>
                    <a:pt x="371" y="507"/>
                  </a:lnTo>
                  <a:lnTo>
                    <a:pt x="371" y="507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1" y="505"/>
                  </a:lnTo>
                  <a:lnTo>
                    <a:pt x="371" y="502"/>
                  </a:lnTo>
                  <a:lnTo>
                    <a:pt x="371" y="502"/>
                  </a:lnTo>
                  <a:lnTo>
                    <a:pt x="371" y="500"/>
                  </a:lnTo>
                  <a:lnTo>
                    <a:pt x="371" y="500"/>
                  </a:lnTo>
                  <a:lnTo>
                    <a:pt x="371" y="497"/>
                  </a:lnTo>
                  <a:lnTo>
                    <a:pt x="369" y="497"/>
                  </a:lnTo>
                  <a:lnTo>
                    <a:pt x="369" y="495"/>
                  </a:lnTo>
                  <a:lnTo>
                    <a:pt x="369" y="495"/>
                  </a:lnTo>
                  <a:lnTo>
                    <a:pt x="369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6" y="488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6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3"/>
                  </a:lnTo>
                  <a:lnTo>
                    <a:pt x="366" y="483"/>
                  </a:lnTo>
                  <a:lnTo>
                    <a:pt x="366" y="483"/>
                  </a:lnTo>
                  <a:lnTo>
                    <a:pt x="366" y="481"/>
                  </a:lnTo>
                  <a:lnTo>
                    <a:pt x="364" y="478"/>
                  </a:lnTo>
                  <a:lnTo>
                    <a:pt x="364" y="478"/>
                  </a:lnTo>
                  <a:lnTo>
                    <a:pt x="364" y="478"/>
                  </a:lnTo>
                  <a:lnTo>
                    <a:pt x="366" y="478"/>
                  </a:lnTo>
                  <a:lnTo>
                    <a:pt x="366" y="478"/>
                  </a:lnTo>
                  <a:lnTo>
                    <a:pt x="366" y="476"/>
                  </a:lnTo>
                  <a:lnTo>
                    <a:pt x="366" y="476"/>
                  </a:lnTo>
                  <a:lnTo>
                    <a:pt x="364" y="474"/>
                  </a:lnTo>
                  <a:lnTo>
                    <a:pt x="364" y="471"/>
                  </a:lnTo>
                  <a:lnTo>
                    <a:pt x="362" y="471"/>
                  </a:lnTo>
                  <a:lnTo>
                    <a:pt x="362" y="471"/>
                  </a:lnTo>
                  <a:lnTo>
                    <a:pt x="359" y="469"/>
                  </a:lnTo>
                  <a:lnTo>
                    <a:pt x="359" y="469"/>
                  </a:lnTo>
                  <a:lnTo>
                    <a:pt x="362" y="469"/>
                  </a:lnTo>
                  <a:lnTo>
                    <a:pt x="357" y="462"/>
                  </a:lnTo>
                  <a:lnTo>
                    <a:pt x="357" y="457"/>
                  </a:lnTo>
                  <a:lnTo>
                    <a:pt x="357" y="452"/>
                  </a:lnTo>
                  <a:lnTo>
                    <a:pt x="357" y="452"/>
                  </a:lnTo>
                  <a:lnTo>
                    <a:pt x="357" y="455"/>
                  </a:lnTo>
                  <a:lnTo>
                    <a:pt x="357" y="455"/>
                  </a:lnTo>
                  <a:lnTo>
                    <a:pt x="354" y="455"/>
                  </a:lnTo>
                  <a:lnTo>
                    <a:pt x="354" y="455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4" y="452"/>
                  </a:lnTo>
                  <a:lnTo>
                    <a:pt x="357" y="452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9" y="448"/>
                  </a:lnTo>
                  <a:lnTo>
                    <a:pt x="359" y="448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7" y="448"/>
                  </a:lnTo>
                  <a:lnTo>
                    <a:pt x="354" y="445"/>
                  </a:lnTo>
                  <a:lnTo>
                    <a:pt x="354" y="445"/>
                  </a:lnTo>
                  <a:lnTo>
                    <a:pt x="354" y="443"/>
                  </a:lnTo>
                  <a:lnTo>
                    <a:pt x="354" y="443"/>
                  </a:lnTo>
                  <a:lnTo>
                    <a:pt x="352" y="441"/>
                  </a:lnTo>
                  <a:lnTo>
                    <a:pt x="352" y="441"/>
                  </a:lnTo>
                  <a:lnTo>
                    <a:pt x="352" y="441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0" y="438"/>
                  </a:lnTo>
                  <a:lnTo>
                    <a:pt x="352" y="438"/>
                  </a:lnTo>
                  <a:lnTo>
                    <a:pt x="352" y="438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2" y="443"/>
                  </a:lnTo>
                  <a:lnTo>
                    <a:pt x="352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3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50" y="441"/>
                  </a:lnTo>
                  <a:lnTo>
                    <a:pt x="347" y="441"/>
                  </a:lnTo>
                  <a:lnTo>
                    <a:pt x="347" y="438"/>
                  </a:lnTo>
                  <a:lnTo>
                    <a:pt x="347" y="438"/>
                  </a:lnTo>
                  <a:lnTo>
                    <a:pt x="347" y="438"/>
                  </a:lnTo>
                  <a:lnTo>
                    <a:pt x="345" y="438"/>
                  </a:lnTo>
                  <a:lnTo>
                    <a:pt x="345" y="436"/>
                  </a:lnTo>
                  <a:lnTo>
                    <a:pt x="345" y="436"/>
                  </a:lnTo>
                  <a:lnTo>
                    <a:pt x="345" y="434"/>
                  </a:lnTo>
                  <a:lnTo>
                    <a:pt x="345" y="434"/>
                  </a:lnTo>
                  <a:lnTo>
                    <a:pt x="343" y="436"/>
                  </a:lnTo>
                  <a:lnTo>
                    <a:pt x="343" y="438"/>
                  </a:lnTo>
                  <a:lnTo>
                    <a:pt x="343" y="436"/>
                  </a:lnTo>
                  <a:lnTo>
                    <a:pt x="340" y="436"/>
                  </a:lnTo>
                  <a:lnTo>
                    <a:pt x="343" y="434"/>
                  </a:lnTo>
                  <a:lnTo>
                    <a:pt x="343" y="434"/>
                  </a:lnTo>
                  <a:lnTo>
                    <a:pt x="343" y="434"/>
                  </a:lnTo>
                  <a:lnTo>
                    <a:pt x="343" y="436"/>
                  </a:lnTo>
                  <a:lnTo>
                    <a:pt x="345" y="434"/>
                  </a:lnTo>
                  <a:lnTo>
                    <a:pt x="345" y="434"/>
                  </a:lnTo>
                  <a:lnTo>
                    <a:pt x="343" y="434"/>
                  </a:lnTo>
                  <a:lnTo>
                    <a:pt x="340" y="431"/>
                  </a:lnTo>
                  <a:lnTo>
                    <a:pt x="333" y="422"/>
                  </a:lnTo>
                  <a:lnTo>
                    <a:pt x="331" y="417"/>
                  </a:lnTo>
                  <a:lnTo>
                    <a:pt x="331" y="415"/>
                  </a:lnTo>
                  <a:lnTo>
                    <a:pt x="331" y="412"/>
                  </a:lnTo>
                  <a:lnTo>
                    <a:pt x="328" y="412"/>
                  </a:lnTo>
                  <a:lnTo>
                    <a:pt x="328" y="415"/>
                  </a:lnTo>
                  <a:lnTo>
                    <a:pt x="328" y="415"/>
                  </a:lnTo>
                  <a:lnTo>
                    <a:pt x="328" y="415"/>
                  </a:lnTo>
                  <a:lnTo>
                    <a:pt x="328" y="415"/>
                  </a:lnTo>
                  <a:lnTo>
                    <a:pt x="328" y="415"/>
                  </a:lnTo>
                  <a:lnTo>
                    <a:pt x="328" y="412"/>
                  </a:lnTo>
                  <a:lnTo>
                    <a:pt x="328" y="412"/>
                  </a:lnTo>
                  <a:lnTo>
                    <a:pt x="328" y="412"/>
                  </a:lnTo>
                  <a:lnTo>
                    <a:pt x="328" y="412"/>
                  </a:lnTo>
                  <a:lnTo>
                    <a:pt x="328" y="412"/>
                  </a:lnTo>
                  <a:lnTo>
                    <a:pt x="324" y="410"/>
                  </a:lnTo>
                  <a:lnTo>
                    <a:pt x="324" y="407"/>
                  </a:lnTo>
                  <a:lnTo>
                    <a:pt x="324" y="407"/>
                  </a:lnTo>
                  <a:lnTo>
                    <a:pt x="324" y="407"/>
                  </a:lnTo>
                  <a:lnTo>
                    <a:pt x="321" y="405"/>
                  </a:lnTo>
                  <a:lnTo>
                    <a:pt x="321" y="403"/>
                  </a:lnTo>
                  <a:lnTo>
                    <a:pt x="321" y="400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6" y="398"/>
                  </a:lnTo>
                  <a:lnTo>
                    <a:pt x="326" y="398"/>
                  </a:lnTo>
                  <a:lnTo>
                    <a:pt x="326" y="398"/>
                  </a:lnTo>
                  <a:lnTo>
                    <a:pt x="326" y="398"/>
                  </a:lnTo>
                  <a:lnTo>
                    <a:pt x="326" y="400"/>
                  </a:lnTo>
                  <a:lnTo>
                    <a:pt x="326" y="400"/>
                  </a:lnTo>
                  <a:lnTo>
                    <a:pt x="324" y="400"/>
                  </a:lnTo>
                  <a:lnTo>
                    <a:pt x="324" y="398"/>
                  </a:lnTo>
                  <a:lnTo>
                    <a:pt x="324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398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0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19" y="407"/>
                  </a:lnTo>
                  <a:lnTo>
                    <a:pt x="319" y="407"/>
                  </a:lnTo>
                  <a:lnTo>
                    <a:pt x="319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21" y="403"/>
                  </a:lnTo>
                  <a:lnTo>
                    <a:pt x="321" y="403"/>
                  </a:lnTo>
                  <a:lnTo>
                    <a:pt x="319" y="403"/>
                  </a:lnTo>
                  <a:lnTo>
                    <a:pt x="319" y="403"/>
                  </a:lnTo>
                  <a:lnTo>
                    <a:pt x="319" y="403"/>
                  </a:lnTo>
                  <a:lnTo>
                    <a:pt x="319" y="403"/>
                  </a:lnTo>
                  <a:lnTo>
                    <a:pt x="317" y="400"/>
                  </a:lnTo>
                  <a:lnTo>
                    <a:pt x="317" y="400"/>
                  </a:lnTo>
                  <a:lnTo>
                    <a:pt x="317" y="398"/>
                  </a:lnTo>
                  <a:lnTo>
                    <a:pt x="317" y="398"/>
                  </a:lnTo>
                  <a:lnTo>
                    <a:pt x="319" y="396"/>
                  </a:lnTo>
                  <a:lnTo>
                    <a:pt x="319" y="396"/>
                  </a:lnTo>
                  <a:lnTo>
                    <a:pt x="319" y="396"/>
                  </a:lnTo>
                  <a:lnTo>
                    <a:pt x="319" y="396"/>
                  </a:lnTo>
                  <a:lnTo>
                    <a:pt x="317" y="396"/>
                  </a:lnTo>
                  <a:lnTo>
                    <a:pt x="314" y="396"/>
                  </a:lnTo>
                  <a:lnTo>
                    <a:pt x="314" y="393"/>
                  </a:lnTo>
                  <a:lnTo>
                    <a:pt x="314" y="393"/>
                  </a:lnTo>
                  <a:lnTo>
                    <a:pt x="314" y="396"/>
                  </a:lnTo>
                  <a:lnTo>
                    <a:pt x="312" y="393"/>
                  </a:lnTo>
                  <a:lnTo>
                    <a:pt x="312" y="393"/>
                  </a:lnTo>
                  <a:lnTo>
                    <a:pt x="312" y="393"/>
                  </a:lnTo>
                  <a:lnTo>
                    <a:pt x="312" y="393"/>
                  </a:lnTo>
                  <a:lnTo>
                    <a:pt x="312" y="393"/>
                  </a:lnTo>
                  <a:lnTo>
                    <a:pt x="314" y="393"/>
                  </a:lnTo>
                  <a:lnTo>
                    <a:pt x="312" y="391"/>
                  </a:lnTo>
                  <a:lnTo>
                    <a:pt x="312" y="391"/>
                  </a:lnTo>
                  <a:lnTo>
                    <a:pt x="312" y="389"/>
                  </a:lnTo>
                  <a:lnTo>
                    <a:pt x="312" y="389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10" y="389"/>
                  </a:lnTo>
                  <a:lnTo>
                    <a:pt x="307" y="389"/>
                  </a:lnTo>
                  <a:lnTo>
                    <a:pt x="305" y="389"/>
                  </a:lnTo>
                  <a:lnTo>
                    <a:pt x="305" y="389"/>
                  </a:lnTo>
                  <a:lnTo>
                    <a:pt x="305" y="389"/>
                  </a:lnTo>
                  <a:lnTo>
                    <a:pt x="305" y="391"/>
                  </a:lnTo>
                  <a:lnTo>
                    <a:pt x="305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2" y="391"/>
                  </a:lnTo>
                  <a:lnTo>
                    <a:pt x="300" y="391"/>
                  </a:lnTo>
                  <a:lnTo>
                    <a:pt x="300" y="391"/>
                  </a:lnTo>
                  <a:lnTo>
                    <a:pt x="300" y="391"/>
                  </a:lnTo>
                  <a:lnTo>
                    <a:pt x="298" y="391"/>
                  </a:lnTo>
                  <a:lnTo>
                    <a:pt x="298" y="389"/>
                  </a:lnTo>
                  <a:lnTo>
                    <a:pt x="298" y="386"/>
                  </a:lnTo>
                  <a:lnTo>
                    <a:pt x="298" y="386"/>
                  </a:lnTo>
                  <a:lnTo>
                    <a:pt x="298" y="386"/>
                  </a:lnTo>
                  <a:lnTo>
                    <a:pt x="298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300" y="386"/>
                  </a:lnTo>
                  <a:lnTo>
                    <a:pt x="298" y="384"/>
                  </a:lnTo>
                  <a:lnTo>
                    <a:pt x="298" y="384"/>
                  </a:lnTo>
                  <a:lnTo>
                    <a:pt x="295" y="381"/>
                  </a:lnTo>
                  <a:lnTo>
                    <a:pt x="295" y="381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3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9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288" y="374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3" y="374"/>
                  </a:lnTo>
                  <a:lnTo>
                    <a:pt x="283" y="374"/>
                  </a:lnTo>
                  <a:lnTo>
                    <a:pt x="279" y="372"/>
                  </a:lnTo>
                  <a:lnTo>
                    <a:pt x="281" y="372"/>
                  </a:lnTo>
                  <a:lnTo>
                    <a:pt x="288" y="374"/>
                  </a:lnTo>
                  <a:lnTo>
                    <a:pt x="291" y="374"/>
                  </a:lnTo>
                  <a:lnTo>
                    <a:pt x="291" y="374"/>
                  </a:lnTo>
                  <a:lnTo>
                    <a:pt x="288" y="374"/>
                  </a:lnTo>
                  <a:lnTo>
                    <a:pt x="281" y="370"/>
                  </a:lnTo>
                  <a:lnTo>
                    <a:pt x="279" y="367"/>
                  </a:lnTo>
                  <a:lnTo>
                    <a:pt x="276" y="365"/>
                  </a:lnTo>
                  <a:lnTo>
                    <a:pt x="269" y="360"/>
                  </a:lnTo>
                  <a:lnTo>
                    <a:pt x="269" y="358"/>
                  </a:lnTo>
                  <a:lnTo>
                    <a:pt x="269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60"/>
                  </a:lnTo>
                  <a:lnTo>
                    <a:pt x="267" y="360"/>
                  </a:lnTo>
                  <a:lnTo>
                    <a:pt x="265" y="360"/>
                  </a:lnTo>
                  <a:lnTo>
                    <a:pt x="265" y="360"/>
                  </a:lnTo>
                  <a:lnTo>
                    <a:pt x="265" y="360"/>
                  </a:lnTo>
                  <a:lnTo>
                    <a:pt x="265" y="360"/>
                  </a:lnTo>
                  <a:lnTo>
                    <a:pt x="265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8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2" y="353"/>
                  </a:lnTo>
                  <a:lnTo>
                    <a:pt x="262" y="351"/>
                  </a:lnTo>
                  <a:lnTo>
                    <a:pt x="262" y="348"/>
                  </a:lnTo>
                  <a:lnTo>
                    <a:pt x="262" y="348"/>
                  </a:lnTo>
                  <a:lnTo>
                    <a:pt x="257" y="344"/>
                  </a:lnTo>
                  <a:lnTo>
                    <a:pt x="253" y="341"/>
                  </a:lnTo>
                  <a:lnTo>
                    <a:pt x="243" y="334"/>
                  </a:lnTo>
                  <a:lnTo>
                    <a:pt x="239" y="329"/>
                  </a:lnTo>
                  <a:lnTo>
                    <a:pt x="239" y="327"/>
                  </a:lnTo>
                  <a:lnTo>
                    <a:pt x="239" y="327"/>
                  </a:lnTo>
                  <a:lnTo>
                    <a:pt x="239" y="327"/>
                  </a:lnTo>
                  <a:lnTo>
                    <a:pt x="236" y="327"/>
                  </a:lnTo>
                  <a:lnTo>
                    <a:pt x="236" y="327"/>
                  </a:lnTo>
                  <a:lnTo>
                    <a:pt x="236" y="327"/>
                  </a:lnTo>
                  <a:lnTo>
                    <a:pt x="236" y="325"/>
                  </a:lnTo>
                  <a:lnTo>
                    <a:pt x="234" y="320"/>
                  </a:lnTo>
                  <a:lnTo>
                    <a:pt x="231" y="318"/>
                  </a:lnTo>
                  <a:lnTo>
                    <a:pt x="231" y="315"/>
                  </a:lnTo>
                  <a:lnTo>
                    <a:pt x="229" y="315"/>
                  </a:lnTo>
                  <a:lnTo>
                    <a:pt x="229" y="315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24" y="315"/>
                  </a:lnTo>
                  <a:lnTo>
                    <a:pt x="224" y="313"/>
                  </a:lnTo>
                  <a:lnTo>
                    <a:pt x="224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4" y="313"/>
                  </a:lnTo>
                  <a:lnTo>
                    <a:pt x="222" y="313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0" y="310"/>
                  </a:lnTo>
                  <a:lnTo>
                    <a:pt x="224" y="310"/>
                  </a:lnTo>
                  <a:lnTo>
                    <a:pt x="224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7" y="313"/>
                  </a:lnTo>
                  <a:lnTo>
                    <a:pt x="229" y="315"/>
                  </a:lnTo>
                  <a:lnTo>
                    <a:pt x="229" y="315"/>
                  </a:lnTo>
                  <a:lnTo>
                    <a:pt x="229" y="313"/>
                  </a:lnTo>
                  <a:lnTo>
                    <a:pt x="229" y="313"/>
                  </a:lnTo>
                  <a:lnTo>
                    <a:pt x="229" y="313"/>
                  </a:lnTo>
                  <a:lnTo>
                    <a:pt x="229" y="313"/>
                  </a:lnTo>
                  <a:lnTo>
                    <a:pt x="229" y="308"/>
                  </a:lnTo>
                  <a:lnTo>
                    <a:pt x="227" y="308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6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9" y="303"/>
                  </a:lnTo>
                  <a:lnTo>
                    <a:pt x="229" y="303"/>
                  </a:lnTo>
                  <a:lnTo>
                    <a:pt x="229" y="303"/>
                  </a:lnTo>
                  <a:lnTo>
                    <a:pt x="229" y="301"/>
                  </a:lnTo>
                  <a:lnTo>
                    <a:pt x="231" y="301"/>
                  </a:lnTo>
                  <a:lnTo>
                    <a:pt x="231" y="301"/>
                  </a:lnTo>
                  <a:lnTo>
                    <a:pt x="231" y="301"/>
                  </a:lnTo>
                  <a:lnTo>
                    <a:pt x="227" y="296"/>
                  </a:lnTo>
                  <a:lnTo>
                    <a:pt x="227" y="294"/>
                  </a:lnTo>
                  <a:lnTo>
                    <a:pt x="227" y="294"/>
                  </a:lnTo>
                  <a:lnTo>
                    <a:pt x="227" y="292"/>
                  </a:lnTo>
                  <a:lnTo>
                    <a:pt x="227" y="292"/>
                  </a:lnTo>
                  <a:lnTo>
                    <a:pt x="227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4" y="292"/>
                  </a:lnTo>
                  <a:lnTo>
                    <a:pt x="222" y="292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4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0" y="294"/>
                  </a:lnTo>
                  <a:lnTo>
                    <a:pt x="220" y="292"/>
                  </a:lnTo>
                  <a:lnTo>
                    <a:pt x="220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2" y="289"/>
                  </a:lnTo>
                  <a:lnTo>
                    <a:pt x="220" y="289"/>
                  </a:lnTo>
                  <a:lnTo>
                    <a:pt x="217" y="287"/>
                  </a:lnTo>
                  <a:lnTo>
                    <a:pt x="217" y="287"/>
                  </a:lnTo>
                  <a:lnTo>
                    <a:pt x="217" y="287"/>
                  </a:lnTo>
                  <a:lnTo>
                    <a:pt x="217" y="287"/>
                  </a:lnTo>
                  <a:lnTo>
                    <a:pt x="213" y="284"/>
                  </a:lnTo>
                  <a:lnTo>
                    <a:pt x="213" y="284"/>
                  </a:lnTo>
                  <a:lnTo>
                    <a:pt x="210" y="284"/>
                  </a:lnTo>
                  <a:lnTo>
                    <a:pt x="210" y="284"/>
                  </a:lnTo>
                  <a:lnTo>
                    <a:pt x="210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0" y="282"/>
                  </a:lnTo>
                  <a:lnTo>
                    <a:pt x="210" y="282"/>
                  </a:lnTo>
                  <a:lnTo>
                    <a:pt x="205" y="280"/>
                  </a:lnTo>
                  <a:lnTo>
                    <a:pt x="205" y="277"/>
                  </a:lnTo>
                  <a:lnTo>
                    <a:pt x="203" y="277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1" y="275"/>
                  </a:lnTo>
                  <a:lnTo>
                    <a:pt x="201" y="273"/>
                  </a:lnTo>
                  <a:lnTo>
                    <a:pt x="201" y="273"/>
                  </a:lnTo>
                  <a:lnTo>
                    <a:pt x="198" y="273"/>
                  </a:lnTo>
                  <a:lnTo>
                    <a:pt x="198" y="270"/>
                  </a:lnTo>
                  <a:lnTo>
                    <a:pt x="194" y="265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94" y="258"/>
                  </a:lnTo>
                  <a:lnTo>
                    <a:pt x="194" y="256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1" y="258"/>
                  </a:lnTo>
                  <a:lnTo>
                    <a:pt x="191" y="258"/>
                  </a:lnTo>
                  <a:lnTo>
                    <a:pt x="191" y="256"/>
                  </a:lnTo>
                  <a:lnTo>
                    <a:pt x="191" y="256"/>
                  </a:lnTo>
                  <a:lnTo>
                    <a:pt x="191" y="254"/>
                  </a:lnTo>
                  <a:lnTo>
                    <a:pt x="189" y="254"/>
                  </a:lnTo>
                  <a:lnTo>
                    <a:pt x="189" y="254"/>
                  </a:lnTo>
                  <a:lnTo>
                    <a:pt x="189" y="254"/>
                  </a:lnTo>
                  <a:lnTo>
                    <a:pt x="187" y="254"/>
                  </a:lnTo>
                  <a:lnTo>
                    <a:pt x="187" y="251"/>
                  </a:lnTo>
                  <a:lnTo>
                    <a:pt x="187" y="251"/>
                  </a:lnTo>
                  <a:lnTo>
                    <a:pt x="187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9" y="251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4" y="247"/>
                  </a:lnTo>
                  <a:lnTo>
                    <a:pt x="184" y="247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4"/>
                  </a:lnTo>
                  <a:lnTo>
                    <a:pt x="184" y="242"/>
                  </a:lnTo>
                  <a:lnTo>
                    <a:pt x="184" y="239"/>
                  </a:lnTo>
                  <a:lnTo>
                    <a:pt x="187" y="237"/>
                  </a:lnTo>
                  <a:lnTo>
                    <a:pt x="189" y="239"/>
                  </a:lnTo>
                  <a:lnTo>
                    <a:pt x="189" y="237"/>
                  </a:lnTo>
                  <a:lnTo>
                    <a:pt x="189" y="237"/>
                  </a:lnTo>
                  <a:lnTo>
                    <a:pt x="191" y="237"/>
                  </a:lnTo>
                  <a:lnTo>
                    <a:pt x="189" y="235"/>
                  </a:lnTo>
                  <a:lnTo>
                    <a:pt x="189" y="235"/>
                  </a:lnTo>
                  <a:lnTo>
                    <a:pt x="191" y="230"/>
                  </a:lnTo>
                  <a:lnTo>
                    <a:pt x="191" y="230"/>
                  </a:lnTo>
                  <a:lnTo>
                    <a:pt x="191" y="230"/>
                  </a:lnTo>
                  <a:lnTo>
                    <a:pt x="191" y="230"/>
                  </a:lnTo>
                  <a:lnTo>
                    <a:pt x="191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4" y="223"/>
                  </a:lnTo>
                  <a:lnTo>
                    <a:pt x="194" y="223"/>
                  </a:lnTo>
                  <a:lnTo>
                    <a:pt x="194" y="221"/>
                  </a:lnTo>
                  <a:lnTo>
                    <a:pt x="191" y="221"/>
                  </a:lnTo>
                  <a:lnTo>
                    <a:pt x="191" y="221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194" y="218"/>
                  </a:lnTo>
                  <a:lnTo>
                    <a:pt x="194" y="213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94" y="209"/>
                  </a:lnTo>
                  <a:lnTo>
                    <a:pt x="196" y="206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198" y="202"/>
                  </a:lnTo>
                  <a:lnTo>
                    <a:pt x="201" y="202"/>
                  </a:lnTo>
                  <a:lnTo>
                    <a:pt x="201" y="199"/>
                  </a:lnTo>
                  <a:lnTo>
                    <a:pt x="198" y="199"/>
                  </a:lnTo>
                  <a:lnTo>
                    <a:pt x="198" y="202"/>
                  </a:lnTo>
                  <a:lnTo>
                    <a:pt x="198" y="202"/>
                  </a:lnTo>
                  <a:lnTo>
                    <a:pt x="196" y="202"/>
                  </a:lnTo>
                  <a:lnTo>
                    <a:pt x="198" y="199"/>
                  </a:lnTo>
                  <a:lnTo>
                    <a:pt x="198" y="199"/>
                  </a:lnTo>
                  <a:lnTo>
                    <a:pt x="198" y="199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201" y="199"/>
                  </a:lnTo>
                  <a:lnTo>
                    <a:pt x="201" y="197"/>
                  </a:lnTo>
                  <a:lnTo>
                    <a:pt x="201" y="197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203" y="192"/>
                  </a:lnTo>
                  <a:lnTo>
                    <a:pt x="205" y="190"/>
                  </a:lnTo>
                  <a:lnTo>
                    <a:pt x="205" y="190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5" y="187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0" y="185"/>
                  </a:lnTo>
                  <a:lnTo>
                    <a:pt x="210" y="185"/>
                  </a:lnTo>
                  <a:lnTo>
                    <a:pt x="210" y="187"/>
                  </a:lnTo>
                  <a:lnTo>
                    <a:pt x="210" y="187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0" y="190"/>
                  </a:lnTo>
                  <a:lnTo>
                    <a:pt x="213" y="190"/>
                  </a:lnTo>
                  <a:lnTo>
                    <a:pt x="213" y="187"/>
                  </a:lnTo>
                  <a:lnTo>
                    <a:pt x="213" y="187"/>
                  </a:lnTo>
                  <a:lnTo>
                    <a:pt x="215" y="185"/>
                  </a:lnTo>
                  <a:lnTo>
                    <a:pt x="215" y="185"/>
                  </a:lnTo>
                  <a:lnTo>
                    <a:pt x="215" y="185"/>
                  </a:lnTo>
                  <a:lnTo>
                    <a:pt x="215" y="185"/>
                  </a:lnTo>
                  <a:lnTo>
                    <a:pt x="215" y="187"/>
                  </a:lnTo>
                  <a:lnTo>
                    <a:pt x="215" y="187"/>
                  </a:lnTo>
                  <a:lnTo>
                    <a:pt x="217" y="185"/>
                  </a:lnTo>
                  <a:lnTo>
                    <a:pt x="217" y="185"/>
                  </a:lnTo>
                  <a:lnTo>
                    <a:pt x="220" y="183"/>
                  </a:lnTo>
                  <a:lnTo>
                    <a:pt x="220" y="183"/>
                  </a:lnTo>
                  <a:lnTo>
                    <a:pt x="222" y="180"/>
                  </a:lnTo>
                  <a:lnTo>
                    <a:pt x="222" y="178"/>
                  </a:lnTo>
                  <a:lnTo>
                    <a:pt x="222" y="178"/>
                  </a:lnTo>
                  <a:lnTo>
                    <a:pt x="224" y="178"/>
                  </a:lnTo>
                  <a:lnTo>
                    <a:pt x="224" y="178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9" y="176"/>
                  </a:lnTo>
                  <a:lnTo>
                    <a:pt x="229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1" y="176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29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4" y="171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34" y="171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8"/>
                  </a:lnTo>
                  <a:lnTo>
                    <a:pt x="234" y="166"/>
                  </a:lnTo>
                  <a:lnTo>
                    <a:pt x="234" y="166"/>
                  </a:lnTo>
                  <a:lnTo>
                    <a:pt x="234" y="164"/>
                  </a:lnTo>
                  <a:lnTo>
                    <a:pt x="234" y="161"/>
                  </a:lnTo>
                  <a:lnTo>
                    <a:pt x="234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4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4" y="157"/>
                  </a:lnTo>
                  <a:lnTo>
                    <a:pt x="234" y="159"/>
                  </a:lnTo>
                  <a:lnTo>
                    <a:pt x="231" y="159"/>
                  </a:lnTo>
                  <a:lnTo>
                    <a:pt x="231" y="159"/>
                  </a:lnTo>
                  <a:lnTo>
                    <a:pt x="234" y="157"/>
                  </a:lnTo>
                  <a:lnTo>
                    <a:pt x="236" y="157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4"/>
                  </a:lnTo>
                  <a:lnTo>
                    <a:pt x="236" y="15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4" y="152"/>
                  </a:lnTo>
                  <a:lnTo>
                    <a:pt x="236" y="152"/>
                  </a:lnTo>
                  <a:lnTo>
                    <a:pt x="236" y="152"/>
                  </a:lnTo>
                  <a:lnTo>
                    <a:pt x="236" y="152"/>
                  </a:lnTo>
                  <a:lnTo>
                    <a:pt x="236" y="152"/>
                  </a:lnTo>
                  <a:lnTo>
                    <a:pt x="239" y="152"/>
                  </a:lnTo>
                  <a:lnTo>
                    <a:pt x="239" y="152"/>
                  </a:lnTo>
                  <a:lnTo>
                    <a:pt x="239" y="152"/>
                  </a:lnTo>
                  <a:lnTo>
                    <a:pt x="241" y="152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39" y="150"/>
                  </a:lnTo>
                  <a:lnTo>
                    <a:pt x="239" y="150"/>
                  </a:lnTo>
                  <a:lnTo>
                    <a:pt x="239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3" y="147"/>
                  </a:lnTo>
                  <a:lnTo>
                    <a:pt x="243" y="150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3" y="147"/>
                  </a:lnTo>
                  <a:lnTo>
                    <a:pt x="243" y="147"/>
                  </a:lnTo>
                  <a:lnTo>
                    <a:pt x="243" y="145"/>
                  </a:lnTo>
                  <a:lnTo>
                    <a:pt x="241" y="145"/>
                  </a:lnTo>
                  <a:lnTo>
                    <a:pt x="241" y="142"/>
                  </a:lnTo>
                  <a:lnTo>
                    <a:pt x="243" y="145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3" y="140"/>
                  </a:lnTo>
                  <a:lnTo>
                    <a:pt x="241" y="140"/>
                  </a:lnTo>
                  <a:lnTo>
                    <a:pt x="241" y="140"/>
                  </a:lnTo>
                  <a:lnTo>
                    <a:pt x="241" y="138"/>
                  </a:lnTo>
                  <a:lnTo>
                    <a:pt x="241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8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39" y="135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39" y="131"/>
                  </a:lnTo>
                  <a:lnTo>
                    <a:pt x="241" y="133"/>
                  </a:lnTo>
                  <a:lnTo>
                    <a:pt x="241" y="131"/>
                  </a:lnTo>
                  <a:lnTo>
                    <a:pt x="241" y="131"/>
                  </a:lnTo>
                  <a:lnTo>
                    <a:pt x="241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3"/>
                  </a:lnTo>
                  <a:lnTo>
                    <a:pt x="246" y="135"/>
                  </a:lnTo>
                  <a:lnTo>
                    <a:pt x="246" y="135"/>
                  </a:lnTo>
                  <a:lnTo>
                    <a:pt x="243" y="135"/>
                  </a:lnTo>
                  <a:lnTo>
                    <a:pt x="246" y="135"/>
                  </a:lnTo>
                  <a:lnTo>
                    <a:pt x="246" y="135"/>
                  </a:lnTo>
                  <a:lnTo>
                    <a:pt x="248" y="135"/>
                  </a:lnTo>
                  <a:lnTo>
                    <a:pt x="248" y="135"/>
                  </a:lnTo>
                  <a:lnTo>
                    <a:pt x="248" y="135"/>
                  </a:lnTo>
                  <a:lnTo>
                    <a:pt x="248" y="135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48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0" y="135"/>
                  </a:lnTo>
                  <a:lnTo>
                    <a:pt x="250" y="135"/>
                  </a:lnTo>
                  <a:lnTo>
                    <a:pt x="250" y="135"/>
                  </a:lnTo>
                  <a:lnTo>
                    <a:pt x="250" y="138"/>
                  </a:lnTo>
                  <a:lnTo>
                    <a:pt x="250" y="138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3" y="138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0" y="135"/>
                  </a:lnTo>
                  <a:lnTo>
                    <a:pt x="250" y="135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48" y="133"/>
                  </a:lnTo>
                  <a:lnTo>
                    <a:pt x="250" y="133"/>
                  </a:lnTo>
                  <a:lnTo>
                    <a:pt x="250" y="133"/>
                  </a:lnTo>
                  <a:lnTo>
                    <a:pt x="250" y="133"/>
                  </a:lnTo>
                  <a:lnTo>
                    <a:pt x="250" y="133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7" y="135"/>
                  </a:lnTo>
                  <a:lnTo>
                    <a:pt x="257" y="133"/>
                  </a:lnTo>
                  <a:lnTo>
                    <a:pt x="257" y="133"/>
                  </a:lnTo>
                  <a:lnTo>
                    <a:pt x="255" y="133"/>
                  </a:lnTo>
                  <a:lnTo>
                    <a:pt x="255" y="131"/>
                  </a:lnTo>
                  <a:lnTo>
                    <a:pt x="257" y="133"/>
                  </a:lnTo>
                  <a:lnTo>
                    <a:pt x="257" y="133"/>
                  </a:lnTo>
                  <a:lnTo>
                    <a:pt x="257" y="133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57" y="131"/>
                  </a:lnTo>
                  <a:lnTo>
                    <a:pt x="260" y="131"/>
                  </a:lnTo>
                  <a:lnTo>
                    <a:pt x="257" y="133"/>
                  </a:lnTo>
                  <a:lnTo>
                    <a:pt x="260" y="133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3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1"/>
                  </a:lnTo>
                  <a:lnTo>
                    <a:pt x="260" y="133"/>
                  </a:lnTo>
                  <a:lnTo>
                    <a:pt x="260" y="133"/>
                  </a:lnTo>
                  <a:lnTo>
                    <a:pt x="262" y="133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2" y="133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5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4" y="133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4" y="128"/>
                  </a:lnTo>
                  <a:lnTo>
                    <a:pt x="274" y="128"/>
                  </a:lnTo>
                  <a:lnTo>
                    <a:pt x="274" y="128"/>
                  </a:lnTo>
                  <a:lnTo>
                    <a:pt x="276" y="128"/>
                  </a:lnTo>
                  <a:lnTo>
                    <a:pt x="276" y="128"/>
                  </a:lnTo>
                  <a:lnTo>
                    <a:pt x="276" y="128"/>
                  </a:lnTo>
                  <a:lnTo>
                    <a:pt x="274" y="126"/>
                  </a:lnTo>
                  <a:lnTo>
                    <a:pt x="276" y="126"/>
                  </a:lnTo>
                  <a:lnTo>
                    <a:pt x="276" y="123"/>
                  </a:lnTo>
                  <a:lnTo>
                    <a:pt x="276" y="121"/>
                  </a:lnTo>
                  <a:lnTo>
                    <a:pt x="276" y="121"/>
                  </a:lnTo>
                  <a:lnTo>
                    <a:pt x="276" y="121"/>
                  </a:lnTo>
                  <a:lnTo>
                    <a:pt x="274" y="121"/>
                  </a:lnTo>
                  <a:lnTo>
                    <a:pt x="274" y="121"/>
                  </a:lnTo>
                  <a:lnTo>
                    <a:pt x="274" y="121"/>
                  </a:lnTo>
                  <a:lnTo>
                    <a:pt x="274" y="119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76" y="116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79" y="116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279" y="114"/>
                  </a:lnTo>
                  <a:lnTo>
                    <a:pt x="281" y="114"/>
                  </a:lnTo>
                  <a:lnTo>
                    <a:pt x="281" y="114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1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6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3" y="114"/>
                  </a:lnTo>
                  <a:lnTo>
                    <a:pt x="286" y="114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6" y="116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88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88" y="112"/>
                  </a:lnTo>
                  <a:lnTo>
                    <a:pt x="288" y="112"/>
                  </a:lnTo>
                  <a:lnTo>
                    <a:pt x="288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12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1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3" y="109"/>
                  </a:lnTo>
                  <a:lnTo>
                    <a:pt x="295" y="109"/>
                  </a:lnTo>
                  <a:lnTo>
                    <a:pt x="295" y="109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5" y="107"/>
                  </a:lnTo>
                  <a:lnTo>
                    <a:pt x="298" y="107"/>
                  </a:lnTo>
                  <a:lnTo>
                    <a:pt x="298" y="107"/>
                  </a:lnTo>
                  <a:lnTo>
                    <a:pt x="298" y="107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5" y="105"/>
                  </a:lnTo>
                  <a:lnTo>
                    <a:pt x="295" y="105"/>
                  </a:lnTo>
                  <a:lnTo>
                    <a:pt x="295" y="105"/>
                  </a:lnTo>
                  <a:lnTo>
                    <a:pt x="295" y="102"/>
                  </a:lnTo>
                  <a:lnTo>
                    <a:pt x="298" y="102"/>
                  </a:lnTo>
                  <a:lnTo>
                    <a:pt x="298" y="102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298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298" y="105"/>
                  </a:lnTo>
                  <a:lnTo>
                    <a:pt x="298" y="102"/>
                  </a:lnTo>
                  <a:lnTo>
                    <a:pt x="300" y="102"/>
                  </a:lnTo>
                  <a:lnTo>
                    <a:pt x="300" y="102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5"/>
                  </a:lnTo>
                  <a:lnTo>
                    <a:pt x="300" y="102"/>
                  </a:lnTo>
                  <a:lnTo>
                    <a:pt x="302" y="102"/>
                  </a:lnTo>
                  <a:lnTo>
                    <a:pt x="302" y="105"/>
                  </a:lnTo>
                  <a:lnTo>
                    <a:pt x="302" y="105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2" y="102"/>
                  </a:lnTo>
                  <a:lnTo>
                    <a:pt x="305" y="102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5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5" y="107"/>
                  </a:lnTo>
                  <a:lnTo>
                    <a:pt x="307" y="107"/>
                  </a:lnTo>
                  <a:lnTo>
                    <a:pt x="307" y="105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2" y="100"/>
                  </a:lnTo>
                  <a:lnTo>
                    <a:pt x="302" y="100"/>
                  </a:lnTo>
                  <a:lnTo>
                    <a:pt x="300" y="100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298" y="95"/>
                  </a:lnTo>
                  <a:lnTo>
                    <a:pt x="298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3" y="97"/>
                  </a:lnTo>
                  <a:lnTo>
                    <a:pt x="291" y="97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286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100"/>
                  </a:lnTo>
                  <a:lnTo>
                    <a:pt x="283" y="100"/>
                  </a:lnTo>
                  <a:lnTo>
                    <a:pt x="283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81" y="97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6" y="97"/>
                  </a:lnTo>
                  <a:lnTo>
                    <a:pt x="274" y="100"/>
                  </a:lnTo>
                  <a:lnTo>
                    <a:pt x="274" y="97"/>
                  </a:lnTo>
                  <a:lnTo>
                    <a:pt x="274" y="97"/>
                  </a:lnTo>
                  <a:lnTo>
                    <a:pt x="272" y="93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67" y="93"/>
                  </a:lnTo>
                  <a:lnTo>
                    <a:pt x="265" y="93"/>
                  </a:lnTo>
                  <a:lnTo>
                    <a:pt x="262" y="88"/>
                  </a:lnTo>
                  <a:lnTo>
                    <a:pt x="260" y="88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5" y="86"/>
                  </a:lnTo>
                  <a:lnTo>
                    <a:pt x="255" y="86"/>
                  </a:lnTo>
                  <a:lnTo>
                    <a:pt x="255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1"/>
                  </a:lnTo>
                  <a:lnTo>
                    <a:pt x="257" y="81"/>
                  </a:lnTo>
                  <a:lnTo>
                    <a:pt x="255" y="81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0" y="81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48" y="79"/>
                  </a:lnTo>
                  <a:lnTo>
                    <a:pt x="248" y="79"/>
                  </a:lnTo>
                  <a:lnTo>
                    <a:pt x="246" y="79"/>
                  </a:lnTo>
                  <a:lnTo>
                    <a:pt x="246" y="79"/>
                  </a:lnTo>
                  <a:lnTo>
                    <a:pt x="243" y="76"/>
                  </a:lnTo>
                  <a:lnTo>
                    <a:pt x="243" y="76"/>
                  </a:lnTo>
                  <a:lnTo>
                    <a:pt x="243" y="76"/>
                  </a:lnTo>
                  <a:lnTo>
                    <a:pt x="243" y="76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39" y="76"/>
                  </a:lnTo>
                  <a:lnTo>
                    <a:pt x="239" y="74"/>
                  </a:lnTo>
                  <a:lnTo>
                    <a:pt x="239" y="74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6" y="67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5"/>
                  </a:lnTo>
                  <a:lnTo>
                    <a:pt x="231" y="55"/>
                  </a:lnTo>
                  <a:lnTo>
                    <a:pt x="231" y="52"/>
                  </a:lnTo>
                  <a:lnTo>
                    <a:pt x="231" y="52"/>
                  </a:lnTo>
                  <a:lnTo>
                    <a:pt x="231" y="50"/>
                  </a:lnTo>
                  <a:lnTo>
                    <a:pt x="231" y="50"/>
                  </a:lnTo>
                  <a:lnTo>
                    <a:pt x="231" y="50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9" y="45"/>
                  </a:lnTo>
                  <a:lnTo>
                    <a:pt x="239" y="45"/>
                  </a:lnTo>
                  <a:lnTo>
                    <a:pt x="239" y="43"/>
                  </a:lnTo>
                  <a:lnTo>
                    <a:pt x="241" y="41"/>
                  </a:lnTo>
                  <a:lnTo>
                    <a:pt x="241" y="41"/>
                  </a:lnTo>
                  <a:lnTo>
                    <a:pt x="241" y="38"/>
                  </a:lnTo>
                  <a:lnTo>
                    <a:pt x="243" y="38"/>
                  </a:lnTo>
                  <a:lnTo>
                    <a:pt x="243" y="36"/>
                  </a:lnTo>
                  <a:lnTo>
                    <a:pt x="243" y="34"/>
                  </a:lnTo>
                  <a:lnTo>
                    <a:pt x="243" y="34"/>
                  </a:lnTo>
                  <a:lnTo>
                    <a:pt x="246" y="34"/>
                  </a:lnTo>
                  <a:lnTo>
                    <a:pt x="246" y="31"/>
                  </a:lnTo>
                  <a:lnTo>
                    <a:pt x="246" y="31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1" y="31"/>
                  </a:lnTo>
                  <a:lnTo>
                    <a:pt x="243" y="31"/>
                  </a:lnTo>
                  <a:lnTo>
                    <a:pt x="241" y="29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39" y="26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4" y="26"/>
                  </a:lnTo>
                  <a:lnTo>
                    <a:pt x="234" y="26"/>
                  </a:lnTo>
                  <a:lnTo>
                    <a:pt x="234" y="26"/>
                  </a:lnTo>
                  <a:lnTo>
                    <a:pt x="231" y="24"/>
                  </a:lnTo>
                  <a:lnTo>
                    <a:pt x="229" y="24"/>
                  </a:lnTo>
                  <a:lnTo>
                    <a:pt x="229" y="24"/>
                  </a:lnTo>
                  <a:lnTo>
                    <a:pt x="229" y="24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17" y="29"/>
                  </a:lnTo>
                  <a:lnTo>
                    <a:pt x="217" y="29"/>
                  </a:lnTo>
                  <a:lnTo>
                    <a:pt x="217" y="29"/>
                  </a:lnTo>
                  <a:lnTo>
                    <a:pt x="215" y="26"/>
                  </a:lnTo>
                  <a:lnTo>
                    <a:pt x="215" y="24"/>
                  </a:lnTo>
                  <a:lnTo>
                    <a:pt x="215" y="24"/>
                  </a:lnTo>
                  <a:lnTo>
                    <a:pt x="213" y="22"/>
                  </a:lnTo>
                  <a:lnTo>
                    <a:pt x="210" y="22"/>
                  </a:lnTo>
                  <a:lnTo>
                    <a:pt x="208" y="22"/>
                  </a:lnTo>
                  <a:lnTo>
                    <a:pt x="203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8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26"/>
                  </a:lnTo>
                  <a:lnTo>
                    <a:pt x="196" y="24"/>
                  </a:lnTo>
                  <a:lnTo>
                    <a:pt x="191" y="22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4" y="17"/>
                  </a:lnTo>
                  <a:lnTo>
                    <a:pt x="182" y="17"/>
                  </a:lnTo>
                  <a:lnTo>
                    <a:pt x="179" y="17"/>
                  </a:lnTo>
                  <a:lnTo>
                    <a:pt x="179" y="15"/>
                  </a:lnTo>
                  <a:lnTo>
                    <a:pt x="179" y="15"/>
                  </a:lnTo>
                  <a:lnTo>
                    <a:pt x="179" y="15"/>
                  </a:lnTo>
                  <a:lnTo>
                    <a:pt x="179" y="12"/>
                  </a:lnTo>
                  <a:lnTo>
                    <a:pt x="179" y="12"/>
                  </a:lnTo>
                  <a:lnTo>
                    <a:pt x="179" y="10"/>
                  </a:lnTo>
                  <a:lnTo>
                    <a:pt x="179" y="10"/>
                  </a:lnTo>
                  <a:lnTo>
                    <a:pt x="177" y="10"/>
                  </a:lnTo>
                  <a:lnTo>
                    <a:pt x="175" y="8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5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2" y="5"/>
                  </a:lnTo>
                  <a:lnTo>
                    <a:pt x="170" y="3"/>
                  </a:lnTo>
                  <a:lnTo>
                    <a:pt x="170" y="3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8" y="5"/>
                  </a:lnTo>
                  <a:lnTo>
                    <a:pt x="156" y="8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1" y="10"/>
                  </a:lnTo>
                  <a:lnTo>
                    <a:pt x="149" y="10"/>
                  </a:lnTo>
                  <a:lnTo>
                    <a:pt x="149" y="12"/>
                  </a:lnTo>
                  <a:lnTo>
                    <a:pt x="146" y="12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4" y="10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2"/>
                  </a:lnTo>
                  <a:lnTo>
                    <a:pt x="144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2" y="22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39" y="26"/>
                  </a:lnTo>
                  <a:lnTo>
                    <a:pt x="139" y="26"/>
                  </a:lnTo>
                  <a:lnTo>
                    <a:pt x="137" y="29"/>
                  </a:lnTo>
                  <a:lnTo>
                    <a:pt x="137" y="29"/>
                  </a:lnTo>
                  <a:lnTo>
                    <a:pt x="137" y="31"/>
                  </a:lnTo>
                  <a:lnTo>
                    <a:pt x="134" y="31"/>
                  </a:lnTo>
                  <a:lnTo>
                    <a:pt x="134" y="31"/>
                  </a:lnTo>
                  <a:lnTo>
                    <a:pt x="132" y="31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31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7" y="31"/>
                  </a:lnTo>
                  <a:lnTo>
                    <a:pt x="123" y="34"/>
                  </a:lnTo>
                  <a:lnTo>
                    <a:pt x="123" y="34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6"/>
                  </a:lnTo>
                  <a:lnTo>
                    <a:pt x="113" y="36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06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4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6"/>
                  </a:lnTo>
                  <a:lnTo>
                    <a:pt x="99" y="38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94" y="48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38"/>
                  </a:lnTo>
                  <a:lnTo>
                    <a:pt x="85" y="36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6"/>
                  </a:lnTo>
                  <a:lnTo>
                    <a:pt x="75" y="36"/>
                  </a:lnTo>
                  <a:lnTo>
                    <a:pt x="75" y="38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1" y="36"/>
                  </a:lnTo>
                  <a:lnTo>
                    <a:pt x="61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6" y="41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5" y="41"/>
                  </a:lnTo>
                  <a:lnTo>
                    <a:pt x="33" y="41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9"/>
                  </a:lnTo>
                  <a:lnTo>
                    <a:pt x="21" y="81"/>
                  </a:lnTo>
                  <a:lnTo>
                    <a:pt x="23" y="81"/>
                  </a:lnTo>
                  <a:lnTo>
                    <a:pt x="26" y="81"/>
                  </a:lnTo>
                  <a:lnTo>
                    <a:pt x="28" y="86"/>
                  </a:lnTo>
                  <a:lnTo>
                    <a:pt x="28" y="88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5" y="93"/>
                  </a:lnTo>
                  <a:lnTo>
                    <a:pt x="35" y="90"/>
                  </a:lnTo>
                  <a:lnTo>
                    <a:pt x="35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8"/>
                  </a:lnTo>
                  <a:lnTo>
                    <a:pt x="38" y="90"/>
                  </a:lnTo>
                  <a:lnTo>
                    <a:pt x="38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7"/>
                  </a:lnTo>
                  <a:lnTo>
                    <a:pt x="45" y="97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5" y="102"/>
                  </a:lnTo>
                  <a:lnTo>
                    <a:pt x="42" y="105"/>
                  </a:lnTo>
                  <a:lnTo>
                    <a:pt x="42" y="105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38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2" y="121"/>
                  </a:lnTo>
                  <a:lnTo>
                    <a:pt x="42" y="121"/>
                  </a:lnTo>
                  <a:lnTo>
                    <a:pt x="40" y="121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7" y="128"/>
                  </a:lnTo>
                  <a:lnTo>
                    <a:pt x="47" y="131"/>
                  </a:lnTo>
                  <a:lnTo>
                    <a:pt x="49" y="133"/>
                  </a:lnTo>
                  <a:lnTo>
                    <a:pt x="49" y="135"/>
                  </a:lnTo>
                  <a:lnTo>
                    <a:pt x="52" y="138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56" y="142"/>
                  </a:lnTo>
                  <a:lnTo>
                    <a:pt x="56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61" y="142"/>
                  </a:lnTo>
                  <a:lnTo>
                    <a:pt x="64" y="142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68" y="145"/>
                  </a:lnTo>
                  <a:lnTo>
                    <a:pt x="68" y="145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1" y="142"/>
                  </a:lnTo>
                  <a:lnTo>
                    <a:pt x="71" y="142"/>
                  </a:lnTo>
                  <a:lnTo>
                    <a:pt x="71" y="145"/>
                  </a:lnTo>
                  <a:lnTo>
                    <a:pt x="73" y="145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80" y="150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2" y="152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5"/>
                  </a:lnTo>
                  <a:lnTo>
                    <a:pt x="87" y="145"/>
                  </a:lnTo>
                  <a:lnTo>
                    <a:pt x="87" y="145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7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9" y="138"/>
                  </a:lnTo>
                  <a:lnTo>
                    <a:pt x="99" y="138"/>
                  </a:lnTo>
                  <a:lnTo>
                    <a:pt x="101" y="135"/>
                  </a:lnTo>
                  <a:lnTo>
                    <a:pt x="104" y="135"/>
                  </a:lnTo>
                  <a:lnTo>
                    <a:pt x="104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6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11" y="135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1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3" y="138"/>
                  </a:lnTo>
                  <a:lnTo>
                    <a:pt x="116" y="140"/>
                  </a:lnTo>
                  <a:lnTo>
                    <a:pt x="116" y="140"/>
                  </a:lnTo>
                  <a:lnTo>
                    <a:pt x="116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8" y="145"/>
                  </a:lnTo>
                  <a:lnTo>
                    <a:pt x="120" y="145"/>
                  </a:lnTo>
                  <a:lnTo>
                    <a:pt x="120" y="145"/>
                  </a:lnTo>
                  <a:lnTo>
                    <a:pt x="120" y="145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23" y="147"/>
                  </a:lnTo>
                  <a:lnTo>
                    <a:pt x="125" y="147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30" y="152"/>
                  </a:lnTo>
                  <a:lnTo>
                    <a:pt x="132" y="152"/>
                  </a:lnTo>
                  <a:lnTo>
                    <a:pt x="132" y="152"/>
                  </a:lnTo>
                  <a:lnTo>
                    <a:pt x="132" y="154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8" y="161"/>
                  </a:lnTo>
                  <a:lnTo>
                    <a:pt x="118" y="164"/>
                  </a:lnTo>
                  <a:lnTo>
                    <a:pt x="120" y="164"/>
                  </a:lnTo>
                  <a:lnTo>
                    <a:pt x="123" y="166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2" y="166"/>
                  </a:lnTo>
                  <a:lnTo>
                    <a:pt x="132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4" y="176"/>
                  </a:lnTo>
                  <a:lnTo>
                    <a:pt x="134" y="178"/>
                  </a:lnTo>
                  <a:lnTo>
                    <a:pt x="137" y="176"/>
                  </a:lnTo>
                  <a:lnTo>
                    <a:pt x="139" y="176"/>
                  </a:lnTo>
                  <a:lnTo>
                    <a:pt x="142" y="176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80"/>
                  </a:lnTo>
                  <a:lnTo>
                    <a:pt x="146" y="183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5"/>
                  </a:lnTo>
                  <a:lnTo>
                    <a:pt x="149" y="187"/>
                  </a:lnTo>
                  <a:lnTo>
                    <a:pt x="149" y="187"/>
                  </a:lnTo>
                  <a:lnTo>
                    <a:pt x="149" y="187"/>
                  </a:lnTo>
                  <a:lnTo>
                    <a:pt x="149" y="187"/>
                  </a:lnTo>
                  <a:lnTo>
                    <a:pt x="149" y="190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2"/>
                  </a:lnTo>
                  <a:lnTo>
                    <a:pt x="139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42" y="194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2" y="199"/>
                  </a:lnTo>
                  <a:lnTo>
                    <a:pt x="139" y="199"/>
                  </a:lnTo>
                  <a:lnTo>
                    <a:pt x="139" y="202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7" y="202"/>
                  </a:lnTo>
                  <a:lnTo>
                    <a:pt x="134" y="202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4" y="204"/>
                  </a:lnTo>
                  <a:lnTo>
                    <a:pt x="132" y="209"/>
                  </a:lnTo>
                  <a:lnTo>
                    <a:pt x="132" y="209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27" y="209"/>
                  </a:lnTo>
                  <a:lnTo>
                    <a:pt x="127" y="211"/>
                  </a:lnTo>
                  <a:lnTo>
                    <a:pt x="127" y="211"/>
                  </a:lnTo>
                  <a:lnTo>
                    <a:pt x="125" y="209"/>
                  </a:lnTo>
                  <a:lnTo>
                    <a:pt x="123" y="209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8" y="206"/>
                  </a:lnTo>
                  <a:lnTo>
                    <a:pt x="118" y="206"/>
                  </a:lnTo>
                  <a:lnTo>
                    <a:pt x="118" y="206"/>
                  </a:lnTo>
                  <a:lnTo>
                    <a:pt x="116" y="206"/>
                  </a:lnTo>
                  <a:lnTo>
                    <a:pt x="113" y="206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08" y="206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6"/>
                  </a:lnTo>
                  <a:lnTo>
                    <a:pt x="104" y="206"/>
                  </a:lnTo>
                  <a:lnTo>
                    <a:pt x="101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9" y="211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4" y="216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18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101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7" y="221"/>
                  </a:lnTo>
                  <a:lnTo>
                    <a:pt x="97" y="223"/>
                  </a:lnTo>
                  <a:lnTo>
                    <a:pt x="94" y="223"/>
                  </a:lnTo>
                  <a:lnTo>
                    <a:pt x="94" y="225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28"/>
                  </a:lnTo>
                  <a:lnTo>
                    <a:pt x="92" y="228"/>
                  </a:lnTo>
                  <a:lnTo>
                    <a:pt x="92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94" y="230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99" y="230"/>
                  </a:lnTo>
                  <a:lnTo>
                    <a:pt x="101" y="230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8" y="235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7"/>
                  </a:lnTo>
                  <a:lnTo>
                    <a:pt x="113" y="239"/>
                  </a:lnTo>
                  <a:lnTo>
                    <a:pt x="116" y="239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18" y="239"/>
                  </a:lnTo>
                  <a:lnTo>
                    <a:pt x="118" y="242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3" y="244"/>
                  </a:lnTo>
                  <a:lnTo>
                    <a:pt x="123" y="244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5" y="247"/>
                  </a:lnTo>
                  <a:lnTo>
                    <a:pt x="127" y="249"/>
                  </a:lnTo>
                  <a:lnTo>
                    <a:pt x="127" y="249"/>
                  </a:lnTo>
                  <a:lnTo>
                    <a:pt x="130" y="249"/>
                  </a:lnTo>
                  <a:lnTo>
                    <a:pt x="130" y="251"/>
                  </a:lnTo>
                  <a:lnTo>
                    <a:pt x="132" y="251"/>
                  </a:lnTo>
                  <a:lnTo>
                    <a:pt x="132" y="251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4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9" y="256"/>
                  </a:lnTo>
                  <a:lnTo>
                    <a:pt x="142" y="256"/>
                  </a:lnTo>
                  <a:lnTo>
                    <a:pt x="142" y="256"/>
                  </a:lnTo>
                  <a:lnTo>
                    <a:pt x="144" y="256"/>
                  </a:lnTo>
                  <a:lnTo>
                    <a:pt x="146" y="256"/>
                  </a:lnTo>
                  <a:lnTo>
                    <a:pt x="146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3" y="258"/>
                  </a:lnTo>
                  <a:lnTo>
                    <a:pt x="156" y="261"/>
                  </a:lnTo>
                  <a:lnTo>
                    <a:pt x="156" y="261"/>
                  </a:lnTo>
                  <a:lnTo>
                    <a:pt x="156" y="261"/>
                  </a:lnTo>
                  <a:lnTo>
                    <a:pt x="156" y="258"/>
                  </a:lnTo>
                  <a:lnTo>
                    <a:pt x="158" y="261"/>
                  </a:lnTo>
                  <a:lnTo>
                    <a:pt x="158" y="263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60" y="263"/>
                  </a:lnTo>
                  <a:lnTo>
                    <a:pt x="160" y="265"/>
                  </a:lnTo>
                  <a:lnTo>
                    <a:pt x="160" y="265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58" y="265"/>
                  </a:lnTo>
                  <a:lnTo>
                    <a:pt x="156" y="268"/>
                  </a:lnTo>
                  <a:lnTo>
                    <a:pt x="156" y="270"/>
                  </a:lnTo>
                  <a:lnTo>
                    <a:pt x="156" y="273"/>
                  </a:lnTo>
                  <a:lnTo>
                    <a:pt x="156" y="275"/>
                  </a:lnTo>
                  <a:lnTo>
                    <a:pt x="158" y="275"/>
                  </a:lnTo>
                  <a:lnTo>
                    <a:pt x="158" y="277"/>
                  </a:lnTo>
                  <a:lnTo>
                    <a:pt x="160" y="277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0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3" y="282"/>
                  </a:lnTo>
                  <a:lnTo>
                    <a:pt x="163" y="284"/>
                  </a:lnTo>
                  <a:lnTo>
                    <a:pt x="163" y="284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65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4"/>
                  </a:lnTo>
                  <a:lnTo>
                    <a:pt x="168" y="287"/>
                  </a:lnTo>
                  <a:lnTo>
                    <a:pt x="168" y="287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0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7"/>
                  </a:lnTo>
                  <a:lnTo>
                    <a:pt x="172" y="287"/>
                  </a:lnTo>
                  <a:lnTo>
                    <a:pt x="172" y="287"/>
                  </a:lnTo>
                  <a:lnTo>
                    <a:pt x="175" y="287"/>
                  </a:lnTo>
                  <a:lnTo>
                    <a:pt x="175" y="287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89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7" y="292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9"/>
                  </a:lnTo>
                  <a:lnTo>
                    <a:pt x="182" y="299"/>
                  </a:lnTo>
                  <a:lnTo>
                    <a:pt x="182" y="299"/>
                  </a:lnTo>
                  <a:lnTo>
                    <a:pt x="184" y="299"/>
                  </a:lnTo>
                  <a:lnTo>
                    <a:pt x="184" y="301"/>
                  </a:lnTo>
                  <a:lnTo>
                    <a:pt x="182" y="303"/>
                  </a:lnTo>
                  <a:lnTo>
                    <a:pt x="184" y="306"/>
                  </a:lnTo>
                  <a:lnTo>
                    <a:pt x="184" y="308"/>
                  </a:lnTo>
                  <a:lnTo>
                    <a:pt x="187" y="310"/>
                  </a:lnTo>
                  <a:lnTo>
                    <a:pt x="189" y="313"/>
                  </a:lnTo>
                  <a:lnTo>
                    <a:pt x="189" y="313"/>
                  </a:lnTo>
                  <a:lnTo>
                    <a:pt x="189" y="315"/>
                  </a:lnTo>
                  <a:lnTo>
                    <a:pt x="189" y="315"/>
                  </a:lnTo>
                  <a:lnTo>
                    <a:pt x="189" y="315"/>
                  </a:lnTo>
                  <a:lnTo>
                    <a:pt x="194" y="318"/>
                  </a:lnTo>
                  <a:lnTo>
                    <a:pt x="194" y="318"/>
                  </a:lnTo>
                  <a:lnTo>
                    <a:pt x="196" y="320"/>
                  </a:lnTo>
                  <a:lnTo>
                    <a:pt x="198" y="325"/>
                  </a:lnTo>
                  <a:lnTo>
                    <a:pt x="201" y="325"/>
                  </a:lnTo>
                  <a:lnTo>
                    <a:pt x="201" y="325"/>
                  </a:lnTo>
                  <a:lnTo>
                    <a:pt x="205" y="332"/>
                  </a:lnTo>
                  <a:lnTo>
                    <a:pt x="213" y="339"/>
                  </a:lnTo>
                  <a:lnTo>
                    <a:pt x="215" y="339"/>
                  </a:lnTo>
                  <a:lnTo>
                    <a:pt x="215" y="339"/>
                  </a:lnTo>
                  <a:lnTo>
                    <a:pt x="217" y="339"/>
                  </a:lnTo>
                  <a:lnTo>
                    <a:pt x="217" y="339"/>
                  </a:lnTo>
                  <a:lnTo>
                    <a:pt x="217" y="336"/>
                  </a:lnTo>
                  <a:lnTo>
                    <a:pt x="217" y="336"/>
                  </a:lnTo>
                  <a:lnTo>
                    <a:pt x="217" y="336"/>
                  </a:lnTo>
                  <a:lnTo>
                    <a:pt x="217" y="336"/>
                  </a:lnTo>
                  <a:lnTo>
                    <a:pt x="220" y="336"/>
                  </a:lnTo>
                  <a:lnTo>
                    <a:pt x="220" y="336"/>
                  </a:lnTo>
                  <a:lnTo>
                    <a:pt x="220" y="339"/>
                  </a:lnTo>
                  <a:lnTo>
                    <a:pt x="220" y="339"/>
                  </a:lnTo>
                  <a:lnTo>
                    <a:pt x="220" y="339"/>
                  </a:lnTo>
                  <a:lnTo>
                    <a:pt x="220" y="339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0" y="341"/>
                  </a:lnTo>
                  <a:lnTo>
                    <a:pt x="220" y="344"/>
                  </a:lnTo>
                  <a:lnTo>
                    <a:pt x="222" y="346"/>
                  </a:lnTo>
                  <a:lnTo>
                    <a:pt x="224" y="348"/>
                  </a:lnTo>
                  <a:lnTo>
                    <a:pt x="224" y="348"/>
                  </a:lnTo>
                  <a:lnTo>
                    <a:pt x="224" y="348"/>
                  </a:lnTo>
                  <a:lnTo>
                    <a:pt x="224" y="351"/>
                  </a:lnTo>
                  <a:lnTo>
                    <a:pt x="224" y="351"/>
                  </a:lnTo>
                  <a:lnTo>
                    <a:pt x="224" y="351"/>
                  </a:lnTo>
                  <a:lnTo>
                    <a:pt x="224" y="353"/>
                  </a:lnTo>
                  <a:lnTo>
                    <a:pt x="224" y="353"/>
                  </a:lnTo>
                  <a:lnTo>
                    <a:pt x="224" y="353"/>
                  </a:lnTo>
                  <a:lnTo>
                    <a:pt x="227" y="353"/>
                  </a:lnTo>
                  <a:lnTo>
                    <a:pt x="227" y="353"/>
                  </a:lnTo>
                  <a:lnTo>
                    <a:pt x="227" y="353"/>
                  </a:lnTo>
                  <a:lnTo>
                    <a:pt x="229" y="353"/>
                  </a:lnTo>
                  <a:lnTo>
                    <a:pt x="229" y="355"/>
                  </a:lnTo>
                  <a:lnTo>
                    <a:pt x="231" y="353"/>
                  </a:lnTo>
                  <a:lnTo>
                    <a:pt x="231" y="353"/>
                  </a:lnTo>
                  <a:lnTo>
                    <a:pt x="231" y="355"/>
                  </a:lnTo>
                  <a:lnTo>
                    <a:pt x="231" y="370"/>
                  </a:lnTo>
                  <a:lnTo>
                    <a:pt x="231" y="372"/>
                  </a:lnTo>
                  <a:lnTo>
                    <a:pt x="234" y="372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36" y="374"/>
                  </a:lnTo>
                  <a:lnTo>
                    <a:pt x="236" y="374"/>
                  </a:lnTo>
                  <a:lnTo>
                    <a:pt x="239" y="374"/>
                  </a:lnTo>
                  <a:lnTo>
                    <a:pt x="239" y="377"/>
                  </a:lnTo>
                  <a:lnTo>
                    <a:pt x="236" y="379"/>
                  </a:lnTo>
                  <a:lnTo>
                    <a:pt x="239" y="379"/>
                  </a:lnTo>
                  <a:lnTo>
                    <a:pt x="239" y="381"/>
                  </a:lnTo>
                  <a:lnTo>
                    <a:pt x="239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1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4"/>
                  </a:lnTo>
                  <a:lnTo>
                    <a:pt x="243" y="381"/>
                  </a:lnTo>
                  <a:lnTo>
                    <a:pt x="246" y="381"/>
                  </a:lnTo>
                  <a:lnTo>
                    <a:pt x="246" y="381"/>
                  </a:lnTo>
                  <a:lnTo>
                    <a:pt x="246" y="379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50" y="381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6"/>
                  </a:lnTo>
                  <a:lnTo>
                    <a:pt x="250" y="386"/>
                  </a:lnTo>
                  <a:lnTo>
                    <a:pt x="253" y="386"/>
                  </a:lnTo>
                  <a:lnTo>
                    <a:pt x="253" y="389"/>
                  </a:lnTo>
                  <a:lnTo>
                    <a:pt x="253" y="389"/>
                  </a:lnTo>
                  <a:lnTo>
                    <a:pt x="253" y="389"/>
                  </a:lnTo>
                  <a:lnTo>
                    <a:pt x="253" y="391"/>
                  </a:lnTo>
                  <a:lnTo>
                    <a:pt x="255" y="391"/>
                  </a:lnTo>
                  <a:lnTo>
                    <a:pt x="255" y="391"/>
                  </a:lnTo>
                  <a:lnTo>
                    <a:pt x="255" y="391"/>
                  </a:lnTo>
                  <a:lnTo>
                    <a:pt x="257" y="391"/>
                  </a:lnTo>
                  <a:lnTo>
                    <a:pt x="260" y="391"/>
                  </a:lnTo>
                  <a:lnTo>
                    <a:pt x="260" y="391"/>
                  </a:lnTo>
                  <a:lnTo>
                    <a:pt x="260" y="391"/>
                  </a:lnTo>
                  <a:lnTo>
                    <a:pt x="260" y="391"/>
                  </a:lnTo>
                  <a:lnTo>
                    <a:pt x="262" y="393"/>
                  </a:lnTo>
                  <a:lnTo>
                    <a:pt x="262" y="393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62" y="396"/>
                  </a:lnTo>
                  <a:lnTo>
                    <a:pt x="265" y="398"/>
                  </a:lnTo>
                  <a:lnTo>
                    <a:pt x="265" y="398"/>
                  </a:lnTo>
                  <a:lnTo>
                    <a:pt x="265" y="398"/>
                  </a:lnTo>
                  <a:lnTo>
                    <a:pt x="267" y="398"/>
                  </a:lnTo>
                  <a:lnTo>
                    <a:pt x="267" y="398"/>
                  </a:lnTo>
                  <a:lnTo>
                    <a:pt x="267" y="398"/>
                  </a:lnTo>
                  <a:lnTo>
                    <a:pt x="269" y="400"/>
                  </a:lnTo>
                  <a:lnTo>
                    <a:pt x="272" y="403"/>
                  </a:lnTo>
                  <a:lnTo>
                    <a:pt x="272" y="403"/>
                  </a:lnTo>
                  <a:lnTo>
                    <a:pt x="274" y="403"/>
                  </a:lnTo>
                  <a:lnTo>
                    <a:pt x="274" y="403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79" y="403"/>
                  </a:lnTo>
                  <a:lnTo>
                    <a:pt x="279" y="405"/>
                  </a:lnTo>
                  <a:lnTo>
                    <a:pt x="279" y="405"/>
                  </a:lnTo>
                  <a:lnTo>
                    <a:pt x="279" y="405"/>
                  </a:lnTo>
                  <a:lnTo>
                    <a:pt x="279" y="405"/>
                  </a:lnTo>
                  <a:lnTo>
                    <a:pt x="279" y="407"/>
                  </a:lnTo>
                  <a:lnTo>
                    <a:pt x="279" y="407"/>
                  </a:lnTo>
                  <a:lnTo>
                    <a:pt x="276" y="410"/>
                  </a:lnTo>
                  <a:lnTo>
                    <a:pt x="276" y="412"/>
                  </a:lnTo>
                  <a:lnTo>
                    <a:pt x="274" y="412"/>
                  </a:lnTo>
                  <a:lnTo>
                    <a:pt x="274" y="412"/>
                  </a:lnTo>
                  <a:lnTo>
                    <a:pt x="272" y="412"/>
                  </a:lnTo>
                  <a:lnTo>
                    <a:pt x="269" y="415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67" y="415"/>
                  </a:lnTo>
                  <a:lnTo>
                    <a:pt x="265" y="415"/>
                  </a:lnTo>
                  <a:lnTo>
                    <a:pt x="265" y="417"/>
                  </a:lnTo>
                  <a:lnTo>
                    <a:pt x="265" y="419"/>
                  </a:lnTo>
                  <a:lnTo>
                    <a:pt x="265" y="419"/>
                  </a:lnTo>
                  <a:lnTo>
                    <a:pt x="267" y="422"/>
                  </a:lnTo>
                  <a:lnTo>
                    <a:pt x="267" y="422"/>
                  </a:lnTo>
                  <a:lnTo>
                    <a:pt x="269" y="424"/>
                  </a:lnTo>
                  <a:lnTo>
                    <a:pt x="269" y="424"/>
                  </a:lnTo>
                  <a:lnTo>
                    <a:pt x="269" y="426"/>
                  </a:lnTo>
                  <a:lnTo>
                    <a:pt x="269" y="426"/>
                  </a:lnTo>
                  <a:lnTo>
                    <a:pt x="269" y="426"/>
                  </a:lnTo>
                  <a:lnTo>
                    <a:pt x="272" y="429"/>
                  </a:lnTo>
                  <a:lnTo>
                    <a:pt x="272" y="429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6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79" y="434"/>
                  </a:lnTo>
                  <a:lnTo>
                    <a:pt x="281" y="434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81" y="434"/>
                  </a:lnTo>
                  <a:lnTo>
                    <a:pt x="281" y="436"/>
                  </a:lnTo>
                  <a:lnTo>
                    <a:pt x="281" y="436"/>
                  </a:lnTo>
                  <a:lnTo>
                    <a:pt x="281" y="438"/>
                  </a:lnTo>
                  <a:lnTo>
                    <a:pt x="281" y="438"/>
                  </a:lnTo>
                  <a:lnTo>
                    <a:pt x="283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38"/>
                  </a:lnTo>
                  <a:lnTo>
                    <a:pt x="286" y="441"/>
                  </a:lnTo>
                  <a:lnTo>
                    <a:pt x="286" y="443"/>
                  </a:lnTo>
                  <a:lnTo>
                    <a:pt x="288" y="443"/>
                  </a:lnTo>
                  <a:lnTo>
                    <a:pt x="291" y="445"/>
                  </a:lnTo>
                  <a:lnTo>
                    <a:pt x="291" y="445"/>
                  </a:lnTo>
                  <a:lnTo>
                    <a:pt x="291" y="445"/>
                  </a:lnTo>
                  <a:lnTo>
                    <a:pt x="291" y="448"/>
                  </a:lnTo>
                  <a:lnTo>
                    <a:pt x="291" y="450"/>
                  </a:lnTo>
                  <a:lnTo>
                    <a:pt x="291" y="450"/>
                  </a:lnTo>
                  <a:lnTo>
                    <a:pt x="291" y="450"/>
                  </a:lnTo>
                  <a:lnTo>
                    <a:pt x="291" y="450"/>
                  </a:lnTo>
                  <a:lnTo>
                    <a:pt x="291" y="450"/>
                  </a:lnTo>
                  <a:lnTo>
                    <a:pt x="288" y="450"/>
                  </a:lnTo>
                  <a:lnTo>
                    <a:pt x="288" y="450"/>
                  </a:lnTo>
                  <a:lnTo>
                    <a:pt x="288" y="452"/>
                  </a:lnTo>
                  <a:lnTo>
                    <a:pt x="288" y="452"/>
                  </a:lnTo>
                  <a:lnTo>
                    <a:pt x="288" y="455"/>
                  </a:lnTo>
                  <a:lnTo>
                    <a:pt x="288" y="455"/>
                  </a:lnTo>
                  <a:lnTo>
                    <a:pt x="286" y="455"/>
                  </a:lnTo>
                  <a:lnTo>
                    <a:pt x="286" y="455"/>
                  </a:lnTo>
                  <a:lnTo>
                    <a:pt x="286" y="457"/>
                  </a:lnTo>
                  <a:lnTo>
                    <a:pt x="288" y="457"/>
                  </a:lnTo>
                  <a:lnTo>
                    <a:pt x="286" y="457"/>
                  </a:lnTo>
                  <a:lnTo>
                    <a:pt x="286" y="457"/>
                  </a:lnTo>
                  <a:lnTo>
                    <a:pt x="286" y="460"/>
                  </a:lnTo>
                  <a:lnTo>
                    <a:pt x="283" y="457"/>
                  </a:lnTo>
                  <a:lnTo>
                    <a:pt x="283" y="457"/>
                  </a:lnTo>
                  <a:lnTo>
                    <a:pt x="283" y="460"/>
                  </a:lnTo>
                  <a:lnTo>
                    <a:pt x="281" y="460"/>
                  </a:lnTo>
                  <a:lnTo>
                    <a:pt x="281" y="460"/>
                  </a:lnTo>
                  <a:lnTo>
                    <a:pt x="279" y="460"/>
                  </a:lnTo>
                  <a:lnTo>
                    <a:pt x="279" y="460"/>
                  </a:lnTo>
                  <a:lnTo>
                    <a:pt x="279" y="462"/>
                  </a:lnTo>
                  <a:lnTo>
                    <a:pt x="279" y="462"/>
                  </a:lnTo>
                  <a:lnTo>
                    <a:pt x="281" y="462"/>
                  </a:lnTo>
                  <a:lnTo>
                    <a:pt x="281" y="464"/>
                  </a:lnTo>
                  <a:lnTo>
                    <a:pt x="281" y="464"/>
                  </a:lnTo>
                  <a:lnTo>
                    <a:pt x="281" y="464"/>
                  </a:lnTo>
                  <a:lnTo>
                    <a:pt x="286" y="467"/>
                  </a:lnTo>
                  <a:lnTo>
                    <a:pt x="286" y="467"/>
                  </a:lnTo>
                  <a:lnTo>
                    <a:pt x="286" y="467"/>
                  </a:lnTo>
                  <a:lnTo>
                    <a:pt x="283" y="469"/>
                  </a:lnTo>
                  <a:lnTo>
                    <a:pt x="283" y="471"/>
                  </a:lnTo>
                  <a:lnTo>
                    <a:pt x="281" y="471"/>
                  </a:lnTo>
                  <a:lnTo>
                    <a:pt x="281" y="471"/>
                  </a:lnTo>
                  <a:lnTo>
                    <a:pt x="283" y="474"/>
                  </a:lnTo>
                  <a:lnTo>
                    <a:pt x="283" y="474"/>
                  </a:lnTo>
                  <a:lnTo>
                    <a:pt x="281" y="474"/>
                  </a:lnTo>
                  <a:lnTo>
                    <a:pt x="283" y="476"/>
                  </a:lnTo>
                  <a:lnTo>
                    <a:pt x="283" y="476"/>
                  </a:lnTo>
                  <a:lnTo>
                    <a:pt x="283" y="476"/>
                  </a:lnTo>
                  <a:lnTo>
                    <a:pt x="283" y="476"/>
                  </a:lnTo>
                  <a:lnTo>
                    <a:pt x="283" y="478"/>
                  </a:lnTo>
                  <a:lnTo>
                    <a:pt x="283" y="478"/>
                  </a:lnTo>
                  <a:lnTo>
                    <a:pt x="283" y="483"/>
                  </a:lnTo>
                  <a:lnTo>
                    <a:pt x="283" y="483"/>
                  </a:lnTo>
                  <a:lnTo>
                    <a:pt x="283" y="486"/>
                  </a:lnTo>
                  <a:lnTo>
                    <a:pt x="283" y="486"/>
                  </a:lnTo>
                  <a:lnTo>
                    <a:pt x="283" y="486"/>
                  </a:lnTo>
                  <a:lnTo>
                    <a:pt x="281" y="488"/>
                  </a:lnTo>
                  <a:lnTo>
                    <a:pt x="281" y="488"/>
                  </a:lnTo>
                  <a:lnTo>
                    <a:pt x="281" y="488"/>
                  </a:lnTo>
                  <a:lnTo>
                    <a:pt x="281" y="488"/>
                  </a:lnTo>
                  <a:lnTo>
                    <a:pt x="281" y="490"/>
                  </a:lnTo>
                  <a:lnTo>
                    <a:pt x="281" y="490"/>
                  </a:lnTo>
                  <a:lnTo>
                    <a:pt x="279" y="493"/>
                  </a:lnTo>
                  <a:lnTo>
                    <a:pt x="279" y="493"/>
                  </a:lnTo>
                  <a:lnTo>
                    <a:pt x="279" y="493"/>
                  </a:lnTo>
                  <a:lnTo>
                    <a:pt x="279" y="493"/>
                  </a:lnTo>
                  <a:lnTo>
                    <a:pt x="276" y="490"/>
                  </a:lnTo>
                  <a:lnTo>
                    <a:pt x="276" y="493"/>
                  </a:lnTo>
                  <a:lnTo>
                    <a:pt x="276" y="493"/>
                  </a:lnTo>
                  <a:lnTo>
                    <a:pt x="276" y="493"/>
                  </a:lnTo>
                  <a:lnTo>
                    <a:pt x="276" y="493"/>
                  </a:lnTo>
                  <a:lnTo>
                    <a:pt x="276" y="493"/>
                  </a:lnTo>
                  <a:lnTo>
                    <a:pt x="274" y="495"/>
                  </a:lnTo>
                  <a:lnTo>
                    <a:pt x="274" y="497"/>
                  </a:lnTo>
                  <a:lnTo>
                    <a:pt x="274" y="497"/>
                  </a:lnTo>
                  <a:lnTo>
                    <a:pt x="274" y="497"/>
                  </a:lnTo>
                  <a:lnTo>
                    <a:pt x="274" y="500"/>
                  </a:lnTo>
                  <a:lnTo>
                    <a:pt x="276" y="500"/>
                  </a:lnTo>
                  <a:lnTo>
                    <a:pt x="276" y="500"/>
                  </a:lnTo>
                  <a:lnTo>
                    <a:pt x="274" y="502"/>
                  </a:lnTo>
                  <a:lnTo>
                    <a:pt x="274" y="507"/>
                  </a:lnTo>
                  <a:lnTo>
                    <a:pt x="274" y="509"/>
                  </a:lnTo>
                  <a:lnTo>
                    <a:pt x="274" y="509"/>
                  </a:lnTo>
                  <a:lnTo>
                    <a:pt x="274" y="509"/>
                  </a:lnTo>
                  <a:lnTo>
                    <a:pt x="274" y="509"/>
                  </a:lnTo>
                  <a:lnTo>
                    <a:pt x="274" y="512"/>
                  </a:lnTo>
                  <a:lnTo>
                    <a:pt x="274" y="512"/>
                  </a:lnTo>
                  <a:lnTo>
                    <a:pt x="274" y="514"/>
                  </a:lnTo>
                  <a:lnTo>
                    <a:pt x="274" y="514"/>
                  </a:lnTo>
                  <a:lnTo>
                    <a:pt x="276" y="514"/>
                  </a:lnTo>
                  <a:lnTo>
                    <a:pt x="279" y="514"/>
                  </a:lnTo>
                  <a:lnTo>
                    <a:pt x="279" y="514"/>
                  </a:lnTo>
                  <a:lnTo>
                    <a:pt x="279" y="516"/>
                  </a:lnTo>
                  <a:lnTo>
                    <a:pt x="279" y="516"/>
                  </a:lnTo>
                  <a:lnTo>
                    <a:pt x="279" y="516"/>
                  </a:lnTo>
                  <a:lnTo>
                    <a:pt x="279" y="516"/>
                  </a:lnTo>
                  <a:lnTo>
                    <a:pt x="279" y="519"/>
                  </a:lnTo>
                  <a:lnTo>
                    <a:pt x="279" y="519"/>
                  </a:lnTo>
                  <a:lnTo>
                    <a:pt x="279" y="519"/>
                  </a:lnTo>
                  <a:lnTo>
                    <a:pt x="279" y="521"/>
                  </a:lnTo>
                  <a:lnTo>
                    <a:pt x="279" y="521"/>
                  </a:lnTo>
                  <a:lnTo>
                    <a:pt x="279" y="521"/>
                  </a:lnTo>
                  <a:lnTo>
                    <a:pt x="279" y="523"/>
                  </a:lnTo>
                  <a:lnTo>
                    <a:pt x="279" y="523"/>
                  </a:lnTo>
                  <a:lnTo>
                    <a:pt x="279" y="526"/>
                  </a:lnTo>
                  <a:lnTo>
                    <a:pt x="279" y="526"/>
                  </a:lnTo>
                  <a:lnTo>
                    <a:pt x="279" y="526"/>
                  </a:lnTo>
                  <a:lnTo>
                    <a:pt x="281" y="528"/>
                  </a:lnTo>
                  <a:lnTo>
                    <a:pt x="281" y="528"/>
                  </a:lnTo>
                  <a:lnTo>
                    <a:pt x="281" y="528"/>
                  </a:lnTo>
                  <a:lnTo>
                    <a:pt x="281" y="531"/>
                  </a:lnTo>
                  <a:lnTo>
                    <a:pt x="283" y="531"/>
                  </a:lnTo>
                  <a:lnTo>
                    <a:pt x="288" y="540"/>
                  </a:lnTo>
                  <a:lnTo>
                    <a:pt x="288" y="542"/>
                  </a:lnTo>
                  <a:lnTo>
                    <a:pt x="288" y="547"/>
                  </a:lnTo>
                  <a:lnTo>
                    <a:pt x="288" y="549"/>
                  </a:lnTo>
                  <a:lnTo>
                    <a:pt x="286" y="552"/>
                  </a:lnTo>
                  <a:lnTo>
                    <a:pt x="286" y="554"/>
                  </a:lnTo>
                  <a:lnTo>
                    <a:pt x="281" y="566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68"/>
                  </a:lnTo>
                  <a:lnTo>
                    <a:pt x="281" y="571"/>
                  </a:lnTo>
                  <a:lnTo>
                    <a:pt x="281" y="571"/>
                  </a:lnTo>
                  <a:lnTo>
                    <a:pt x="281" y="571"/>
                  </a:lnTo>
                  <a:lnTo>
                    <a:pt x="281" y="573"/>
                  </a:lnTo>
                  <a:lnTo>
                    <a:pt x="281" y="573"/>
                  </a:lnTo>
                  <a:lnTo>
                    <a:pt x="281" y="576"/>
                  </a:lnTo>
                  <a:lnTo>
                    <a:pt x="281" y="576"/>
                  </a:lnTo>
                  <a:lnTo>
                    <a:pt x="283" y="578"/>
                  </a:lnTo>
                  <a:lnTo>
                    <a:pt x="283" y="578"/>
                  </a:lnTo>
                  <a:lnTo>
                    <a:pt x="283" y="580"/>
                  </a:lnTo>
                  <a:lnTo>
                    <a:pt x="283" y="583"/>
                  </a:lnTo>
                  <a:lnTo>
                    <a:pt x="283" y="583"/>
                  </a:lnTo>
                  <a:lnTo>
                    <a:pt x="286" y="590"/>
                  </a:lnTo>
                  <a:lnTo>
                    <a:pt x="286" y="590"/>
                  </a:lnTo>
                  <a:lnTo>
                    <a:pt x="286" y="592"/>
                  </a:lnTo>
                  <a:lnTo>
                    <a:pt x="286" y="592"/>
                  </a:lnTo>
                  <a:lnTo>
                    <a:pt x="286" y="594"/>
                  </a:lnTo>
                  <a:lnTo>
                    <a:pt x="286" y="594"/>
                  </a:lnTo>
                  <a:lnTo>
                    <a:pt x="286" y="594"/>
                  </a:lnTo>
                  <a:lnTo>
                    <a:pt x="286" y="594"/>
                  </a:lnTo>
                  <a:lnTo>
                    <a:pt x="286" y="594"/>
                  </a:lnTo>
                  <a:lnTo>
                    <a:pt x="286" y="597"/>
                  </a:lnTo>
                  <a:lnTo>
                    <a:pt x="283" y="602"/>
                  </a:lnTo>
                  <a:lnTo>
                    <a:pt x="283" y="602"/>
                  </a:lnTo>
                  <a:lnTo>
                    <a:pt x="283" y="604"/>
                  </a:lnTo>
                  <a:lnTo>
                    <a:pt x="283" y="604"/>
                  </a:lnTo>
                  <a:lnTo>
                    <a:pt x="281" y="604"/>
                  </a:lnTo>
                  <a:lnTo>
                    <a:pt x="279" y="606"/>
                  </a:lnTo>
                  <a:lnTo>
                    <a:pt x="279" y="609"/>
                  </a:lnTo>
                  <a:lnTo>
                    <a:pt x="276" y="609"/>
                  </a:lnTo>
                  <a:lnTo>
                    <a:pt x="276" y="606"/>
                  </a:lnTo>
                  <a:lnTo>
                    <a:pt x="274" y="604"/>
                  </a:lnTo>
                  <a:lnTo>
                    <a:pt x="274" y="604"/>
                  </a:lnTo>
                  <a:lnTo>
                    <a:pt x="272" y="604"/>
                  </a:lnTo>
                  <a:lnTo>
                    <a:pt x="269" y="604"/>
                  </a:lnTo>
                  <a:lnTo>
                    <a:pt x="267" y="606"/>
                  </a:lnTo>
                  <a:lnTo>
                    <a:pt x="265" y="606"/>
                  </a:lnTo>
                  <a:lnTo>
                    <a:pt x="262" y="609"/>
                  </a:lnTo>
                  <a:lnTo>
                    <a:pt x="262" y="609"/>
                  </a:lnTo>
                  <a:lnTo>
                    <a:pt x="262" y="609"/>
                  </a:lnTo>
                  <a:lnTo>
                    <a:pt x="260" y="611"/>
                  </a:lnTo>
                  <a:lnTo>
                    <a:pt x="257" y="613"/>
                  </a:lnTo>
                  <a:lnTo>
                    <a:pt x="255" y="616"/>
                  </a:lnTo>
                  <a:lnTo>
                    <a:pt x="253" y="618"/>
                  </a:lnTo>
                  <a:lnTo>
                    <a:pt x="253" y="618"/>
                  </a:lnTo>
                  <a:lnTo>
                    <a:pt x="250" y="618"/>
                  </a:lnTo>
                  <a:lnTo>
                    <a:pt x="246" y="618"/>
                  </a:lnTo>
                  <a:lnTo>
                    <a:pt x="246" y="618"/>
                  </a:lnTo>
                  <a:lnTo>
                    <a:pt x="243" y="618"/>
                  </a:lnTo>
                  <a:lnTo>
                    <a:pt x="243" y="618"/>
                  </a:lnTo>
                  <a:lnTo>
                    <a:pt x="243" y="620"/>
                  </a:lnTo>
                  <a:lnTo>
                    <a:pt x="241" y="620"/>
                  </a:lnTo>
                  <a:lnTo>
                    <a:pt x="241" y="623"/>
                  </a:lnTo>
                  <a:lnTo>
                    <a:pt x="239" y="623"/>
                  </a:lnTo>
                  <a:lnTo>
                    <a:pt x="236" y="623"/>
                  </a:lnTo>
                  <a:lnTo>
                    <a:pt x="236" y="623"/>
                  </a:lnTo>
                  <a:lnTo>
                    <a:pt x="234" y="623"/>
                  </a:lnTo>
                  <a:lnTo>
                    <a:pt x="231" y="623"/>
                  </a:lnTo>
                  <a:lnTo>
                    <a:pt x="229" y="623"/>
                  </a:lnTo>
                  <a:lnTo>
                    <a:pt x="229" y="623"/>
                  </a:lnTo>
                  <a:lnTo>
                    <a:pt x="227" y="623"/>
                  </a:lnTo>
                  <a:lnTo>
                    <a:pt x="227" y="623"/>
                  </a:lnTo>
                  <a:lnTo>
                    <a:pt x="227" y="623"/>
                  </a:lnTo>
                  <a:lnTo>
                    <a:pt x="227" y="623"/>
                  </a:lnTo>
                  <a:lnTo>
                    <a:pt x="227" y="623"/>
                  </a:lnTo>
                  <a:lnTo>
                    <a:pt x="224" y="623"/>
                  </a:lnTo>
                  <a:lnTo>
                    <a:pt x="224" y="623"/>
                  </a:lnTo>
                  <a:lnTo>
                    <a:pt x="224" y="625"/>
                  </a:lnTo>
                  <a:lnTo>
                    <a:pt x="227" y="628"/>
                  </a:lnTo>
                  <a:lnTo>
                    <a:pt x="227" y="628"/>
                  </a:lnTo>
                  <a:lnTo>
                    <a:pt x="227" y="630"/>
                  </a:lnTo>
                  <a:lnTo>
                    <a:pt x="227" y="630"/>
                  </a:lnTo>
                  <a:lnTo>
                    <a:pt x="227" y="630"/>
                  </a:lnTo>
                  <a:lnTo>
                    <a:pt x="227" y="632"/>
                  </a:lnTo>
                  <a:lnTo>
                    <a:pt x="227" y="632"/>
                  </a:lnTo>
                  <a:lnTo>
                    <a:pt x="224" y="632"/>
                  </a:lnTo>
                  <a:lnTo>
                    <a:pt x="224" y="632"/>
                  </a:lnTo>
                  <a:lnTo>
                    <a:pt x="224" y="635"/>
                  </a:lnTo>
                  <a:lnTo>
                    <a:pt x="224" y="635"/>
                  </a:lnTo>
                  <a:lnTo>
                    <a:pt x="227" y="637"/>
                  </a:lnTo>
                  <a:lnTo>
                    <a:pt x="227" y="639"/>
                  </a:lnTo>
                  <a:lnTo>
                    <a:pt x="227" y="639"/>
                  </a:lnTo>
                  <a:lnTo>
                    <a:pt x="227" y="639"/>
                  </a:lnTo>
                  <a:lnTo>
                    <a:pt x="224" y="639"/>
                  </a:lnTo>
                  <a:lnTo>
                    <a:pt x="224" y="639"/>
                  </a:lnTo>
                  <a:lnTo>
                    <a:pt x="224" y="637"/>
                  </a:lnTo>
                  <a:lnTo>
                    <a:pt x="222" y="637"/>
                  </a:lnTo>
                  <a:lnTo>
                    <a:pt x="222" y="637"/>
                  </a:lnTo>
                  <a:lnTo>
                    <a:pt x="222" y="637"/>
                  </a:lnTo>
                  <a:lnTo>
                    <a:pt x="220" y="639"/>
                  </a:lnTo>
                  <a:lnTo>
                    <a:pt x="217" y="639"/>
                  </a:lnTo>
                  <a:lnTo>
                    <a:pt x="217" y="637"/>
                  </a:lnTo>
                  <a:lnTo>
                    <a:pt x="217" y="637"/>
                  </a:lnTo>
                  <a:lnTo>
                    <a:pt x="217" y="637"/>
                  </a:lnTo>
                  <a:lnTo>
                    <a:pt x="215" y="637"/>
                  </a:lnTo>
                  <a:lnTo>
                    <a:pt x="213" y="635"/>
                  </a:lnTo>
                  <a:lnTo>
                    <a:pt x="210" y="635"/>
                  </a:lnTo>
                  <a:lnTo>
                    <a:pt x="208" y="635"/>
                  </a:lnTo>
                  <a:lnTo>
                    <a:pt x="205" y="635"/>
                  </a:lnTo>
                  <a:lnTo>
                    <a:pt x="203" y="635"/>
                  </a:lnTo>
                  <a:lnTo>
                    <a:pt x="203" y="635"/>
                  </a:lnTo>
                  <a:lnTo>
                    <a:pt x="203" y="637"/>
                  </a:lnTo>
                  <a:lnTo>
                    <a:pt x="203" y="637"/>
                  </a:lnTo>
                  <a:lnTo>
                    <a:pt x="201" y="639"/>
                  </a:lnTo>
                  <a:lnTo>
                    <a:pt x="201" y="639"/>
                  </a:lnTo>
                  <a:lnTo>
                    <a:pt x="201" y="639"/>
                  </a:lnTo>
                  <a:lnTo>
                    <a:pt x="198" y="639"/>
                  </a:lnTo>
                  <a:lnTo>
                    <a:pt x="196" y="639"/>
                  </a:lnTo>
                  <a:lnTo>
                    <a:pt x="196" y="639"/>
                  </a:lnTo>
                  <a:lnTo>
                    <a:pt x="194" y="639"/>
                  </a:lnTo>
                  <a:lnTo>
                    <a:pt x="194" y="639"/>
                  </a:lnTo>
                  <a:lnTo>
                    <a:pt x="194" y="642"/>
                  </a:lnTo>
                  <a:lnTo>
                    <a:pt x="194" y="642"/>
                  </a:lnTo>
                  <a:lnTo>
                    <a:pt x="194" y="644"/>
                  </a:lnTo>
                  <a:lnTo>
                    <a:pt x="194" y="644"/>
                  </a:lnTo>
                  <a:lnTo>
                    <a:pt x="194" y="644"/>
                  </a:lnTo>
                  <a:lnTo>
                    <a:pt x="194" y="644"/>
                  </a:lnTo>
                  <a:lnTo>
                    <a:pt x="196" y="644"/>
                  </a:lnTo>
                  <a:lnTo>
                    <a:pt x="196" y="647"/>
                  </a:lnTo>
                  <a:lnTo>
                    <a:pt x="196" y="647"/>
                  </a:lnTo>
                  <a:lnTo>
                    <a:pt x="196" y="647"/>
                  </a:lnTo>
                  <a:lnTo>
                    <a:pt x="196" y="649"/>
                  </a:lnTo>
                  <a:lnTo>
                    <a:pt x="198" y="651"/>
                  </a:lnTo>
                  <a:lnTo>
                    <a:pt x="198" y="651"/>
                  </a:lnTo>
                  <a:lnTo>
                    <a:pt x="196" y="654"/>
                  </a:lnTo>
                  <a:lnTo>
                    <a:pt x="196" y="654"/>
                  </a:lnTo>
                  <a:lnTo>
                    <a:pt x="196" y="658"/>
                  </a:lnTo>
                  <a:lnTo>
                    <a:pt x="196" y="658"/>
                  </a:lnTo>
                  <a:lnTo>
                    <a:pt x="196" y="661"/>
                  </a:lnTo>
                  <a:lnTo>
                    <a:pt x="198" y="661"/>
                  </a:lnTo>
                  <a:lnTo>
                    <a:pt x="198" y="661"/>
                  </a:lnTo>
                  <a:lnTo>
                    <a:pt x="198" y="661"/>
                  </a:lnTo>
                  <a:lnTo>
                    <a:pt x="198" y="661"/>
                  </a:lnTo>
                  <a:lnTo>
                    <a:pt x="198" y="663"/>
                  </a:lnTo>
                  <a:lnTo>
                    <a:pt x="201" y="663"/>
                  </a:lnTo>
                  <a:lnTo>
                    <a:pt x="203" y="665"/>
                  </a:lnTo>
                  <a:lnTo>
                    <a:pt x="203" y="665"/>
                  </a:lnTo>
                  <a:lnTo>
                    <a:pt x="205" y="668"/>
                  </a:lnTo>
                  <a:lnTo>
                    <a:pt x="205" y="668"/>
                  </a:lnTo>
                  <a:lnTo>
                    <a:pt x="208" y="670"/>
                  </a:lnTo>
                  <a:lnTo>
                    <a:pt x="208" y="670"/>
                  </a:lnTo>
                  <a:lnTo>
                    <a:pt x="208" y="673"/>
                  </a:lnTo>
                  <a:lnTo>
                    <a:pt x="210" y="670"/>
                  </a:lnTo>
                  <a:lnTo>
                    <a:pt x="210" y="670"/>
                  </a:lnTo>
                  <a:lnTo>
                    <a:pt x="210" y="670"/>
                  </a:lnTo>
                  <a:lnTo>
                    <a:pt x="213" y="670"/>
                  </a:lnTo>
                  <a:lnTo>
                    <a:pt x="213" y="673"/>
                  </a:lnTo>
                  <a:lnTo>
                    <a:pt x="213" y="675"/>
                  </a:lnTo>
                  <a:lnTo>
                    <a:pt x="213" y="675"/>
                  </a:lnTo>
                  <a:lnTo>
                    <a:pt x="213" y="675"/>
                  </a:lnTo>
                  <a:lnTo>
                    <a:pt x="213" y="675"/>
                  </a:lnTo>
                  <a:lnTo>
                    <a:pt x="213" y="675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77"/>
                  </a:lnTo>
                  <a:lnTo>
                    <a:pt x="210" y="680"/>
                  </a:lnTo>
                  <a:lnTo>
                    <a:pt x="213" y="682"/>
                  </a:lnTo>
                  <a:lnTo>
                    <a:pt x="213" y="687"/>
                  </a:lnTo>
                  <a:lnTo>
                    <a:pt x="213" y="687"/>
                  </a:lnTo>
                  <a:lnTo>
                    <a:pt x="210" y="684"/>
                  </a:lnTo>
                  <a:lnTo>
                    <a:pt x="208" y="684"/>
                  </a:lnTo>
                  <a:lnTo>
                    <a:pt x="205" y="684"/>
                  </a:lnTo>
                  <a:lnTo>
                    <a:pt x="205" y="684"/>
                  </a:lnTo>
                  <a:lnTo>
                    <a:pt x="203" y="682"/>
                  </a:lnTo>
                  <a:lnTo>
                    <a:pt x="203" y="682"/>
                  </a:lnTo>
                  <a:lnTo>
                    <a:pt x="203" y="682"/>
                  </a:lnTo>
                  <a:lnTo>
                    <a:pt x="201" y="680"/>
                  </a:lnTo>
                  <a:lnTo>
                    <a:pt x="201" y="682"/>
                  </a:lnTo>
                  <a:lnTo>
                    <a:pt x="201" y="682"/>
                  </a:lnTo>
                  <a:lnTo>
                    <a:pt x="198" y="682"/>
                  </a:lnTo>
                  <a:lnTo>
                    <a:pt x="198" y="684"/>
                  </a:lnTo>
                  <a:lnTo>
                    <a:pt x="198" y="684"/>
                  </a:lnTo>
                  <a:lnTo>
                    <a:pt x="196" y="682"/>
                  </a:lnTo>
                  <a:lnTo>
                    <a:pt x="196" y="682"/>
                  </a:lnTo>
                  <a:lnTo>
                    <a:pt x="196" y="682"/>
                  </a:lnTo>
                  <a:lnTo>
                    <a:pt x="196" y="680"/>
                  </a:lnTo>
                  <a:lnTo>
                    <a:pt x="194" y="680"/>
                  </a:lnTo>
                  <a:lnTo>
                    <a:pt x="194" y="677"/>
                  </a:lnTo>
                  <a:lnTo>
                    <a:pt x="191" y="675"/>
                  </a:lnTo>
                  <a:lnTo>
                    <a:pt x="191" y="673"/>
                  </a:lnTo>
                  <a:lnTo>
                    <a:pt x="189" y="673"/>
                  </a:lnTo>
                  <a:lnTo>
                    <a:pt x="189" y="675"/>
                  </a:lnTo>
                  <a:lnTo>
                    <a:pt x="187" y="675"/>
                  </a:lnTo>
                  <a:lnTo>
                    <a:pt x="187" y="675"/>
                  </a:lnTo>
                  <a:lnTo>
                    <a:pt x="187" y="675"/>
                  </a:lnTo>
                  <a:lnTo>
                    <a:pt x="184" y="675"/>
                  </a:lnTo>
                  <a:lnTo>
                    <a:pt x="184" y="675"/>
                  </a:lnTo>
                  <a:lnTo>
                    <a:pt x="179" y="677"/>
                  </a:lnTo>
                  <a:lnTo>
                    <a:pt x="177" y="677"/>
                  </a:lnTo>
                  <a:lnTo>
                    <a:pt x="177" y="677"/>
                  </a:lnTo>
                  <a:lnTo>
                    <a:pt x="175" y="677"/>
                  </a:lnTo>
                  <a:lnTo>
                    <a:pt x="172" y="677"/>
                  </a:lnTo>
                  <a:lnTo>
                    <a:pt x="172" y="677"/>
                  </a:lnTo>
                  <a:lnTo>
                    <a:pt x="172" y="677"/>
                  </a:lnTo>
                  <a:lnTo>
                    <a:pt x="170" y="680"/>
                  </a:lnTo>
                  <a:lnTo>
                    <a:pt x="168" y="682"/>
                  </a:lnTo>
                  <a:lnTo>
                    <a:pt x="168" y="682"/>
                  </a:lnTo>
                  <a:lnTo>
                    <a:pt x="168" y="682"/>
                  </a:lnTo>
                  <a:lnTo>
                    <a:pt x="165" y="682"/>
                  </a:lnTo>
                  <a:lnTo>
                    <a:pt x="165" y="680"/>
                  </a:lnTo>
                  <a:lnTo>
                    <a:pt x="163" y="680"/>
                  </a:lnTo>
                  <a:lnTo>
                    <a:pt x="158" y="680"/>
                  </a:lnTo>
                  <a:lnTo>
                    <a:pt x="156" y="680"/>
                  </a:lnTo>
                  <a:lnTo>
                    <a:pt x="156" y="677"/>
                  </a:lnTo>
                  <a:lnTo>
                    <a:pt x="156" y="677"/>
                  </a:lnTo>
                  <a:lnTo>
                    <a:pt x="156" y="677"/>
                  </a:lnTo>
                  <a:lnTo>
                    <a:pt x="153" y="677"/>
                  </a:lnTo>
                  <a:lnTo>
                    <a:pt x="153" y="677"/>
                  </a:lnTo>
                  <a:lnTo>
                    <a:pt x="153" y="680"/>
                  </a:lnTo>
                  <a:lnTo>
                    <a:pt x="153" y="680"/>
                  </a:lnTo>
                  <a:lnTo>
                    <a:pt x="153" y="680"/>
                  </a:lnTo>
                  <a:lnTo>
                    <a:pt x="151" y="680"/>
                  </a:lnTo>
                  <a:lnTo>
                    <a:pt x="153" y="682"/>
                  </a:lnTo>
                  <a:lnTo>
                    <a:pt x="153" y="684"/>
                  </a:lnTo>
                  <a:lnTo>
                    <a:pt x="156" y="687"/>
                  </a:lnTo>
                  <a:lnTo>
                    <a:pt x="156" y="689"/>
                  </a:lnTo>
                  <a:lnTo>
                    <a:pt x="153" y="691"/>
                  </a:lnTo>
                  <a:lnTo>
                    <a:pt x="149" y="694"/>
                  </a:lnTo>
                  <a:lnTo>
                    <a:pt x="149" y="694"/>
                  </a:lnTo>
                  <a:lnTo>
                    <a:pt x="146" y="694"/>
                  </a:lnTo>
                  <a:lnTo>
                    <a:pt x="146" y="699"/>
                  </a:lnTo>
                  <a:lnTo>
                    <a:pt x="144" y="699"/>
                  </a:lnTo>
                  <a:lnTo>
                    <a:pt x="142" y="701"/>
                  </a:lnTo>
                  <a:lnTo>
                    <a:pt x="139" y="701"/>
                  </a:lnTo>
                  <a:lnTo>
                    <a:pt x="137" y="701"/>
                  </a:lnTo>
                  <a:lnTo>
                    <a:pt x="137" y="699"/>
                  </a:lnTo>
                  <a:lnTo>
                    <a:pt x="132" y="699"/>
                  </a:lnTo>
                  <a:lnTo>
                    <a:pt x="130" y="699"/>
                  </a:lnTo>
                  <a:lnTo>
                    <a:pt x="130" y="699"/>
                  </a:lnTo>
                  <a:lnTo>
                    <a:pt x="127" y="701"/>
                  </a:lnTo>
                  <a:lnTo>
                    <a:pt x="127" y="701"/>
                  </a:lnTo>
                  <a:lnTo>
                    <a:pt x="127" y="701"/>
                  </a:lnTo>
                  <a:lnTo>
                    <a:pt x="125" y="706"/>
                  </a:lnTo>
                  <a:lnTo>
                    <a:pt x="125" y="706"/>
                  </a:lnTo>
                  <a:lnTo>
                    <a:pt x="123" y="706"/>
                  </a:lnTo>
                  <a:lnTo>
                    <a:pt x="123" y="706"/>
                  </a:lnTo>
                  <a:lnTo>
                    <a:pt x="123" y="706"/>
                  </a:lnTo>
                  <a:lnTo>
                    <a:pt x="123" y="706"/>
                  </a:lnTo>
                  <a:lnTo>
                    <a:pt x="123" y="708"/>
                  </a:lnTo>
                  <a:lnTo>
                    <a:pt x="123" y="708"/>
                  </a:lnTo>
                  <a:lnTo>
                    <a:pt x="125" y="708"/>
                  </a:lnTo>
                  <a:lnTo>
                    <a:pt x="125" y="706"/>
                  </a:lnTo>
                  <a:lnTo>
                    <a:pt x="125" y="706"/>
                  </a:lnTo>
                  <a:lnTo>
                    <a:pt x="127" y="706"/>
                  </a:lnTo>
                  <a:lnTo>
                    <a:pt x="127" y="706"/>
                  </a:lnTo>
                  <a:lnTo>
                    <a:pt x="127" y="706"/>
                  </a:lnTo>
                  <a:lnTo>
                    <a:pt x="127" y="706"/>
                  </a:lnTo>
                  <a:lnTo>
                    <a:pt x="127" y="706"/>
                  </a:lnTo>
                  <a:lnTo>
                    <a:pt x="127" y="708"/>
                  </a:lnTo>
                  <a:lnTo>
                    <a:pt x="125" y="708"/>
                  </a:lnTo>
                  <a:lnTo>
                    <a:pt x="125" y="708"/>
                  </a:lnTo>
                  <a:lnTo>
                    <a:pt x="125" y="708"/>
                  </a:lnTo>
                  <a:lnTo>
                    <a:pt x="125" y="708"/>
                  </a:lnTo>
                  <a:lnTo>
                    <a:pt x="127" y="710"/>
                  </a:lnTo>
                  <a:lnTo>
                    <a:pt x="127" y="710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27" y="713"/>
                  </a:lnTo>
                  <a:lnTo>
                    <a:pt x="130" y="713"/>
                  </a:lnTo>
                  <a:lnTo>
                    <a:pt x="130" y="713"/>
                  </a:lnTo>
                  <a:lnTo>
                    <a:pt x="130" y="715"/>
                  </a:lnTo>
                  <a:lnTo>
                    <a:pt x="130" y="715"/>
                  </a:lnTo>
                  <a:lnTo>
                    <a:pt x="130" y="717"/>
                  </a:lnTo>
                  <a:lnTo>
                    <a:pt x="132" y="717"/>
                  </a:lnTo>
                  <a:lnTo>
                    <a:pt x="132" y="717"/>
                  </a:lnTo>
                  <a:lnTo>
                    <a:pt x="132" y="717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32" y="720"/>
                  </a:lnTo>
                  <a:lnTo>
                    <a:pt x="134" y="720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7" y="715"/>
                  </a:lnTo>
                  <a:lnTo>
                    <a:pt x="137" y="715"/>
                  </a:lnTo>
                  <a:lnTo>
                    <a:pt x="139" y="715"/>
                  </a:lnTo>
                  <a:lnTo>
                    <a:pt x="142" y="717"/>
                  </a:lnTo>
                  <a:lnTo>
                    <a:pt x="142" y="717"/>
                  </a:lnTo>
                  <a:lnTo>
                    <a:pt x="144" y="720"/>
                  </a:lnTo>
                  <a:lnTo>
                    <a:pt x="144" y="722"/>
                  </a:lnTo>
                  <a:lnTo>
                    <a:pt x="146" y="722"/>
                  </a:lnTo>
                  <a:lnTo>
                    <a:pt x="149" y="722"/>
                  </a:lnTo>
                  <a:lnTo>
                    <a:pt x="149" y="722"/>
                  </a:lnTo>
                  <a:lnTo>
                    <a:pt x="151" y="722"/>
                  </a:lnTo>
                  <a:lnTo>
                    <a:pt x="151" y="722"/>
                  </a:lnTo>
                  <a:lnTo>
                    <a:pt x="153" y="725"/>
                  </a:lnTo>
                  <a:lnTo>
                    <a:pt x="156" y="727"/>
                  </a:lnTo>
                  <a:lnTo>
                    <a:pt x="156" y="729"/>
                  </a:lnTo>
                  <a:lnTo>
                    <a:pt x="158" y="729"/>
                  </a:lnTo>
                  <a:lnTo>
                    <a:pt x="158" y="732"/>
                  </a:lnTo>
                  <a:lnTo>
                    <a:pt x="158" y="734"/>
                  </a:lnTo>
                  <a:lnTo>
                    <a:pt x="158" y="734"/>
                  </a:lnTo>
                  <a:lnTo>
                    <a:pt x="156" y="732"/>
                  </a:lnTo>
                  <a:lnTo>
                    <a:pt x="156" y="732"/>
                  </a:lnTo>
                  <a:lnTo>
                    <a:pt x="156" y="729"/>
                  </a:lnTo>
                  <a:lnTo>
                    <a:pt x="153" y="732"/>
                  </a:lnTo>
                  <a:lnTo>
                    <a:pt x="151" y="734"/>
                  </a:lnTo>
                  <a:lnTo>
                    <a:pt x="151" y="734"/>
                  </a:lnTo>
                  <a:lnTo>
                    <a:pt x="151" y="734"/>
                  </a:lnTo>
                  <a:lnTo>
                    <a:pt x="149" y="736"/>
                  </a:lnTo>
                  <a:lnTo>
                    <a:pt x="146" y="734"/>
                  </a:lnTo>
                  <a:lnTo>
                    <a:pt x="144" y="739"/>
                  </a:lnTo>
                  <a:lnTo>
                    <a:pt x="144" y="741"/>
                  </a:lnTo>
                  <a:lnTo>
                    <a:pt x="144" y="751"/>
                  </a:lnTo>
                  <a:lnTo>
                    <a:pt x="144" y="753"/>
                  </a:lnTo>
                  <a:lnTo>
                    <a:pt x="142" y="760"/>
                  </a:lnTo>
                  <a:lnTo>
                    <a:pt x="142" y="762"/>
                  </a:lnTo>
                  <a:lnTo>
                    <a:pt x="142" y="770"/>
                  </a:lnTo>
                  <a:lnTo>
                    <a:pt x="142" y="774"/>
                  </a:lnTo>
                  <a:lnTo>
                    <a:pt x="142" y="777"/>
                  </a:lnTo>
                  <a:lnTo>
                    <a:pt x="142" y="781"/>
                  </a:lnTo>
                  <a:lnTo>
                    <a:pt x="142" y="784"/>
                  </a:lnTo>
                  <a:lnTo>
                    <a:pt x="142" y="786"/>
                  </a:lnTo>
                  <a:lnTo>
                    <a:pt x="139" y="788"/>
                  </a:lnTo>
                  <a:lnTo>
                    <a:pt x="139" y="791"/>
                  </a:lnTo>
                  <a:lnTo>
                    <a:pt x="142" y="791"/>
                  </a:lnTo>
                  <a:lnTo>
                    <a:pt x="142" y="793"/>
                  </a:lnTo>
                  <a:lnTo>
                    <a:pt x="144" y="791"/>
                  </a:lnTo>
                  <a:lnTo>
                    <a:pt x="146" y="791"/>
                  </a:lnTo>
                  <a:lnTo>
                    <a:pt x="146" y="791"/>
                  </a:lnTo>
                  <a:lnTo>
                    <a:pt x="146" y="793"/>
                  </a:lnTo>
                  <a:lnTo>
                    <a:pt x="149" y="793"/>
                  </a:lnTo>
                  <a:lnTo>
                    <a:pt x="149" y="793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44" y="793"/>
                  </a:lnTo>
                  <a:lnTo>
                    <a:pt x="144" y="793"/>
                  </a:lnTo>
                  <a:lnTo>
                    <a:pt x="144" y="796"/>
                  </a:lnTo>
                  <a:lnTo>
                    <a:pt x="144" y="796"/>
                  </a:lnTo>
                  <a:lnTo>
                    <a:pt x="144" y="796"/>
                  </a:lnTo>
                  <a:lnTo>
                    <a:pt x="146" y="796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9" y="796"/>
                  </a:lnTo>
                  <a:lnTo>
                    <a:pt x="146" y="796"/>
                  </a:lnTo>
                  <a:lnTo>
                    <a:pt x="144" y="796"/>
                  </a:lnTo>
                  <a:lnTo>
                    <a:pt x="144" y="796"/>
                  </a:lnTo>
                  <a:lnTo>
                    <a:pt x="142" y="796"/>
                  </a:lnTo>
                  <a:lnTo>
                    <a:pt x="142" y="796"/>
                  </a:lnTo>
                  <a:lnTo>
                    <a:pt x="144" y="798"/>
                  </a:lnTo>
                  <a:lnTo>
                    <a:pt x="144" y="798"/>
                  </a:lnTo>
                  <a:lnTo>
                    <a:pt x="144" y="798"/>
                  </a:lnTo>
                  <a:lnTo>
                    <a:pt x="142" y="798"/>
                  </a:lnTo>
                  <a:lnTo>
                    <a:pt x="142" y="798"/>
                  </a:lnTo>
                  <a:lnTo>
                    <a:pt x="142" y="798"/>
                  </a:lnTo>
                  <a:lnTo>
                    <a:pt x="139" y="800"/>
                  </a:lnTo>
                  <a:lnTo>
                    <a:pt x="137" y="800"/>
                  </a:lnTo>
                  <a:lnTo>
                    <a:pt x="137" y="800"/>
                  </a:lnTo>
                  <a:lnTo>
                    <a:pt x="137" y="800"/>
                  </a:lnTo>
                  <a:lnTo>
                    <a:pt x="137" y="800"/>
                  </a:lnTo>
                  <a:lnTo>
                    <a:pt x="137" y="800"/>
                  </a:lnTo>
                  <a:lnTo>
                    <a:pt x="139" y="803"/>
                  </a:lnTo>
                  <a:lnTo>
                    <a:pt x="142" y="803"/>
                  </a:lnTo>
                  <a:lnTo>
                    <a:pt x="142" y="803"/>
                  </a:lnTo>
                  <a:lnTo>
                    <a:pt x="142" y="803"/>
                  </a:lnTo>
                  <a:lnTo>
                    <a:pt x="144" y="803"/>
                  </a:lnTo>
                  <a:lnTo>
                    <a:pt x="144" y="803"/>
                  </a:lnTo>
                  <a:lnTo>
                    <a:pt x="153" y="800"/>
                  </a:lnTo>
                  <a:lnTo>
                    <a:pt x="156" y="800"/>
                  </a:lnTo>
                  <a:lnTo>
                    <a:pt x="158" y="798"/>
                  </a:lnTo>
                  <a:lnTo>
                    <a:pt x="160" y="796"/>
                  </a:lnTo>
                  <a:lnTo>
                    <a:pt x="160" y="793"/>
                  </a:lnTo>
                  <a:lnTo>
                    <a:pt x="163" y="793"/>
                  </a:lnTo>
                  <a:lnTo>
                    <a:pt x="165" y="793"/>
                  </a:lnTo>
                  <a:lnTo>
                    <a:pt x="168" y="791"/>
                  </a:lnTo>
                  <a:lnTo>
                    <a:pt x="168" y="791"/>
                  </a:lnTo>
                  <a:lnTo>
                    <a:pt x="170" y="788"/>
                  </a:lnTo>
                  <a:lnTo>
                    <a:pt x="172" y="781"/>
                  </a:lnTo>
                  <a:lnTo>
                    <a:pt x="172" y="781"/>
                  </a:lnTo>
                  <a:lnTo>
                    <a:pt x="172" y="781"/>
                  </a:lnTo>
                  <a:lnTo>
                    <a:pt x="172" y="779"/>
                  </a:lnTo>
                  <a:lnTo>
                    <a:pt x="172" y="779"/>
                  </a:lnTo>
                  <a:lnTo>
                    <a:pt x="175" y="779"/>
                  </a:lnTo>
                  <a:lnTo>
                    <a:pt x="175" y="779"/>
                  </a:lnTo>
                  <a:lnTo>
                    <a:pt x="175" y="779"/>
                  </a:lnTo>
                  <a:lnTo>
                    <a:pt x="175" y="779"/>
                  </a:lnTo>
                  <a:lnTo>
                    <a:pt x="177" y="777"/>
                  </a:lnTo>
                  <a:lnTo>
                    <a:pt x="179" y="774"/>
                  </a:lnTo>
                  <a:lnTo>
                    <a:pt x="179" y="774"/>
                  </a:lnTo>
                  <a:lnTo>
                    <a:pt x="191" y="770"/>
                  </a:lnTo>
                  <a:lnTo>
                    <a:pt x="196" y="767"/>
                  </a:lnTo>
                  <a:lnTo>
                    <a:pt x="205" y="762"/>
                  </a:lnTo>
                  <a:lnTo>
                    <a:pt x="213" y="762"/>
                  </a:lnTo>
                  <a:lnTo>
                    <a:pt x="213" y="760"/>
                  </a:lnTo>
                  <a:lnTo>
                    <a:pt x="215" y="760"/>
                  </a:lnTo>
                  <a:lnTo>
                    <a:pt x="215" y="760"/>
                  </a:lnTo>
                  <a:lnTo>
                    <a:pt x="215" y="760"/>
                  </a:lnTo>
                  <a:lnTo>
                    <a:pt x="213" y="758"/>
                  </a:lnTo>
                  <a:lnTo>
                    <a:pt x="213" y="758"/>
                  </a:lnTo>
                  <a:lnTo>
                    <a:pt x="213" y="758"/>
                  </a:lnTo>
                  <a:lnTo>
                    <a:pt x="215" y="755"/>
                  </a:lnTo>
                  <a:lnTo>
                    <a:pt x="215" y="755"/>
                  </a:lnTo>
                  <a:lnTo>
                    <a:pt x="215" y="753"/>
                  </a:lnTo>
                  <a:lnTo>
                    <a:pt x="215" y="753"/>
                  </a:lnTo>
                  <a:lnTo>
                    <a:pt x="215" y="751"/>
                  </a:lnTo>
                  <a:lnTo>
                    <a:pt x="208" y="744"/>
                  </a:lnTo>
                  <a:lnTo>
                    <a:pt x="208" y="744"/>
                  </a:lnTo>
                  <a:lnTo>
                    <a:pt x="208" y="741"/>
                  </a:lnTo>
                  <a:lnTo>
                    <a:pt x="208" y="741"/>
                  </a:lnTo>
                  <a:lnTo>
                    <a:pt x="198" y="732"/>
                  </a:lnTo>
                  <a:lnTo>
                    <a:pt x="196" y="729"/>
                  </a:lnTo>
                  <a:lnTo>
                    <a:pt x="194" y="727"/>
                  </a:lnTo>
                  <a:lnTo>
                    <a:pt x="196" y="727"/>
                  </a:lnTo>
                  <a:lnTo>
                    <a:pt x="196" y="729"/>
                  </a:lnTo>
                  <a:lnTo>
                    <a:pt x="198" y="729"/>
                  </a:lnTo>
                  <a:lnTo>
                    <a:pt x="201" y="729"/>
                  </a:lnTo>
                  <a:lnTo>
                    <a:pt x="203" y="732"/>
                  </a:lnTo>
                  <a:lnTo>
                    <a:pt x="208" y="739"/>
                  </a:lnTo>
                  <a:lnTo>
                    <a:pt x="217" y="746"/>
                  </a:lnTo>
                  <a:lnTo>
                    <a:pt x="222" y="748"/>
                  </a:lnTo>
                  <a:lnTo>
                    <a:pt x="224" y="751"/>
                  </a:lnTo>
                  <a:lnTo>
                    <a:pt x="224" y="751"/>
                  </a:lnTo>
                  <a:lnTo>
                    <a:pt x="227" y="751"/>
                  </a:lnTo>
                  <a:lnTo>
                    <a:pt x="227" y="751"/>
                  </a:lnTo>
                  <a:lnTo>
                    <a:pt x="229" y="751"/>
                  </a:lnTo>
                  <a:lnTo>
                    <a:pt x="229" y="751"/>
                  </a:lnTo>
                  <a:lnTo>
                    <a:pt x="229" y="751"/>
                  </a:lnTo>
                  <a:lnTo>
                    <a:pt x="229" y="751"/>
                  </a:lnTo>
                  <a:lnTo>
                    <a:pt x="231" y="751"/>
                  </a:lnTo>
                  <a:lnTo>
                    <a:pt x="231" y="748"/>
                  </a:lnTo>
                  <a:lnTo>
                    <a:pt x="234" y="748"/>
                  </a:lnTo>
                  <a:lnTo>
                    <a:pt x="234" y="746"/>
                  </a:lnTo>
                  <a:lnTo>
                    <a:pt x="234" y="744"/>
                  </a:lnTo>
                  <a:lnTo>
                    <a:pt x="234" y="741"/>
                  </a:lnTo>
                  <a:lnTo>
                    <a:pt x="234" y="741"/>
                  </a:lnTo>
                  <a:lnTo>
                    <a:pt x="234" y="741"/>
                  </a:lnTo>
                  <a:lnTo>
                    <a:pt x="231" y="741"/>
                  </a:lnTo>
                  <a:lnTo>
                    <a:pt x="231" y="739"/>
                  </a:lnTo>
                  <a:lnTo>
                    <a:pt x="231" y="739"/>
                  </a:lnTo>
                  <a:lnTo>
                    <a:pt x="229" y="736"/>
                  </a:lnTo>
                  <a:lnTo>
                    <a:pt x="229" y="734"/>
                  </a:lnTo>
                  <a:lnTo>
                    <a:pt x="224" y="732"/>
                  </a:lnTo>
                  <a:lnTo>
                    <a:pt x="224" y="729"/>
                  </a:lnTo>
                  <a:lnTo>
                    <a:pt x="222" y="729"/>
                  </a:lnTo>
                  <a:lnTo>
                    <a:pt x="220" y="727"/>
                  </a:lnTo>
                  <a:lnTo>
                    <a:pt x="220" y="727"/>
                  </a:lnTo>
                  <a:lnTo>
                    <a:pt x="220" y="725"/>
                  </a:lnTo>
                  <a:lnTo>
                    <a:pt x="220" y="725"/>
                  </a:lnTo>
                  <a:lnTo>
                    <a:pt x="220" y="725"/>
                  </a:lnTo>
                  <a:lnTo>
                    <a:pt x="217" y="722"/>
                  </a:lnTo>
                  <a:lnTo>
                    <a:pt x="215" y="722"/>
                  </a:lnTo>
                  <a:lnTo>
                    <a:pt x="215" y="720"/>
                  </a:lnTo>
                  <a:lnTo>
                    <a:pt x="213" y="720"/>
                  </a:lnTo>
                  <a:lnTo>
                    <a:pt x="213" y="720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0" y="715"/>
                  </a:lnTo>
                  <a:lnTo>
                    <a:pt x="213" y="715"/>
                  </a:lnTo>
                  <a:lnTo>
                    <a:pt x="224" y="729"/>
                  </a:lnTo>
                  <a:lnTo>
                    <a:pt x="229" y="732"/>
                  </a:lnTo>
                  <a:lnTo>
                    <a:pt x="229" y="732"/>
                  </a:lnTo>
                  <a:lnTo>
                    <a:pt x="234" y="736"/>
                  </a:lnTo>
                  <a:lnTo>
                    <a:pt x="234" y="736"/>
                  </a:lnTo>
                  <a:lnTo>
                    <a:pt x="236" y="736"/>
                  </a:lnTo>
                  <a:lnTo>
                    <a:pt x="236" y="736"/>
                  </a:lnTo>
                  <a:lnTo>
                    <a:pt x="239" y="736"/>
                  </a:lnTo>
                  <a:lnTo>
                    <a:pt x="239" y="734"/>
                  </a:lnTo>
                  <a:lnTo>
                    <a:pt x="239" y="734"/>
                  </a:lnTo>
                  <a:lnTo>
                    <a:pt x="239" y="734"/>
                  </a:lnTo>
                  <a:lnTo>
                    <a:pt x="239" y="734"/>
                  </a:lnTo>
                  <a:lnTo>
                    <a:pt x="239" y="734"/>
                  </a:lnTo>
                  <a:lnTo>
                    <a:pt x="239" y="736"/>
                  </a:lnTo>
                  <a:lnTo>
                    <a:pt x="239" y="736"/>
                  </a:lnTo>
                  <a:lnTo>
                    <a:pt x="239" y="734"/>
                  </a:lnTo>
                  <a:lnTo>
                    <a:pt x="241" y="734"/>
                  </a:lnTo>
                  <a:lnTo>
                    <a:pt x="241" y="732"/>
                  </a:lnTo>
                  <a:lnTo>
                    <a:pt x="241" y="732"/>
                  </a:lnTo>
                  <a:lnTo>
                    <a:pt x="239" y="732"/>
                  </a:lnTo>
                  <a:lnTo>
                    <a:pt x="236" y="732"/>
                  </a:lnTo>
                  <a:lnTo>
                    <a:pt x="234" y="729"/>
                  </a:lnTo>
                  <a:lnTo>
                    <a:pt x="229" y="727"/>
                  </a:lnTo>
                  <a:lnTo>
                    <a:pt x="229" y="725"/>
                  </a:lnTo>
                  <a:lnTo>
                    <a:pt x="222" y="720"/>
                  </a:lnTo>
                  <a:lnTo>
                    <a:pt x="222" y="717"/>
                  </a:lnTo>
                  <a:lnTo>
                    <a:pt x="222" y="715"/>
                  </a:lnTo>
                  <a:lnTo>
                    <a:pt x="222" y="715"/>
                  </a:lnTo>
                  <a:lnTo>
                    <a:pt x="220" y="715"/>
                  </a:lnTo>
                  <a:lnTo>
                    <a:pt x="220" y="715"/>
                  </a:lnTo>
                  <a:lnTo>
                    <a:pt x="220" y="713"/>
                  </a:lnTo>
                  <a:lnTo>
                    <a:pt x="220" y="713"/>
                  </a:lnTo>
                  <a:lnTo>
                    <a:pt x="222" y="715"/>
                  </a:lnTo>
                  <a:lnTo>
                    <a:pt x="222" y="715"/>
                  </a:lnTo>
                  <a:lnTo>
                    <a:pt x="227" y="722"/>
                  </a:lnTo>
                  <a:lnTo>
                    <a:pt x="229" y="725"/>
                  </a:lnTo>
                  <a:lnTo>
                    <a:pt x="229" y="725"/>
                  </a:lnTo>
                  <a:lnTo>
                    <a:pt x="231" y="727"/>
                  </a:lnTo>
                  <a:lnTo>
                    <a:pt x="234" y="727"/>
                  </a:lnTo>
                  <a:lnTo>
                    <a:pt x="234" y="727"/>
                  </a:lnTo>
                  <a:lnTo>
                    <a:pt x="234" y="729"/>
                  </a:lnTo>
                  <a:lnTo>
                    <a:pt x="236" y="729"/>
                  </a:lnTo>
                  <a:lnTo>
                    <a:pt x="239" y="729"/>
                  </a:lnTo>
                  <a:lnTo>
                    <a:pt x="239" y="729"/>
                  </a:lnTo>
                  <a:lnTo>
                    <a:pt x="239" y="729"/>
                  </a:lnTo>
                  <a:lnTo>
                    <a:pt x="239" y="729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7"/>
                  </a:lnTo>
                  <a:lnTo>
                    <a:pt x="239" y="725"/>
                  </a:lnTo>
                  <a:lnTo>
                    <a:pt x="239" y="725"/>
                  </a:lnTo>
                  <a:lnTo>
                    <a:pt x="239" y="725"/>
                  </a:lnTo>
                  <a:lnTo>
                    <a:pt x="241" y="725"/>
                  </a:lnTo>
                  <a:lnTo>
                    <a:pt x="241" y="725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41" y="722"/>
                  </a:lnTo>
                  <a:lnTo>
                    <a:pt x="241" y="725"/>
                  </a:lnTo>
                  <a:lnTo>
                    <a:pt x="241" y="725"/>
                  </a:lnTo>
                  <a:lnTo>
                    <a:pt x="241" y="725"/>
                  </a:lnTo>
                  <a:lnTo>
                    <a:pt x="241" y="725"/>
                  </a:lnTo>
                  <a:lnTo>
                    <a:pt x="243" y="725"/>
                  </a:lnTo>
                  <a:lnTo>
                    <a:pt x="246" y="722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20"/>
                  </a:lnTo>
                  <a:lnTo>
                    <a:pt x="246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3" y="717"/>
                  </a:lnTo>
                  <a:lnTo>
                    <a:pt x="241" y="717"/>
                  </a:lnTo>
                  <a:lnTo>
                    <a:pt x="241" y="717"/>
                  </a:lnTo>
                  <a:lnTo>
                    <a:pt x="229" y="713"/>
                  </a:lnTo>
                  <a:lnTo>
                    <a:pt x="227" y="710"/>
                  </a:lnTo>
                  <a:lnTo>
                    <a:pt x="227" y="710"/>
                  </a:lnTo>
                  <a:lnTo>
                    <a:pt x="227" y="710"/>
                  </a:lnTo>
                  <a:lnTo>
                    <a:pt x="229" y="710"/>
                  </a:lnTo>
                  <a:lnTo>
                    <a:pt x="229" y="710"/>
                  </a:lnTo>
                  <a:lnTo>
                    <a:pt x="231" y="710"/>
                  </a:lnTo>
                  <a:lnTo>
                    <a:pt x="236" y="713"/>
                  </a:lnTo>
                  <a:lnTo>
                    <a:pt x="241" y="713"/>
                  </a:lnTo>
                  <a:lnTo>
                    <a:pt x="243" y="713"/>
                  </a:lnTo>
                  <a:lnTo>
                    <a:pt x="243" y="713"/>
                  </a:lnTo>
                  <a:lnTo>
                    <a:pt x="246" y="713"/>
                  </a:lnTo>
                  <a:lnTo>
                    <a:pt x="246" y="710"/>
                  </a:lnTo>
                  <a:lnTo>
                    <a:pt x="246" y="706"/>
                  </a:lnTo>
                  <a:lnTo>
                    <a:pt x="246" y="706"/>
                  </a:lnTo>
                  <a:lnTo>
                    <a:pt x="243" y="706"/>
                  </a:lnTo>
                  <a:lnTo>
                    <a:pt x="243" y="703"/>
                  </a:lnTo>
                  <a:lnTo>
                    <a:pt x="243" y="703"/>
                  </a:lnTo>
                  <a:lnTo>
                    <a:pt x="243" y="703"/>
                  </a:lnTo>
                  <a:lnTo>
                    <a:pt x="241" y="703"/>
                  </a:lnTo>
                  <a:lnTo>
                    <a:pt x="241" y="703"/>
                  </a:lnTo>
                  <a:lnTo>
                    <a:pt x="241" y="703"/>
                  </a:lnTo>
                  <a:lnTo>
                    <a:pt x="241" y="706"/>
                  </a:lnTo>
                  <a:lnTo>
                    <a:pt x="239" y="706"/>
                  </a:lnTo>
                  <a:lnTo>
                    <a:pt x="239" y="703"/>
                  </a:lnTo>
                  <a:lnTo>
                    <a:pt x="239" y="703"/>
                  </a:lnTo>
                  <a:lnTo>
                    <a:pt x="239" y="703"/>
                  </a:lnTo>
                  <a:lnTo>
                    <a:pt x="239" y="703"/>
                  </a:lnTo>
                  <a:lnTo>
                    <a:pt x="239" y="703"/>
                  </a:lnTo>
                  <a:lnTo>
                    <a:pt x="236" y="703"/>
                  </a:lnTo>
                  <a:lnTo>
                    <a:pt x="236" y="703"/>
                  </a:lnTo>
                  <a:lnTo>
                    <a:pt x="236" y="706"/>
                  </a:lnTo>
                  <a:lnTo>
                    <a:pt x="234" y="703"/>
                  </a:lnTo>
                  <a:lnTo>
                    <a:pt x="234" y="703"/>
                  </a:lnTo>
                  <a:lnTo>
                    <a:pt x="234" y="701"/>
                  </a:lnTo>
                  <a:lnTo>
                    <a:pt x="234" y="701"/>
                  </a:lnTo>
                  <a:lnTo>
                    <a:pt x="234" y="703"/>
                  </a:lnTo>
                  <a:lnTo>
                    <a:pt x="236" y="703"/>
                  </a:lnTo>
                  <a:lnTo>
                    <a:pt x="234" y="703"/>
                  </a:lnTo>
                  <a:lnTo>
                    <a:pt x="236" y="703"/>
                  </a:lnTo>
                  <a:lnTo>
                    <a:pt x="236" y="703"/>
                  </a:lnTo>
                  <a:lnTo>
                    <a:pt x="236" y="703"/>
                  </a:lnTo>
                  <a:lnTo>
                    <a:pt x="236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39" y="701"/>
                  </a:lnTo>
                  <a:lnTo>
                    <a:pt x="241" y="701"/>
                  </a:lnTo>
                  <a:lnTo>
                    <a:pt x="241" y="701"/>
                  </a:lnTo>
                  <a:lnTo>
                    <a:pt x="243" y="701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699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6"/>
                  </a:lnTo>
                  <a:lnTo>
                    <a:pt x="243" y="694"/>
                  </a:lnTo>
                  <a:lnTo>
                    <a:pt x="243" y="694"/>
                  </a:lnTo>
                  <a:lnTo>
                    <a:pt x="243" y="694"/>
                  </a:lnTo>
                  <a:lnTo>
                    <a:pt x="243" y="694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3" y="691"/>
                  </a:lnTo>
                  <a:lnTo>
                    <a:pt x="246" y="691"/>
                  </a:lnTo>
                  <a:lnTo>
                    <a:pt x="246" y="691"/>
                  </a:lnTo>
                  <a:lnTo>
                    <a:pt x="246" y="691"/>
                  </a:lnTo>
                  <a:lnTo>
                    <a:pt x="246" y="694"/>
                  </a:lnTo>
                  <a:lnTo>
                    <a:pt x="246" y="694"/>
                  </a:lnTo>
                  <a:lnTo>
                    <a:pt x="248" y="694"/>
                  </a:lnTo>
                  <a:lnTo>
                    <a:pt x="248" y="694"/>
                  </a:lnTo>
                  <a:lnTo>
                    <a:pt x="250" y="694"/>
                  </a:lnTo>
                  <a:lnTo>
                    <a:pt x="250" y="694"/>
                  </a:lnTo>
                  <a:lnTo>
                    <a:pt x="250" y="694"/>
                  </a:lnTo>
                  <a:lnTo>
                    <a:pt x="253" y="696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699"/>
                  </a:lnTo>
                  <a:lnTo>
                    <a:pt x="253" y="701"/>
                  </a:lnTo>
                  <a:lnTo>
                    <a:pt x="253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5" y="703"/>
                  </a:lnTo>
                  <a:lnTo>
                    <a:pt x="255" y="703"/>
                  </a:lnTo>
                  <a:lnTo>
                    <a:pt x="255" y="703"/>
                  </a:lnTo>
                  <a:lnTo>
                    <a:pt x="255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5" y="699"/>
                  </a:lnTo>
                  <a:lnTo>
                    <a:pt x="255" y="699"/>
                  </a:lnTo>
                  <a:lnTo>
                    <a:pt x="255" y="696"/>
                  </a:lnTo>
                  <a:lnTo>
                    <a:pt x="255" y="694"/>
                  </a:lnTo>
                  <a:lnTo>
                    <a:pt x="255" y="694"/>
                  </a:lnTo>
                  <a:lnTo>
                    <a:pt x="255" y="696"/>
                  </a:lnTo>
                  <a:lnTo>
                    <a:pt x="255" y="696"/>
                  </a:lnTo>
                  <a:lnTo>
                    <a:pt x="255" y="696"/>
                  </a:lnTo>
                  <a:lnTo>
                    <a:pt x="255" y="696"/>
                  </a:lnTo>
                  <a:lnTo>
                    <a:pt x="257" y="699"/>
                  </a:lnTo>
                  <a:lnTo>
                    <a:pt x="255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696"/>
                  </a:lnTo>
                  <a:lnTo>
                    <a:pt x="257" y="696"/>
                  </a:lnTo>
                  <a:lnTo>
                    <a:pt x="257" y="696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1"/>
                  </a:lnTo>
                  <a:lnTo>
                    <a:pt x="255" y="691"/>
                  </a:lnTo>
                  <a:lnTo>
                    <a:pt x="255" y="691"/>
                  </a:lnTo>
                  <a:lnTo>
                    <a:pt x="255" y="691"/>
                  </a:lnTo>
                  <a:lnTo>
                    <a:pt x="257" y="691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4"/>
                  </a:lnTo>
                  <a:lnTo>
                    <a:pt x="257" y="696"/>
                  </a:lnTo>
                  <a:lnTo>
                    <a:pt x="257" y="699"/>
                  </a:lnTo>
                  <a:lnTo>
                    <a:pt x="257" y="699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5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1"/>
                  </a:lnTo>
                  <a:lnTo>
                    <a:pt x="257" y="703"/>
                  </a:lnTo>
                  <a:lnTo>
                    <a:pt x="257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0" y="701"/>
                  </a:lnTo>
                  <a:lnTo>
                    <a:pt x="262" y="701"/>
                  </a:lnTo>
                  <a:lnTo>
                    <a:pt x="262" y="701"/>
                  </a:lnTo>
                  <a:lnTo>
                    <a:pt x="262" y="703"/>
                  </a:lnTo>
                  <a:lnTo>
                    <a:pt x="265" y="703"/>
                  </a:lnTo>
                  <a:lnTo>
                    <a:pt x="265" y="701"/>
                  </a:lnTo>
                  <a:lnTo>
                    <a:pt x="265" y="701"/>
                  </a:lnTo>
                  <a:lnTo>
                    <a:pt x="265" y="703"/>
                  </a:lnTo>
                  <a:lnTo>
                    <a:pt x="265" y="703"/>
                  </a:lnTo>
                  <a:lnTo>
                    <a:pt x="265" y="703"/>
                  </a:lnTo>
                  <a:lnTo>
                    <a:pt x="267" y="703"/>
                  </a:lnTo>
                  <a:lnTo>
                    <a:pt x="267" y="703"/>
                  </a:lnTo>
                  <a:lnTo>
                    <a:pt x="267" y="703"/>
                  </a:lnTo>
                  <a:lnTo>
                    <a:pt x="267" y="703"/>
                  </a:lnTo>
                  <a:lnTo>
                    <a:pt x="267" y="703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7" y="706"/>
                  </a:lnTo>
                  <a:lnTo>
                    <a:pt x="269" y="708"/>
                  </a:lnTo>
                  <a:lnTo>
                    <a:pt x="269" y="708"/>
                  </a:lnTo>
                  <a:lnTo>
                    <a:pt x="272" y="706"/>
                  </a:lnTo>
                  <a:lnTo>
                    <a:pt x="274" y="703"/>
                  </a:lnTo>
                  <a:lnTo>
                    <a:pt x="274" y="703"/>
                  </a:lnTo>
                  <a:lnTo>
                    <a:pt x="274" y="703"/>
                  </a:lnTo>
                  <a:lnTo>
                    <a:pt x="276" y="703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83" y="701"/>
                  </a:lnTo>
                  <a:lnTo>
                    <a:pt x="283" y="701"/>
                  </a:lnTo>
                  <a:lnTo>
                    <a:pt x="283" y="699"/>
                  </a:lnTo>
                  <a:lnTo>
                    <a:pt x="286" y="699"/>
                  </a:lnTo>
                  <a:lnTo>
                    <a:pt x="286" y="699"/>
                  </a:lnTo>
                  <a:lnTo>
                    <a:pt x="286" y="696"/>
                  </a:lnTo>
                  <a:lnTo>
                    <a:pt x="286" y="696"/>
                  </a:lnTo>
                  <a:lnTo>
                    <a:pt x="288" y="696"/>
                  </a:lnTo>
                  <a:lnTo>
                    <a:pt x="291" y="696"/>
                  </a:lnTo>
                  <a:lnTo>
                    <a:pt x="291" y="696"/>
                  </a:lnTo>
                  <a:lnTo>
                    <a:pt x="295" y="694"/>
                  </a:lnTo>
                  <a:lnTo>
                    <a:pt x="295" y="694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2" y="689"/>
                  </a:lnTo>
                  <a:lnTo>
                    <a:pt x="302" y="689"/>
                  </a:lnTo>
                  <a:lnTo>
                    <a:pt x="305" y="689"/>
                  </a:lnTo>
                  <a:lnTo>
                    <a:pt x="305" y="689"/>
                  </a:lnTo>
                  <a:lnTo>
                    <a:pt x="307" y="689"/>
                  </a:lnTo>
                  <a:lnTo>
                    <a:pt x="307" y="691"/>
                  </a:lnTo>
                  <a:lnTo>
                    <a:pt x="310" y="691"/>
                  </a:lnTo>
                  <a:lnTo>
                    <a:pt x="310" y="687"/>
                  </a:lnTo>
                  <a:lnTo>
                    <a:pt x="312" y="684"/>
                  </a:lnTo>
                  <a:lnTo>
                    <a:pt x="312" y="682"/>
                  </a:lnTo>
                  <a:lnTo>
                    <a:pt x="312" y="682"/>
                  </a:lnTo>
                  <a:lnTo>
                    <a:pt x="312" y="682"/>
                  </a:lnTo>
                  <a:lnTo>
                    <a:pt x="314" y="680"/>
                  </a:lnTo>
                  <a:lnTo>
                    <a:pt x="314" y="680"/>
                  </a:lnTo>
                  <a:lnTo>
                    <a:pt x="314" y="680"/>
                  </a:lnTo>
                  <a:lnTo>
                    <a:pt x="317" y="677"/>
                  </a:lnTo>
                  <a:lnTo>
                    <a:pt x="321" y="677"/>
                  </a:lnTo>
                  <a:lnTo>
                    <a:pt x="324" y="677"/>
                  </a:lnTo>
                  <a:lnTo>
                    <a:pt x="324" y="680"/>
                  </a:lnTo>
                  <a:lnTo>
                    <a:pt x="324" y="680"/>
                  </a:lnTo>
                  <a:lnTo>
                    <a:pt x="326" y="677"/>
                  </a:lnTo>
                  <a:lnTo>
                    <a:pt x="326" y="677"/>
                  </a:lnTo>
                  <a:lnTo>
                    <a:pt x="326" y="677"/>
                  </a:lnTo>
                  <a:lnTo>
                    <a:pt x="326" y="677"/>
                  </a:lnTo>
                  <a:lnTo>
                    <a:pt x="328" y="675"/>
                  </a:lnTo>
                  <a:lnTo>
                    <a:pt x="328" y="673"/>
                  </a:lnTo>
                  <a:lnTo>
                    <a:pt x="328" y="673"/>
                  </a:lnTo>
                  <a:lnTo>
                    <a:pt x="328" y="673"/>
                  </a:lnTo>
                  <a:lnTo>
                    <a:pt x="331" y="673"/>
                  </a:lnTo>
                  <a:lnTo>
                    <a:pt x="331" y="673"/>
                  </a:lnTo>
                  <a:lnTo>
                    <a:pt x="331" y="673"/>
                  </a:lnTo>
                  <a:lnTo>
                    <a:pt x="333" y="673"/>
                  </a:lnTo>
                  <a:lnTo>
                    <a:pt x="333" y="670"/>
                  </a:lnTo>
                  <a:lnTo>
                    <a:pt x="333" y="668"/>
                  </a:lnTo>
                  <a:lnTo>
                    <a:pt x="336" y="668"/>
                  </a:lnTo>
                  <a:lnTo>
                    <a:pt x="336" y="668"/>
                  </a:lnTo>
                  <a:lnTo>
                    <a:pt x="336" y="665"/>
                  </a:lnTo>
                  <a:lnTo>
                    <a:pt x="338" y="665"/>
                  </a:lnTo>
                  <a:lnTo>
                    <a:pt x="338" y="665"/>
                  </a:lnTo>
                  <a:lnTo>
                    <a:pt x="338" y="665"/>
                  </a:lnTo>
                  <a:lnTo>
                    <a:pt x="340" y="665"/>
                  </a:lnTo>
                  <a:lnTo>
                    <a:pt x="340" y="665"/>
                  </a:lnTo>
                  <a:lnTo>
                    <a:pt x="343" y="665"/>
                  </a:lnTo>
                  <a:lnTo>
                    <a:pt x="343" y="663"/>
                  </a:lnTo>
                  <a:lnTo>
                    <a:pt x="343" y="665"/>
                  </a:lnTo>
                  <a:lnTo>
                    <a:pt x="345" y="665"/>
                  </a:lnTo>
                  <a:lnTo>
                    <a:pt x="345" y="665"/>
                  </a:lnTo>
                  <a:lnTo>
                    <a:pt x="345" y="665"/>
                  </a:lnTo>
                  <a:lnTo>
                    <a:pt x="347" y="665"/>
                  </a:lnTo>
                  <a:lnTo>
                    <a:pt x="347" y="665"/>
                  </a:lnTo>
                  <a:lnTo>
                    <a:pt x="347" y="663"/>
                  </a:lnTo>
                  <a:lnTo>
                    <a:pt x="347" y="661"/>
                  </a:lnTo>
                  <a:lnTo>
                    <a:pt x="350" y="661"/>
                  </a:lnTo>
                  <a:lnTo>
                    <a:pt x="350" y="658"/>
                  </a:lnTo>
                  <a:lnTo>
                    <a:pt x="350" y="658"/>
                  </a:lnTo>
                  <a:lnTo>
                    <a:pt x="352" y="658"/>
                  </a:lnTo>
                  <a:lnTo>
                    <a:pt x="352" y="656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57" y="658"/>
                  </a:lnTo>
                  <a:lnTo>
                    <a:pt x="359" y="658"/>
                  </a:lnTo>
                  <a:lnTo>
                    <a:pt x="359" y="658"/>
                  </a:lnTo>
                  <a:lnTo>
                    <a:pt x="359" y="658"/>
                  </a:lnTo>
                  <a:lnTo>
                    <a:pt x="362" y="656"/>
                  </a:lnTo>
                  <a:lnTo>
                    <a:pt x="362" y="656"/>
                  </a:lnTo>
                  <a:lnTo>
                    <a:pt x="362" y="656"/>
                  </a:lnTo>
                  <a:lnTo>
                    <a:pt x="362" y="654"/>
                  </a:lnTo>
                  <a:lnTo>
                    <a:pt x="362" y="649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2" y="647"/>
                  </a:lnTo>
                  <a:lnTo>
                    <a:pt x="364" y="647"/>
                  </a:lnTo>
                  <a:lnTo>
                    <a:pt x="362" y="644"/>
                  </a:lnTo>
                  <a:lnTo>
                    <a:pt x="362" y="644"/>
                  </a:lnTo>
                  <a:lnTo>
                    <a:pt x="364" y="644"/>
                  </a:lnTo>
                  <a:lnTo>
                    <a:pt x="364" y="642"/>
                  </a:lnTo>
                  <a:lnTo>
                    <a:pt x="362" y="642"/>
                  </a:lnTo>
                  <a:lnTo>
                    <a:pt x="362" y="642"/>
                  </a:lnTo>
                  <a:lnTo>
                    <a:pt x="362" y="642"/>
                  </a:lnTo>
                  <a:lnTo>
                    <a:pt x="364" y="642"/>
                  </a:lnTo>
                  <a:lnTo>
                    <a:pt x="364" y="642"/>
                  </a:lnTo>
                  <a:lnTo>
                    <a:pt x="364" y="642"/>
                  </a:lnTo>
                  <a:lnTo>
                    <a:pt x="364" y="644"/>
                  </a:lnTo>
                  <a:lnTo>
                    <a:pt x="366" y="644"/>
                  </a:lnTo>
                  <a:lnTo>
                    <a:pt x="366" y="644"/>
                  </a:lnTo>
                  <a:lnTo>
                    <a:pt x="366" y="644"/>
                  </a:lnTo>
                  <a:lnTo>
                    <a:pt x="369" y="644"/>
                  </a:lnTo>
                  <a:lnTo>
                    <a:pt x="369" y="644"/>
                  </a:lnTo>
                  <a:lnTo>
                    <a:pt x="369" y="644"/>
                  </a:lnTo>
                  <a:lnTo>
                    <a:pt x="369" y="642"/>
                  </a:lnTo>
                  <a:lnTo>
                    <a:pt x="369" y="642"/>
                  </a:lnTo>
                  <a:lnTo>
                    <a:pt x="369" y="642"/>
                  </a:lnTo>
                  <a:lnTo>
                    <a:pt x="371" y="642"/>
                  </a:lnTo>
                  <a:lnTo>
                    <a:pt x="371" y="642"/>
                  </a:lnTo>
                  <a:lnTo>
                    <a:pt x="371" y="639"/>
                  </a:lnTo>
                  <a:lnTo>
                    <a:pt x="371" y="639"/>
                  </a:lnTo>
                  <a:lnTo>
                    <a:pt x="371" y="639"/>
                  </a:lnTo>
                  <a:lnTo>
                    <a:pt x="371" y="637"/>
                  </a:lnTo>
                  <a:lnTo>
                    <a:pt x="373" y="637"/>
                  </a:lnTo>
                  <a:lnTo>
                    <a:pt x="373" y="637"/>
                  </a:lnTo>
                  <a:lnTo>
                    <a:pt x="373" y="637"/>
                  </a:lnTo>
                  <a:lnTo>
                    <a:pt x="373" y="635"/>
                  </a:lnTo>
                  <a:lnTo>
                    <a:pt x="371" y="632"/>
                  </a:lnTo>
                  <a:lnTo>
                    <a:pt x="371" y="632"/>
                  </a:lnTo>
                  <a:lnTo>
                    <a:pt x="371" y="632"/>
                  </a:lnTo>
                  <a:lnTo>
                    <a:pt x="371" y="630"/>
                  </a:lnTo>
                  <a:lnTo>
                    <a:pt x="371" y="630"/>
                  </a:lnTo>
                  <a:lnTo>
                    <a:pt x="371" y="630"/>
                  </a:lnTo>
                  <a:lnTo>
                    <a:pt x="371" y="628"/>
                  </a:lnTo>
                  <a:lnTo>
                    <a:pt x="371" y="628"/>
                  </a:lnTo>
                  <a:lnTo>
                    <a:pt x="371" y="630"/>
                  </a:lnTo>
                  <a:lnTo>
                    <a:pt x="369" y="630"/>
                  </a:lnTo>
                  <a:lnTo>
                    <a:pt x="369" y="630"/>
                  </a:lnTo>
                  <a:lnTo>
                    <a:pt x="369" y="630"/>
                  </a:lnTo>
                  <a:lnTo>
                    <a:pt x="366" y="628"/>
                  </a:lnTo>
                  <a:lnTo>
                    <a:pt x="369" y="628"/>
                  </a:lnTo>
                  <a:lnTo>
                    <a:pt x="369" y="628"/>
                  </a:lnTo>
                  <a:lnTo>
                    <a:pt x="371" y="625"/>
                  </a:lnTo>
                  <a:lnTo>
                    <a:pt x="371" y="625"/>
                  </a:lnTo>
                  <a:lnTo>
                    <a:pt x="371" y="623"/>
                  </a:lnTo>
                  <a:lnTo>
                    <a:pt x="371" y="620"/>
                  </a:lnTo>
                  <a:lnTo>
                    <a:pt x="371" y="620"/>
                  </a:lnTo>
                  <a:lnTo>
                    <a:pt x="371" y="618"/>
                  </a:lnTo>
                  <a:lnTo>
                    <a:pt x="371" y="618"/>
                  </a:lnTo>
                  <a:lnTo>
                    <a:pt x="371" y="618"/>
                  </a:lnTo>
                  <a:lnTo>
                    <a:pt x="371" y="616"/>
                  </a:lnTo>
                  <a:lnTo>
                    <a:pt x="371" y="616"/>
                  </a:lnTo>
                  <a:lnTo>
                    <a:pt x="369" y="616"/>
                  </a:lnTo>
                  <a:lnTo>
                    <a:pt x="371" y="613"/>
                  </a:lnTo>
                  <a:lnTo>
                    <a:pt x="371" y="616"/>
                  </a:lnTo>
                  <a:lnTo>
                    <a:pt x="371" y="618"/>
                  </a:lnTo>
                  <a:lnTo>
                    <a:pt x="373" y="620"/>
                  </a:lnTo>
                  <a:lnTo>
                    <a:pt x="371" y="620"/>
                  </a:lnTo>
                  <a:lnTo>
                    <a:pt x="373" y="623"/>
                  </a:lnTo>
                  <a:lnTo>
                    <a:pt x="373" y="625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3" y="628"/>
                  </a:lnTo>
                  <a:lnTo>
                    <a:pt x="376" y="628"/>
                  </a:lnTo>
                  <a:lnTo>
                    <a:pt x="376" y="628"/>
                  </a:lnTo>
                  <a:lnTo>
                    <a:pt x="376" y="628"/>
                  </a:lnTo>
                  <a:lnTo>
                    <a:pt x="376" y="628"/>
                  </a:lnTo>
                  <a:lnTo>
                    <a:pt x="376" y="628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5"/>
                  </a:lnTo>
                  <a:lnTo>
                    <a:pt x="376" y="623"/>
                  </a:lnTo>
                  <a:lnTo>
                    <a:pt x="376" y="623"/>
                  </a:lnTo>
                  <a:lnTo>
                    <a:pt x="373" y="623"/>
                  </a:lnTo>
                  <a:lnTo>
                    <a:pt x="373" y="620"/>
                  </a:lnTo>
                  <a:lnTo>
                    <a:pt x="373" y="618"/>
                  </a:lnTo>
                  <a:lnTo>
                    <a:pt x="371" y="618"/>
                  </a:lnTo>
                  <a:lnTo>
                    <a:pt x="371" y="616"/>
                  </a:lnTo>
                  <a:lnTo>
                    <a:pt x="371" y="616"/>
                  </a:lnTo>
                  <a:lnTo>
                    <a:pt x="373" y="613"/>
                  </a:lnTo>
                  <a:lnTo>
                    <a:pt x="373" y="613"/>
                  </a:lnTo>
                  <a:lnTo>
                    <a:pt x="373" y="613"/>
                  </a:lnTo>
                  <a:lnTo>
                    <a:pt x="371" y="613"/>
                  </a:lnTo>
                  <a:lnTo>
                    <a:pt x="371" y="613"/>
                  </a:lnTo>
                  <a:lnTo>
                    <a:pt x="371" y="613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1" y="611"/>
                  </a:lnTo>
                  <a:lnTo>
                    <a:pt x="373" y="611"/>
                  </a:lnTo>
                  <a:lnTo>
                    <a:pt x="373" y="611"/>
                  </a:lnTo>
                  <a:lnTo>
                    <a:pt x="371" y="609"/>
                  </a:lnTo>
                  <a:lnTo>
                    <a:pt x="371" y="609"/>
                  </a:lnTo>
                  <a:lnTo>
                    <a:pt x="371" y="609"/>
                  </a:lnTo>
                  <a:lnTo>
                    <a:pt x="371" y="609"/>
                  </a:lnTo>
                  <a:lnTo>
                    <a:pt x="371" y="606"/>
                  </a:lnTo>
                  <a:lnTo>
                    <a:pt x="371" y="606"/>
                  </a:lnTo>
                  <a:lnTo>
                    <a:pt x="371" y="606"/>
                  </a:lnTo>
                  <a:lnTo>
                    <a:pt x="371" y="606"/>
                  </a:lnTo>
                  <a:lnTo>
                    <a:pt x="371" y="606"/>
                  </a:lnTo>
                  <a:lnTo>
                    <a:pt x="373" y="606"/>
                  </a:lnTo>
                  <a:lnTo>
                    <a:pt x="373" y="606"/>
                  </a:lnTo>
                  <a:lnTo>
                    <a:pt x="373" y="606"/>
                  </a:lnTo>
                  <a:lnTo>
                    <a:pt x="373" y="606"/>
                  </a:lnTo>
                  <a:lnTo>
                    <a:pt x="373" y="606"/>
                  </a:lnTo>
                  <a:lnTo>
                    <a:pt x="373" y="604"/>
                  </a:lnTo>
                  <a:lnTo>
                    <a:pt x="373" y="604"/>
                  </a:lnTo>
                  <a:lnTo>
                    <a:pt x="371" y="604"/>
                  </a:lnTo>
                  <a:lnTo>
                    <a:pt x="371" y="604"/>
                  </a:lnTo>
                  <a:lnTo>
                    <a:pt x="371" y="602"/>
                  </a:lnTo>
                  <a:lnTo>
                    <a:pt x="371" y="602"/>
                  </a:lnTo>
                  <a:lnTo>
                    <a:pt x="371" y="599"/>
                  </a:lnTo>
                  <a:lnTo>
                    <a:pt x="371" y="599"/>
                  </a:lnTo>
                  <a:lnTo>
                    <a:pt x="369" y="599"/>
                  </a:lnTo>
                  <a:lnTo>
                    <a:pt x="369" y="599"/>
                  </a:lnTo>
                  <a:lnTo>
                    <a:pt x="369" y="597"/>
                  </a:lnTo>
                  <a:lnTo>
                    <a:pt x="369" y="597"/>
                  </a:lnTo>
                  <a:lnTo>
                    <a:pt x="369" y="599"/>
                  </a:lnTo>
                  <a:lnTo>
                    <a:pt x="369" y="599"/>
                  </a:lnTo>
                  <a:lnTo>
                    <a:pt x="369" y="599"/>
                  </a:lnTo>
                  <a:lnTo>
                    <a:pt x="369" y="597"/>
                  </a:lnTo>
                  <a:lnTo>
                    <a:pt x="369" y="597"/>
                  </a:lnTo>
                  <a:lnTo>
                    <a:pt x="371" y="597"/>
                  </a:lnTo>
                  <a:lnTo>
                    <a:pt x="371" y="597"/>
                  </a:lnTo>
                  <a:lnTo>
                    <a:pt x="373" y="602"/>
                  </a:lnTo>
                  <a:lnTo>
                    <a:pt x="376" y="602"/>
                  </a:lnTo>
                  <a:lnTo>
                    <a:pt x="376" y="602"/>
                  </a:lnTo>
                  <a:lnTo>
                    <a:pt x="376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602"/>
                  </a:lnTo>
                  <a:lnTo>
                    <a:pt x="378" y="599"/>
                  </a:lnTo>
                  <a:lnTo>
                    <a:pt x="378" y="599"/>
                  </a:lnTo>
                  <a:lnTo>
                    <a:pt x="378" y="599"/>
                  </a:lnTo>
                  <a:lnTo>
                    <a:pt x="376" y="599"/>
                  </a:lnTo>
                  <a:lnTo>
                    <a:pt x="376" y="599"/>
                  </a:lnTo>
                  <a:lnTo>
                    <a:pt x="376" y="599"/>
                  </a:lnTo>
                  <a:lnTo>
                    <a:pt x="376" y="597"/>
                  </a:lnTo>
                  <a:lnTo>
                    <a:pt x="376" y="597"/>
                  </a:lnTo>
                  <a:lnTo>
                    <a:pt x="376" y="597"/>
                  </a:lnTo>
                  <a:lnTo>
                    <a:pt x="373" y="594"/>
                  </a:lnTo>
                  <a:lnTo>
                    <a:pt x="373" y="594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0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3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2"/>
                  </a:lnTo>
                  <a:lnTo>
                    <a:pt x="371" y="590"/>
                  </a:lnTo>
                  <a:lnTo>
                    <a:pt x="371" y="590"/>
                  </a:lnTo>
                  <a:lnTo>
                    <a:pt x="371" y="590"/>
                  </a:lnTo>
                  <a:lnTo>
                    <a:pt x="371" y="587"/>
                  </a:lnTo>
                  <a:lnTo>
                    <a:pt x="371" y="587"/>
                  </a:lnTo>
                  <a:lnTo>
                    <a:pt x="373" y="585"/>
                  </a:lnTo>
                  <a:lnTo>
                    <a:pt x="373" y="585"/>
                  </a:lnTo>
                  <a:lnTo>
                    <a:pt x="373" y="585"/>
                  </a:lnTo>
                  <a:lnTo>
                    <a:pt x="376" y="583"/>
                  </a:lnTo>
                  <a:lnTo>
                    <a:pt x="376" y="583"/>
                  </a:lnTo>
                  <a:lnTo>
                    <a:pt x="376" y="580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8" y="578"/>
                  </a:lnTo>
                  <a:lnTo>
                    <a:pt x="380" y="578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0" y="583"/>
                  </a:lnTo>
                  <a:lnTo>
                    <a:pt x="380" y="583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78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7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3" y="585"/>
                  </a:lnTo>
                  <a:lnTo>
                    <a:pt x="383" y="585"/>
                  </a:lnTo>
                  <a:lnTo>
                    <a:pt x="383" y="587"/>
                  </a:lnTo>
                  <a:lnTo>
                    <a:pt x="383" y="587"/>
                  </a:lnTo>
                  <a:lnTo>
                    <a:pt x="383" y="587"/>
                  </a:lnTo>
                  <a:lnTo>
                    <a:pt x="383" y="587"/>
                  </a:lnTo>
                  <a:lnTo>
                    <a:pt x="383" y="587"/>
                  </a:lnTo>
                  <a:lnTo>
                    <a:pt x="383" y="590"/>
                  </a:lnTo>
                  <a:lnTo>
                    <a:pt x="383" y="590"/>
                  </a:lnTo>
                  <a:lnTo>
                    <a:pt x="383" y="590"/>
                  </a:lnTo>
                  <a:lnTo>
                    <a:pt x="383" y="590"/>
                  </a:lnTo>
                  <a:lnTo>
                    <a:pt x="383" y="592"/>
                  </a:lnTo>
                  <a:lnTo>
                    <a:pt x="385" y="592"/>
                  </a:lnTo>
                  <a:lnTo>
                    <a:pt x="385" y="590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lnTo>
                    <a:pt x="385" y="587"/>
                  </a:lnTo>
                  <a:close/>
                  <a:moveTo>
                    <a:pt x="243" y="713"/>
                  </a:moveTo>
                  <a:lnTo>
                    <a:pt x="241" y="713"/>
                  </a:lnTo>
                  <a:lnTo>
                    <a:pt x="241" y="713"/>
                  </a:lnTo>
                  <a:lnTo>
                    <a:pt x="234" y="713"/>
                  </a:lnTo>
                  <a:lnTo>
                    <a:pt x="234" y="713"/>
                  </a:lnTo>
                  <a:lnTo>
                    <a:pt x="231" y="713"/>
                  </a:lnTo>
                  <a:lnTo>
                    <a:pt x="231" y="713"/>
                  </a:lnTo>
                  <a:lnTo>
                    <a:pt x="234" y="713"/>
                  </a:lnTo>
                  <a:lnTo>
                    <a:pt x="241" y="715"/>
                  </a:lnTo>
                  <a:lnTo>
                    <a:pt x="241" y="715"/>
                  </a:lnTo>
                  <a:lnTo>
                    <a:pt x="241" y="715"/>
                  </a:lnTo>
                  <a:lnTo>
                    <a:pt x="241" y="715"/>
                  </a:lnTo>
                  <a:lnTo>
                    <a:pt x="243" y="715"/>
                  </a:lnTo>
                  <a:lnTo>
                    <a:pt x="243" y="715"/>
                  </a:lnTo>
                  <a:lnTo>
                    <a:pt x="243" y="715"/>
                  </a:lnTo>
                  <a:lnTo>
                    <a:pt x="243" y="713"/>
                  </a:lnTo>
                  <a:lnTo>
                    <a:pt x="243" y="713"/>
                  </a:lnTo>
                  <a:close/>
                  <a:moveTo>
                    <a:pt x="274" y="142"/>
                  </a:moveTo>
                  <a:lnTo>
                    <a:pt x="274" y="140"/>
                  </a:lnTo>
                  <a:lnTo>
                    <a:pt x="274" y="140"/>
                  </a:lnTo>
                  <a:lnTo>
                    <a:pt x="274" y="142"/>
                  </a:lnTo>
                  <a:lnTo>
                    <a:pt x="274" y="142"/>
                  </a:lnTo>
                  <a:lnTo>
                    <a:pt x="274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6" y="142"/>
                  </a:lnTo>
                  <a:lnTo>
                    <a:pt x="274" y="142"/>
                  </a:lnTo>
                  <a:close/>
                  <a:moveTo>
                    <a:pt x="229" y="732"/>
                  </a:moveTo>
                  <a:lnTo>
                    <a:pt x="227" y="732"/>
                  </a:lnTo>
                  <a:lnTo>
                    <a:pt x="227" y="732"/>
                  </a:lnTo>
                  <a:lnTo>
                    <a:pt x="227" y="732"/>
                  </a:lnTo>
                  <a:lnTo>
                    <a:pt x="227" y="732"/>
                  </a:lnTo>
                  <a:lnTo>
                    <a:pt x="229" y="734"/>
                  </a:lnTo>
                  <a:lnTo>
                    <a:pt x="229" y="734"/>
                  </a:lnTo>
                  <a:lnTo>
                    <a:pt x="231" y="736"/>
                  </a:lnTo>
                  <a:lnTo>
                    <a:pt x="231" y="736"/>
                  </a:lnTo>
                  <a:lnTo>
                    <a:pt x="231" y="736"/>
                  </a:lnTo>
                  <a:lnTo>
                    <a:pt x="231" y="734"/>
                  </a:lnTo>
                  <a:lnTo>
                    <a:pt x="229" y="734"/>
                  </a:lnTo>
                  <a:lnTo>
                    <a:pt x="229" y="732"/>
                  </a:lnTo>
                  <a:close/>
                  <a:moveTo>
                    <a:pt x="276" y="140"/>
                  </a:moveTo>
                  <a:lnTo>
                    <a:pt x="276" y="140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6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4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6" y="1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4E9F45DA-B377-4E40-BE1F-2B05E3366F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6767" y="2703478"/>
              <a:ext cx="1046106" cy="682243"/>
            </a:xfrm>
            <a:custGeom>
              <a:avLst/>
              <a:gdLst>
                <a:gd name="T0" fmla="*/ 785 w 897"/>
                <a:gd name="T1" fmla="*/ 402 h 585"/>
                <a:gd name="T2" fmla="*/ 821 w 897"/>
                <a:gd name="T3" fmla="*/ 400 h 585"/>
                <a:gd name="T4" fmla="*/ 873 w 897"/>
                <a:gd name="T5" fmla="*/ 336 h 585"/>
                <a:gd name="T6" fmla="*/ 847 w 897"/>
                <a:gd name="T7" fmla="*/ 324 h 585"/>
                <a:gd name="T8" fmla="*/ 823 w 897"/>
                <a:gd name="T9" fmla="*/ 296 h 585"/>
                <a:gd name="T10" fmla="*/ 811 w 897"/>
                <a:gd name="T11" fmla="*/ 305 h 585"/>
                <a:gd name="T12" fmla="*/ 788 w 897"/>
                <a:gd name="T13" fmla="*/ 315 h 585"/>
                <a:gd name="T14" fmla="*/ 757 w 897"/>
                <a:gd name="T15" fmla="*/ 298 h 585"/>
                <a:gd name="T16" fmla="*/ 778 w 897"/>
                <a:gd name="T17" fmla="*/ 256 h 585"/>
                <a:gd name="T18" fmla="*/ 771 w 897"/>
                <a:gd name="T19" fmla="*/ 246 h 585"/>
                <a:gd name="T20" fmla="*/ 757 w 897"/>
                <a:gd name="T21" fmla="*/ 251 h 585"/>
                <a:gd name="T22" fmla="*/ 736 w 897"/>
                <a:gd name="T23" fmla="*/ 272 h 585"/>
                <a:gd name="T24" fmla="*/ 700 w 897"/>
                <a:gd name="T25" fmla="*/ 291 h 585"/>
                <a:gd name="T26" fmla="*/ 686 w 897"/>
                <a:gd name="T27" fmla="*/ 301 h 585"/>
                <a:gd name="T28" fmla="*/ 681 w 897"/>
                <a:gd name="T29" fmla="*/ 315 h 585"/>
                <a:gd name="T30" fmla="*/ 660 w 897"/>
                <a:gd name="T31" fmla="*/ 331 h 585"/>
                <a:gd name="T32" fmla="*/ 658 w 897"/>
                <a:gd name="T33" fmla="*/ 346 h 585"/>
                <a:gd name="T34" fmla="*/ 658 w 897"/>
                <a:gd name="T35" fmla="*/ 355 h 585"/>
                <a:gd name="T36" fmla="*/ 629 w 897"/>
                <a:gd name="T37" fmla="*/ 341 h 585"/>
                <a:gd name="T38" fmla="*/ 634 w 897"/>
                <a:gd name="T39" fmla="*/ 327 h 585"/>
                <a:gd name="T40" fmla="*/ 632 w 897"/>
                <a:gd name="T41" fmla="*/ 324 h 585"/>
                <a:gd name="T42" fmla="*/ 617 w 897"/>
                <a:gd name="T43" fmla="*/ 315 h 585"/>
                <a:gd name="T44" fmla="*/ 549 w 897"/>
                <a:gd name="T45" fmla="*/ 258 h 585"/>
                <a:gd name="T46" fmla="*/ 520 w 897"/>
                <a:gd name="T47" fmla="*/ 192 h 585"/>
                <a:gd name="T48" fmla="*/ 442 w 897"/>
                <a:gd name="T49" fmla="*/ 147 h 585"/>
                <a:gd name="T50" fmla="*/ 319 w 897"/>
                <a:gd name="T51" fmla="*/ 152 h 585"/>
                <a:gd name="T52" fmla="*/ 251 w 897"/>
                <a:gd name="T53" fmla="*/ 78 h 585"/>
                <a:gd name="T54" fmla="*/ 107 w 897"/>
                <a:gd name="T55" fmla="*/ 7 h 585"/>
                <a:gd name="T56" fmla="*/ 0 w 897"/>
                <a:gd name="T57" fmla="*/ 43 h 585"/>
                <a:gd name="T58" fmla="*/ 0 w 897"/>
                <a:gd name="T59" fmla="*/ 43 h 585"/>
                <a:gd name="T60" fmla="*/ 55 w 897"/>
                <a:gd name="T61" fmla="*/ 310 h 585"/>
                <a:gd name="T62" fmla="*/ 57 w 897"/>
                <a:gd name="T63" fmla="*/ 263 h 585"/>
                <a:gd name="T64" fmla="*/ 102 w 897"/>
                <a:gd name="T65" fmla="*/ 227 h 585"/>
                <a:gd name="T66" fmla="*/ 130 w 897"/>
                <a:gd name="T67" fmla="*/ 237 h 585"/>
                <a:gd name="T68" fmla="*/ 149 w 897"/>
                <a:gd name="T69" fmla="*/ 215 h 585"/>
                <a:gd name="T70" fmla="*/ 208 w 897"/>
                <a:gd name="T71" fmla="*/ 242 h 585"/>
                <a:gd name="T72" fmla="*/ 222 w 897"/>
                <a:gd name="T73" fmla="*/ 270 h 585"/>
                <a:gd name="T74" fmla="*/ 230 w 897"/>
                <a:gd name="T75" fmla="*/ 308 h 585"/>
                <a:gd name="T76" fmla="*/ 284 w 897"/>
                <a:gd name="T77" fmla="*/ 308 h 585"/>
                <a:gd name="T78" fmla="*/ 324 w 897"/>
                <a:gd name="T79" fmla="*/ 362 h 585"/>
                <a:gd name="T80" fmla="*/ 383 w 897"/>
                <a:gd name="T81" fmla="*/ 431 h 585"/>
                <a:gd name="T82" fmla="*/ 511 w 897"/>
                <a:gd name="T83" fmla="*/ 516 h 585"/>
                <a:gd name="T84" fmla="*/ 551 w 897"/>
                <a:gd name="T85" fmla="*/ 547 h 585"/>
                <a:gd name="T86" fmla="*/ 577 w 897"/>
                <a:gd name="T87" fmla="*/ 570 h 585"/>
                <a:gd name="T88" fmla="*/ 606 w 897"/>
                <a:gd name="T89" fmla="*/ 582 h 585"/>
                <a:gd name="T90" fmla="*/ 627 w 897"/>
                <a:gd name="T91" fmla="*/ 552 h 585"/>
                <a:gd name="T92" fmla="*/ 636 w 897"/>
                <a:gd name="T93" fmla="*/ 504 h 585"/>
                <a:gd name="T94" fmla="*/ 636 w 897"/>
                <a:gd name="T95" fmla="*/ 476 h 585"/>
                <a:gd name="T96" fmla="*/ 625 w 897"/>
                <a:gd name="T97" fmla="*/ 464 h 585"/>
                <a:gd name="T98" fmla="*/ 594 w 897"/>
                <a:gd name="T99" fmla="*/ 445 h 585"/>
                <a:gd name="T100" fmla="*/ 641 w 897"/>
                <a:gd name="T101" fmla="*/ 426 h 585"/>
                <a:gd name="T102" fmla="*/ 667 w 897"/>
                <a:gd name="T103" fmla="*/ 407 h 585"/>
                <a:gd name="T104" fmla="*/ 672 w 897"/>
                <a:gd name="T105" fmla="*/ 393 h 585"/>
                <a:gd name="T106" fmla="*/ 686 w 897"/>
                <a:gd name="T107" fmla="*/ 384 h 585"/>
                <a:gd name="T108" fmla="*/ 698 w 897"/>
                <a:gd name="T109" fmla="*/ 346 h 585"/>
                <a:gd name="T110" fmla="*/ 743 w 897"/>
                <a:gd name="T111" fmla="*/ 339 h 585"/>
                <a:gd name="T112" fmla="*/ 771 w 897"/>
                <a:gd name="T113" fmla="*/ 350 h 585"/>
                <a:gd name="T114" fmla="*/ 752 w 897"/>
                <a:gd name="T115" fmla="*/ 369 h 585"/>
                <a:gd name="T116" fmla="*/ 800 w 897"/>
                <a:gd name="T117" fmla="*/ 374 h 585"/>
                <a:gd name="T118" fmla="*/ 823 w 897"/>
                <a:gd name="T119" fmla="*/ 386 h 585"/>
                <a:gd name="T120" fmla="*/ 842 w 897"/>
                <a:gd name="T121" fmla="*/ 369 h 585"/>
                <a:gd name="T122" fmla="*/ 859 w 897"/>
                <a:gd name="T123" fmla="*/ 365 h 585"/>
                <a:gd name="T124" fmla="*/ 875 w 897"/>
                <a:gd name="T125" fmla="*/ 357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7" h="585">
                  <a:moveTo>
                    <a:pt x="797" y="393"/>
                  </a:move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5" y="393"/>
                  </a:lnTo>
                  <a:lnTo>
                    <a:pt x="790" y="393"/>
                  </a:lnTo>
                  <a:lnTo>
                    <a:pt x="790" y="391"/>
                  </a:lnTo>
                  <a:lnTo>
                    <a:pt x="788" y="391"/>
                  </a:lnTo>
                  <a:lnTo>
                    <a:pt x="788" y="388"/>
                  </a:lnTo>
                  <a:lnTo>
                    <a:pt x="788" y="386"/>
                  </a:lnTo>
                  <a:lnTo>
                    <a:pt x="785" y="386"/>
                  </a:lnTo>
                  <a:lnTo>
                    <a:pt x="783" y="386"/>
                  </a:lnTo>
                  <a:lnTo>
                    <a:pt x="783" y="388"/>
                  </a:lnTo>
                  <a:lnTo>
                    <a:pt x="783" y="391"/>
                  </a:lnTo>
                  <a:lnTo>
                    <a:pt x="783" y="391"/>
                  </a:lnTo>
                  <a:lnTo>
                    <a:pt x="783" y="393"/>
                  </a:lnTo>
                  <a:lnTo>
                    <a:pt x="785" y="395"/>
                  </a:lnTo>
                  <a:lnTo>
                    <a:pt x="785" y="395"/>
                  </a:lnTo>
                  <a:lnTo>
                    <a:pt x="785" y="395"/>
                  </a:lnTo>
                  <a:lnTo>
                    <a:pt x="788" y="395"/>
                  </a:lnTo>
                  <a:lnTo>
                    <a:pt x="788" y="398"/>
                  </a:lnTo>
                  <a:lnTo>
                    <a:pt x="788" y="398"/>
                  </a:lnTo>
                  <a:lnTo>
                    <a:pt x="785" y="402"/>
                  </a:lnTo>
                  <a:lnTo>
                    <a:pt x="785" y="405"/>
                  </a:lnTo>
                  <a:lnTo>
                    <a:pt x="785" y="405"/>
                  </a:lnTo>
                  <a:lnTo>
                    <a:pt x="788" y="405"/>
                  </a:lnTo>
                  <a:lnTo>
                    <a:pt x="788" y="402"/>
                  </a:lnTo>
                  <a:lnTo>
                    <a:pt x="788" y="402"/>
                  </a:lnTo>
                  <a:lnTo>
                    <a:pt x="790" y="402"/>
                  </a:lnTo>
                  <a:lnTo>
                    <a:pt x="790" y="402"/>
                  </a:lnTo>
                  <a:lnTo>
                    <a:pt x="790" y="405"/>
                  </a:lnTo>
                  <a:lnTo>
                    <a:pt x="790" y="405"/>
                  </a:lnTo>
                  <a:lnTo>
                    <a:pt x="790" y="405"/>
                  </a:lnTo>
                  <a:lnTo>
                    <a:pt x="795" y="405"/>
                  </a:lnTo>
                  <a:lnTo>
                    <a:pt x="795" y="405"/>
                  </a:lnTo>
                  <a:lnTo>
                    <a:pt x="797" y="405"/>
                  </a:lnTo>
                  <a:lnTo>
                    <a:pt x="797" y="402"/>
                  </a:lnTo>
                  <a:lnTo>
                    <a:pt x="797" y="400"/>
                  </a:lnTo>
                  <a:lnTo>
                    <a:pt x="795" y="398"/>
                  </a:lnTo>
                  <a:lnTo>
                    <a:pt x="795" y="398"/>
                  </a:lnTo>
                  <a:lnTo>
                    <a:pt x="795" y="395"/>
                  </a:lnTo>
                  <a:lnTo>
                    <a:pt x="797" y="395"/>
                  </a:lnTo>
                  <a:lnTo>
                    <a:pt x="797" y="393"/>
                  </a:lnTo>
                  <a:lnTo>
                    <a:pt x="797" y="393"/>
                  </a:lnTo>
                  <a:lnTo>
                    <a:pt x="797" y="393"/>
                  </a:lnTo>
                  <a:close/>
                  <a:moveTo>
                    <a:pt x="826" y="398"/>
                  </a:moveTo>
                  <a:lnTo>
                    <a:pt x="823" y="398"/>
                  </a:lnTo>
                  <a:lnTo>
                    <a:pt x="823" y="400"/>
                  </a:lnTo>
                  <a:lnTo>
                    <a:pt x="821" y="400"/>
                  </a:lnTo>
                  <a:lnTo>
                    <a:pt x="821" y="400"/>
                  </a:lnTo>
                  <a:lnTo>
                    <a:pt x="821" y="402"/>
                  </a:lnTo>
                  <a:lnTo>
                    <a:pt x="821" y="402"/>
                  </a:lnTo>
                  <a:lnTo>
                    <a:pt x="823" y="402"/>
                  </a:lnTo>
                  <a:lnTo>
                    <a:pt x="823" y="402"/>
                  </a:lnTo>
                  <a:lnTo>
                    <a:pt x="826" y="402"/>
                  </a:lnTo>
                  <a:lnTo>
                    <a:pt x="826" y="402"/>
                  </a:lnTo>
                  <a:lnTo>
                    <a:pt x="826" y="398"/>
                  </a:lnTo>
                  <a:lnTo>
                    <a:pt x="826" y="398"/>
                  </a:lnTo>
                  <a:lnTo>
                    <a:pt x="826" y="398"/>
                  </a:lnTo>
                  <a:close/>
                  <a:moveTo>
                    <a:pt x="897" y="339"/>
                  </a:moveTo>
                  <a:lnTo>
                    <a:pt x="897" y="339"/>
                  </a:lnTo>
                  <a:lnTo>
                    <a:pt x="897" y="339"/>
                  </a:lnTo>
                  <a:lnTo>
                    <a:pt x="897" y="339"/>
                  </a:lnTo>
                  <a:lnTo>
                    <a:pt x="892" y="339"/>
                  </a:lnTo>
                  <a:lnTo>
                    <a:pt x="892" y="339"/>
                  </a:lnTo>
                  <a:lnTo>
                    <a:pt x="892" y="336"/>
                  </a:lnTo>
                  <a:lnTo>
                    <a:pt x="889" y="336"/>
                  </a:lnTo>
                  <a:lnTo>
                    <a:pt x="887" y="339"/>
                  </a:lnTo>
                  <a:lnTo>
                    <a:pt x="885" y="341"/>
                  </a:lnTo>
                  <a:lnTo>
                    <a:pt x="882" y="341"/>
                  </a:lnTo>
                  <a:lnTo>
                    <a:pt x="882" y="339"/>
                  </a:lnTo>
                  <a:lnTo>
                    <a:pt x="882" y="336"/>
                  </a:lnTo>
                  <a:lnTo>
                    <a:pt x="880" y="336"/>
                  </a:lnTo>
                  <a:lnTo>
                    <a:pt x="875" y="336"/>
                  </a:lnTo>
                  <a:lnTo>
                    <a:pt x="873" y="336"/>
                  </a:lnTo>
                  <a:lnTo>
                    <a:pt x="871" y="336"/>
                  </a:lnTo>
                  <a:lnTo>
                    <a:pt x="868" y="334"/>
                  </a:lnTo>
                  <a:lnTo>
                    <a:pt x="866" y="331"/>
                  </a:lnTo>
                  <a:lnTo>
                    <a:pt x="866" y="331"/>
                  </a:lnTo>
                  <a:lnTo>
                    <a:pt x="863" y="331"/>
                  </a:lnTo>
                  <a:lnTo>
                    <a:pt x="863" y="329"/>
                  </a:lnTo>
                  <a:lnTo>
                    <a:pt x="863" y="329"/>
                  </a:lnTo>
                  <a:lnTo>
                    <a:pt x="863" y="327"/>
                  </a:lnTo>
                  <a:lnTo>
                    <a:pt x="863" y="327"/>
                  </a:lnTo>
                  <a:lnTo>
                    <a:pt x="863" y="327"/>
                  </a:lnTo>
                  <a:lnTo>
                    <a:pt x="863" y="327"/>
                  </a:lnTo>
                  <a:lnTo>
                    <a:pt x="859" y="327"/>
                  </a:lnTo>
                  <a:lnTo>
                    <a:pt x="859" y="327"/>
                  </a:lnTo>
                  <a:lnTo>
                    <a:pt x="856" y="327"/>
                  </a:lnTo>
                  <a:lnTo>
                    <a:pt x="856" y="324"/>
                  </a:lnTo>
                  <a:lnTo>
                    <a:pt x="854" y="322"/>
                  </a:lnTo>
                  <a:lnTo>
                    <a:pt x="854" y="324"/>
                  </a:lnTo>
                  <a:lnTo>
                    <a:pt x="854" y="324"/>
                  </a:lnTo>
                  <a:lnTo>
                    <a:pt x="854" y="327"/>
                  </a:lnTo>
                  <a:lnTo>
                    <a:pt x="852" y="327"/>
                  </a:lnTo>
                  <a:lnTo>
                    <a:pt x="852" y="327"/>
                  </a:lnTo>
                  <a:lnTo>
                    <a:pt x="847" y="327"/>
                  </a:lnTo>
                  <a:lnTo>
                    <a:pt x="847" y="327"/>
                  </a:lnTo>
                  <a:lnTo>
                    <a:pt x="847" y="327"/>
                  </a:lnTo>
                  <a:lnTo>
                    <a:pt x="847" y="324"/>
                  </a:lnTo>
                  <a:lnTo>
                    <a:pt x="847" y="324"/>
                  </a:lnTo>
                  <a:lnTo>
                    <a:pt x="847" y="320"/>
                  </a:lnTo>
                  <a:lnTo>
                    <a:pt x="847" y="317"/>
                  </a:lnTo>
                  <a:lnTo>
                    <a:pt x="847" y="317"/>
                  </a:lnTo>
                  <a:lnTo>
                    <a:pt x="847" y="315"/>
                  </a:lnTo>
                  <a:lnTo>
                    <a:pt x="845" y="315"/>
                  </a:lnTo>
                  <a:lnTo>
                    <a:pt x="842" y="315"/>
                  </a:lnTo>
                  <a:lnTo>
                    <a:pt x="842" y="315"/>
                  </a:lnTo>
                  <a:lnTo>
                    <a:pt x="840" y="315"/>
                  </a:lnTo>
                  <a:lnTo>
                    <a:pt x="840" y="317"/>
                  </a:lnTo>
                  <a:lnTo>
                    <a:pt x="837" y="317"/>
                  </a:lnTo>
                  <a:lnTo>
                    <a:pt x="837" y="315"/>
                  </a:lnTo>
                  <a:lnTo>
                    <a:pt x="837" y="315"/>
                  </a:lnTo>
                  <a:lnTo>
                    <a:pt x="833" y="315"/>
                  </a:lnTo>
                  <a:lnTo>
                    <a:pt x="830" y="315"/>
                  </a:lnTo>
                  <a:lnTo>
                    <a:pt x="830" y="313"/>
                  </a:lnTo>
                  <a:lnTo>
                    <a:pt x="830" y="308"/>
                  </a:lnTo>
                  <a:lnTo>
                    <a:pt x="830" y="305"/>
                  </a:lnTo>
                  <a:lnTo>
                    <a:pt x="830" y="303"/>
                  </a:lnTo>
                  <a:lnTo>
                    <a:pt x="826" y="296"/>
                  </a:lnTo>
                  <a:lnTo>
                    <a:pt x="823" y="296"/>
                  </a:lnTo>
                  <a:lnTo>
                    <a:pt x="823" y="296"/>
                  </a:lnTo>
                  <a:lnTo>
                    <a:pt x="823" y="296"/>
                  </a:lnTo>
                  <a:lnTo>
                    <a:pt x="823" y="298"/>
                  </a:lnTo>
                  <a:lnTo>
                    <a:pt x="823" y="298"/>
                  </a:lnTo>
                  <a:lnTo>
                    <a:pt x="823" y="298"/>
                  </a:lnTo>
                  <a:lnTo>
                    <a:pt x="823" y="296"/>
                  </a:lnTo>
                  <a:lnTo>
                    <a:pt x="821" y="296"/>
                  </a:lnTo>
                  <a:lnTo>
                    <a:pt x="821" y="296"/>
                  </a:lnTo>
                  <a:lnTo>
                    <a:pt x="821" y="298"/>
                  </a:lnTo>
                  <a:lnTo>
                    <a:pt x="821" y="298"/>
                  </a:lnTo>
                  <a:lnTo>
                    <a:pt x="821" y="298"/>
                  </a:lnTo>
                  <a:lnTo>
                    <a:pt x="821" y="298"/>
                  </a:lnTo>
                  <a:lnTo>
                    <a:pt x="821" y="294"/>
                  </a:lnTo>
                  <a:lnTo>
                    <a:pt x="821" y="291"/>
                  </a:lnTo>
                  <a:lnTo>
                    <a:pt x="821" y="291"/>
                  </a:lnTo>
                  <a:lnTo>
                    <a:pt x="821" y="289"/>
                  </a:lnTo>
                  <a:lnTo>
                    <a:pt x="819" y="289"/>
                  </a:lnTo>
                  <a:lnTo>
                    <a:pt x="819" y="291"/>
                  </a:lnTo>
                  <a:lnTo>
                    <a:pt x="819" y="291"/>
                  </a:lnTo>
                  <a:lnTo>
                    <a:pt x="816" y="294"/>
                  </a:lnTo>
                  <a:lnTo>
                    <a:pt x="816" y="294"/>
                  </a:lnTo>
                  <a:lnTo>
                    <a:pt x="816" y="294"/>
                  </a:lnTo>
                  <a:lnTo>
                    <a:pt x="816" y="294"/>
                  </a:lnTo>
                  <a:lnTo>
                    <a:pt x="816" y="294"/>
                  </a:lnTo>
                  <a:lnTo>
                    <a:pt x="819" y="296"/>
                  </a:lnTo>
                  <a:lnTo>
                    <a:pt x="819" y="298"/>
                  </a:lnTo>
                  <a:lnTo>
                    <a:pt x="819" y="298"/>
                  </a:lnTo>
                  <a:lnTo>
                    <a:pt x="819" y="301"/>
                  </a:lnTo>
                  <a:lnTo>
                    <a:pt x="816" y="305"/>
                  </a:lnTo>
                  <a:lnTo>
                    <a:pt x="814" y="308"/>
                  </a:lnTo>
                  <a:lnTo>
                    <a:pt x="814" y="308"/>
                  </a:lnTo>
                  <a:lnTo>
                    <a:pt x="811" y="305"/>
                  </a:lnTo>
                  <a:lnTo>
                    <a:pt x="809" y="303"/>
                  </a:lnTo>
                  <a:lnTo>
                    <a:pt x="807" y="303"/>
                  </a:lnTo>
                  <a:lnTo>
                    <a:pt x="807" y="305"/>
                  </a:lnTo>
                  <a:lnTo>
                    <a:pt x="807" y="317"/>
                  </a:lnTo>
                  <a:lnTo>
                    <a:pt x="807" y="320"/>
                  </a:lnTo>
                  <a:lnTo>
                    <a:pt x="807" y="320"/>
                  </a:lnTo>
                  <a:lnTo>
                    <a:pt x="802" y="317"/>
                  </a:lnTo>
                  <a:lnTo>
                    <a:pt x="802" y="320"/>
                  </a:lnTo>
                  <a:lnTo>
                    <a:pt x="800" y="320"/>
                  </a:lnTo>
                  <a:lnTo>
                    <a:pt x="800" y="320"/>
                  </a:lnTo>
                  <a:lnTo>
                    <a:pt x="800" y="320"/>
                  </a:lnTo>
                  <a:lnTo>
                    <a:pt x="800" y="317"/>
                  </a:lnTo>
                  <a:lnTo>
                    <a:pt x="797" y="315"/>
                  </a:lnTo>
                  <a:lnTo>
                    <a:pt x="797" y="315"/>
                  </a:lnTo>
                  <a:lnTo>
                    <a:pt x="797" y="315"/>
                  </a:lnTo>
                  <a:lnTo>
                    <a:pt x="795" y="315"/>
                  </a:lnTo>
                  <a:lnTo>
                    <a:pt x="795" y="317"/>
                  </a:lnTo>
                  <a:lnTo>
                    <a:pt x="795" y="317"/>
                  </a:lnTo>
                  <a:lnTo>
                    <a:pt x="795" y="320"/>
                  </a:lnTo>
                  <a:lnTo>
                    <a:pt x="795" y="320"/>
                  </a:lnTo>
                  <a:lnTo>
                    <a:pt x="795" y="320"/>
                  </a:lnTo>
                  <a:lnTo>
                    <a:pt x="792" y="317"/>
                  </a:lnTo>
                  <a:lnTo>
                    <a:pt x="792" y="317"/>
                  </a:lnTo>
                  <a:lnTo>
                    <a:pt x="790" y="317"/>
                  </a:lnTo>
                  <a:lnTo>
                    <a:pt x="788" y="315"/>
                  </a:lnTo>
                  <a:lnTo>
                    <a:pt x="788" y="315"/>
                  </a:lnTo>
                  <a:lnTo>
                    <a:pt x="788" y="315"/>
                  </a:lnTo>
                  <a:lnTo>
                    <a:pt x="783" y="315"/>
                  </a:lnTo>
                  <a:lnTo>
                    <a:pt x="783" y="315"/>
                  </a:lnTo>
                  <a:lnTo>
                    <a:pt x="781" y="315"/>
                  </a:lnTo>
                  <a:lnTo>
                    <a:pt x="781" y="313"/>
                  </a:lnTo>
                  <a:lnTo>
                    <a:pt x="778" y="313"/>
                  </a:lnTo>
                  <a:lnTo>
                    <a:pt x="778" y="313"/>
                  </a:lnTo>
                  <a:lnTo>
                    <a:pt x="778" y="310"/>
                  </a:lnTo>
                  <a:lnTo>
                    <a:pt x="776" y="310"/>
                  </a:lnTo>
                  <a:lnTo>
                    <a:pt x="776" y="310"/>
                  </a:lnTo>
                  <a:lnTo>
                    <a:pt x="774" y="310"/>
                  </a:lnTo>
                  <a:lnTo>
                    <a:pt x="774" y="310"/>
                  </a:lnTo>
                  <a:lnTo>
                    <a:pt x="774" y="310"/>
                  </a:lnTo>
                  <a:lnTo>
                    <a:pt x="774" y="310"/>
                  </a:lnTo>
                  <a:lnTo>
                    <a:pt x="774" y="305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66" y="296"/>
                  </a:lnTo>
                  <a:lnTo>
                    <a:pt x="759" y="298"/>
                  </a:lnTo>
                  <a:lnTo>
                    <a:pt x="757" y="301"/>
                  </a:lnTo>
                  <a:lnTo>
                    <a:pt x="757" y="301"/>
                  </a:lnTo>
                  <a:lnTo>
                    <a:pt x="757" y="301"/>
                  </a:lnTo>
                  <a:lnTo>
                    <a:pt x="757" y="298"/>
                  </a:lnTo>
                  <a:lnTo>
                    <a:pt x="755" y="296"/>
                  </a:lnTo>
                  <a:lnTo>
                    <a:pt x="755" y="296"/>
                  </a:lnTo>
                  <a:lnTo>
                    <a:pt x="752" y="294"/>
                  </a:lnTo>
                  <a:lnTo>
                    <a:pt x="750" y="294"/>
                  </a:lnTo>
                  <a:lnTo>
                    <a:pt x="750" y="294"/>
                  </a:lnTo>
                  <a:lnTo>
                    <a:pt x="750" y="294"/>
                  </a:lnTo>
                  <a:lnTo>
                    <a:pt x="750" y="294"/>
                  </a:lnTo>
                  <a:lnTo>
                    <a:pt x="743" y="294"/>
                  </a:lnTo>
                  <a:lnTo>
                    <a:pt x="743" y="291"/>
                  </a:lnTo>
                  <a:lnTo>
                    <a:pt x="740" y="289"/>
                  </a:lnTo>
                  <a:lnTo>
                    <a:pt x="743" y="286"/>
                  </a:lnTo>
                  <a:lnTo>
                    <a:pt x="750" y="282"/>
                  </a:lnTo>
                  <a:lnTo>
                    <a:pt x="752" y="279"/>
                  </a:lnTo>
                  <a:lnTo>
                    <a:pt x="755" y="279"/>
                  </a:lnTo>
                  <a:lnTo>
                    <a:pt x="757" y="279"/>
                  </a:lnTo>
                  <a:lnTo>
                    <a:pt x="757" y="277"/>
                  </a:lnTo>
                  <a:lnTo>
                    <a:pt x="759" y="272"/>
                  </a:lnTo>
                  <a:lnTo>
                    <a:pt x="762" y="270"/>
                  </a:lnTo>
                  <a:lnTo>
                    <a:pt x="766" y="265"/>
                  </a:lnTo>
                  <a:lnTo>
                    <a:pt x="769" y="265"/>
                  </a:lnTo>
                  <a:lnTo>
                    <a:pt x="774" y="265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6" y="258"/>
                  </a:lnTo>
                  <a:lnTo>
                    <a:pt x="778" y="256"/>
                  </a:lnTo>
                  <a:lnTo>
                    <a:pt x="778" y="256"/>
                  </a:lnTo>
                  <a:lnTo>
                    <a:pt x="783" y="256"/>
                  </a:lnTo>
                  <a:lnTo>
                    <a:pt x="783" y="256"/>
                  </a:lnTo>
                  <a:lnTo>
                    <a:pt x="792" y="249"/>
                  </a:lnTo>
                  <a:lnTo>
                    <a:pt x="795" y="249"/>
                  </a:lnTo>
                  <a:lnTo>
                    <a:pt x="797" y="246"/>
                  </a:lnTo>
                  <a:lnTo>
                    <a:pt x="800" y="244"/>
                  </a:lnTo>
                  <a:lnTo>
                    <a:pt x="797" y="244"/>
                  </a:lnTo>
                  <a:lnTo>
                    <a:pt x="797" y="244"/>
                  </a:lnTo>
                  <a:lnTo>
                    <a:pt x="790" y="239"/>
                  </a:lnTo>
                  <a:lnTo>
                    <a:pt x="788" y="237"/>
                  </a:lnTo>
                  <a:lnTo>
                    <a:pt x="785" y="237"/>
                  </a:lnTo>
                  <a:lnTo>
                    <a:pt x="783" y="239"/>
                  </a:lnTo>
                  <a:lnTo>
                    <a:pt x="783" y="242"/>
                  </a:lnTo>
                  <a:lnTo>
                    <a:pt x="781" y="242"/>
                  </a:lnTo>
                  <a:lnTo>
                    <a:pt x="778" y="244"/>
                  </a:lnTo>
                  <a:lnTo>
                    <a:pt x="778" y="244"/>
                  </a:lnTo>
                  <a:lnTo>
                    <a:pt x="776" y="244"/>
                  </a:lnTo>
                  <a:lnTo>
                    <a:pt x="776" y="244"/>
                  </a:lnTo>
                  <a:lnTo>
                    <a:pt x="776" y="244"/>
                  </a:lnTo>
                  <a:lnTo>
                    <a:pt x="774" y="244"/>
                  </a:lnTo>
                  <a:lnTo>
                    <a:pt x="774" y="244"/>
                  </a:lnTo>
                  <a:lnTo>
                    <a:pt x="771" y="244"/>
                  </a:lnTo>
                  <a:lnTo>
                    <a:pt x="771" y="244"/>
                  </a:lnTo>
                  <a:lnTo>
                    <a:pt x="771" y="244"/>
                  </a:lnTo>
                  <a:lnTo>
                    <a:pt x="771" y="246"/>
                  </a:lnTo>
                  <a:lnTo>
                    <a:pt x="771" y="246"/>
                  </a:lnTo>
                  <a:lnTo>
                    <a:pt x="771" y="246"/>
                  </a:lnTo>
                  <a:lnTo>
                    <a:pt x="769" y="246"/>
                  </a:lnTo>
                  <a:lnTo>
                    <a:pt x="769" y="249"/>
                  </a:lnTo>
                  <a:lnTo>
                    <a:pt x="769" y="249"/>
                  </a:lnTo>
                  <a:lnTo>
                    <a:pt x="769" y="249"/>
                  </a:lnTo>
                  <a:lnTo>
                    <a:pt x="766" y="251"/>
                  </a:lnTo>
                  <a:lnTo>
                    <a:pt x="766" y="251"/>
                  </a:lnTo>
                  <a:lnTo>
                    <a:pt x="766" y="253"/>
                  </a:lnTo>
                  <a:lnTo>
                    <a:pt x="766" y="253"/>
                  </a:lnTo>
                  <a:lnTo>
                    <a:pt x="766" y="256"/>
                  </a:lnTo>
                  <a:lnTo>
                    <a:pt x="764" y="256"/>
                  </a:lnTo>
                  <a:lnTo>
                    <a:pt x="764" y="256"/>
                  </a:lnTo>
                  <a:lnTo>
                    <a:pt x="764" y="258"/>
                  </a:lnTo>
                  <a:lnTo>
                    <a:pt x="762" y="256"/>
                  </a:lnTo>
                  <a:lnTo>
                    <a:pt x="762" y="256"/>
                  </a:lnTo>
                  <a:lnTo>
                    <a:pt x="762" y="256"/>
                  </a:lnTo>
                  <a:lnTo>
                    <a:pt x="762" y="256"/>
                  </a:lnTo>
                  <a:lnTo>
                    <a:pt x="759" y="256"/>
                  </a:lnTo>
                  <a:lnTo>
                    <a:pt x="759" y="256"/>
                  </a:lnTo>
                  <a:lnTo>
                    <a:pt x="759" y="256"/>
                  </a:lnTo>
                  <a:lnTo>
                    <a:pt x="759" y="253"/>
                  </a:lnTo>
                  <a:lnTo>
                    <a:pt x="759" y="253"/>
                  </a:lnTo>
                  <a:lnTo>
                    <a:pt x="759" y="253"/>
                  </a:lnTo>
                  <a:lnTo>
                    <a:pt x="759" y="253"/>
                  </a:lnTo>
                  <a:lnTo>
                    <a:pt x="759" y="253"/>
                  </a:lnTo>
                  <a:lnTo>
                    <a:pt x="757" y="251"/>
                  </a:lnTo>
                  <a:lnTo>
                    <a:pt x="757" y="251"/>
                  </a:lnTo>
                  <a:lnTo>
                    <a:pt x="757" y="251"/>
                  </a:lnTo>
                  <a:lnTo>
                    <a:pt x="757" y="251"/>
                  </a:lnTo>
                  <a:lnTo>
                    <a:pt x="755" y="253"/>
                  </a:lnTo>
                  <a:lnTo>
                    <a:pt x="752" y="253"/>
                  </a:lnTo>
                  <a:lnTo>
                    <a:pt x="750" y="256"/>
                  </a:lnTo>
                  <a:lnTo>
                    <a:pt x="750" y="256"/>
                  </a:lnTo>
                  <a:lnTo>
                    <a:pt x="750" y="258"/>
                  </a:lnTo>
                  <a:lnTo>
                    <a:pt x="748" y="258"/>
                  </a:lnTo>
                  <a:lnTo>
                    <a:pt x="748" y="258"/>
                  </a:lnTo>
                  <a:lnTo>
                    <a:pt x="748" y="260"/>
                  </a:lnTo>
                  <a:lnTo>
                    <a:pt x="748" y="260"/>
                  </a:lnTo>
                  <a:lnTo>
                    <a:pt x="748" y="260"/>
                  </a:lnTo>
                  <a:lnTo>
                    <a:pt x="748" y="260"/>
                  </a:lnTo>
                  <a:lnTo>
                    <a:pt x="745" y="260"/>
                  </a:lnTo>
                  <a:lnTo>
                    <a:pt x="745" y="260"/>
                  </a:lnTo>
                  <a:lnTo>
                    <a:pt x="745" y="260"/>
                  </a:lnTo>
                  <a:lnTo>
                    <a:pt x="745" y="260"/>
                  </a:lnTo>
                  <a:lnTo>
                    <a:pt x="745" y="263"/>
                  </a:lnTo>
                  <a:lnTo>
                    <a:pt x="745" y="263"/>
                  </a:lnTo>
                  <a:lnTo>
                    <a:pt x="743" y="263"/>
                  </a:lnTo>
                  <a:lnTo>
                    <a:pt x="743" y="265"/>
                  </a:lnTo>
                  <a:lnTo>
                    <a:pt x="740" y="270"/>
                  </a:lnTo>
                  <a:lnTo>
                    <a:pt x="740" y="270"/>
                  </a:lnTo>
                  <a:lnTo>
                    <a:pt x="738" y="270"/>
                  </a:lnTo>
                  <a:lnTo>
                    <a:pt x="736" y="272"/>
                  </a:lnTo>
                  <a:lnTo>
                    <a:pt x="733" y="275"/>
                  </a:lnTo>
                  <a:lnTo>
                    <a:pt x="733" y="275"/>
                  </a:lnTo>
                  <a:lnTo>
                    <a:pt x="731" y="275"/>
                  </a:lnTo>
                  <a:lnTo>
                    <a:pt x="731" y="275"/>
                  </a:lnTo>
                  <a:lnTo>
                    <a:pt x="731" y="275"/>
                  </a:lnTo>
                  <a:lnTo>
                    <a:pt x="731" y="277"/>
                  </a:lnTo>
                  <a:lnTo>
                    <a:pt x="729" y="277"/>
                  </a:lnTo>
                  <a:lnTo>
                    <a:pt x="729" y="279"/>
                  </a:lnTo>
                  <a:lnTo>
                    <a:pt x="726" y="279"/>
                  </a:lnTo>
                  <a:lnTo>
                    <a:pt x="726" y="279"/>
                  </a:lnTo>
                  <a:lnTo>
                    <a:pt x="724" y="279"/>
                  </a:lnTo>
                  <a:lnTo>
                    <a:pt x="722" y="279"/>
                  </a:lnTo>
                  <a:lnTo>
                    <a:pt x="717" y="279"/>
                  </a:lnTo>
                  <a:lnTo>
                    <a:pt x="714" y="282"/>
                  </a:lnTo>
                  <a:lnTo>
                    <a:pt x="712" y="282"/>
                  </a:lnTo>
                  <a:lnTo>
                    <a:pt x="712" y="282"/>
                  </a:lnTo>
                  <a:lnTo>
                    <a:pt x="712" y="282"/>
                  </a:lnTo>
                  <a:lnTo>
                    <a:pt x="712" y="284"/>
                  </a:lnTo>
                  <a:lnTo>
                    <a:pt x="707" y="286"/>
                  </a:lnTo>
                  <a:lnTo>
                    <a:pt x="705" y="289"/>
                  </a:lnTo>
                  <a:lnTo>
                    <a:pt x="705" y="289"/>
                  </a:lnTo>
                  <a:lnTo>
                    <a:pt x="703" y="289"/>
                  </a:lnTo>
                  <a:lnTo>
                    <a:pt x="703" y="289"/>
                  </a:lnTo>
                  <a:lnTo>
                    <a:pt x="700" y="289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700" y="291"/>
                  </a:lnTo>
                  <a:lnTo>
                    <a:pt x="700" y="294"/>
                  </a:lnTo>
                  <a:lnTo>
                    <a:pt x="700" y="294"/>
                  </a:lnTo>
                  <a:lnTo>
                    <a:pt x="703" y="294"/>
                  </a:lnTo>
                  <a:lnTo>
                    <a:pt x="703" y="294"/>
                  </a:lnTo>
                  <a:lnTo>
                    <a:pt x="703" y="296"/>
                  </a:lnTo>
                  <a:lnTo>
                    <a:pt x="700" y="296"/>
                  </a:lnTo>
                  <a:lnTo>
                    <a:pt x="700" y="296"/>
                  </a:lnTo>
                  <a:lnTo>
                    <a:pt x="700" y="296"/>
                  </a:lnTo>
                  <a:lnTo>
                    <a:pt x="698" y="294"/>
                  </a:lnTo>
                  <a:lnTo>
                    <a:pt x="698" y="294"/>
                  </a:lnTo>
                  <a:lnTo>
                    <a:pt x="698" y="296"/>
                  </a:lnTo>
                  <a:lnTo>
                    <a:pt x="696" y="296"/>
                  </a:lnTo>
                  <a:lnTo>
                    <a:pt x="696" y="296"/>
                  </a:lnTo>
                  <a:lnTo>
                    <a:pt x="696" y="296"/>
                  </a:lnTo>
                  <a:lnTo>
                    <a:pt x="696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1" y="296"/>
                  </a:lnTo>
                  <a:lnTo>
                    <a:pt x="688" y="298"/>
                  </a:lnTo>
                  <a:lnTo>
                    <a:pt x="688" y="298"/>
                  </a:lnTo>
                  <a:lnTo>
                    <a:pt x="688" y="298"/>
                  </a:lnTo>
                  <a:lnTo>
                    <a:pt x="688" y="301"/>
                  </a:lnTo>
                  <a:lnTo>
                    <a:pt x="686" y="301"/>
                  </a:lnTo>
                  <a:lnTo>
                    <a:pt x="686" y="301"/>
                  </a:lnTo>
                  <a:lnTo>
                    <a:pt x="686" y="301"/>
                  </a:lnTo>
                  <a:lnTo>
                    <a:pt x="686" y="301"/>
                  </a:lnTo>
                  <a:lnTo>
                    <a:pt x="684" y="301"/>
                  </a:lnTo>
                  <a:lnTo>
                    <a:pt x="684" y="301"/>
                  </a:lnTo>
                  <a:lnTo>
                    <a:pt x="684" y="301"/>
                  </a:lnTo>
                  <a:lnTo>
                    <a:pt x="684" y="301"/>
                  </a:lnTo>
                  <a:lnTo>
                    <a:pt x="681" y="303"/>
                  </a:lnTo>
                  <a:lnTo>
                    <a:pt x="681" y="303"/>
                  </a:lnTo>
                  <a:lnTo>
                    <a:pt x="681" y="303"/>
                  </a:lnTo>
                  <a:lnTo>
                    <a:pt x="681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3"/>
                  </a:lnTo>
                  <a:lnTo>
                    <a:pt x="684" y="305"/>
                  </a:lnTo>
                  <a:lnTo>
                    <a:pt x="684" y="305"/>
                  </a:lnTo>
                  <a:lnTo>
                    <a:pt x="684" y="305"/>
                  </a:lnTo>
                  <a:lnTo>
                    <a:pt x="684" y="305"/>
                  </a:lnTo>
                  <a:lnTo>
                    <a:pt x="684" y="310"/>
                  </a:lnTo>
                  <a:lnTo>
                    <a:pt x="684" y="313"/>
                  </a:lnTo>
                  <a:lnTo>
                    <a:pt x="681" y="313"/>
                  </a:lnTo>
                  <a:lnTo>
                    <a:pt x="681" y="313"/>
                  </a:lnTo>
                  <a:lnTo>
                    <a:pt x="681" y="315"/>
                  </a:lnTo>
                  <a:lnTo>
                    <a:pt x="681" y="315"/>
                  </a:lnTo>
                  <a:lnTo>
                    <a:pt x="681" y="315"/>
                  </a:lnTo>
                  <a:lnTo>
                    <a:pt x="679" y="315"/>
                  </a:lnTo>
                  <a:lnTo>
                    <a:pt x="679" y="315"/>
                  </a:lnTo>
                  <a:lnTo>
                    <a:pt x="677" y="317"/>
                  </a:lnTo>
                  <a:lnTo>
                    <a:pt x="677" y="317"/>
                  </a:lnTo>
                  <a:lnTo>
                    <a:pt x="677" y="317"/>
                  </a:lnTo>
                  <a:lnTo>
                    <a:pt x="674" y="317"/>
                  </a:lnTo>
                  <a:lnTo>
                    <a:pt x="674" y="317"/>
                  </a:lnTo>
                  <a:lnTo>
                    <a:pt x="674" y="317"/>
                  </a:lnTo>
                  <a:lnTo>
                    <a:pt x="674" y="317"/>
                  </a:lnTo>
                  <a:lnTo>
                    <a:pt x="674" y="320"/>
                  </a:lnTo>
                  <a:lnTo>
                    <a:pt x="672" y="320"/>
                  </a:lnTo>
                  <a:lnTo>
                    <a:pt x="669" y="322"/>
                  </a:lnTo>
                  <a:lnTo>
                    <a:pt x="669" y="322"/>
                  </a:lnTo>
                  <a:lnTo>
                    <a:pt x="667" y="322"/>
                  </a:lnTo>
                  <a:lnTo>
                    <a:pt x="667" y="324"/>
                  </a:lnTo>
                  <a:lnTo>
                    <a:pt x="667" y="327"/>
                  </a:lnTo>
                  <a:lnTo>
                    <a:pt x="665" y="329"/>
                  </a:lnTo>
                  <a:lnTo>
                    <a:pt x="665" y="329"/>
                  </a:lnTo>
                  <a:lnTo>
                    <a:pt x="665" y="329"/>
                  </a:lnTo>
                  <a:lnTo>
                    <a:pt x="662" y="331"/>
                  </a:lnTo>
                  <a:lnTo>
                    <a:pt x="662" y="331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4"/>
                  </a:lnTo>
                  <a:lnTo>
                    <a:pt x="658" y="336"/>
                  </a:lnTo>
                  <a:lnTo>
                    <a:pt x="658" y="336"/>
                  </a:lnTo>
                  <a:lnTo>
                    <a:pt x="658" y="336"/>
                  </a:lnTo>
                  <a:lnTo>
                    <a:pt x="658" y="336"/>
                  </a:lnTo>
                  <a:lnTo>
                    <a:pt x="658" y="336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39"/>
                  </a:lnTo>
                  <a:lnTo>
                    <a:pt x="658" y="341"/>
                  </a:lnTo>
                  <a:lnTo>
                    <a:pt x="658" y="346"/>
                  </a:lnTo>
                  <a:lnTo>
                    <a:pt x="658" y="346"/>
                  </a:lnTo>
                  <a:lnTo>
                    <a:pt x="658" y="346"/>
                  </a:lnTo>
                  <a:lnTo>
                    <a:pt x="658" y="346"/>
                  </a:lnTo>
                  <a:lnTo>
                    <a:pt x="658" y="346"/>
                  </a:lnTo>
                  <a:lnTo>
                    <a:pt x="658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48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0"/>
                  </a:lnTo>
                  <a:lnTo>
                    <a:pt x="660" y="353"/>
                  </a:lnTo>
                  <a:lnTo>
                    <a:pt x="660" y="353"/>
                  </a:lnTo>
                  <a:lnTo>
                    <a:pt x="660" y="353"/>
                  </a:lnTo>
                  <a:lnTo>
                    <a:pt x="660" y="353"/>
                  </a:lnTo>
                  <a:lnTo>
                    <a:pt x="660" y="355"/>
                  </a:lnTo>
                  <a:lnTo>
                    <a:pt x="660" y="355"/>
                  </a:lnTo>
                  <a:lnTo>
                    <a:pt x="660" y="355"/>
                  </a:lnTo>
                  <a:lnTo>
                    <a:pt x="660" y="355"/>
                  </a:lnTo>
                  <a:lnTo>
                    <a:pt x="658" y="355"/>
                  </a:lnTo>
                  <a:lnTo>
                    <a:pt x="658" y="355"/>
                  </a:lnTo>
                  <a:lnTo>
                    <a:pt x="658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5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5"/>
                  </a:lnTo>
                  <a:lnTo>
                    <a:pt x="653" y="357"/>
                  </a:lnTo>
                  <a:lnTo>
                    <a:pt x="646" y="353"/>
                  </a:lnTo>
                  <a:lnTo>
                    <a:pt x="641" y="350"/>
                  </a:lnTo>
                  <a:lnTo>
                    <a:pt x="641" y="350"/>
                  </a:lnTo>
                  <a:lnTo>
                    <a:pt x="639" y="348"/>
                  </a:lnTo>
                  <a:lnTo>
                    <a:pt x="636" y="348"/>
                  </a:lnTo>
                  <a:lnTo>
                    <a:pt x="634" y="346"/>
                  </a:lnTo>
                  <a:lnTo>
                    <a:pt x="632" y="343"/>
                  </a:lnTo>
                  <a:lnTo>
                    <a:pt x="632" y="341"/>
                  </a:lnTo>
                  <a:lnTo>
                    <a:pt x="629" y="341"/>
                  </a:lnTo>
                  <a:lnTo>
                    <a:pt x="629" y="341"/>
                  </a:lnTo>
                  <a:lnTo>
                    <a:pt x="629" y="341"/>
                  </a:lnTo>
                  <a:lnTo>
                    <a:pt x="627" y="341"/>
                  </a:lnTo>
                  <a:lnTo>
                    <a:pt x="627" y="341"/>
                  </a:lnTo>
                  <a:lnTo>
                    <a:pt x="627" y="341"/>
                  </a:lnTo>
                  <a:lnTo>
                    <a:pt x="627" y="341"/>
                  </a:lnTo>
                  <a:lnTo>
                    <a:pt x="629" y="341"/>
                  </a:lnTo>
                  <a:lnTo>
                    <a:pt x="629" y="341"/>
                  </a:lnTo>
                  <a:lnTo>
                    <a:pt x="629" y="339"/>
                  </a:lnTo>
                  <a:lnTo>
                    <a:pt x="629" y="339"/>
                  </a:lnTo>
                  <a:lnTo>
                    <a:pt x="632" y="339"/>
                  </a:lnTo>
                  <a:lnTo>
                    <a:pt x="632" y="339"/>
                  </a:lnTo>
                  <a:lnTo>
                    <a:pt x="632" y="339"/>
                  </a:lnTo>
                  <a:lnTo>
                    <a:pt x="632" y="339"/>
                  </a:lnTo>
                  <a:lnTo>
                    <a:pt x="632" y="336"/>
                  </a:lnTo>
                  <a:lnTo>
                    <a:pt x="632" y="336"/>
                  </a:lnTo>
                  <a:lnTo>
                    <a:pt x="634" y="336"/>
                  </a:lnTo>
                  <a:lnTo>
                    <a:pt x="634" y="334"/>
                  </a:lnTo>
                  <a:lnTo>
                    <a:pt x="634" y="334"/>
                  </a:lnTo>
                  <a:lnTo>
                    <a:pt x="634" y="331"/>
                  </a:lnTo>
                  <a:lnTo>
                    <a:pt x="634" y="331"/>
                  </a:lnTo>
                  <a:lnTo>
                    <a:pt x="634" y="329"/>
                  </a:lnTo>
                  <a:lnTo>
                    <a:pt x="634" y="329"/>
                  </a:lnTo>
                  <a:lnTo>
                    <a:pt x="634" y="329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7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2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4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32" y="324"/>
                  </a:lnTo>
                  <a:lnTo>
                    <a:pt x="629" y="324"/>
                  </a:lnTo>
                  <a:lnTo>
                    <a:pt x="629" y="324"/>
                  </a:lnTo>
                  <a:lnTo>
                    <a:pt x="629" y="324"/>
                  </a:lnTo>
                  <a:lnTo>
                    <a:pt x="629" y="324"/>
                  </a:lnTo>
                  <a:lnTo>
                    <a:pt x="629" y="322"/>
                  </a:lnTo>
                  <a:lnTo>
                    <a:pt x="629" y="322"/>
                  </a:lnTo>
                  <a:lnTo>
                    <a:pt x="629" y="320"/>
                  </a:lnTo>
                  <a:lnTo>
                    <a:pt x="629" y="320"/>
                  </a:lnTo>
                  <a:lnTo>
                    <a:pt x="627" y="317"/>
                  </a:lnTo>
                  <a:lnTo>
                    <a:pt x="627" y="317"/>
                  </a:lnTo>
                  <a:lnTo>
                    <a:pt x="627" y="317"/>
                  </a:lnTo>
                  <a:lnTo>
                    <a:pt x="627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5" y="315"/>
                  </a:lnTo>
                  <a:lnTo>
                    <a:pt x="622" y="315"/>
                  </a:lnTo>
                  <a:lnTo>
                    <a:pt x="620" y="317"/>
                  </a:lnTo>
                  <a:lnTo>
                    <a:pt x="620" y="317"/>
                  </a:lnTo>
                  <a:lnTo>
                    <a:pt x="620" y="317"/>
                  </a:lnTo>
                  <a:lnTo>
                    <a:pt x="620" y="317"/>
                  </a:lnTo>
                  <a:lnTo>
                    <a:pt x="617" y="317"/>
                  </a:lnTo>
                  <a:lnTo>
                    <a:pt x="617" y="315"/>
                  </a:lnTo>
                  <a:lnTo>
                    <a:pt x="617" y="315"/>
                  </a:lnTo>
                  <a:lnTo>
                    <a:pt x="615" y="315"/>
                  </a:lnTo>
                  <a:lnTo>
                    <a:pt x="615" y="315"/>
                  </a:lnTo>
                  <a:lnTo>
                    <a:pt x="608" y="315"/>
                  </a:lnTo>
                  <a:lnTo>
                    <a:pt x="601" y="315"/>
                  </a:lnTo>
                  <a:lnTo>
                    <a:pt x="599" y="317"/>
                  </a:lnTo>
                  <a:lnTo>
                    <a:pt x="591" y="317"/>
                  </a:lnTo>
                  <a:lnTo>
                    <a:pt x="584" y="317"/>
                  </a:lnTo>
                  <a:lnTo>
                    <a:pt x="577" y="317"/>
                  </a:lnTo>
                  <a:lnTo>
                    <a:pt x="573" y="317"/>
                  </a:lnTo>
                  <a:lnTo>
                    <a:pt x="565" y="317"/>
                  </a:lnTo>
                  <a:lnTo>
                    <a:pt x="563" y="317"/>
                  </a:lnTo>
                  <a:lnTo>
                    <a:pt x="563" y="317"/>
                  </a:lnTo>
                  <a:lnTo>
                    <a:pt x="563" y="317"/>
                  </a:lnTo>
                  <a:lnTo>
                    <a:pt x="561" y="315"/>
                  </a:lnTo>
                  <a:lnTo>
                    <a:pt x="561" y="315"/>
                  </a:lnTo>
                  <a:lnTo>
                    <a:pt x="558" y="303"/>
                  </a:lnTo>
                  <a:lnTo>
                    <a:pt x="556" y="294"/>
                  </a:lnTo>
                  <a:lnTo>
                    <a:pt x="554" y="284"/>
                  </a:lnTo>
                  <a:lnTo>
                    <a:pt x="551" y="277"/>
                  </a:lnTo>
                  <a:lnTo>
                    <a:pt x="551" y="26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2" y="258"/>
                  </a:lnTo>
                  <a:lnTo>
                    <a:pt x="537" y="258"/>
                  </a:lnTo>
                  <a:lnTo>
                    <a:pt x="530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5" y="258"/>
                  </a:lnTo>
                  <a:lnTo>
                    <a:pt x="523" y="258"/>
                  </a:lnTo>
                  <a:lnTo>
                    <a:pt x="525" y="244"/>
                  </a:lnTo>
                  <a:lnTo>
                    <a:pt x="525" y="232"/>
                  </a:lnTo>
                  <a:lnTo>
                    <a:pt x="525" y="230"/>
                  </a:lnTo>
                  <a:lnTo>
                    <a:pt x="525" y="230"/>
                  </a:lnTo>
                  <a:lnTo>
                    <a:pt x="525" y="230"/>
                  </a:lnTo>
                  <a:lnTo>
                    <a:pt x="525" y="230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8" y="227"/>
                  </a:lnTo>
                  <a:lnTo>
                    <a:pt x="528" y="225"/>
                  </a:lnTo>
                  <a:lnTo>
                    <a:pt x="528" y="223"/>
                  </a:lnTo>
                  <a:lnTo>
                    <a:pt x="528" y="206"/>
                  </a:lnTo>
                  <a:lnTo>
                    <a:pt x="530" y="187"/>
                  </a:lnTo>
                  <a:lnTo>
                    <a:pt x="520" y="192"/>
                  </a:lnTo>
                  <a:lnTo>
                    <a:pt x="513" y="197"/>
                  </a:lnTo>
                  <a:lnTo>
                    <a:pt x="513" y="197"/>
                  </a:lnTo>
                  <a:lnTo>
                    <a:pt x="513" y="197"/>
                  </a:lnTo>
                  <a:lnTo>
                    <a:pt x="509" y="189"/>
                  </a:lnTo>
                  <a:lnTo>
                    <a:pt x="506" y="180"/>
                  </a:lnTo>
                  <a:lnTo>
                    <a:pt x="504" y="175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7" y="163"/>
                  </a:lnTo>
                  <a:lnTo>
                    <a:pt x="490" y="161"/>
                  </a:lnTo>
                  <a:lnTo>
                    <a:pt x="485" y="156"/>
                  </a:lnTo>
                  <a:lnTo>
                    <a:pt x="483" y="154"/>
                  </a:lnTo>
                  <a:lnTo>
                    <a:pt x="480" y="152"/>
                  </a:lnTo>
                  <a:lnTo>
                    <a:pt x="476" y="144"/>
                  </a:lnTo>
                  <a:lnTo>
                    <a:pt x="468" y="137"/>
                  </a:lnTo>
                  <a:lnTo>
                    <a:pt x="468" y="137"/>
                  </a:lnTo>
                  <a:lnTo>
                    <a:pt x="468" y="135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59" y="140"/>
                  </a:lnTo>
                  <a:lnTo>
                    <a:pt x="454" y="142"/>
                  </a:lnTo>
                  <a:lnTo>
                    <a:pt x="450" y="144"/>
                  </a:lnTo>
                  <a:lnTo>
                    <a:pt x="442" y="147"/>
                  </a:lnTo>
                  <a:lnTo>
                    <a:pt x="442" y="147"/>
                  </a:lnTo>
                  <a:lnTo>
                    <a:pt x="442" y="149"/>
                  </a:lnTo>
                  <a:lnTo>
                    <a:pt x="438" y="147"/>
                  </a:lnTo>
                  <a:lnTo>
                    <a:pt x="431" y="147"/>
                  </a:lnTo>
                  <a:lnTo>
                    <a:pt x="424" y="147"/>
                  </a:lnTo>
                  <a:lnTo>
                    <a:pt x="416" y="147"/>
                  </a:lnTo>
                  <a:lnTo>
                    <a:pt x="409" y="144"/>
                  </a:lnTo>
                  <a:lnTo>
                    <a:pt x="402" y="144"/>
                  </a:lnTo>
                  <a:lnTo>
                    <a:pt x="393" y="144"/>
                  </a:lnTo>
                  <a:lnTo>
                    <a:pt x="386" y="142"/>
                  </a:lnTo>
                  <a:lnTo>
                    <a:pt x="379" y="142"/>
                  </a:lnTo>
                  <a:lnTo>
                    <a:pt x="374" y="142"/>
                  </a:lnTo>
                  <a:lnTo>
                    <a:pt x="369" y="144"/>
                  </a:lnTo>
                  <a:lnTo>
                    <a:pt x="364" y="144"/>
                  </a:lnTo>
                  <a:lnTo>
                    <a:pt x="357" y="144"/>
                  </a:lnTo>
                  <a:lnTo>
                    <a:pt x="353" y="147"/>
                  </a:lnTo>
                  <a:lnTo>
                    <a:pt x="348" y="147"/>
                  </a:lnTo>
                  <a:lnTo>
                    <a:pt x="343" y="147"/>
                  </a:lnTo>
                  <a:lnTo>
                    <a:pt x="338" y="149"/>
                  </a:lnTo>
                  <a:lnTo>
                    <a:pt x="336" y="149"/>
                  </a:lnTo>
                  <a:lnTo>
                    <a:pt x="334" y="149"/>
                  </a:lnTo>
                  <a:lnTo>
                    <a:pt x="331" y="149"/>
                  </a:lnTo>
                  <a:lnTo>
                    <a:pt x="327" y="152"/>
                  </a:lnTo>
                  <a:lnTo>
                    <a:pt x="327" y="152"/>
                  </a:lnTo>
                  <a:lnTo>
                    <a:pt x="324" y="152"/>
                  </a:lnTo>
                  <a:lnTo>
                    <a:pt x="322" y="152"/>
                  </a:lnTo>
                  <a:lnTo>
                    <a:pt x="319" y="152"/>
                  </a:lnTo>
                  <a:lnTo>
                    <a:pt x="315" y="154"/>
                  </a:lnTo>
                  <a:lnTo>
                    <a:pt x="315" y="154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0" y="147"/>
                  </a:lnTo>
                  <a:lnTo>
                    <a:pt x="308" y="144"/>
                  </a:lnTo>
                  <a:lnTo>
                    <a:pt x="303" y="140"/>
                  </a:lnTo>
                  <a:lnTo>
                    <a:pt x="301" y="137"/>
                  </a:lnTo>
                  <a:lnTo>
                    <a:pt x="298" y="135"/>
                  </a:lnTo>
                  <a:lnTo>
                    <a:pt x="296" y="130"/>
                  </a:lnTo>
                  <a:lnTo>
                    <a:pt x="291" y="128"/>
                  </a:lnTo>
                  <a:lnTo>
                    <a:pt x="289" y="123"/>
                  </a:lnTo>
                  <a:lnTo>
                    <a:pt x="286" y="121"/>
                  </a:lnTo>
                  <a:lnTo>
                    <a:pt x="282" y="116"/>
                  </a:lnTo>
                  <a:lnTo>
                    <a:pt x="279" y="114"/>
                  </a:lnTo>
                  <a:lnTo>
                    <a:pt x="277" y="109"/>
                  </a:lnTo>
                  <a:lnTo>
                    <a:pt x="270" y="104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2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65" y="88"/>
                  </a:lnTo>
                  <a:lnTo>
                    <a:pt x="260" y="85"/>
                  </a:lnTo>
                  <a:lnTo>
                    <a:pt x="256" y="83"/>
                  </a:lnTo>
                  <a:lnTo>
                    <a:pt x="251" y="78"/>
                  </a:lnTo>
                  <a:lnTo>
                    <a:pt x="241" y="73"/>
                  </a:lnTo>
                  <a:lnTo>
                    <a:pt x="234" y="66"/>
                  </a:lnTo>
                  <a:lnTo>
                    <a:pt x="225" y="62"/>
                  </a:lnTo>
                  <a:lnTo>
                    <a:pt x="213" y="55"/>
                  </a:lnTo>
                  <a:lnTo>
                    <a:pt x="204" y="47"/>
                  </a:lnTo>
                  <a:lnTo>
                    <a:pt x="192" y="40"/>
                  </a:lnTo>
                  <a:lnTo>
                    <a:pt x="182" y="33"/>
                  </a:lnTo>
                  <a:lnTo>
                    <a:pt x="173" y="26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6" y="14"/>
                  </a:lnTo>
                  <a:lnTo>
                    <a:pt x="149" y="10"/>
                  </a:lnTo>
                  <a:lnTo>
                    <a:pt x="144" y="7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28" y="3"/>
                  </a:lnTo>
                  <a:lnTo>
                    <a:pt x="126" y="3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5"/>
                  </a:lnTo>
                  <a:lnTo>
                    <a:pt x="114" y="7"/>
                  </a:lnTo>
                  <a:lnTo>
                    <a:pt x="109" y="7"/>
                  </a:lnTo>
                  <a:lnTo>
                    <a:pt x="107" y="7"/>
                  </a:lnTo>
                  <a:lnTo>
                    <a:pt x="104" y="10"/>
                  </a:lnTo>
                  <a:lnTo>
                    <a:pt x="97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78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21"/>
                  </a:lnTo>
                  <a:lnTo>
                    <a:pt x="57" y="24"/>
                  </a:lnTo>
                  <a:lnTo>
                    <a:pt x="52" y="26"/>
                  </a:lnTo>
                  <a:lnTo>
                    <a:pt x="47" y="26"/>
                  </a:lnTo>
                  <a:lnTo>
                    <a:pt x="43" y="29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3" y="31"/>
                  </a:lnTo>
                  <a:lnTo>
                    <a:pt x="29" y="33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4" y="38"/>
                  </a:lnTo>
                  <a:lnTo>
                    <a:pt x="10" y="40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9"/>
                  </a:lnTo>
                  <a:lnTo>
                    <a:pt x="0" y="76"/>
                  </a:lnTo>
                  <a:lnTo>
                    <a:pt x="0" y="92"/>
                  </a:lnTo>
                  <a:lnTo>
                    <a:pt x="0" y="109"/>
                  </a:lnTo>
                  <a:lnTo>
                    <a:pt x="0" y="126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5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0" y="225"/>
                  </a:lnTo>
                  <a:lnTo>
                    <a:pt x="0" y="242"/>
                  </a:lnTo>
                  <a:lnTo>
                    <a:pt x="0" y="258"/>
                  </a:lnTo>
                  <a:lnTo>
                    <a:pt x="0" y="275"/>
                  </a:lnTo>
                  <a:lnTo>
                    <a:pt x="0" y="289"/>
                  </a:lnTo>
                  <a:lnTo>
                    <a:pt x="0" y="305"/>
                  </a:lnTo>
                  <a:lnTo>
                    <a:pt x="7" y="305"/>
                  </a:lnTo>
                  <a:lnTo>
                    <a:pt x="17" y="305"/>
                  </a:lnTo>
                  <a:lnTo>
                    <a:pt x="29" y="308"/>
                  </a:lnTo>
                  <a:lnTo>
                    <a:pt x="31" y="308"/>
                  </a:lnTo>
                  <a:lnTo>
                    <a:pt x="43" y="308"/>
                  </a:lnTo>
                  <a:lnTo>
                    <a:pt x="47" y="308"/>
                  </a:lnTo>
                  <a:lnTo>
                    <a:pt x="52" y="310"/>
                  </a:lnTo>
                  <a:lnTo>
                    <a:pt x="55" y="310"/>
                  </a:lnTo>
                  <a:lnTo>
                    <a:pt x="57" y="308"/>
                  </a:lnTo>
                  <a:lnTo>
                    <a:pt x="57" y="305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62" y="303"/>
                  </a:lnTo>
                  <a:lnTo>
                    <a:pt x="62" y="303"/>
                  </a:lnTo>
                  <a:lnTo>
                    <a:pt x="62" y="303"/>
                  </a:lnTo>
                  <a:lnTo>
                    <a:pt x="59" y="301"/>
                  </a:lnTo>
                  <a:lnTo>
                    <a:pt x="57" y="301"/>
                  </a:lnTo>
                  <a:lnTo>
                    <a:pt x="57" y="301"/>
                  </a:lnTo>
                  <a:lnTo>
                    <a:pt x="55" y="298"/>
                  </a:lnTo>
                  <a:lnTo>
                    <a:pt x="55" y="298"/>
                  </a:lnTo>
                  <a:lnTo>
                    <a:pt x="55" y="296"/>
                  </a:lnTo>
                  <a:lnTo>
                    <a:pt x="55" y="294"/>
                  </a:lnTo>
                  <a:lnTo>
                    <a:pt x="55" y="291"/>
                  </a:lnTo>
                  <a:lnTo>
                    <a:pt x="52" y="289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0" y="282"/>
                  </a:lnTo>
                  <a:lnTo>
                    <a:pt x="50" y="282"/>
                  </a:lnTo>
                  <a:lnTo>
                    <a:pt x="52" y="279"/>
                  </a:lnTo>
                  <a:lnTo>
                    <a:pt x="52" y="275"/>
                  </a:lnTo>
                  <a:lnTo>
                    <a:pt x="50" y="270"/>
                  </a:lnTo>
                  <a:lnTo>
                    <a:pt x="50" y="268"/>
                  </a:lnTo>
                  <a:lnTo>
                    <a:pt x="52" y="265"/>
                  </a:lnTo>
                  <a:lnTo>
                    <a:pt x="57" y="263"/>
                  </a:lnTo>
                  <a:lnTo>
                    <a:pt x="59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4" y="253"/>
                  </a:lnTo>
                  <a:lnTo>
                    <a:pt x="69" y="249"/>
                  </a:lnTo>
                  <a:lnTo>
                    <a:pt x="73" y="246"/>
                  </a:lnTo>
                  <a:lnTo>
                    <a:pt x="78" y="246"/>
                  </a:lnTo>
                  <a:lnTo>
                    <a:pt x="85" y="249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92" y="246"/>
                  </a:lnTo>
                  <a:lnTo>
                    <a:pt x="95" y="246"/>
                  </a:lnTo>
                  <a:lnTo>
                    <a:pt x="97" y="246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2"/>
                  </a:lnTo>
                  <a:lnTo>
                    <a:pt x="97" y="242"/>
                  </a:lnTo>
                  <a:lnTo>
                    <a:pt x="99" y="242"/>
                  </a:lnTo>
                  <a:lnTo>
                    <a:pt x="99" y="239"/>
                  </a:lnTo>
                  <a:lnTo>
                    <a:pt x="102" y="234"/>
                  </a:lnTo>
                  <a:lnTo>
                    <a:pt x="102" y="232"/>
                  </a:lnTo>
                  <a:lnTo>
                    <a:pt x="102" y="232"/>
                  </a:lnTo>
                  <a:lnTo>
                    <a:pt x="99" y="230"/>
                  </a:lnTo>
                  <a:lnTo>
                    <a:pt x="99" y="227"/>
                  </a:lnTo>
                  <a:lnTo>
                    <a:pt x="102" y="227"/>
                  </a:lnTo>
                  <a:lnTo>
                    <a:pt x="102" y="227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9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16" y="225"/>
                  </a:lnTo>
                  <a:lnTo>
                    <a:pt x="116" y="225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6" y="230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7"/>
                  </a:lnTo>
                  <a:lnTo>
                    <a:pt x="126" y="237"/>
                  </a:lnTo>
                  <a:lnTo>
                    <a:pt x="126" y="237"/>
                  </a:lnTo>
                  <a:lnTo>
                    <a:pt x="126" y="239"/>
                  </a:lnTo>
                  <a:lnTo>
                    <a:pt x="130" y="237"/>
                  </a:lnTo>
                  <a:lnTo>
                    <a:pt x="130" y="237"/>
                  </a:lnTo>
                  <a:lnTo>
                    <a:pt x="130" y="237"/>
                  </a:lnTo>
                  <a:lnTo>
                    <a:pt x="130" y="237"/>
                  </a:lnTo>
                  <a:lnTo>
                    <a:pt x="130" y="234"/>
                  </a:lnTo>
                  <a:lnTo>
                    <a:pt x="128" y="232"/>
                  </a:lnTo>
                  <a:lnTo>
                    <a:pt x="123" y="227"/>
                  </a:lnTo>
                  <a:lnTo>
                    <a:pt x="123" y="223"/>
                  </a:lnTo>
                  <a:lnTo>
                    <a:pt x="121" y="220"/>
                  </a:lnTo>
                  <a:lnTo>
                    <a:pt x="118" y="220"/>
                  </a:lnTo>
                  <a:lnTo>
                    <a:pt x="114" y="215"/>
                  </a:lnTo>
                  <a:lnTo>
                    <a:pt x="111" y="215"/>
                  </a:lnTo>
                  <a:lnTo>
                    <a:pt x="111" y="213"/>
                  </a:lnTo>
                  <a:lnTo>
                    <a:pt x="111" y="213"/>
                  </a:lnTo>
                  <a:lnTo>
                    <a:pt x="114" y="213"/>
                  </a:lnTo>
                  <a:lnTo>
                    <a:pt x="114" y="211"/>
                  </a:lnTo>
                  <a:lnTo>
                    <a:pt x="118" y="211"/>
                  </a:lnTo>
                  <a:lnTo>
                    <a:pt x="118" y="208"/>
                  </a:lnTo>
                  <a:lnTo>
                    <a:pt x="121" y="208"/>
                  </a:lnTo>
                  <a:lnTo>
                    <a:pt x="126" y="211"/>
                  </a:lnTo>
                  <a:lnTo>
                    <a:pt x="128" y="213"/>
                  </a:lnTo>
                  <a:lnTo>
                    <a:pt x="130" y="213"/>
                  </a:lnTo>
                  <a:lnTo>
                    <a:pt x="133" y="211"/>
                  </a:lnTo>
                  <a:lnTo>
                    <a:pt x="135" y="211"/>
                  </a:lnTo>
                  <a:lnTo>
                    <a:pt x="135" y="204"/>
                  </a:lnTo>
                  <a:lnTo>
                    <a:pt x="135" y="201"/>
                  </a:lnTo>
                  <a:lnTo>
                    <a:pt x="137" y="204"/>
                  </a:lnTo>
                  <a:lnTo>
                    <a:pt x="149" y="215"/>
                  </a:lnTo>
                  <a:lnTo>
                    <a:pt x="152" y="220"/>
                  </a:lnTo>
                  <a:lnTo>
                    <a:pt x="156" y="220"/>
                  </a:lnTo>
                  <a:lnTo>
                    <a:pt x="159" y="223"/>
                  </a:lnTo>
                  <a:lnTo>
                    <a:pt x="159" y="223"/>
                  </a:lnTo>
                  <a:lnTo>
                    <a:pt x="161" y="220"/>
                  </a:lnTo>
                  <a:lnTo>
                    <a:pt x="163" y="220"/>
                  </a:lnTo>
                  <a:lnTo>
                    <a:pt x="163" y="220"/>
                  </a:lnTo>
                  <a:lnTo>
                    <a:pt x="166" y="220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0" y="227"/>
                  </a:lnTo>
                  <a:lnTo>
                    <a:pt x="170" y="232"/>
                  </a:lnTo>
                  <a:lnTo>
                    <a:pt x="170" y="234"/>
                  </a:lnTo>
                  <a:lnTo>
                    <a:pt x="173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8" y="237"/>
                  </a:lnTo>
                  <a:lnTo>
                    <a:pt x="180" y="237"/>
                  </a:lnTo>
                  <a:lnTo>
                    <a:pt x="182" y="239"/>
                  </a:lnTo>
                  <a:lnTo>
                    <a:pt x="194" y="237"/>
                  </a:lnTo>
                  <a:lnTo>
                    <a:pt x="199" y="237"/>
                  </a:lnTo>
                  <a:lnTo>
                    <a:pt x="201" y="237"/>
                  </a:lnTo>
                  <a:lnTo>
                    <a:pt x="204" y="237"/>
                  </a:lnTo>
                  <a:lnTo>
                    <a:pt x="204" y="239"/>
                  </a:lnTo>
                  <a:lnTo>
                    <a:pt x="206" y="242"/>
                  </a:lnTo>
                  <a:lnTo>
                    <a:pt x="208" y="242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11" y="244"/>
                  </a:lnTo>
                  <a:lnTo>
                    <a:pt x="211" y="246"/>
                  </a:lnTo>
                  <a:lnTo>
                    <a:pt x="211" y="246"/>
                  </a:lnTo>
                  <a:lnTo>
                    <a:pt x="211" y="246"/>
                  </a:lnTo>
                  <a:lnTo>
                    <a:pt x="208" y="249"/>
                  </a:lnTo>
                  <a:lnTo>
                    <a:pt x="208" y="251"/>
                  </a:lnTo>
                  <a:lnTo>
                    <a:pt x="208" y="256"/>
                  </a:lnTo>
                  <a:lnTo>
                    <a:pt x="211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5" y="263"/>
                  </a:lnTo>
                  <a:lnTo>
                    <a:pt x="215" y="265"/>
                  </a:lnTo>
                  <a:lnTo>
                    <a:pt x="218" y="268"/>
                  </a:lnTo>
                  <a:lnTo>
                    <a:pt x="218" y="268"/>
                  </a:lnTo>
                  <a:lnTo>
                    <a:pt x="218" y="268"/>
                  </a:lnTo>
                  <a:lnTo>
                    <a:pt x="220" y="270"/>
                  </a:lnTo>
                  <a:lnTo>
                    <a:pt x="222" y="270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2" y="275"/>
                  </a:lnTo>
                  <a:lnTo>
                    <a:pt x="222" y="275"/>
                  </a:lnTo>
                  <a:lnTo>
                    <a:pt x="222" y="275"/>
                  </a:lnTo>
                  <a:lnTo>
                    <a:pt x="220" y="275"/>
                  </a:lnTo>
                  <a:lnTo>
                    <a:pt x="218" y="272"/>
                  </a:lnTo>
                  <a:lnTo>
                    <a:pt x="218" y="272"/>
                  </a:lnTo>
                  <a:lnTo>
                    <a:pt x="215" y="272"/>
                  </a:lnTo>
                  <a:lnTo>
                    <a:pt x="213" y="272"/>
                  </a:lnTo>
                  <a:lnTo>
                    <a:pt x="213" y="275"/>
                  </a:lnTo>
                  <a:lnTo>
                    <a:pt x="213" y="277"/>
                  </a:lnTo>
                  <a:lnTo>
                    <a:pt x="215" y="282"/>
                  </a:lnTo>
                  <a:lnTo>
                    <a:pt x="218" y="286"/>
                  </a:lnTo>
                  <a:lnTo>
                    <a:pt x="218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3" y="291"/>
                  </a:lnTo>
                  <a:lnTo>
                    <a:pt x="213" y="291"/>
                  </a:lnTo>
                  <a:lnTo>
                    <a:pt x="213" y="298"/>
                  </a:lnTo>
                  <a:lnTo>
                    <a:pt x="213" y="298"/>
                  </a:lnTo>
                  <a:lnTo>
                    <a:pt x="215" y="301"/>
                  </a:lnTo>
                  <a:lnTo>
                    <a:pt x="220" y="303"/>
                  </a:lnTo>
                  <a:lnTo>
                    <a:pt x="225" y="305"/>
                  </a:lnTo>
                  <a:lnTo>
                    <a:pt x="230" y="308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34" y="313"/>
                  </a:lnTo>
                  <a:lnTo>
                    <a:pt x="237" y="313"/>
                  </a:lnTo>
                  <a:lnTo>
                    <a:pt x="244" y="310"/>
                  </a:lnTo>
                  <a:lnTo>
                    <a:pt x="256" y="310"/>
                  </a:lnTo>
                  <a:lnTo>
                    <a:pt x="258" y="310"/>
                  </a:lnTo>
                  <a:lnTo>
                    <a:pt x="260" y="315"/>
                  </a:lnTo>
                  <a:lnTo>
                    <a:pt x="260" y="313"/>
                  </a:lnTo>
                  <a:lnTo>
                    <a:pt x="263" y="313"/>
                  </a:lnTo>
                  <a:lnTo>
                    <a:pt x="263" y="313"/>
                  </a:lnTo>
                  <a:lnTo>
                    <a:pt x="263" y="310"/>
                  </a:lnTo>
                  <a:lnTo>
                    <a:pt x="263" y="313"/>
                  </a:lnTo>
                  <a:lnTo>
                    <a:pt x="263" y="313"/>
                  </a:lnTo>
                  <a:lnTo>
                    <a:pt x="263" y="313"/>
                  </a:lnTo>
                  <a:lnTo>
                    <a:pt x="267" y="313"/>
                  </a:lnTo>
                  <a:lnTo>
                    <a:pt x="267" y="313"/>
                  </a:lnTo>
                  <a:lnTo>
                    <a:pt x="272" y="317"/>
                  </a:lnTo>
                  <a:lnTo>
                    <a:pt x="275" y="317"/>
                  </a:lnTo>
                  <a:lnTo>
                    <a:pt x="277" y="317"/>
                  </a:lnTo>
                  <a:lnTo>
                    <a:pt x="279" y="315"/>
                  </a:lnTo>
                  <a:lnTo>
                    <a:pt x="279" y="315"/>
                  </a:lnTo>
                  <a:lnTo>
                    <a:pt x="282" y="313"/>
                  </a:lnTo>
                  <a:lnTo>
                    <a:pt x="282" y="313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4" y="308"/>
                  </a:lnTo>
                  <a:lnTo>
                    <a:pt x="286" y="308"/>
                  </a:lnTo>
                  <a:lnTo>
                    <a:pt x="291" y="308"/>
                  </a:lnTo>
                  <a:lnTo>
                    <a:pt x="296" y="310"/>
                  </a:lnTo>
                  <a:lnTo>
                    <a:pt x="308" y="320"/>
                  </a:lnTo>
                  <a:lnTo>
                    <a:pt x="310" y="320"/>
                  </a:lnTo>
                  <a:lnTo>
                    <a:pt x="312" y="327"/>
                  </a:lnTo>
                  <a:lnTo>
                    <a:pt x="312" y="327"/>
                  </a:lnTo>
                  <a:lnTo>
                    <a:pt x="312" y="329"/>
                  </a:lnTo>
                  <a:lnTo>
                    <a:pt x="315" y="334"/>
                  </a:lnTo>
                  <a:lnTo>
                    <a:pt x="315" y="336"/>
                  </a:lnTo>
                  <a:lnTo>
                    <a:pt x="312" y="336"/>
                  </a:lnTo>
                  <a:lnTo>
                    <a:pt x="315" y="336"/>
                  </a:lnTo>
                  <a:lnTo>
                    <a:pt x="315" y="343"/>
                  </a:lnTo>
                  <a:lnTo>
                    <a:pt x="317" y="346"/>
                  </a:lnTo>
                  <a:lnTo>
                    <a:pt x="317" y="348"/>
                  </a:lnTo>
                  <a:lnTo>
                    <a:pt x="317" y="348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22" y="355"/>
                  </a:lnTo>
                  <a:lnTo>
                    <a:pt x="322" y="357"/>
                  </a:lnTo>
                  <a:lnTo>
                    <a:pt x="324" y="360"/>
                  </a:lnTo>
                  <a:lnTo>
                    <a:pt x="324" y="360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7" y="362"/>
                  </a:lnTo>
                  <a:lnTo>
                    <a:pt x="329" y="365"/>
                  </a:lnTo>
                  <a:lnTo>
                    <a:pt x="331" y="367"/>
                  </a:lnTo>
                  <a:lnTo>
                    <a:pt x="334" y="367"/>
                  </a:lnTo>
                  <a:lnTo>
                    <a:pt x="334" y="369"/>
                  </a:lnTo>
                  <a:lnTo>
                    <a:pt x="334" y="372"/>
                  </a:lnTo>
                  <a:lnTo>
                    <a:pt x="334" y="374"/>
                  </a:lnTo>
                  <a:lnTo>
                    <a:pt x="336" y="374"/>
                  </a:lnTo>
                  <a:lnTo>
                    <a:pt x="336" y="376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84"/>
                  </a:lnTo>
                  <a:lnTo>
                    <a:pt x="338" y="384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88"/>
                  </a:lnTo>
                  <a:lnTo>
                    <a:pt x="336" y="391"/>
                  </a:lnTo>
                  <a:lnTo>
                    <a:pt x="338" y="393"/>
                  </a:lnTo>
                  <a:lnTo>
                    <a:pt x="338" y="395"/>
                  </a:lnTo>
                  <a:lnTo>
                    <a:pt x="341" y="400"/>
                  </a:lnTo>
                  <a:lnTo>
                    <a:pt x="343" y="400"/>
                  </a:lnTo>
                  <a:lnTo>
                    <a:pt x="345" y="405"/>
                  </a:lnTo>
                  <a:lnTo>
                    <a:pt x="353" y="407"/>
                  </a:lnTo>
                  <a:lnTo>
                    <a:pt x="360" y="414"/>
                  </a:lnTo>
                  <a:lnTo>
                    <a:pt x="367" y="419"/>
                  </a:lnTo>
                  <a:lnTo>
                    <a:pt x="383" y="431"/>
                  </a:lnTo>
                  <a:lnTo>
                    <a:pt x="393" y="438"/>
                  </a:lnTo>
                  <a:lnTo>
                    <a:pt x="395" y="440"/>
                  </a:lnTo>
                  <a:lnTo>
                    <a:pt x="400" y="447"/>
                  </a:lnTo>
                  <a:lnTo>
                    <a:pt x="405" y="452"/>
                  </a:lnTo>
                  <a:lnTo>
                    <a:pt x="409" y="455"/>
                  </a:lnTo>
                  <a:lnTo>
                    <a:pt x="416" y="462"/>
                  </a:lnTo>
                  <a:lnTo>
                    <a:pt x="426" y="466"/>
                  </a:lnTo>
                  <a:lnTo>
                    <a:pt x="426" y="466"/>
                  </a:lnTo>
                  <a:lnTo>
                    <a:pt x="428" y="469"/>
                  </a:lnTo>
                  <a:lnTo>
                    <a:pt x="431" y="466"/>
                  </a:lnTo>
                  <a:lnTo>
                    <a:pt x="433" y="466"/>
                  </a:lnTo>
                  <a:lnTo>
                    <a:pt x="435" y="464"/>
                  </a:lnTo>
                  <a:lnTo>
                    <a:pt x="438" y="466"/>
                  </a:lnTo>
                  <a:lnTo>
                    <a:pt x="438" y="469"/>
                  </a:lnTo>
                  <a:lnTo>
                    <a:pt x="440" y="471"/>
                  </a:lnTo>
                  <a:lnTo>
                    <a:pt x="452" y="481"/>
                  </a:lnTo>
                  <a:lnTo>
                    <a:pt x="459" y="485"/>
                  </a:lnTo>
                  <a:lnTo>
                    <a:pt x="466" y="488"/>
                  </a:lnTo>
                  <a:lnTo>
                    <a:pt x="471" y="490"/>
                  </a:lnTo>
                  <a:lnTo>
                    <a:pt x="478" y="497"/>
                  </a:lnTo>
                  <a:lnTo>
                    <a:pt x="483" y="502"/>
                  </a:lnTo>
                  <a:lnTo>
                    <a:pt x="490" y="507"/>
                  </a:lnTo>
                  <a:lnTo>
                    <a:pt x="494" y="509"/>
                  </a:lnTo>
                  <a:lnTo>
                    <a:pt x="504" y="514"/>
                  </a:lnTo>
                  <a:lnTo>
                    <a:pt x="506" y="516"/>
                  </a:lnTo>
                  <a:lnTo>
                    <a:pt x="511" y="516"/>
                  </a:lnTo>
                  <a:lnTo>
                    <a:pt x="511" y="516"/>
                  </a:lnTo>
                  <a:lnTo>
                    <a:pt x="513" y="514"/>
                  </a:lnTo>
                  <a:lnTo>
                    <a:pt x="516" y="511"/>
                  </a:lnTo>
                  <a:lnTo>
                    <a:pt x="518" y="511"/>
                  </a:lnTo>
                  <a:lnTo>
                    <a:pt x="523" y="516"/>
                  </a:lnTo>
                  <a:lnTo>
                    <a:pt x="525" y="516"/>
                  </a:lnTo>
                  <a:lnTo>
                    <a:pt x="528" y="516"/>
                  </a:lnTo>
                  <a:lnTo>
                    <a:pt x="530" y="518"/>
                  </a:lnTo>
                  <a:lnTo>
                    <a:pt x="535" y="521"/>
                  </a:lnTo>
                  <a:lnTo>
                    <a:pt x="535" y="521"/>
                  </a:lnTo>
                  <a:lnTo>
                    <a:pt x="537" y="523"/>
                  </a:lnTo>
                  <a:lnTo>
                    <a:pt x="539" y="526"/>
                  </a:lnTo>
                  <a:lnTo>
                    <a:pt x="544" y="528"/>
                  </a:lnTo>
                  <a:lnTo>
                    <a:pt x="547" y="528"/>
                  </a:lnTo>
                  <a:lnTo>
                    <a:pt x="551" y="528"/>
                  </a:lnTo>
                  <a:lnTo>
                    <a:pt x="554" y="528"/>
                  </a:lnTo>
                  <a:lnTo>
                    <a:pt x="554" y="530"/>
                  </a:lnTo>
                  <a:lnTo>
                    <a:pt x="556" y="530"/>
                  </a:lnTo>
                  <a:lnTo>
                    <a:pt x="556" y="530"/>
                  </a:lnTo>
                  <a:lnTo>
                    <a:pt x="556" y="530"/>
                  </a:lnTo>
                  <a:lnTo>
                    <a:pt x="556" y="533"/>
                  </a:lnTo>
                  <a:lnTo>
                    <a:pt x="558" y="535"/>
                  </a:lnTo>
                  <a:lnTo>
                    <a:pt x="556" y="537"/>
                  </a:lnTo>
                  <a:lnTo>
                    <a:pt x="554" y="542"/>
                  </a:lnTo>
                  <a:lnTo>
                    <a:pt x="551" y="544"/>
                  </a:lnTo>
                  <a:lnTo>
                    <a:pt x="551" y="547"/>
                  </a:lnTo>
                  <a:lnTo>
                    <a:pt x="551" y="552"/>
                  </a:lnTo>
                  <a:lnTo>
                    <a:pt x="551" y="556"/>
                  </a:lnTo>
                  <a:lnTo>
                    <a:pt x="549" y="559"/>
                  </a:lnTo>
                  <a:lnTo>
                    <a:pt x="549" y="561"/>
                  </a:lnTo>
                  <a:lnTo>
                    <a:pt x="551" y="563"/>
                  </a:lnTo>
                  <a:lnTo>
                    <a:pt x="551" y="566"/>
                  </a:lnTo>
                  <a:lnTo>
                    <a:pt x="551" y="566"/>
                  </a:lnTo>
                  <a:lnTo>
                    <a:pt x="551" y="566"/>
                  </a:lnTo>
                  <a:lnTo>
                    <a:pt x="551" y="568"/>
                  </a:lnTo>
                  <a:lnTo>
                    <a:pt x="551" y="568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51" y="573"/>
                  </a:lnTo>
                  <a:lnTo>
                    <a:pt x="551" y="573"/>
                  </a:lnTo>
                  <a:lnTo>
                    <a:pt x="554" y="573"/>
                  </a:lnTo>
                  <a:lnTo>
                    <a:pt x="554" y="573"/>
                  </a:lnTo>
                  <a:lnTo>
                    <a:pt x="558" y="573"/>
                  </a:lnTo>
                  <a:lnTo>
                    <a:pt x="558" y="573"/>
                  </a:lnTo>
                  <a:lnTo>
                    <a:pt x="561" y="573"/>
                  </a:lnTo>
                  <a:lnTo>
                    <a:pt x="561" y="573"/>
                  </a:lnTo>
                  <a:lnTo>
                    <a:pt x="561" y="573"/>
                  </a:lnTo>
                  <a:lnTo>
                    <a:pt x="563" y="573"/>
                  </a:lnTo>
                  <a:lnTo>
                    <a:pt x="568" y="573"/>
                  </a:lnTo>
                  <a:lnTo>
                    <a:pt x="575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80" y="573"/>
                  </a:lnTo>
                  <a:lnTo>
                    <a:pt x="580" y="573"/>
                  </a:lnTo>
                  <a:lnTo>
                    <a:pt x="582" y="573"/>
                  </a:lnTo>
                  <a:lnTo>
                    <a:pt x="582" y="578"/>
                  </a:lnTo>
                  <a:lnTo>
                    <a:pt x="582" y="578"/>
                  </a:lnTo>
                  <a:lnTo>
                    <a:pt x="584" y="578"/>
                  </a:lnTo>
                  <a:lnTo>
                    <a:pt x="587" y="580"/>
                  </a:lnTo>
                  <a:lnTo>
                    <a:pt x="587" y="580"/>
                  </a:lnTo>
                  <a:lnTo>
                    <a:pt x="587" y="582"/>
                  </a:lnTo>
                  <a:lnTo>
                    <a:pt x="587" y="582"/>
                  </a:lnTo>
                  <a:lnTo>
                    <a:pt x="589" y="585"/>
                  </a:lnTo>
                  <a:lnTo>
                    <a:pt x="589" y="585"/>
                  </a:lnTo>
                  <a:lnTo>
                    <a:pt x="591" y="585"/>
                  </a:lnTo>
                  <a:lnTo>
                    <a:pt x="594" y="582"/>
                  </a:lnTo>
                  <a:lnTo>
                    <a:pt x="594" y="582"/>
                  </a:lnTo>
                  <a:lnTo>
                    <a:pt x="596" y="582"/>
                  </a:lnTo>
                  <a:lnTo>
                    <a:pt x="596" y="582"/>
                  </a:lnTo>
                  <a:lnTo>
                    <a:pt x="599" y="582"/>
                  </a:lnTo>
                  <a:lnTo>
                    <a:pt x="599" y="580"/>
                  </a:lnTo>
                  <a:lnTo>
                    <a:pt x="601" y="580"/>
                  </a:lnTo>
                  <a:lnTo>
                    <a:pt x="601" y="578"/>
                  </a:lnTo>
                  <a:lnTo>
                    <a:pt x="603" y="578"/>
                  </a:lnTo>
                  <a:lnTo>
                    <a:pt x="603" y="578"/>
                  </a:lnTo>
                  <a:lnTo>
                    <a:pt x="606" y="582"/>
                  </a:lnTo>
                  <a:lnTo>
                    <a:pt x="606" y="582"/>
                  </a:lnTo>
                  <a:lnTo>
                    <a:pt x="606" y="582"/>
                  </a:lnTo>
                  <a:lnTo>
                    <a:pt x="606" y="580"/>
                  </a:lnTo>
                  <a:lnTo>
                    <a:pt x="606" y="580"/>
                  </a:lnTo>
                  <a:lnTo>
                    <a:pt x="608" y="580"/>
                  </a:lnTo>
                  <a:lnTo>
                    <a:pt x="608" y="580"/>
                  </a:lnTo>
                  <a:lnTo>
                    <a:pt x="608" y="580"/>
                  </a:lnTo>
                  <a:lnTo>
                    <a:pt x="608" y="580"/>
                  </a:lnTo>
                  <a:lnTo>
                    <a:pt x="610" y="580"/>
                  </a:lnTo>
                  <a:lnTo>
                    <a:pt x="610" y="580"/>
                  </a:lnTo>
                  <a:lnTo>
                    <a:pt x="610" y="580"/>
                  </a:lnTo>
                  <a:lnTo>
                    <a:pt x="613" y="580"/>
                  </a:lnTo>
                  <a:lnTo>
                    <a:pt x="615" y="580"/>
                  </a:lnTo>
                  <a:lnTo>
                    <a:pt x="615" y="582"/>
                  </a:lnTo>
                  <a:lnTo>
                    <a:pt x="615" y="582"/>
                  </a:lnTo>
                  <a:lnTo>
                    <a:pt x="617" y="582"/>
                  </a:lnTo>
                  <a:lnTo>
                    <a:pt x="617" y="585"/>
                  </a:lnTo>
                  <a:lnTo>
                    <a:pt x="617" y="582"/>
                  </a:lnTo>
                  <a:lnTo>
                    <a:pt x="617" y="580"/>
                  </a:lnTo>
                  <a:lnTo>
                    <a:pt x="620" y="580"/>
                  </a:lnTo>
                  <a:lnTo>
                    <a:pt x="620" y="578"/>
                  </a:lnTo>
                  <a:lnTo>
                    <a:pt x="620" y="573"/>
                  </a:lnTo>
                  <a:lnTo>
                    <a:pt x="617" y="568"/>
                  </a:lnTo>
                  <a:lnTo>
                    <a:pt x="617" y="566"/>
                  </a:lnTo>
                  <a:lnTo>
                    <a:pt x="620" y="561"/>
                  </a:lnTo>
                  <a:lnTo>
                    <a:pt x="622" y="559"/>
                  </a:lnTo>
                  <a:lnTo>
                    <a:pt x="625" y="554"/>
                  </a:lnTo>
                  <a:lnTo>
                    <a:pt x="627" y="552"/>
                  </a:lnTo>
                  <a:lnTo>
                    <a:pt x="632" y="547"/>
                  </a:lnTo>
                  <a:lnTo>
                    <a:pt x="632" y="544"/>
                  </a:lnTo>
                  <a:lnTo>
                    <a:pt x="634" y="537"/>
                  </a:lnTo>
                  <a:lnTo>
                    <a:pt x="636" y="535"/>
                  </a:lnTo>
                  <a:lnTo>
                    <a:pt x="636" y="535"/>
                  </a:lnTo>
                  <a:lnTo>
                    <a:pt x="639" y="535"/>
                  </a:lnTo>
                  <a:lnTo>
                    <a:pt x="641" y="535"/>
                  </a:lnTo>
                  <a:lnTo>
                    <a:pt x="641" y="535"/>
                  </a:lnTo>
                  <a:lnTo>
                    <a:pt x="641" y="535"/>
                  </a:lnTo>
                  <a:lnTo>
                    <a:pt x="641" y="533"/>
                  </a:lnTo>
                  <a:lnTo>
                    <a:pt x="641" y="533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3" y="530"/>
                  </a:lnTo>
                  <a:lnTo>
                    <a:pt x="646" y="526"/>
                  </a:lnTo>
                  <a:lnTo>
                    <a:pt x="646" y="523"/>
                  </a:lnTo>
                  <a:lnTo>
                    <a:pt x="648" y="518"/>
                  </a:lnTo>
                  <a:lnTo>
                    <a:pt x="646" y="516"/>
                  </a:lnTo>
                  <a:lnTo>
                    <a:pt x="646" y="514"/>
                  </a:lnTo>
                  <a:lnTo>
                    <a:pt x="641" y="511"/>
                  </a:lnTo>
                  <a:lnTo>
                    <a:pt x="639" y="509"/>
                  </a:lnTo>
                  <a:lnTo>
                    <a:pt x="639" y="509"/>
                  </a:lnTo>
                  <a:lnTo>
                    <a:pt x="636" y="504"/>
                  </a:lnTo>
                  <a:lnTo>
                    <a:pt x="634" y="502"/>
                  </a:lnTo>
                  <a:lnTo>
                    <a:pt x="634" y="502"/>
                  </a:lnTo>
                  <a:lnTo>
                    <a:pt x="634" y="502"/>
                  </a:lnTo>
                  <a:lnTo>
                    <a:pt x="634" y="499"/>
                  </a:lnTo>
                  <a:lnTo>
                    <a:pt x="634" y="497"/>
                  </a:lnTo>
                  <a:lnTo>
                    <a:pt x="632" y="495"/>
                  </a:lnTo>
                  <a:lnTo>
                    <a:pt x="632" y="495"/>
                  </a:lnTo>
                  <a:lnTo>
                    <a:pt x="632" y="492"/>
                  </a:lnTo>
                  <a:lnTo>
                    <a:pt x="632" y="490"/>
                  </a:lnTo>
                  <a:lnTo>
                    <a:pt x="632" y="488"/>
                  </a:lnTo>
                  <a:lnTo>
                    <a:pt x="629" y="485"/>
                  </a:lnTo>
                  <a:lnTo>
                    <a:pt x="629" y="485"/>
                  </a:lnTo>
                  <a:lnTo>
                    <a:pt x="632" y="483"/>
                  </a:lnTo>
                  <a:lnTo>
                    <a:pt x="632" y="483"/>
                  </a:lnTo>
                  <a:lnTo>
                    <a:pt x="632" y="483"/>
                  </a:lnTo>
                  <a:lnTo>
                    <a:pt x="632" y="481"/>
                  </a:lnTo>
                  <a:lnTo>
                    <a:pt x="632" y="481"/>
                  </a:lnTo>
                  <a:lnTo>
                    <a:pt x="632" y="481"/>
                  </a:lnTo>
                  <a:lnTo>
                    <a:pt x="632" y="481"/>
                  </a:lnTo>
                  <a:lnTo>
                    <a:pt x="632" y="478"/>
                  </a:lnTo>
                  <a:lnTo>
                    <a:pt x="632" y="478"/>
                  </a:lnTo>
                  <a:lnTo>
                    <a:pt x="634" y="478"/>
                  </a:lnTo>
                  <a:lnTo>
                    <a:pt x="634" y="478"/>
                  </a:lnTo>
                  <a:lnTo>
                    <a:pt x="636" y="478"/>
                  </a:lnTo>
                  <a:lnTo>
                    <a:pt x="636" y="476"/>
                  </a:lnTo>
                  <a:lnTo>
                    <a:pt x="636" y="476"/>
                  </a:lnTo>
                  <a:lnTo>
                    <a:pt x="636" y="473"/>
                  </a:lnTo>
                  <a:lnTo>
                    <a:pt x="636" y="473"/>
                  </a:lnTo>
                  <a:lnTo>
                    <a:pt x="636" y="471"/>
                  </a:lnTo>
                  <a:lnTo>
                    <a:pt x="636" y="471"/>
                  </a:lnTo>
                  <a:lnTo>
                    <a:pt x="636" y="469"/>
                  </a:lnTo>
                  <a:lnTo>
                    <a:pt x="634" y="466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32" y="464"/>
                  </a:lnTo>
                  <a:lnTo>
                    <a:pt x="629" y="464"/>
                  </a:lnTo>
                  <a:lnTo>
                    <a:pt x="629" y="466"/>
                  </a:lnTo>
                  <a:lnTo>
                    <a:pt x="629" y="464"/>
                  </a:lnTo>
                  <a:lnTo>
                    <a:pt x="627" y="464"/>
                  </a:lnTo>
                  <a:lnTo>
                    <a:pt x="627" y="464"/>
                  </a:lnTo>
                  <a:lnTo>
                    <a:pt x="627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5" y="464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13" y="464"/>
                  </a:lnTo>
                  <a:lnTo>
                    <a:pt x="610" y="464"/>
                  </a:lnTo>
                  <a:lnTo>
                    <a:pt x="610" y="464"/>
                  </a:lnTo>
                  <a:lnTo>
                    <a:pt x="610" y="464"/>
                  </a:lnTo>
                  <a:lnTo>
                    <a:pt x="610" y="462"/>
                  </a:lnTo>
                  <a:lnTo>
                    <a:pt x="610" y="457"/>
                  </a:lnTo>
                  <a:lnTo>
                    <a:pt x="610" y="457"/>
                  </a:lnTo>
                  <a:lnTo>
                    <a:pt x="610" y="457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10" y="455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6" y="452"/>
                  </a:lnTo>
                  <a:lnTo>
                    <a:pt x="603" y="452"/>
                  </a:lnTo>
                  <a:lnTo>
                    <a:pt x="596" y="450"/>
                  </a:lnTo>
                  <a:lnTo>
                    <a:pt x="594" y="450"/>
                  </a:lnTo>
                  <a:lnTo>
                    <a:pt x="594" y="450"/>
                  </a:lnTo>
                  <a:lnTo>
                    <a:pt x="594" y="447"/>
                  </a:lnTo>
                  <a:lnTo>
                    <a:pt x="594" y="445"/>
                  </a:lnTo>
                  <a:lnTo>
                    <a:pt x="594" y="445"/>
                  </a:lnTo>
                  <a:lnTo>
                    <a:pt x="594" y="445"/>
                  </a:lnTo>
                  <a:lnTo>
                    <a:pt x="594" y="445"/>
                  </a:lnTo>
                  <a:lnTo>
                    <a:pt x="596" y="445"/>
                  </a:lnTo>
                  <a:lnTo>
                    <a:pt x="596" y="445"/>
                  </a:lnTo>
                  <a:lnTo>
                    <a:pt x="596" y="445"/>
                  </a:lnTo>
                  <a:lnTo>
                    <a:pt x="596" y="443"/>
                  </a:lnTo>
                  <a:lnTo>
                    <a:pt x="596" y="440"/>
                  </a:lnTo>
                  <a:lnTo>
                    <a:pt x="596" y="438"/>
                  </a:lnTo>
                  <a:lnTo>
                    <a:pt x="599" y="436"/>
                  </a:lnTo>
                  <a:lnTo>
                    <a:pt x="599" y="431"/>
                  </a:lnTo>
                  <a:lnTo>
                    <a:pt x="599" y="431"/>
                  </a:lnTo>
                  <a:lnTo>
                    <a:pt x="599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31"/>
                  </a:lnTo>
                  <a:lnTo>
                    <a:pt x="601" y="428"/>
                  </a:lnTo>
                  <a:lnTo>
                    <a:pt x="603" y="426"/>
                  </a:lnTo>
                  <a:lnTo>
                    <a:pt x="606" y="426"/>
                  </a:lnTo>
                  <a:lnTo>
                    <a:pt x="613" y="421"/>
                  </a:lnTo>
                  <a:lnTo>
                    <a:pt x="613" y="421"/>
                  </a:lnTo>
                  <a:lnTo>
                    <a:pt x="615" y="421"/>
                  </a:lnTo>
                  <a:lnTo>
                    <a:pt x="634" y="426"/>
                  </a:lnTo>
                  <a:lnTo>
                    <a:pt x="641" y="426"/>
                  </a:lnTo>
                  <a:lnTo>
                    <a:pt x="646" y="428"/>
                  </a:lnTo>
                  <a:lnTo>
                    <a:pt x="648" y="428"/>
                  </a:lnTo>
                  <a:lnTo>
                    <a:pt x="651" y="428"/>
                  </a:lnTo>
                  <a:lnTo>
                    <a:pt x="655" y="428"/>
                  </a:lnTo>
                  <a:lnTo>
                    <a:pt x="655" y="426"/>
                  </a:lnTo>
                  <a:lnTo>
                    <a:pt x="655" y="426"/>
                  </a:lnTo>
                  <a:lnTo>
                    <a:pt x="655" y="426"/>
                  </a:lnTo>
                  <a:lnTo>
                    <a:pt x="655" y="426"/>
                  </a:lnTo>
                  <a:lnTo>
                    <a:pt x="655" y="424"/>
                  </a:lnTo>
                  <a:lnTo>
                    <a:pt x="658" y="424"/>
                  </a:lnTo>
                  <a:lnTo>
                    <a:pt x="660" y="421"/>
                  </a:lnTo>
                  <a:lnTo>
                    <a:pt x="660" y="421"/>
                  </a:lnTo>
                  <a:lnTo>
                    <a:pt x="660" y="419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2" y="407"/>
                  </a:lnTo>
                  <a:lnTo>
                    <a:pt x="662" y="407"/>
                  </a:lnTo>
                  <a:lnTo>
                    <a:pt x="665" y="405"/>
                  </a:lnTo>
                  <a:lnTo>
                    <a:pt x="665" y="405"/>
                  </a:lnTo>
                  <a:lnTo>
                    <a:pt x="667" y="407"/>
                  </a:lnTo>
                  <a:lnTo>
                    <a:pt x="667" y="410"/>
                  </a:lnTo>
                  <a:lnTo>
                    <a:pt x="667" y="407"/>
                  </a:lnTo>
                  <a:lnTo>
                    <a:pt x="667" y="407"/>
                  </a:lnTo>
                  <a:lnTo>
                    <a:pt x="667" y="407"/>
                  </a:lnTo>
                  <a:lnTo>
                    <a:pt x="667" y="407"/>
                  </a:lnTo>
                  <a:lnTo>
                    <a:pt x="667" y="407"/>
                  </a:lnTo>
                  <a:lnTo>
                    <a:pt x="667" y="405"/>
                  </a:lnTo>
                  <a:lnTo>
                    <a:pt x="669" y="405"/>
                  </a:lnTo>
                  <a:lnTo>
                    <a:pt x="669" y="405"/>
                  </a:lnTo>
                  <a:lnTo>
                    <a:pt x="669" y="405"/>
                  </a:lnTo>
                  <a:lnTo>
                    <a:pt x="669" y="402"/>
                  </a:lnTo>
                  <a:lnTo>
                    <a:pt x="669" y="400"/>
                  </a:lnTo>
                  <a:lnTo>
                    <a:pt x="667" y="400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9" y="398"/>
                  </a:lnTo>
                  <a:lnTo>
                    <a:pt x="669" y="400"/>
                  </a:lnTo>
                  <a:lnTo>
                    <a:pt x="672" y="405"/>
                  </a:lnTo>
                  <a:lnTo>
                    <a:pt x="672" y="405"/>
                  </a:lnTo>
                  <a:lnTo>
                    <a:pt x="674" y="405"/>
                  </a:lnTo>
                  <a:lnTo>
                    <a:pt x="674" y="402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5"/>
                  </a:lnTo>
                  <a:lnTo>
                    <a:pt x="669" y="393"/>
                  </a:lnTo>
                  <a:lnTo>
                    <a:pt x="669" y="393"/>
                  </a:lnTo>
                  <a:lnTo>
                    <a:pt x="667" y="393"/>
                  </a:lnTo>
                  <a:lnTo>
                    <a:pt x="667" y="393"/>
                  </a:lnTo>
                  <a:lnTo>
                    <a:pt x="669" y="391"/>
                  </a:lnTo>
                  <a:lnTo>
                    <a:pt x="669" y="391"/>
                  </a:lnTo>
                  <a:lnTo>
                    <a:pt x="672" y="393"/>
                  </a:lnTo>
                  <a:lnTo>
                    <a:pt x="672" y="393"/>
                  </a:lnTo>
                  <a:lnTo>
                    <a:pt x="674" y="393"/>
                  </a:lnTo>
                  <a:lnTo>
                    <a:pt x="674" y="391"/>
                  </a:lnTo>
                  <a:lnTo>
                    <a:pt x="679" y="393"/>
                  </a:lnTo>
                  <a:lnTo>
                    <a:pt x="679" y="393"/>
                  </a:lnTo>
                  <a:lnTo>
                    <a:pt x="679" y="391"/>
                  </a:lnTo>
                  <a:lnTo>
                    <a:pt x="679" y="391"/>
                  </a:lnTo>
                  <a:lnTo>
                    <a:pt x="679" y="388"/>
                  </a:lnTo>
                  <a:lnTo>
                    <a:pt x="679" y="388"/>
                  </a:lnTo>
                  <a:lnTo>
                    <a:pt x="677" y="386"/>
                  </a:lnTo>
                  <a:lnTo>
                    <a:pt x="665" y="388"/>
                  </a:lnTo>
                  <a:lnTo>
                    <a:pt x="665" y="388"/>
                  </a:lnTo>
                  <a:lnTo>
                    <a:pt x="662" y="388"/>
                  </a:lnTo>
                  <a:lnTo>
                    <a:pt x="660" y="386"/>
                  </a:lnTo>
                  <a:lnTo>
                    <a:pt x="658" y="386"/>
                  </a:lnTo>
                  <a:lnTo>
                    <a:pt x="660" y="384"/>
                  </a:lnTo>
                  <a:lnTo>
                    <a:pt x="662" y="384"/>
                  </a:lnTo>
                  <a:lnTo>
                    <a:pt x="665" y="384"/>
                  </a:lnTo>
                  <a:lnTo>
                    <a:pt x="667" y="384"/>
                  </a:lnTo>
                  <a:lnTo>
                    <a:pt x="669" y="384"/>
                  </a:lnTo>
                  <a:lnTo>
                    <a:pt x="669" y="384"/>
                  </a:lnTo>
                  <a:lnTo>
                    <a:pt x="672" y="381"/>
                  </a:lnTo>
                  <a:lnTo>
                    <a:pt x="674" y="381"/>
                  </a:lnTo>
                  <a:lnTo>
                    <a:pt x="681" y="381"/>
                  </a:lnTo>
                  <a:lnTo>
                    <a:pt x="684" y="381"/>
                  </a:lnTo>
                  <a:lnTo>
                    <a:pt x="684" y="381"/>
                  </a:lnTo>
                  <a:lnTo>
                    <a:pt x="686" y="384"/>
                  </a:lnTo>
                  <a:lnTo>
                    <a:pt x="691" y="384"/>
                  </a:lnTo>
                  <a:lnTo>
                    <a:pt x="693" y="384"/>
                  </a:lnTo>
                  <a:lnTo>
                    <a:pt x="696" y="384"/>
                  </a:lnTo>
                  <a:lnTo>
                    <a:pt x="696" y="381"/>
                  </a:lnTo>
                  <a:lnTo>
                    <a:pt x="691" y="379"/>
                  </a:lnTo>
                  <a:lnTo>
                    <a:pt x="691" y="376"/>
                  </a:lnTo>
                  <a:lnTo>
                    <a:pt x="693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8" y="374"/>
                  </a:lnTo>
                  <a:lnTo>
                    <a:pt x="696" y="372"/>
                  </a:lnTo>
                  <a:lnTo>
                    <a:pt x="696" y="369"/>
                  </a:lnTo>
                  <a:lnTo>
                    <a:pt x="696" y="367"/>
                  </a:lnTo>
                  <a:lnTo>
                    <a:pt x="693" y="367"/>
                  </a:lnTo>
                  <a:lnTo>
                    <a:pt x="693" y="362"/>
                  </a:lnTo>
                  <a:lnTo>
                    <a:pt x="693" y="362"/>
                  </a:lnTo>
                  <a:lnTo>
                    <a:pt x="691" y="360"/>
                  </a:lnTo>
                  <a:lnTo>
                    <a:pt x="691" y="357"/>
                  </a:lnTo>
                  <a:lnTo>
                    <a:pt x="693" y="357"/>
                  </a:lnTo>
                  <a:lnTo>
                    <a:pt x="696" y="355"/>
                  </a:lnTo>
                  <a:lnTo>
                    <a:pt x="698" y="355"/>
                  </a:lnTo>
                  <a:lnTo>
                    <a:pt x="698" y="355"/>
                  </a:lnTo>
                  <a:lnTo>
                    <a:pt x="696" y="350"/>
                  </a:lnTo>
                  <a:lnTo>
                    <a:pt x="698" y="348"/>
                  </a:lnTo>
                  <a:lnTo>
                    <a:pt x="698" y="346"/>
                  </a:lnTo>
                  <a:lnTo>
                    <a:pt x="698" y="346"/>
                  </a:lnTo>
                  <a:lnTo>
                    <a:pt x="700" y="343"/>
                  </a:lnTo>
                  <a:lnTo>
                    <a:pt x="700" y="343"/>
                  </a:lnTo>
                  <a:lnTo>
                    <a:pt x="700" y="341"/>
                  </a:lnTo>
                  <a:lnTo>
                    <a:pt x="703" y="341"/>
                  </a:lnTo>
                  <a:lnTo>
                    <a:pt x="703" y="341"/>
                  </a:lnTo>
                  <a:lnTo>
                    <a:pt x="705" y="341"/>
                  </a:lnTo>
                  <a:lnTo>
                    <a:pt x="705" y="343"/>
                  </a:lnTo>
                  <a:lnTo>
                    <a:pt x="705" y="343"/>
                  </a:lnTo>
                  <a:lnTo>
                    <a:pt x="707" y="343"/>
                  </a:lnTo>
                  <a:lnTo>
                    <a:pt x="707" y="343"/>
                  </a:lnTo>
                  <a:lnTo>
                    <a:pt x="710" y="348"/>
                  </a:lnTo>
                  <a:lnTo>
                    <a:pt x="712" y="348"/>
                  </a:lnTo>
                  <a:lnTo>
                    <a:pt x="712" y="348"/>
                  </a:lnTo>
                  <a:lnTo>
                    <a:pt x="712" y="350"/>
                  </a:lnTo>
                  <a:lnTo>
                    <a:pt x="714" y="350"/>
                  </a:lnTo>
                  <a:lnTo>
                    <a:pt x="714" y="353"/>
                  </a:lnTo>
                  <a:lnTo>
                    <a:pt x="714" y="353"/>
                  </a:lnTo>
                  <a:lnTo>
                    <a:pt x="717" y="353"/>
                  </a:lnTo>
                  <a:lnTo>
                    <a:pt x="719" y="353"/>
                  </a:lnTo>
                  <a:lnTo>
                    <a:pt x="719" y="353"/>
                  </a:lnTo>
                  <a:lnTo>
                    <a:pt x="722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33" y="343"/>
                  </a:lnTo>
                  <a:lnTo>
                    <a:pt x="738" y="341"/>
                  </a:lnTo>
                  <a:lnTo>
                    <a:pt x="743" y="339"/>
                  </a:lnTo>
                  <a:lnTo>
                    <a:pt x="748" y="336"/>
                  </a:lnTo>
                  <a:lnTo>
                    <a:pt x="750" y="334"/>
                  </a:lnTo>
                  <a:lnTo>
                    <a:pt x="752" y="324"/>
                  </a:lnTo>
                  <a:lnTo>
                    <a:pt x="755" y="324"/>
                  </a:lnTo>
                  <a:lnTo>
                    <a:pt x="757" y="327"/>
                  </a:lnTo>
                  <a:lnTo>
                    <a:pt x="757" y="327"/>
                  </a:lnTo>
                  <a:lnTo>
                    <a:pt x="757" y="327"/>
                  </a:lnTo>
                  <a:lnTo>
                    <a:pt x="757" y="329"/>
                  </a:lnTo>
                  <a:lnTo>
                    <a:pt x="759" y="329"/>
                  </a:lnTo>
                  <a:lnTo>
                    <a:pt x="759" y="329"/>
                  </a:lnTo>
                  <a:lnTo>
                    <a:pt x="769" y="341"/>
                  </a:lnTo>
                  <a:lnTo>
                    <a:pt x="769" y="341"/>
                  </a:lnTo>
                  <a:lnTo>
                    <a:pt x="769" y="343"/>
                  </a:lnTo>
                  <a:lnTo>
                    <a:pt x="769" y="341"/>
                  </a:lnTo>
                  <a:lnTo>
                    <a:pt x="766" y="341"/>
                  </a:lnTo>
                  <a:lnTo>
                    <a:pt x="766" y="341"/>
                  </a:lnTo>
                  <a:lnTo>
                    <a:pt x="766" y="341"/>
                  </a:lnTo>
                  <a:lnTo>
                    <a:pt x="766" y="343"/>
                  </a:lnTo>
                  <a:lnTo>
                    <a:pt x="766" y="343"/>
                  </a:lnTo>
                  <a:lnTo>
                    <a:pt x="771" y="346"/>
                  </a:lnTo>
                  <a:lnTo>
                    <a:pt x="774" y="346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71" y="350"/>
                  </a:lnTo>
                  <a:lnTo>
                    <a:pt x="769" y="350"/>
                  </a:lnTo>
                  <a:lnTo>
                    <a:pt x="769" y="350"/>
                  </a:lnTo>
                  <a:lnTo>
                    <a:pt x="769" y="353"/>
                  </a:lnTo>
                  <a:lnTo>
                    <a:pt x="764" y="355"/>
                  </a:lnTo>
                  <a:lnTo>
                    <a:pt x="764" y="357"/>
                  </a:lnTo>
                  <a:lnTo>
                    <a:pt x="762" y="357"/>
                  </a:lnTo>
                  <a:lnTo>
                    <a:pt x="762" y="357"/>
                  </a:lnTo>
                  <a:lnTo>
                    <a:pt x="762" y="357"/>
                  </a:lnTo>
                  <a:lnTo>
                    <a:pt x="759" y="357"/>
                  </a:lnTo>
                  <a:lnTo>
                    <a:pt x="759" y="360"/>
                  </a:lnTo>
                  <a:lnTo>
                    <a:pt x="759" y="362"/>
                  </a:lnTo>
                  <a:lnTo>
                    <a:pt x="757" y="362"/>
                  </a:lnTo>
                  <a:lnTo>
                    <a:pt x="757" y="362"/>
                  </a:lnTo>
                  <a:lnTo>
                    <a:pt x="755" y="362"/>
                  </a:lnTo>
                  <a:lnTo>
                    <a:pt x="752" y="365"/>
                  </a:lnTo>
                  <a:lnTo>
                    <a:pt x="752" y="365"/>
                  </a:lnTo>
                  <a:lnTo>
                    <a:pt x="752" y="367"/>
                  </a:lnTo>
                  <a:lnTo>
                    <a:pt x="752" y="367"/>
                  </a:lnTo>
                  <a:lnTo>
                    <a:pt x="752" y="367"/>
                  </a:lnTo>
                  <a:lnTo>
                    <a:pt x="752" y="369"/>
                  </a:lnTo>
                  <a:lnTo>
                    <a:pt x="752" y="367"/>
                  </a:lnTo>
                  <a:lnTo>
                    <a:pt x="752" y="369"/>
                  </a:lnTo>
                  <a:lnTo>
                    <a:pt x="752" y="369"/>
                  </a:lnTo>
                  <a:lnTo>
                    <a:pt x="752" y="369"/>
                  </a:lnTo>
                  <a:lnTo>
                    <a:pt x="752" y="372"/>
                  </a:lnTo>
                  <a:lnTo>
                    <a:pt x="755" y="372"/>
                  </a:lnTo>
                  <a:lnTo>
                    <a:pt x="757" y="374"/>
                  </a:lnTo>
                  <a:lnTo>
                    <a:pt x="757" y="372"/>
                  </a:lnTo>
                  <a:lnTo>
                    <a:pt x="759" y="372"/>
                  </a:lnTo>
                  <a:lnTo>
                    <a:pt x="759" y="372"/>
                  </a:lnTo>
                  <a:lnTo>
                    <a:pt x="759" y="374"/>
                  </a:lnTo>
                  <a:lnTo>
                    <a:pt x="762" y="374"/>
                  </a:lnTo>
                  <a:lnTo>
                    <a:pt x="762" y="379"/>
                  </a:lnTo>
                  <a:lnTo>
                    <a:pt x="764" y="381"/>
                  </a:lnTo>
                  <a:lnTo>
                    <a:pt x="766" y="384"/>
                  </a:lnTo>
                  <a:lnTo>
                    <a:pt x="769" y="384"/>
                  </a:lnTo>
                  <a:lnTo>
                    <a:pt x="769" y="384"/>
                  </a:lnTo>
                  <a:lnTo>
                    <a:pt x="778" y="381"/>
                  </a:lnTo>
                  <a:lnTo>
                    <a:pt x="783" y="381"/>
                  </a:lnTo>
                  <a:lnTo>
                    <a:pt x="783" y="381"/>
                  </a:lnTo>
                  <a:lnTo>
                    <a:pt x="785" y="379"/>
                  </a:lnTo>
                  <a:lnTo>
                    <a:pt x="788" y="379"/>
                  </a:lnTo>
                  <a:lnTo>
                    <a:pt x="795" y="379"/>
                  </a:lnTo>
                  <a:lnTo>
                    <a:pt x="795" y="379"/>
                  </a:lnTo>
                  <a:lnTo>
                    <a:pt x="797" y="376"/>
                  </a:lnTo>
                  <a:lnTo>
                    <a:pt x="797" y="376"/>
                  </a:lnTo>
                  <a:lnTo>
                    <a:pt x="797" y="374"/>
                  </a:lnTo>
                  <a:lnTo>
                    <a:pt x="800" y="374"/>
                  </a:lnTo>
                  <a:lnTo>
                    <a:pt x="800" y="374"/>
                  </a:lnTo>
                  <a:lnTo>
                    <a:pt x="800" y="376"/>
                  </a:lnTo>
                  <a:lnTo>
                    <a:pt x="800" y="376"/>
                  </a:lnTo>
                  <a:lnTo>
                    <a:pt x="802" y="376"/>
                  </a:lnTo>
                  <a:lnTo>
                    <a:pt x="802" y="376"/>
                  </a:lnTo>
                  <a:lnTo>
                    <a:pt x="804" y="376"/>
                  </a:lnTo>
                  <a:lnTo>
                    <a:pt x="804" y="376"/>
                  </a:lnTo>
                  <a:lnTo>
                    <a:pt x="807" y="379"/>
                  </a:lnTo>
                  <a:lnTo>
                    <a:pt x="809" y="379"/>
                  </a:lnTo>
                  <a:lnTo>
                    <a:pt x="809" y="379"/>
                  </a:lnTo>
                  <a:lnTo>
                    <a:pt x="809" y="381"/>
                  </a:lnTo>
                  <a:lnTo>
                    <a:pt x="811" y="381"/>
                  </a:lnTo>
                  <a:lnTo>
                    <a:pt x="811" y="381"/>
                  </a:lnTo>
                  <a:lnTo>
                    <a:pt x="811" y="384"/>
                  </a:lnTo>
                  <a:lnTo>
                    <a:pt x="816" y="384"/>
                  </a:lnTo>
                  <a:lnTo>
                    <a:pt x="816" y="384"/>
                  </a:lnTo>
                  <a:lnTo>
                    <a:pt x="816" y="381"/>
                  </a:lnTo>
                  <a:lnTo>
                    <a:pt x="816" y="381"/>
                  </a:lnTo>
                  <a:lnTo>
                    <a:pt x="816" y="379"/>
                  </a:lnTo>
                  <a:lnTo>
                    <a:pt x="819" y="379"/>
                  </a:lnTo>
                  <a:lnTo>
                    <a:pt x="819" y="379"/>
                  </a:lnTo>
                  <a:lnTo>
                    <a:pt x="821" y="381"/>
                  </a:lnTo>
                  <a:lnTo>
                    <a:pt x="821" y="384"/>
                  </a:lnTo>
                  <a:lnTo>
                    <a:pt x="821" y="386"/>
                  </a:lnTo>
                  <a:lnTo>
                    <a:pt x="821" y="386"/>
                  </a:lnTo>
                  <a:lnTo>
                    <a:pt x="821" y="386"/>
                  </a:lnTo>
                  <a:lnTo>
                    <a:pt x="823" y="386"/>
                  </a:lnTo>
                  <a:lnTo>
                    <a:pt x="826" y="386"/>
                  </a:lnTo>
                  <a:lnTo>
                    <a:pt x="826" y="384"/>
                  </a:lnTo>
                  <a:lnTo>
                    <a:pt x="826" y="384"/>
                  </a:lnTo>
                  <a:lnTo>
                    <a:pt x="828" y="381"/>
                  </a:lnTo>
                  <a:lnTo>
                    <a:pt x="828" y="379"/>
                  </a:lnTo>
                  <a:lnTo>
                    <a:pt x="830" y="379"/>
                  </a:lnTo>
                  <a:lnTo>
                    <a:pt x="833" y="379"/>
                  </a:lnTo>
                  <a:lnTo>
                    <a:pt x="835" y="379"/>
                  </a:lnTo>
                  <a:lnTo>
                    <a:pt x="835" y="379"/>
                  </a:lnTo>
                  <a:lnTo>
                    <a:pt x="835" y="379"/>
                  </a:lnTo>
                  <a:lnTo>
                    <a:pt x="837" y="379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0" y="381"/>
                  </a:lnTo>
                  <a:lnTo>
                    <a:pt x="840" y="379"/>
                  </a:lnTo>
                  <a:lnTo>
                    <a:pt x="840" y="379"/>
                  </a:lnTo>
                  <a:lnTo>
                    <a:pt x="837" y="379"/>
                  </a:lnTo>
                  <a:lnTo>
                    <a:pt x="837" y="379"/>
                  </a:lnTo>
                  <a:lnTo>
                    <a:pt x="837" y="376"/>
                  </a:lnTo>
                  <a:lnTo>
                    <a:pt x="835" y="376"/>
                  </a:lnTo>
                  <a:lnTo>
                    <a:pt x="835" y="376"/>
                  </a:lnTo>
                  <a:lnTo>
                    <a:pt x="835" y="376"/>
                  </a:lnTo>
                  <a:lnTo>
                    <a:pt x="835" y="374"/>
                  </a:lnTo>
                  <a:lnTo>
                    <a:pt x="840" y="372"/>
                  </a:lnTo>
                  <a:lnTo>
                    <a:pt x="842" y="372"/>
                  </a:lnTo>
                  <a:lnTo>
                    <a:pt x="842" y="369"/>
                  </a:lnTo>
                  <a:lnTo>
                    <a:pt x="842" y="367"/>
                  </a:lnTo>
                  <a:lnTo>
                    <a:pt x="842" y="367"/>
                  </a:lnTo>
                  <a:lnTo>
                    <a:pt x="847" y="365"/>
                  </a:lnTo>
                  <a:lnTo>
                    <a:pt x="847" y="365"/>
                  </a:lnTo>
                  <a:lnTo>
                    <a:pt x="849" y="365"/>
                  </a:lnTo>
                  <a:lnTo>
                    <a:pt x="849" y="365"/>
                  </a:lnTo>
                  <a:lnTo>
                    <a:pt x="852" y="365"/>
                  </a:lnTo>
                  <a:lnTo>
                    <a:pt x="852" y="365"/>
                  </a:lnTo>
                  <a:lnTo>
                    <a:pt x="852" y="365"/>
                  </a:lnTo>
                  <a:lnTo>
                    <a:pt x="852" y="367"/>
                  </a:lnTo>
                  <a:lnTo>
                    <a:pt x="852" y="367"/>
                  </a:lnTo>
                  <a:lnTo>
                    <a:pt x="849" y="367"/>
                  </a:lnTo>
                  <a:lnTo>
                    <a:pt x="849" y="367"/>
                  </a:lnTo>
                  <a:lnTo>
                    <a:pt x="849" y="367"/>
                  </a:lnTo>
                  <a:lnTo>
                    <a:pt x="849" y="367"/>
                  </a:lnTo>
                  <a:lnTo>
                    <a:pt x="849" y="367"/>
                  </a:lnTo>
                  <a:lnTo>
                    <a:pt x="852" y="367"/>
                  </a:lnTo>
                  <a:lnTo>
                    <a:pt x="852" y="367"/>
                  </a:lnTo>
                  <a:lnTo>
                    <a:pt x="856" y="369"/>
                  </a:lnTo>
                  <a:lnTo>
                    <a:pt x="856" y="369"/>
                  </a:lnTo>
                  <a:lnTo>
                    <a:pt x="859" y="369"/>
                  </a:lnTo>
                  <a:lnTo>
                    <a:pt x="859" y="369"/>
                  </a:lnTo>
                  <a:lnTo>
                    <a:pt x="859" y="367"/>
                  </a:lnTo>
                  <a:lnTo>
                    <a:pt x="861" y="365"/>
                  </a:lnTo>
                  <a:lnTo>
                    <a:pt x="861" y="365"/>
                  </a:lnTo>
                  <a:lnTo>
                    <a:pt x="859" y="365"/>
                  </a:lnTo>
                  <a:lnTo>
                    <a:pt x="859" y="365"/>
                  </a:lnTo>
                  <a:lnTo>
                    <a:pt x="859" y="365"/>
                  </a:lnTo>
                  <a:lnTo>
                    <a:pt x="856" y="362"/>
                  </a:lnTo>
                  <a:lnTo>
                    <a:pt x="856" y="362"/>
                  </a:lnTo>
                  <a:lnTo>
                    <a:pt x="856" y="362"/>
                  </a:lnTo>
                  <a:lnTo>
                    <a:pt x="856" y="360"/>
                  </a:lnTo>
                  <a:lnTo>
                    <a:pt x="856" y="360"/>
                  </a:lnTo>
                  <a:lnTo>
                    <a:pt x="856" y="357"/>
                  </a:lnTo>
                  <a:lnTo>
                    <a:pt x="856" y="357"/>
                  </a:lnTo>
                  <a:lnTo>
                    <a:pt x="856" y="357"/>
                  </a:lnTo>
                  <a:lnTo>
                    <a:pt x="856" y="357"/>
                  </a:lnTo>
                  <a:lnTo>
                    <a:pt x="856" y="355"/>
                  </a:lnTo>
                  <a:lnTo>
                    <a:pt x="859" y="355"/>
                  </a:lnTo>
                  <a:lnTo>
                    <a:pt x="859" y="355"/>
                  </a:lnTo>
                  <a:lnTo>
                    <a:pt x="861" y="357"/>
                  </a:lnTo>
                  <a:lnTo>
                    <a:pt x="863" y="360"/>
                  </a:lnTo>
                  <a:lnTo>
                    <a:pt x="863" y="360"/>
                  </a:lnTo>
                  <a:lnTo>
                    <a:pt x="868" y="362"/>
                  </a:lnTo>
                  <a:lnTo>
                    <a:pt x="871" y="362"/>
                  </a:lnTo>
                  <a:lnTo>
                    <a:pt x="871" y="360"/>
                  </a:lnTo>
                  <a:lnTo>
                    <a:pt x="871" y="360"/>
                  </a:lnTo>
                  <a:lnTo>
                    <a:pt x="873" y="360"/>
                  </a:lnTo>
                  <a:lnTo>
                    <a:pt x="873" y="357"/>
                  </a:lnTo>
                  <a:lnTo>
                    <a:pt x="873" y="357"/>
                  </a:lnTo>
                  <a:lnTo>
                    <a:pt x="873" y="357"/>
                  </a:lnTo>
                  <a:lnTo>
                    <a:pt x="875" y="357"/>
                  </a:lnTo>
                  <a:lnTo>
                    <a:pt x="878" y="357"/>
                  </a:lnTo>
                  <a:lnTo>
                    <a:pt x="878" y="353"/>
                  </a:lnTo>
                  <a:lnTo>
                    <a:pt x="878" y="350"/>
                  </a:lnTo>
                  <a:lnTo>
                    <a:pt x="880" y="350"/>
                  </a:lnTo>
                  <a:lnTo>
                    <a:pt x="885" y="348"/>
                  </a:lnTo>
                  <a:lnTo>
                    <a:pt x="889" y="346"/>
                  </a:lnTo>
                  <a:lnTo>
                    <a:pt x="894" y="343"/>
                  </a:lnTo>
                  <a:lnTo>
                    <a:pt x="897" y="343"/>
                  </a:lnTo>
                  <a:lnTo>
                    <a:pt x="897" y="341"/>
                  </a:lnTo>
                  <a:lnTo>
                    <a:pt x="897" y="339"/>
                  </a:lnTo>
                  <a:close/>
                  <a:moveTo>
                    <a:pt x="766" y="331"/>
                  </a:moveTo>
                  <a:lnTo>
                    <a:pt x="764" y="331"/>
                  </a:lnTo>
                  <a:lnTo>
                    <a:pt x="764" y="329"/>
                  </a:lnTo>
                  <a:lnTo>
                    <a:pt x="762" y="329"/>
                  </a:lnTo>
                  <a:lnTo>
                    <a:pt x="762" y="329"/>
                  </a:lnTo>
                  <a:lnTo>
                    <a:pt x="762" y="327"/>
                  </a:lnTo>
                  <a:lnTo>
                    <a:pt x="762" y="327"/>
                  </a:lnTo>
                  <a:lnTo>
                    <a:pt x="764" y="327"/>
                  </a:lnTo>
                  <a:lnTo>
                    <a:pt x="764" y="329"/>
                  </a:lnTo>
                  <a:lnTo>
                    <a:pt x="766" y="329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8C17F457-FD1E-4AC3-8B13-BB77F7139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9390" y="5220197"/>
              <a:ext cx="137615" cy="240243"/>
            </a:xfrm>
            <a:custGeom>
              <a:avLst/>
              <a:gdLst>
                <a:gd name="T0" fmla="*/ 114 w 118"/>
                <a:gd name="T1" fmla="*/ 123 h 206"/>
                <a:gd name="T2" fmla="*/ 111 w 118"/>
                <a:gd name="T3" fmla="*/ 112 h 206"/>
                <a:gd name="T4" fmla="*/ 17 w 118"/>
                <a:gd name="T5" fmla="*/ 12 h 206"/>
                <a:gd name="T6" fmla="*/ 14 w 118"/>
                <a:gd name="T7" fmla="*/ 8 h 206"/>
                <a:gd name="T8" fmla="*/ 12 w 118"/>
                <a:gd name="T9" fmla="*/ 8 h 206"/>
                <a:gd name="T10" fmla="*/ 12 w 118"/>
                <a:gd name="T11" fmla="*/ 43 h 206"/>
                <a:gd name="T12" fmla="*/ 7 w 118"/>
                <a:gd name="T13" fmla="*/ 38 h 206"/>
                <a:gd name="T14" fmla="*/ 0 w 118"/>
                <a:gd name="T15" fmla="*/ 15 h 206"/>
                <a:gd name="T16" fmla="*/ 114 w 118"/>
                <a:gd name="T17" fmla="*/ 123 h 206"/>
                <a:gd name="T18" fmla="*/ 114 w 118"/>
                <a:gd name="T19" fmla="*/ 126 h 206"/>
                <a:gd name="T20" fmla="*/ 111 w 118"/>
                <a:gd name="T21" fmla="*/ 123 h 206"/>
                <a:gd name="T22" fmla="*/ 109 w 118"/>
                <a:gd name="T23" fmla="*/ 116 h 206"/>
                <a:gd name="T24" fmla="*/ 107 w 118"/>
                <a:gd name="T25" fmla="*/ 112 h 206"/>
                <a:gd name="T26" fmla="*/ 107 w 118"/>
                <a:gd name="T27" fmla="*/ 109 h 206"/>
                <a:gd name="T28" fmla="*/ 102 w 118"/>
                <a:gd name="T29" fmla="*/ 105 h 206"/>
                <a:gd name="T30" fmla="*/ 102 w 118"/>
                <a:gd name="T31" fmla="*/ 97 h 206"/>
                <a:gd name="T32" fmla="*/ 99 w 118"/>
                <a:gd name="T33" fmla="*/ 97 h 206"/>
                <a:gd name="T34" fmla="*/ 95 w 118"/>
                <a:gd name="T35" fmla="*/ 90 h 206"/>
                <a:gd name="T36" fmla="*/ 92 w 118"/>
                <a:gd name="T37" fmla="*/ 88 h 206"/>
                <a:gd name="T38" fmla="*/ 92 w 118"/>
                <a:gd name="T39" fmla="*/ 81 h 206"/>
                <a:gd name="T40" fmla="*/ 92 w 118"/>
                <a:gd name="T41" fmla="*/ 76 h 206"/>
                <a:gd name="T42" fmla="*/ 83 w 118"/>
                <a:gd name="T43" fmla="*/ 71 h 206"/>
                <a:gd name="T44" fmla="*/ 83 w 118"/>
                <a:gd name="T45" fmla="*/ 69 h 206"/>
                <a:gd name="T46" fmla="*/ 83 w 118"/>
                <a:gd name="T47" fmla="*/ 64 h 206"/>
                <a:gd name="T48" fmla="*/ 81 w 118"/>
                <a:gd name="T49" fmla="*/ 60 h 206"/>
                <a:gd name="T50" fmla="*/ 71 w 118"/>
                <a:gd name="T51" fmla="*/ 45 h 206"/>
                <a:gd name="T52" fmla="*/ 64 w 118"/>
                <a:gd name="T53" fmla="*/ 43 h 206"/>
                <a:gd name="T54" fmla="*/ 66 w 118"/>
                <a:gd name="T55" fmla="*/ 38 h 206"/>
                <a:gd name="T56" fmla="*/ 64 w 118"/>
                <a:gd name="T57" fmla="*/ 36 h 206"/>
                <a:gd name="T58" fmla="*/ 62 w 118"/>
                <a:gd name="T59" fmla="*/ 31 h 206"/>
                <a:gd name="T60" fmla="*/ 59 w 118"/>
                <a:gd name="T61" fmla="*/ 29 h 206"/>
                <a:gd name="T62" fmla="*/ 29 w 118"/>
                <a:gd name="T63" fmla="*/ 0 h 206"/>
                <a:gd name="T64" fmla="*/ 38 w 118"/>
                <a:gd name="T65" fmla="*/ 10 h 206"/>
                <a:gd name="T66" fmla="*/ 26 w 118"/>
                <a:gd name="T67" fmla="*/ 3 h 206"/>
                <a:gd name="T68" fmla="*/ 17 w 118"/>
                <a:gd name="T69" fmla="*/ 5 h 206"/>
                <a:gd name="T70" fmla="*/ 26 w 118"/>
                <a:gd name="T71" fmla="*/ 12 h 206"/>
                <a:gd name="T72" fmla="*/ 29 w 118"/>
                <a:gd name="T73" fmla="*/ 12 h 206"/>
                <a:gd name="T74" fmla="*/ 43 w 118"/>
                <a:gd name="T75" fmla="*/ 17 h 206"/>
                <a:gd name="T76" fmla="*/ 50 w 118"/>
                <a:gd name="T77" fmla="*/ 19 h 206"/>
                <a:gd name="T78" fmla="*/ 33 w 118"/>
                <a:gd name="T79" fmla="*/ 17 h 206"/>
                <a:gd name="T80" fmla="*/ 29 w 118"/>
                <a:gd name="T81" fmla="*/ 19 h 206"/>
                <a:gd name="T82" fmla="*/ 24 w 118"/>
                <a:gd name="T83" fmla="*/ 26 h 206"/>
                <a:gd name="T84" fmla="*/ 21 w 118"/>
                <a:gd name="T85" fmla="*/ 43 h 206"/>
                <a:gd name="T86" fmla="*/ 17 w 118"/>
                <a:gd name="T87" fmla="*/ 62 h 206"/>
                <a:gd name="T88" fmla="*/ 12 w 118"/>
                <a:gd name="T89" fmla="*/ 74 h 206"/>
                <a:gd name="T90" fmla="*/ 10 w 118"/>
                <a:gd name="T91" fmla="*/ 86 h 206"/>
                <a:gd name="T92" fmla="*/ 10 w 118"/>
                <a:gd name="T93" fmla="*/ 95 h 206"/>
                <a:gd name="T94" fmla="*/ 7 w 118"/>
                <a:gd name="T95" fmla="*/ 86 h 206"/>
                <a:gd name="T96" fmla="*/ 5 w 118"/>
                <a:gd name="T97" fmla="*/ 81 h 206"/>
                <a:gd name="T98" fmla="*/ 5 w 118"/>
                <a:gd name="T99" fmla="*/ 97 h 206"/>
                <a:gd name="T100" fmla="*/ 10 w 118"/>
                <a:gd name="T101" fmla="*/ 116 h 206"/>
                <a:gd name="T102" fmla="*/ 12 w 118"/>
                <a:gd name="T103" fmla="*/ 140 h 206"/>
                <a:gd name="T104" fmla="*/ 10 w 118"/>
                <a:gd name="T105" fmla="*/ 140 h 206"/>
                <a:gd name="T106" fmla="*/ 17 w 118"/>
                <a:gd name="T107" fmla="*/ 173 h 206"/>
                <a:gd name="T108" fmla="*/ 19 w 118"/>
                <a:gd name="T109" fmla="*/ 183 h 206"/>
                <a:gd name="T110" fmla="*/ 24 w 118"/>
                <a:gd name="T111" fmla="*/ 194 h 206"/>
                <a:gd name="T112" fmla="*/ 33 w 118"/>
                <a:gd name="T113" fmla="*/ 202 h 206"/>
                <a:gd name="T114" fmla="*/ 38 w 118"/>
                <a:gd name="T115" fmla="*/ 204 h 206"/>
                <a:gd name="T116" fmla="*/ 47 w 118"/>
                <a:gd name="T117" fmla="*/ 204 h 206"/>
                <a:gd name="T118" fmla="*/ 62 w 118"/>
                <a:gd name="T119" fmla="*/ 199 h 206"/>
                <a:gd name="T120" fmla="*/ 81 w 118"/>
                <a:gd name="T121" fmla="*/ 192 h 206"/>
                <a:gd name="T122" fmla="*/ 107 w 118"/>
                <a:gd name="T123" fmla="*/ 178 h 206"/>
                <a:gd name="T124" fmla="*/ 116 w 118"/>
                <a:gd name="T125" fmla="*/ 1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206">
                  <a:moveTo>
                    <a:pt x="109" y="112"/>
                  </a:moveTo>
                  <a:lnTo>
                    <a:pt x="109" y="112"/>
                  </a:lnTo>
                  <a:lnTo>
                    <a:pt x="109" y="112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4" y="119"/>
                  </a:lnTo>
                  <a:lnTo>
                    <a:pt x="114" y="119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19"/>
                  </a:lnTo>
                  <a:lnTo>
                    <a:pt x="114" y="116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11" y="114"/>
                  </a:lnTo>
                  <a:lnTo>
                    <a:pt x="111" y="112"/>
                  </a:lnTo>
                  <a:lnTo>
                    <a:pt x="111" y="112"/>
                  </a:lnTo>
                  <a:lnTo>
                    <a:pt x="109" y="109"/>
                  </a:lnTo>
                  <a:lnTo>
                    <a:pt x="109" y="109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close/>
                  <a:moveTo>
                    <a:pt x="12" y="10"/>
                  </a:move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close/>
                  <a:moveTo>
                    <a:pt x="3" y="38"/>
                  </a:moveTo>
                  <a:lnTo>
                    <a:pt x="3" y="38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0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3" y="38"/>
                  </a:lnTo>
                  <a:close/>
                  <a:moveTo>
                    <a:pt x="5" y="17"/>
                  </a:move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close/>
                  <a:moveTo>
                    <a:pt x="118" y="147"/>
                  </a:moveTo>
                  <a:lnTo>
                    <a:pt x="118" y="145"/>
                  </a:lnTo>
                  <a:lnTo>
                    <a:pt x="118" y="145"/>
                  </a:lnTo>
                  <a:lnTo>
                    <a:pt x="118" y="133"/>
                  </a:lnTo>
                  <a:lnTo>
                    <a:pt x="116" y="128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3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21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2" y="112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7" y="109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09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2" y="105"/>
                  </a:lnTo>
                  <a:lnTo>
                    <a:pt x="102" y="105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102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8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95" y="88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3"/>
                  </a:lnTo>
                  <a:lnTo>
                    <a:pt x="92" y="81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2" y="76"/>
                  </a:lnTo>
                  <a:lnTo>
                    <a:pt x="92" y="79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0" y="74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88" y="69"/>
                  </a:lnTo>
                  <a:lnTo>
                    <a:pt x="88" y="69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78" y="71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7"/>
                  </a:lnTo>
                  <a:lnTo>
                    <a:pt x="81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0"/>
                  </a:lnTo>
                  <a:lnTo>
                    <a:pt x="73" y="50"/>
                  </a:lnTo>
                  <a:lnTo>
                    <a:pt x="73" y="48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71" y="45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4" y="43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4"/>
                  </a:lnTo>
                  <a:lnTo>
                    <a:pt x="64" y="31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59" y="29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43" y="15"/>
                  </a:lnTo>
                  <a:lnTo>
                    <a:pt x="43" y="12"/>
                  </a:lnTo>
                  <a:lnTo>
                    <a:pt x="40" y="1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6" y="8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26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9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90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3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5" y="97"/>
                  </a:lnTo>
                  <a:lnTo>
                    <a:pt x="5" y="100"/>
                  </a:lnTo>
                  <a:lnTo>
                    <a:pt x="7" y="102"/>
                  </a:lnTo>
                  <a:lnTo>
                    <a:pt x="7" y="105"/>
                  </a:lnTo>
                  <a:lnTo>
                    <a:pt x="7" y="105"/>
                  </a:lnTo>
                  <a:lnTo>
                    <a:pt x="7" y="109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2" y="154"/>
                  </a:lnTo>
                  <a:lnTo>
                    <a:pt x="12" y="154"/>
                  </a:lnTo>
                  <a:lnTo>
                    <a:pt x="12" y="159"/>
                  </a:lnTo>
                  <a:lnTo>
                    <a:pt x="17" y="171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7" y="176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19" y="180"/>
                  </a:lnTo>
                  <a:lnTo>
                    <a:pt x="19" y="183"/>
                  </a:lnTo>
                  <a:lnTo>
                    <a:pt x="21" y="185"/>
                  </a:lnTo>
                  <a:lnTo>
                    <a:pt x="21" y="185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1" y="187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9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1" y="199"/>
                  </a:lnTo>
                  <a:lnTo>
                    <a:pt x="33" y="202"/>
                  </a:lnTo>
                  <a:lnTo>
                    <a:pt x="33" y="202"/>
                  </a:lnTo>
                  <a:lnTo>
                    <a:pt x="33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6" y="202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4"/>
                  </a:lnTo>
                  <a:lnTo>
                    <a:pt x="40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7" y="204"/>
                  </a:lnTo>
                  <a:lnTo>
                    <a:pt x="47" y="204"/>
                  </a:lnTo>
                  <a:lnTo>
                    <a:pt x="47" y="204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199"/>
                  </a:lnTo>
                  <a:lnTo>
                    <a:pt x="66" y="199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9" y="183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1" y="168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1" y="166"/>
                  </a:lnTo>
                  <a:lnTo>
                    <a:pt x="111" y="166"/>
                  </a:lnTo>
                  <a:lnTo>
                    <a:pt x="114" y="166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8" y="150"/>
                  </a:lnTo>
                  <a:lnTo>
                    <a:pt x="118" y="147"/>
                  </a:lnTo>
                  <a:lnTo>
                    <a:pt x="118" y="1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141631F4-C23F-4C9C-A95E-EE2A3EEB0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4689" y="3274930"/>
              <a:ext cx="443166" cy="405847"/>
            </a:xfrm>
            <a:custGeom>
              <a:avLst/>
              <a:gdLst>
                <a:gd name="T0" fmla="*/ 78 w 380"/>
                <a:gd name="T1" fmla="*/ 253 h 348"/>
                <a:gd name="T2" fmla="*/ 82 w 380"/>
                <a:gd name="T3" fmla="*/ 234 h 348"/>
                <a:gd name="T4" fmla="*/ 7 w 380"/>
                <a:gd name="T5" fmla="*/ 43 h 348"/>
                <a:gd name="T6" fmla="*/ 75 w 380"/>
                <a:gd name="T7" fmla="*/ 263 h 348"/>
                <a:gd name="T8" fmla="*/ 42 w 380"/>
                <a:gd name="T9" fmla="*/ 256 h 348"/>
                <a:gd name="T10" fmla="*/ 85 w 380"/>
                <a:gd name="T11" fmla="*/ 57 h 348"/>
                <a:gd name="T12" fmla="*/ 89 w 380"/>
                <a:gd name="T13" fmla="*/ 59 h 348"/>
                <a:gd name="T14" fmla="*/ 101 w 380"/>
                <a:gd name="T15" fmla="*/ 76 h 348"/>
                <a:gd name="T16" fmla="*/ 92 w 380"/>
                <a:gd name="T17" fmla="*/ 57 h 348"/>
                <a:gd name="T18" fmla="*/ 85 w 380"/>
                <a:gd name="T19" fmla="*/ 199 h 348"/>
                <a:gd name="T20" fmla="*/ 89 w 380"/>
                <a:gd name="T21" fmla="*/ 244 h 348"/>
                <a:gd name="T22" fmla="*/ 82 w 380"/>
                <a:gd name="T23" fmla="*/ 230 h 348"/>
                <a:gd name="T24" fmla="*/ 75 w 380"/>
                <a:gd name="T25" fmla="*/ 230 h 348"/>
                <a:gd name="T26" fmla="*/ 208 w 380"/>
                <a:gd name="T27" fmla="*/ 248 h 348"/>
                <a:gd name="T28" fmla="*/ 189 w 380"/>
                <a:gd name="T29" fmla="*/ 260 h 348"/>
                <a:gd name="T30" fmla="*/ 170 w 380"/>
                <a:gd name="T31" fmla="*/ 239 h 348"/>
                <a:gd name="T32" fmla="*/ 179 w 380"/>
                <a:gd name="T33" fmla="*/ 244 h 348"/>
                <a:gd name="T34" fmla="*/ 167 w 380"/>
                <a:gd name="T35" fmla="*/ 253 h 348"/>
                <a:gd name="T36" fmla="*/ 196 w 380"/>
                <a:gd name="T37" fmla="*/ 246 h 348"/>
                <a:gd name="T38" fmla="*/ 92 w 380"/>
                <a:gd name="T39" fmla="*/ 144 h 348"/>
                <a:gd name="T40" fmla="*/ 153 w 380"/>
                <a:gd name="T41" fmla="*/ 270 h 348"/>
                <a:gd name="T42" fmla="*/ 253 w 380"/>
                <a:gd name="T43" fmla="*/ 102 h 348"/>
                <a:gd name="T44" fmla="*/ 170 w 380"/>
                <a:gd name="T45" fmla="*/ 21 h 348"/>
                <a:gd name="T46" fmla="*/ 106 w 380"/>
                <a:gd name="T47" fmla="*/ 62 h 348"/>
                <a:gd name="T48" fmla="*/ 113 w 380"/>
                <a:gd name="T49" fmla="*/ 88 h 348"/>
                <a:gd name="T50" fmla="*/ 108 w 380"/>
                <a:gd name="T51" fmla="*/ 97 h 348"/>
                <a:gd name="T52" fmla="*/ 118 w 380"/>
                <a:gd name="T53" fmla="*/ 109 h 348"/>
                <a:gd name="T54" fmla="*/ 115 w 380"/>
                <a:gd name="T55" fmla="*/ 111 h 348"/>
                <a:gd name="T56" fmla="*/ 99 w 380"/>
                <a:gd name="T57" fmla="*/ 107 h 348"/>
                <a:gd name="T58" fmla="*/ 92 w 380"/>
                <a:gd name="T59" fmla="*/ 107 h 348"/>
                <a:gd name="T60" fmla="*/ 87 w 380"/>
                <a:gd name="T61" fmla="*/ 109 h 348"/>
                <a:gd name="T62" fmla="*/ 80 w 380"/>
                <a:gd name="T63" fmla="*/ 125 h 348"/>
                <a:gd name="T64" fmla="*/ 97 w 380"/>
                <a:gd name="T65" fmla="*/ 125 h 348"/>
                <a:gd name="T66" fmla="*/ 99 w 380"/>
                <a:gd name="T67" fmla="*/ 144 h 348"/>
                <a:gd name="T68" fmla="*/ 108 w 380"/>
                <a:gd name="T69" fmla="*/ 168 h 348"/>
                <a:gd name="T70" fmla="*/ 111 w 380"/>
                <a:gd name="T71" fmla="*/ 182 h 348"/>
                <a:gd name="T72" fmla="*/ 94 w 380"/>
                <a:gd name="T73" fmla="*/ 213 h 348"/>
                <a:gd name="T74" fmla="*/ 92 w 380"/>
                <a:gd name="T75" fmla="*/ 232 h 348"/>
                <a:gd name="T76" fmla="*/ 92 w 380"/>
                <a:gd name="T77" fmla="*/ 237 h 348"/>
                <a:gd name="T78" fmla="*/ 101 w 380"/>
                <a:gd name="T79" fmla="*/ 241 h 348"/>
                <a:gd name="T80" fmla="*/ 104 w 380"/>
                <a:gd name="T81" fmla="*/ 258 h 348"/>
                <a:gd name="T82" fmla="*/ 87 w 380"/>
                <a:gd name="T83" fmla="*/ 251 h 348"/>
                <a:gd name="T84" fmla="*/ 101 w 380"/>
                <a:gd name="T85" fmla="*/ 265 h 348"/>
                <a:gd name="T86" fmla="*/ 108 w 380"/>
                <a:gd name="T87" fmla="*/ 272 h 348"/>
                <a:gd name="T88" fmla="*/ 125 w 380"/>
                <a:gd name="T89" fmla="*/ 260 h 348"/>
                <a:gd name="T90" fmla="*/ 134 w 380"/>
                <a:gd name="T91" fmla="*/ 258 h 348"/>
                <a:gd name="T92" fmla="*/ 149 w 380"/>
                <a:gd name="T93" fmla="*/ 256 h 348"/>
                <a:gd name="T94" fmla="*/ 153 w 380"/>
                <a:gd name="T95" fmla="*/ 256 h 348"/>
                <a:gd name="T96" fmla="*/ 163 w 380"/>
                <a:gd name="T97" fmla="*/ 237 h 348"/>
                <a:gd name="T98" fmla="*/ 186 w 380"/>
                <a:gd name="T99" fmla="*/ 241 h 348"/>
                <a:gd name="T100" fmla="*/ 203 w 380"/>
                <a:gd name="T101" fmla="*/ 232 h 348"/>
                <a:gd name="T102" fmla="*/ 212 w 380"/>
                <a:gd name="T103" fmla="*/ 227 h 348"/>
                <a:gd name="T104" fmla="*/ 236 w 380"/>
                <a:gd name="T105" fmla="*/ 225 h 348"/>
                <a:gd name="T106" fmla="*/ 253 w 380"/>
                <a:gd name="T107" fmla="*/ 196 h 348"/>
                <a:gd name="T108" fmla="*/ 75 w 380"/>
                <a:gd name="T109" fmla="*/ 263 h 348"/>
                <a:gd name="T110" fmla="*/ 104 w 380"/>
                <a:gd name="T111" fmla="*/ 289 h 348"/>
                <a:gd name="T112" fmla="*/ 89 w 380"/>
                <a:gd name="T113" fmla="*/ 272 h 348"/>
                <a:gd name="T114" fmla="*/ 82 w 380"/>
                <a:gd name="T115" fmla="*/ 277 h 348"/>
                <a:gd name="T116" fmla="*/ 89 w 380"/>
                <a:gd name="T117" fmla="*/ 331 h 348"/>
                <a:gd name="T118" fmla="*/ 101 w 380"/>
                <a:gd name="T119" fmla="*/ 286 h 348"/>
                <a:gd name="T120" fmla="*/ 115 w 380"/>
                <a:gd name="T121" fmla="*/ 279 h 348"/>
                <a:gd name="T122" fmla="*/ 127 w 380"/>
                <a:gd name="T123" fmla="*/ 277 h 348"/>
                <a:gd name="T124" fmla="*/ 108 w 380"/>
                <a:gd name="T125" fmla="*/ 27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0" h="348">
                  <a:moveTo>
                    <a:pt x="4" y="50"/>
                  </a:moveTo>
                  <a:lnTo>
                    <a:pt x="4" y="50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4" y="50"/>
                  </a:lnTo>
                  <a:close/>
                  <a:moveTo>
                    <a:pt x="75" y="244"/>
                  </a:moveTo>
                  <a:lnTo>
                    <a:pt x="75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8" y="239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3" y="241"/>
                  </a:lnTo>
                  <a:lnTo>
                    <a:pt x="73" y="241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3" y="244"/>
                  </a:lnTo>
                  <a:lnTo>
                    <a:pt x="75" y="244"/>
                  </a:lnTo>
                  <a:close/>
                  <a:moveTo>
                    <a:pt x="78" y="251"/>
                  </a:move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78" y="253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80" y="253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2" y="251"/>
                  </a:lnTo>
                  <a:lnTo>
                    <a:pt x="82" y="251"/>
                  </a:lnTo>
                  <a:lnTo>
                    <a:pt x="82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5" y="251"/>
                  </a:lnTo>
                  <a:lnTo>
                    <a:pt x="75" y="251"/>
                  </a:lnTo>
                  <a:lnTo>
                    <a:pt x="78" y="251"/>
                  </a:lnTo>
                  <a:close/>
                  <a:moveTo>
                    <a:pt x="82" y="232"/>
                  </a:move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82" y="232"/>
                  </a:lnTo>
                  <a:close/>
                  <a:moveTo>
                    <a:pt x="78" y="244"/>
                  </a:moveTo>
                  <a:lnTo>
                    <a:pt x="78" y="244"/>
                  </a:lnTo>
                  <a:lnTo>
                    <a:pt x="78" y="244"/>
                  </a:lnTo>
                  <a:lnTo>
                    <a:pt x="75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8" y="246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6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80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4"/>
                  </a:lnTo>
                  <a:close/>
                  <a:moveTo>
                    <a:pt x="4" y="40"/>
                  </a:move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4" y="40"/>
                  </a:lnTo>
                  <a:close/>
                  <a:moveTo>
                    <a:pt x="82" y="248"/>
                  </a:moveTo>
                  <a:lnTo>
                    <a:pt x="82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80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80" y="248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48"/>
                  </a:lnTo>
                  <a:lnTo>
                    <a:pt x="82" y="248"/>
                  </a:lnTo>
                  <a:lnTo>
                    <a:pt x="82" y="248"/>
                  </a:lnTo>
                  <a:close/>
                  <a:moveTo>
                    <a:pt x="73" y="248"/>
                  </a:moveTo>
                  <a:lnTo>
                    <a:pt x="73" y="248"/>
                  </a:lnTo>
                  <a:lnTo>
                    <a:pt x="73" y="248"/>
                  </a:lnTo>
                  <a:lnTo>
                    <a:pt x="73" y="248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8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68" y="253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3" y="251"/>
                  </a:lnTo>
                  <a:lnTo>
                    <a:pt x="73" y="248"/>
                  </a:lnTo>
                  <a:lnTo>
                    <a:pt x="73" y="248"/>
                  </a:lnTo>
                  <a:close/>
                  <a:moveTo>
                    <a:pt x="75" y="263"/>
                  </a:move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5" y="263"/>
                  </a:lnTo>
                  <a:close/>
                  <a:moveTo>
                    <a:pt x="73" y="253"/>
                  </a:moveTo>
                  <a:lnTo>
                    <a:pt x="73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6"/>
                  </a:lnTo>
                  <a:lnTo>
                    <a:pt x="73" y="253"/>
                  </a:lnTo>
                  <a:lnTo>
                    <a:pt x="73" y="253"/>
                  </a:lnTo>
                  <a:close/>
                  <a:moveTo>
                    <a:pt x="26" y="293"/>
                  </a:move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6" y="293"/>
                  </a:lnTo>
                  <a:close/>
                  <a:moveTo>
                    <a:pt x="44" y="256"/>
                  </a:moveTo>
                  <a:lnTo>
                    <a:pt x="42" y="256"/>
                  </a:lnTo>
                  <a:lnTo>
                    <a:pt x="42" y="256"/>
                  </a:lnTo>
                  <a:lnTo>
                    <a:pt x="42" y="253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4" y="256"/>
                  </a:lnTo>
                  <a:close/>
                  <a:moveTo>
                    <a:pt x="56" y="62"/>
                  </a:moveTo>
                  <a:lnTo>
                    <a:pt x="56" y="62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close/>
                  <a:moveTo>
                    <a:pt x="85" y="57"/>
                  </a:moveTo>
                  <a:lnTo>
                    <a:pt x="85" y="57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9" y="57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9" y="54"/>
                  </a:lnTo>
                  <a:lnTo>
                    <a:pt x="87" y="54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7"/>
                  </a:lnTo>
                  <a:close/>
                  <a:moveTo>
                    <a:pt x="85" y="241"/>
                  </a:moveTo>
                  <a:lnTo>
                    <a:pt x="85" y="241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41"/>
                  </a:lnTo>
                  <a:lnTo>
                    <a:pt x="85" y="241"/>
                  </a:lnTo>
                  <a:lnTo>
                    <a:pt x="85" y="241"/>
                  </a:lnTo>
                  <a:close/>
                  <a:moveTo>
                    <a:pt x="97" y="88"/>
                  </a:moveTo>
                  <a:lnTo>
                    <a:pt x="97" y="88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2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7" y="88"/>
                  </a:lnTo>
                  <a:close/>
                  <a:moveTo>
                    <a:pt x="89" y="59"/>
                  </a:moveTo>
                  <a:lnTo>
                    <a:pt x="89" y="59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7" y="62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9" y="59"/>
                  </a:lnTo>
                  <a:close/>
                  <a:moveTo>
                    <a:pt x="104" y="73"/>
                  </a:move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7" y="78"/>
                  </a:lnTo>
                  <a:lnTo>
                    <a:pt x="99" y="78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close/>
                  <a:moveTo>
                    <a:pt x="92" y="59"/>
                  </a:moveTo>
                  <a:lnTo>
                    <a:pt x="94" y="62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4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1" y="66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4"/>
                  </a:lnTo>
                  <a:lnTo>
                    <a:pt x="101" y="62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4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92" y="59"/>
                  </a:lnTo>
                  <a:lnTo>
                    <a:pt x="92" y="59"/>
                  </a:lnTo>
                  <a:close/>
                  <a:moveTo>
                    <a:pt x="101" y="92"/>
                  </a:moveTo>
                  <a:lnTo>
                    <a:pt x="101" y="92"/>
                  </a:lnTo>
                  <a:lnTo>
                    <a:pt x="101" y="92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92"/>
                  </a:lnTo>
                  <a:close/>
                  <a:moveTo>
                    <a:pt x="78" y="279"/>
                  </a:moveTo>
                  <a:lnTo>
                    <a:pt x="78" y="279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8" y="282"/>
                  </a:lnTo>
                  <a:lnTo>
                    <a:pt x="78" y="279"/>
                  </a:lnTo>
                  <a:lnTo>
                    <a:pt x="78" y="279"/>
                  </a:lnTo>
                  <a:lnTo>
                    <a:pt x="78" y="279"/>
                  </a:lnTo>
                  <a:close/>
                  <a:moveTo>
                    <a:pt x="85" y="199"/>
                  </a:moveTo>
                  <a:lnTo>
                    <a:pt x="85" y="199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7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5" y="199"/>
                  </a:lnTo>
                  <a:lnTo>
                    <a:pt x="85" y="199"/>
                  </a:lnTo>
                  <a:close/>
                  <a:moveTo>
                    <a:pt x="87" y="244"/>
                  </a:moveTo>
                  <a:lnTo>
                    <a:pt x="87" y="244"/>
                  </a:lnTo>
                  <a:lnTo>
                    <a:pt x="87" y="244"/>
                  </a:lnTo>
                  <a:lnTo>
                    <a:pt x="87" y="244"/>
                  </a:lnTo>
                  <a:lnTo>
                    <a:pt x="87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6"/>
                  </a:lnTo>
                  <a:lnTo>
                    <a:pt x="87" y="244"/>
                  </a:lnTo>
                  <a:lnTo>
                    <a:pt x="87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89" y="246"/>
                  </a:lnTo>
                  <a:lnTo>
                    <a:pt x="92" y="246"/>
                  </a:lnTo>
                  <a:lnTo>
                    <a:pt x="92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4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9" y="241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7" y="241"/>
                  </a:lnTo>
                  <a:lnTo>
                    <a:pt x="87" y="244"/>
                  </a:lnTo>
                  <a:close/>
                  <a:moveTo>
                    <a:pt x="78" y="92"/>
                  </a:move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close/>
                  <a:moveTo>
                    <a:pt x="85" y="230"/>
                  </a:move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2" y="230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4"/>
                  </a:lnTo>
                  <a:lnTo>
                    <a:pt x="85" y="234"/>
                  </a:lnTo>
                  <a:lnTo>
                    <a:pt x="87" y="234"/>
                  </a:lnTo>
                  <a:lnTo>
                    <a:pt x="87" y="234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close/>
                  <a:moveTo>
                    <a:pt x="75" y="232"/>
                  </a:moveTo>
                  <a:lnTo>
                    <a:pt x="75" y="232"/>
                  </a:lnTo>
                  <a:lnTo>
                    <a:pt x="75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5" y="232"/>
                  </a:lnTo>
                  <a:lnTo>
                    <a:pt x="75" y="232"/>
                  </a:lnTo>
                  <a:lnTo>
                    <a:pt x="75" y="232"/>
                  </a:lnTo>
                  <a:close/>
                  <a:moveTo>
                    <a:pt x="217" y="241"/>
                  </a:moveTo>
                  <a:lnTo>
                    <a:pt x="215" y="244"/>
                  </a:lnTo>
                  <a:lnTo>
                    <a:pt x="215" y="244"/>
                  </a:lnTo>
                  <a:lnTo>
                    <a:pt x="215" y="241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5" y="232"/>
                  </a:lnTo>
                  <a:lnTo>
                    <a:pt x="212" y="234"/>
                  </a:lnTo>
                  <a:lnTo>
                    <a:pt x="212" y="234"/>
                  </a:lnTo>
                  <a:lnTo>
                    <a:pt x="212" y="237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08" y="241"/>
                  </a:lnTo>
                  <a:lnTo>
                    <a:pt x="208" y="241"/>
                  </a:lnTo>
                  <a:lnTo>
                    <a:pt x="208" y="241"/>
                  </a:lnTo>
                  <a:lnTo>
                    <a:pt x="205" y="241"/>
                  </a:lnTo>
                  <a:lnTo>
                    <a:pt x="205" y="241"/>
                  </a:lnTo>
                  <a:lnTo>
                    <a:pt x="203" y="241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203" y="246"/>
                  </a:lnTo>
                  <a:lnTo>
                    <a:pt x="205" y="246"/>
                  </a:lnTo>
                  <a:lnTo>
                    <a:pt x="205" y="248"/>
                  </a:lnTo>
                  <a:lnTo>
                    <a:pt x="205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6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05" y="248"/>
                  </a:lnTo>
                  <a:lnTo>
                    <a:pt x="205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1"/>
                  </a:lnTo>
                  <a:lnTo>
                    <a:pt x="208" y="253"/>
                  </a:lnTo>
                  <a:lnTo>
                    <a:pt x="210" y="253"/>
                  </a:lnTo>
                  <a:lnTo>
                    <a:pt x="208" y="253"/>
                  </a:lnTo>
                  <a:lnTo>
                    <a:pt x="208" y="253"/>
                  </a:lnTo>
                  <a:lnTo>
                    <a:pt x="212" y="253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12" y="251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2" y="248"/>
                  </a:lnTo>
                  <a:lnTo>
                    <a:pt x="215" y="248"/>
                  </a:lnTo>
                  <a:lnTo>
                    <a:pt x="215" y="248"/>
                  </a:lnTo>
                  <a:lnTo>
                    <a:pt x="215" y="248"/>
                  </a:lnTo>
                  <a:lnTo>
                    <a:pt x="217" y="248"/>
                  </a:lnTo>
                  <a:lnTo>
                    <a:pt x="215" y="248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7" y="246"/>
                  </a:lnTo>
                  <a:lnTo>
                    <a:pt x="217" y="244"/>
                  </a:lnTo>
                  <a:lnTo>
                    <a:pt x="217" y="244"/>
                  </a:lnTo>
                  <a:lnTo>
                    <a:pt x="217" y="241"/>
                  </a:lnTo>
                  <a:lnTo>
                    <a:pt x="217" y="241"/>
                  </a:lnTo>
                  <a:close/>
                  <a:moveTo>
                    <a:pt x="191" y="258"/>
                  </a:moveTo>
                  <a:lnTo>
                    <a:pt x="191" y="258"/>
                  </a:lnTo>
                  <a:lnTo>
                    <a:pt x="191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89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1" y="260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3" y="258"/>
                  </a:lnTo>
                  <a:lnTo>
                    <a:pt x="191" y="258"/>
                  </a:lnTo>
                  <a:close/>
                  <a:moveTo>
                    <a:pt x="189" y="248"/>
                  </a:moveTo>
                  <a:lnTo>
                    <a:pt x="189" y="248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91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6"/>
                  </a:lnTo>
                  <a:lnTo>
                    <a:pt x="189" y="248"/>
                  </a:lnTo>
                  <a:lnTo>
                    <a:pt x="189" y="248"/>
                  </a:lnTo>
                  <a:lnTo>
                    <a:pt x="189" y="248"/>
                  </a:lnTo>
                  <a:lnTo>
                    <a:pt x="189" y="248"/>
                  </a:lnTo>
                  <a:close/>
                  <a:moveTo>
                    <a:pt x="179" y="246"/>
                  </a:moveTo>
                  <a:lnTo>
                    <a:pt x="179" y="246"/>
                  </a:lnTo>
                  <a:lnTo>
                    <a:pt x="177" y="246"/>
                  </a:lnTo>
                  <a:lnTo>
                    <a:pt x="177" y="246"/>
                  </a:lnTo>
                  <a:lnTo>
                    <a:pt x="175" y="248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1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5" y="239"/>
                  </a:lnTo>
                  <a:lnTo>
                    <a:pt x="172" y="239"/>
                  </a:lnTo>
                  <a:lnTo>
                    <a:pt x="172" y="239"/>
                  </a:lnTo>
                  <a:lnTo>
                    <a:pt x="172" y="239"/>
                  </a:lnTo>
                  <a:lnTo>
                    <a:pt x="170" y="239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70" y="241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6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70" y="251"/>
                  </a:lnTo>
                  <a:lnTo>
                    <a:pt x="170" y="253"/>
                  </a:lnTo>
                  <a:lnTo>
                    <a:pt x="170" y="253"/>
                  </a:lnTo>
                  <a:lnTo>
                    <a:pt x="170" y="253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2" y="251"/>
                  </a:lnTo>
                  <a:lnTo>
                    <a:pt x="172" y="251"/>
                  </a:lnTo>
                  <a:lnTo>
                    <a:pt x="175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7" y="253"/>
                  </a:lnTo>
                  <a:lnTo>
                    <a:pt x="179" y="253"/>
                  </a:lnTo>
                  <a:lnTo>
                    <a:pt x="179" y="256"/>
                  </a:lnTo>
                  <a:lnTo>
                    <a:pt x="179" y="253"/>
                  </a:lnTo>
                  <a:lnTo>
                    <a:pt x="179" y="253"/>
                  </a:lnTo>
                  <a:lnTo>
                    <a:pt x="179" y="253"/>
                  </a:lnTo>
                  <a:lnTo>
                    <a:pt x="179" y="253"/>
                  </a:lnTo>
                  <a:lnTo>
                    <a:pt x="182" y="251"/>
                  </a:lnTo>
                  <a:lnTo>
                    <a:pt x="182" y="251"/>
                  </a:lnTo>
                  <a:lnTo>
                    <a:pt x="179" y="251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82" y="246"/>
                  </a:lnTo>
                  <a:lnTo>
                    <a:pt x="179" y="246"/>
                  </a:lnTo>
                  <a:close/>
                  <a:moveTo>
                    <a:pt x="182" y="246"/>
                  </a:moveTo>
                  <a:lnTo>
                    <a:pt x="182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9" y="241"/>
                  </a:lnTo>
                  <a:lnTo>
                    <a:pt x="179" y="241"/>
                  </a:lnTo>
                  <a:lnTo>
                    <a:pt x="179" y="241"/>
                  </a:lnTo>
                  <a:lnTo>
                    <a:pt x="179" y="244"/>
                  </a:lnTo>
                  <a:lnTo>
                    <a:pt x="179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77" y="241"/>
                  </a:lnTo>
                  <a:lnTo>
                    <a:pt x="179" y="241"/>
                  </a:lnTo>
                  <a:lnTo>
                    <a:pt x="177" y="241"/>
                  </a:lnTo>
                  <a:lnTo>
                    <a:pt x="177" y="241"/>
                  </a:lnTo>
                  <a:lnTo>
                    <a:pt x="177" y="241"/>
                  </a:lnTo>
                  <a:lnTo>
                    <a:pt x="177" y="241"/>
                  </a:lnTo>
                  <a:lnTo>
                    <a:pt x="175" y="244"/>
                  </a:lnTo>
                  <a:lnTo>
                    <a:pt x="175" y="244"/>
                  </a:lnTo>
                  <a:lnTo>
                    <a:pt x="175" y="246"/>
                  </a:lnTo>
                  <a:lnTo>
                    <a:pt x="177" y="246"/>
                  </a:lnTo>
                  <a:lnTo>
                    <a:pt x="177" y="246"/>
                  </a:lnTo>
                  <a:lnTo>
                    <a:pt x="179" y="246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165" y="267"/>
                  </a:moveTo>
                  <a:lnTo>
                    <a:pt x="165" y="267"/>
                  </a:lnTo>
                  <a:lnTo>
                    <a:pt x="165" y="265"/>
                  </a:lnTo>
                  <a:lnTo>
                    <a:pt x="165" y="265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3" y="263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63" y="267"/>
                  </a:lnTo>
                  <a:lnTo>
                    <a:pt x="163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5" y="267"/>
                  </a:lnTo>
                  <a:lnTo>
                    <a:pt x="167" y="267"/>
                  </a:lnTo>
                  <a:lnTo>
                    <a:pt x="165" y="267"/>
                  </a:lnTo>
                  <a:lnTo>
                    <a:pt x="165" y="267"/>
                  </a:lnTo>
                  <a:close/>
                  <a:moveTo>
                    <a:pt x="167" y="258"/>
                  </a:moveTo>
                  <a:lnTo>
                    <a:pt x="167" y="256"/>
                  </a:lnTo>
                  <a:lnTo>
                    <a:pt x="165" y="256"/>
                  </a:lnTo>
                  <a:lnTo>
                    <a:pt x="165" y="256"/>
                  </a:lnTo>
                  <a:lnTo>
                    <a:pt x="167" y="256"/>
                  </a:lnTo>
                  <a:lnTo>
                    <a:pt x="167" y="253"/>
                  </a:lnTo>
                  <a:lnTo>
                    <a:pt x="167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5" y="253"/>
                  </a:lnTo>
                  <a:lnTo>
                    <a:pt x="165" y="256"/>
                  </a:lnTo>
                  <a:lnTo>
                    <a:pt x="165" y="256"/>
                  </a:lnTo>
                  <a:lnTo>
                    <a:pt x="165" y="256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60"/>
                  </a:lnTo>
                  <a:lnTo>
                    <a:pt x="165" y="263"/>
                  </a:lnTo>
                  <a:lnTo>
                    <a:pt x="165" y="263"/>
                  </a:lnTo>
                  <a:lnTo>
                    <a:pt x="167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8"/>
                  </a:lnTo>
                  <a:lnTo>
                    <a:pt x="167" y="258"/>
                  </a:lnTo>
                  <a:close/>
                  <a:moveTo>
                    <a:pt x="380" y="90"/>
                  </a:moveTo>
                  <a:lnTo>
                    <a:pt x="378" y="90"/>
                  </a:lnTo>
                  <a:lnTo>
                    <a:pt x="380" y="90"/>
                  </a:lnTo>
                  <a:lnTo>
                    <a:pt x="380" y="90"/>
                  </a:lnTo>
                  <a:lnTo>
                    <a:pt x="380" y="90"/>
                  </a:lnTo>
                  <a:close/>
                  <a:moveTo>
                    <a:pt x="328" y="71"/>
                  </a:moveTo>
                  <a:lnTo>
                    <a:pt x="328" y="71"/>
                  </a:lnTo>
                  <a:lnTo>
                    <a:pt x="326" y="71"/>
                  </a:lnTo>
                  <a:lnTo>
                    <a:pt x="324" y="71"/>
                  </a:lnTo>
                  <a:lnTo>
                    <a:pt x="324" y="73"/>
                  </a:lnTo>
                  <a:lnTo>
                    <a:pt x="324" y="73"/>
                  </a:lnTo>
                  <a:lnTo>
                    <a:pt x="326" y="76"/>
                  </a:lnTo>
                  <a:lnTo>
                    <a:pt x="326" y="76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31" y="73"/>
                  </a:lnTo>
                  <a:lnTo>
                    <a:pt x="331" y="71"/>
                  </a:lnTo>
                  <a:lnTo>
                    <a:pt x="328" y="71"/>
                  </a:lnTo>
                  <a:lnTo>
                    <a:pt x="328" y="71"/>
                  </a:lnTo>
                  <a:close/>
                  <a:moveTo>
                    <a:pt x="201" y="246"/>
                  </a:moveTo>
                  <a:lnTo>
                    <a:pt x="201" y="246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3" y="246"/>
                  </a:lnTo>
                  <a:lnTo>
                    <a:pt x="193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6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51"/>
                  </a:lnTo>
                  <a:lnTo>
                    <a:pt x="198" y="251"/>
                  </a:lnTo>
                  <a:lnTo>
                    <a:pt x="198" y="251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198" y="248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201" y="248"/>
                  </a:lnTo>
                  <a:lnTo>
                    <a:pt x="201" y="246"/>
                  </a:lnTo>
                  <a:close/>
                  <a:moveTo>
                    <a:pt x="92" y="133"/>
                  </a:moveTo>
                  <a:lnTo>
                    <a:pt x="92" y="133"/>
                  </a:lnTo>
                  <a:lnTo>
                    <a:pt x="92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5"/>
                  </a:lnTo>
                  <a:lnTo>
                    <a:pt x="89" y="137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9" y="140"/>
                  </a:lnTo>
                  <a:lnTo>
                    <a:pt x="89" y="142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9" y="142"/>
                  </a:lnTo>
                  <a:lnTo>
                    <a:pt x="89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94" y="144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4" y="140"/>
                  </a:lnTo>
                  <a:lnTo>
                    <a:pt x="94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2" y="137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3"/>
                  </a:lnTo>
                  <a:lnTo>
                    <a:pt x="92" y="133"/>
                  </a:lnTo>
                  <a:close/>
                  <a:moveTo>
                    <a:pt x="151" y="270"/>
                  </a:move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67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9" y="272"/>
                  </a:lnTo>
                  <a:lnTo>
                    <a:pt x="151" y="272"/>
                  </a:lnTo>
                  <a:lnTo>
                    <a:pt x="151" y="272"/>
                  </a:lnTo>
                  <a:lnTo>
                    <a:pt x="151" y="272"/>
                  </a:lnTo>
                  <a:lnTo>
                    <a:pt x="151" y="272"/>
                  </a:lnTo>
                  <a:lnTo>
                    <a:pt x="151" y="272"/>
                  </a:lnTo>
                  <a:lnTo>
                    <a:pt x="153" y="272"/>
                  </a:lnTo>
                  <a:lnTo>
                    <a:pt x="153" y="272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1" y="270"/>
                  </a:lnTo>
                  <a:close/>
                  <a:moveTo>
                    <a:pt x="260" y="168"/>
                  </a:moveTo>
                  <a:lnTo>
                    <a:pt x="260" y="166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5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68"/>
                  </a:lnTo>
                  <a:lnTo>
                    <a:pt x="250" y="168"/>
                  </a:lnTo>
                  <a:lnTo>
                    <a:pt x="250" y="168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3" y="166"/>
                  </a:lnTo>
                  <a:lnTo>
                    <a:pt x="253" y="166"/>
                  </a:lnTo>
                  <a:lnTo>
                    <a:pt x="253" y="166"/>
                  </a:lnTo>
                  <a:lnTo>
                    <a:pt x="250" y="163"/>
                  </a:lnTo>
                  <a:lnTo>
                    <a:pt x="250" y="163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0" y="161"/>
                  </a:lnTo>
                  <a:lnTo>
                    <a:pt x="250" y="159"/>
                  </a:lnTo>
                  <a:lnTo>
                    <a:pt x="250" y="159"/>
                  </a:lnTo>
                  <a:lnTo>
                    <a:pt x="250" y="151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3" y="147"/>
                  </a:lnTo>
                  <a:lnTo>
                    <a:pt x="253" y="144"/>
                  </a:lnTo>
                  <a:lnTo>
                    <a:pt x="253" y="140"/>
                  </a:lnTo>
                  <a:lnTo>
                    <a:pt x="253" y="137"/>
                  </a:lnTo>
                  <a:lnTo>
                    <a:pt x="253" y="135"/>
                  </a:lnTo>
                  <a:lnTo>
                    <a:pt x="253" y="133"/>
                  </a:lnTo>
                  <a:lnTo>
                    <a:pt x="253" y="130"/>
                  </a:lnTo>
                  <a:lnTo>
                    <a:pt x="253" y="128"/>
                  </a:lnTo>
                  <a:lnTo>
                    <a:pt x="253" y="125"/>
                  </a:lnTo>
                  <a:lnTo>
                    <a:pt x="255" y="123"/>
                  </a:lnTo>
                  <a:lnTo>
                    <a:pt x="255" y="121"/>
                  </a:lnTo>
                  <a:lnTo>
                    <a:pt x="253" y="116"/>
                  </a:lnTo>
                  <a:lnTo>
                    <a:pt x="253" y="114"/>
                  </a:lnTo>
                  <a:lnTo>
                    <a:pt x="253" y="107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50" y="104"/>
                  </a:lnTo>
                  <a:lnTo>
                    <a:pt x="253" y="104"/>
                  </a:lnTo>
                  <a:lnTo>
                    <a:pt x="253" y="102"/>
                  </a:lnTo>
                  <a:lnTo>
                    <a:pt x="253" y="102"/>
                  </a:lnTo>
                  <a:lnTo>
                    <a:pt x="250" y="97"/>
                  </a:lnTo>
                  <a:lnTo>
                    <a:pt x="248" y="95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3"/>
                  </a:lnTo>
                  <a:lnTo>
                    <a:pt x="243" y="83"/>
                  </a:lnTo>
                  <a:lnTo>
                    <a:pt x="241" y="80"/>
                  </a:lnTo>
                  <a:lnTo>
                    <a:pt x="238" y="76"/>
                  </a:lnTo>
                  <a:lnTo>
                    <a:pt x="238" y="76"/>
                  </a:lnTo>
                  <a:lnTo>
                    <a:pt x="238" y="73"/>
                  </a:lnTo>
                  <a:lnTo>
                    <a:pt x="236" y="73"/>
                  </a:lnTo>
                  <a:lnTo>
                    <a:pt x="236" y="69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34" y="62"/>
                  </a:lnTo>
                  <a:lnTo>
                    <a:pt x="229" y="59"/>
                  </a:lnTo>
                  <a:lnTo>
                    <a:pt x="229" y="59"/>
                  </a:lnTo>
                  <a:lnTo>
                    <a:pt x="227" y="54"/>
                  </a:lnTo>
                  <a:lnTo>
                    <a:pt x="222" y="50"/>
                  </a:lnTo>
                  <a:lnTo>
                    <a:pt x="212" y="36"/>
                  </a:lnTo>
                  <a:lnTo>
                    <a:pt x="212" y="33"/>
                  </a:lnTo>
                  <a:lnTo>
                    <a:pt x="210" y="33"/>
                  </a:lnTo>
                  <a:lnTo>
                    <a:pt x="210" y="31"/>
                  </a:lnTo>
                  <a:lnTo>
                    <a:pt x="208" y="21"/>
                  </a:lnTo>
                  <a:lnTo>
                    <a:pt x="203" y="12"/>
                  </a:lnTo>
                  <a:lnTo>
                    <a:pt x="201" y="9"/>
                  </a:lnTo>
                  <a:lnTo>
                    <a:pt x="201" y="7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3" y="0"/>
                  </a:lnTo>
                  <a:lnTo>
                    <a:pt x="191" y="2"/>
                  </a:lnTo>
                  <a:lnTo>
                    <a:pt x="191" y="2"/>
                  </a:lnTo>
                  <a:lnTo>
                    <a:pt x="191" y="5"/>
                  </a:lnTo>
                  <a:lnTo>
                    <a:pt x="191" y="7"/>
                  </a:lnTo>
                  <a:lnTo>
                    <a:pt x="191" y="9"/>
                  </a:lnTo>
                  <a:lnTo>
                    <a:pt x="191" y="9"/>
                  </a:lnTo>
                  <a:lnTo>
                    <a:pt x="191" y="12"/>
                  </a:lnTo>
                  <a:lnTo>
                    <a:pt x="189" y="14"/>
                  </a:lnTo>
                  <a:lnTo>
                    <a:pt x="186" y="17"/>
                  </a:lnTo>
                  <a:lnTo>
                    <a:pt x="182" y="19"/>
                  </a:lnTo>
                  <a:lnTo>
                    <a:pt x="179" y="21"/>
                  </a:lnTo>
                  <a:lnTo>
                    <a:pt x="175" y="21"/>
                  </a:lnTo>
                  <a:lnTo>
                    <a:pt x="170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53" y="19"/>
                  </a:lnTo>
                  <a:lnTo>
                    <a:pt x="151" y="21"/>
                  </a:lnTo>
                  <a:lnTo>
                    <a:pt x="149" y="21"/>
                  </a:lnTo>
                  <a:lnTo>
                    <a:pt x="144" y="19"/>
                  </a:lnTo>
                  <a:lnTo>
                    <a:pt x="139" y="19"/>
                  </a:lnTo>
                  <a:lnTo>
                    <a:pt x="137" y="19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27" y="24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0" y="31"/>
                  </a:lnTo>
                  <a:lnTo>
                    <a:pt x="120" y="33"/>
                  </a:lnTo>
                  <a:lnTo>
                    <a:pt x="118" y="33"/>
                  </a:lnTo>
                  <a:lnTo>
                    <a:pt x="118" y="36"/>
                  </a:lnTo>
                  <a:lnTo>
                    <a:pt x="113" y="43"/>
                  </a:lnTo>
                  <a:lnTo>
                    <a:pt x="111" y="43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8" y="45"/>
                  </a:lnTo>
                  <a:lnTo>
                    <a:pt x="106" y="47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8" y="59"/>
                  </a:lnTo>
                  <a:lnTo>
                    <a:pt x="108" y="62"/>
                  </a:lnTo>
                  <a:lnTo>
                    <a:pt x="111" y="64"/>
                  </a:lnTo>
                  <a:lnTo>
                    <a:pt x="113" y="64"/>
                  </a:lnTo>
                  <a:lnTo>
                    <a:pt x="111" y="64"/>
                  </a:lnTo>
                  <a:lnTo>
                    <a:pt x="108" y="64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8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6" y="57"/>
                  </a:lnTo>
                  <a:lnTo>
                    <a:pt x="104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6" y="73"/>
                  </a:lnTo>
                  <a:lnTo>
                    <a:pt x="104" y="73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80"/>
                  </a:lnTo>
                  <a:lnTo>
                    <a:pt x="104" y="80"/>
                  </a:lnTo>
                  <a:lnTo>
                    <a:pt x="106" y="83"/>
                  </a:lnTo>
                  <a:lnTo>
                    <a:pt x="108" y="80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5"/>
                  </a:lnTo>
                  <a:lnTo>
                    <a:pt x="111" y="85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5" y="88"/>
                  </a:lnTo>
                  <a:lnTo>
                    <a:pt x="115" y="88"/>
                  </a:lnTo>
                  <a:lnTo>
                    <a:pt x="115" y="90"/>
                  </a:lnTo>
                  <a:lnTo>
                    <a:pt x="113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3" y="90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11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1" y="92"/>
                  </a:lnTo>
                  <a:lnTo>
                    <a:pt x="108" y="92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08" y="97"/>
                  </a:lnTo>
                  <a:lnTo>
                    <a:pt x="108" y="95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08" y="97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7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3" y="97"/>
                  </a:lnTo>
                  <a:lnTo>
                    <a:pt x="113" y="97"/>
                  </a:lnTo>
                  <a:lnTo>
                    <a:pt x="113" y="99"/>
                  </a:lnTo>
                  <a:lnTo>
                    <a:pt x="111" y="99"/>
                  </a:lnTo>
                  <a:lnTo>
                    <a:pt x="113" y="102"/>
                  </a:lnTo>
                  <a:lnTo>
                    <a:pt x="111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18" y="102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0" y="107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5" y="109"/>
                  </a:lnTo>
                  <a:lnTo>
                    <a:pt x="118" y="109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3" y="111"/>
                  </a:lnTo>
                  <a:lnTo>
                    <a:pt x="123" y="109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1"/>
                  </a:lnTo>
                  <a:lnTo>
                    <a:pt x="125" y="111"/>
                  </a:lnTo>
                  <a:lnTo>
                    <a:pt x="123" y="111"/>
                  </a:lnTo>
                  <a:lnTo>
                    <a:pt x="123" y="114"/>
                  </a:lnTo>
                  <a:lnTo>
                    <a:pt x="120" y="114"/>
                  </a:lnTo>
                  <a:lnTo>
                    <a:pt x="118" y="114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18" y="121"/>
                  </a:lnTo>
                  <a:lnTo>
                    <a:pt x="118" y="121"/>
                  </a:lnTo>
                  <a:lnTo>
                    <a:pt x="118" y="123"/>
                  </a:lnTo>
                  <a:lnTo>
                    <a:pt x="115" y="123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8" y="121"/>
                  </a:lnTo>
                  <a:lnTo>
                    <a:pt x="118" y="121"/>
                  </a:lnTo>
                  <a:lnTo>
                    <a:pt x="115" y="118"/>
                  </a:lnTo>
                  <a:lnTo>
                    <a:pt x="115" y="118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1"/>
                  </a:lnTo>
                  <a:lnTo>
                    <a:pt x="113" y="109"/>
                  </a:lnTo>
                  <a:lnTo>
                    <a:pt x="113" y="109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104" y="107"/>
                  </a:lnTo>
                  <a:lnTo>
                    <a:pt x="104" y="104"/>
                  </a:lnTo>
                  <a:lnTo>
                    <a:pt x="101" y="104"/>
                  </a:lnTo>
                  <a:lnTo>
                    <a:pt x="101" y="104"/>
                  </a:lnTo>
                  <a:lnTo>
                    <a:pt x="101" y="104"/>
                  </a:lnTo>
                  <a:lnTo>
                    <a:pt x="99" y="102"/>
                  </a:lnTo>
                  <a:lnTo>
                    <a:pt x="99" y="102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4" y="107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1" y="109"/>
                  </a:lnTo>
                  <a:lnTo>
                    <a:pt x="101" y="111"/>
                  </a:lnTo>
                  <a:lnTo>
                    <a:pt x="104" y="111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99" y="111"/>
                  </a:lnTo>
                  <a:lnTo>
                    <a:pt x="99" y="114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4" y="107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89" y="107"/>
                  </a:lnTo>
                  <a:lnTo>
                    <a:pt x="89" y="107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2" y="114"/>
                  </a:lnTo>
                  <a:lnTo>
                    <a:pt x="92" y="114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8"/>
                  </a:lnTo>
                  <a:lnTo>
                    <a:pt x="92" y="121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7" y="121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89" y="118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4"/>
                  </a:lnTo>
                  <a:lnTo>
                    <a:pt x="89" y="114"/>
                  </a:lnTo>
                  <a:lnTo>
                    <a:pt x="89" y="111"/>
                  </a:lnTo>
                  <a:lnTo>
                    <a:pt x="89" y="111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5" y="116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5" y="121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2" y="121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8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0" y="123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3"/>
                  </a:lnTo>
                  <a:lnTo>
                    <a:pt x="80" y="121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82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5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8"/>
                  </a:lnTo>
                  <a:lnTo>
                    <a:pt x="89" y="130"/>
                  </a:lnTo>
                  <a:lnTo>
                    <a:pt x="87" y="133"/>
                  </a:lnTo>
                  <a:lnTo>
                    <a:pt x="87" y="133"/>
                  </a:lnTo>
                  <a:lnTo>
                    <a:pt x="87" y="133"/>
                  </a:lnTo>
                  <a:lnTo>
                    <a:pt x="87" y="133"/>
                  </a:lnTo>
                  <a:lnTo>
                    <a:pt x="87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3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89" y="128"/>
                  </a:lnTo>
                  <a:lnTo>
                    <a:pt x="89" y="128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30"/>
                  </a:lnTo>
                  <a:lnTo>
                    <a:pt x="94" y="133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97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7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99" y="142"/>
                  </a:lnTo>
                  <a:lnTo>
                    <a:pt x="101" y="142"/>
                  </a:lnTo>
                  <a:lnTo>
                    <a:pt x="101" y="140"/>
                  </a:lnTo>
                  <a:lnTo>
                    <a:pt x="106" y="140"/>
                  </a:lnTo>
                  <a:lnTo>
                    <a:pt x="104" y="142"/>
                  </a:lnTo>
                  <a:lnTo>
                    <a:pt x="101" y="142"/>
                  </a:lnTo>
                  <a:lnTo>
                    <a:pt x="101" y="142"/>
                  </a:lnTo>
                  <a:lnTo>
                    <a:pt x="99" y="144"/>
                  </a:lnTo>
                  <a:lnTo>
                    <a:pt x="99" y="144"/>
                  </a:lnTo>
                  <a:lnTo>
                    <a:pt x="99" y="144"/>
                  </a:lnTo>
                  <a:lnTo>
                    <a:pt x="99" y="144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4" y="147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1" y="149"/>
                  </a:lnTo>
                  <a:lnTo>
                    <a:pt x="99" y="151"/>
                  </a:lnTo>
                  <a:lnTo>
                    <a:pt x="101" y="151"/>
                  </a:lnTo>
                  <a:lnTo>
                    <a:pt x="101" y="151"/>
                  </a:lnTo>
                  <a:lnTo>
                    <a:pt x="104" y="151"/>
                  </a:lnTo>
                  <a:lnTo>
                    <a:pt x="101" y="151"/>
                  </a:lnTo>
                  <a:lnTo>
                    <a:pt x="101" y="154"/>
                  </a:lnTo>
                  <a:lnTo>
                    <a:pt x="101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61"/>
                  </a:lnTo>
                  <a:lnTo>
                    <a:pt x="101" y="159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1" y="161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8" y="168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11" y="170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5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5" y="170"/>
                  </a:lnTo>
                  <a:lnTo>
                    <a:pt x="113" y="170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1" y="173"/>
                  </a:lnTo>
                  <a:lnTo>
                    <a:pt x="106" y="173"/>
                  </a:lnTo>
                  <a:lnTo>
                    <a:pt x="104" y="173"/>
                  </a:lnTo>
                  <a:lnTo>
                    <a:pt x="99" y="173"/>
                  </a:lnTo>
                  <a:lnTo>
                    <a:pt x="99" y="175"/>
                  </a:lnTo>
                  <a:lnTo>
                    <a:pt x="101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13" y="180"/>
                  </a:lnTo>
                  <a:lnTo>
                    <a:pt x="113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11" y="180"/>
                  </a:lnTo>
                  <a:lnTo>
                    <a:pt x="108" y="180"/>
                  </a:lnTo>
                  <a:lnTo>
                    <a:pt x="108" y="182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3" y="187"/>
                  </a:lnTo>
                  <a:lnTo>
                    <a:pt x="113" y="187"/>
                  </a:lnTo>
                  <a:lnTo>
                    <a:pt x="113" y="185"/>
                  </a:lnTo>
                  <a:lnTo>
                    <a:pt x="113" y="185"/>
                  </a:lnTo>
                  <a:lnTo>
                    <a:pt x="111" y="185"/>
                  </a:lnTo>
                  <a:lnTo>
                    <a:pt x="108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6" y="187"/>
                  </a:lnTo>
                  <a:lnTo>
                    <a:pt x="104" y="189"/>
                  </a:lnTo>
                  <a:lnTo>
                    <a:pt x="101" y="192"/>
                  </a:lnTo>
                  <a:lnTo>
                    <a:pt x="101" y="192"/>
                  </a:lnTo>
                  <a:lnTo>
                    <a:pt x="99" y="192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7" y="194"/>
                  </a:lnTo>
                  <a:lnTo>
                    <a:pt x="97" y="196"/>
                  </a:lnTo>
                  <a:lnTo>
                    <a:pt x="99" y="199"/>
                  </a:lnTo>
                  <a:lnTo>
                    <a:pt x="106" y="196"/>
                  </a:lnTo>
                  <a:lnTo>
                    <a:pt x="108" y="196"/>
                  </a:lnTo>
                  <a:lnTo>
                    <a:pt x="108" y="199"/>
                  </a:lnTo>
                  <a:lnTo>
                    <a:pt x="108" y="201"/>
                  </a:lnTo>
                  <a:lnTo>
                    <a:pt x="108" y="201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4" y="199"/>
                  </a:lnTo>
                  <a:lnTo>
                    <a:pt x="104" y="201"/>
                  </a:lnTo>
                  <a:lnTo>
                    <a:pt x="101" y="201"/>
                  </a:lnTo>
                  <a:lnTo>
                    <a:pt x="99" y="201"/>
                  </a:lnTo>
                  <a:lnTo>
                    <a:pt x="99" y="201"/>
                  </a:lnTo>
                  <a:lnTo>
                    <a:pt x="97" y="204"/>
                  </a:lnTo>
                  <a:lnTo>
                    <a:pt x="97" y="206"/>
                  </a:lnTo>
                  <a:lnTo>
                    <a:pt x="94" y="208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7" y="213"/>
                  </a:lnTo>
                  <a:lnTo>
                    <a:pt x="94" y="213"/>
                  </a:lnTo>
                  <a:lnTo>
                    <a:pt x="94" y="213"/>
                  </a:lnTo>
                  <a:lnTo>
                    <a:pt x="94" y="211"/>
                  </a:lnTo>
                  <a:lnTo>
                    <a:pt x="92" y="213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2" y="220"/>
                  </a:lnTo>
                  <a:lnTo>
                    <a:pt x="92" y="220"/>
                  </a:lnTo>
                  <a:lnTo>
                    <a:pt x="92" y="220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2" y="220"/>
                  </a:lnTo>
                  <a:lnTo>
                    <a:pt x="92" y="220"/>
                  </a:lnTo>
                  <a:lnTo>
                    <a:pt x="92" y="220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5"/>
                  </a:lnTo>
                  <a:lnTo>
                    <a:pt x="94" y="227"/>
                  </a:lnTo>
                  <a:lnTo>
                    <a:pt x="94" y="227"/>
                  </a:lnTo>
                  <a:lnTo>
                    <a:pt x="94" y="227"/>
                  </a:lnTo>
                  <a:lnTo>
                    <a:pt x="94" y="227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97" y="232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92" y="230"/>
                  </a:lnTo>
                  <a:lnTo>
                    <a:pt x="89" y="230"/>
                  </a:lnTo>
                  <a:lnTo>
                    <a:pt x="89" y="230"/>
                  </a:lnTo>
                  <a:lnTo>
                    <a:pt x="89" y="227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92" y="225"/>
                  </a:lnTo>
                  <a:lnTo>
                    <a:pt x="89" y="225"/>
                  </a:lnTo>
                  <a:lnTo>
                    <a:pt x="89" y="227"/>
                  </a:lnTo>
                  <a:lnTo>
                    <a:pt x="89" y="227"/>
                  </a:lnTo>
                  <a:lnTo>
                    <a:pt x="89" y="227"/>
                  </a:lnTo>
                  <a:lnTo>
                    <a:pt x="89" y="227"/>
                  </a:lnTo>
                  <a:lnTo>
                    <a:pt x="87" y="227"/>
                  </a:lnTo>
                  <a:lnTo>
                    <a:pt x="87" y="227"/>
                  </a:lnTo>
                  <a:lnTo>
                    <a:pt x="85" y="227"/>
                  </a:lnTo>
                  <a:lnTo>
                    <a:pt x="87" y="227"/>
                  </a:lnTo>
                  <a:lnTo>
                    <a:pt x="87" y="230"/>
                  </a:lnTo>
                  <a:lnTo>
                    <a:pt x="87" y="232"/>
                  </a:lnTo>
                  <a:lnTo>
                    <a:pt x="87" y="232"/>
                  </a:lnTo>
                  <a:lnTo>
                    <a:pt x="89" y="232"/>
                  </a:lnTo>
                  <a:lnTo>
                    <a:pt x="89" y="232"/>
                  </a:lnTo>
                  <a:lnTo>
                    <a:pt x="89" y="230"/>
                  </a:lnTo>
                  <a:lnTo>
                    <a:pt x="89" y="230"/>
                  </a:lnTo>
                  <a:lnTo>
                    <a:pt x="89" y="230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89" y="239"/>
                  </a:lnTo>
                  <a:lnTo>
                    <a:pt x="92" y="239"/>
                  </a:lnTo>
                  <a:lnTo>
                    <a:pt x="92" y="239"/>
                  </a:lnTo>
                  <a:lnTo>
                    <a:pt x="92" y="239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7"/>
                  </a:lnTo>
                  <a:lnTo>
                    <a:pt x="94" y="239"/>
                  </a:lnTo>
                  <a:lnTo>
                    <a:pt x="94" y="239"/>
                  </a:lnTo>
                  <a:lnTo>
                    <a:pt x="94" y="241"/>
                  </a:lnTo>
                  <a:lnTo>
                    <a:pt x="94" y="241"/>
                  </a:lnTo>
                  <a:lnTo>
                    <a:pt x="94" y="241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94" y="248"/>
                  </a:lnTo>
                  <a:lnTo>
                    <a:pt x="97" y="248"/>
                  </a:lnTo>
                  <a:lnTo>
                    <a:pt x="97" y="248"/>
                  </a:lnTo>
                  <a:lnTo>
                    <a:pt x="97" y="246"/>
                  </a:lnTo>
                  <a:lnTo>
                    <a:pt x="99" y="246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101" y="246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4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4" y="241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4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04" y="246"/>
                  </a:lnTo>
                  <a:lnTo>
                    <a:pt x="106" y="246"/>
                  </a:lnTo>
                  <a:lnTo>
                    <a:pt x="106" y="246"/>
                  </a:lnTo>
                  <a:lnTo>
                    <a:pt x="108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4" y="248"/>
                  </a:lnTo>
                  <a:lnTo>
                    <a:pt x="101" y="248"/>
                  </a:lnTo>
                  <a:lnTo>
                    <a:pt x="101" y="248"/>
                  </a:lnTo>
                  <a:lnTo>
                    <a:pt x="101" y="248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101" y="251"/>
                  </a:lnTo>
                  <a:lnTo>
                    <a:pt x="99" y="251"/>
                  </a:lnTo>
                  <a:lnTo>
                    <a:pt x="99" y="251"/>
                  </a:lnTo>
                  <a:lnTo>
                    <a:pt x="99" y="251"/>
                  </a:lnTo>
                  <a:lnTo>
                    <a:pt x="97" y="248"/>
                  </a:lnTo>
                  <a:lnTo>
                    <a:pt x="94" y="251"/>
                  </a:lnTo>
                  <a:lnTo>
                    <a:pt x="94" y="251"/>
                  </a:lnTo>
                  <a:lnTo>
                    <a:pt x="92" y="251"/>
                  </a:lnTo>
                  <a:lnTo>
                    <a:pt x="92" y="251"/>
                  </a:lnTo>
                  <a:lnTo>
                    <a:pt x="92" y="251"/>
                  </a:lnTo>
                  <a:lnTo>
                    <a:pt x="92" y="253"/>
                  </a:lnTo>
                  <a:lnTo>
                    <a:pt x="94" y="251"/>
                  </a:lnTo>
                  <a:lnTo>
                    <a:pt x="94" y="253"/>
                  </a:lnTo>
                  <a:lnTo>
                    <a:pt x="97" y="253"/>
                  </a:lnTo>
                  <a:lnTo>
                    <a:pt x="99" y="253"/>
                  </a:lnTo>
                  <a:lnTo>
                    <a:pt x="99" y="253"/>
                  </a:lnTo>
                  <a:lnTo>
                    <a:pt x="101" y="256"/>
                  </a:lnTo>
                  <a:lnTo>
                    <a:pt x="101" y="256"/>
                  </a:lnTo>
                  <a:lnTo>
                    <a:pt x="101" y="256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99" y="258"/>
                  </a:lnTo>
                  <a:lnTo>
                    <a:pt x="101" y="258"/>
                  </a:lnTo>
                  <a:lnTo>
                    <a:pt x="101" y="258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99" y="25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6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94" y="253"/>
                  </a:lnTo>
                  <a:lnTo>
                    <a:pt x="92" y="253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2" y="258"/>
                  </a:lnTo>
                  <a:lnTo>
                    <a:pt x="94" y="258"/>
                  </a:lnTo>
                  <a:lnTo>
                    <a:pt x="94" y="258"/>
                  </a:lnTo>
                  <a:lnTo>
                    <a:pt x="94" y="258"/>
                  </a:lnTo>
                  <a:lnTo>
                    <a:pt x="94" y="258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97" y="260"/>
                  </a:lnTo>
                  <a:lnTo>
                    <a:pt x="97" y="260"/>
                  </a:lnTo>
                  <a:lnTo>
                    <a:pt x="97" y="260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4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8"/>
                  </a:lnTo>
                  <a:lnTo>
                    <a:pt x="89" y="256"/>
                  </a:lnTo>
                  <a:lnTo>
                    <a:pt x="89" y="256"/>
                  </a:lnTo>
                  <a:lnTo>
                    <a:pt x="92" y="256"/>
                  </a:lnTo>
                  <a:lnTo>
                    <a:pt x="92" y="253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9" y="251"/>
                  </a:lnTo>
                  <a:lnTo>
                    <a:pt x="87" y="251"/>
                  </a:lnTo>
                  <a:lnTo>
                    <a:pt x="87" y="251"/>
                  </a:lnTo>
                  <a:lnTo>
                    <a:pt x="87" y="251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7" y="256"/>
                  </a:lnTo>
                  <a:lnTo>
                    <a:pt x="87" y="258"/>
                  </a:lnTo>
                  <a:lnTo>
                    <a:pt x="87" y="258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7" y="260"/>
                  </a:lnTo>
                  <a:lnTo>
                    <a:pt x="87" y="260"/>
                  </a:lnTo>
                  <a:lnTo>
                    <a:pt x="87" y="260"/>
                  </a:lnTo>
                  <a:lnTo>
                    <a:pt x="87" y="260"/>
                  </a:lnTo>
                  <a:lnTo>
                    <a:pt x="87" y="260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5"/>
                  </a:lnTo>
                  <a:lnTo>
                    <a:pt x="94" y="265"/>
                  </a:lnTo>
                  <a:lnTo>
                    <a:pt x="94" y="265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3"/>
                  </a:lnTo>
                  <a:lnTo>
                    <a:pt x="101" y="265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101" y="265"/>
                  </a:lnTo>
                  <a:lnTo>
                    <a:pt x="99" y="265"/>
                  </a:lnTo>
                  <a:lnTo>
                    <a:pt x="99" y="267"/>
                  </a:lnTo>
                  <a:lnTo>
                    <a:pt x="97" y="267"/>
                  </a:lnTo>
                  <a:lnTo>
                    <a:pt x="97" y="270"/>
                  </a:lnTo>
                  <a:lnTo>
                    <a:pt x="99" y="267"/>
                  </a:lnTo>
                  <a:lnTo>
                    <a:pt x="99" y="270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7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2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9" y="275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99" y="277"/>
                  </a:lnTo>
                  <a:lnTo>
                    <a:pt x="99" y="277"/>
                  </a:lnTo>
                  <a:lnTo>
                    <a:pt x="101" y="277"/>
                  </a:lnTo>
                  <a:lnTo>
                    <a:pt x="101" y="277"/>
                  </a:lnTo>
                  <a:lnTo>
                    <a:pt x="99" y="279"/>
                  </a:lnTo>
                  <a:lnTo>
                    <a:pt x="99" y="279"/>
                  </a:lnTo>
                  <a:lnTo>
                    <a:pt x="101" y="279"/>
                  </a:lnTo>
                  <a:lnTo>
                    <a:pt x="104" y="279"/>
                  </a:lnTo>
                  <a:lnTo>
                    <a:pt x="104" y="279"/>
                  </a:lnTo>
                  <a:lnTo>
                    <a:pt x="104" y="279"/>
                  </a:lnTo>
                  <a:lnTo>
                    <a:pt x="104" y="279"/>
                  </a:lnTo>
                  <a:lnTo>
                    <a:pt x="106" y="275"/>
                  </a:lnTo>
                  <a:lnTo>
                    <a:pt x="106" y="275"/>
                  </a:lnTo>
                  <a:lnTo>
                    <a:pt x="106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11" y="270"/>
                  </a:lnTo>
                  <a:lnTo>
                    <a:pt x="111" y="272"/>
                  </a:lnTo>
                  <a:lnTo>
                    <a:pt x="111" y="272"/>
                  </a:lnTo>
                  <a:lnTo>
                    <a:pt x="111" y="272"/>
                  </a:lnTo>
                  <a:lnTo>
                    <a:pt x="111" y="270"/>
                  </a:lnTo>
                  <a:lnTo>
                    <a:pt x="111" y="270"/>
                  </a:lnTo>
                  <a:lnTo>
                    <a:pt x="111" y="270"/>
                  </a:lnTo>
                  <a:lnTo>
                    <a:pt x="111" y="270"/>
                  </a:lnTo>
                  <a:lnTo>
                    <a:pt x="111" y="270"/>
                  </a:lnTo>
                  <a:lnTo>
                    <a:pt x="113" y="267"/>
                  </a:lnTo>
                  <a:lnTo>
                    <a:pt x="111" y="267"/>
                  </a:lnTo>
                  <a:lnTo>
                    <a:pt x="111" y="265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5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13" y="263"/>
                  </a:lnTo>
                  <a:lnTo>
                    <a:pt x="113" y="260"/>
                  </a:lnTo>
                  <a:lnTo>
                    <a:pt x="113" y="260"/>
                  </a:lnTo>
                  <a:lnTo>
                    <a:pt x="115" y="263"/>
                  </a:lnTo>
                  <a:lnTo>
                    <a:pt x="115" y="263"/>
                  </a:lnTo>
                  <a:lnTo>
                    <a:pt x="115" y="263"/>
                  </a:lnTo>
                  <a:lnTo>
                    <a:pt x="115" y="265"/>
                  </a:lnTo>
                  <a:lnTo>
                    <a:pt x="115" y="265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18" y="270"/>
                  </a:lnTo>
                  <a:lnTo>
                    <a:pt x="118" y="272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20" y="270"/>
                  </a:lnTo>
                  <a:lnTo>
                    <a:pt x="120" y="270"/>
                  </a:lnTo>
                  <a:lnTo>
                    <a:pt x="120" y="270"/>
                  </a:lnTo>
                  <a:lnTo>
                    <a:pt x="120" y="270"/>
                  </a:lnTo>
                  <a:lnTo>
                    <a:pt x="123" y="270"/>
                  </a:lnTo>
                  <a:lnTo>
                    <a:pt x="123" y="267"/>
                  </a:lnTo>
                  <a:lnTo>
                    <a:pt x="125" y="265"/>
                  </a:lnTo>
                  <a:lnTo>
                    <a:pt x="125" y="263"/>
                  </a:lnTo>
                  <a:lnTo>
                    <a:pt x="125" y="263"/>
                  </a:lnTo>
                  <a:lnTo>
                    <a:pt x="125" y="263"/>
                  </a:lnTo>
                  <a:lnTo>
                    <a:pt x="125" y="263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7" y="260"/>
                  </a:lnTo>
                  <a:lnTo>
                    <a:pt x="127" y="258"/>
                  </a:lnTo>
                  <a:lnTo>
                    <a:pt x="127" y="258"/>
                  </a:lnTo>
                  <a:lnTo>
                    <a:pt x="130" y="258"/>
                  </a:lnTo>
                  <a:lnTo>
                    <a:pt x="130" y="256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34" y="256"/>
                  </a:lnTo>
                  <a:lnTo>
                    <a:pt x="137" y="253"/>
                  </a:lnTo>
                  <a:lnTo>
                    <a:pt x="137" y="251"/>
                  </a:lnTo>
                  <a:lnTo>
                    <a:pt x="137" y="251"/>
                  </a:lnTo>
                  <a:lnTo>
                    <a:pt x="139" y="253"/>
                  </a:lnTo>
                  <a:lnTo>
                    <a:pt x="139" y="253"/>
                  </a:lnTo>
                  <a:lnTo>
                    <a:pt x="141" y="253"/>
                  </a:lnTo>
                  <a:lnTo>
                    <a:pt x="141" y="251"/>
                  </a:lnTo>
                  <a:lnTo>
                    <a:pt x="141" y="253"/>
                  </a:lnTo>
                  <a:lnTo>
                    <a:pt x="144" y="253"/>
                  </a:lnTo>
                  <a:lnTo>
                    <a:pt x="144" y="253"/>
                  </a:lnTo>
                  <a:lnTo>
                    <a:pt x="144" y="256"/>
                  </a:lnTo>
                  <a:lnTo>
                    <a:pt x="141" y="256"/>
                  </a:lnTo>
                  <a:lnTo>
                    <a:pt x="141" y="258"/>
                  </a:lnTo>
                  <a:lnTo>
                    <a:pt x="141" y="258"/>
                  </a:lnTo>
                  <a:lnTo>
                    <a:pt x="141" y="258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39" y="253"/>
                  </a:lnTo>
                  <a:lnTo>
                    <a:pt x="139" y="253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9" y="258"/>
                  </a:lnTo>
                  <a:lnTo>
                    <a:pt x="139" y="258"/>
                  </a:lnTo>
                  <a:lnTo>
                    <a:pt x="139" y="260"/>
                  </a:lnTo>
                  <a:lnTo>
                    <a:pt x="137" y="263"/>
                  </a:lnTo>
                  <a:lnTo>
                    <a:pt x="137" y="263"/>
                  </a:lnTo>
                  <a:lnTo>
                    <a:pt x="134" y="263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37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4" y="260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3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34" y="265"/>
                  </a:lnTo>
                  <a:lnTo>
                    <a:pt x="134" y="265"/>
                  </a:lnTo>
                  <a:lnTo>
                    <a:pt x="134" y="265"/>
                  </a:lnTo>
                  <a:lnTo>
                    <a:pt x="134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9" y="265"/>
                  </a:lnTo>
                  <a:lnTo>
                    <a:pt x="139" y="267"/>
                  </a:lnTo>
                  <a:lnTo>
                    <a:pt x="141" y="270"/>
                  </a:lnTo>
                  <a:lnTo>
                    <a:pt x="144" y="270"/>
                  </a:lnTo>
                  <a:lnTo>
                    <a:pt x="141" y="270"/>
                  </a:lnTo>
                  <a:lnTo>
                    <a:pt x="141" y="267"/>
                  </a:lnTo>
                  <a:lnTo>
                    <a:pt x="144" y="267"/>
                  </a:lnTo>
                  <a:lnTo>
                    <a:pt x="144" y="267"/>
                  </a:lnTo>
                  <a:lnTo>
                    <a:pt x="146" y="267"/>
                  </a:lnTo>
                  <a:lnTo>
                    <a:pt x="149" y="265"/>
                  </a:lnTo>
                  <a:lnTo>
                    <a:pt x="146" y="263"/>
                  </a:lnTo>
                  <a:lnTo>
                    <a:pt x="144" y="265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4" y="260"/>
                  </a:lnTo>
                  <a:lnTo>
                    <a:pt x="144" y="260"/>
                  </a:lnTo>
                  <a:lnTo>
                    <a:pt x="144" y="260"/>
                  </a:lnTo>
                  <a:lnTo>
                    <a:pt x="146" y="260"/>
                  </a:lnTo>
                  <a:lnTo>
                    <a:pt x="146" y="260"/>
                  </a:lnTo>
                  <a:lnTo>
                    <a:pt x="149" y="263"/>
                  </a:lnTo>
                  <a:lnTo>
                    <a:pt x="149" y="263"/>
                  </a:lnTo>
                  <a:lnTo>
                    <a:pt x="151" y="263"/>
                  </a:lnTo>
                  <a:lnTo>
                    <a:pt x="151" y="263"/>
                  </a:lnTo>
                  <a:lnTo>
                    <a:pt x="151" y="260"/>
                  </a:lnTo>
                  <a:lnTo>
                    <a:pt x="151" y="260"/>
                  </a:lnTo>
                  <a:lnTo>
                    <a:pt x="151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49" y="256"/>
                  </a:lnTo>
                  <a:lnTo>
                    <a:pt x="149" y="256"/>
                  </a:lnTo>
                  <a:lnTo>
                    <a:pt x="146" y="253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4" y="246"/>
                  </a:lnTo>
                  <a:lnTo>
                    <a:pt x="144" y="246"/>
                  </a:lnTo>
                  <a:lnTo>
                    <a:pt x="144" y="246"/>
                  </a:lnTo>
                  <a:lnTo>
                    <a:pt x="146" y="246"/>
                  </a:lnTo>
                  <a:lnTo>
                    <a:pt x="149" y="246"/>
                  </a:lnTo>
                  <a:lnTo>
                    <a:pt x="151" y="246"/>
                  </a:lnTo>
                  <a:lnTo>
                    <a:pt x="151" y="246"/>
                  </a:lnTo>
                  <a:lnTo>
                    <a:pt x="151" y="246"/>
                  </a:lnTo>
                  <a:lnTo>
                    <a:pt x="151" y="244"/>
                  </a:lnTo>
                  <a:lnTo>
                    <a:pt x="151" y="241"/>
                  </a:lnTo>
                  <a:lnTo>
                    <a:pt x="151" y="241"/>
                  </a:lnTo>
                  <a:lnTo>
                    <a:pt x="151" y="241"/>
                  </a:lnTo>
                  <a:lnTo>
                    <a:pt x="151" y="241"/>
                  </a:lnTo>
                  <a:lnTo>
                    <a:pt x="153" y="241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3" y="244"/>
                  </a:lnTo>
                  <a:lnTo>
                    <a:pt x="153" y="246"/>
                  </a:lnTo>
                  <a:lnTo>
                    <a:pt x="153" y="246"/>
                  </a:lnTo>
                  <a:lnTo>
                    <a:pt x="153" y="246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6" y="248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56" y="253"/>
                  </a:lnTo>
                  <a:lnTo>
                    <a:pt x="153" y="253"/>
                  </a:lnTo>
                  <a:lnTo>
                    <a:pt x="153" y="256"/>
                  </a:lnTo>
                  <a:lnTo>
                    <a:pt x="153" y="256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6"/>
                  </a:lnTo>
                  <a:lnTo>
                    <a:pt x="158" y="256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60" y="253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5" y="251"/>
                  </a:lnTo>
                  <a:lnTo>
                    <a:pt x="165" y="248"/>
                  </a:lnTo>
                  <a:lnTo>
                    <a:pt x="165" y="246"/>
                  </a:lnTo>
                  <a:lnTo>
                    <a:pt x="165" y="246"/>
                  </a:lnTo>
                  <a:lnTo>
                    <a:pt x="165" y="244"/>
                  </a:lnTo>
                  <a:lnTo>
                    <a:pt x="165" y="246"/>
                  </a:lnTo>
                  <a:lnTo>
                    <a:pt x="163" y="246"/>
                  </a:lnTo>
                  <a:lnTo>
                    <a:pt x="163" y="246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39"/>
                  </a:lnTo>
                  <a:lnTo>
                    <a:pt x="156" y="239"/>
                  </a:lnTo>
                  <a:lnTo>
                    <a:pt x="156" y="239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60" y="241"/>
                  </a:lnTo>
                  <a:lnTo>
                    <a:pt x="160" y="239"/>
                  </a:lnTo>
                  <a:lnTo>
                    <a:pt x="163" y="239"/>
                  </a:lnTo>
                  <a:lnTo>
                    <a:pt x="163" y="239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3" y="237"/>
                  </a:lnTo>
                  <a:lnTo>
                    <a:pt x="165" y="237"/>
                  </a:lnTo>
                  <a:lnTo>
                    <a:pt x="167" y="237"/>
                  </a:lnTo>
                  <a:lnTo>
                    <a:pt x="167" y="239"/>
                  </a:lnTo>
                  <a:lnTo>
                    <a:pt x="167" y="239"/>
                  </a:lnTo>
                  <a:lnTo>
                    <a:pt x="167" y="239"/>
                  </a:lnTo>
                  <a:lnTo>
                    <a:pt x="167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70" y="239"/>
                  </a:lnTo>
                  <a:lnTo>
                    <a:pt x="172" y="239"/>
                  </a:lnTo>
                  <a:lnTo>
                    <a:pt x="172" y="237"/>
                  </a:lnTo>
                  <a:lnTo>
                    <a:pt x="172" y="237"/>
                  </a:lnTo>
                  <a:lnTo>
                    <a:pt x="172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4"/>
                  </a:lnTo>
                  <a:lnTo>
                    <a:pt x="177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9" y="237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4" y="239"/>
                  </a:lnTo>
                  <a:lnTo>
                    <a:pt x="184" y="239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4" y="241"/>
                  </a:lnTo>
                  <a:lnTo>
                    <a:pt x="186" y="241"/>
                  </a:lnTo>
                  <a:lnTo>
                    <a:pt x="189" y="241"/>
                  </a:lnTo>
                  <a:lnTo>
                    <a:pt x="189" y="241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91" y="239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3" y="239"/>
                  </a:lnTo>
                  <a:lnTo>
                    <a:pt x="196" y="239"/>
                  </a:lnTo>
                  <a:lnTo>
                    <a:pt x="196" y="241"/>
                  </a:lnTo>
                  <a:lnTo>
                    <a:pt x="193" y="241"/>
                  </a:lnTo>
                  <a:lnTo>
                    <a:pt x="193" y="241"/>
                  </a:lnTo>
                  <a:lnTo>
                    <a:pt x="193" y="241"/>
                  </a:lnTo>
                  <a:lnTo>
                    <a:pt x="196" y="244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8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3" y="241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1" y="244"/>
                  </a:lnTo>
                  <a:lnTo>
                    <a:pt x="201" y="241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198" y="237"/>
                  </a:lnTo>
                  <a:lnTo>
                    <a:pt x="198" y="237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201" y="237"/>
                  </a:lnTo>
                  <a:lnTo>
                    <a:pt x="203" y="237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3" y="234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8" y="234"/>
                  </a:lnTo>
                  <a:lnTo>
                    <a:pt x="198" y="232"/>
                  </a:lnTo>
                  <a:lnTo>
                    <a:pt x="198" y="232"/>
                  </a:lnTo>
                  <a:lnTo>
                    <a:pt x="201" y="232"/>
                  </a:lnTo>
                  <a:lnTo>
                    <a:pt x="201" y="230"/>
                  </a:lnTo>
                  <a:lnTo>
                    <a:pt x="203" y="230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203" y="230"/>
                  </a:lnTo>
                  <a:lnTo>
                    <a:pt x="203" y="230"/>
                  </a:lnTo>
                  <a:lnTo>
                    <a:pt x="205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2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0" y="230"/>
                  </a:lnTo>
                  <a:lnTo>
                    <a:pt x="210" y="230"/>
                  </a:lnTo>
                  <a:lnTo>
                    <a:pt x="210" y="227"/>
                  </a:lnTo>
                  <a:lnTo>
                    <a:pt x="208" y="227"/>
                  </a:lnTo>
                  <a:lnTo>
                    <a:pt x="208" y="227"/>
                  </a:lnTo>
                  <a:lnTo>
                    <a:pt x="208" y="225"/>
                  </a:lnTo>
                  <a:lnTo>
                    <a:pt x="208" y="225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08" y="222"/>
                  </a:lnTo>
                  <a:lnTo>
                    <a:pt x="210" y="222"/>
                  </a:lnTo>
                  <a:lnTo>
                    <a:pt x="210" y="222"/>
                  </a:lnTo>
                  <a:lnTo>
                    <a:pt x="210" y="225"/>
                  </a:lnTo>
                  <a:lnTo>
                    <a:pt x="210" y="225"/>
                  </a:lnTo>
                  <a:lnTo>
                    <a:pt x="210" y="227"/>
                  </a:lnTo>
                  <a:lnTo>
                    <a:pt x="210" y="225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2" y="227"/>
                  </a:lnTo>
                  <a:lnTo>
                    <a:pt x="215" y="227"/>
                  </a:lnTo>
                  <a:lnTo>
                    <a:pt x="215" y="230"/>
                  </a:lnTo>
                  <a:lnTo>
                    <a:pt x="215" y="230"/>
                  </a:lnTo>
                  <a:lnTo>
                    <a:pt x="215" y="230"/>
                  </a:lnTo>
                  <a:lnTo>
                    <a:pt x="215" y="230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7" y="227"/>
                  </a:lnTo>
                  <a:lnTo>
                    <a:pt x="219" y="230"/>
                  </a:lnTo>
                  <a:lnTo>
                    <a:pt x="219" y="230"/>
                  </a:lnTo>
                  <a:lnTo>
                    <a:pt x="222" y="230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4" y="227"/>
                  </a:lnTo>
                  <a:lnTo>
                    <a:pt x="224" y="227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4" y="230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7" y="227"/>
                  </a:lnTo>
                  <a:lnTo>
                    <a:pt x="227" y="230"/>
                  </a:lnTo>
                  <a:lnTo>
                    <a:pt x="227" y="230"/>
                  </a:lnTo>
                  <a:lnTo>
                    <a:pt x="227" y="232"/>
                  </a:lnTo>
                  <a:lnTo>
                    <a:pt x="227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2"/>
                  </a:lnTo>
                  <a:lnTo>
                    <a:pt x="229" y="230"/>
                  </a:lnTo>
                  <a:lnTo>
                    <a:pt x="229" y="232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1" y="230"/>
                  </a:lnTo>
                  <a:lnTo>
                    <a:pt x="231" y="230"/>
                  </a:lnTo>
                  <a:lnTo>
                    <a:pt x="234" y="227"/>
                  </a:lnTo>
                  <a:lnTo>
                    <a:pt x="234" y="227"/>
                  </a:lnTo>
                  <a:lnTo>
                    <a:pt x="234" y="230"/>
                  </a:lnTo>
                  <a:lnTo>
                    <a:pt x="234" y="230"/>
                  </a:lnTo>
                  <a:lnTo>
                    <a:pt x="236" y="230"/>
                  </a:lnTo>
                  <a:lnTo>
                    <a:pt x="236" y="227"/>
                  </a:lnTo>
                  <a:lnTo>
                    <a:pt x="236" y="227"/>
                  </a:lnTo>
                  <a:lnTo>
                    <a:pt x="236" y="227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6" y="225"/>
                  </a:lnTo>
                  <a:lnTo>
                    <a:pt x="238" y="225"/>
                  </a:lnTo>
                  <a:lnTo>
                    <a:pt x="238" y="225"/>
                  </a:lnTo>
                  <a:lnTo>
                    <a:pt x="238" y="225"/>
                  </a:lnTo>
                  <a:lnTo>
                    <a:pt x="241" y="225"/>
                  </a:lnTo>
                  <a:lnTo>
                    <a:pt x="241" y="225"/>
                  </a:lnTo>
                  <a:lnTo>
                    <a:pt x="241" y="222"/>
                  </a:lnTo>
                  <a:lnTo>
                    <a:pt x="241" y="222"/>
                  </a:lnTo>
                  <a:lnTo>
                    <a:pt x="243" y="220"/>
                  </a:lnTo>
                  <a:lnTo>
                    <a:pt x="243" y="220"/>
                  </a:lnTo>
                  <a:lnTo>
                    <a:pt x="243" y="220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3" y="215"/>
                  </a:lnTo>
                  <a:lnTo>
                    <a:pt x="243" y="215"/>
                  </a:lnTo>
                  <a:lnTo>
                    <a:pt x="246" y="215"/>
                  </a:lnTo>
                  <a:lnTo>
                    <a:pt x="246" y="213"/>
                  </a:lnTo>
                  <a:lnTo>
                    <a:pt x="248" y="213"/>
                  </a:lnTo>
                  <a:lnTo>
                    <a:pt x="248" y="213"/>
                  </a:lnTo>
                  <a:lnTo>
                    <a:pt x="248" y="211"/>
                  </a:lnTo>
                  <a:lnTo>
                    <a:pt x="248" y="211"/>
                  </a:lnTo>
                  <a:lnTo>
                    <a:pt x="248" y="211"/>
                  </a:lnTo>
                  <a:lnTo>
                    <a:pt x="248" y="211"/>
                  </a:lnTo>
                  <a:lnTo>
                    <a:pt x="248" y="208"/>
                  </a:lnTo>
                  <a:lnTo>
                    <a:pt x="248" y="208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48" y="206"/>
                  </a:lnTo>
                  <a:lnTo>
                    <a:pt x="250" y="206"/>
                  </a:lnTo>
                  <a:lnTo>
                    <a:pt x="250" y="206"/>
                  </a:lnTo>
                  <a:lnTo>
                    <a:pt x="250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48" y="204"/>
                  </a:lnTo>
                  <a:lnTo>
                    <a:pt x="248" y="201"/>
                  </a:lnTo>
                  <a:lnTo>
                    <a:pt x="250" y="201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53" y="204"/>
                  </a:lnTo>
                  <a:lnTo>
                    <a:pt x="253" y="204"/>
                  </a:lnTo>
                  <a:lnTo>
                    <a:pt x="253" y="204"/>
                  </a:lnTo>
                  <a:lnTo>
                    <a:pt x="253" y="199"/>
                  </a:lnTo>
                  <a:lnTo>
                    <a:pt x="253" y="199"/>
                  </a:lnTo>
                  <a:lnTo>
                    <a:pt x="255" y="196"/>
                  </a:lnTo>
                  <a:lnTo>
                    <a:pt x="253" y="196"/>
                  </a:lnTo>
                  <a:lnTo>
                    <a:pt x="253" y="196"/>
                  </a:lnTo>
                  <a:lnTo>
                    <a:pt x="253" y="194"/>
                  </a:lnTo>
                  <a:lnTo>
                    <a:pt x="253" y="194"/>
                  </a:lnTo>
                  <a:lnTo>
                    <a:pt x="255" y="192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7" y="182"/>
                  </a:lnTo>
                  <a:lnTo>
                    <a:pt x="257" y="178"/>
                  </a:lnTo>
                  <a:lnTo>
                    <a:pt x="257" y="175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0" y="168"/>
                  </a:lnTo>
                  <a:close/>
                  <a:moveTo>
                    <a:pt x="219" y="232"/>
                  </a:moveTo>
                  <a:lnTo>
                    <a:pt x="219" y="232"/>
                  </a:lnTo>
                  <a:lnTo>
                    <a:pt x="219" y="232"/>
                  </a:lnTo>
                  <a:lnTo>
                    <a:pt x="219" y="232"/>
                  </a:lnTo>
                  <a:lnTo>
                    <a:pt x="219" y="232"/>
                  </a:lnTo>
                  <a:lnTo>
                    <a:pt x="219" y="232"/>
                  </a:lnTo>
                  <a:lnTo>
                    <a:pt x="219" y="234"/>
                  </a:lnTo>
                  <a:lnTo>
                    <a:pt x="219" y="234"/>
                  </a:lnTo>
                  <a:lnTo>
                    <a:pt x="219" y="234"/>
                  </a:lnTo>
                  <a:lnTo>
                    <a:pt x="219" y="234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2" y="232"/>
                  </a:lnTo>
                  <a:lnTo>
                    <a:pt x="222" y="232"/>
                  </a:lnTo>
                  <a:lnTo>
                    <a:pt x="219" y="232"/>
                  </a:lnTo>
                  <a:close/>
                  <a:moveTo>
                    <a:pt x="78" y="260"/>
                  </a:move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5" y="258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8" y="260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5" y="265"/>
                  </a:lnTo>
                  <a:lnTo>
                    <a:pt x="78" y="265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0"/>
                  </a:lnTo>
                  <a:close/>
                  <a:moveTo>
                    <a:pt x="141" y="298"/>
                  </a:moveTo>
                  <a:lnTo>
                    <a:pt x="141" y="298"/>
                  </a:lnTo>
                  <a:lnTo>
                    <a:pt x="141" y="296"/>
                  </a:lnTo>
                  <a:lnTo>
                    <a:pt x="139" y="296"/>
                  </a:lnTo>
                  <a:lnTo>
                    <a:pt x="141" y="296"/>
                  </a:lnTo>
                  <a:lnTo>
                    <a:pt x="141" y="293"/>
                  </a:lnTo>
                  <a:lnTo>
                    <a:pt x="139" y="293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6"/>
                  </a:lnTo>
                  <a:lnTo>
                    <a:pt x="139" y="298"/>
                  </a:lnTo>
                  <a:lnTo>
                    <a:pt x="141" y="298"/>
                  </a:lnTo>
                  <a:lnTo>
                    <a:pt x="141" y="298"/>
                  </a:lnTo>
                  <a:lnTo>
                    <a:pt x="141" y="298"/>
                  </a:lnTo>
                  <a:lnTo>
                    <a:pt x="141" y="298"/>
                  </a:lnTo>
                  <a:lnTo>
                    <a:pt x="141" y="298"/>
                  </a:lnTo>
                  <a:lnTo>
                    <a:pt x="141" y="298"/>
                  </a:lnTo>
                  <a:close/>
                  <a:moveTo>
                    <a:pt x="101" y="286"/>
                  </a:moveTo>
                  <a:lnTo>
                    <a:pt x="99" y="289"/>
                  </a:lnTo>
                  <a:lnTo>
                    <a:pt x="99" y="289"/>
                  </a:lnTo>
                  <a:lnTo>
                    <a:pt x="99" y="289"/>
                  </a:lnTo>
                  <a:lnTo>
                    <a:pt x="99" y="291"/>
                  </a:lnTo>
                  <a:lnTo>
                    <a:pt x="101" y="291"/>
                  </a:lnTo>
                  <a:lnTo>
                    <a:pt x="101" y="291"/>
                  </a:lnTo>
                  <a:lnTo>
                    <a:pt x="101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4" y="289"/>
                  </a:lnTo>
                  <a:lnTo>
                    <a:pt x="101" y="289"/>
                  </a:lnTo>
                  <a:lnTo>
                    <a:pt x="101" y="286"/>
                  </a:lnTo>
                  <a:lnTo>
                    <a:pt x="101" y="286"/>
                  </a:lnTo>
                  <a:close/>
                  <a:moveTo>
                    <a:pt x="106" y="289"/>
                  </a:moveTo>
                  <a:lnTo>
                    <a:pt x="106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8" y="289"/>
                  </a:lnTo>
                  <a:lnTo>
                    <a:pt x="106" y="289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08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6"/>
                  </a:lnTo>
                  <a:lnTo>
                    <a:pt x="106" y="289"/>
                  </a:lnTo>
                  <a:lnTo>
                    <a:pt x="106" y="289"/>
                  </a:lnTo>
                  <a:close/>
                  <a:moveTo>
                    <a:pt x="82" y="277"/>
                  </a:move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89" y="272"/>
                  </a:lnTo>
                  <a:lnTo>
                    <a:pt x="92" y="272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2" y="265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89" y="265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7" y="263"/>
                  </a:lnTo>
                  <a:lnTo>
                    <a:pt x="85" y="263"/>
                  </a:lnTo>
                  <a:lnTo>
                    <a:pt x="85" y="263"/>
                  </a:lnTo>
                  <a:lnTo>
                    <a:pt x="87" y="263"/>
                  </a:lnTo>
                  <a:lnTo>
                    <a:pt x="87" y="265"/>
                  </a:lnTo>
                  <a:lnTo>
                    <a:pt x="87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5" y="267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2" y="270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72"/>
                  </a:lnTo>
                  <a:lnTo>
                    <a:pt x="80" y="275"/>
                  </a:lnTo>
                  <a:lnTo>
                    <a:pt x="80" y="272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5"/>
                  </a:lnTo>
                  <a:lnTo>
                    <a:pt x="80" y="277"/>
                  </a:lnTo>
                  <a:lnTo>
                    <a:pt x="80" y="277"/>
                  </a:lnTo>
                  <a:lnTo>
                    <a:pt x="82" y="277"/>
                  </a:lnTo>
                  <a:lnTo>
                    <a:pt x="82" y="277"/>
                  </a:lnTo>
                  <a:close/>
                  <a:moveTo>
                    <a:pt x="115" y="272"/>
                  </a:moveTo>
                  <a:lnTo>
                    <a:pt x="115" y="270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5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5" y="272"/>
                  </a:lnTo>
                  <a:lnTo>
                    <a:pt x="115" y="272"/>
                  </a:lnTo>
                  <a:lnTo>
                    <a:pt x="115" y="272"/>
                  </a:lnTo>
                  <a:lnTo>
                    <a:pt x="115" y="272"/>
                  </a:lnTo>
                  <a:close/>
                  <a:moveTo>
                    <a:pt x="123" y="331"/>
                  </a:moveTo>
                  <a:lnTo>
                    <a:pt x="123" y="331"/>
                  </a:lnTo>
                  <a:lnTo>
                    <a:pt x="120" y="331"/>
                  </a:lnTo>
                  <a:lnTo>
                    <a:pt x="120" y="331"/>
                  </a:lnTo>
                  <a:lnTo>
                    <a:pt x="120" y="329"/>
                  </a:lnTo>
                  <a:lnTo>
                    <a:pt x="120" y="329"/>
                  </a:lnTo>
                  <a:lnTo>
                    <a:pt x="118" y="327"/>
                  </a:lnTo>
                  <a:lnTo>
                    <a:pt x="115" y="327"/>
                  </a:lnTo>
                  <a:lnTo>
                    <a:pt x="115" y="327"/>
                  </a:lnTo>
                  <a:lnTo>
                    <a:pt x="113" y="327"/>
                  </a:lnTo>
                  <a:lnTo>
                    <a:pt x="111" y="327"/>
                  </a:lnTo>
                  <a:lnTo>
                    <a:pt x="108" y="327"/>
                  </a:lnTo>
                  <a:lnTo>
                    <a:pt x="106" y="327"/>
                  </a:lnTo>
                  <a:lnTo>
                    <a:pt x="104" y="329"/>
                  </a:lnTo>
                  <a:lnTo>
                    <a:pt x="99" y="329"/>
                  </a:lnTo>
                  <a:lnTo>
                    <a:pt x="97" y="329"/>
                  </a:lnTo>
                  <a:lnTo>
                    <a:pt x="92" y="331"/>
                  </a:lnTo>
                  <a:lnTo>
                    <a:pt x="89" y="331"/>
                  </a:lnTo>
                  <a:lnTo>
                    <a:pt x="87" y="334"/>
                  </a:lnTo>
                  <a:lnTo>
                    <a:pt x="87" y="334"/>
                  </a:lnTo>
                  <a:lnTo>
                    <a:pt x="85" y="336"/>
                  </a:lnTo>
                  <a:lnTo>
                    <a:pt x="82" y="338"/>
                  </a:lnTo>
                  <a:lnTo>
                    <a:pt x="82" y="338"/>
                  </a:lnTo>
                  <a:lnTo>
                    <a:pt x="82" y="341"/>
                  </a:lnTo>
                  <a:lnTo>
                    <a:pt x="80" y="343"/>
                  </a:lnTo>
                  <a:lnTo>
                    <a:pt x="82" y="343"/>
                  </a:lnTo>
                  <a:lnTo>
                    <a:pt x="82" y="346"/>
                  </a:lnTo>
                  <a:lnTo>
                    <a:pt x="85" y="346"/>
                  </a:lnTo>
                  <a:lnTo>
                    <a:pt x="85" y="348"/>
                  </a:lnTo>
                  <a:lnTo>
                    <a:pt x="87" y="348"/>
                  </a:lnTo>
                  <a:lnTo>
                    <a:pt x="87" y="348"/>
                  </a:lnTo>
                  <a:lnTo>
                    <a:pt x="89" y="348"/>
                  </a:lnTo>
                  <a:lnTo>
                    <a:pt x="89" y="346"/>
                  </a:lnTo>
                  <a:lnTo>
                    <a:pt x="94" y="346"/>
                  </a:lnTo>
                  <a:lnTo>
                    <a:pt x="97" y="346"/>
                  </a:lnTo>
                  <a:lnTo>
                    <a:pt x="99" y="346"/>
                  </a:lnTo>
                  <a:lnTo>
                    <a:pt x="101" y="346"/>
                  </a:lnTo>
                  <a:lnTo>
                    <a:pt x="104" y="346"/>
                  </a:lnTo>
                  <a:lnTo>
                    <a:pt x="106" y="346"/>
                  </a:lnTo>
                  <a:lnTo>
                    <a:pt x="111" y="343"/>
                  </a:lnTo>
                  <a:lnTo>
                    <a:pt x="113" y="341"/>
                  </a:lnTo>
                  <a:lnTo>
                    <a:pt x="115" y="343"/>
                  </a:lnTo>
                  <a:lnTo>
                    <a:pt x="115" y="341"/>
                  </a:lnTo>
                  <a:lnTo>
                    <a:pt x="115" y="341"/>
                  </a:lnTo>
                  <a:lnTo>
                    <a:pt x="118" y="341"/>
                  </a:lnTo>
                  <a:lnTo>
                    <a:pt x="118" y="341"/>
                  </a:lnTo>
                  <a:lnTo>
                    <a:pt x="118" y="338"/>
                  </a:lnTo>
                  <a:lnTo>
                    <a:pt x="118" y="338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120" y="334"/>
                  </a:lnTo>
                  <a:lnTo>
                    <a:pt x="120" y="334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3" y="331"/>
                  </a:lnTo>
                  <a:close/>
                  <a:moveTo>
                    <a:pt x="101" y="286"/>
                  </a:move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1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4"/>
                  </a:lnTo>
                  <a:lnTo>
                    <a:pt x="101" y="286"/>
                  </a:lnTo>
                  <a:close/>
                  <a:moveTo>
                    <a:pt x="118" y="277"/>
                  </a:moveTo>
                  <a:lnTo>
                    <a:pt x="118" y="277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7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5" y="279"/>
                  </a:lnTo>
                  <a:lnTo>
                    <a:pt x="115" y="277"/>
                  </a:lnTo>
                  <a:lnTo>
                    <a:pt x="115" y="277"/>
                  </a:lnTo>
                  <a:lnTo>
                    <a:pt x="115" y="279"/>
                  </a:lnTo>
                  <a:lnTo>
                    <a:pt x="115" y="279"/>
                  </a:lnTo>
                  <a:lnTo>
                    <a:pt x="115" y="279"/>
                  </a:lnTo>
                  <a:lnTo>
                    <a:pt x="115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9"/>
                  </a:lnTo>
                  <a:lnTo>
                    <a:pt x="118" y="277"/>
                  </a:lnTo>
                  <a:lnTo>
                    <a:pt x="118" y="277"/>
                  </a:lnTo>
                  <a:lnTo>
                    <a:pt x="120" y="277"/>
                  </a:lnTo>
                  <a:lnTo>
                    <a:pt x="120" y="277"/>
                  </a:lnTo>
                  <a:lnTo>
                    <a:pt x="118" y="277"/>
                  </a:lnTo>
                  <a:lnTo>
                    <a:pt x="118" y="277"/>
                  </a:lnTo>
                  <a:close/>
                  <a:moveTo>
                    <a:pt x="130" y="277"/>
                  </a:move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7" y="275"/>
                  </a:lnTo>
                  <a:lnTo>
                    <a:pt x="125" y="275"/>
                  </a:lnTo>
                  <a:lnTo>
                    <a:pt x="125" y="275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5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5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27" y="279"/>
                  </a:lnTo>
                  <a:lnTo>
                    <a:pt x="127" y="279"/>
                  </a:lnTo>
                  <a:lnTo>
                    <a:pt x="127" y="279"/>
                  </a:lnTo>
                  <a:lnTo>
                    <a:pt x="127" y="277"/>
                  </a:lnTo>
                  <a:lnTo>
                    <a:pt x="130" y="277"/>
                  </a:lnTo>
                  <a:lnTo>
                    <a:pt x="127" y="277"/>
                  </a:lnTo>
                  <a:lnTo>
                    <a:pt x="127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lnTo>
                    <a:pt x="130" y="277"/>
                  </a:lnTo>
                  <a:close/>
                  <a:moveTo>
                    <a:pt x="137" y="267"/>
                  </a:moveTo>
                  <a:lnTo>
                    <a:pt x="134" y="267"/>
                  </a:lnTo>
                  <a:lnTo>
                    <a:pt x="134" y="267"/>
                  </a:lnTo>
                  <a:lnTo>
                    <a:pt x="132" y="267"/>
                  </a:lnTo>
                  <a:lnTo>
                    <a:pt x="132" y="267"/>
                  </a:lnTo>
                  <a:lnTo>
                    <a:pt x="130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2" y="270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4" y="272"/>
                  </a:lnTo>
                  <a:lnTo>
                    <a:pt x="137" y="272"/>
                  </a:lnTo>
                  <a:lnTo>
                    <a:pt x="137" y="272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7" y="267"/>
                  </a:lnTo>
                  <a:lnTo>
                    <a:pt x="137" y="267"/>
                  </a:lnTo>
                  <a:close/>
                  <a:moveTo>
                    <a:pt x="111" y="277"/>
                  </a:moveTo>
                  <a:lnTo>
                    <a:pt x="111" y="277"/>
                  </a:lnTo>
                  <a:lnTo>
                    <a:pt x="111" y="277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8" y="272"/>
                  </a:lnTo>
                  <a:lnTo>
                    <a:pt x="106" y="275"/>
                  </a:lnTo>
                  <a:lnTo>
                    <a:pt x="106" y="275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8" y="277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08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1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3" y="279"/>
                  </a:lnTo>
                  <a:lnTo>
                    <a:pt x="111" y="277"/>
                  </a:lnTo>
                  <a:lnTo>
                    <a:pt x="111" y="277"/>
                  </a:lnTo>
                  <a:close/>
                  <a:moveTo>
                    <a:pt x="118" y="286"/>
                  </a:moveTo>
                  <a:lnTo>
                    <a:pt x="118" y="286"/>
                  </a:lnTo>
                  <a:lnTo>
                    <a:pt x="118" y="286"/>
                  </a:lnTo>
                  <a:lnTo>
                    <a:pt x="118" y="286"/>
                  </a:lnTo>
                  <a:lnTo>
                    <a:pt x="118" y="286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18" y="289"/>
                  </a:lnTo>
                  <a:lnTo>
                    <a:pt x="120" y="289"/>
                  </a:lnTo>
                  <a:lnTo>
                    <a:pt x="120" y="289"/>
                  </a:lnTo>
                  <a:lnTo>
                    <a:pt x="120" y="289"/>
                  </a:lnTo>
                  <a:lnTo>
                    <a:pt x="120" y="289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20" y="286"/>
                  </a:lnTo>
                  <a:lnTo>
                    <a:pt x="118" y="284"/>
                  </a:lnTo>
                  <a:lnTo>
                    <a:pt x="118" y="2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6C8B2E67-21D2-436F-896B-1BE18C86A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172" y="5731004"/>
              <a:ext cx="22158" cy="11662"/>
            </a:xfrm>
            <a:custGeom>
              <a:avLst/>
              <a:gdLst>
                <a:gd name="T0" fmla="*/ 19 w 19"/>
                <a:gd name="T1" fmla="*/ 5 h 10"/>
                <a:gd name="T2" fmla="*/ 19 w 19"/>
                <a:gd name="T3" fmla="*/ 5 h 10"/>
                <a:gd name="T4" fmla="*/ 17 w 19"/>
                <a:gd name="T5" fmla="*/ 5 h 10"/>
                <a:gd name="T6" fmla="*/ 17 w 19"/>
                <a:gd name="T7" fmla="*/ 3 h 10"/>
                <a:gd name="T8" fmla="*/ 12 w 19"/>
                <a:gd name="T9" fmla="*/ 0 h 10"/>
                <a:gd name="T10" fmla="*/ 10 w 19"/>
                <a:gd name="T11" fmla="*/ 0 h 10"/>
                <a:gd name="T12" fmla="*/ 10 w 19"/>
                <a:gd name="T13" fmla="*/ 0 h 10"/>
                <a:gd name="T14" fmla="*/ 7 w 19"/>
                <a:gd name="T15" fmla="*/ 0 h 10"/>
                <a:gd name="T16" fmla="*/ 7 w 19"/>
                <a:gd name="T17" fmla="*/ 3 h 10"/>
                <a:gd name="T18" fmla="*/ 5 w 19"/>
                <a:gd name="T19" fmla="*/ 3 h 10"/>
                <a:gd name="T20" fmla="*/ 5 w 19"/>
                <a:gd name="T21" fmla="*/ 3 h 10"/>
                <a:gd name="T22" fmla="*/ 5 w 19"/>
                <a:gd name="T23" fmla="*/ 3 h 10"/>
                <a:gd name="T24" fmla="*/ 2 w 19"/>
                <a:gd name="T25" fmla="*/ 3 h 10"/>
                <a:gd name="T26" fmla="*/ 2 w 19"/>
                <a:gd name="T27" fmla="*/ 3 h 10"/>
                <a:gd name="T28" fmla="*/ 2 w 19"/>
                <a:gd name="T29" fmla="*/ 3 h 10"/>
                <a:gd name="T30" fmla="*/ 2 w 19"/>
                <a:gd name="T31" fmla="*/ 5 h 10"/>
                <a:gd name="T32" fmla="*/ 0 w 19"/>
                <a:gd name="T33" fmla="*/ 7 h 10"/>
                <a:gd name="T34" fmla="*/ 0 w 19"/>
                <a:gd name="T35" fmla="*/ 7 h 10"/>
                <a:gd name="T36" fmla="*/ 0 w 19"/>
                <a:gd name="T37" fmla="*/ 7 h 10"/>
                <a:gd name="T38" fmla="*/ 2 w 19"/>
                <a:gd name="T39" fmla="*/ 7 h 10"/>
                <a:gd name="T40" fmla="*/ 5 w 19"/>
                <a:gd name="T41" fmla="*/ 7 h 10"/>
                <a:gd name="T42" fmla="*/ 5 w 19"/>
                <a:gd name="T43" fmla="*/ 7 h 10"/>
                <a:gd name="T44" fmla="*/ 7 w 19"/>
                <a:gd name="T45" fmla="*/ 10 h 10"/>
                <a:gd name="T46" fmla="*/ 7 w 19"/>
                <a:gd name="T47" fmla="*/ 10 h 10"/>
                <a:gd name="T48" fmla="*/ 7 w 19"/>
                <a:gd name="T49" fmla="*/ 10 h 10"/>
                <a:gd name="T50" fmla="*/ 7 w 19"/>
                <a:gd name="T51" fmla="*/ 10 h 10"/>
                <a:gd name="T52" fmla="*/ 10 w 19"/>
                <a:gd name="T53" fmla="*/ 10 h 10"/>
                <a:gd name="T54" fmla="*/ 10 w 19"/>
                <a:gd name="T55" fmla="*/ 10 h 10"/>
                <a:gd name="T56" fmla="*/ 12 w 19"/>
                <a:gd name="T57" fmla="*/ 10 h 10"/>
                <a:gd name="T58" fmla="*/ 12 w 19"/>
                <a:gd name="T59" fmla="*/ 10 h 10"/>
                <a:gd name="T60" fmla="*/ 12 w 19"/>
                <a:gd name="T61" fmla="*/ 10 h 10"/>
                <a:gd name="T62" fmla="*/ 12 w 19"/>
                <a:gd name="T63" fmla="*/ 10 h 10"/>
                <a:gd name="T64" fmla="*/ 14 w 19"/>
                <a:gd name="T65" fmla="*/ 7 h 10"/>
                <a:gd name="T66" fmla="*/ 14 w 19"/>
                <a:gd name="T67" fmla="*/ 7 h 10"/>
                <a:gd name="T68" fmla="*/ 17 w 19"/>
                <a:gd name="T69" fmla="*/ 7 h 10"/>
                <a:gd name="T70" fmla="*/ 17 w 19"/>
                <a:gd name="T71" fmla="*/ 7 h 10"/>
                <a:gd name="T72" fmla="*/ 19 w 19"/>
                <a:gd name="T73" fmla="*/ 7 h 10"/>
                <a:gd name="T74" fmla="*/ 19 w 19"/>
                <a:gd name="T75" fmla="*/ 5 h 10"/>
                <a:gd name="T76" fmla="*/ 19 w 19"/>
                <a:gd name="T77" fmla="*/ 5 h 10"/>
                <a:gd name="T78" fmla="*/ 19 w 19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10">
                  <a:moveTo>
                    <a:pt x="19" y="5"/>
                  </a:moveTo>
                  <a:lnTo>
                    <a:pt x="19" y="5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FEEB5547-A98C-4434-8461-71CCC22E5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8682" y="2937890"/>
              <a:ext cx="868839" cy="601773"/>
            </a:xfrm>
            <a:custGeom>
              <a:avLst/>
              <a:gdLst>
                <a:gd name="T0" fmla="*/ 670 w 745"/>
                <a:gd name="T1" fmla="*/ 301 h 516"/>
                <a:gd name="T2" fmla="*/ 528 w 745"/>
                <a:gd name="T3" fmla="*/ 199 h 516"/>
                <a:gd name="T4" fmla="*/ 506 w 745"/>
                <a:gd name="T5" fmla="*/ 149 h 516"/>
                <a:gd name="T6" fmla="*/ 459 w 745"/>
                <a:gd name="T7" fmla="*/ 116 h 516"/>
                <a:gd name="T8" fmla="*/ 402 w 745"/>
                <a:gd name="T9" fmla="*/ 88 h 516"/>
                <a:gd name="T10" fmla="*/ 393 w 745"/>
                <a:gd name="T11" fmla="*/ 59 h 516"/>
                <a:gd name="T12" fmla="*/ 362 w 745"/>
                <a:gd name="T13" fmla="*/ 33 h 516"/>
                <a:gd name="T14" fmla="*/ 301 w 745"/>
                <a:gd name="T15" fmla="*/ 10 h 516"/>
                <a:gd name="T16" fmla="*/ 301 w 745"/>
                <a:gd name="T17" fmla="*/ 24 h 516"/>
                <a:gd name="T18" fmla="*/ 282 w 745"/>
                <a:gd name="T19" fmla="*/ 45 h 516"/>
                <a:gd name="T20" fmla="*/ 242 w 745"/>
                <a:gd name="T21" fmla="*/ 97 h 516"/>
                <a:gd name="T22" fmla="*/ 159 w 745"/>
                <a:gd name="T23" fmla="*/ 107 h 516"/>
                <a:gd name="T24" fmla="*/ 74 w 745"/>
                <a:gd name="T25" fmla="*/ 36 h 516"/>
                <a:gd name="T26" fmla="*/ 7 w 745"/>
                <a:gd name="T27" fmla="*/ 81 h 516"/>
                <a:gd name="T28" fmla="*/ 17 w 745"/>
                <a:gd name="T29" fmla="*/ 100 h 516"/>
                <a:gd name="T30" fmla="*/ 22 w 745"/>
                <a:gd name="T31" fmla="*/ 107 h 516"/>
                <a:gd name="T32" fmla="*/ 26 w 745"/>
                <a:gd name="T33" fmla="*/ 59 h 516"/>
                <a:gd name="T34" fmla="*/ 78 w 745"/>
                <a:gd name="T35" fmla="*/ 64 h 516"/>
                <a:gd name="T36" fmla="*/ 104 w 745"/>
                <a:gd name="T37" fmla="*/ 104 h 516"/>
                <a:gd name="T38" fmla="*/ 123 w 745"/>
                <a:gd name="T39" fmla="*/ 130 h 516"/>
                <a:gd name="T40" fmla="*/ 97 w 745"/>
                <a:gd name="T41" fmla="*/ 135 h 516"/>
                <a:gd name="T42" fmla="*/ 90 w 745"/>
                <a:gd name="T43" fmla="*/ 147 h 516"/>
                <a:gd name="T44" fmla="*/ 67 w 745"/>
                <a:gd name="T45" fmla="*/ 147 h 516"/>
                <a:gd name="T46" fmla="*/ 59 w 745"/>
                <a:gd name="T47" fmla="*/ 140 h 516"/>
                <a:gd name="T48" fmla="*/ 45 w 745"/>
                <a:gd name="T49" fmla="*/ 140 h 516"/>
                <a:gd name="T50" fmla="*/ 29 w 745"/>
                <a:gd name="T51" fmla="*/ 126 h 516"/>
                <a:gd name="T52" fmla="*/ 22 w 745"/>
                <a:gd name="T53" fmla="*/ 154 h 516"/>
                <a:gd name="T54" fmla="*/ 33 w 745"/>
                <a:gd name="T55" fmla="*/ 213 h 516"/>
                <a:gd name="T56" fmla="*/ 36 w 745"/>
                <a:gd name="T57" fmla="*/ 197 h 516"/>
                <a:gd name="T58" fmla="*/ 59 w 745"/>
                <a:gd name="T59" fmla="*/ 197 h 516"/>
                <a:gd name="T60" fmla="*/ 52 w 745"/>
                <a:gd name="T61" fmla="*/ 218 h 516"/>
                <a:gd name="T62" fmla="*/ 67 w 745"/>
                <a:gd name="T63" fmla="*/ 225 h 516"/>
                <a:gd name="T64" fmla="*/ 55 w 745"/>
                <a:gd name="T65" fmla="*/ 227 h 516"/>
                <a:gd name="T66" fmla="*/ 38 w 745"/>
                <a:gd name="T67" fmla="*/ 242 h 516"/>
                <a:gd name="T68" fmla="*/ 48 w 745"/>
                <a:gd name="T69" fmla="*/ 239 h 516"/>
                <a:gd name="T70" fmla="*/ 62 w 745"/>
                <a:gd name="T71" fmla="*/ 242 h 516"/>
                <a:gd name="T72" fmla="*/ 67 w 745"/>
                <a:gd name="T73" fmla="*/ 251 h 516"/>
                <a:gd name="T74" fmla="*/ 76 w 745"/>
                <a:gd name="T75" fmla="*/ 263 h 516"/>
                <a:gd name="T76" fmla="*/ 74 w 745"/>
                <a:gd name="T77" fmla="*/ 296 h 516"/>
                <a:gd name="T78" fmla="*/ 97 w 745"/>
                <a:gd name="T79" fmla="*/ 372 h 516"/>
                <a:gd name="T80" fmla="*/ 126 w 745"/>
                <a:gd name="T81" fmla="*/ 348 h 516"/>
                <a:gd name="T82" fmla="*/ 178 w 745"/>
                <a:gd name="T83" fmla="*/ 322 h 516"/>
                <a:gd name="T84" fmla="*/ 218 w 745"/>
                <a:gd name="T85" fmla="*/ 315 h 516"/>
                <a:gd name="T86" fmla="*/ 253 w 745"/>
                <a:gd name="T87" fmla="*/ 317 h 516"/>
                <a:gd name="T88" fmla="*/ 282 w 745"/>
                <a:gd name="T89" fmla="*/ 339 h 516"/>
                <a:gd name="T90" fmla="*/ 317 w 745"/>
                <a:gd name="T91" fmla="*/ 353 h 516"/>
                <a:gd name="T92" fmla="*/ 346 w 745"/>
                <a:gd name="T93" fmla="*/ 355 h 516"/>
                <a:gd name="T94" fmla="*/ 369 w 745"/>
                <a:gd name="T95" fmla="*/ 381 h 516"/>
                <a:gd name="T96" fmla="*/ 412 w 745"/>
                <a:gd name="T97" fmla="*/ 417 h 516"/>
                <a:gd name="T98" fmla="*/ 457 w 745"/>
                <a:gd name="T99" fmla="*/ 440 h 516"/>
                <a:gd name="T100" fmla="*/ 457 w 745"/>
                <a:gd name="T101" fmla="*/ 462 h 516"/>
                <a:gd name="T102" fmla="*/ 466 w 745"/>
                <a:gd name="T103" fmla="*/ 483 h 516"/>
                <a:gd name="T104" fmla="*/ 509 w 745"/>
                <a:gd name="T105" fmla="*/ 504 h 516"/>
                <a:gd name="T106" fmla="*/ 544 w 745"/>
                <a:gd name="T107" fmla="*/ 504 h 516"/>
                <a:gd name="T108" fmla="*/ 558 w 745"/>
                <a:gd name="T109" fmla="*/ 474 h 516"/>
                <a:gd name="T110" fmla="*/ 613 w 745"/>
                <a:gd name="T111" fmla="*/ 450 h 516"/>
                <a:gd name="T112" fmla="*/ 646 w 745"/>
                <a:gd name="T113" fmla="*/ 403 h 516"/>
                <a:gd name="T114" fmla="*/ 698 w 745"/>
                <a:gd name="T115" fmla="*/ 360 h 516"/>
                <a:gd name="T116" fmla="*/ 731 w 745"/>
                <a:gd name="T117" fmla="*/ 372 h 516"/>
                <a:gd name="T118" fmla="*/ 33 w 745"/>
                <a:gd name="T119" fmla="*/ 272 h 516"/>
                <a:gd name="T120" fmla="*/ 55 w 745"/>
                <a:gd name="T121" fmla="*/ 227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5" h="516">
                  <a:moveTo>
                    <a:pt x="743" y="332"/>
                  </a:moveTo>
                  <a:lnTo>
                    <a:pt x="743" y="329"/>
                  </a:lnTo>
                  <a:lnTo>
                    <a:pt x="743" y="329"/>
                  </a:lnTo>
                  <a:lnTo>
                    <a:pt x="743" y="329"/>
                  </a:lnTo>
                  <a:lnTo>
                    <a:pt x="741" y="329"/>
                  </a:lnTo>
                  <a:lnTo>
                    <a:pt x="741" y="327"/>
                  </a:lnTo>
                  <a:lnTo>
                    <a:pt x="738" y="327"/>
                  </a:lnTo>
                  <a:lnTo>
                    <a:pt x="734" y="327"/>
                  </a:lnTo>
                  <a:lnTo>
                    <a:pt x="731" y="327"/>
                  </a:lnTo>
                  <a:lnTo>
                    <a:pt x="726" y="325"/>
                  </a:lnTo>
                  <a:lnTo>
                    <a:pt x="724" y="322"/>
                  </a:lnTo>
                  <a:lnTo>
                    <a:pt x="722" y="320"/>
                  </a:lnTo>
                  <a:lnTo>
                    <a:pt x="722" y="320"/>
                  </a:lnTo>
                  <a:lnTo>
                    <a:pt x="717" y="317"/>
                  </a:lnTo>
                  <a:lnTo>
                    <a:pt x="715" y="315"/>
                  </a:lnTo>
                  <a:lnTo>
                    <a:pt x="712" y="315"/>
                  </a:lnTo>
                  <a:lnTo>
                    <a:pt x="710" y="315"/>
                  </a:lnTo>
                  <a:lnTo>
                    <a:pt x="705" y="310"/>
                  </a:lnTo>
                  <a:lnTo>
                    <a:pt x="703" y="310"/>
                  </a:lnTo>
                  <a:lnTo>
                    <a:pt x="700" y="313"/>
                  </a:lnTo>
                  <a:lnTo>
                    <a:pt x="698" y="315"/>
                  </a:lnTo>
                  <a:lnTo>
                    <a:pt x="698" y="315"/>
                  </a:lnTo>
                  <a:lnTo>
                    <a:pt x="693" y="315"/>
                  </a:lnTo>
                  <a:lnTo>
                    <a:pt x="691" y="313"/>
                  </a:lnTo>
                  <a:lnTo>
                    <a:pt x="681" y="308"/>
                  </a:lnTo>
                  <a:lnTo>
                    <a:pt x="677" y="306"/>
                  </a:lnTo>
                  <a:lnTo>
                    <a:pt x="670" y="301"/>
                  </a:lnTo>
                  <a:lnTo>
                    <a:pt x="665" y="296"/>
                  </a:lnTo>
                  <a:lnTo>
                    <a:pt x="658" y="289"/>
                  </a:lnTo>
                  <a:lnTo>
                    <a:pt x="653" y="287"/>
                  </a:lnTo>
                  <a:lnTo>
                    <a:pt x="646" y="284"/>
                  </a:lnTo>
                  <a:lnTo>
                    <a:pt x="639" y="280"/>
                  </a:lnTo>
                  <a:lnTo>
                    <a:pt x="627" y="270"/>
                  </a:lnTo>
                  <a:lnTo>
                    <a:pt x="625" y="268"/>
                  </a:lnTo>
                  <a:lnTo>
                    <a:pt x="625" y="265"/>
                  </a:lnTo>
                  <a:lnTo>
                    <a:pt x="622" y="263"/>
                  </a:lnTo>
                  <a:lnTo>
                    <a:pt x="620" y="265"/>
                  </a:lnTo>
                  <a:lnTo>
                    <a:pt x="618" y="265"/>
                  </a:lnTo>
                  <a:lnTo>
                    <a:pt x="615" y="268"/>
                  </a:lnTo>
                  <a:lnTo>
                    <a:pt x="613" y="265"/>
                  </a:lnTo>
                  <a:lnTo>
                    <a:pt x="613" y="265"/>
                  </a:lnTo>
                  <a:lnTo>
                    <a:pt x="603" y="261"/>
                  </a:lnTo>
                  <a:lnTo>
                    <a:pt x="596" y="254"/>
                  </a:lnTo>
                  <a:lnTo>
                    <a:pt x="592" y="251"/>
                  </a:lnTo>
                  <a:lnTo>
                    <a:pt x="587" y="246"/>
                  </a:lnTo>
                  <a:lnTo>
                    <a:pt x="582" y="239"/>
                  </a:lnTo>
                  <a:lnTo>
                    <a:pt x="580" y="237"/>
                  </a:lnTo>
                  <a:lnTo>
                    <a:pt x="570" y="230"/>
                  </a:lnTo>
                  <a:lnTo>
                    <a:pt x="554" y="218"/>
                  </a:lnTo>
                  <a:lnTo>
                    <a:pt x="547" y="213"/>
                  </a:lnTo>
                  <a:lnTo>
                    <a:pt x="540" y="206"/>
                  </a:lnTo>
                  <a:lnTo>
                    <a:pt x="532" y="204"/>
                  </a:lnTo>
                  <a:lnTo>
                    <a:pt x="530" y="199"/>
                  </a:lnTo>
                  <a:lnTo>
                    <a:pt x="528" y="199"/>
                  </a:lnTo>
                  <a:lnTo>
                    <a:pt x="525" y="194"/>
                  </a:lnTo>
                  <a:lnTo>
                    <a:pt x="525" y="192"/>
                  </a:lnTo>
                  <a:lnTo>
                    <a:pt x="523" y="190"/>
                  </a:lnTo>
                  <a:lnTo>
                    <a:pt x="523" y="187"/>
                  </a:lnTo>
                  <a:lnTo>
                    <a:pt x="523" y="185"/>
                  </a:lnTo>
                  <a:lnTo>
                    <a:pt x="523" y="185"/>
                  </a:lnTo>
                  <a:lnTo>
                    <a:pt x="525" y="183"/>
                  </a:lnTo>
                  <a:lnTo>
                    <a:pt x="523" y="183"/>
                  </a:lnTo>
                  <a:lnTo>
                    <a:pt x="523" y="178"/>
                  </a:lnTo>
                  <a:lnTo>
                    <a:pt x="523" y="178"/>
                  </a:lnTo>
                  <a:lnTo>
                    <a:pt x="523" y="175"/>
                  </a:lnTo>
                  <a:lnTo>
                    <a:pt x="523" y="173"/>
                  </a:lnTo>
                  <a:lnTo>
                    <a:pt x="521" y="173"/>
                  </a:lnTo>
                  <a:lnTo>
                    <a:pt x="521" y="171"/>
                  </a:lnTo>
                  <a:lnTo>
                    <a:pt x="521" y="168"/>
                  </a:lnTo>
                  <a:lnTo>
                    <a:pt x="521" y="166"/>
                  </a:lnTo>
                  <a:lnTo>
                    <a:pt x="518" y="166"/>
                  </a:lnTo>
                  <a:lnTo>
                    <a:pt x="516" y="164"/>
                  </a:lnTo>
                  <a:lnTo>
                    <a:pt x="514" y="161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1" y="161"/>
                  </a:lnTo>
                  <a:lnTo>
                    <a:pt x="511" y="159"/>
                  </a:lnTo>
                  <a:lnTo>
                    <a:pt x="511" y="159"/>
                  </a:lnTo>
                  <a:lnTo>
                    <a:pt x="509" y="156"/>
                  </a:lnTo>
                  <a:lnTo>
                    <a:pt x="509" y="154"/>
                  </a:lnTo>
                  <a:lnTo>
                    <a:pt x="506" y="149"/>
                  </a:lnTo>
                  <a:lnTo>
                    <a:pt x="506" y="149"/>
                  </a:lnTo>
                  <a:lnTo>
                    <a:pt x="504" y="147"/>
                  </a:lnTo>
                  <a:lnTo>
                    <a:pt x="504" y="147"/>
                  </a:lnTo>
                  <a:lnTo>
                    <a:pt x="504" y="145"/>
                  </a:lnTo>
                  <a:lnTo>
                    <a:pt x="502" y="142"/>
                  </a:lnTo>
                  <a:lnTo>
                    <a:pt x="502" y="135"/>
                  </a:lnTo>
                  <a:lnTo>
                    <a:pt x="499" y="135"/>
                  </a:lnTo>
                  <a:lnTo>
                    <a:pt x="502" y="135"/>
                  </a:lnTo>
                  <a:lnTo>
                    <a:pt x="502" y="133"/>
                  </a:lnTo>
                  <a:lnTo>
                    <a:pt x="499" y="128"/>
                  </a:lnTo>
                  <a:lnTo>
                    <a:pt x="499" y="126"/>
                  </a:lnTo>
                  <a:lnTo>
                    <a:pt x="499" y="126"/>
                  </a:lnTo>
                  <a:lnTo>
                    <a:pt x="497" y="119"/>
                  </a:lnTo>
                  <a:lnTo>
                    <a:pt x="495" y="119"/>
                  </a:lnTo>
                  <a:lnTo>
                    <a:pt x="483" y="109"/>
                  </a:lnTo>
                  <a:lnTo>
                    <a:pt x="478" y="107"/>
                  </a:lnTo>
                  <a:lnTo>
                    <a:pt x="473" y="107"/>
                  </a:lnTo>
                  <a:lnTo>
                    <a:pt x="471" y="107"/>
                  </a:lnTo>
                  <a:lnTo>
                    <a:pt x="471" y="107"/>
                  </a:lnTo>
                  <a:lnTo>
                    <a:pt x="469" y="109"/>
                  </a:lnTo>
                  <a:lnTo>
                    <a:pt x="469" y="112"/>
                  </a:lnTo>
                  <a:lnTo>
                    <a:pt x="469" y="112"/>
                  </a:lnTo>
                  <a:lnTo>
                    <a:pt x="466" y="114"/>
                  </a:lnTo>
                  <a:lnTo>
                    <a:pt x="466" y="114"/>
                  </a:lnTo>
                  <a:lnTo>
                    <a:pt x="464" y="116"/>
                  </a:lnTo>
                  <a:lnTo>
                    <a:pt x="462" y="116"/>
                  </a:lnTo>
                  <a:lnTo>
                    <a:pt x="459" y="116"/>
                  </a:lnTo>
                  <a:lnTo>
                    <a:pt x="454" y="112"/>
                  </a:lnTo>
                  <a:lnTo>
                    <a:pt x="454" y="112"/>
                  </a:lnTo>
                  <a:lnTo>
                    <a:pt x="450" y="112"/>
                  </a:lnTo>
                  <a:lnTo>
                    <a:pt x="450" y="112"/>
                  </a:lnTo>
                  <a:lnTo>
                    <a:pt x="450" y="112"/>
                  </a:lnTo>
                  <a:lnTo>
                    <a:pt x="450" y="109"/>
                  </a:lnTo>
                  <a:lnTo>
                    <a:pt x="450" y="112"/>
                  </a:lnTo>
                  <a:lnTo>
                    <a:pt x="450" y="112"/>
                  </a:lnTo>
                  <a:lnTo>
                    <a:pt x="447" y="112"/>
                  </a:lnTo>
                  <a:lnTo>
                    <a:pt x="447" y="114"/>
                  </a:lnTo>
                  <a:lnTo>
                    <a:pt x="445" y="109"/>
                  </a:lnTo>
                  <a:lnTo>
                    <a:pt x="443" y="109"/>
                  </a:lnTo>
                  <a:lnTo>
                    <a:pt x="431" y="109"/>
                  </a:lnTo>
                  <a:lnTo>
                    <a:pt x="424" y="112"/>
                  </a:lnTo>
                  <a:lnTo>
                    <a:pt x="421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7" y="107"/>
                  </a:lnTo>
                  <a:lnTo>
                    <a:pt x="412" y="104"/>
                  </a:lnTo>
                  <a:lnTo>
                    <a:pt x="407" y="102"/>
                  </a:lnTo>
                  <a:lnTo>
                    <a:pt x="402" y="100"/>
                  </a:lnTo>
                  <a:lnTo>
                    <a:pt x="400" y="97"/>
                  </a:lnTo>
                  <a:lnTo>
                    <a:pt x="400" y="97"/>
                  </a:lnTo>
                  <a:lnTo>
                    <a:pt x="400" y="90"/>
                  </a:lnTo>
                  <a:lnTo>
                    <a:pt x="400" y="90"/>
                  </a:lnTo>
                  <a:lnTo>
                    <a:pt x="402" y="88"/>
                  </a:lnTo>
                  <a:lnTo>
                    <a:pt x="402" y="88"/>
                  </a:lnTo>
                  <a:lnTo>
                    <a:pt x="405" y="88"/>
                  </a:lnTo>
                  <a:lnTo>
                    <a:pt x="405" y="85"/>
                  </a:lnTo>
                  <a:lnTo>
                    <a:pt x="405" y="85"/>
                  </a:lnTo>
                  <a:lnTo>
                    <a:pt x="402" y="81"/>
                  </a:lnTo>
                  <a:lnTo>
                    <a:pt x="400" y="76"/>
                  </a:lnTo>
                  <a:lnTo>
                    <a:pt x="400" y="74"/>
                  </a:lnTo>
                  <a:lnTo>
                    <a:pt x="400" y="71"/>
                  </a:lnTo>
                  <a:lnTo>
                    <a:pt x="402" y="71"/>
                  </a:lnTo>
                  <a:lnTo>
                    <a:pt x="405" y="71"/>
                  </a:lnTo>
                  <a:lnTo>
                    <a:pt x="405" y="71"/>
                  </a:lnTo>
                  <a:lnTo>
                    <a:pt x="407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09" y="71"/>
                  </a:lnTo>
                  <a:lnTo>
                    <a:pt x="409" y="71"/>
                  </a:lnTo>
                  <a:lnTo>
                    <a:pt x="409" y="69"/>
                  </a:lnTo>
                  <a:lnTo>
                    <a:pt x="407" y="69"/>
                  </a:lnTo>
                  <a:lnTo>
                    <a:pt x="405" y="67"/>
                  </a:lnTo>
                  <a:lnTo>
                    <a:pt x="405" y="67"/>
                  </a:lnTo>
                  <a:lnTo>
                    <a:pt x="405" y="67"/>
                  </a:lnTo>
                  <a:lnTo>
                    <a:pt x="402" y="64"/>
                  </a:lnTo>
                  <a:lnTo>
                    <a:pt x="402" y="62"/>
                  </a:lnTo>
                  <a:lnTo>
                    <a:pt x="395" y="62"/>
                  </a:lnTo>
                  <a:lnTo>
                    <a:pt x="393" y="62"/>
                  </a:lnTo>
                  <a:lnTo>
                    <a:pt x="393" y="59"/>
                  </a:lnTo>
                  <a:lnTo>
                    <a:pt x="393" y="59"/>
                  </a:lnTo>
                  <a:lnTo>
                    <a:pt x="393" y="59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3" y="57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5" y="50"/>
                  </a:lnTo>
                  <a:lnTo>
                    <a:pt x="395" y="48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398" y="43"/>
                  </a:lnTo>
                  <a:lnTo>
                    <a:pt x="395" y="41"/>
                  </a:lnTo>
                  <a:lnTo>
                    <a:pt x="393" y="41"/>
                  </a:lnTo>
                  <a:lnTo>
                    <a:pt x="391" y="38"/>
                  </a:lnTo>
                  <a:lnTo>
                    <a:pt x="391" y="36"/>
                  </a:lnTo>
                  <a:lnTo>
                    <a:pt x="388" y="36"/>
                  </a:lnTo>
                  <a:lnTo>
                    <a:pt x="386" y="36"/>
                  </a:lnTo>
                  <a:lnTo>
                    <a:pt x="381" y="36"/>
                  </a:lnTo>
                  <a:lnTo>
                    <a:pt x="369" y="38"/>
                  </a:lnTo>
                  <a:lnTo>
                    <a:pt x="367" y="36"/>
                  </a:lnTo>
                  <a:lnTo>
                    <a:pt x="365" y="36"/>
                  </a:lnTo>
                  <a:lnTo>
                    <a:pt x="362" y="33"/>
                  </a:lnTo>
                  <a:lnTo>
                    <a:pt x="362" y="33"/>
                  </a:lnTo>
                  <a:lnTo>
                    <a:pt x="360" y="33"/>
                  </a:lnTo>
                  <a:lnTo>
                    <a:pt x="357" y="33"/>
                  </a:lnTo>
                  <a:lnTo>
                    <a:pt x="357" y="31"/>
                  </a:lnTo>
                  <a:lnTo>
                    <a:pt x="357" y="26"/>
                  </a:lnTo>
                  <a:lnTo>
                    <a:pt x="355" y="24"/>
                  </a:lnTo>
                  <a:lnTo>
                    <a:pt x="355" y="24"/>
                  </a:lnTo>
                  <a:lnTo>
                    <a:pt x="353" y="19"/>
                  </a:lnTo>
                  <a:lnTo>
                    <a:pt x="350" y="19"/>
                  </a:lnTo>
                  <a:lnTo>
                    <a:pt x="350" y="19"/>
                  </a:lnTo>
                  <a:lnTo>
                    <a:pt x="348" y="19"/>
                  </a:lnTo>
                  <a:lnTo>
                    <a:pt x="346" y="22"/>
                  </a:lnTo>
                  <a:lnTo>
                    <a:pt x="346" y="22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6" y="14"/>
                  </a:lnTo>
                  <a:lnTo>
                    <a:pt x="324" y="3"/>
                  </a:lnTo>
                  <a:lnTo>
                    <a:pt x="322" y="0"/>
                  </a:lnTo>
                  <a:lnTo>
                    <a:pt x="322" y="3"/>
                  </a:lnTo>
                  <a:lnTo>
                    <a:pt x="322" y="10"/>
                  </a:lnTo>
                  <a:lnTo>
                    <a:pt x="320" y="10"/>
                  </a:lnTo>
                  <a:lnTo>
                    <a:pt x="317" y="12"/>
                  </a:lnTo>
                  <a:lnTo>
                    <a:pt x="315" y="12"/>
                  </a:lnTo>
                  <a:lnTo>
                    <a:pt x="313" y="10"/>
                  </a:lnTo>
                  <a:lnTo>
                    <a:pt x="308" y="7"/>
                  </a:lnTo>
                  <a:lnTo>
                    <a:pt x="305" y="7"/>
                  </a:lnTo>
                  <a:lnTo>
                    <a:pt x="305" y="10"/>
                  </a:lnTo>
                  <a:lnTo>
                    <a:pt x="301" y="10"/>
                  </a:lnTo>
                  <a:lnTo>
                    <a:pt x="301" y="12"/>
                  </a:lnTo>
                  <a:lnTo>
                    <a:pt x="298" y="12"/>
                  </a:lnTo>
                  <a:lnTo>
                    <a:pt x="298" y="12"/>
                  </a:lnTo>
                  <a:lnTo>
                    <a:pt x="298" y="14"/>
                  </a:lnTo>
                  <a:lnTo>
                    <a:pt x="301" y="14"/>
                  </a:lnTo>
                  <a:lnTo>
                    <a:pt x="305" y="19"/>
                  </a:lnTo>
                  <a:lnTo>
                    <a:pt x="308" y="19"/>
                  </a:lnTo>
                  <a:lnTo>
                    <a:pt x="310" y="22"/>
                  </a:lnTo>
                  <a:lnTo>
                    <a:pt x="310" y="26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7" y="36"/>
                  </a:lnTo>
                  <a:lnTo>
                    <a:pt x="313" y="38"/>
                  </a:lnTo>
                  <a:lnTo>
                    <a:pt x="313" y="36"/>
                  </a:lnTo>
                  <a:lnTo>
                    <a:pt x="313" y="36"/>
                  </a:lnTo>
                  <a:lnTo>
                    <a:pt x="313" y="36"/>
                  </a:lnTo>
                  <a:lnTo>
                    <a:pt x="313" y="33"/>
                  </a:lnTo>
                  <a:lnTo>
                    <a:pt x="313" y="33"/>
                  </a:lnTo>
                  <a:lnTo>
                    <a:pt x="313" y="29"/>
                  </a:lnTo>
                  <a:lnTo>
                    <a:pt x="310" y="29"/>
                  </a:lnTo>
                  <a:lnTo>
                    <a:pt x="310" y="26"/>
                  </a:lnTo>
                  <a:lnTo>
                    <a:pt x="303" y="24"/>
                  </a:lnTo>
                  <a:lnTo>
                    <a:pt x="303" y="24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298" y="24"/>
                  </a:lnTo>
                  <a:lnTo>
                    <a:pt x="298" y="24"/>
                  </a:lnTo>
                  <a:lnTo>
                    <a:pt x="296" y="24"/>
                  </a:lnTo>
                  <a:lnTo>
                    <a:pt x="296" y="22"/>
                  </a:lnTo>
                  <a:lnTo>
                    <a:pt x="296" y="22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1" y="22"/>
                  </a:lnTo>
                  <a:lnTo>
                    <a:pt x="291" y="24"/>
                  </a:lnTo>
                  <a:lnTo>
                    <a:pt x="291" y="24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6" y="26"/>
                  </a:lnTo>
                  <a:lnTo>
                    <a:pt x="286" y="29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89" y="33"/>
                  </a:lnTo>
                  <a:lnTo>
                    <a:pt x="286" y="38"/>
                  </a:lnTo>
                  <a:lnTo>
                    <a:pt x="286" y="41"/>
                  </a:lnTo>
                  <a:lnTo>
                    <a:pt x="284" y="41"/>
                  </a:lnTo>
                  <a:lnTo>
                    <a:pt x="284" y="41"/>
                  </a:lnTo>
                  <a:lnTo>
                    <a:pt x="284" y="43"/>
                  </a:lnTo>
                  <a:lnTo>
                    <a:pt x="284" y="43"/>
                  </a:lnTo>
                  <a:lnTo>
                    <a:pt x="284" y="43"/>
                  </a:lnTo>
                  <a:lnTo>
                    <a:pt x="284" y="45"/>
                  </a:lnTo>
                  <a:lnTo>
                    <a:pt x="282" y="45"/>
                  </a:lnTo>
                  <a:lnTo>
                    <a:pt x="279" y="45"/>
                  </a:lnTo>
                  <a:lnTo>
                    <a:pt x="277" y="45"/>
                  </a:lnTo>
                  <a:lnTo>
                    <a:pt x="275" y="45"/>
                  </a:lnTo>
                  <a:lnTo>
                    <a:pt x="272" y="48"/>
                  </a:lnTo>
                  <a:lnTo>
                    <a:pt x="265" y="45"/>
                  </a:lnTo>
                  <a:lnTo>
                    <a:pt x="260" y="45"/>
                  </a:lnTo>
                  <a:lnTo>
                    <a:pt x="256" y="48"/>
                  </a:lnTo>
                  <a:lnTo>
                    <a:pt x="251" y="52"/>
                  </a:lnTo>
                  <a:lnTo>
                    <a:pt x="249" y="57"/>
                  </a:lnTo>
                  <a:lnTo>
                    <a:pt x="249" y="57"/>
                  </a:lnTo>
                  <a:lnTo>
                    <a:pt x="246" y="59"/>
                  </a:lnTo>
                  <a:lnTo>
                    <a:pt x="244" y="62"/>
                  </a:lnTo>
                  <a:lnTo>
                    <a:pt x="239" y="64"/>
                  </a:lnTo>
                  <a:lnTo>
                    <a:pt x="237" y="67"/>
                  </a:lnTo>
                  <a:lnTo>
                    <a:pt x="237" y="69"/>
                  </a:lnTo>
                  <a:lnTo>
                    <a:pt x="239" y="74"/>
                  </a:lnTo>
                  <a:lnTo>
                    <a:pt x="239" y="78"/>
                  </a:lnTo>
                  <a:lnTo>
                    <a:pt x="237" y="81"/>
                  </a:lnTo>
                  <a:lnTo>
                    <a:pt x="237" y="81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39" y="88"/>
                  </a:lnTo>
                  <a:lnTo>
                    <a:pt x="242" y="90"/>
                  </a:lnTo>
                  <a:lnTo>
                    <a:pt x="242" y="93"/>
                  </a:lnTo>
                  <a:lnTo>
                    <a:pt x="242" y="95"/>
                  </a:lnTo>
                  <a:lnTo>
                    <a:pt x="242" y="97"/>
                  </a:lnTo>
                  <a:lnTo>
                    <a:pt x="242" y="97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46" y="100"/>
                  </a:lnTo>
                  <a:lnTo>
                    <a:pt x="249" y="102"/>
                  </a:lnTo>
                  <a:lnTo>
                    <a:pt x="249" y="102"/>
                  </a:lnTo>
                  <a:lnTo>
                    <a:pt x="249" y="102"/>
                  </a:lnTo>
                  <a:lnTo>
                    <a:pt x="246" y="102"/>
                  </a:lnTo>
                  <a:lnTo>
                    <a:pt x="246" y="102"/>
                  </a:lnTo>
                  <a:lnTo>
                    <a:pt x="244" y="104"/>
                  </a:lnTo>
                  <a:lnTo>
                    <a:pt x="244" y="107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4" y="107"/>
                  </a:lnTo>
                  <a:lnTo>
                    <a:pt x="230" y="107"/>
                  </a:lnTo>
                  <a:lnTo>
                    <a:pt x="218" y="107"/>
                  </a:lnTo>
                  <a:lnTo>
                    <a:pt x="216" y="107"/>
                  </a:lnTo>
                  <a:lnTo>
                    <a:pt x="204" y="104"/>
                  </a:lnTo>
                  <a:lnTo>
                    <a:pt x="194" y="104"/>
                  </a:lnTo>
                  <a:lnTo>
                    <a:pt x="187" y="104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5" y="107"/>
                  </a:lnTo>
                  <a:lnTo>
                    <a:pt x="171" y="107"/>
                  </a:lnTo>
                  <a:lnTo>
                    <a:pt x="168" y="109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59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4" y="102"/>
                  </a:lnTo>
                  <a:lnTo>
                    <a:pt x="154" y="100"/>
                  </a:lnTo>
                  <a:lnTo>
                    <a:pt x="154" y="100"/>
                  </a:lnTo>
                  <a:lnTo>
                    <a:pt x="149" y="97"/>
                  </a:lnTo>
                  <a:lnTo>
                    <a:pt x="149" y="95"/>
                  </a:lnTo>
                  <a:lnTo>
                    <a:pt x="147" y="95"/>
                  </a:lnTo>
                  <a:lnTo>
                    <a:pt x="145" y="88"/>
                  </a:lnTo>
                  <a:lnTo>
                    <a:pt x="140" y="83"/>
                  </a:lnTo>
                  <a:lnTo>
                    <a:pt x="137" y="78"/>
                  </a:lnTo>
                  <a:lnTo>
                    <a:pt x="133" y="71"/>
                  </a:lnTo>
                  <a:lnTo>
                    <a:pt x="133" y="71"/>
                  </a:lnTo>
                  <a:lnTo>
                    <a:pt x="133" y="69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33" y="64"/>
                  </a:lnTo>
                  <a:lnTo>
                    <a:pt x="130" y="64"/>
                  </a:lnTo>
                  <a:lnTo>
                    <a:pt x="130" y="62"/>
                  </a:lnTo>
                  <a:lnTo>
                    <a:pt x="121" y="55"/>
                  </a:lnTo>
                  <a:lnTo>
                    <a:pt x="116" y="50"/>
                  </a:lnTo>
                  <a:lnTo>
                    <a:pt x="109" y="45"/>
                  </a:lnTo>
                  <a:lnTo>
                    <a:pt x="102" y="41"/>
                  </a:lnTo>
                  <a:lnTo>
                    <a:pt x="93" y="36"/>
                  </a:lnTo>
                  <a:lnTo>
                    <a:pt x="90" y="33"/>
                  </a:lnTo>
                  <a:lnTo>
                    <a:pt x="85" y="33"/>
                  </a:lnTo>
                  <a:lnTo>
                    <a:pt x="74" y="36"/>
                  </a:lnTo>
                  <a:lnTo>
                    <a:pt x="64" y="36"/>
                  </a:lnTo>
                  <a:lnTo>
                    <a:pt x="55" y="38"/>
                  </a:lnTo>
                  <a:lnTo>
                    <a:pt x="52" y="38"/>
                  </a:lnTo>
                  <a:lnTo>
                    <a:pt x="41" y="43"/>
                  </a:lnTo>
                  <a:lnTo>
                    <a:pt x="38" y="45"/>
                  </a:lnTo>
                  <a:lnTo>
                    <a:pt x="29" y="4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7"/>
                  </a:lnTo>
                  <a:lnTo>
                    <a:pt x="12" y="64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0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90"/>
                  </a:lnTo>
                  <a:lnTo>
                    <a:pt x="7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97"/>
                  </a:lnTo>
                  <a:lnTo>
                    <a:pt x="14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7" y="100"/>
                  </a:lnTo>
                  <a:lnTo>
                    <a:pt x="19" y="102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9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1"/>
                  </a:lnTo>
                  <a:lnTo>
                    <a:pt x="26" y="119"/>
                  </a:lnTo>
                  <a:lnTo>
                    <a:pt x="26" y="119"/>
                  </a:lnTo>
                  <a:lnTo>
                    <a:pt x="26" y="116"/>
                  </a:lnTo>
                  <a:lnTo>
                    <a:pt x="22" y="112"/>
                  </a:lnTo>
                  <a:lnTo>
                    <a:pt x="22" y="109"/>
                  </a:lnTo>
                  <a:lnTo>
                    <a:pt x="22" y="107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4" y="88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2" y="74"/>
                  </a:lnTo>
                  <a:lnTo>
                    <a:pt x="26" y="59"/>
                  </a:lnTo>
                  <a:lnTo>
                    <a:pt x="29" y="57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8" y="52"/>
                  </a:lnTo>
                  <a:lnTo>
                    <a:pt x="50" y="50"/>
                  </a:lnTo>
                  <a:lnTo>
                    <a:pt x="67" y="48"/>
                  </a:lnTo>
                  <a:lnTo>
                    <a:pt x="69" y="48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6" y="50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7"/>
                  </a:lnTo>
                  <a:lnTo>
                    <a:pt x="81" y="67"/>
                  </a:lnTo>
                  <a:lnTo>
                    <a:pt x="83" y="71"/>
                  </a:lnTo>
                  <a:lnTo>
                    <a:pt x="83" y="74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5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90" y="95"/>
                  </a:lnTo>
                  <a:lnTo>
                    <a:pt x="90" y="95"/>
                  </a:lnTo>
                  <a:lnTo>
                    <a:pt x="93" y="97"/>
                  </a:lnTo>
                  <a:lnTo>
                    <a:pt x="93" y="97"/>
                  </a:lnTo>
                  <a:lnTo>
                    <a:pt x="93" y="100"/>
                  </a:lnTo>
                  <a:lnTo>
                    <a:pt x="95" y="100"/>
                  </a:lnTo>
                  <a:lnTo>
                    <a:pt x="97" y="100"/>
                  </a:lnTo>
                  <a:lnTo>
                    <a:pt x="97" y="102"/>
                  </a:lnTo>
                  <a:lnTo>
                    <a:pt x="100" y="104"/>
                  </a:lnTo>
                  <a:lnTo>
                    <a:pt x="104" y="104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21"/>
                  </a:lnTo>
                  <a:lnTo>
                    <a:pt x="121" y="119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1" y="123"/>
                  </a:lnTo>
                  <a:lnTo>
                    <a:pt x="121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19" y="123"/>
                  </a:lnTo>
                  <a:lnTo>
                    <a:pt x="119" y="123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30"/>
                  </a:lnTo>
                  <a:lnTo>
                    <a:pt x="121" y="130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6" y="138"/>
                  </a:lnTo>
                  <a:lnTo>
                    <a:pt x="114" y="138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7" y="138"/>
                  </a:lnTo>
                  <a:lnTo>
                    <a:pt x="107" y="138"/>
                  </a:lnTo>
                  <a:lnTo>
                    <a:pt x="107" y="135"/>
                  </a:lnTo>
                  <a:lnTo>
                    <a:pt x="107" y="135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97" y="133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5" y="135"/>
                  </a:lnTo>
                  <a:lnTo>
                    <a:pt x="95" y="135"/>
                  </a:lnTo>
                  <a:lnTo>
                    <a:pt x="95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38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0" y="142"/>
                  </a:lnTo>
                  <a:lnTo>
                    <a:pt x="100" y="145"/>
                  </a:lnTo>
                  <a:lnTo>
                    <a:pt x="100" y="145"/>
                  </a:lnTo>
                  <a:lnTo>
                    <a:pt x="100" y="147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2" y="147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4" y="149"/>
                  </a:lnTo>
                  <a:lnTo>
                    <a:pt x="95" y="149"/>
                  </a:lnTo>
                  <a:lnTo>
                    <a:pt x="95" y="149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5"/>
                  </a:lnTo>
                  <a:lnTo>
                    <a:pt x="95" y="145"/>
                  </a:lnTo>
                  <a:lnTo>
                    <a:pt x="93" y="145"/>
                  </a:lnTo>
                  <a:lnTo>
                    <a:pt x="90" y="147"/>
                  </a:lnTo>
                  <a:lnTo>
                    <a:pt x="88" y="147"/>
                  </a:lnTo>
                  <a:lnTo>
                    <a:pt x="85" y="147"/>
                  </a:lnTo>
                  <a:lnTo>
                    <a:pt x="85" y="147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8" y="147"/>
                  </a:lnTo>
                  <a:lnTo>
                    <a:pt x="88" y="149"/>
                  </a:lnTo>
                  <a:lnTo>
                    <a:pt x="88" y="149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8" y="149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4" y="152"/>
                  </a:lnTo>
                  <a:lnTo>
                    <a:pt x="71" y="152"/>
                  </a:lnTo>
                  <a:lnTo>
                    <a:pt x="69" y="152"/>
                  </a:lnTo>
                  <a:lnTo>
                    <a:pt x="67" y="152"/>
                  </a:lnTo>
                  <a:lnTo>
                    <a:pt x="67" y="149"/>
                  </a:lnTo>
                  <a:lnTo>
                    <a:pt x="69" y="149"/>
                  </a:lnTo>
                  <a:lnTo>
                    <a:pt x="69" y="149"/>
                  </a:lnTo>
                  <a:lnTo>
                    <a:pt x="69" y="147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67" y="145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0"/>
                  </a:lnTo>
                  <a:lnTo>
                    <a:pt x="67" y="140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62" y="135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9" y="140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7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43" y="142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33" y="140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1" y="133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3"/>
                  </a:lnTo>
                  <a:lnTo>
                    <a:pt x="29" y="121"/>
                  </a:lnTo>
                  <a:lnTo>
                    <a:pt x="26" y="121"/>
                  </a:lnTo>
                  <a:lnTo>
                    <a:pt x="26" y="121"/>
                  </a:lnTo>
                  <a:lnTo>
                    <a:pt x="26" y="123"/>
                  </a:lnTo>
                  <a:lnTo>
                    <a:pt x="26" y="128"/>
                  </a:lnTo>
                  <a:lnTo>
                    <a:pt x="26" y="130"/>
                  </a:lnTo>
                  <a:lnTo>
                    <a:pt x="24" y="135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5"/>
                  </a:lnTo>
                  <a:lnTo>
                    <a:pt x="24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24" y="147"/>
                  </a:lnTo>
                  <a:lnTo>
                    <a:pt x="24" y="147"/>
                  </a:lnTo>
                  <a:lnTo>
                    <a:pt x="24" y="149"/>
                  </a:lnTo>
                  <a:lnTo>
                    <a:pt x="22" y="154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7" y="161"/>
                  </a:lnTo>
                  <a:lnTo>
                    <a:pt x="14" y="173"/>
                  </a:lnTo>
                  <a:lnTo>
                    <a:pt x="14" y="178"/>
                  </a:lnTo>
                  <a:lnTo>
                    <a:pt x="14" y="180"/>
                  </a:lnTo>
                  <a:lnTo>
                    <a:pt x="17" y="180"/>
                  </a:lnTo>
                  <a:lnTo>
                    <a:pt x="17" y="180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9" y="185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90"/>
                  </a:lnTo>
                  <a:lnTo>
                    <a:pt x="17" y="192"/>
                  </a:lnTo>
                  <a:lnTo>
                    <a:pt x="17" y="194"/>
                  </a:lnTo>
                  <a:lnTo>
                    <a:pt x="19" y="194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26" y="204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1" y="211"/>
                  </a:lnTo>
                  <a:lnTo>
                    <a:pt x="31" y="211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1" y="209"/>
                  </a:lnTo>
                  <a:lnTo>
                    <a:pt x="29" y="206"/>
                  </a:lnTo>
                  <a:lnTo>
                    <a:pt x="29" y="204"/>
                  </a:lnTo>
                  <a:lnTo>
                    <a:pt x="26" y="204"/>
                  </a:lnTo>
                  <a:lnTo>
                    <a:pt x="26" y="201"/>
                  </a:lnTo>
                  <a:lnTo>
                    <a:pt x="26" y="199"/>
                  </a:lnTo>
                  <a:lnTo>
                    <a:pt x="26" y="197"/>
                  </a:lnTo>
                  <a:lnTo>
                    <a:pt x="26" y="197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26" y="197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6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6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41" y="194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50" y="197"/>
                  </a:lnTo>
                  <a:lnTo>
                    <a:pt x="50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5" y="197"/>
                  </a:lnTo>
                  <a:lnTo>
                    <a:pt x="55" y="197"/>
                  </a:lnTo>
                  <a:lnTo>
                    <a:pt x="57" y="197"/>
                  </a:lnTo>
                  <a:lnTo>
                    <a:pt x="57" y="197"/>
                  </a:lnTo>
                  <a:lnTo>
                    <a:pt x="59" y="197"/>
                  </a:lnTo>
                  <a:lnTo>
                    <a:pt x="59" y="199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7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9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5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5" y="206"/>
                  </a:lnTo>
                  <a:lnTo>
                    <a:pt x="52" y="211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5" y="220"/>
                  </a:lnTo>
                  <a:lnTo>
                    <a:pt x="55" y="220"/>
                  </a:lnTo>
                  <a:lnTo>
                    <a:pt x="52" y="218"/>
                  </a:lnTo>
                  <a:lnTo>
                    <a:pt x="52" y="216"/>
                  </a:lnTo>
                  <a:lnTo>
                    <a:pt x="52" y="218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7" y="218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59" y="220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4" y="225"/>
                  </a:lnTo>
                  <a:lnTo>
                    <a:pt x="64" y="225"/>
                  </a:lnTo>
                  <a:lnTo>
                    <a:pt x="64" y="225"/>
                  </a:lnTo>
                  <a:lnTo>
                    <a:pt x="67" y="225"/>
                  </a:lnTo>
                  <a:lnTo>
                    <a:pt x="67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30"/>
                  </a:lnTo>
                  <a:lnTo>
                    <a:pt x="69" y="227"/>
                  </a:lnTo>
                  <a:lnTo>
                    <a:pt x="67" y="227"/>
                  </a:lnTo>
                  <a:lnTo>
                    <a:pt x="67" y="227"/>
                  </a:lnTo>
                  <a:lnTo>
                    <a:pt x="64" y="227"/>
                  </a:lnTo>
                  <a:lnTo>
                    <a:pt x="64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62" y="227"/>
                  </a:lnTo>
                  <a:lnTo>
                    <a:pt x="59" y="227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62" y="230"/>
                  </a:lnTo>
                  <a:lnTo>
                    <a:pt x="62" y="230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59" y="230"/>
                  </a:lnTo>
                  <a:lnTo>
                    <a:pt x="57" y="230"/>
                  </a:lnTo>
                  <a:lnTo>
                    <a:pt x="57" y="230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43" y="227"/>
                  </a:lnTo>
                  <a:lnTo>
                    <a:pt x="43" y="227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3" y="225"/>
                  </a:lnTo>
                  <a:lnTo>
                    <a:pt x="43" y="223"/>
                  </a:lnTo>
                  <a:lnTo>
                    <a:pt x="43" y="223"/>
                  </a:lnTo>
                  <a:lnTo>
                    <a:pt x="45" y="220"/>
                  </a:lnTo>
                  <a:lnTo>
                    <a:pt x="45" y="218"/>
                  </a:lnTo>
                  <a:lnTo>
                    <a:pt x="48" y="218"/>
                  </a:lnTo>
                  <a:lnTo>
                    <a:pt x="45" y="218"/>
                  </a:lnTo>
                  <a:lnTo>
                    <a:pt x="43" y="220"/>
                  </a:lnTo>
                  <a:lnTo>
                    <a:pt x="41" y="223"/>
                  </a:lnTo>
                  <a:lnTo>
                    <a:pt x="41" y="227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6" y="235"/>
                  </a:lnTo>
                  <a:lnTo>
                    <a:pt x="36" y="235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8" y="242"/>
                  </a:lnTo>
                  <a:lnTo>
                    <a:pt x="38" y="242"/>
                  </a:lnTo>
                  <a:lnTo>
                    <a:pt x="38" y="251"/>
                  </a:lnTo>
                  <a:lnTo>
                    <a:pt x="41" y="251"/>
                  </a:lnTo>
                  <a:lnTo>
                    <a:pt x="41" y="251"/>
                  </a:lnTo>
                  <a:lnTo>
                    <a:pt x="41" y="249"/>
                  </a:lnTo>
                  <a:lnTo>
                    <a:pt x="41" y="246"/>
                  </a:lnTo>
                  <a:lnTo>
                    <a:pt x="38" y="244"/>
                  </a:lnTo>
                  <a:lnTo>
                    <a:pt x="41" y="244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43" y="239"/>
                  </a:lnTo>
                  <a:lnTo>
                    <a:pt x="43" y="239"/>
                  </a:lnTo>
                  <a:lnTo>
                    <a:pt x="43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42"/>
                  </a:lnTo>
                  <a:lnTo>
                    <a:pt x="48" y="242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2" y="239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39"/>
                  </a:lnTo>
                  <a:lnTo>
                    <a:pt x="55" y="239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7" y="242"/>
                  </a:lnTo>
                  <a:lnTo>
                    <a:pt x="57" y="239"/>
                  </a:lnTo>
                  <a:lnTo>
                    <a:pt x="59" y="242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9" y="239"/>
                  </a:lnTo>
                  <a:lnTo>
                    <a:pt x="59" y="242"/>
                  </a:lnTo>
                  <a:lnTo>
                    <a:pt x="59" y="242"/>
                  </a:lnTo>
                  <a:lnTo>
                    <a:pt x="62" y="242"/>
                  </a:lnTo>
                  <a:lnTo>
                    <a:pt x="59" y="242"/>
                  </a:lnTo>
                  <a:lnTo>
                    <a:pt x="59" y="244"/>
                  </a:lnTo>
                  <a:lnTo>
                    <a:pt x="62" y="242"/>
                  </a:lnTo>
                  <a:lnTo>
                    <a:pt x="59" y="246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7" y="256"/>
                  </a:lnTo>
                  <a:lnTo>
                    <a:pt x="67" y="258"/>
                  </a:lnTo>
                  <a:lnTo>
                    <a:pt x="67" y="249"/>
                  </a:lnTo>
                  <a:lnTo>
                    <a:pt x="64" y="249"/>
                  </a:lnTo>
                  <a:lnTo>
                    <a:pt x="67" y="249"/>
                  </a:lnTo>
                  <a:lnTo>
                    <a:pt x="67" y="246"/>
                  </a:lnTo>
                  <a:lnTo>
                    <a:pt x="69" y="246"/>
                  </a:lnTo>
                  <a:lnTo>
                    <a:pt x="67" y="249"/>
                  </a:lnTo>
                  <a:lnTo>
                    <a:pt x="67" y="251"/>
                  </a:lnTo>
                  <a:lnTo>
                    <a:pt x="69" y="251"/>
                  </a:lnTo>
                  <a:lnTo>
                    <a:pt x="67" y="251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6"/>
                  </a:lnTo>
                  <a:lnTo>
                    <a:pt x="67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6"/>
                  </a:lnTo>
                  <a:lnTo>
                    <a:pt x="67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74" y="261"/>
                  </a:lnTo>
                  <a:lnTo>
                    <a:pt x="76" y="261"/>
                  </a:lnTo>
                  <a:lnTo>
                    <a:pt x="76" y="261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81" y="268"/>
                  </a:lnTo>
                  <a:lnTo>
                    <a:pt x="81" y="268"/>
                  </a:lnTo>
                  <a:lnTo>
                    <a:pt x="81" y="268"/>
                  </a:lnTo>
                  <a:lnTo>
                    <a:pt x="81" y="268"/>
                  </a:lnTo>
                  <a:lnTo>
                    <a:pt x="81" y="270"/>
                  </a:lnTo>
                  <a:lnTo>
                    <a:pt x="81" y="270"/>
                  </a:lnTo>
                  <a:lnTo>
                    <a:pt x="81" y="272"/>
                  </a:lnTo>
                  <a:lnTo>
                    <a:pt x="81" y="272"/>
                  </a:lnTo>
                  <a:lnTo>
                    <a:pt x="81" y="275"/>
                  </a:lnTo>
                  <a:lnTo>
                    <a:pt x="78" y="275"/>
                  </a:lnTo>
                  <a:lnTo>
                    <a:pt x="78" y="277"/>
                  </a:lnTo>
                  <a:lnTo>
                    <a:pt x="78" y="277"/>
                  </a:lnTo>
                  <a:lnTo>
                    <a:pt x="78" y="280"/>
                  </a:lnTo>
                  <a:lnTo>
                    <a:pt x="76" y="284"/>
                  </a:lnTo>
                  <a:lnTo>
                    <a:pt x="74" y="287"/>
                  </a:lnTo>
                  <a:lnTo>
                    <a:pt x="74" y="289"/>
                  </a:lnTo>
                  <a:lnTo>
                    <a:pt x="74" y="294"/>
                  </a:lnTo>
                  <a:lnTo>
                    <a:pt x="74" y="296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74" y="303"/>
                  </a:lnTo>
                  <a:lnTo>
                    <a:pt x="76" y="303"/>
                  </a:lnTo>
                  <a:lnTo>
                    <a:pt x="76" y="303"/>
                  </a:lnTo>
                  <a:lnTo>
                    <a:pt x="76" y="303"/>
                  </a:lnTo>
                  <a:lnTo>
                    <a:pt x="76" y="310"/>
                  </a:lnTo>
                  <a:lnTo>
                    <a:pt x="76" y="313"/>
                  </a:lnTo>
                  <a:lnTo>
                    <a:pt x="76" y="315"/>
                  </a:lnTo>
                  <a:lnTo>
                    <a:pt x="76" y="315"/>
                  </a:lnTo>
                  <a:lnTo>
                    <a:pt x="74" y="320"/>
                  </a:lnTo>
                  <a:lnTo>
                    <a:pt x="74" y="325"/>
                  </a:lnTo>
                  <a:lnTo>
                    <a:pt x="74" y="327"/>
                  </a:lnTo>
                  <a:lnTo>
                    <a:pt x="74" y="327"/>
                  </a:lnTo>
                  <a:lnTo>
                    <a:pt x="74" y="346"/>
                  </a:lnTo>
                  <a:lnTo>
                    <a:pt x="76" y="355"/>
                  </a:lnTo>
                  <a:lnTo>
                    <a:pt x="76" y="358"/>
                  </a:lnTo>
                  <a:lnTo>
                    <a:pt x="76" y="360"/>
                  </a:lnTo>
                  <a:lnTo>
                    <a:pt x="76" y="362"/>
                  </a:lnTo>
                  <a:lnTo>
                    <a:pt x="78" y="365"/>
                  </a:lnTo>
                  <a:lnTo>
                    <a:pt x="78" y="372"/>
                  </a:lnTo>
                  <a:lnTo>
                    <a:pt x="78" y="372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5" y="374"/>
                  </a:lnTo>
                  <a:lnTo>
                    <a:pt x="95" y="372"/>
                  </a:lnTo>
                  <a:lnTo>
                    <a:pt x="97" y="372"/>
                  </a:lnTo>
                  <a:lnTo>
                    <a:pt x="97" y="372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102" y="372"/>
                  </a:lnTo>
                  <a:lnTo>
                    <a:pt x="111" y="367"/>
                  </a:lnTo>
                  <a:lnTo>
                    <a:pt x="111" y="367"/>
                  </a:lnTo>
                  <a:lnTo>
                    <a:pt x="114" y="367"/>
                  </a:lnTo>
                  <a:lnTo>
                    <a:pt x="116" y="367"/>
                  </a:lnTo>
                  <a:lnTo>
                    <a:pt x="116" y="367"/>
                  </a:lnTo>
                  <a:lnTo>
                    <a:pt x="119" y="365"/>
                  </a:lnTo>
                  <a:lnTo>
                    <a:pt x="119" y="365"/>
                  </a:lnTo>
                  <a:lnTo>
                    <a:pt x="121" y="365"/>
                  </a:lnTo>
                  <a:lnTo>
                    <a:pt x="123" y="362"/>
                  </a:lnTo>
                  <a:lnTo>
                    <a:pt x="123" y="362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6" y="358"/>
                  </a:lnTo>
                  <a:lnTo>
                    <a:pt x="126" y="358"/>
                  </a:lnTo>
                  <a:lnTo>
                    <a:pt x="126" y="355"/>
                  </a:lnTo>
                  <a:lnTo>
                    <a:pt x="126" y="355"/>
                  </a:lnTo>
                  <a:lnTo>
                    <a:pt x="126" y="355"/>
                  </a:lnTo>
                  <a:lnTo>
                    <a:pt x="123" y="355"/>
                  </a:lnTo>
                  <a:lnTo>
                    <a:pt x="123" y="353"/>
                  </a:lnTo>
                  <a:lnTo>
                    <a:pt x="123" y="353"/>
                  </a:lnTo>
                  <a:lnTo>
                    <a:pt x="126" y="351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35" y="341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37" y="336"/>
                  </a:lnTo>
                  <a:lnTo>
                    <a:pt x="140" y="336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4"/>
                  </a:lnTo>
                  <a:lnTo>
                    <a:pt x="142" y="332"/>
                  </a:lnTo>
                  <a:lnTo>
                    <a:pt x="142" y="332"/>
                  </a:lnTo>
                  <a:lnTo>
                    <a:pt x="147" y="332"/>
                  </a:lnTo>
                  <a:lnTo>
                    <a:pt x="147" y="332"/>
                  </a:lnTo>
                  <a:lnTo>
                    <a:pt x="147" y="332"/>
                  </a:lnTo>
                  <a:lnTo>
                    <a:pt x="149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2" y="329"/>
                  </a:lnTo>
                  <a:lnTo>
                    <a:pt x="154" y="327"/>
                  </a:lnTo>
                  <a:lnTo>
                    <a:pt x="156" y="325"/>
                  </a:lnTo>
                  <a:lnTo>
                    <a:pt x="159" y="325"/>
                  </a:lnTo>
                  <a:lnTo>
                    <a:pt x="161" y="325"/>
                  </a:lnTo>
                  <a:lnTo>
                    <a:pt x="173" y="322"/>
                  </a:lnTo>
                  <a:lnTo>
                    <a:pt x="173" y="322"/>
                  </a:lnTo>
                  <a:lnTo>
                    <a:pt x="178" y="322"/>
                  </a:lnTo>
                  <a:lnTo>
                    <a:pt x="180" y="325"/>
                  </a:lnTo>
                  <a:lnTo>
                    <a:pt x="180" y="325"/>
                  </a:lnTo>
                  <a:lnTo>
                    <a:pt x="182" y="325"/>
                  </a:lnTo>
                  <a:lnTo>
                    <a:pt x="182" y="325"/>
                  </a:lnTo>
                  <a:lnTo>
                    <a:pt x="185" y="325"/>
                  </a:lnTo>
                  <a:lnTo>
                    <a:pt x="185" y="325"/>
                  </a:lnTo>
                  <a:lnTo>
                    <a:pt x="187" y="325"/>
                  </a:lnTo>
                  <a:lnTo>
                    <a:pt x="194" y="325"/>
                  </a:lnTo>
                  <a:lnTo>
                    <a:pt x="197" y="325"/>
                  </a:lnTo>
                  <a:lnTo>
                    <a:pt x="197" y="325"/>
                  </a:lnTo>
                  <a:lnTo>
                    <a:pt x="197" y="325"/>
                  </a:lnTo>
                  <a:lnTo>
                    <a:pt x="199" y="325"/>
                  </a:lnTo>
                  <a:lnTo>
                    <a:pt x="204" y="325"/>
                  </a:lnTo>
                  <a:lnTo>
                    <a:pt x="204" y="325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0"/>
                  </a:lnTo>
                  <a:lnTo>
                    <a:pt x="204" y="317"/>
                  </a:lnTo>
                  <a:lnTo>
                    <a:pt x="204" y="317"/>
                  </a:lnTo>
                  <a:lnTo>
                    <a:pt x="206" y="315"/>
                  </a:lnTo>
                  <a:lnTo>
                    <a:pt x="208" y="313"/>
                  </a:lnTo>
                  <a:lnTo>
                    <a:pt x="211" y="313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6" y="313"/>
                  </a:lnTo>
                  <a:lnTo>
                    <a:pt x="218" y="313"/>
                  </a:lnTo>
                  <a:lnTo>
                    <a:pt x="218" y="315"/>
                  </a:lnTo>
                  <a:lnTo>
                    <a:pt x="218" y="315"/>
                  </a:lnTo>
                  <a:lnTo>
                    <a:pt x="223" y="313"/>
                  </a:lnTo>
                  <a:lnTo>
                    <a:pt x="225" y="313"/>
                  </a:lnTo>
                  <a:lnTo>
                    <a:pt x="225" y="313"/>
                  </a:lnTo>
                  <a:lnTo>
                    <a:pt x="227" y="313"/>
                  </a:lnTo>
                  <a:lnTo>
                    <a:pt x="230" y="315"/>
                  </a:lnTo>
                  <a:lnTo>
                    <a:pt x="230" y="315"/>
                  </a:lnTo>
                  <a:lnTo>
                    <a:pt x="239" y="315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2" y="317"/>
                  </a:lnTo>
                  <a:lnTo>
                    <a:pt x="244" y="315"/>
                  </a:lnTo>
                  <a:lnTo>
                    <a:pt x="244" y="315"/>
                  </a:lnTo>
                  <a:lnTo>
                    <a:pt x="246" y="315"/>
                  </a:lnTo>
                  <a:lnTo>
                    <a:pt x="246" y="313"/>
                  </a:lnTo>
                  <a:lnTo>
                    <a:pt x="246" y="313"/>
                  </a:lnTo>
                  <a:lnTo>
                    <a:pt x="246" y="313"/>
                  </a:lnTo>
                  <a:lnTo>
                    <a:pt x="249" y="310"/>
                  </a:lnTo>
                  <a:lnTo>
                    <a:pt x="249" y="310"/>
                  </a:lnTo>
                  <a:lnTo>
                    <a:pt x="249" y="310"/>
                  </a:lnTo>
                  <a:lnTo>
                    <a:pt x="251" y="313"/>
                  </a:lnTo>
                  <a:lnTo>
                    <a:pt x="251" y="313"/>
                  </a:lnTo>
                  <a:lnTo>
                    <a:pt x="251" y="313"/>
                  </a:lnTo>
                  <a:lnTo>
                    <a:pt x="251" y="313"/>
                  </a:lnTo>
                  <a:lnTo>
                    <a:pt x="251" y="313"/>
                  </a:lnTo>
                  <a:lnTo>
                    <a:pt x="253" y="315"/>
                  </a:lnTo>
                  <a:lnTo>
                    <a:pt x="253" y="317"/>
                  </a:lnTo>
                  <a:lnTo>
                    <a:pt x="253" y="320"/>
                  </a:lnTo>
                  <a:lnTo>
                    <a:pt x="256" y="320"/>
                  </a:lnTo>
                  <a:lnTo>
                    <a:pt x="256" y="322"/>
                  </a:lnTo>
                  <a:lnTo>
                    <a:pt x="258" y="325"/>
                  </a:lnTo>
                  <a:lnTo>
                    <a:pt x="258" y="325"/>
                  </a:lnTo>
                  <a:lnTo>
                    <a:pt x="258" y="327"/>
                  </a:lnTo>
                  <a:lnTo>
                    <a:pt x="256" y="329"/>
                  </a:lnTo>
                  <a:lnTo>
                    <a:pt x="258" y="332"/>
                  </a:lnTo>
                  <a:lnTo>
                    <a:pt x="265" y="334"/>
                  </a:lnTo>
                  <a:lnTo>
                    <a:pt x="268" y="334"/>
                  </a:lnTo>
                  <a:lnTo>
                    <a:pt x="268" y="334"/>
                  </a:lnTo>
                  <a:lnTo>
                    <a:pt x="268" y="334"/>
                  </a:lnTo>
                  <a:lnTo>
                    <a:pt x="270" y="334"/>
                  </a:lnTo>
                  <a:lnTo>
                    <a:pt x="272" y="334"/>
                  </a:lnTo>
                  <a:lnTo>
                    <a:pt x="275" y="334"/>
                  </a:lnTo>
                  <a:lnTo>
                    <a:pt x="275" y="334"/>
                  </a:lnTo>
                  <a:lnTo>
                    <a:pt x="277" y="334"/>
                  </a:lnTo>
                  <a:lnTo>
                    <a:pt x="277" y="336"/>
                  </a:lnTo>
                  <a:lnTo>
                    <a:pt x="277" y="336"/>
                  </a:lnTo>
                  <a:lnTo>
                    <a:pt x="277" y="336"/>
                  </a:lnTo>
                  <a:lnTo>
                    <a:pt x="277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79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2" y="339"/>
                  </a:lnTo>
                  <a:lnTo>
                    <a:pt x="284" y="339"/>
                  </a:lnTo>
                  <a:lnTo>
                    <a:pt x="284" y="339"/>
                  </a:lnTo>
                  <a:lnTo>
                    <a:pt x="286" y="339"/>
                  </a:lnTo>
                  <a:lnTo>
                    <a:pt x="294" y="343"/>
                  </a:lnTo>
                  <a:lnTo>
                    <a:pt x="298" y="343"/>
                  </a:lnTo>
                  <a:lnTo>
                    <a:pt x="298" y="343"/>
                  </a:lnTo>
                  <a:lnTo>
                    <a:pt x="301" y="343"/>
                  </a:lnTo>
                  <a:lnTo>
                    <a:pt x="301" y="343"/>
                  </a:lnTo>
                  <a:lnTo>
                    <a:pt x="301" y="343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1" y="346"/>
                  </a:lnTo>
                  <a:lnTo>
                    <a:pt x="303" y="348"/>
                  </a:lnTo>
                  <a:lnTo>
                    <a:pt x="303" y="348"/>
                  </a:lnTo>
                  <a:lnTo>
                    <a:pt x="303" y="348"/>
                  </a:lnTo>
                  <a:lnTo>
                    <a:pt x="303" y="351"/>
                  </a:lnTo>
                  <a:lnTo>
                    <a:pt x="303" y="351"/>
                  </a:lnTo>
                  <a:lnTo>
                    <a:pt x="303" y="351"/>
                  </a:lnTo>
                  <a:lnTo>
                    <a:pt x="305" y="353"/>
                  </a:lnTo>
                  <a:lnTo>
                    <a:pt x="308" y="353"/>
                  </a:lnTo>
                  <a:lnTo>
                    <a:pt x="310" y="353"/>
                  </a:lnTo>
                  <a:lnTo>
                    <a:pt x="310" y="353"/>
                  </a:lnTo>
                  <a:lnTo>
                    <a:pt x="313" y="353"/>
                  </a:lnTo>
                  <a:lnTo>
                    <a:pt x="317" y="353"/>
                  </a:lnTo>
                  <a:lnTo>
                    <a:pt x="317" y="353"/>
                  </a:lnTo>
                  <a:lnTo>
                    <a:pt x="317" y="353"/>
                  </a:lnTo>
                  <a:lnTo>
                    <a:pt x="317" y="351"/>
                  </a:lnTo>
                  <a:lnTo>
                    <a:pt x="320" y="351"/>
                  </a:lnTo>
                  <a:lnTo>
                    <a:pt x="320" y="348"/>
                  </a:lnTo>
                  <a:lnTo>
                    <a:pt x="320" y="348"/>
                  </a:lnTo>
                  <a:lnTo>
                    <a:pt x="322" y="351"/>
                  </a:lnTo>
                  <a:lnTo>
                    <a:pt x="324" y="353"/>
                  </a:lnTo>
                  <a:lnTo>
                    <a:pt x="327" y="353"/>
                  </a:lnTo>
                  <a:lnTo>
                    <a:pt x="327" y="353"/>
                  </a:lnTo>
                  <a:lnTo>
                    <a:pt x="329" y="353"/>
                  </a:lnTo>
                  <a:lnTo>
                    <a:pt x="329" y="353"/>
                  </a:lnTo>
                  <a:lnTo>
                    <a:pt x="329" y="353"/>
                  </a:lnTo>
                  <a:lnTo>
                    <a:pt x="329" y="353"/>
                  </a:lnTo>
                  <a:lnTo>
                    <a:pt x="331" y="353"/>
                  </a:lnTo>
                  <a:lnTo>
                    <a:pt x="331" y="353"/>
                  </a:lnTo>
                  <a:lnTo>
                    <a:pt x="331" y="353"/>
                  </a:lnTo>
                  <a:lnTo>
                    <a:pt x="334" y="353"/>
                  </a:lnTo>
                  <a:lnTo>
                    <a:pt x="334" y="351"/>
                  </a:lnTo>
                  <a:lnTo>
                    <a:pt x="334" y="351"/>
                  </a:lnTo>
                  <a:lnTo>
                    <a:pt x="334" y="351"/>
                  </a:lnTo>
                  <a:lnTo>
                    <a:pt x="336" y="351"/>
                  </a:lnTo>
                  <a:lnTo>
                    <a:pt x="341" y="353"/>
                  </a:lnTo>
                  <a:lnTo>
                    <a:pt x="343" y="353"/>
                  </a:lnTo>
                  <a:lnTo>
                    <a:pt x="343" y="353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6" y="355"/>
                  </a:lnTo>
                  <a:lnTo>
                    <a:pt x="348" y="355"/>
                  </a:lnTo>
                  <a:lnTo>
                    <a:pt x="355" y="362"/>
                  </a:lnTo>
                  <a:lnTo>
                    <a:pt x="357" y="362"/>
                  </a:lnTo>
                  <a:lnTo>
                    <a:pt x="360" y="360"/>
                  </a:lnTo>
                  <a:lnTo>
                    <a:pt x="360" y="360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2" y="365"/>
                  </a:lnTo>
                  <a:lnTo>
                    <a:pt x="362" y="365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5" y="374"/>
                  </a:lnTo>
                  <a:lnTo>
                    <a:pt x="365" y="374"/>
                  </a:lnTo>
                  <a:lnTo>
                    <a:pt x="367" y="379"/>
                  </a:lnTo>
                  <a:lnTo>
                    <a:pt x="369" y="379"/>
                  </a:lnTo>
                  <a:lnTo>
                    <a:pt x="369" y="379"/>
                  </a:lnTo>
                  <a:lnTo>
                    <a:pt x="369" y="379"/>
                  </a:lnTo>
                  <a:lnTo>
                    <a:pt x="369" y="379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1"/>
                  </a:lnTo>
                  <a:lnTo>
                    <a:pt x="369" y="384"/>
                  </a:lnTo>
                  <a:lnTo>
                    <a:pt x="372" y="384"/>
                  </a:lnTo>
                  <a:lnTo>
                    <a:pt x="372" y="384"/>
                  </a:lnTo>
                  <a:lnTo>
                    <a:pt x="372" y="381"/>
                  </a:lnTo>
                  <a:lnTo>
                    <a:pt x="374" y="381"/>
                  </a:lnTo>
                  <a:lnTo>
                    <a:pt x="374" y="384"/>
                  </a:lnTo>
                  <a:lnTo>
                    <a:pt x="374" y="384"/>
                  </a:lnTo>
                  <a:lnTo>
                    <a:pt x="374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86" y="388"/>
                  </a:lnTo>
                  <a:lnTo>
                    <a:pt x="391" y="391"/>
                  </a:lnTo>
                  <a:lnTo>
                    <a:pt x="391" y="393"/>
                  </a:lnTo>
                  <a:lnTo>
                    <a:pt x="395" y="393"/>
                  </a:lnTo>
                  <a:lnTo>
                    <a:pt x="398" y="393"/>
                  </a:lnTo>
                  <a:lnTo>
                    <a:pt x="400" y="396"/>
                  </a:lnTo>
                  <a:lnTo>
                    <a:pt x="400" y="400"/>
                  </a:lnTo>
                  <a:lnTo>
                    <a:pt x="405" y="403"/>
                  </a:lnTo>
                  <a:lnTo>
                    <a:pt x="409" y="410"/>
                  </a:lnTo>
                  <a:lnTo>
                    <a:pt x="409" y="412"/>
                  </a:lnTo>
                  <a:lnTo>
                    <a:pt x="412" y="417"/>
                  </a:lnTo>
                  <a:lnTo>
                    <a:pt x="412" y="417"/>
                  </a:lnTo>
                  <a:lnTo>
                    <a:pt x="414" y="419"/>
                  </a:lnTo>
                  <a:lnTo>
                    <a:pt x="424" y="419"/>
                  </a:lnTo>
                  <a:lnTo>
                    <a:pt x="431" y="419"/>
                  </a:lnTo>
                  <a:lnTo>
                    <a:pt x="440" y="419"/>
                  </a:lnTo>
                  <a:lnTo>
                    <a:pt x="447" y="419"/>
                  </a:lnTo>
                  <a:lnTo>
                    <a:pt x="452" y="419"/>
                  </a:lnTo>
                  <a:lnTo>
                    <a:pt x="454" y="419"/>
                  </a:lnTo>
                  <a:lnTo>
                    <a:pt x="457" y="419"/>
                  </a:lnTo>
                  <a:lnTo>
                    <a:pt x="459" y="422"/>
                  </a:lnTo>
                  <a:lnTo>
                    <a:pt x="459" y="422"/>
                  </a:lnTo>
                  <a:lnTo>
                    <a:pt x="459" y="424"/>
                  </a:lnTo>
                  <a:lnTo>
                    <a:pt x="459" y="424"/>
                  </a:lnTo>
                  <a:lnTo>
                    <a:pt x="459" y="424"/>
                  </a:lnTo>
                  <a:lnTo>
                    <a:pt x="459" y="426"/>
                  </a:lnTo>
                  <a:lnTo>
                    <a:pt x="459" y="426"/>
                  </a:lnTo>
                  <a:lnTo>
                    <a:pt x="457" y="426"/>
                  </a:lnTo>
                  <a:lnTo>
                    <a:pt x="457" y="426"/>
                  </a:lnTo>
                  <a:lnTo>
                    <a:pt x="457" y="429"/>
                  </a:lnTo>
                  <a:lnTo>
                    <a:pt x="459" y="429"/>
                  </a:lnTo>
                  <a:lnTo>
                    <a:pt x="457" y="433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57" y="440"/>
                  </a:lnTo>
                  <a:lnTo>
                    <a:pt x="457" y="440"/>
                  </a:lnTo>
                  <a:lnTo>
                    <a:pt x="457" y="440"/>
                  </a:lnTo>
                  <a:lnTo>
                    <a:pt x="457" y="440"/>
                  </a:lnTo>
                  <a:lnTo>
                    <a:pt x="459" y="440"/>
                  </a:lnTo>
                  <a:lnTo>
                    <a:pt x="459" y="440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59" y="443"/>
                  </a:lnTo>
                  <a:lnTo>
                    <a:pt x="459" y="445"/>
                  </a:lnTo>
                  <a:lnTo>
                    <a:pt x="459" y="445"/>
                  </a:lnTo>
                  <a:lnTo>
                    <a:pt x="462" y="450"/>
                  </a:lnTo>
                  <a:lnTo>
                    <a:pt x="462" y="452"/>
                  </a:lnTo>
                  <a:lnTo>
                    <a:pt x="462" y="452"/>
                  </a:lnTo>
                  <a:lnTo>
                    <a:pt x="462" y="452"/>
                  </a:lnTo>
                  <a:lnTo>
                    <a:pt x="459" y="452"/>
                  </a:lnTo>
                  <a:lnTo>
                    <a:pt x="459" y="455"/>
                  </a:lnTo>
                  <a:lnTo>
                    <a:pt x="459" y="455"/>
                  </a:lnTo>
                  <a:lnTo>
                    <a:pt x="459" y="455"/>
                  </a:lnTo>
                  <a:lnTo>
                    <a:pt x="459" y="455"/>
                  </a:lnTo>
                  <a:lnTo>
                    <a:pt x="459" y="457"/>
                  </a:lnTo>
                  <a:lnTo>
                    <a:pt x="459" y="457"/>
                  </a:lnTo>
                  <a:lnTo>
                    <a:pt x="459" y="457"/>
                  </a:lnTo>
                  <a:lnTo>
                    <a:pt x="459" y="457"/>
                  </a:lnTo>
                  <a:lnTo>
                    <a:pt x="457" y="457"/>
                  </a:lnTo>
                  <a:lnTo>
                    <a:pt x="459" y="459"/>
                  </a:lnTo>
                  <a:lnTo>
                    <a:pt x="459" y="459"/>
                  </a:lnTo>
                  <a:lnTo>
                    <a:pt x="457" y="459"/>
                  </a:lnTo>
                  <a:lnTo>
                    <a:pt x="457" y="462"/>
                  </a:lnTo>
                  <a:lnTo>
                    <a:pt x="457" y="462"/>
                  </a:lnTo>
                  <a:lnTo>
                    <a:pt x="457" y="462"/>
                  </a:lnTo>
                  <a:lnTo>
                    <a:pt x="457" y="462"/>
                  </a:lnTo>
                  <a:lnTo>
                    <a:pt x="459" y="464"/>
                  </a:lnTo>
                  <a:lnTo>
                    <a:pt x="459" y="464"/>
                  </a:lnTo>
                  <a:lnTo>
                    <a:pt x="462" y="464"/>
                  </a:lnTo>
                  <a:lnTo>
                    <a:pt x="462" y="467"/>
                  </a:lnTo>
                  <a:lnTo>
                    <a:pt x="462" y="467"/>
                  </a:lnTo>
                  <a:lnTo>
                    <a:pt x="462" y="469"/>
                  </a:lnTo>
                  <a:lnTo>
                    <a:pt x="462" y="471"/>
                  </a:lnTo>
                  <a:lnTo>
                    <a:pt x="462" y="471"/>
                  </a:lnTo>
                  <a:lnTo>
                    <a:pt x="462" y="474"/>
                  </a:lnTo>
                  <a:lnTo>
                    <a:pt x="462" y="474"/>
                  </a:lnTo>
                  <a:lnTo>
                    <a:pt x="462" y="474"/>
                  </a:lnTo>
                  <a:lnTo>
                    <a:pt x="462" y="476"/>
                  </a:lnTo>
                  <a:lnTo>
                    <a:pt x="462" y="476"/>
                  </a:lnTo>
                  <a:lnTo>
                    <a:pt x="462" y="476"/>
                  </a:lnTo>
                  <a:lnTo>
                    <a:pt x="462" y="478"/>
                  </a:lnTo>
                  <a:lnTo>
                    <a:pt x="462" y="478"/>
                  </a:lnTo>
                  <a:lnTo>
                    <a:pt x="462" y="478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3"/>
                  </a:lnTo>
                  <a:lnTo>
                    <a:pt x="464" y="485"/>
                  </a:lnTo>
                  <a:lnTo>
                    <a:pt x="464" y="485"/>
                  </a:lnTo>
                  <a:lnTo>
                    <a:pt x="466" y="483"/>
                  </a:lnTo>
                  <a:lnTo>
                    <a:pt x="466" y="483"/>
                  </a:lnTo>
                  <a:lnTo>
                    <a:pt x="466" y="483"/>
                  </a:lnTo>
                  <a:lnTo>
                    <a:pt x="469" y="485"/>
                  </a:lnTo>
                  <a:lnTo>
                    <a:pt x="469" y="485"/>
                  </a:lnTo>
                  <a:lnTo>
                    <a:pt x="466" y="485"/>
                  </a:lnTo>
                  <a:lnTo>
                    <a:pt x="469" y="485"/>
                  </a:lnTo>
                  <a:lnTo>
                    <a:pt x="469" y="485"/>
                  </a:lnTo>
                  <a:lnTo>
                    <a:pt x="469" y="485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69" y="488"/>
                  </a:lnTo>
                  <a:lnTo>
                    <a:pt x="471" y="490"/>
                  </a:lnTo>
                  <a:lnTo>
                    <a:pt x="471" y="490"/>
                  </a:lnTo>
                  <a:lnTo>
                    <a:pt x="471" y="490"/>
                  </a:lnTo>
                  <a:lnTo>
                    <a:pt x="471" y="490"/>
                  </a:lnTo>
                  <a:lnTo>
                    <a:pt x="476" y="493"/>
                  </a:lnTo>
                  <a:lnTo>
                    <a:pt x="478" y="495"/>
                  </a:lnTo>
                  <a:lnTo>
                    <a:pt x="480" y="497"/>
                  </a:lnTo>
                  <a:lnTo>
                    <a:pt x="488" y="497"/>
                  </a:lnTo>
                  <a:lnTo>
                    <a:pt x="490" y="497"/>
                  </a:lnTo>
                  <a:lnTo>
                    <a:pt x="497" y="495"/>
                  </a:lnTo>
                  <a:lnTo>
                    <a:pt x="499" y="495"/>
                  </a:lnTo>
                  <a:lnTo>
                    <a:pt x="502" y="497"/>
                  </a:lnTo>
                  <a:lnTo>
                    <a:pt x="504" y="497"/>
                  </a:lnTo>
                  <a:lnTo>
                    <a:pt x="509" y="502"/>
                  </a:lnTo>
                  <a:lnTo>
                    <a:pt x="509" y="504"/>
                  </a:lnTo>
                  <a:lnTo>
                    <a:pt x="514" y="504"/>
                  </a:lnTo>
                  <a:lnTo>
                    <a:pt x="514" y="504"/>
                  </a:lnTo>
                  <a:lnTo>
                    <a:pt x="514" y="507"/>
                  </a:lnTo>
                  <a:lnTo>
                    <a:pt x="514" y="507"/>
                  </a:lnTo>
                  <a:lnTo>
                    <a:pt x="514" y="509"/>
                  </a:lnTo>
                  <a:lnTo>
                    <a:pt x="514" y="511"/>
                  </a:lnTo>
                  <a:lnTo>
                    <a:pt x="516" y="511"/>
                  </a:lnTo>
                  <a:lnTo>
                    <a:pt x="516" y="514"/>
                  </a:lnTo>
                  <a:lnTo>
                    <a:pt x="516" y="516"/>
                  </a:lnTo>
                  <a:lnTo>
                    <a:pt x="518" y="514"/>
                  </a:lnTo>
                  <a:lnTo>
                    <a:pt x="523" y="507"/>
                  </a:lnTo>
                  <a:lnTo>
                    <a:pt x="523" y="507"/>
                  </a:lnTo>
                  <a:lnTo>
                    <a:pt x="525" y="507"/>
                  </a:lnTo>
                  <a:lnTo>
                    <a:pt x="528" y="509"/>
                  </a:lnTo>
                  <a:lnTo>
                    <a:pt x="530" y="509"/>
                  </a:lnTo>
                  <a:lnTo>
                    <a:pt x="530" y="509"/>
                  </a:lnTo>
                  <a:lnTo>
                    <a:pt x="530" y="509"/>
                  </a:lnTo>
                  <a:lnTo>
                    <a:pt x="530" y="509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5" y="509"/>
                  </a:lnTo>
                  <a:lnTo>
                    <a:pt x="537" y="509"/>
                  </a:lnTo>
                  <a:lnTo>
                    <a:pt x="540" y="507"/>
                  </a:lnTo>
                  <a:lnTo>
                    <a:pt x="540" y="507"/>
                  </a:lnTo>
                  <a:lnTo>
                    <a:pt x="540" y="507"/>
                  </a:lnTo>
                  <a:lnTo>
                    <a:pt x="542" y="504"/>
                  </a:lnTo>
                  <a:lnTo>
                    <a:pt x="544" y="504"/>
                  </a:lnTo>
                  <a:lnTo>
                    <a:pt x="544" y="502"/>
                  </a:lnTo>
                  <a:lnTo>
                    <a:pt x="549" y="500"/>
                  </a:lnTo>
                  <a:lnTo>
                    <a:pt x="554" y="497"/>
                  </a:lnTo>
                  <a:lnTo>
                    <a:pt x="554" y="497"/>
                  </a:lnTo>
                  <a:lnTo>
                    <a:pt x="556" y="497"/>
                  </a:lnTo>
                  <a:lnTo>
                    <a:pt x="556" y="497"/>
                  </a:lnTo>
                  <a:lnTo>
                    <a:pt x="558" y="497"/>
                  </a:lnTo>
                  <a:lnTo>
                    <a:pt x="558" y="495"/>
                  </a:lnTo>
                  <a:lnTo>
                    <a:pt x="558" y="493"/>
                  </a:lnTo>
                  <a:lnTo>
                    <a:pt x="558" y="490"/>
                  </a:lnTo>
                  <a:lnTo>
                    <a:pt x="558" y="490"/>
                  </a:lnTo>
                  <a:lnTo>
                    <a:pt x="558" y="490"/>
                  </a:lnTo>
                  <a:lnTo>
                    <a:pt x="558" y="488"/>
                  </a:lnTo>
                  <a:lnTo>
                    <a:pt x="558" y="485"/>
                  </a:lnTo>
                  <a:lnTo>
                    <a:pt x="558" y="485"/>
                  </a:lnTo>
                  <a:lnTo>
                    <a:pt x="558" y="483"/>
                  </a:lnTo>
                  <a:lnTo>
                    <a:pt x="563" y="481"/>
                  </a:lnTo>
                  <a:lnTo>
                    <a:pt x="566" y="481"/>
                  </a:lnTo>
                  <a:lnTo>
                    <a:pt x="566" y="481"/>
                  </a:lnTo>
                  <a:lnTo>
                    <a:pt x="566" y="478"/>
                  </a:lnTo>
                  <a:lnTo>
                    <a:pt x="566" y="478"/>
                  </a:lnTo>
                  <a:lnTo>
                    <a:pt x="563" y="478"/>
                  </a:lnTo>
                  <a:lnTo>
                    <a:pt x="563" y="478"/>
                  </a:lnTo>
                  <a:lnTo>
                    <a:pt x="563" y="478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58" y="474"/>
                  </a:lnTo>
                  <a:lnTo>
                    <a:pt x="558" y="471"/>
                  </a:lnTo>
                  <a:lnTo>
                    <a:pt x="558" y="471"/>
                  </a:lnTo>
                  <a:lnTo>
                    <a:pt x="558" y="471"/>
                  </a:lnTo>
                  <a:lnTo>
                    <a:pt x="558" y="469"/>
                  </a:lnTo>
                  <a:lnTo>
                    <a:pt x="561" y="469"/>
                  </a:lnTo>
                  <a:lnTo>
                    <a:pt x="573" y="469"/>
                  </a:lnTo>
                  <a:lnTo>
                    <a:pt x="575" y="469"/>
                  </a:lnTo>
                  <a:lnTo>
                    <a:pt x="580" y="467"/>
                  </a:lnTo>
                  <a:lnTo>
                    <a:pt x="582" y="467"/>
                  </a:lnTo>
                  <a:lnTo>
                    <a:pt x="582" y="464"/>
                  </a:lnTo>
                  <a:lnTo>
                    <a:pt x="582" y="464"/>
                  </a:lnTo>
                  <a:lnTo>
                    <a:pt x="585" y="462"/>
                  </a:lnTo>
                  <a:lnTo>
                    <a:pt x="585" y="462"/>
                  </a:lnTo>
                  <a:lnTo>
                    <a:pt x="592" y="462"/>
                  </a:lnTo>
                  <a:lnTo>
                    <a:pt x="594" y="462"/>
                  </a:lnTo>
                  <a:lnTo>
                    <a:pt x="599" y="459"/>
                  </a:lnTo>
                  <a:lnTo>
                    <a:pt x="601" y="459"/>
                  </a:lnTo>
                  <a:lnTo>
                    <a:pt x="601" y="457"/>
                  </a:lnTo>
                  <a:lnTo>
                    <a:pt x="601" y="457"/>
                  </a:lnTo>
                  <a:lnTo>
                    <a:pt x="603" y="45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8" y="457"/>
                  </a:lnTo>
                  <a:lnTo>
                    <a:pt x="608" y="455"/>
                  </a:lnTo>
                  <a:lnTo>
                    <a:pt x="608" y="455"/>
                  </a:lnTo>
                  <a:lnTo>
                    <a:pt x="608" y="452"/>
                  </a:lnTo>
                  <a:lnTo>
                    <a:pt x="613" y="450"/>
                  </a:lnTo>
                  <a:lnTo>
                    <a:pt x="615" y="450"/>
                  </a:lnTo>
                  <a:lnTo>
                    <a:pt x="615" y="450"/>
                  </a:lnTo>
                  <a:lnTo>
                    <a:pt x="618" y="450"/>
                  </a:lnTo>
                  <a:lnTo>
                    <a:pt x="620" y="450"/>
                  </a:lnTo>
                  <a:lnTo>
                    <a:pt x="620" y="450"/>
                  </a:lnTo>
                  <a:lnTo>
                    <a:pt x="620" y="450"/>
                  </a:lnTo>
                  <a:lnTo>
                    <a:pt x="622" y="448"/>
                  </a:lnTo>
                  <a:lnTo>
                    <a:pt x="622" y="448"/>
                  </a:lnTo>
                  <a:lnTo>
                    <a:pt x="622" y="445"/>
                  </a:lnTo>
                  <a:lnTo>
                    <a:pt x="625" y="445"/>
                  </a:lnTo>
                  <a:lnTo>
                    <a:pt x="627" y="445"/>
                  </a:lnTo>
                  <a:lnTo>
                    <a:pt x="629" y="443"/>
                  </a:lnTo>
                  <a:lnTo>
                    <a:pt x="632" y="443"/>
                  </a:lnTo>
                  <a:lnTo>
                    <a:pt x="632" y="440"/>
                  </a:lnTo>
                  <a:lnTo>
                    <a:pt x="637" y="436"/>
                  </a:lnTo>
                  <a:lnTo>
                    <a:pt x="637" y="433"/>
                  </a:lnTo>
                  <a:lnTo>
                    <a:pt x="637" y="431"/>
                  </a:lnTo>
                  <a:lnTo>
                    <a:pt x="639" y="429"/>
                  </a:lnTo>
                  <a:lnTo>
                    <a:pt x="639" y="426"/>
                  </a:lnTo>
                  <a:lnTo>
                    <a:pt x="637" y="424"/>
                  </a:lnTo>
                  <a:lnTo>
                    <a:pt x="637" y="422"/>
                  </a:lnTo>
                  <a:lnTo>
                    <a:pt x="637" y="422"/>
                  </a:lnTo>
                  <a:lnTo>
                    <a:pt x="637" y="419"/>
                  </a:lnTo>
                  <a:lnTo>
                    <a:pt x="637" y="417"/>
                  </a:lnTo>
                  <a:lnTo>
                    <a:pt x="639" y="414"/>
                  </a:lnTo>
                  <a:lnTo>
                    <a:pt x="644" y="405"/>
                  </a:lnTo>
                  <a:lnTo>
                    <a:pt x="646" y="403"/>
                  </a:lnTo>
                  <a:lnTo>
                    <a:pt x="646" y="400"/>
                  </a:lnTo>
                  <a:lnTo>
                    <a:pt x="646" y="398"/>
                  </a:lnTo>
                  <a:lnTo>
                    <a:pt x="646" y="391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8" y="386"/>
                  </a:lnTo>
                  <a:lnTo>
                    <a:pt x="658" y="381"/>
                  </a:lnTo>
                  <a:lnTo>
                    <a:pt x="663" y="379"/>
                  </a:lnTo>
                  <a:lnTo>
                    <a:pt x="684" y="379"/>
                  </a:lnTo>
                  <a:lnTo>
                    <a:pt x="684" y="379"/>
                  </a:lnTo>
                  <a:lnTo>
                    <a:pt x="686" y="379"/>
                  </a:lnTo>
                  <a:lnTo>
                    <a:pt x="689" y="374"/>
                  </a:lnTo>
                  <a:lnTo>
                    <a:pt x="691" y="374"/>
                  </a:lnTo>
                  <a:lnTo>
                    <a:pt x="691" y="372"/>
                  </a:lnTo>
                  <a:lnTo>
                    <a:pt x="691" y="372"/>
                  </a:lnTo>
                  <a:lnTo>
                    <a:pt x="691" y="369"/>
                  </a:lnTo>
                  <a:lnTo>
                    <a:pt x="691" y="367"/>
                  </a:lnTo>
                  <a:lnTo>
                    <a:pt x="691" y="365"/>
                  </a:lnTo>
                  <a:lnTo>
                    <a:pt x="691" y="365"/>
                  </a:lnTo>
                  <a:lnTo>
                    <a:pt x="693" y="362"/>
                  </a:lnTo>
                  <a:lnTo>
                    <a:pt x="693" y="362"/>
                  </a:lnTo>
                  <a:lnTo>
                    <a:pt x="693" y="362"/>
                  </a:lnTo>
                  <a:lnTo>
                    <a:pt x="693" y="362"/>
                  </a:lnTo>
                  <a:lnTo>
                    <a:pt x="693" y="360"/>
                  </a:lnTo>
                  <a:lnTo>
                    <a:pt x="693" y="360"/>
                  </a:lnTo>
                  <a:lnTo>
                    <a:pt x="696" y="360"/>
                  </a:lnTo>
                  <a:lnTo>
                    <a:pt x="698" y="360"/>
                  </a:lnTo>
                  <a:lnTo>
                    <a:pt x="698" y="360"/>
                  </a:lnTo>
                  <a:lnTo>
                    <a:pt x="698" y="358"/>
                  </a:lnTo>
                  <a:lnTo>
                    <a:pt x="698" y="358"/>
                  </a:lnTo>
                  <a:lnTo>
                    <a:pt x="698" y="358"/>
                  </a:lnTo>
                  <a:lnTo>
                    <a:pt x="700" y="358"/>
                  </a:lnTo>
                  <a:lnTo>
                    <a:pt x="700" y="358"/>
                  </a:lnTo>
                  <a:lnTo>
                    <a:pt x="700" y="360"/>
                  </a:lnTo>
                  <a:lnTo>
                    <a:pt x="703" y="360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15" y="367"/>
                  </a:lnTo>
                  <a:lnTo>
                    <a:pt x="717" y="367"/>
                  </a:lnTo>
                  <a:lnTo>
                    <a:pt x="717" y="369"/>
                  </a:lnTo>
                  <a:lnTo>
                    <a:pt x="717" y="369"/>
                  </a:lnTo>
                  <a:lnTo>
                    <a:pt x="719" y="369"/>
                  </a:lnTo>
                  <a:lnTo>
                    <a:pt x="719" y="372"/>
                  </a:lnTo>
                  <a:lnTo>
                    <a:pt x="722" y="369"/>
                  </a:lnTo>
                  <a:lnTo>
                    <a:pt x="722" y="372"/>
                  </a:lnTo>
                  <a:lnTo>
                    <a:pt x="722" y="372"/>
                  </a:lnTo>
                  <a:lnTo>
                    <a:pt x="724" y="372"/>
                  </a:lnTo>
                  <a:lnTo>
                    <a:pt x="724" y="372"/>
                  </a:lnTo>
                  <a:lnTo>
                    <a:pt x="724" y="372"/>
                  </a:lnTo>
                  <a:lnTo>
                    <a:pt x="724" y="372"/>
                  </a:lnTo>
                  <a:lnTo>
                    <a:pt x="726" y="374"/>
                  </a:lnTo>
                  <a:lnTo>
                    <a:pt x="726" y="374"/>
                  </a:lnTo>
                  <a:lnTo>
                    <a:pt x="731" y="372"/>
                  </a:lnTo>
                  <a:lnTo>
                    <a:pt x="731" y="372"/>
                  </a:lnTo>
                  <a:lnTo>
                    <a:pt x="734" y="372"/>
                  </a:lnTo>
                  <a:lnTo>
                    <a:pt x="734" y="374"/>
                  </a:lnTo>
                  <a:lnTo>
                    <a:pt x="734" y="374"/>
                  </a:lnTo>
                  <a:lnTo>
                    <a:pt x="736" y="374"/>
                  </a:lnTo>
                  <a:lnTo>
                    <a:pt x="736" y="374"/>
                  </a:lnTo>
                  <a:lnTo>
                    <a:pt x="736" y="372"/>
                  </a:lnTo>
                  <a:lnTo>
                    <a:pt x="736" y="372"/>
                  </a:lnTo>
                  <a:lnTo>
                    <a:pt x="738" y="372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8" y="367"/>
                  </a:lnTo>
                  <a:lnTo>
                    <a:pt x="738" y="367"/>
                  </a:lnTo>
                  <a:lnTo>
                    <a:pt x="738" y="365"/>
                  </a:lnTo>
                  <a:lnTo>
                    <a:pt x="738" y="365"/>
                  </a:lnTo>
                  <a:lnTo>
                    <a:pt x="738" y="365"/>
                  </a:lnTo>
                  <a:lnTo>
                    <a:pt x="738" y="362"/>
                  </a:lnTo>
                  <a:lnTo>
                    <a:pt x="736" y="360"/>
                  </a:lnTo>
                  <a:lnTo>
                    <a:pt x="736" y="358"/>
                  </a:lnTo>
                  <a:lnTo>
                    <a:pt x="738" y="355"/>
                  </a:lnTo>
                  <a:lnTo>
                    <a:pt x="738" y="351"/>
                  </a:lnTo>
                  <a:lnTo>
                    <a:pt x="738" y="346"/>
                  </a:lnTo>
                  <a:lnTo>
                    <a:pt x="738" y="343"/>
                  </a:lnTo>
                  <a:lnTo>
                    <a:pt x="741" y="341"/>
                  </a:lnTo>
                  <a:lnTo>
                    <a:pt x="743" y="336"/>
                  </a:lnTo>
                  <a:lnTo>
                    <a:pt x="745" y="334"/>
                  </a:lnTo>
                  <a:lnTo>
                    <a:pt x="743" y="332"/>
                  </a:lnTo>
                  <a:close/>
                  <a:moveTo>
                    <a:pt x="33" y="272"/>
                  </a:moveTo>
                  <a:lnTo>
                    <a:pt x="33" y="265"/>
                  </a:lnTo>
                  <a:lnTo>
                    <a:pt x="33" y="261"/>
                  </a:lnTo>
                  <a:lnTo>
                    <a:pt x="33" y="258"/>
                  </a:lnTo>
                  <a:lnTo>
                    <a:pt x="36" y="258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3" y="256"/>
                  </a:lnTo>
                  <a:lnTo>
                    <a:pt x="33" y="258"/>
                  </a:lnTo>
                  <a:lnTo>
                    <a:pt x="31" y="258"/>
                  </a:lnTo>
                  <a:lnTo>
                    <a:pt x="31" y="261"/>
                  </a:lnTo>
                  <a:lnTo>
                    <a:pt x="31" y="263"/>
                  </a:lnTo>
                  <a:lnTo>
                    <a:pt x="33" y="265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70"/>
                  </a:lnTo>
                  <a:lnTo>
                    <a:pt x="33" y="270"/>
                  </a:lnTo>
                  <a:lnTo>
                    <a:pt x="33" y="272"/>
                  </a:lnTo>
                  <a:lnTo>
                    <a:pt x="36" y="277"/>
                  </a:lnTo>
                  <a:lnTo>
                    <a:pt x="36" y="280"/>
                  </a:lnTo>
                  <a:lnTo>
                    <a:pt x="36" y="280"/>
                  </a:lnTo>
                  <a:lnTo>
                    <a:pt x="36" y="280"/>
                  </a:lnTo>
                  <a:lnTo>
                    <a:pt x="36" y="280"/>
                  </a:lnTo>
                  <a:lnTo>
                    <a:pt x="36" y="277"/>
                  </a:lnTo>
                  <a:lnTo>
                    <a:pt x="33" y="272"/>
                  </a:lnTo>
                  <a:close/>
                  <a:moveTo>
                    <a:pt x="55" y="225"/>
                  </a:moveTo>
                  <a:lnTo>
                    <a:pt x="55" y="227"/>
                  </a:lnTo>
                  <a:lnTo>
                    <a:pt x="57" y="230"/>
                  </a:lnTo>
                  <a:lnTo>
                    <a:pt x="57" y="230"/>
                  </a:lnTo>
                  <a:lnTo>
                    <a:pt x="57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5" y="225"/>
                  </a:lnTo>
                  <a:lnTo>
                    <a:pt x="55" y="225"/>
                  </a:lnTo>
                  <a:lnTo>
                    <a:pt x="55" y="2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A15BED66-A1B1-43EC-AC4E-51FB9456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0483" y="4553115"/>
              <a:ext cx="508475" cy="924818"/>
            </a:xfrm>
            <a:custGeom>
              <a:avLst/>
              <a:gdLst>
                <a:gd name="T0" fmla="*/ 109 w 436"/>
                <a:gd name="T1" fmla="*/ 710 h 793"/>
                <a:gd name="T2" fmla="*/ 57 w 436"/>
                <a:gd name="T3" fmla="*/ 667 h 793"/>
                <a:gd name="T4" fmla="*/ 50 w 436"/>
                <a:gd name="T5" fmla="*/ 679 h 793"/>
                <a:gd name="T6" fmla="*/ 121 w 436"/>
                <a:gd name="T7" fmla="*/ 748 h 793"/>
                <a:gd name="T8" fmla="*/ 121 w 436"/>
                <a:gd name="T9" fmla="*/ 584 h 793"/>
                <a:gd name="T10" fmla="*/ 272 w 436"/>
                <a:gd name="T11" fmla="*/ 471 h 793"/>
                <a:gd name="T12" fmla="*/ 260 w 436"/>
                <a:gd name="T13" fmla="*/ 459 h 793"/>
                <a:gd name="T14" fmla="*/ 398 w 436"/>
                <a:gd name="T15" fmla="*/ 225 h 793"/>
                <a:gd name="T16" fmla="*/ 372 w 436"/>
                <a:gd name="T17" fmla="*/ 151 h 793"/>
                <a:gd name="T18" fmla="*/ 320 w 436"/>
                <a:gd name="T19" fmla="*/ 111 h 793"/>
                <a:gd name="T20" fmla="*/ 287 w 436"/>
                <a:gd name="T21" fmla="*/ 137 h 793"/>
                <a:gd name="T22" fmla="*/ 223 w 436"/>
                <a:gd name="T23" fmla="*/ 142 h 793"/>
                <a:gd name="T24" fmla="*/ 194 w 436"/>
                <a:gd name="T25" fmla="*/ 161 h 793"/>
                <a:gd name="T26" fmla="*/ 199 w 436"/>
                <a:gd name="T27" fmla="*/ 118 h 793"/>
                <a:gd name="T28" fmla="*/ 201 w 436"/>
                <a:gd name="T29" fmla="*/ 61 h 793"/>
                <a:gd name="T30" fmla="*/ 164 w 436"/>
                <a:gd name="T31" fmla="*/ 47 h 793"/>
                <a:gd name="T32" fmla="*/ 147 w 436"/>
                <a:gd name="T33" fmla="*/ 7 h 793"/>
                <a:gd name="T34" fmla="*/ 114 w 436"/>
                <a:gd name="T35" fmla="*/ 14 h 793"/>
                <a:gd name="T36" fmla="*/ 62 w 436"/>
                <a:gd name="T37" fmla="*/ 40 h 793"/>
                <a:gd name="T38" fmla="*/ 24 w 436"/>
                <a:gd name="T39" fmla="*/ 61 h 793"/>
                <a:gd name="T40" fmla="*/ 3 w 436"/>
                <a:gd name="T41" fmla="*/ 104 h 793"/>
                <a:gd name="T42" fmla="*/ 22 w 436"/>
                <a:gd name="T43" fmla="*/ 137 h 793"/>
                <a:gd name="T44" fmla="*/ 55 w 436"/>
                <a:gd name="T45" fmla="*/ 187 h 793"/>
                <a:gd name="T46" fmla="*/ 76 w 436"/>
                <a:gd name="T47" fmla="*/ 222 h 793"/>
                <a:gd name="T48" fmla="*/ 64 w 436"/>
                <a:gd name="T49" fmla="*/ 272 h 793"/>
                <a:gd name="T50" fmla="*/ 45 w 436"/>
                <a:gd name="T51" fmla="*/ 298 h 793"/>
                <a:gd name="T52" fmla="*/ 90 w 436"/>
                <a:gd name="T53" fmla="*/ 357 h 793"/>
                <a:gd name="T54" fmla="*/ 97 w 436"/>
                <a:gd name="T55" fmla="*/ 414 h 793"/>
                <a:gd name="T56" fmla="*/ 114 w 436"/>
                <a:gd name="T57" fmla="*/ 452 h 793"/>
                <a:gd name="T58" fmla="*/ 90 w 436"/>
                <a:gd name="T59" fmla="*/ 511 h 793"/>
                <a:gd name="T60" fmla="*/ 71 w 436"/>
                <a:gd name="T61" fmla="*/ 556 h 793"/>
                <a:gd name="T62" fmla="*/ 62 w 436"/>
                <a:gd name="T63" fmla="*/ 577 h 793"/>
                <a:gd name="T64" fmla="*/ 52 w 436"/>
                <a:gd name="T65" fmla="*/ 608 h 793"/>
                <a:gd name="T66" fmla="*/ 45 w 436"/>
                <a:gd name="T67" fmla="*/ 641 h 793"/>
                <a:gd name="T68" fmla="*/ 67 w 436"/>
                <a:gd name="T69" fmla="*/ 651 h 793"/>
                <a:gd name="T70" fmla="*/ 85 w 436"/>
                <a:gd name="T71" fmla="*/ 672 h 793"/>
                <a:gd name="T72" fmla="*/ 107 w 436"/>
                <a:gd name="T73" fmla="*/ 703 h 793"/>
                <a:gd name="T74" fmla="*/ 123 w 436"/>
                <a:gd name="T75" fmla="*/ 724 h 793"/>
                <a:gd name="T76" fmla="*/ 147 w 436"/>
                <a:gd name="T77" fmla="*/ 748 h 793"/>
                <a:gd name="T78" fmla="*/ 182 w 436"/>
                <a:gd name="T79" fmla="*/ 755 h 793"/>
                <a:gd name="T80" fmla="*/ 194 w 436"/>
                <a:gd name="T81" fmla="*/ 788 h 793"/>
                <a:gd name="T82" fmla="*/ 239 w 436"/>
                <a:gd name="T83" fmla="*/ 776 h 793"/>
                <a:gd name="T84" fmla="*/ 171 w 436"/>
                <a:gd name="T85" fmla="*/ 712 h 793"/>
                <a:gd name="T86" fmla="*/ 152 w 436"/>
                <a:gd name="T87" fmla="*/ 679 h 793"/>
                <a:gd name="T88" fmla="*/ 147 w 436"/>
                <a:gd name="T89" fmla="*/ 648 h 793"/>
                <a:gd name="T90" fmla="*/ 121 w 436"/>
                <a:gd name="T91" fmla="*/ 601 h 793"/>
                <a:gd name="T92" fmla="*/ 95 w 436"/>
                <a:gd name="T93" fmla="*/ 570 h 793"/>
                <a:gd name="T94" fmla="*/ 100 w 436"/>
                <a:gd name="T95" fmla="*/ 535 h 793"/>
                <a:gd name="T96" fmla="*/ 119 w 436"/>
                <a:gd name="T97" fmla="*/ 490 h 793"/>
                <a:gd name="T98" fmla="*/ 137 w 436"/>
                <a:gd name="T99" fmla="*/ 419 h 793"/>
                <a:gd name="T100" fmla="*/ 171 w 436"/>
                <a:gd name="T101" fmla="*/ 371 h 793"/>
                <a:gd name="T102" fmla="*/ 185 w 436"/>
                <a:gd name="T103" fmla="*/ 404 h 793"/>
                <a:gd name="T104" fmla="*/ 213 w 436"/>
                <a:gd name="T105" fmla="*/ 426 h 793"/>
                <a:gd name="T106" fmla="*/ 246 w 436"/>
                <a:gd name="T107" fmla="*/ 433 h 793"/>
                <a:gd name="T108" fmla="*/ 253 w 436"/>
                <a:gd name="T109" fmla="*/ 435 h 793"/>
                <a:gd name="T110" fmla="*/ 272 w 436"/>
                <a:gd name="T111" fmla="*/ 454 h 793"/>
                <a:gd name="T112" fmla="*/ 279 w 436"/>
                <a:gd name="T113" fmla="*/ 430 h 793"/>
                <a:gd name="T114" fmla="*/ 260 w 436"/>
                <a:gd name="T115" fmla="*/ 376 h 793"/>
                <a:gd name="T116" fmla="*/ 317 w 436"/>
                <a:gd name="T117" fmla="*/ 331 h 793"/>
                <a:gd name="T118" fmla="*/ 355 w 436"/>
                <a:gd name="T119" fmla="*/ 331 h 793"/>
                <a:gd name="T120" fmla="*/ 395 w 436"/>
                <a:gd name="T121" fmla="*/ 329 h 793"/>
                <a:gd name="T122" fmla="*/ 428 w 436"/>
                <a:gd name="T123" fmla="*/ 303 h 793"/>
                <a:gd name="T124" fmla="*/ 142 w 436"/>
                <a:gd name="T125" fmla="*/ 58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6" h="793">
                  <a:moveTo>
                    <a:pt x="93" y="686"/>
                  </a:moveTo>
                  <a:lnTo>
                    <a:pt x="90" y="686"/>
                  </a:lnTo>
                  <a:lnTo>
                    <a:pt x="88" y="686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93" y="691"/>
                  </a:lnTo>
                  <a:lnTo>
                    <a:pt x="93" y="691"/>
                  </a:lnTo>
                  <a:lnTo>
                    <a:pt x="93" y="691"/>
                  </a:lnTo>
                  <a:lnTo>
                    <a:pt x="93" y="691"/>
                  </a:lnTo>
                  <a:lnTo>
                    <a:pt x="93" y="688"/>
                  </a:lnTo>
                  <a:lnTo>
                    <a:pt x="93" y="688"/>
                  </a:lnTo>
                  <a:lnTo>
                    <a:pt x="93" y="688"/>
                  </a:lnTo>
                  <a:lnTo>
                    <a:pt x="93" y="686"/>
                  </a:lnTo>
                  <a:lnTo>
                    <a:pt x="93" y="686"/>
                  </a:lnTo>
                  <a:close/>
                  <a:moveTo>
                    <a:pt x="100" y="743"/>
                  </a:moveTo>
                  <a:lnTo>
                    <a:pt x="97" y="743"/>
                  </a:lnTo>
                  <a:lnTo>
                    <a:pt x="97" y="743"/>
                  </a:lnTo>
                  <a:lnTo>
                    <a:pt x="97" y="743"/>
                  </a:lnTo>
                  <a:lnTo>
                    <a:pt x="97" y="745"/>
                  </a:lnTo>
                  <a:lnTo>
                    <a:pt x="95" y="745"/>
                  </a:lnTo>
                  <a:lnTo>
                    <a:pt x="95" y="745"/>
                  </a:lnTo>
                  <a:lnTo>
                    <a:pt x="95" y="745"/>
                  </a:lnTo>
                  <a:lnTo>
                    <a:pt x="97" y="745"/>
                  </a:lnTo>
                  <a:lnTo>
                    <a:pt x="97" y="745"/>
                  </a:lnTo>
                  <a:lnTo>
                    <a:pt x="100" y="745"/>
                  </a:lnTo>
                  <a:lnTo>
                    <a:pt x="100" y="745"/>
                  </a:lnTo>
                  <a:lnTo>
                    <a:pt x="100" y="743"/>
                  </a:lnTo>
                  <a:lnTo>
                    <a:pt x="100" y="743"/>
                  </a:lnTo>
                  <a:lnTo>
                    <a:pt x="100" y="743"/>
                  </a:lnTo>
                  <a:close/>
                  <a:moveTo>
                    <a:pt x="26" y="594"/>
                  </a:move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9" y="594"/>
                  </a:lnTo>
                  <a:lnTo>
                    <a:pt x="26" y="594"/>
                  </a:lnTo>
                  <a:close/>
                  <a:moveTo>
                    <a:pt x="109" y="707"/>
                  </a:moveTo>
                  <a:lnTo>
                    <a:pt x="107" y="707"/>
                  </a:lnTo>
                  <a:lnTo>
                    <a:pt x="107" y="707"/>
                  </a:lnTo>
                  <a:lnTo>
                    <a:pt x="107" y="707"/>
                  </a:lnTo>
                  <a:lnTo>
                    <a:pt x="107" y="710"/>
                  </a:lnTo>
                  <a:lnTo>
                    <a:pt x="107" y="712"/>
                  </a:lnTo>
                  <a:lnTo>
                    <a:pt x="107" y="710"/>
                  </a:lnTo>
                  <a:lnTo>
                    <a:pt x="109" y="710"/>
                  </a:lnTo>
                  <a:lnTo>
                    <a:pt x="109" y="710"/>
                  </a:lnTo>
                  <a:lnTo>
                    <a:pt x="109" y="710"/>
                  </a:lnTo>
                  <a:lnTo>
                    <a:pt x="109" y="710"/>
                  </a:lnTo>
                  <a:lnTo>
                    <a:pt x="111" y="710"/>
                  </a:lnTo>
                  <a:lnTo>
                    <a:pt x="109" y="707"/>
                  </a:lnTo>
                  <a:lnTo>
                    <a:pt x="109" y="707"/>
                  </a:lnTo>
                  <a:close/>
                  <a:moveTo>
                    <a:pt x="90" y="693"/>
                  </a:moveTo>
                  <a:lnTo>
                    <a:pt x="90" y="691"/>
                  </a:lnTo>
                  <a:lnTo>
                    <a:pt x="90" y="688"/>
                  </a:lnTo>
                  <a:lnTo>
                    <a:pt x="90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88"/>
                  </a:lnTo>
                  <a:lnTo>
                    <a:pt x="88" y="691"/>
                  </a:lnTo>
                  <a:lnTo>
                    <a:pt x="88" y="691"/>
                  </a:lnTo>
                  <a:lnTo>
                    <a:pt x="90" y="695"/>
                  </a:lnTo>
                  <a:lnTo>
                    <a:pt x="90" y="695"/>
                  </a:lnTo>
                  <a:lnTo>
                    <a:pt x="93" y="698"/>
                  </a:lnTo>
                  <a:lnTo>
                    <a:pt x="93" y="695"/>
                  </a:lnTo>
                  <a:lnTo>
                    <a:pt x="93" y="695"/>
                  </a:lnTo>
                  <a:lnTo>
                    <a:pt x="90" y="693"/>
                  </a:lnTo>
                  <a:close/>
                  <a:moveTo>
                    <a:pt x="29" y="591"/>
                  </a:moveTo>
                  <a:lnTo>
                    <a:pt x="29" y="591"/>
                  </a:lnTo>
                  <a:lnTo>
                    <a:pt x="26" y="591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6" y="594"/>
                  </a:lnTo>
                  <a:lnTo>
                    <a:pt x="29" y="594"/>
                  </a:lnTo>
                  <a:lnTo>
                    <a:pt x="29" y="594"/>
                  </a:lnTo>
                  <a:lnTo>
                    <a:pt x="29" y="594"/>
                  </a:lnTo>
                  <a:lnTo>
                    <a:pt x="29" y="594"/>
                  </a:lnTo>
                  <a:lnTo>
                    <a:pt x="29" y="591"/>
                  </a:lnTo>
                  <a:lnTo>
                    <a:pt x="29" y="591"/>
                  </a:lnTo>
                  <a:lnTo>
                    <a:pt x="29" y="591"/>
                  </a:lnTo>
                  <a:close/>
                  <a:moveTo>
                    <a:pt x="57" y="674"/>
                  </a:moveTo>
                  <a:lnTo>
                    <a:pt x="57" y="674"/>
                  </a:lnTo>
                  <a:lnTo>
                    <a:pt x="57" y="674"/>
                  </a:lnTo>
                  <a:lnTo>
                    <a:pt x="57" y="674"/>
                  </a:lnTo>
                  <a:lnTo>
                    <a:pt x="55" y="674"/>
                  </a:lnTo>
                  <a:lnTo>
                    <a:pt x="55" y="672"/>
                  </a:lnTo>
                  <a:lnTo>
                    <a:pt x="55" y="672"/>
                  </a:lnTo>
                  <a:lnTo>
                    <a:pt x="55" y="669"/>
                  </a:lnTo>
                  <a:lnTo>
                    <a:pt x="55" y="669"/>
                  </a:lnTo>
                  <a:lnTo>
                    <a:pt x="55" y="669"/>
                  </a:lnTo>
                  <a:lnTo>
                    <a:pt x="57" y="669"/>
                  </a:lnTo>
                  <a:lnTo>
                    <a:pt x="57" y="669"/>
                  </a:lnTo>
                  <a:lnTo>
                    <a:pt x="57" y="669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57" y="665"/>
                  </a:lnTo>
                  <a:lnTo>
                    <a:pt x="57" y="665"/>
                  </a:lnTo>
                  <a:lnTo>
                    <a:pt x="57" y="665"/>
                  </a:lnTo>
                  <a:lnTo>
                    <a:pt x="57" y="662"/>
                  </a:lnTo>
                  <a:lnTo>
                    <a:pt x="55" y="665"/>
                  </a:lnTo>
                  <a:lnTo>
                    <a:pt x="55" y="665"/>
                  </a:lnTo>
                  <a:lnTo>
                    <a:pt x="55" y="665"/>
                  </a:lnTo>
                  <a:lnTo>
                    <a:pt x="55" y="662"/>
                  </a:lnTo>
                  <a:lnTo>
                    <a:pt x="52" y="662"/>
                  </a:lnTo>
                  <a:lnTo>
                    <a:pt x="52" y="662"/>
                  </a:lnTo>
                  <a:lnTo>
                    <a:pt x="52" y="662"/>
                  </a:lnTo>
                  <a:lnTo>
                    <a:pt x="52" y="660"/>
                  </a:lnTo>
                  <a:lnTo>
                    <a:pt x="52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60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60"/>
                  </a:lnTo>
                  <a:lnTo>
                    <a:pt x="50" y="662"/>
                  </a:lnTo>
                  <a:lnTo>
                    <a:pt x="50" y="662"/>
                  </a:lnTo>
                  <a:lnTo>
                    <a:pt x="50" y="662"/>
                  </a:lnTo>
                  <a:lnTo>
                    <a:pt x="48" y="665"/>
                  </a:lnTo>
                  <a:lnTo>
                    <a:pt x="48" y="665"/>
                  </a:lnTo>
                  <a:lnTo>
                    <a:pt x="48" y="665"/>
                  </a:lnTo>
                  <a:lnTo>
                    <a:pt x="48" y="667"/>
                  </a:lnTo>
                  <a:lnTo>
                    <a:pt x="50" y="667"/>
                  </a:lnTo>
                  <a:lnTo>
                    <a:pt x="50" y="669"/>
                  </a:lnTo>
                  <a:lnTo>
                    <a:pt x="48" y="669"/>
                  </a:lnTo>
                  <a:lnTo>
                    <a:pt x="48" y="669"/>
                  </a:lnTo>
                  <a:lnTo>
                    <a:pt x="48" y="669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48" y="672"/>
                  </a:lnTo>
                  <a:lnTo>
                    <a:pt x="50" y="674"/>
                  </a:lnTo>
                  <a:lnTo>
                    <a:pt x="50" y="674"/>
                  </a:lnTo>
                  <a:lnTo>
                    <a:pt x="50" y="674"/>
                  </a:lnTo>
                  <a:lnTo>
                    <a:pt x="48" y="674"/>
                  </a:lnTo>
                  <a:lnTo>
                    <a:pt x="48" y="674"/>
                  </a:lnTo>
                  <a:lnTo>
                    <a:pt x="48" y="674"/>
                  </a:lnTo>
                  <a:lnTo>
                    <a:pt x="48" y="677"/>
                  </a:lnTo>
                  <a:lnTo>
                    <a:pt x="48" y="677"/>
                  </a:lnTo>
                  <a:lnTo>
                    <a:pt x="50" y="677"/>
                  </a:lnTo>
                  <a:lnTo>
                    <a:pt x="50" y="679"/>
                  </a:lnTo>
                  <a:lnTo>
                    <a:pt x="50" y="681"/>
                  </a:lnTo>
                  <a:lnTo>
                    <a:pt x="50" y="681"/>
                  </a:lnTo>
                  <a:lnTo>
                    <a:pt x="50" y="681"/>
                  </a:lnTo>
                  <a:lnTo>
                    <a:pt x="52" y="679"/>
                  </a:lnTo>
                  <a:lnTo>
                    <a:pt x="52" y="679"/>
                  </a:lnTo>
                  <a:lnTo>
                    <a:pt x="52" y="677"/>
                  </a:lnTo>
                  <a:lnTo>
                    <a:pt x="52" y="677"/>
                  </a:lnTo>
                  <a:lnTo>
                    <a:pt x="55" y="679"/>
                  </a:lnTo>
                  <a:lnTo>
                    <a:pt x="55" y="677"/>
                  </a:lnTo>
                  <a:lnTo>
                    <a:pt x="55" y="677"/>
                  </a:lnTo>
                  <a:lnTo>
                    <a:pt x="57" y="674"/>
                  </a:lnTo>
                  <a:lnTo>
                    <a:pt x="57" y="674"/>
                  </a:lnTo>
                  <a:lnTo>
                    <a:pt x="57" y="674"/>
                  </a:lnTo>
                  <a:lnTo>
                    <a:pt x="57" y="674"/>
                  </a:lnTo>
                  <a:close/>
                  <a:moveTo>
                    <a:pt x="67" y="660"/>
                  </a:moveTo>
                  <a:lnTo>
                    <a:pt x="67" y="658"/>
                  </a:lnTo>
                  <a:lnTo>
                    <a:pt x="67" y="658"/>
                  </a:lnTo>
                  <a:lnTo>
                    <a:pt x="67" y="660"/>
                  </a:lnTo>
                  <a:lnTo>
                    <a:pt x="67" y="660"/>
                  </a:lnTo>
                  <a:lnTo>
                    <a:pt x="64" y="660"/>
                  </a:lnTo>
                  <a:lnTo>
                    <a:pt x="67" y="662"/>
                  </a:lnTo>
                  <a:lnTo>
                    <a:pt x="64" y="662"/>
                  </a:lnTo>
                  <a:lnTo>
                    <a:pt x="64" y="662"/>
                  </a:lnTo>
                  <a:lnTo>
                    <a:pt x="64" y="662"/>
                  </a:lnTo>
                  <a:lnTo>
                    <a:pt x="64" y="662"/>
                  </a:lnTo>
                  <a:lnTo>
                    <a:pt x="67" y="665"/>
                  </a:lnTo>
                  <a:lnTo>
                    <a:pt x="67" y="662"/>
                  </a:lnTo>
                  <a:lnTo>
                    <a:pt x="67" y="660"/>
                  </a:lnTo>
                  <a:lnTo>
                    <a:pt x="67" y="660"/>
                  </a:lnTo>
                  <a:lnTo>
                    <a:pt x="67" y="660"/>
                  </a:lnTo>
                  <a:close/>
                  <a:moveTo>
                    <a:pt x="123" y="740"/>
                  </a:moveTo>
                  <a:lnTo>
                    <a:pt x="123" y="738"/>
                  </a:lnTo>
                  <a:lnTo>
                    <a:pt x="121" y="736"/>
                  </a:lnTo>
                  <a:lnTo>
                    <a:pt x="121" y="736"/>
                  </a:lnTo>
                  <a:lnTo>
                    <a:pt x="121" y="738"/>
                  </a:lnTo>
                  <a:lnTo>
                    <a:pt x="121" y="738"/>
                  </a:lnTo>
                  <a:lnTo>
                    <a:pt x="121" y="738"/>
                  </a:lnTo>
                  <a:lnTo>
                    <a:pt x="121" y="738"/>
                  </a:lnTo>
                  <a:lnTo>
                    <a:pt x="119" y="738"/>
                  </a:lnTo>
                  <a:lnTo>
                    <a:pt x="119" y="738"/>
                  </a:lnTo>
                  <a:lnTo>
                    <a:pt x="119" y="740"/>
                  </a:lnTo>
                  <a:lnTo>
                    <a:pt x="119" y="740"/>
                  </a:lnTo>
                  <a:lnTo>
                    <a:pt x="119" y="740"/>
                  </a:lnTo>
                  <a:lnTo>
                    <a:pt x="119" y="743"/>
                  </a:lnTo>
                  <a:lnTo>
                    <a:pt x="119" y="743"/>
                  </a:lnTo>
                  <a:lnTo>
                    <a:pt x="119" y="743"/>
                  </a:lnTo>
                  <a:lnTo>
                    <a:pt x="119" y="745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8"/>
                  </a:lnTo>
                  <a:lnTo>
                    <a:pt x="121" y="745"/>
                  </a:lnTo>
                  <a:lnTo>
                    <a:pt x="123" y="745"/>
                  </a:lnTo>
                  <a:lnTo>
                    <a:pt x="123" y="745"/>
                  </a:lnTo>
                  <a:lnTo>
                    <a:pt x="123" y="745"/>
                  </a:lnTo>
                  <a:lnTo>
                    <a:pt x="123" y="745"/>
                  </a:lnTo>
                  <a:lnTo>
                    <a:pt x="123" y="745"/>
                  </a:lnTo>
                  <a:lnTo>
                    <a:pt x="123" y="743"/>
                  </a:lnTo>
                  <a:lnTo>
                    <a:pt x="123" y="740"/>
                  </a:lnTo>
                  <a:close/>
                  <a:moveTo>
                    <a:pt x="67" y="665"/>
                  </a:moveTo>
                  <a:lnTo>
                    <a:pt x="64" y="665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2"/>
                  </a:lnTo>
                  <a:lnTo>
                    <a:pt x="62" y="665"/>
                  </a:lnTo>
                  <a:lnTo>
                    <a:pt x="62" y="665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7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4" y="672"/>
                  </a:lnTo>
                  <a:lnTo>
                    <a:pt x="64" y="672"/>
                  </a:lnTo>
                  <a:lnTo>
                    <a:pt x="64" y="674"/>
                  </a:lnTo>
                  <a:lnTo>
                    <a:pt x="67" y="674"/>
                  </a:lnTo>
                  <a:lnTo>
                    <a:pt x="67" y="672"/>
                  </a:lnTo>
                  <a:lnTo>
                    <a:pt x="67" y="667"/>
                  </a:lnTo>
                  <a:lnTo>
                    <a:pt x="67" y="665"/>
                  </a:lnTo>
                  <a:close/>
                  <a:moveTo>
                    <a:pt x="123" y="589"/>
                  </a:moveTo>
                  <a:lnTo>
                    <a:pt x="123" y="589"/>
                  </a:lnTo>
                  <a:lnTo>
                    <a:pt x="123" y="587"/>
                  </a:lnTo>
                  <a:lnTo>
                    <a:pt x="121" y="589"/>
                  </a:lnTo>
                  <a:lnTo>
                    <a:pt x="123" y="589"/>
                  </a:lnTo>
                  <a:close/>
                  <a:moveTo>
                    <a:pt x="123" y="584"/>
                  </a:moveTo>
                  <a:lnTo>
                    <a:pt x="123" y="584"/>
                  </a:lnTo>
                  <a:lnTo>
                    <a:pt x="123" y="584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4"/>
                  </a:lnTo>
                  <a:lnTo>
                    <a:pt x="121" y="584"/>
                  </a:lnTo>
                  <a:lnTo>
                    <a:pt x="121" y="584"/>
                  </a:lnTo>
                  <a:lnTo>
                    <a:pt x="123" y="584"/>
                  </a:lnTo>
                  <a:close/>
                  <a:moveTo>
                    <a:pt x="48" y="613"/>
                  </a:moveTo>
                  <a:lnTo>
                    <a:pt x="48" y="615"/>
                  </a:lnTo>
                  <a:lnTo>
                    <a:pt x="48" y="615"/>
                  </a:lnTo>
                  <a:lnTo>
                    <a:pt x="50" y="615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0" y="610"/>
                  </a:lnTo>
                  <a:lnTo>
                    <a:pt x="50" y="610"/>
                  </a:lnTo>
                  <a:lnTo>
                    <a:pt x="50" y="608"/>
                  </a:lnTo>
                  <a:lnTo>
                    <a:pt x="50" y="608"/>
                  </a:lnTo>
                  <a:lnTo>
                    <a:pt x="50" y="608"/>
                  </a:lnTo>
                  <a:lnTo>
                    <a:pt x="48" y="608"/>
                  </a:lnTo>
                  <a:lnTo>
                    <a:pt x="48" y="608"/>
                  </a:lnTo>
                  <a:lnTo>
                    <a:pt x="48" y="608"/>
                  </a:lnTo>
                  <a:lnTo>
                    <a:pt x="48" y="608"/>
                  </a:lnTo>
                  <a:lnTo>
                    <a:pt x="48" y="608"/>
                  </a:lnTo>
                  <a:lnTo>
                    <a:pt x="48" y="613"/>
                  </a:lnTo>
                  <a:lnTo>
                    <a:pt x="48" y="613"/>
                  </a:lnTo>
                  <a:close/>
                  <a:moveTo>
                    <a:pt x="48" y="620"/>
                  </a:moveTo>
                  <a:lnTo>
                    <a:pt x="48" y="622"/>
                  </a:lnTo>
                  <a:lnTo>
                    <a:pt x="48" y="622"/>
                  </a:lnTo>
                  <a:lnTo>
                    <a:pt x="48" y="622"/>
                  </a:lnTo>
                  <a:lnTo>
                    <a:pt x="50" y="620"/>
                  </a:lnTo>
                  <a:lnTo>
                    <a:pt x="50" y="617"/>
                  </a:lnTo>
                  <a:lnTo>
                    <a:pt x="50" y="617"/>
                  </a:lnTo>
                  <a:lnTo>
                    <a:pt x="50" y="617"/>
                  </a:lnTo>
                  <a:lnTo>
                    <a:pt x="50" y="615"/>
                  </a:lnTo>
                  <a:lnTo>
                    <a:pt x="50" y="615"/>
                  </a:lnTo>
                  <a:lnTo>
                    <a:pt x="48" y="615"/>
                  </a:lnTo>
                  <a:lnTo>
                    <a:pt x="48" y="617"/>
                  </a:lnTo>
                  <a:lnTo>
                    <a:pt x="48" y="617"/>
                  </a:lnTo>
                  <a:lnTo>
                    <a:pt x="48" y="620"/>
                  </a:lnTo>
                  <a:lnTo>
                    <a:pt x="48" y="620"/>
                  </a:lnTo>
                  <a:close/>
                  <a:moveTo>
                    <a:pt x="55" y="577"/>
                  </a:moveTo>
                  <a:lnTo>
                    <a:pt x="55" y="577"/>
                  </a:lnTo>
                  <a:lnTo>
                    <a:pt x="55" y="577"/>
                  </a:lnTo>
                  <a:lnTo>
                    <a:pt x="55" y="580"/>
                  </a:lnTo>
                  <a:lnTo>
                    <a:pt x="57" y="577"/>
                  </a:lnTo>
                  <a:lnTo>
                    <a:pt x="57" y="577"/>
                  </a:lnTo>
                  <a:lnTo>
                    <a:pt x="55" y="575"/>
                  </a:lnTo>
                  <a:lnTo>
                    <a:pt x="55" y="575"/>
                  </a:lnTo>
                  <a:lnTo>
                    <a:pt x="55" y="577"/>
                  </a:lnTo>
                  <a:close/>
                  <a:moveTo>
                    <a:pt x="275" y="475"/>
                  </a:moveTo>
                  <a:lnTo>
                    <a:pt x="275" y="473"/>
                  </a:lnTo>
                  <a:lnTo>
                    <a:pt x="275" y="473"/>
                  </a:lnTo>
                  <a:lnTo>
                    <a:pt x="272" y="473"/>
                  </a:lnTo>
                  <a:lnTo>
                    <a:pt x="272" y="473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72" y="471"/>
                  </a:lnTo>
                  <a:lnTo>
                    <a:pt x="272" y="475"/>
                  </a:lnTo>
                  <a:lnTo>
                    <a:pt x="272" y="475"/>
                  </a:lnTo>
                  <a:lnTo>
                    <a:pt x="272" y="475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80"/>
                  </a:lnTo>
                  <a:lnTo>
                    <a:pt x="275" y="480"/>
                  </a:lnTo>
                  <a:lnTo>
                    <a:pt x="275" y="480"/>
                  </a:lnTo>
                  <a:lnTo>
                    <a:pt x="275" y="480"/>
                  </a:lnTo>
                  <a:lnTo>
                    <a:pt x="275" y="480"/>
                  </a:lnTo>
                  <a:lnTo>
                    <a:pt x="275" y="480"/>
                  </a:lnTo>
                  <a:lnTo>
                    <a:pt x="275" y="478"/>
                  </a:lnTo>
                  <a:lnTo>
                    <a:pt x="275" y="478"/>
                  </a:lnTo>
                  <a:lnTo>
                    <a:pt x="275" y="478"/>
                  </a:lnTo>
                  <a:lnTo>
                    <a:pt x="275" y="478"/>
                  </a:lnTo>
                  <a:lnTo>
                    <a:pt x="275" y="475"/>
                  </a:lnTo>
                  <a:close/>
                  <a:moveTo>
                    <a:pt x="265" y="456"/>
                  </a:moveTo>
                  <a:lnTo>
                    <a:pt x="265" y="456"/>
                  </a:lnTo>
                  <a:lnTo>
                    <a:pt x="265" y="454"/>
                  </a:lnTo>
                  <a:lnTo>
                    <a:pt x="265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2"/>
                  </a:lnTo>
                  <a:lnTo>
                    <a:pt x="263" y="452"/>
                  </a:lnTo>
                  <a:lnTo>
                    <a:pt x="260" y="452"/>
                  </a:lnTo>
                  <a:lnTo>
                    <a:pt x="260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6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8" y="449"/>
                  </a:lnTo>
                  <a:lnTo>
                    <a:pt x="258" y="454"/>
                  </a:lnTo>
                  <a:lnTo>
                    <a:pt x="258" y="454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0" y="459"/>
                  </a:lnTo>
                  <a:lnTo>
                    <a:pt x="263" y="459"/>
                  </a:lnTo>
                  <a:lnTo>
                    <a:pt x="263" y="459"/>
                  </a:lnTo>
                  <a:lnTo>
                    <a:pt x="263" y="459"/>
                  </a:lnTo>
                  <a:lnTo>
                    <a:pt x="263" y="459"/>
                  </a:lnTo>
                  <a:lnTo>
                    <a:pt x="263" y="459"/>
                  </a:lnTo>
                  <a:lnTo>
                    <a:pt x="263" y="456"/>
                  </a:lnTo>
                  <a:lnTo>
                    <a:pt x="265" y="459"/>
                  </a:lnTo>
                  <a:lnTo>
                    <a:pt x="265" y="459"/>
                  </a:lnTo>
                  <a:lnTo>
                    <a:pt x="268" y="459"/>
                  </a:lnTo>
                  <a:lnTo>
                    <a:pt x="268" y="459"/>
                  </a:lnTo>
                  <a:lnTo>
                    <a:pt x="265" y="456"/>
                  </a:lnTo>
                  <a:lnTo>
                    <a:pt x="265" y="456"/>
                  </a:lnTo>
                  <a:close/>
                  <a:moveTo>
                    <a:pt x="433" y="260"/>
                  </a:moveTo>
                  <a:lnTo>
                    <a:pt x="433" y="258"/>
                  </a:lnTo>
                  <a:lnTo>
                    <a:pt x="431" y="255"/>
                  </a:lnTo>
                  <a:lnTo>
                    <a:pt x="428" y="255"/>
                  </a:lnTo>
                  <a:lnTo>
                    <a:pt x="426" y="255"/>
                  </a:lnTo>
                  <a:lnTo>
                    <a:pt x="424" y="255"/>
                  </a:lnTo>
                  <a:lnTo>
                    <a:pt x="424" y="255"/>
                  </a:lnTo>
                  <a:lnTo>
                    <a:pt x="424" y="255"/>
                  </a:lnTo>
                  <a:lnTo>
                    <a:pt x="424" y="255"/>
                  </a:lnTo>
                  <a:lnTo>
                    <a:pt x="421" y="253"/>
                  </a:lnTo>
                  <a:lnTo>
                    <a:pt x="419" y="248"/>
                  </a:lnTo>
                  <a:lnTo>
                    <a:pt x="419" y="248"/>
                  </a:lnTo>
                  <a:lnTo>
                    <a:pt x="419" y="246"/>
                  </a:lnTo>
                  <a:lnTo>
                    <a:pt x="421" y="243"/>
                  </a:lnTo>
                  <a:lnTo>
                    <a:pt x="421" y="243"/>
                  </a:lnTo>
                  <a:lnTo>
                    <a:pt x="421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1"/>
                  </a:lnTo>
                  <a:lnTo>
                    <a:pt x="421" y="241"/>
                  </a:lnTo>
                  <a:lnTo>
                    <a:pt x="417" y="241"/>
                  </a:lnTo>
                  <a:lnTo>
                    <a:pt x="414" y="241"/>
                  </a:lnTo>
                  <a:lnTo>
                    <a:pt x="412" y="241"/>
                  </a:lnTo>
                  <a:lnTo>
                    <a:pt x="407" y="239"/>
                  </a:lnTo>
                  <a:lnTo>
                    <a:pt x="405" y="236"/>
                  </a:lnTo>
                  <a:lnTo>
                    <a:pt x="402" y="236"/>
                  </a:lnTo>
                  <a:lnTo>
                    <a:pt x="402" y="234"/>
                  </a:lnTo>
                  <a:lnTo>
                    <a:pt x="402" y="234"/>
                  </a:lnTo>
                  <a:lnTo>
                    <a:pt x="402" y="232"/>
                  </a:lnTo>
                  <a:lnTo>
                    <a:pt x="402" y="229"/>
                  </a:lnTo>
                  <a:lnTo>
                    <a:pt x="402" y="229"/>
                  </a:lnTo>
                  <a:lnTo>
                    <a:pt x="402" y="227"/>
                  </a:lnTo>
                  <a:lnTo>
                    <a:pt x="400" y="227"/>
                  </a:lnTo>
                  <a:lnTo>
                    <a:pt x="400" y="227"/>
                  </a:lnTo>
                  <a:lnTo>
                    <a:pt x="400" y="227"/>
                  </a:lnTo>
                  <a:lnTo>
                    <a:pt x="400" y="227"/>
                  </a:lnTo>
                  <a:lnTo>
                    <a:pt x="398" y="225"/>
                  </a:lnTo>
                  <a:lnTo>
                    <a:pt x="398" y="225"/>
                  </a:lnTo>
                  <a:lnTo>
                    <a:pt x="395" y="225"/>
                  </a:lnTo>
                  <a:lnTo>
                    <a:pt x="395" y="225"/>
                  </a:lnTo>
                  <a:lnTo>
                    <a:pt x="395" y="222"/>
                  </a:lnTo>
                  <a:lnTo>
                    <a:pt x="395" y="222"/>
                  </a:lnTo>
                  <a:lnTo>
                    <a:pt x="395" y="220"/>
                  </a:lnTo>
                  <a:lnTo>
                    <a:pt x="395" y="220"/>
                  </a:lnTo>
                  <a:lnTo>
                    <a:pt x="393" y="220"/>
                  </a:lnTo>
                  <a:lnTo>
                    <a:pt x="393" y="217"/>
                  </a:lnTo>
                  <a:lnTo>
                    <a:pt x="393" y="217"/>
                  </a:lnTo>
                  <a:lnTo>
                    <a:pt x="388" y="215"/>
                  </a:lnTo>
                  <a:lnTo>
                    <a:pt x="388" y="215"/>
                  </a:lnTo>
                  <a:lnTo>
                    <a:pt x="388" y="215"/>
                  </a:lnTo>
                  <a:lnTo>
                    <a:pt x="388" y="213"/>
                  </a:lnTo>
                  <a:lnTo>
                    <a:pt x="388" y="213"/>
                  </a:lnTo>
                  <a:lnTo>
                    <a:pt x="388" y="210"/>
                  </a:lnTo>
                  <a:lnTo>
                    <a:pt x="388" y="208"/>
                  </a:lnTo>
                  <a:lnTo>
                    <a:pt x="388" y="206"/>
                  </a:lnTo>
                  <a:lnTo>
                    <a:pt x="388" y="206"/>
                  </a:lnTo>
                  <a:lnTo>
                    <a:pt x="388" y="203"/>
                  </a:lnTo>
                  <a:lnTo>
                    <a:pt x="388" y="199"/>
                  </a:lnTo>
                  <a:lnTo>
                    <a:pt x="388" y="199"/>
                  </a:lnTo>
                  <a:lnTo>
                    <a:pt x="388" y="199"/>
                  </a:lnTo>
                  <a:lnTo>
                    <a:pt x="388" y="199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4"/>
                  </a:lnTo>
                  <a:lnTo>
                    <a:pt x="388" y="194"/>
                  </a:lnTo>
                  <a:lnTo>
                    <a:pt x="388" y="191"/>
                  </a:lnTo>
                  <a:lnTo>
                    <a:pt x="386" y="189"/>
                  </a:lnTo>
                  <a:lnTo>
                    <a:pt x="388" y="187"/>
                  </a:lnTo>
                  <a:lnTo>
                    <a:pt x="391" y="180"/>
                  </a:lnTo>
                  <a:lnTo>
                    <a:pt x="391" y="177"/>
                  </a:lnTo>
                  <a:lnTo>
                    <a:pt x="391" y="175"/>
                  </a:lnTo>
                  <a:lnTo>
                    <a:pt x="391" y="172"/>
                  </a:lnTo>
                  <a:lnTo>
                    <a:pt x="391" y="170"/>
                  </a:lnTo>
                  <a:lnTo>
                    <a:pt x="391" y="168"/>
                  </a:lnTo>
                  <a:lnTo>
                    <a:pt x="391" y="168"/>
                  </a:lnTo>
                  <a:lnTo>
                    <a:pt x="391" y="165"/>
                  </a:lnTo>
                  <a:lnTo>
                    <a:pt x="391" y="165"/>
                  </a:lnTo>
                  <a:lnTo>
                    <a:pt x="388" y="165"/>
                  </a:lnTo>
                  <a:lnTo>
                    <a:pt x="388" y="165"/>
                  </a:lnTo>
                  <a:lnTo>
                    <a:pt x="388" y="163"/>
                  </a:lnTo>
                  <a:lnTo>
                    <a:pt x="388" y="163"/>
                  </a:lnTo>
                  <a:lnTo>
                    <a:pt x="386" y="163"/>
                  </a:lnTo>
                  <a:lnTo>
                    <a:pt x="386" y="161"/>
                  </a:lnTo>
                  <a:lnTo>
                    <a:pt x="386" y="161"/>
                  </a:lnTo>
                  <a:lnTo>
                    <a:pt x="383" y="158"/>
                  </a:lnTo>
                  <a:lnTo>
                    <a:pt x="381" y="158"/>
                  </a:lnTo>
                  <a:lnTo>
                    <a:pt x="374" y="154"/>
                  </a:lnTo>
                  <a:lnTo>
                    <a:pt x="372" y="151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9" y="149"/>
                  </a:lnTo>
                  <a:lnTo>
                    <a:pt x="369" y="149"/>
                  </a:lnTo>
                  <a:lnTo>
                    <a:pt x="369" y="149"/>
                  </a:lnTo>
                  <a:lnTo>
                    <a:pt x="369" y="146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2" y="142"/>
                  </a:lnTo>
                  <a:lnTo>
                    <a:pt x="362" y="142"/>
                  </a:lnTo>
                  <a:lnTo>
                    <a:pt x="362" y="142"/>
                  </a:lnTo>
                  <a:lnTo>
                    <a:pt x="362" y="142"/>
                  </a:lnTo>
                  <a:lnTo>
                    <a:pt x="362" y="139"/>
                  </a:lnTo>
                  <a:lnTo>
                    <a:pt x="362" y="139"/>
                  </a:lnTo>
                  <a:lnTo>
                    <a:pt x="360" y="135"/>
                  </a:lnTo>
                  <a:lnTo>
                    <a:pt x="360" y="132"/>
                  </a:lnTo>
                  <a:lnTo>
                    <a:pt x="357" y="132"/>
                  </a:lnTo>
                  <a:lnTo>
                    <a:pt x="355" y="130"/>
                  </a:lnTo>
                  <a:lnTo>
                    <a:pt x="355" y="130"/>
                  </a:lnTo>
                  <a:lnTo>
                    <a:pt x="355" y="128"/>
                  </a:lnTo>
                  <a:lnTo>
                    <a:pt x="353" y="123"/>
                  </a:lnTo>
                  <a:lnTo>
                    <a:pt x="350" y="118"/>
                  </a:lnTo>
                  <a:lnTo>
                    <a:pt x="348" y="116"/>
                  </a:lnTo>
                  <a:lnTo>
                    <a:pt x="348" y="116"/>
                  </a:lnTo>
                  <a:lnTo>
                    <a:pt x="346" y="116"/>
                  </a:lnTo>
                  <a:lnTo>
                    <a:pt x="346" y="116"/>
                  </a:lnTo>
                  <a:lnTo>
                    <a:pt x="343" y="116"/>
                  </a:lnTo>
                  <a:lnTo>
                    <a:pt x="343" y="118"/>
                  </a:lnTo>
                  <a:lnTo>
                    <a:pt x="343" y="118"/>
                  </a:lnTo>
                  <a:lnTo>
                    <a:pt x="343" y="118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1" y="116"/>
                  </a:lnTo>
                  <a:lnTo>
                    <a:pt x="329" y="113"/>
                  </a:lnTo>
                  <a:lnTo>
                    <a:pt x="329" y="113"/>
                  </a:lnTo>
                  <a:lnTo>
                    <a:pt x="329" y="113"/>
                  </a:lnTo>
                  <a:lnTo>
                    <a:pt x="327" y="111"/>
                  </a:lnTo>
                  <a:lnTo>
                    <a:pt x="324" y="111"/>
                  </a:lnTo>
                  <a:lnTo>
                    <a:pt x="324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0" y="111"/>
                  </a:lnTo>
                  <a:lnTo>
                    <a:pt x="320" y="111"/>
                  </a:lnTo>
                  <a:lnTo>
                    <a:pt x="320" y="111"/>
                  </a:lnTo>
                  <a:lnTo>
                    <a:pt x="317" y="111"/>
                  </a:lnTo>
                  <a:lnTo>
                    <a:pt x="317" y="111"/>
                  </a:lnTo>
                  <a:lnTo>
                    <a:pt x="313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08" y="113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10" y="118"/>
                  </a:lnTo>
                  <a:lnTo>
                    <a:pt x="313" y="118"/>
                  </a:lnTo>
                  <a:lnTo>
                    <a:pt x="310" y="118"/>
                  </a:lnTo>
                  <a:lnTo>
                    <a:pt x="310" y="118"/>
                  </a:lnTo>
                  <a:lnTo>
                    <a:pt x="310" y="118"/>
                  </a:lnTo>
                  <a:lnTo>
                    <a:pt x="308" y="118"/>
                  </a:lnTo>
                  <a:lnTo>
                    <a:pt x="308" y="120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3" y="120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3" y="125"/>
                  </a:lnTo>
                  <a:lnTo>
                    <a:pt x="303" y="125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301" y="132"/>
                  </a:lnTo>
                  <a:lnTo>
                    <a:pt x="298" y="132"/>
                  </a:lnTo>
                  <a:lnTo>
                    <a:pt x="298" y="132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6" y="135"/>
                  </a:lnTo>
                  <a:lnTo>
                    <a:pt x="296" y="135"/>
                  </a:lnTo>
                  <a:lnTo>
                    <a:pt x="294" y="135"/>
                  </a:lnTo>
                  <a:lnTo>
                    <a:pt x="294" y="132"/>
                  </a:lnTo>
                  <a:lnTo>
                    <a:pt x="294" y="135"/>
                  </a:lnTo>
                  <a:lnTo>
                    <a:pt x="289" y="135"/>
                  </a:lnTo>
                  <a:lnTo>
                    <a:pt x="287" y="137"/>
                  </a:lnTo>
                  <a:lnTo>
                    <a:pt x="287" y="137"/>
                  </a:lnTo>
                  <a:lnTo>
                    <a:pt x="284" y="139"/>
                  </a:lnTo>
                  <a:lnTo>
                    <a:pt x="282" y="139"/>
                  </a:lnTo>
                  <a:lnTo>
                    <a:pt x="282" y="139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7" y="144"/>
                  </a:lnTo>
                  <a:lnTo>
                    <a:pt x="275" y="144"/>
                  </a:lnTo>
                  <a:lnTo>
                    <a:pt x="275" y="142"/>
                  </a:lnTo>
                  <a:lnTo>
                    <a:pt x="275" y="142"/>
                  </a:lnTo>
                  <a:lnTo>
                    <a:pt x="275" y="139"/>
                  </a:lnTo>
                  <a:lnTo>
                    <a:pt x="275" y="137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68" y="135"/>
                  </a:lnTo>
                  <a:lnTo>
                    <a:pt x="265" y="135"/>
                  </a:lnTo>
                  <a:lnTo>
                    <a:pt x="263" y="132"/>
                  </a:lnTo>
                  <a:lnTo>
                    <a:pt x="263" y="132"/>
                  </a:lnTo>
                  <a:lnTo>
                    <a:pt x="260" y="132"/>
                  </a:lnTo>
                  <a:lnTo>
                    <a:pt x="260" y="132"/>
                  </a:lnTo>
                  <a:lnTo>
                    <a:pt x="258" y="130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253" y="125"/>
                  </a:lnTo>
                  <a:lnTo>
                    <a:pt x="253" y="125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1" y="123"/>
                  </a:lnTo>
                  <a:lnTo>
                    <a:pt x="249" y="123"/>
                  </a:lnTo>
                  <a:lnTo>
                    <a:pt x="249" y="123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39" y="132"/>
                  </a:lnTo>
                  <a:lnTo>
                    <a:pt x="237" y="132"/>
                  </a:lnTo>
                  <a:lnTo>
                    <a:pt x="234" y="132"/>
                  </a:lnTo>
                  <a:lnTo>
                    <a:pt x="234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32" y="132"/>
                  </a:lnTo>
                  <a:lnTo>
                    <a:pt x="230" y="135"/>
                  </a:lnTo>
                  <a:lnTo>
                    <a:pt x="230" y="137"/>
                  </a:lnTo>
                  <a:lnTo>
                    <a:pt x="230" y="139"/>
                  </a:lnTo>
                  <a:lnTo>
                    <a:pt x="225" y="139"/>
                  </a:lnTo>
                  <a:lnTo>
                    <a:pt x="223" y="139"/>
                  </a:lnTo>
                  <a:lnTo>
                    <a:pt x="223" y="142"/>
                  </a:lnTo>
                  <a:lnTo>
                    <a:pt x="223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0" y="144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18" y="146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6" y="146"/>
                  </a:lnTo>
                  <a:lnTo>
                    <a:pt x="216" y="149"/>
                  </a:lnTo>
                  <a:lnTo>
                    <a:pt x="216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11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49"/>
                  </a:lnTo>
                  <a:lnTo>
                    <a:pt x="213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04" y="156"/>
                  </a:lnTo>
                  <a:lnTo>
                    <a:pt x="204" y="158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4" y="161"/>
                  </a:lnTo>
                  <a:lnTo>
                    <a:pt x="194" y="161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2" y="158"/>
                  </a:lnTo>
                  <a:lnTo>
                    <a:pt x="190" y="158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5" y="158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7" y="154"/>
                  </a:lnTo>
                  <a:lnTo>
                    <a:pt x="190" y="151"/>
                  </a:lnTo>
                  <a:lnTo>
                    <a:pt x="190" y="149"/>
                  </a:lnTo>
                  <a:lnTo>
                    <a:pt x="190" y="149"/>
                  </a:lnTo>
                  <a:lnTo>
                    <a:pt x="190" y="149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2" y="142"/>
                  </a:lnTo>
                  <a:lnTo>
                    <a:pt x="192" y="139"/>
                  </a:lnTo>
                  <a:lnTo>
                    <a:pt x="192" y="139"/>
                  </a:lnTo>
                  <a:lnTo>
                    <a:pt x="194" y="139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5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199" y="132"/>
                  </a:lnTo>
                  <a:lnTo>
                    <a:pt x="199" y="132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3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197" y="113"/>
                  </a:lnTo>
                  <a:lnTo>
                    <a:pt x="194" y="113"/>
                  </a:lnTo>
                  <a:lnTo>
                    <a:pt x="194" y="113"/>
                  </a:lnTo>
                  <a:lnTo>
                    <a:pt x="194" y="111"/>
                  </a:lnTo>
                  <a:lnTo>
                    <a:pt x="192" y="111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6"/>
                  </a:lnTo>
                  <a:lnTo>
                    <a:pt x="194" y="106"/>
                  </a:lnTo>
                  <a:lnTo>
                    <a:pt x="194" y="106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01" y="101"/>
                  </a:lnTo>
                  <a:lnTo>
                    <a:pt x="201" y="99"/>
                  </a:lnTo>
                  <a:lnTo>
                    <a:pt x="204" y="99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201" y="92"/>
                  </a:lnTo>
                  <a:lnTo>
                    <a:pt x="204" y="92"/>
                  </a:lnTo>
                  <a:lnTo>
                    <a:pt x="204" y="90"/>
                  </a:lnTo>
                  <a:lnTo>
                    <a:pt x="204" y="87"/>
                  </a:lnTo>
                  <a:lnTo>
                    <a:pt x="204" y="85"/>
                  </a:lnTo>
                  <a:lnTo>
                    <a:pt x="204" y="85"/>
                  </a:lnTo>
                  <a:lnTo>
                    <a:pt x="204" y="83"/>
                  </a:lnTo>
                  <a:lnTo>
                    <a:pt x="206" y="83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08" y="78"/>
                  </a:lnTo>
                  <a:lnTo>
                    <a:pt x="208" y="75"/>
                  </a:lnTo>
                  <a:lnTo>
                    <a:pt x="206" y="75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204" y="66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01" y="57"/>
                  </a:lnTo>
                  <a:lnTo>
                    <a:pt x="201" y="54"/>
                  </a:lnTo>
                  <a:lnTo>
                    <a:pt x="201" y="54"/>
                  </a:lnTo>
                  <a:lnTo>
                    <a:pt x="204" y="54"/>
                  </a:lnTo>
                  <a:lnTo>
                    <a:pt x="204" y="52"/>
                  </a:lnTo>
                  <a:lnTo>
                    <a:pt x="204" y="49"/>
                  </a:lnTo>
                  <a:lnTo>
                    <a:pt x="204" y="49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4" y="47"/>
                  </a:lnTo>
                  <a:lnTo>
                    <a:pt x="201" y="47"/>
                  </a:lnTo>
                  <a:lnTo>
                    <a:pt x="201" y="47"/>
                  </a:lnTo>
                  <a:lnTo>
                    <a:pt x="201" y="47"/>
                  </a:lnTo>
                  <a:lnTo>
                    <a:pt x="201" y="47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97" y="47"/>
                  </a:lnTo>
                  <a:lnTo>
                    <a:pt x="194" y="47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90" y="45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7"/>
                  </a:lnTo>
                  <a:lnTo>
                    <a:pt x="182" y="47"/>
                  </a:lnTo>
                  <a:lnTo>
                    <a:pt x="180" y="49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3" y="49"/>
                  </a:lnTo>
                  <a:lnTo>
                    <a:pt x="171" y="49"/>
                  </a:lnTo>
                  <a:lnTo>
                    <a:pt x="171" y="49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4" y="52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2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64" y="28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8" y="16"/>
                  </a:lnTo>
                  <a:lnTo>
                    <a:pt x="168" y="14"/>
                  </a:lnTo>
                  <a:lnTo>
                    <a:pt x="168" y="14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66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4" y="12"/>
                  </a:lnTo>
                  <a:lnTo>
                    <a:pt x="161" y="12"/>
                  </a:lnTo>
                  <a:lnTo>
                    <a:pt x="161" y="9"/>
                  </a:lnTo>
                  <a:lnTo>
                    <a:pt x="159" y="4"/>
                  </a:lnTo>
                  <a:lnTo>
                    <a:pt x="156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2" y="2"/>
                  </a:lnTo>
                  <a:lnTo>
                    <a:pt x="149" y="4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7" y="7"/>
                  </a:lnTo>
                  <a:lnTo>
                    <a:pt x="147" y="7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9"/>
                  </a:lnTo>
                  <a:lnTo>
                    <a:pt x="145" y="7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40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2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6" y="7"/>
                  </a:lnTo>
                  <a:lnTo>
                    <a:pt x="126" y="7"/>
                  </a:lnTo>
                  <a:lnTo>
                    <a:pt x="123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6" y="7"/>
                  </a:lnTo>
                  <a:lnTo>
                    <a:pt x="114" y="4"/>
                  </a:lnTo>
                  <a:lnTo>
                    <a:pt x="111" y="2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9" y="4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9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100" y="19"/>
                  </a:lnTo>
                  <a:lnTo>
                    <a:pt x="97" y="19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3" y="16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21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3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4" y="38"/>
                  </a:lnTo>
                  <a:lnTo>
                    <a:pt x="71" y="38"/>
                  </a:lnTo>
                  <a:lnTo>
                    <a:pt x="69" y="38"/>
                  </a:lnTo>
                  <a:lnTo>
                    <a:pt x="67" y="38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5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5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9" y="85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0" y="106"/>
                  </a:lnTo>
                  <a:lnTo>
                    <a:pt x="7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11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3"/>
                  </a:lnTo>
                  <a:lnTo>
                    <a:pt x="5" y="116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10" y="120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5" y="120"/>
                  </a:lnTo>
                  <a:lnTo>
                    <a:pt x="15" y="123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19" y="132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5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19" y="137"/>
                  </a:lnTo>
                  <a:lnTo>
                    <a:pt x="19" y="139"/>
                  </a:lnTo>
                  <a:lnTo>
                    <a:pt x="17" y="139"/>
                  </a:lnTo>
                  <a:lnTo>
                    <a:pt x="19" y="144"/>
                  </a:lnTo>
                  <a:lnTo>
                    <a:pt x="17" y="144"/>
                  </a:lnTo>
                  <a:lnTo>
                    <a:pt x="17" y="144"/>
                  </a:lnTo>
                  <a:lnTo>
                    <a:pt x="19" y="144"/>
                  </a:lnTo>
                  <a:lnTo>
                    <a:pt x="19" y="144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22" y="149"/>
                  </a:lnTo>
                  <a:lnTo>
                    <a:pt x="22" y="149"/>
                  </a:lnTo>
                  <a:lnTo>
                    <a:pt x="22" y="149"/>
                  </a:lnTo>
                  <a:lnTo>
                    <a:pt x="22" y="149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9" y="158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3" y="161"/>
                  </a:lnTo>
                  <a:lnTo>
                    <a:pt x="33" y="163"/>
                  </a:lnTo>
                  <a:lnTo>
                    <a:pt x="36" y="163"/>
                  </a:lnTo>
                  <a:lnTo>
                    <a:pt x="36" y="165"/>
                  </a:lnTo>
                  <a:lnTo>
                    <a:pt x="36" y="165"/>
                  </a:lnTo>
                  <a:lnTo>
                    <a:pt x="36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8" y="172"/>
                  </a:lnTo>
                  <a:lnTo>
                    <a:pt x="41" y="172"/>
                  </a:lnTo>
                  <a:lnTo>
                    <a:pt x="43" y="177"/>
                  </a:lnTo>
                  <a:lnTo>
                    <a:pt x="45" y="177"/>
                  </a:lnTo>
                  <a:lnTo>
                    <a:pt x="45" y="177"/>
                  </a:lnTo>
                  <a:lnTo>
                    <a:pt x="48" y="180"/>
                  </a:lnTo>
                  <a:lnTo>
                    <a:pt x="50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48" y="182"/>
                  </a:lnTo>
                  <a:lnTo>
                    <a:pt x="50" y="182"/>
                  </a:lnTo>
                  <a:lnTo>
                    <a:pt x="50" y="182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50" y="187"/>
                  </a:lnTo>
                  <a:lnTo>
                    <a:pt x="52" y="187"/>
                  </a:lnTo>
                  <a:lnTo>
                    <a:pt x="55" y="187"/>
                  </a:lnTo>
                  <a:lnTo>
                    <a:pt x="55" y="187"/>
                  </a:lnTo>
                  <a:lnTo>
                    <a:pt x="57" y="187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62" y="194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62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199"/>
                  </a:lnTo>
                  <a:lnTo>
                    <a:pt x="62" y="201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59" y="206"/>
                  </a:lnTo>
                  <a:lnTo>
                    <a:pt x="59" y="206"/>
                  </a:lnTo>
                  <a:lnTo>
                    <a:pt x="59" y="208"/>
                  </a:lnTo>
                  <a:lnTo>
                    <a:pt x="62" y="208"/>
                  </a:lnTo>
                  <a:lnTo>
                    <a:pt x="62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0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4" y="213"/>
                  </a:lnTo>
                  <a:lnTo>
                    <a:pt x="67" y="217"/>
                  </a:lnTo>
                  <a:lnTo>
                    <a:pt x="67" y="220"/>
                  </a:lnTo>
                  <a:lnTo>
                    <a:pt x="67" y="220"/>
                  </a:lnTo>
                  <a:lnTo>
                    <a:pt x="67" y="220"/>
                  </a:lnTo>
                  <a:lnTo>
                    <a:pt x="67" y="222"/>
                  </a:lnTo>
                  <a:lnTo>
                    <a:pt x="69" y="222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1" y="227"/>
                  </a:lnTo>
                  <a:lnTo>
                    <a:pt x="71" y="225"/>
                  </a:lnTo>
                  <a:lnTo>
                    <a:pt x="76" y="222"/>
                  </a:lnTo>
                  <a:lnTo>
                    <a:pt x="76" y="222"/>
                  </a:lnTo>
                  <a:lnTo>
                    <a:pt x="76" y="220"/>
                  </a:lnTo>
                  <a:lnTo>
                    <a:pt x="76" y="217"/>
                  </a:lnTo>
                  <a:lnTo>
                    <a:pt x="78" y="217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81" y="220"/>
                  </a:lnTo>
                  <a:lnTo>
                    <a:pt x="81" y="222"/>
                  </a:lnTo>
                  <a:lnTo>
                    <a:pt x="81" y="222"/>
                  </a:lnTo>
                  <a:lnTo>
                    <a:pt x="81" y="225"/>
                  </a:lnTo>
                  <a:lnTo>
                    <a:pt x="81" y="227"/>
                  </a:lnTo>
                  <a:lnTo>
                    <a:pt x="81" y="229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78" y="234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1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9"/>
                  </a:lnTo>
                  <a:lnTo>
                    <a:pt x="67" y="239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2" y="241"/>
                  </a:lnTo>
                  <a:lnTo>
                    <a:pt x="64" y="241"/>
                  </a:lnTo>
                  <a:lnTo>
                    <a:pt x="64" y="243"/>
                  </a:lnTo>
                  <a:lnTo>
                    <a:pt x="64" y="243"/>
                  </a:lnTo>
                  <a:lnTo>
                    <a:pt x="64" y="246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2" y="260"/>
                  </a:lnTo>
                  <a:lnTo>
                    <a:pt x="62" y="262"/>
                  </a:lnTo>
                  <a:lnTo>
                    <a:pt x="62" y="265"/>
                  </a:lnTo>
                  <a:lnTo>
                    <a:pt x="64" y="272"/>
                  </a:lnTo>
                  <a:lnTo>
                    <a:pt x="64" y="274"/>
                  </a:lnTo>
                  <a:lnTo>
                    <a:pt x="64" y="277"/>
                  </a:lnTo>
                  <a:lnTo>
                    <a:pt x="62" y="279"/>
                  </a:lnTo>
                  <a:lnTo>
                    <a:pt x="62" y="279"/>
                  </a:lnTo>
                  <a:lnTo>
                    <a:pt x="62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7" y="277"/>
                  </a:lnTo>
                  <a:lnTo>
                    <a:pt x="57" y="277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79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4"/>
                  </a:lnTo>
                  <a:lnTo>
                    <a:pt x="55" y="284"/>
                  </a:lnTo>
                  <a:lnTo>
                    <a:pt x="55" y="284"/>
                  </a:lnTo>
                  <a:lnTo>
                    <a:pt x="55" y="284"/>
                  </a:lnTo>
                  <a:lnTo>
                    <a:pt x="52" y="281"/>
                  </a:lnTo>
                  <a:lnTo>
                    <a:pt x="50" y="281"/>
                  </a:lnTo>
                  <a:lnTo>
                    <a:pt x="50" y="281"/>
                  </a:lnTo>
                  <a:lnTo>
                    <a:pt x="50" y="281"/>
                  </a:lnTo>
                  <a:lnTo>
                    <a:pt x="48" y="284"/>
                  </a:lnTo>
                  <a:lnTo>
                    <a:pt x="45" y="284"/>
                  </a:lnTo>
                  <a:lnTo>
                    <a:pt x="45" y="286"/>
                  </a:lnTo>
                  <a:lnTo>
                    <a:pt x="45" y="286"/>
                  </a:lnTo>
                  <a:lnTo>
                    <a:pt x="43" y="286"/>
                  </a:lnTo>
                  <a:lnTo>
                    <a:pt x="43" y="286"/>
                  </a:lnTo>
                  <a:lnTo>
                    <a:pt x="43" y="286"/>
                  </a:lnTo>
                  <a:lnTo>
                    <a:pt x="43" y="286"/>
                  </a:lnTo>
                  <a:lnTo>
                    <a:pt x="45" y="286"/>
                  </a:lnTo>
                  <a:lnTo>
                    <a:pt x="43" y="288"/>
                  </a:lnTo>
                  <a:lnTo>
                    <a:pt x="43" y="291"/>
                  </a:lnTo>
                  <a:lnTo>
                    <a:pt x="43" y="291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298"/>
                  </a:lnTo>
                  <a:lnTo>
                    <a:pt x="45" y="300"/>
                  </a:lnTo>
                  <a:lnTo>
                    <a:pt x="45" y="300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48" y="307"/>
                  </a:lnTo>
                  <a:lnTo>
                    <a:pt x="48" y="307"/>
                  </a:lnTo>
                  <a:lnTo>
                    <a:pt x="50" y="312"/>
                  </a:lnTo>
                  <a:lnTo>
                    <a:pt x="57" y="317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7" y="322"/>
                  </a:lnTo>
                  <a:lnTo>
                    <a:pt x="57" y="322"/>
                  </a:lnTo>
                  <a:lnTo>
                    <a:pt x="59" y="322"/>
                  </a:lnTo>
                  <a:lnTo>
                    <a:pt x="59" y="324"/>
                  </a:lnTo>
                  <a:lnTo>
                    <a:pt x="62" y="331"/>
                  </a:lnTo>
                  <a:lnTo>
                    <a:pt x="64" y="333"/>
                  </a:lnTo>
                  <a:lnTo>
                    <a:pt x="67" y="333"/>
                  </a:lnTo>
                  <a:lnTo>
                    <a:pt x="67" y="333"/>
                  </a:lnTo>
                  <a:lnTo>
                    <a:pt x="67" y="333"/>
                  </a:lnTo>
                  <a:lnTo>
                    <a:pt x="67" y="333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69" y="336"/>
                  </a:lnTo>
                  <a:lnTo>
                    <a:pt x="71" y="336"/>
                  </a:lnTo>
                  <a:lnTo>
                    <a:pt x="71" y="336"/>
                  </a:lnTo>
                  <a:lnTo>
                    <a:pt x="71" y="336"/>
                  </a:lnTo>
                  <a:lnTo>
                    <a:pt x="74" y="338"/>
                  </a:lnTo>
                  <a:lnTo>
                    <a:pt x="74" y="341"/>
                  </a:lnTo>
                  <a:lnTo>
                    <a:pt x="81" y="345"/>
                  </a:lnTo>
                  <a:lnTo>
                    <a:pt x="81" y="345"/>
                  </a:lnTo>
                  <a:lnTo>
                    <a:pt x="83" y="345"/>
                  </a:lnTo>
                  <a:lnTo>
                    <a:pt x="83" y="345"/>
                  </a:lnTo>
                  <a:lnTo>
                    <a:pt x="83" y="348"/>
                  </a:lnTo>
                  <a:lnTo>
                    <a:pt x="83" y="348"/>
                  </a:lnTo>
                  <a:lnTo>
                    <a:pt x="83" y="350"/>
                  </a:lnTo>
                  <a:lnTo>
                    <a:pt x="85" y="350"/>
                  </a:lnTo>
                  <a:lnTo>
                    <a:pt x="85" y="352"/>
                  </a:lnTo>
                  <a:lnTo>
                    <a:pt x="88" y="352"/>
                  </a:lnTo>
                  <a:lnTo>
                    <a:pt x="88" y="355"/>
                  </a:lnTo>
                  <a:lnTo>
                    <a:pt x="90" y="355"/>
                  </a:lnTo>
                  <a:lnTo>
                    <a:pt x="90" y="355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0" y="357"/>
                  </a:lnTo>
                  <a:lnTo>
                    <a:pt x="93" y="357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3" y="362"/>
                  </a:lnTo>
                  <a:lnTo>
                    <a:pt x="93" y="364"/>
                  </a:lnTo>
                  <a:lnTo>
                    <a:pt x="95" y="364"/>
                  </a:lnTo>
                  <a:lnTo>
                    <a:pt x="95" y="367"/>
                  </a:lnTo>
                  <a:lnTo>
                    <a:pt x="95" y="367"/>
                  </a:lnTo>
                  <a:lnTo>
                    <a:pt x="95" y="367"/>
                  </a:lnTo>
                  <a:lnTo>
                    <a:pt x="95" y="369"/>
                  </a:lnTo>
                  <a:lnTo>
                    <a:pt x="95" y="374"/>
                  </a:lnTo>
                  <a:lnTo>
                    <a:pt x="97" y="381"/>
                  </a:lnTo>
                  <a:lnTo>
                    <a:pt x="97" y="383"/>
                  </a:lnTo>
                  <a:lnTo>
                    <a:pt x="97" y="385"/>
                  </a:lnTo>
                  <a:lnTo>
                    <a:pt x="97" y="385"/>
                  </a:lnTo>
                  <a:lnTo>
                    <a:pt x="97" y="385"/>
                  </a:lnTo>
                  <a:lnTo>
                    <a:pt x="97" y="388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7" y="390"/>
                  </a:lnTo>
                  <a:lnTo>
                    <a:pt x="97" y="393"/>
                  </a:lnTo>
                  <a:lnTo>
                    <a:pt x="97" y="393"/>
                  </a:lnTo>
                  <a:lnTo>
                    <a:pt x="97" y="393"/>
                  </a:lnTo>
                  <a:lnTo>
                    <a:pt x="95" y="393"/>
                  </a:lnTo>
                  <a:lnTo>
                    <a:pt x="93" y="393"/>
                  </a:lnTo>
                  <a:lnTo>
                    <a:pt x="93" y="395"/>
                  </a:lnTo>
                  <a:lnTo>
                    <a:pt x="93" y="395"/>
                  </a:lnTo>
                  <a:lnTo>
                    <a:pt x="93" y="395"/>
                  </a:lnTo>
                  <a:lnTo>
                    <a:pt x="93" y="397"/>
                  </a:lnTo>
                  <a:lnTo>
                    <a:pt x="93" y="400"/>
                  </a:lnTo>
                  <a:lnTo>
                    <a:pt x="93" y="400"/>
                  </a:lnTo>
                  <a:lnTo>
                    <a:pt x="90" y="402"/>
                  </a:lnTo>
                  <a:lnTo>
                    <a:pt x="93" y="402"/>
                  </a:lnTo>
                  <a:lnTo>
                    <a:pt x="93" y="402"/>
                  </a:lnTo>
                  <a:lnTo>
                    <a:pt x="93" y="404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5" y="407"/>
                  </a:lnTo>
                  <a:lnTo>
                    <a:pt x="95" y="407"/>
                  </a:lnTo>
                  <a:lnTo>
                    <a:pt x="95" y="407"/>
                  </a:lnTo>
                  <a:lnTo>
                    <a:pt x="95" y="409"/>
                  </a:lnTo>
                  <a:lnTo>
                    <a:pt x="95" y="409"/>
                  </a:lnTo>
                  <a:lnTo>
                    <a:pt x="95" y="409"/>
                  </a:lnTo>
                  <a:lnTo>
                    <a:pt x="95" y="412"/>
                  </a:lnTo>
                  <a:lnTo>
                    <a:pt x="95" y="412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7" y="414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7" y="416"/>
                  </a:lnTo>
                  <a:lnTo>
                    <a:pt x="97" y="419"/>
                  </a:lnTo>
                  <a:lnTo>
                    <a:pt x="97" y="419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00" y="421"/>
                  </a:lnTo>
                  <a:lnTo>
                    <a:pt x="100" y="421"/>
                  </a:lnTo>
                  <a:lnTo>
                    <a:pt x="102" y="421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2" y="423"/>
                  </a:lnTo>
                  <a:lnTo>
                    <a:pt x="102" y="423"/>
                  </a:lnTo>
                  <a:lnTo>
                    <a:pt x="104" y="423"/>
                  </a:lnTo>
                  <a:lnTo>
                    <a:pt x="104" y="423"/>
                  </a:lnTo>
                  <a:lnTo>
                    <a:pt x="104" y="426"/>
                  </a:lnTo>
                  <a:lnTo>
                    <a:pt x="107" y="426"/>
                  </a:lnTo>
                  <a:lnTo>
                    <a:pt x="107" y="426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7" y="428"/>
                  </a:lnTo>
                  <a:lnTo>
                    <a:pt x="107" y="430"/>
                  </a:lnTo>
                  <a:lnTo>
                    <a:pt x="107" y="430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107" y="433"/>
                  </a:lnTo>
                  <a:lnTo>
                    <a:pt x="109" y="435"/>
                  </a:lnTo>
                  <a:lnTo>
                    <a:pt x="109" y="438"/>
                  </a:lnTo>
                  <a:lnTo>
                    <a:pt x="109" y="440"/>
                  </a:lnTo>
                  <a:lnTo>
                    <a:pt x="109" y="440"/>
                  </a:lnTo>
                  <a:lnTo>
                    <a:pt x="109" y="442"/>
                  </a:lnTo>
                  <a:lnTo>
                    <a:pt x="109" y="442"/>
                  </a:lnTo>
                  <a:lnTo>
                    <a:pt x="111" y="442"/>
                  </a:lnTo>
                  <a:lnTo>
                    <a:pt x="111" y="445"/>
                  </a:lnTo>
                  <a:lnTo>
                    <a:pt x="111" y="445"/>
                  </a:lnTo>
                  <a:lnTo>
                    <a:pt x="111" y="445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11" y="447"/>
                  </a:lnTo>
                  <a:lnTo>
                    <a:pt x="111" y="449"/>
                  </a:lnTo>
                  <a:lnTo>
                    <a:pt x="111" y="449"/>
                  </a:lnTo>
                  <a:lnTo>
                    <a:pt x="109" y="449"/>
                  </a:lnTo>
                  <a:lnTo>
                    <a:pt x="109" y="449"/>
                  </a:lnTo>
                  <a:lnTo>
                    <a:pt x="111" y="452"/>
                  </a:lnTo>
                  <a:lnTo>
                    <a:pt x="114" y="449"/>
                  </a:lnTo>
                  <a:lnTo>
                    <a:pt x="114" y="449"/>
                  </a:lnTo>
                  <a:lnTo>
                    <a:pt x="114" y="449"/>
                  </a:lnTo>
                  <a:lnTo>
                    <a:pt x="116" y="449"/>
                  </a:lnTo>
                  <a:lnTo>
                    <a:pt x="114" y="452"/>
                  </a:lnTo>
                  <a:lnTo>
                    <a:pt x="114" y="452"/>
                  </a:lnTo>
                  <a:lnTo>
                    <a:pt x="114" y="452"/>
                  </a:lnTo>
                  <a:lnTo>
                    <a:pt x="114" y="454"/>
                  </a:lnTo>
                  <a:lnTo>
                    <a:pt x="114" y="456"/>
                  </a:lnTo>
                  <a:lnTo>
                    <a:pt x="114" y="456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59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9" y="466"/>
                  </a:lnTo>
                  <a:lnTo>
                    <a:pt x="119" y="466"/>
                  </a:lnTo>
                  <a:lnTo>
                    <a:pt x="119" y="466"/>
                  </a:lnTo>
                  <a:lnTo>
                    <a:pt x="119" y="468"/>
                  </a:lnTo>
                  <a:lnTo>
                    <a:pt x="119" y="471"/>
                  </a:lnTo>
                  <a:lnTo>
                    <a:pt x="119" y="473"/>
                  </a:lnTo>
                  <a:lnTo>
                    <a:pt x="114" y="475"/>
                  </a:lnTo>
                  <a:lnTo>
                    <a:pt x="114" y="478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09" y="478"/>
                  </a:lnTo>
                  <a:lnTo>
                    <a:pt x="109" y="478"/>
                  </a:lnTo>
                  <a:lnTo>
                    <a:pt x="109" y="480"/>
                  </a:lnTo>
                  <a:lnTo>
                    <a:pt x="109" y="483"/>
                  </a:lnTo>
                  <a:lnTo>
                    <a:pt x="109" y="483"/>
                  </a:lnTo>
                  <a:lnTo>
                    <a:pt x="109" y="485"/>
                  </a:lnTo>
                  <a:lnTo>
                    <a:pt x="109" y="485"/>
                  </a:lnTo>
                  <a:lnTo>
                    <a:pt x="107" y="487"/>
                  </a:lnTo>
                  <a:lnTo>
                    <a:pt x="107" y="487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4" y="492"/>
                  </a:lnTo>
                  <a:lnTo>
                    <a:pt x="102" y="494"/>
                  </a:lnTo>
                  <a:lnTo>
                    <a:pt x="102" y="497"/>
                  </a:lnTo>
                  <a:lnTo>
                    <a:pt x="102" y="497"/>
                  </a:lnTo>
                  <a:lnTo>
                    <a:pt x="100" y="499"/>
                  </a:lnTo>
                  <a:lnTo>
                    <a:pt x="100" y="499"/>
                  </a:lnTo>
                  <a:lnTo>
                    <a:pt x="97" y="504"/>
                  </a:lnTo>
                  <a:lnTo>
                    <a:pt x="97" y="506"/>
                  </a:lnTo>
                  <a:lnTo>
                    <a:pt x="97" y="506"/>
                  </a:lnTo>
                  <a:lnTo>
                    <a:pt x="95" y="506"/>
                  </a:lnTo>
                  <a:lnTo>
                    <a:pt x="95" y="506"/>
                  </a:lnTo>
                  <a:lnTo>
                    <a:pt x="95" y="509"/>
                  </a:lnTo>
                  <a:lnTo>
                    <a:pt x="95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3" y="511"/>
                  </a:lnTo>
                  <a:lnTo>
                    <a:pt x="90" y="511"/>
                  </a:lnTo>
                  <a:lnTo>
                    <a:pt x="90" y="511"/>
                  </a:lnTo>
                  <a:lnTo>
                    <a:pt x="90" y="513"/>
                  </a:lnTo>
                  <a:lnTo>
                    <a:pt x="90" y="513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88" y="513"/>
                  </a:lnTo>
                  <a:lnTo>
                    <a:pt x="85" y="513"/>
                  </a:lnTo>
                  <a:lnTo>
                    <a:pt x="85" y="513"/>
                  </a:lnTo>
                  <a:lnTo>
                    <a:pt x="85" y="513"/>
                  </a:lnTo>
                  <a:lnTo>
                    <a:pt x="85" y="513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20"/>
                  </a:lnTo>
                  <a:lnTo>
                    <a:pt x="85" y="520"/>
                  </a:lnTo>
                  <a:lnTo>
                    <a:pt x="85" y="520"/>
                  </a:lnTo>
                  <a:lnTo>
                    <a:pt x="83" y="520"/>
                  </a:lnTo>
                  <a:lnTo>
                    <a:pt x="83" y="520"/>
                  </a:lnTo>
                  <a:lnTo>
                    <a:pt x="83" y="520"/>
                  </a:lnTo>
                  <a:lnTo>
                    <a:pt x="81" y="520"/>
                  </a:lnTo>
                  <a:lnTo>
                    <a:pt x="81" y="520"/>
                  </a:lnTo>
                  <a:lnTo>
                    <a:pt x="81" y="520"/>
                  </a:lnTo>
                  <a:lnTo>
                    <a:pt x="81" y="523"/>
                  </a:lnTo>
                  <a:lnTo>
                    <a:pt x="81" y="523"/>
                  </a:lnTo>
                  <a:lnTo>
                    <a:pt x="81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6" y="523"/>
                  </a:lnTo>
                  <a:lnTo>
                    <a:pt x="74" y="527"/>
                  </a:lnTo>
                  <a:lnTo>
                    <a:pt x="74" y="527"/>
                  </a:lnTo>
                  <a:lnTo>
                    <a:pt x="74" y="530"/>
                  </a:lnTo>
                  <a:lnTo>
                    <a:pt x="74" y="532"/>
                  </a:lnTo>
                  <a:lnTo>
                    <a:pt x="74" y="532"/>
                  </a:lnTo>
                  <a:lnTo>
                    <a:pt x="76" y="532"/>
                  </a:lnTo>
                  <a:lnTo>
                    <a:pt x="76" y="537"/>
                  </a:lnTo>
                  <a:lnTo>
                    <a:pt x="76" y="537"/>
                  </a:lnTo>
                  <a:lnTo>
                    <a:pt x="76" y="539"/>
                  </a:lnTo>
                  <a:lnTo>
                    <a:pt x="74" y="542"/>
                  </a:lnTo>
                  <a:lnTo>
                    <a:pt x="74" y="544"/>
                  </a:lnTo>
                  <a:lnTo>
                    <a:pt x="74" y="546"/>
                  </a:lnTo>
                  <a:lnTo>
                    <a:pt x="74" y="549"/>
                  </a:lnTo>
                  <a:lnTo>
                    <a:pt x="71" y="549"/>
                  </a:lnTo>
                  <a:lnTo>
                    <a:pt x="71" y="551"/>
                  </a:lnTo>
                  <a:lnTo>
                    <a:pt x="71" y="551"/>
                  </a:lnTo>
                  <a:lnTo>
                    <a:pt x="71" y="553"/>
                  </a:lnTo>
                  <a:lnTo>
                    <a:pt x="71" y="556"/>
                  </a:lnTo>
                  <a:lnTo>
                    <a:pt x="69" y="558"/>
                  </a:lnTo>
                  <a:lnTo>
                    <a:pt x="69" y="561"/>
                  </a:lnTo>
                  <a:lnTo>
                    <a:pt x="67" y="563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7" y="565"/>
                  </a:lnTo>
                  <a:lnTo>
                    <a:pt x="64" y="565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62" y="57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4" y="572"/>
                  </a:lnTo>
                  <a:lnTo>
                    <a:pt x="64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5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2" y="577"/>
                  </a:lnTo>
                  <a:lnTo>
                    <a:pt x="64" y="577"/>
                  </a:lnTo>
                  <a:lnTo>
                    <a:pt x="64" y="577"/>
                  </a:lnTo>
                  <a:lnTo>
                    <a:pt x="64" y="577"/>
                  </a:lnTo>
                  <a:lnTo>
                    <a:pt x="64" y="577"/>
                  </a:lnTo>
                  <a:lnTo>
                    <a:pt x="62" y="577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59" y="577"/>
                  </a:lnTo>
                  <a:lnTo>
                    <a:pt x="59" y="580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62" y="580"/>
                  </a:lnTo>
                  <a:lnTo>
                    <a:pt x="59" y="580"/>
                  </a:lnTo>
                  <a:lnTo>
                    <a:pt x="62" y="582"/>
                  </a:lnTo>
                  <a:lnTo>
                    <a:pt x="62" y="582"/>
                  </a:lnTo>
                  <a:lnTo>
                    <a:pt x="62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4"/>
                  </a:lnTo>
                  <a:lnTo>
                    <a:pt x="59" y="584"/>
                  </a:lnTo>
                  <a:lnTo>
                    <a:pt x="59" y="584"/>
                  </a:lnTo>
                  <a:lnTo>
                    <a:pt x="59" y="584"/>
                  </a:lnTo>
                  <a:lnTo>
                    <a:pt x="59" y="587"/>
                  </a:lnTo>
                  <a:lnTo>
                    <a:pt x="59" y="587"/>
                  </a:lnTo>
                  <a:lnTo>
                    <a:pt x="59" y="587"/>
                  </a:lnTo>
                  <a:lnTo>
                    <a:pt x="62" y="587"/>
                  </a:lnTo>
                  <a:lnTo>
                    <a:pt x="62" y="587"/>
                  </a:lnTo>
                  <a:lnTo>
                    <a:pt x="62" y="587"/>
                  </a:lnTo>
                  <a:lnTo>
                    <a:pt x="62" y="587"/>
                  </a:lnTo>
                  <a:lnTo>
                    <a:pt x="59" y="589"/>
                  </a:lnTo>
                  <a:lnTo>
                    <a:pt x="57" y="587"/>
                  </a:lnTo>
                  <a:lnTo>
                    <a:pt x="57" y="589"/>
                  </a:lnTo>
                  <a:lnTo>
                    <a:pt x="57" y="594"/>
                  </a:lnTo>
                  <a:lnTo>
                    <a:pt x="55" y="596"/>
                  </a:lnTo>
                  <a:lnTo>
                    <a:pt x="55" y="596"/>
                  </a:lnTo>
                  <a:lnTo>
                    <a:pt x="55" y="598"/>
                  </a:lnTo>
                  <a:lnTo>
                    <a:pt x="55" y="601"/>
                  </a:lnTo>
                  <a:lnTo>
                    <a:pt x="52" y="601"/>
                  </a:lnTo>
                  <a:lnTo>
                    <a:pt x="52" y="601"/>
                  </a:lnTo>
                  <a:lnTo>
                    <a:pt x="52" y="603"/>
                  </a:lnTo>
                  <a:lnTo>
                    <a:pt x="52" y="603"/>
                  </a:lnTo>
                  <a:lnTo>
                    <a:pt x="55" y="603"/>
                  </a:lnTo>
                  <a:lnTo>
                    <a:pt x="52" y="606"/>
                  </a:lnTo>
                  <a:lnTo>
                    <a:pt x="52" y="606"/>
                  </a:lnTo>
                  <a:lnTo>
                    <a:pt x="52" y="606"/>
                  </a:lnTo>
                  <a:lnTo>
                    <a:pt x="52" y="606"/>
                  </a:lnTo>
                  <a:lnTo>
                    <a:pt x="50" y="606"/>
                  </a:lnTo>
                  <a:lnTo>
                    <a:pt x="50" y="606"/>
                  </a:lnTo>
                  <a:lnTo>
                    <a:pt x="52" y="608"/>
                  </a:lnTo>
                  <a:lnTo>
                    <a:pt x="52" y="608"/>
                  </a:lnTo>
                  <a:lnTo>
                    <a:pt x="55" y="610"/>
                  </a:lnTo>
                  <a:lnTo>
                    <a:pt x="55" y="613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2" y="615"/>
                  </a:lnTo>
                  <a:lnTo>
                    <a:pt x="52" y="615"/>
                  </a:lnTo>
                  <a:lnTo>
                    <a:pt x="52" y="615"/>
                  </a:lnTo>
                  <a:lnTo>
                    <a:pt x="55" y="615"/>
                  </a:lnTo>
                  <a:lnTo>
                    <a:pt x="52" y="615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2" y="617"/>
                  </a:lnTo>
                  <a:lnTo>
                    <a:pt x="50" y="620"/>
                  </a:lnTo>
                  <a:lnTo>
                    <a:pt x="50" y="620"/>
                  </a:lnTo>
                  <a:lnTo>
                    <a:pt x="50" y="622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48" y="629"/>
                  </a:lnTo>
                  <a:lnTo>
                    <a:pt x="45" y="629"/>
                  </a:lnTo>
                  <a:lnTo>
                    <a:pt x="45" y="629"/>
                  </a:lnTo>
                  <a:lnTo>
                    <a:pt x="45" y="632"/>
                  </a:lnTo>
                  <a:lnTo>
                    <a:pt x="45" y="632"/>
                  </a:lnTo>
                  <a:lnTo>
                    <a:pt x="48" y="634"/>
                  </a:lnTo>
                  <a:lnTo>
                    <a:pt x="48" y="634"/>
                  </a:lnTo>
                  <a:lnTo>
                    <a:pt x="48" y="634"/>
                  </a:lnTo>
                  <a:lnTo>
                    <a:pt x="45" y="636"/>
                  </a:lnTo>
                  <a:lnTo>
                    <a:pt x="45" y="636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8" y="641"/>
                  </a:lnTo>
                  <a:lnTo>
                    <a:pt x="48" y="641"/>
                  </a:lnTo>
                  <a:lnTo>
                    <a:pt x="48" y="641"/>
                  </a:lnTo>
                  <a:lnTo>
                    <a:pt x="45" y="641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39"/>
                  </a:lnTo>
                  <a:lnTo>
                    <a:pt x="45" y="641"/>
                  </a:lnTo>
                  <a:lnTo>
                    <a:pt x="48" y="648"/>
                  </a:lnTo>
                  <a:lnTo>
                    <a:pt x="48" y="653"/>
                  </a:lnTo>
                  <a:lnTo>
                    <a:pt x="48" y="653"/>
                  </a:lnTo>
                  <a:lnTo>
                    <a:pt x="48" y="653"/>
                  </a:lnTo>
                  <a:lnTo>
                    <a:pt x="48" y="655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0" y="658"/>
                  </a:lnTo>
                  <a:lnTo>
                    <a:pt x="52" y="658"/>
                  </a:lnTo>
                  <a:lnTo>
                    <a:pt x="52" y="658"/>
                  </a:lnTo>
                  <a:lnTo>
                    <a:pt x="52" y="658"/>
                  </a:lnTo>
                  <a:lnTo>
                    <a:pt x="52" y="660"/>
                  </a:lnTo>
                  <a:lnTo>
                    <a:pt x="55" y="660"/>
                  </a:lnTo>
                  <a:lnTo>
                    <a:pt x="55" y="662"/>
                  </a:lnTo>
                  <a:lnTo>
                    <a:pt x="55" y="660"/>
                  </a:lnTo>
                  <a:lnTo>
                    <a:pt x="55" y="660"/>
                  </a:lnTo>
                  <a:lnTo>
                    <a:pt x="55" y="660"/>
                  </a:lnTo>
                  <a:lnTo>
                    <a:pt x="55" y="660"/>
                  </a:lnTo>
                  <a:lnTo>
                    <a:pt x="57" y="660"/>
                  </a:lnTo>
                  <a:lnTo>
                    <a:pt x="57" y="660"/>
                  </a:lnTo>
                  <a:lnTo>
                    <a:pt x="59" y="658"/>
                  </a:lnTo>
                  <a:lnTo>
                    <a:pt x="59" y="655"/>
                  </a:lnTo>
                  <a:lnTo>
                    <a:pt x="57" y="655"/>
                  </a:lnTo>
                  <a:lnTo>
                    <a:pt x="57" y="655"/>
                  </a:lnTo>
                  <a:lnTo>
                    <a:pt x="57" y="653"/>
                  </a:lnTo>
                  <a:lnTo>
                    <a:pt x="57" y="653"/>
                  </a:lnTo>
                  <a:lnTo>
                    <a:pt x="57" y="653"/>
                  </a:lnTo>
                  <a:lnTo>
                    <a:pt x="57" y="651"/>
                  </a:lnTo>
                  <a:lnTo>
                    <a:pt x="59" y="653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62" y="651"/>
                  </a:lnTo>
                  <a:lnTo>
                    <a:pt x="62" y="651"/>
                  </a:lnTo>
                  <a:lnTo>
                    <a:pt x="62" y="651"/>
                  </a:lnTo>
                  <a:lnTo>
                    <a:pt x="64" y="651"/>
                  </a:lnTo>
                  <a:lnTo>
                    <a:pt x="64" y="651"/>
                  </a:lnTo>
                  <a:lnTo>
                    <a:pt x="64" y="648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67" y="648"/>
                  </a:lnTo>
                  <a:lnTo>
                    <a:pt x="69" y="648"/>
                  </a:lnTo>
                  <a:lnTo>
                    <a:pt x="69" y="648"/>
                  </a:lnTo>
                  <a:lnTo>
                    <a:pt x="69" y="651"/>
                  </a:lnTo>
                  <a:lnTo>
                    <a:pt x="67" y="651"/>
                  </a:lnTo>
                  <a:lnTo>
                    <a:pt x="67" y="651"/>
                  </a:lnTo>
                  <a:lnTo>
                    <a:pt x="67" y="653"/>
                  </a:lnTo>
                  <a:lnTo>
                    <a:pt x="67" y="653"/>
                  </a:lnTo>
                  <a:lnTo>
                    <a:pt x="67" y="653"/>
                  </a:lnTo>
                  <a:lnTo>
                    <a:pt x="67" y="653"/>
                  </a:lnTo>
                  <a:lnTo>
                    <a:pt x="67" y="653"/>
                  </a:lnTo>
                  <a:lnTo>
                    <a:pt x="69" y="653"/>
                  </a:lnTo>
                  <a:lnTo>
                    <a:pt x="69" y="653"/>
                  </a:lnTo>
                  <a:lnTo>
                    <a:pt x="71" y="653"/>
                  </a:lnTo>
                  <a:lnTo>
                    <a:pt x="71" y="653"/>
                  </a:lnTo>
                  <a:lnTo>
                    <a:pt x="71" y="658"/>
                  </a:lnTo>
                  <a:lnTo>
                    <a:pt x="71" y="658"/>
                  </a:lnTo>
                  <a:lnTo>
                    <a:pt x="71" y="655"/>
                  </a:lnTo>
                  <a:lnTo>
                    <a:pt x="74" y="658"/>
                  </a:lnTo>
                  <a:lnTo>
                    <a:pt x="74" y="658"/>
                  </a:lnTo>
                  <a:lnTo>
                    <a:pt x="74" y="660"/>
                  </a:lnTo>
                  <a:lnTo>
                    <a:pt x="74" y="660"/>
                  </a:lnTo>
                  <a:lnTo>
                    <a:pt x="74" y="662"/>
                  </a:lnTo>
                  <a:lnTo>
                    <a:pt x="74" y="665"/>
                  </a:lnTo>
                  <a:lnTo>
                    <a:pt x="74" y="665"/>
                  </a:lnTo>
                  <a:lnTo>
                    <a:pt x="74" y="665"/>
                  </a:lnTo>
                  <a:lnTo>
                    <a:pt x="74" y="667"/>
                  </a:lnTo>
                  <a:lnTo>
                    <a:pt x="74" y="667"/>
                  </a:lnTo>
                  <a:lnTo>
                    <a:pt x="74" y="667"/>
                  </a:lnTo>
                  <a:lnTo>
                    <a:pt x="74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6" y="667"/>
                  </a:lnTo>
                  <a:lnTo>
                    <a:pt x="78" y="667"/>
                  </a:lnTo>
                  <a:lnTo>
                    <a:pt x="78" y="669"/>
                  </a:lnTo>
                  <a:lnTo>
                    <a:pt x="78" y="669"/>
                  </a:lnTo>
                  <a:lnTo>
                    <a:pt x="78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1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3" y="667"/>
                  </a:lnTo>
                  <a:lnTo>
                    <a:pt x="85" y="669"/>
                  </a:lnTo>
                  <a:lnTo>
                    <a:pt x="85" y="669"/>
                  </a:lnTo>
                  <a:lnTo>
                    <a:pt x="85" y="669"/>
                  </a:lnTo>
                  <a:lnTo>
                    <a:pt x="85" y="669"/>
                  </a:lnTo>
                  <a:lnTo>
                    <a:pt x="85" y="669"/>
                  </a:lnTo>
                  <a:lnTo>
                    <a:pt x="85" y="672"/>
                  </a:lnTo>
                  <a:lnTo>
                    <a:pt x="85" y="672"/>
                  </a:lnTo>
                  <a:lnTo>
                    <a:pt x="85" y="672"/>
                  </a:lnTo>
                  <a:lnTo>
                    <a:pt x="88" y="672"/>
                  </a:lnTo>
                  <a:lnTo>
                    <a:pt x="88" y="674"/>
                  </a:lnTo>
                  <a:lnTo>
                    <a:pt x="88" y="674"/>
                  </a:lnTo>
                  <a:lnTo>
                    <a:pt x="88" y="674"/>
                  </a:lnTo>
                  <a:lnTo>
                    <a:pt x="90" y="674"/>
                  </a:lnTo>
                  <a:lnTo>
                    <a:pt x="90" y="672"/>
                  </a:lnTo>
                  <a:lnTo>
                    <a:pt x="90" y="674"/>
                  </a:lnTo>
                  <a:lnTo>
                    <a:pt x="90" y="674"/>
                  </a:lnTo>
                  <a:lnTo>
                    <a:pt x="90" y="677"/>
                  </a:lnTo>
                  <a:lnTo>
                    <a:pt x="90" y="677"/>
                  </a:lnTo>
                  <a:lnTo>
                    <a:pt x="88" y="679"/>
                  </a:lnTo>
                  <a:lnTo>
                    <a:pt x="88" y="679"/>
                  </a:lnTo>
                  <a:lnTo>
                    <a:pt x="88" y="684"/>
                  </a:lnTo>
                  <a:lnTo>
                    <a:pt x="90" y="684"/>
                  </a:lnTo>
                  <a:lnTo>
                    <a:pt x="90" y="686"/>
                  </a:lnTo>
                  <a:lnTo>
                    <a:pt x="93" y="684"/>
                  </a:lnTo>
                  <a:lnTo>
                    <a:pt x="93" y="684"/>
                  </a:lnTo>
                  <a:lnTo>
                    <a:pt x="93" y="681"/>
                  </a:lnTo>
                  <a:lnTo>
                    <a:pt x="93" y="681"/>
                  </a:lnTo>
                  <a:lnTo>
                    <a:pt x="95" y="681"/>
                  </a:lnTo>
                  <a:lnTo>
                    <a:pt x="95" y="684"/>
                  </a:lnTo>
                  <a:lnTo>
                    <a:pt x="95" y="684"/>
                  </a:lnTo>
                  <a:lnTo>
                    <a:pt x="97" y="684"/>
                  </a:lnTo>
                  <a:lnTo>
                    <a:pt x="97" y="686"/>
                  </a:lnTo>
                  <a:lnTo>
                    <a:pt x="97" y="686"/>
                  </a:lnTo>
                  <a:lnTo>
                    <a:pt x="100" y="686"/>
                  </a:lnTo>
                  <a:lnTo>
                    <a:pt x="100" y="686"/>
                  </a:lnTo>
                  <a:lnTo>
                    <a:pt x="100" y="686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0" y="688"/>
                  </a:lnTo>
                  <a:lnTo>
                    <a:pt x="102" y="688"/>
                  </a:lnTo>
                  <a:lnTo>
                    <a:pt x="102" y="688"/>
                  </a:lnTo>
                  <a:lnTo>
                    <a:pt x="102" y="688"/>
                  </a:lnTo>
                  <a:lnTo>
                    <a:pt x="102" y="691"/>
                  </a:lnTo>
                  <a:lnTo>
                    <a:pt x="102" y="693"/>
                  </a:lnTo>
                  <a:lnTo>
                    <a:pt x="102" y="693"/>
                  </a:lnTo>
                  <a:lnTo>
                    <a:pt x="102" y="695"/>
                  </a:lnTo>
                  <a:lnTo>
                    <a:pt x="102" y="695"/>
                  </a:lnTo>
                  <a:lnTo>
                    <a:pt x="104" y="695"/>
                  </a:lnTo>
                  <a:lnTo>
                    <a:pt x="104" y="695"/>
                  </a:lnTo>
                  <a:lnTo>
                    <a:pt x="104" y="695"/>
                  </a:lnTo>
                  <a:lnTo>
                    <a:pt x="104" y="695"/>
                  </a:lnTo>
                  <a:lnTo>
                    <a:pt x="104" y="695"/>
                  </a:lnTo>
                  <a:lnTo>
                    <a:pt x="104" y="698"/>
                  </a:lnTo>
                  <a:lnTo>
                    <a:pt x="104" y="700"/>
                  </a:lnTo>
                  <a:lnTo>
                    <a:pt x="104" y="700"/>
                  </a:lnTo>
                  <a:lnTo>
                    <a:pt x="107" y="703"/>
                  </a:lnTo>
                  <a:lnTo>
                    <a:pt x="107" y="705"/>
                  </a:lnTo>
                  <a:lnTo>
                    <a:pt x="107" y="705"/>
                  </a:lnTo>
                  <a:lnTo>
                    <a:pt x="109" y="705"/>
                  </a:lnTo>
                  <a:lnTo>
                    <a:pt x="109" y="705"/>
                  </a:lnTo>
                  <a:lnTo>
                    <a:pt x="109" y="705"/>
                  </a:lnTo>
                  <a:lnTo>
                    <a:pt x="109" y="705"/>
                  </a:lnTo>
                  <a:lnTo>
                    <a:pt x="111" y="707"/>
                  </a:lnTo>
                  <a:lnTo>
                    <a:pt x="111" y="707"/>
                  </a:lnTo>
                  <a:lnTo>
                    <a:pt x="111" y="707"/>
                  </a:lnTo>
                  <a:lnTo>
                    <a:pt x="111" y="705"/>
                  </a:lnTo>
                  <a:lnTo>
                    <a:pt x="111" y="703"/>
                  </a:lnTo>
                  <a:lnTo>
                    <a:pt x="111" y="703"/>
                  </a:lnTo>
                  <a:lnTo>
                    <a:pt x="111" y="703"/>
                  </a:lnTo>
                  <a:lnTo>
                    <a:pt x="114" y="700"/>
                  </a:lnTo>
                  <a:lnTo>
                    <a:pt x="114" y="700"/>
                  </a:lnTo>
                  <a:lnTo>
                    <a:pt x="114" y="703"/>
                  </a:lnTo>
                  <a:lnTo>
                    <a:pt x="114" y="705"/>
                  </a:lnTo>
                  <a:lnTo>
                    <a:pt x="114" y="705"/>
                  </a:lnTo>
                  <a:lnTo>
                    <a:pt x="116" y="705"/>
                  </a:lnTo>
                  <a:lnTo>
                    <a:pt x="116" y="705"/>
                  </a:lnTo>
                  <a:lnTo>
                    <a:pt x="119" y="703"/>
                  </a:lnTo>
                  <a:lnTo>
                    <a:pt x="119" y="703"/>
                  </a:lnTo>
                  <a:lnTo>
                    <a:pt x="119" y="703"/>
                  </a:lnTo>
                  <a:lnTo>
                    <a:pt x="116" y="705"/>
                  </a:lnTo>
                  <a:lnTo>
                    <a:pt x="116" y="707"/>
                  </a:lnTo>
                  <a:lnTo>
                    <a:pt x="116" y="707"/>
                  </a:lnTo>
                  <a:lnTo>
                    <a:pt x="114" y="707"/>
                  </a:lnTo>
                  <a:lnTo>
                    <a:pt x="116" y="710"/>
                  </a:lnTo>
                  <a:lnTo>
                    <a:pt x="116" y="712"/>
                  </a:lnTo>
                  <a:lnTo>
                    <a:pt x="119" y="714"/>
                  </a:lnTo>
                  <a:lnTo>
                    <a:pt x="119" y="714"/>
                  </a:lnTo>
                  <a:lnTo>
                    <a:pt x="119" y="714"/>
                  </a:lnTo>
                  <a:lnTo>
                    <a:pt x="119" y="714"/>
                  </a:lnTo>
                  <a:lnTo>
                    <a:pt x="121" y="714"/>
                  </a:lnTo>
                  <a:lnTo>
                    <a:pt x="121" y="712"/>
                  </a:lnTo>
                  <a:lnTo>
                    <a:pt x="121" y="714"/>
                  </a:lnTo>
                  <a:lnTo>
                    <a:pt x="121" y="714"/>
                  </a:lnTo>
                  <a:lnTo>
                    <a:pt x="123" y="714"/>
                  </a:lnTo>
                  <a:lnTo>
                    <a:pt x="123" y="714"/>
                  </a:lnTo>
                  <a:lnTo>
                    <a:pt x="123" y="714"/>
                  </a:lnTo>
                  <a:lnTo>
                    <a:pt x="126" y="714"/>
                  </a:lnTo>
                  <a:lnTo>
                    <a:pt x="126" y="714"/>
                  </a:lnTo>
                  <a:lnTo>
                    <a:pt x="123" y="717"/>
                  </a:lnTo>
                  <a:lnTo>
                    <a:pt x="123" y="717"/>
                  </a:lnTo>
                  <a:lnTo>
                    <a:pt x="123" y="717"/>
                  </a:lnTo>
                  <a:lnTo>
                    <a:pt x="123" y="719"/>
                  </a:lnTo>
                  <a:lnTo>
                    <a:pt x="121" y="719"/>
                  </a:lnTo>
                  <a:lnTo>
                    <a:pt x="123" y="722"/>
                  </a:lnTo>
                  <a:lnTo>
                    <a:pt x="123" y="722"/>
                  </a:lnTo>
                  <a:lnTo>
                    <a:pt x="123" y="722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4"/>
                  </a:lnTo>
                  <a:lnTo>
                    <a:pt x="123" y="726"/>
                  </a:lnTo>
                  <a:lnTo>
                    <a:pt x="123" y="729"/>
                  </a:lnTo>
                  <a:lnTo>
                    <a:pt x="123" y="729"/>
                  </a:lnTo>
                  <a:lnTo>
                    <a:pt x="128" y="731"/>
                  </a:lnTo>
                  <a:lnTo>
                    <a:pt x="128" y="731"/>
                  </a:lnTo>
                  <a:lnTo>
                    <a:pt x="128" y="731"/>
                  </a:lnTo>
                  <a:lnTo>
                    <a:pt x="130" y="733"/>
                  </a:lnTo>
                  <a:lnTo>
                    <a:pt x="130" y="733"/>
                  </a:lnTo>
                  <a:lnTo>
                    <a:pt x="130" y="733"/>
                  </a:lnTo>
                  <a:lnTo>
                    <a:pt x="130" y="733"/>
                  </a:lnTo>
                  <a:lnTo>
                    <a:pt x="133" y="733"/>
                  </a:lnTo>
                  <a:lnTo>
                    <a:pt x="133" y="736"/>
                  </a:lnTo>
                  <a:lnTo>
                    <a:pt x="135" y="736"/>
                  </a:lnTo>
                  <a:lnTo>
                    <a:pt x="135" y="738"/>
                  </a:lnTo>
                  <a:lnTo>
                    <a:pt x="135" y="738"/>
                  </a:lnTo>
                  <a:lnTo>
                    <a:pt x="135" y="738"/>
                  </a:lnTo>
                  <a:lnTo>
                    <a:pt x="135" y="738"/>
                  </a:lnTo>
                  <a:lnTo>
                    <a:pt x="137" y="738"/>
                  </a:lnTo>
                  <a:lnTo>
                    <a:pt x="137" y="738"/>
                  </a:lnTo>
                  <a:lnTo>
                    <a:pt x="137" y="740"/>
                  </a:lnTo>
                  <a:lnTo>
                    <a:pt x="137" y="740"/>
                  </a:lnTo>
                  <a:lnTo>
                    <a:pt x="137" y="740"/>
                  </a:lnTo>
                  <a:lnTo>
                    <a:pt x="137" y="740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37" y="743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5"/>
                  </a:lnTo>
                  <a:lnTo>
                    <a:pt x="142" y="748"/>
                  </a:lnTo>
                  <a:lnTo>
                    <a:pt x="142" y="745"/>
                  </a:lnTo>
                  <a:lnTo>
                    <a:pt x="142" y="745"/>
                  </a:lnTo>
                  <a:lnTo>
                    <a:pt x="145" y="745"/>
                  </a:lnTo>
                  <a:lnTo>
                    <a:pt x="145" y="745"/>
                  </a:lnTo>
                  <a:lnTo>
                    <a:pt x="145" y="748"/>
                  </a:lnTo>
                  <a:lnTo>
                    <a:pt x="145" y="748"/>
                  </a:lnTo>
                  <a:lnTo>
                    <a:pt x="145" y="748"/>
                  </a:lnTo>
                  <a:lnTo>
                    <a:pt x="145" y="750"/>
                  </a:lnTo>
                  <a:lnTo>
                    <a:pt x="145" y="750"/>
                  </a:lnTo>
                  <a:lnTo>
                    <a:pt x="147" y="750"/>
                  </a:lnTo>
                  <a:lnTo>
                    <a:pt x="147" y="748"/>
                  </a:lnTo>
                  <a:lnTo>
                    <a:pt x="147" y="748"/>
                  </a:lnTo>
                  <a:lnTo>
                    <a:pt x="147" y="748"/>
                  </a:lnTo>
                  <a:lnTo>
                    <a:pt x="147" y="745"/>
                  </a:lnTo>
                  <a:lnTo>
                    <a:pt x="147" y="745"/>
                  </a:lnTo>
                  <a:lnTo>
                    <a:pt x="147" y="745"/>
                  </a:lnTo>
                  <a:lnTo>
                    <a:pt x="147" y="745"/>
                  </a:lnTo>
                  <a:lnTo>
                    <a:pt x="147" y="743"/>
                  </a:lnTo>
                  <a:lnTo>
                    <a:pt x="147" y="743"/>
                  </a:lnTo>
                  <a:lnTo>
                    <a:pt x="147" y="743"/>
                  </a:lnTo>
                  <a:lnTo>
                    <a:pt x="147" y="740"/>
                  </a:lnTo>
                  <a:lnTo>
                    <a:pt x="147" y="738"/>
                  </a:lnTo>
                  <a:lnTo>
                    <a:pt x="147" y="738"/>
                  </a:lnTo>
                  <a:lnTo>
                    <a:pt x="147" y="738"/>
                  </a:lnTo>
                  <a:lnTo>
                    <a:pt x="147" y="736"/>
                  </a:lnTo>
                  <a:lnTo>
                    <a:pt x="149" y="736"/>
                  </a:lnTo>
                  <a:lnTo>
                    <a:pt x="149" y="736"/>
                  </a:lnTo>
                  <a:lnTo>
                    <a:pt x="149" y="738"/>
                  </a:lnTo>
                  <a:lnTo>
                    <a:pt x="149" y="738"/>
                  </a:lnTo>
                  <a:lnTo>
                    <a:pt x="149" y="738"/>
                  </a:lnTo>
                  <a:lnTo>
                    <a:pt x="152" y="738"/>
                  </a:lnTo>
                  <a:lnTo>
                    <a:pt x="152" y="738"/>
                  </a:lnTo>
                  <a:lnTo>
                    <a:pt x="152" y="736"/>
                  </a:lnTo>
                  <a:lnTo>
                    <a:pt x="152" y="736"/>
                  </a:lnTo>
                  <a:lnTo>
                    <a:pt x="152" y="736"/>
                  </a:lnTo>
                  <a:lnTo>
                    <a:pt x="154" y="738"/>
                  </a:lnTo>
                  <a:lnTo>
                    <a:pt x="154" y="738"/>
                  </a:lnTo>
                  <a:lnTo>
                    <a:pt x="156" y="743"/>
                  </a:lnTo>
                  <a:lnTo>
                    <a:pt x="156" y="745"/>
                  </a:lnTo>
                  <a:lnTo>
                    <a:pt x="156" y="745"/>
                  </a:lnTo>
                  <a:lnTo>
                    <a:pt x="159" y="745"/>
                  </a:lnTo>
                  <a:lnTo>
                    <a:pt x="159" y="745"/>
                  </a:lnTo>
                  <a:lnTo>
                    <a:pt x="161" y="748"/>
                  </a:lnTo>
                  <a:lnTo>
                    <a:pt x="161" y="748"/>
                  </a:lnTo>
                  <a:lnTo>
                    <a:pt x="164" y="748"/>
                  </a:lnTo>
                  <a:lnTo>
                    <a:pt x="164" y="748"/>
                  </a:lnTo>
                  <a:lnTo>
                    <a:pt x="166" y="748"/>
                  </a:lnTo>
                  <a:lnTo>
                    <a:pt x="166" y="748"/>
                  </a:lnTo>
                  <a:lnTo>
                    <a:pt x="168" y="750"/>
                  </a:lnTo>
                  <a:lnTo>
                    <a:pt x="171" y="750"/>
                  </a:lnTo>
                  <a:lnTo>
                    <a:pt x="173" y="750"/>
                  </a:lnTo>
                  <a:lnTo>
                    <a:pt x="173" y="750"/>
                  </a:lnTo>
                  <a:lnTo>
                    <a:pt x="175" y="748"/>
                  </a:lnTo>
                  <a:lnTo>
                    <a:pt x="178" y="748"/>
                  </a:lnTo>
                  <a:lnTo>
                    <a:pt x="178" y="748"/>
                  </a:lnTo>
                  <a:lnTo>
                    <a:pt x="178" y="750"/>
                  </a:lnTo>
                  <a:lnTo>
                    <a:pt x="178" y="750"/>
                  </a:lnTo>
                  <a:lnTo>
                    <a:pt x="178" y="750"/>
                  </a:lnTo>
                  <a:lnTo>
                    <a:pt x="178" y="750"/>
                  </a:lnTo>
                  <a:lnTo>
                    <a:pt x="178" y="750"/>
                  </a:lnTo>
                  <a:lnTo>
                    <a:pt x="180" y="750"/>
                  </a:lnTo>
                  <a:lnTo>
                    <a:pt x="180" y="750"/>
                  </a:lnTo>
                  <a:lnTo>
                    <a:pt x="180" y="752"/>
                  </a:lnTo>
                  <a:lnTo>
                    <a:pt x="180" y="755"/>
                  </a:lnTo>
                  <a:lnTo>
                    <a:pt x="182" y="755"/>
                  </a:lnTo>
                  <a:lnTo>
                    <a:pt x="182" y="755"/>
                  </a:lnTo>
                  <a:lnTo>
                    <a:pt x="182" y="757"/>
                  </a:lnTo>
                  <a:lnTo>
                    <a:pt x="182" y="757"/>
                  </a:lnTo>
                  <a:lnTo>
                    <a:pt x="182" y="757"/>
                  </a:lnTo>
                  <a:lnTo>
                    <a:pt x="182" y="757"/>
                  </a:lnTo>
                  <a:lnTo>
                    <a:pt x="182" y="757"/>
                  </a:lnTo>
                  <a:lnTo>
                    <a:pt x="182" y="759"/>
                  </a:lnTo>
                  <a:lnTo>
                    <a:pt x="182" y="759"/>
                  </a:lnTo>
                  <a:lnTo>
                    <a:pt x="182" y="759"/>
                  </a:lnTo>
                  <a:lnTo>
                    <a:pt x="182" y="762"/>
                  </a:lnTo>
                  <a:lnTo>
                    <a:pt x="182" y="762"/>
                  </a:lnTo>
                  <a:lnTo>
                    <a:pt x="182" y="762"/>
                  </a:lnTo>
                  <a:lnTo>
                    <a:pt x="185" y="759"/>
                  </a:lnTo>
                  <a:lnTo>
                    <a:pt x="185" y="762"/>
                  </a:lnTo>
                  <a:lnTo>
                    <a:pt x="187" y="762"/>
                  </a:lnTo>
                  <a:lnTo>
                    <a:pt x="187" y="762"/>
                  </a:lnTo>
                  <a:lnTo>
                    <a:pt x="190" y="759"/>
                  </a:lnTo>
                  <a:lnTo>
                    <a:pt x="190" y="759"/>
                  </a:lnTo>
                  <a:lnTo>
                    <a:pt x="192" y="762"/>
                  </a:lnTo>
                  <a:lnTo>
                    <a:pt x="192" y="762"/>
                  </a:lnTo>
                  <a:lnTo>
                    <a:pt x="194" y="759"/>
                  </a:lnTo>
                  <a:lnTo>
                    <a:pt x="197" y="762"/>
                  </a:lnTo>
                  <a:lnTo>
                    <a:pt x="197" y="762"/>
                  </a:lnTo>
                  <a:lnTo>
                    <a:pt x="197" y="762"/>
                  </a:lnTo>
                  <a:lnTo>
                    <a:pt x="197" y="764"/>
                  </a:lnTo>
                  <a:lnTo>
                    <a:pt x="194" y="764"/>
                  </a:lnTo>
                  <a:lnTo>
                    <a:pt x="194" y="764"/>
                  </a:lnTo>
                  <a:lnTo>
                    <a:pt x="194" y="764"/>
                  </a:lnTo>
                  <a:lnTo>
                    <a:pt x="194" y="766"/>
                  </a:lnTo>
                  <a:lnTo>
                    <a:pt x="194" y="766"/>
                  </a:lnTo>
                  <a:lnTo>
                    <a:pt x="197" y="769"/>
                  </a:lnTo>
                  <a:lnTo>
                    <a:pt x="197" y="769"/>
                  </a:lnTo>
                  <a:lnTo>
                    <a:pt x="197" y="771"/>
                  </a:lnTo>
                  <a:lnTo>
                    <a:pt x="197" y="774"/>
                  </a:lnTo>
                  <a:lnTo>
                    <a:pt x="194" y="776"/>
                  </a:lnTo>
                  <a:lnTo>
                    <a:pt x="194" y="776"/>
                  </a:lnTo>
                  <a:lnTo>
                    <a:pt x="194" y="778"/>
                  </a:lnTo>
                  <a:lnTo>
                    <a:pt x="194" y="778"/>
                  </a:lnTo>
                  <a:lnTo>
                    <a:pt x="192" y="778"/>
                  </a:lnTo>
                  <a:lnTo>
                    <a:pt x="192" y="778"/>
                  </a:lnTo>
                  <a:lnTo>
                    <a:pt x="190" y="783"/>
                  </a:lnTo>
                  <a:lnTo>
                    <a:pt x="190" y="783"/>
                  </a:lnTo>
                  <a:lnTo>
                    <a:pt x="190" y="785"/>
                  </a:lnTo>
                  <a:lnTo>
                    <a:pt x="190" y="785"/>
                  </a:lnTo>
                  <a:lnTo>
                    <a:pt x="190" y="785"/>
                  </a:lnTo>
                  <a:lnTo>
                    <a:pt x="190" y="785"/>
                  </a:lnTo>
                  <a:lnTo>
                    <a:pt x="192" y="788"/>
                  </a:lnTo>
                  <a:lnTo>
                    <a:pt x="192" y="788"/>
                  </a:lnTo>
                  <a:lnTo>
                    <a:pt x="192" y="788"/>
                  </a:lnTo>
                  <a:lnTo>
                    <a:pt x="192" y="788"/>
                  </a:lnTo>
                  <a:lnTo>
                    <a:pt x="194" y="788"/>
                  </a:lnTo>
                  <a:lnTo>
                    <a:pt x="194" y="788"/>
                  </a:lnTo>
                  <a:lnTo>
                    <a:pt x="194" y="790"/>
                  </a:lnTo>
                  <a:lnTo>
                    <a:pt x="197" y="790"/>
                  </a:lnTo>
                  <a:lnTo>
                    <a:pt x="197" y="793"/>
                  </a:lnTo>
                  <a:lnTo>
                    <a:pt x="197" y="793"/>
                  </a:lnTo>
                  <a:lnTo>
                    <a:pt x="199" y="793"/>
                  </a:lnTo>
                  <a:lnTo>
                    <a:pt x="201" y="790"/>
                  </a:lnTo>
                  <a:lnTo>
                    <a:pt x="201" y="790"/>
                  </a:lnTo>
                  <a:lnTo>
                    <a:pt x="204" y="790"/>
                  </a:lnTo>
                  <a:lnTo>
                    <a:pt x="204" y="788"/>
                  </a:lnTo>
                  <a:lnTo>
                    <a:pt x="204" y="788"/>
                  </a:lnTo>
                  <a:lnTo>
                    <a:pt x="204" y="785"/>
                  </a:lnTo>
                  <a:lnTo>
                    <a:pt x="206" y="783"/>
                  </a:lnTo>
                  <a:lnTo>
                    <a:pt x="208" y="783"/>
                  </a:lnTo>
                  <a:lnTo>
                    <a:pt x="211" y="783"/>
                  </a:lnTo>
                  <a:lnTo>
                    <a:pt x="211" y="781"/>
                  </a:lnTo>
                  <a:lnTo>
                    <a:pt x="218" y="778"/>
                  </a:lnTo>
                  <a:lnTo>
                    <a:pt x="220" y="778"/>
                  </a:lnTo>
                  <a:lnTo>
                    <a:pt x="220" y="778"/>
                  </a:lnTo>
                  <a:lnTo>
                    <a:pt x="223" y="778"/>
                  </a:lnTo>
                  <a:lnTo>
                    <a:pt x="223" y="781"/>
                  </a:lnTo>
                  <a:lnTo>
                    <a:pt x="223" y="781"/>
                  </a:lnTo>
                  <a:lnTo>
                    <a:pt x="223" y="781"/>
                  </a:lnTo>
                  <a:lnTo>
                    <a:pt x="223" y="781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5" y="783"/>
                  </a:lnTo>
                  <a:lnTo>
                    <a:pt x="225" y="783"/>
                  </a:lnTo>
                  <a:lnTo>
                    <a:pt x="225" y="785"/>
                  </a:lnTo>
                  <a:lnTo>
                    <a:pt x="225" y="785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27" y="785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0" y="785"/>
                  </a:lnTo>
                  <a:lnTo>
                    <a:pt x="232" y="788"/>
                  </a:lnTo>
                  <a:lnTo>
                    <a:pt x="232" y="788"/>
                  </a:lnTo>
                  <a:lnTo>
                    <a:pt x="232" y="788"/>
                  </a:lnTo>
                  <a:lnTo>
                    <a:pt x="234" y="785"/>
                  </a:lnTo>
                  <a:lnTo>
                    <a:pt x="234" y="785"/>
                  </a:lnTo>
                  <a:lnTo>
                    <a:pt x="234" y="785"/>
                  </a:lnTo>
                  <a:lnTo>
                    <a:pt x="237" y="783"/>
                  </a:lnTo>
                  <a:lnTo>
                    <a:pt x="237" y="783"/>
                  </a:lnTo>
                  <a:lnTo>
                    <a:pt x="237" y="783"/>
                  </a:lnTo>
                  <a:lnTo>
                    <a:pt x="237" y="783"/>
                  </a:lnTo>
                  <a:lnTo>
                    <a:pt x="237" y="783"/>
                  </a:lnTo>
                  <a:lnTo>
                    <a:pt x="239" y="781"/>
                  </a:lnTo>
                  <a:lnTo>
                    <a:pt x="239" y="778"/>
                  </a:lnTo>
                  <a:lnTo>
                    <a:pt x="239" y="776"/>
                  </a:lnTo>
                  <a:lnTo>
                    <a:pt x="239" y="774"/>
                  </a:lnTo>
                  <a:lnTo>
                    <a:pt x="242" y="774"/>
                  </a:lnTo>
                  <a:lnTo>
                    <a:pt x="246" y="769"/>
                  </a:lnTo>
                  <a:lnTo>
                    <a:pt x="246" y="769"/>
                  </a:lnTo>
                  <a:lnTo>
                    <a:pt x="246" y="766"/>
                  </a:lnTo>
                  <a:lnTo>
                    <a:pt x="246" y="762"/>
                  </a:lnTo>
                  <a:lnTo>
                    <a:pt x="246" y="759"/>
                  </a:lnTo>
                  <a:lnTo>
                    <a:pt x="246" y="759"/>
                  </a:lnTo>
                  <a:lnTo>
                    <a:pt x="246" y="759"/>
                  </a:lnTo>
                  <a:lnTo>
                    <a:pt x="244" y="757"/>
                  </a:lnTo>
                  <a:lnTo>
                    <a:pt x="239" y="752"/>
                  </a:lnTo>
                  <a:lnTo>
                    <a:pt x="234" y="750"/>
                  </a:lnTo>
                  <a:lnTo>
                    <a:pt x="232" y="748"/>
                  </a:lnTo>
                  <a:lnTo>
                    <a:pt x="230" y="743"/>
                  </a:lnTo>
                  <a:lnTo>
                    <a:pt x="225" y="738"/>
                  </a:lnTo>
                  <a:lnTo>
                    <a:pt x="220" y="731"/>
                  </a:lnTo>
                  <a:lnTo>
                    <a:pt x="220" y="729"/>
                  </a:lnTo>
                  <a:lnTo>
                    <a:pt x="218" y="729"/>
                  </a:lnTo>
                  <a:lnTo>
                    <a:pt x="218" y="729"/>
                  </a:lnTo>
                  <a:lnTo>
                    <a:pt x="218" y="729"/>
                  </a:lnTo>
                  <a:lnTo>
                    <a:pt x="216" y="726"/>
                  </a:lnTo>
                  <a:lnTo>
                    <a:pt x="216" y="726"/>
                  </a:lnTo>
                  <a:lnTo>
                    <a:pt x="213" y="726"/>
                  </a:lnTo>
                  <a:lnTo>
                    <a:pt x="213" y="726"/>
                  </a:lnTo>
                  <a:lnTo>
                    <a:pt x="211" y="726"/>
                  </a:lnTo>
                  <a:lnTo>
                    <a:pt x="208" y="724"/>
                  </a:lnTo>
                  <a:lnTo>
                    <a:pt x="208" y="724"/>
                  </a:lnTo>
                  <a:lnTo>
                    <a:pt x="206" y="724"/>
                  </a:lnTo>
                  <a:lnTo>
                    <a:pt x="206" y="724"/>
                  </a:lnTo>
                  <a:lnTo>
                    <a:pt x="208" y="726"/>
                  </a:lnTo>
                  <a:lnTo>
                    <a:pt x="208" y="726"/>
                  </a:lnTo>
                  <a:lnTo>
                    <a:pt x="208" y="729"/>
                  </a:lnTo>
                  <a:lnTo>
                    <a:pt x="208" y="729"/>
                  </a:lnTo>
                  <a:lnTo>
                    <a:pt x="208" y="729"/>
                  </a:lnTo>
                  <a:lnTo>
                    <a:pt x="208" y="729"/>
                  </a:lnTo>
                  <a:lnTo>
                    <a:pt x="206" y="726"/>
                  </a:lnTo>
                  <a:lnTo>
                    <a:pt x="206" y="726"/>
                  </a:lnTo>
                  <a:lnTo>
                    <a:pt x="204" y="726"/>
                  </a:lnTo>
                  <a:lnTo>
                    <a:pt x="204" y="729"/>
                  </a:lnTo>
                  <a:lnTo>
                    <a:pt x="201" y="729"/>
                  </a:lnTo>
                  <a:lnTo>
                    <a:pt x="194" y="729"/>
                  </a:lnTo>
                  <a:lnTo>
                    <a:pt x="192" y="729"/>
                  </a:lnTo>
                  <a:lnTo>
                    <a:pt x="192" y="729"/>
                  </a:lnTo>
                  <a:lnTo>
                    <a:pt x="190" y="726"/>
                  </a:lnTo>
                  <a:lnTo>
                    <a:pt x="185" y="726"/>
                  </a:lnTo>
                  <a:lnTo>
                    <a:pt x="185" y="724"/>
                  </a:lnTo>
                  <a:lnTo>
                    <a:pt x="182" y="724"/>
                  </a:lnTo>
                  <a:lnTo>
                    <a:pt x="182" y="724"/>
                  </a:lnTo>
                  <a:lnTo>
                    <a:pt x="182" y="724"/>
                  </a:lnTo>
                  <a:lnTo>
                    <a:pt x="180" y="724"/>
                  </a:lnTo>
                  <a:lnTo>
                    <a:pt x="180" y="722"/>
                  </a:lnTo>
                  <a:lnTo>
                    <a:pt x="171" y="712"/>
                  </a:lnTo>
                  <a:lnTo>
                    <a:pt x="171" y="710"/>
                  </a:lnTo>
                  <a:lnTo>
                    <a:pt x="171" y="710"/>
                  </a:lnTo>
                  <a:lnTo>
                    <a:pt x="171" y="712"/>
                  </a:lnTo>
                  <a:lnTo>
                    <a:pt x="168" y="712"/>
                  </a:lnTo>
                  <a:lnTo>
                    <a:pt x="168" y="714"/>
                  </a:lnTo>
                  <a:lnTo>
                    <a:pt x="166" y="714"/>
                  </a:lnTo>
                  <a:lnTo>
                    <a:pt x="166" y="714"/>
                  </a:lnTo>
                  <a:lnTo>
                    <a:pt x="166" y="714"/>
                  </a:lnTo>
                  <a:lnTo>
                    <a:pt x="164" y="714"/>
                  </a:lnTo>
                  <a:lnTo>
                    <a:pt x="164" y="714"/>
                  </a:lnTo>
                  <a:lnTo>
                    <a:pt x="164" y="712"/>
                  </a:lnTo>
                  <a:lnTo>
                    <a:pt x="164" y="712"/>
                  </a:lnTo>
                  <a:lnTo>
                    <a:pt x="161" y="712"/>
                  </a:lnTo>
                  <a:lnTo>
                    <a:pt x="161" y="712"/>
                  </a:lnTo>
                  <a:lnTo>
                    <a:pt x="161" y="710"/>
                  </a:lnTo>
                  <a:lnTo>
                    <a:pt x="159" y="710"/>
                  </a:lnTo>
                  <a:lnTo>
                    <a:pt x="159" y="710"/>
                  </a:lnTo>
                  <a:lnTo>
                    <a:pt x="159" y="710"/>
                  </a:lnTo>
                  <a:lnTo>
                    <a:pt x="159" y="710"/>
                  </a:lnTo>
                  <a:lnTo>
                    <a:pt x="159" y="710"/>
                  </a:lnTo>
                  <a:lnTo>
                    <a:pt x="161" y="710"/>
                  </a:lnTo>
                  <a:lnTo>
                    <a:pt x="161" y="707"/>
                  </a:lnTo>
                  <a:lnTo>
                    <a:pt x="161" y="707"/>
                  </a:lnTo>
                  <a:lnTo>
                    <a:pt x="161" y="707"/>
                  </a:lnTo>
                  <a:lnTo>
                    <a:pt x="159" y="707"/>
                  </a:lnTo>
                  <a:lnTo>
                    <a:pt x="159" y="707"/>
                  </a:lnTo>
                  <a:lnTo>
                    <a:pt x="159" y="707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59" y="705"/>
                  </a:lnTo>
                  <a:lnTo>
                    <a:pt x="159" y="703"/>
                  </a:lnTo>
                  <a:lnTo>
                    <a:pt x="156" y="703"/>
                  </a:lnTo>
                  <a:lnTo>
                    <a:pt x="156" y="703"/>
                  </a:lnTo>
                  <a:lnTo>
                    <a:pt x="154" y="703"/>
                  </a:lnTo>
                  <a:lnTo>
                    <a:pt x="154" y="703"/>
                  </a:lnTo>
                  <a:lnTo>
                    <a:pt x="152" y="700"/>
                  </a:lnTo>
                  <a:lnTo>
                    <a:pt x="152" y="695"/>
                  </a:lnTo>
                  <a:lnTo>
                    <a:pt x="152" y="695"/>
                  </a:lnTo>
                  <a:lnTo>
                    <a:pt x="149" y="695"/>
                  </a:lnTo>
                  <a:lnTo>
                    <a:pt x="149" y="695"/>
                  </a:lnTo>
                  <a:lnTo>
                    <a:pt x="149" y="695"/>
                  </a:lnTo>
                  <a:lnTo>
                    <a:pt x="149" y="693"/>
                  </a:lnTo>
                  <a:lnTo>
                    <a:pt x="149" y="693"/>
                  </a:lnTo>
                  <a:lnTo>
                    <a:pt x="147" y="691"/>
                  </a:lnTo>
                  <a:lnTo>
                    <a:pt x="147" y="688"/>
                  </a:lnTo>
                  <a:lnTo>
                    <a:pt x="147" y="684"/>
                  </a:lnTo>
                  <a:lnTo>
                    <a:pt x="147" y="684"/>
                  </a:lnTo>
                  <a:lnTo>
                    <a:pt x="147" y="684"/>
                  </a:lnTo>
                  <a:lnTo>
                    <a:pt x="149" y="681"/>
                  </a:lnTo>
                  <a:lnTo>
                    <a:pt x="149" y="681"/>
                  </a:lnTo>
                  <a:lnTo>
                    <a:pt x="152" y="679"/>
                  </a:lnTo>
                  <a:lnTo>
                    <a:pt x="152" y="679"/>
                  </a:lnTo>
                  <a:lnTo>
                    <a:pt x="154" y="679"/>
                  </a:lnTo>
                  <a:lnTo>
                    <a:pt x="154" y="679"/>
                  </a:lnTo>
                  <a:lnTo>
                    <a:pt x="154" y="681"/>
                  </a:lnTo>
                  <a:lnTo>
                    <a:pt x="156" y="684"/>
                  </a:lnTo>
                  <a:lnTo>
                    <a:pt x="156" y="686"/>
                  </a:lnTo>
                  <a:lnTo>
                    <a:pt x="156" y="688"/>
                  </a:lnTo>
                  <a:lnTo>
                    <a:pt x="154" y="691"/>
                  </a:lnTo>
                  <a:lnTo>
                    <a:pt x="154" y="691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4" y="693"/>
                  </a:lnTo>
                  <a:lnTo>
                    <a:pt x="156" y="691"/>
                  </a:lnTo>
                  <a:lnTo>
                    <a:pt x="159" y="691"/>
                  </a:lnTo>
                  <a:lnTo>
                    <a:pt x="159" y="691"/>
                  </a:lnTo>
                  <a:lnTo>
                    <a:pt x="161" y="693"/>
                  </a:lnTo>
                  <a:lnTo>
                    <a:pt x="161" y="698"/>
                  </a:lnTo>
                  <a:lnTo>
                    <a:pt x="161" y="700"/>
                  </a:lnTo>
                  <a:lnTo>
                    <a:pt x="161" y="703"/>
                  </a:lnTo>
                  <a:lnTo>
                    <a:pt x="161" y="705"/>
                  </a:lnTo>
                  <a:lnTo>
                    <a:pt x="161" y="705"/>
                  </a:lnTo>
                  <a:lnTo>
                    <a:pt x="161" y="707"/>
                  </a:lnTo>
                  <a:lnTo>
                    <a:pt x="161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6" y="707"/>
                  </a:lnTo>
                  <a:lnTo>
                    <a:pt x="166" y="710"/>
                  </a:lnTo>
                  <a:lnTo>
                    <a:pt x="168" y="710"/>
                  </a:lnTo>
                  <a:lnTo>
                    <a:pt x="168" y="712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68" y="707"/>
                  </a:lnTo>
                  <a:lnTo>
                    <a:pt x="166" y="703"/>
                  </a:lnTo>
                  <a:lnTo>
                    <a:pt x="161" y="695"/>
                  </a:lnTo>
                  <a:lnTo>
                    <a:pt x="159" y="679"/>
                  </a:lnTo>
                  <a:lnTo>
                    <a:pt x="156" y="672"/>
                  </a:lnTo>
                  <a:lnTo>
                    <a:pt x="154" y="662"/>
                  </a:lnTo>
                  <a:lnTo>
                    <a:pt x="154" y="653"/>
                  </a:lnTo>
                  <a:lnTo>
                    <a:pt x="149" y="646"/>
                  </a:lnTo>
                  <a:lnTo>
                    <a:pt x="149" y="643"/>
                  </a:lnTo>
                  <a:lnTo>
                    <a:pt x="149" y="643"/>
                  </a:lnTo>
                  <a:lnTo>
                    <a:pt x="147" y="641"/>
                  </a:lnTo>
                  <a:lnTo>
                    <a:pt x="145" y="641"/>
                  </a:lnTo>
                  <a:lnTo>
                    <a:pt x="147" y="643"/>
                  </a:lnTo>
                  <a:lnTo>
                    <a:pt x="147" y="643"/>
                  </a:lnTo>
                  <a:lnTo>
                    <a:pt x="149" y="646"/>
                  </a:lnTo>
                  <a:lnTo>
                    <a:pt x="149" y="648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47" y="648"/>
                  </a:lnTo>
                  <a:lnTo>
                    <a:pt x="145" y="648"/>
                  </a:lnTo>
                  <a:lnTo>
                    <a:pt x="145" y="646"/>
                  </a:lnTo>
                  <a:lnTo>
                    <a:pt x="145" y="646"/>
                  </a:lnTo>
                  <a:lnTo>
                    <a:pt x="145" y="646"/>
                  </a:lnTo>
                  <a:lnTo>
                    <a:pt x="142" y="643"/>
                  </a:lnTo>
                  <a:lnTo>
                    <a:pt x="142" y="641"/>
                  </a:lnTo>
                  <a:lnTo>
                    <a:pt x="142" y="641"/>
                  </a:lnTo>
                  <a:lnTo>
                    <a:pt x="140" y="641"/>
                  </a:lnTo>
                  <a:lnTo>
                    <a:pt x="137" y="639"/>
                  </a:lnTo>
                  <a:lnTo>
                    <a:pt x="137" y="636"/>
                  </a:lnTo>
                  <a:lnTo>
                    <a:pt x="137" y="636"/>
                  </a:lnTo>
                  <a:lnTo>
                    <a:pt x="135" y="624"/>
                  </a:lnTo>
                  <a:lnTo>
                    <a:pt x="135" y="624"/>
                  </a:lnTo>
                  <a:lnTo>
                    <a:pt x="135" y="622"/>
                  </a:lnTo>
                  <a:lnTo>
                    <a:pt x="135" y="617"/>
                  </a:lnTo>
                  <a:lnTo>
                    <a:pt x="135" y="617"/>
                  </a:lnTo>
                  <a:lnTo>
                    <a:pt x="135" y="617"/>
                  </a:lnTo>
                  <a:lnTo>
                    <a:pt x="135" y="617"/>
                  </a:lnTo>
                  <a:lnTo>
                    <a:pt x="135" y="615"/>
                  </a:lnTo>
                  <a:lnTo>
                    <a:pt x="135" y="615"/>
                  </a:lnTo>
                  <a:lnTo>
                    <a:pt x="135" y="615"/>
                  </a:lnTo>
                  <a:lnTo>
                    <a:pt x="135" y="615"/>
                  </a:lnTo>
                  <a:lnTo>
                    <a:pt x="135" y="615"/>
                  </a:lnTo>
                  <a:lnTo>
                    <a:pt x="135" y="613"/>
                  </a:lnTo>
                  <a:lnTo>
                    <a:pt x="135" y="610"/>
                  </a:lnTo>
                  <a:lnTo>
                    <a:pt x="135" y="610"/>
                  </a:lnTo>
                  <a:lnTo>
                    <a:pt x="133" y="610"/>
                  </a:lnTo>
                  <a:lnTo>
                    <a:pt x="133" y="608"/>
                  </a:lnTo>
                  <a:lnTo>
                    <a:pt x="133" y="608"/>
                  </a:lnTo>
                  <a:lnTo>
                    <a:pt x="133" y="603"/>
                  </a:lnTo>
                  <a:lnTo>
                    <a:pt x="133" y="603"/>
                  </a:lnTo>
                  <a:lnTo>
                    <a:pt x="130" y="603"/>
                  </a:lnTo>
                  <a:lnTo>
                    <a:pt x="130" y="601"/>
                  </a:lnTo>
                  <a:lnTo>
                    <a:pt x="130" y="601"/>
                  </a:lnTo>
                  <a:lnTo>
                    <a:pt x="130" y="601"/>
                  </a:lnTo>
                  <a:lnTo>
                    <a:pt x="130" y="601"/>
                  </a:lnTo>
                  <a:lnTo>
                    <a:pt x="128" y="598"/>
                  </a:lnTo>
                  <a:lnTo>
                    <a:pt x="128" y="598"/>
                  </a:lnTo>
                  <a:lnTo>
                    <a:pt x="128" y="598"/>
                  </a:lnTo>
                  <a:lnTo>
                    <a:pt x="128" y="601"/>
                  </a:lnTo>
                  <a:lnTo>
                    <a:pt x="128" y="601"/>
                  </a:lnTo>
                  <a:lnTo>
                    <a:pt x="126" y="598"/>
                  </a:lnTo>
                  <a:lnTo>
                    <a:pt x="126" y="598"/>
                  </a:lnTo>
                  <a:lnTo>
                    <a:pt x="126" y="601"/>
                  </a:lnTo>
                  <a:lnTo>
                    <a:pt x="126" y="598"/>
                  </a:lnTo>
                  <a:lnTo>
                    <a:pt x="123" y="598"/>
                  </a:lnTo>
                  <a:lnTo>
                    <a:pt x="123" y="598"/>
                  </a:lnTo>
                  <a:lnTo>
                    <a:pt x="121" y="601"/>
                  </a:lnTo>
                  <a:lnTo>
                    <a:pt x="121" y="601"/>
                  </a:lnTo>
                  <a:lnTo>
                    <a:pt x="119" y="601"/>
                  </a:lnTo>
                  <a:lnTo>
                    <a:pt x="119" y="601"/>
                  </a:lnTo>
                  <a:lnTo>
                    <a:pt x="119" y="601"/>
                  </a:lnTo>
                  <a:lnTo>
                    <a:pt x="119" y="601"/>
                  </a:lnTo>
                  <a:lnTo>
                    <a:pt x="116" y="601"/>
                  </a:lnTo>
                  <a:lnTo>
                    <a:pt x="114" y="601"/>
                  </a:lnTo>
                  <a:lnTo>
                    <a:pt x="114" y="601"/>
                  </a:lnTo>
                  <a:lnTo>
                    <a:pt x="114" y="603"/>
                  </a:lnTo>
                  <a:lnTo>
                    <a:pt x="114" y="603"/>
                  </a:lnTo>
                  <a:lnTo>
                    <a:pt x="114" y="606"/>
                  </a:lnTo>
                  <a:lnTo>
                    <a:pt x="111" y="606"/>
                  </a:lnTo>
                  <a:lnTo>
                    <a:pt x="109" y="606"/>
                  </a:lnTo>
                  <a:lnTo>
                    <a:pt x="109" y="606"/>
                  </a:lnTo>
                  <a:lnTo>
                    <a:pt x="107" y="606"/>
                  </a:lnTo>
                  <a:lnTo>
                    <a:pt x="104" y="606"/>
                  </a:lnTo>
                  <a:lnTo>
                    <a:pt x="102" y="606"/>
                  </a:lnTo>
                  <a:lnTo>
                    <a:pt x="100" y="603"/>
                  </a:lnTo>
                  <a:lnTo>
                    <a:pt x="100" y="601"/>
                  </a:lnTo>
                  <a:lnTo>
                    <a:pt x="100" y="598"/>
                  </a:lnTo>
                  <a:lnTo>
                    <a:pt x="100" y="598"/>
                  </a:lnTo>
                  <a:lnTo>
                    <a:pt x="100" y="598"/>
                  </a:lnTo>
                  <a:lnTo>
                    <a:pt x="100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2" y="596"/>
                  </a:lnTo>
                  <a:lnTo>
                    <a:pt x="104" y="596"/>
                  </a:lnTo>
                  <a:lnTo>
                    <a:pt x="100" y="591"/>
                  </a:lnTo>
                  <a:lnTo>
                    <a:pt x="97" y="587"/>
                  </a:lnTo>
                  <a:lnTo>
                    <a:pt x="97" y="587"/>
                  </a:lnTo>
                  <a:lnTo>
                    <a:pt x="97" y="584"/>
                  </a:lnTo>
                  <a:lnTo>
                    <a:pt x="97" y="584"/>
                  </a:lnTo>
                  <a:lnTo>
                    <a:pt x="95" y="582"/>
                  </a:lnTo>
                  <a:lnTo>
                    <a:pt x="95" y="582"/>
                  </a:lnTo>
                  <a:lnTo>
                    <a:pt x="95" y="580"/>
                  </a:lnTo>
                  <a:lnTo>
                    <a:pt x="95" y="577"/>
                  </a:lnTo>
                  <a:lnTo>
                    <a:pt x="95" y="575"/>
                  </a:lnTo>
                  <a:lnTo>
                    <a:pt x="95" y="575"/>
                  </a:lnTo>
                  <a:lnTo>
                    <a:pt x="95" y="575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2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65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1"/>
                  </a:lnTo>
                  <a:lnTo>
                    <a:pt x="95" y="561"/>
                  </a:lnTo>
                  <a:lnTo>
                    <a:pt x="95" y="558"/>
                  </a:lnTo>
                  <a:lnTo>
                    <a:pt x="95" y="558"/>
                  </a:lnTo>
                  <a:lnTo>
                    <a:pt x="95" y="556"/>
                  </a:lnTo>
                  <a:lnTo>
                    <a:pt x="97" y="553"/>
                  </a:lnTo>
                  <a:lnTo>
                    <a:pt x="97" y="553"/>
                  </a:lnTo>
                  <a:lnTo>
                    <a:pt x="97" y="551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97" y="551"/>
                  </a:lnTo>
                  <a:lnTo>
                    <a:pt x="97" y="549"/>
                  </a:lnTo>
                  <a:lnTo>
                    <a:pt x="95" y="549"/>
                  </a:lnTo>
                  <a:lnTo>
                    <a:pt x="95" y="546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2" y="544"/>
                  </a:lnTo>
                  <a:lnTo>
                    <a:pt x="102" y="544"/>
                  </a:lnTo>
                  <a:lnTo>
                    <a:pt x="102" y="544"/>
                  </a:lnTo>
                  <a:lnTo>
                    <a:pt x="102" y="542"/>
                  </a:lnTo>
                  <a:lnTo>
                    <a:pt x="102" y="542"/>
                  </a:lnTo>
                  <a:lnTo>
                    <a:pt x="102" y="542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102" y="532"/>
                  </a:lnTo>
                  <a:lnTo>
                    <a:pt x="102" y="530"/>
                  </a:lnTo>
                  <a:lnTo>
                    <a:pt x="102" y="530"/>
                  </a:lnTo>
                  <a:lnTo>
                    <a:pt x="104" y="527"/>
                  </a:lnTo>
                  <a:lnTo>
                    <a:pt x="104" y="527"/>
                  </a:lnTo>
                  <a:lnTo>
                    <a:pt x="104" y="527"/>
                  </a:lnTo>
                  <a:lnTo>
                    <a:pt x="107" y="527"/>
                  </a:lnTo>
                  <a:lnTo>
                    <a:pt x="107" y="527"/>
                  </a:lnTo>
                  <a:lnTo>
                    <a:pt x="107" y="527"/>
                  </a:lnTo>
                  <a:lnTo>
                    <a:pt x="107" y="525"/>
                  </a:lnTo>
                  <a:lnTo>
                    <a:pt x="107" y="525"/>
                  </a:lnTo>
                  <a:lnTo>
                    <a:pt x="109" y="520"/>
                  </a:lnTo>
                  <a:lnTo>
                    <a:pt x="109" y="520"/>
                  </a:lnTo>
                  <a:lnTo>
                    <a:pt x="109" y="518"/>
                  </a:lnTo>
                  <a:lnTo>
                    <a:pt x="109" y="518"/>
                  </a:lnTo>
                  <a:lnTo>
                    <a:pt x="109" y="518"/>
                  </a:lnTo>
                  <a:lnTo>
                    <a:pt x="111" y="518"/>
                  </a:lnTo>
                  <a:lnTo>
                    <a:pt x="111" y="518"/>
                  </a:lnTo>
                  <a:lnTo>
                    <a:pt x="111" y="518"/>
                  </a:lnTo>
                  <a:lnTo>
                    <a:pt x="111" y="518"/>
                  </a:lnTo>
                  <a:lnTo>
                    <a:pt x="114" y="518"/>
                  </a:lnTo>
                  <a:lnTo>
                    <a:pt x="114" y="518"/>
                  </a:lnTo>
                  <a:lnTo>
                    <a:pt x="114" y="516"/>
                  </a:lnTo>
                  <a:lnTo>
                    <a:pt x="114" y="516"/>
                  </a:lnTo>
                  <a:lnTo>
                    <a:pt x="111" y="513"/>
                  </a:lnTo>
                  <a:lnTo>
                    <a:pt x="111" y="513"/>
                  </a:lnTo>
                  <a:lnTo>
                    <a:pt x="111" y="511"/>
                  </a:lnTo>
                  <a:lnTo>
                    <a:pt x="114" y="511"/>
                  </a:lnTo>
                  <a:lnTo>
                    <a:pt x="114" y="509"/>
                  </a:lnTo>
                  <a:lnTo>
                    <a:pt x="114" y="509"/>
                  </a:lnTo>
                  <a:lnTo>
                    <a:pt x="114" y="509"/>
                  </a:lnTo>
                  <a:lnTo>
                    <a:pt x="111" y="506"/>
                  </a:lnTo>
                  <a:lnTo>
                    <a:pt x="111" y="504"/>
                  </a:lnTo>
                  <a:lnTo>
                    <a:pt x="111" y="504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6" y="501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6" y="497"/>
                  </a:lnTo>
                  <a:lnTo>
                    <a:pt x="116" y="497"/>
                  </a:lnTo>
                  <a:lnTo>
                    <a:pt x="116" y="492"/>
                  </a:lnTo>
                  <a:lnTo>
                    <a:pt x="116" y="492"/>
                  </a:lnTo>
                  <a:lnTo>
                    <a:pt x="119" y="492"/>
                  </a:lnTo>
                  <a:lnTo>
                    <a:pt x="119" y="490"/>
                  </a:lnTo>
                  <a:lnTo>
                    <a:pt x="119" y="490"/>
                  </a:lnTo>
                  <a:lnTo>
                    <a:pt x="119" y="487"/>
                  </a:lnTo>
                  <a:lnTo>
                    <a:pt x="119" y="485"/>
                  </a:lnTo>
                  <a:lnTo>
                    <a:pt x="121" y="485"/>
                  </a:lnTo>
                  <a:lnTo>
                    <a:pt x="121" y="483"/>
                  </a:lnTo>
                  <a:lnTo>
                    <a:pt x="121" y="483"/>
                  </a:lnTo>
                  <a:lnTo>
                    <a:pt x="121" y="480"/>
                  </a:lnTo>
                  <a:lnTo>
                    <a:pt x="121" y="480"/>
                  </a:lnTo>
                  <a:lnTo>
                    <a:pt x="121" y="480"/>
                  </a:lnTo>
                  <a:lnTo>
                    <a:pt x="126" y="473"/>
                  </a:lnTo>
                  <a:lnTo>
                    <a:pt x="128" y="471"/>
                  </a:lnTo>
                  <a:lnTo>
                    <a:pt x="130" y="471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30" y="468"/>
                  </a:lnTo>
                  <a:lnTo>
                    <a:pt x="128" y="468"/>
                  </a:lnTo>
                  <a:lnTo>
                    <a:pt x="128" y="466"/>
                  </a:lnTo>
                  <a:lnTo>
                    <a:pt x="128" y="466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0" y="464"/>
                  </a:lnTo>
                  <a:lnTo>
                    <a:pt x="130" y="461"/>
                  </a:lnTo>
                  <a:lnTo>
                    <a:pt x="130" y="459"/>
                  </a:lnTo>
                  <a:lnTo>
                    <a:pt x="137" y="454"/>
                  </a:lnTo>
                  <a:lnTo>
                    <a:pt x="137" y="452"/>
                  </a:lnTo>
                  <a:lnTo>
                    <a:pt x="137" y="452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40" y="447"/>
                  </a:lnTo>
                  <a:lnTo>
                    <a:pt x="140" y="447"/>
                  </a:lnTo>
                  <a:lnTo>
                    <a:pt x="140" y="447"/>
                  </a:lnTo>
                  <a:lnTo>
                    <a:pt x="140" y="447"/>
                  </a:lnTo>
                  <a:lnTo>
                    <a:pt x="140" y="447"/>
                  </a:lnTo>
                  <a:lnTo>
                    <a:pt x="140" y="445"/>
                  </a:lnTo>
                  <a:lnTo>
                    <a:pt x="140" y="445"/>
                  </a:lnTo>
                  <a:lnTo>
                    <a:pt x="140" y="445"/>
                  </a:lnTo>
                  <a:lnTo>
                    <a:pt x="137" y="445"/>
                  </a:lnTo>
                  <a:lnTo>
                    <a:pt x="137" y="442"/>
                  </a:lnTo>
                  <a:lnTo>
                    <a:pt x="137" y="442"/>
                  </a:lnTo>
                  <a:lnTo>
                    <a:pt x="140" y="438"/>
                  </a:lnTo>
                  <a:lnTo>
                    <a:pt x="140" y="438"/>
                  </a:lnTo>
                  <a:lnTo>
                    <a:pt x="140" y="438"/>
                  </a:lnTo>
                  <a:lnTo>
                    <a:pt x="137" y="433"/>
                  </a:lnTo>
                  <a:lnTo>
                    <a:pt x="137" y="433"/>
                  </a:lnTo>
                  <a:lnTo>
                    <a:pt x="137" y="428"/>
                  </a:lnTo>
                  <a:lnTo>
                    <a:pt x="137" y="428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1"/>
                  </a:lnTo>
                  <a:lnTo>
                    <a:pt x="137" y="419"/>
                  </a:lnTo>
                  <a:lnTo>
                    <a:pt x="137" y="416"/>
                  </a:lnTo>
                  <a:lnTo>
                    <a:pt x="137" y="416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42" y="407"/>
                  </a:lnTo>
                  <a:lnTo>
                    <a:pt x="142" y="407"/>
                  </a:lnTo>
                  <a:lnTo>
                    <a:pt x="142" y="404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0"/>
                  </a:lnTo>
                  <a:lnTo>
                    <a:pt x="142" y="397"/>
                  </a:lnTo>
                  <a:lnTo>
                    <a:pt x="142" y="397"/>
                  </a:lnTo>
                  <a:lnTo>
                    <a:pt x="142" y="395"/>
                  </a:lnTo>
                  <a:lnTo>
                    <a:pt x="142" y="395"/>
                  </a:lnTo>
                  <a:lnTo>
                    <a:pt x="142" y="395"/>
                  </a:lnTo>
                  <a:lnTo>
                    <a:pt x="142" y="395"/>
                  </a:lnTo>
                  <a:lnTo>
                    <a:pt x="140" y="393"/>
                  </a:lnTo>
                  <a:lnTo>
                    <a:pt x="137" y="390"/>
                  </a:lnTo>
                  <a:lnTo>
                    <a:pt x="137" y="388"/>
                  </a:lnTo>
                  <a:lnTo>
                    <a:pt x="137" y="388"/>
                  </a:lnTo>
                  <a:lnTo>
                    <a:pt x="137" y="388"/>
                  </a:lnTo>
                  <a:lnTo>
                    <a:pt x="137" y="388"/>
                  </a:lnTo>
                  <a:lnTo>
                    <a:pt x="137" y="388"/>
                  </a:lnTo>
                  <a:lnTo>
                    <a:pt x="140" y="385"/>
                  </a:lnTo>
                  <a:lnTo>
                    <a:pt x="140" y="385"/>
                  </a:lnTo>
                  <a:lnTo>
                    <a:pt x="140" y="385"/>
                  </a:lnTo>
                  <a:lnTo>
                    <a:pt x="140" y="383"/>
                  </a:lnTo>
                  <a:lnTo>
                    <a:pt x="140" y="385"/>
                  </a:lnTo>
                  <a:lnTo>
                    <a:pt x="140" y="383"/>
                  </a:lnTo>
                  <a:lnTo>
                    <a:pt x="140" y="383"/>
                  </a:lnTo>
                  <a:lnTo>
                    <a:pt x="142" y="383"/>
                  </a:lnTo>
                  <a:lnTo>
                    <a:pt x="142" y="381"/>
                  </a:lnTo>
                  <a:lnTo>
                    <a:pt x="145" y="381"/>
                  </a:lnTo>
                  <a:lnTo>
                    <a:pt x="145" y="381"/>
                  </a:lnTo>
                  <a:lnTo>
                    <a:pt x="147" y="381"/>
                  </a:lnTo>
                  <a:lnTo>
                    <a:pt x="152" y="378"/>
                  </a:lnTo>
                  <a:lnTo>
                    <a:pt x="152" y="378"/>
                  </a:lnTo>
                  <a:lnTo>
                    <a:pt x="152" y="378"/>
                  </a:lnTo>
                  <a:lnTo>
                    <a:pt x="154" y="376"/>
                  </a:lnTo>
                  <a:lnTo>
                    <a:pt x="154" y="376"/>
                  </a:lnTo>
                  <a:lnTo>
                    <a:pt x="156" y="378"/>
                  </a:lnTo>
                  <a:lnTo>
                    <a:pt x="156" y="378"/>
                  </a:lnTo>
                  <a:lnTo>
                    <a:pt x="159" y="378"/>
                  </a:lnTo>
                  <a:lnTo>
                    <a:pt x="161" y="378"/>
                  </a:lnTo>
                  <a:lnTo>
                    <a:pt x="168" y="376"/>
                  </a:lnTo>
                  <a:lnTo>
                    <a:pt x="168" y="376"/>
                  </a:lnTo>
                  <a:lnTo>
                    <a:pt x="171" y="376"/>
                  </a:lnTo>
                  <a:lnTo>
                    <a:pt x="168" y="374"/>
                  </a:lnTo>
                  <a:lnTo>
                    <a:pt x="171" y="371"/>
                  </a:lnTo>
                  <a:lnTo>
                    <a:pt x="171" y="371"/>
                  </a:lnTo>
                  <a:lnTo>
                    <a:pt x="171" y="371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1" y="374"/>
                  </a:lnTo>
                  <a:lnTo>
                    <a:pt x="173" y="376"/>
                  </a:lnTo>
                  <a:lnTo>
                    <a:pt x="175" y="376"/>
                  </a:lnTo>
                  <a:lnTo>
                    <a:pt x="178" y="378"/>
                  </a:lnTo>
                  <a:lnTo>
                    <a:pt x="180" y="378"/>
                  </a:lnTo>
                  <a:lnTo>
                    <a:pt x="182" y="378"/>
                  </a:lnTo>
                  <a:lnTo>
                    <a:pt x="185" y="378"/>
                  </a:lnTo>
                  <a:lnTo>
                    <a:pt x="185" y="378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192" y="378"/>
                  </a:lnTo>
                  <a:lnTo>
                    <a:pt x="192" y="378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1"/>
                  </a:lnTo>
                  <a:lnTo>
                    <a:pt x="190" y="383"/>
                  </a:lnTo>
                  <a:lnTo>
                    <a:pt x="190" y="383"/>
                  </a:lnTo>
                  <a:lnTo>
                    <a:pt x="190" y="385"/>
                  </a:lnTo>
                  <a:lnTo>
                    <a:pt x="190" y="385"/>
                  </a:lnTo>
                  <a:lnTo>
                    <a:pt x="190" y="385"/>
                  </a:lnTo>
                  <a:lnTo>
                    <a:pt x="187" y="385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87" y="388"/>
                  </a:lnTo>
                  <a:lnTo>
                    <a:pt x="187" y="390"/>
                  </a:lnTo>
                  <a:lnTo>
                    <a:pt x="187" y="390"/>
                  </a:lnTo>
                  <a:lnTo>
                    <a:pt x="187" y="393"/>
                  </a:lnTo>
                  <a:lnTo>
                    <a:pt x="190" y="393"/>
                  </a:lnTo>
                  <a:lnTo>
                    <a:pt x="187" y="395"/>
                  </a:lnTo>
                  <a:lnTo>
                    <a:pt x="187" y="395"/>
                  </a:lnTo>
                  <a:lnTo>
                    <a:pt x="185" y="397"/>
                  </a:lnTo>
                  <a:lnTo>
                    <a:pt x="185" y="400"/>
                  </a:lnTo>
                  <a:lnTo>
                    <a:pt x="185" y="400"/>
                  </a:lnTo>
                  <a:lnTo>
                    <a:pt x="185" y="400"/>
                  </a:lnTo>
                  <a:lnTo>
                    <a:pt x="187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185" y="404"/>
                  </a:lnTo>
                  <a:lnTo>
                    <a:pt x="185" y="404"/>
                  </a:lnTo>
                  <a:lnTo>
                    <a:pt x="185" y="407"/>
                  </a:lnTo>
                  <a:lnTo>
                    <a:pt x="185" y="407"/>
                  </a:lnTo>
                  <a:lnTo>
                    <a:pt x="185" y="407"/>
                  </a:lnTo>
                  <a:lnTo>
                    <a:pt x="185" y="407"/>
                  </a:lnTo>
                  <a:lnTo>
                    <a:pt x="185" y="407"/>
                  </a:lnTo>
                  <a:lnTo>
                    <a:pt x="185" y="409"/>
                  </a:lnTo>
                  <a:lnTo>
                    <a:pt x="185" y="409"/>
                  </a:lnTo>
                  <a:lnTo>
                    <a:pt x="187" y="412"/>
                  </a:lnTo>
                  <a:lnTo>
                    <a:pt x="187" y="412"/>
                  </a:lnTo>
                  <a:lnTo>
                    <a:pt x="187" y="414"/>
                  </a:lnTo>
                  <a:lnTo>
                    <a:pt x="187" y="414"/>
                  </a:lnTo>
                  <a:lnTo>
                    <a:pt x="187" y="416"/>
                  </a:lnTo>
                  <a:lnTo>
                    <a:pt x="187" y="416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185" y="416"/>
                  </a:lnTo>
                  <a:lnTo>
                    <a:pt x="182" y="419"/>
                  </a:lnTo>
                  <a:lnTo>
                    <a:pt x="185" y="421"/>
                  </a:lnTo>
                  <a:lnTo>
                    <a:pt x="185" y="421"/>
                  </a:lnTo>
                  <a:lnTo>
                    <a:pt x="185" y="421"/>
                  </a:lnTo>
                  <a:lnTo>
                    <a:pt x="182" y="421"/>
                  </a:lnTo>
                  <a:lnTo>
                    <a:pt x="182" y="421"/>
                  </a:lnTo>
                  <a:lnTo>
                    <a:pt x="185" y="421"/>
                  </a:lnTo>
                  <a:lnTo>
                    <a:pt x="185" y="421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5" y="423"/>
                  </a:lnTo>
                  <a:lnTo>
                    <a:pt x="187" y="421"/>
                  </a:lnTo>
                  <a:lnTo>
                    <a:pt x="187" y="423"/>
                  </a:lnTo>
                  <a:lnTo>
                    <a:pt x="187" y="423"/>
                  </a:lnTo>
                  <a:lnTo>
                    <a:pt x="187" y="423"/>
                  </a:lnTo>
                  <a:lnTo>
                    <a:pt x="187" y="423"/>
                  </a:lnTo>
                  <a:lnTo>
                    <a:pt x="190" y="426"/>
                  </a:lnTo>
                  <a:lnTo>
                    <a:pt x="190" y="423"/>
                  </a:lnTo>
                  <a:lnTo>
                    <a:pt x="190" y="423"/>
                  </a:lnTo>
                  <a:lnTo>
                    <a:pt x="190" y="423"/>
                  </a:lnTo>
                  <a:lnTo>
                    <a:pt x="190" y="423"/>
                  </a:lnTo>
                  <a:lnTo>
                    <a:pt x="192" y="423"/>
                  </a:lnTo>
                  <a:lnTo>
                    <a:pt x="194" y="421"/>
                  </a:lnTo>
                  <a:lnTo>
                    <a:pt x="197" y="421"/>
                  </a:lnTo>
                  <a:lnTo>
                    <a:pt x="204" y="423"/>
                  </a:lnTo>
                  <a:lnTo>
                    <a:pt x="208" y="423"/>
                  </a:lnTo>
                  <a:lnTo>
                    <a:pt x="211" y="426"/>
                  </a:lnTo>
                  <a:lnTo>
                    <a:pt x="213" y="426"/>
                  </a:lnTo>
                  <a:lnTo>
                    <a:pt x="213" y="426"/>
                  </a:lnTo>
                  <a:lnTo>
                    <a:pt x="213" y="426"/>
                  </a:lnTo>
                  <a:lnTo>
                    <a:pt x="216" y="423"/>
                  </a:lnTo>
                  <a:lnTo>
                    <a:pt x="216" y="423"/>
                  </a:lnTo>
                  <a:lnTo>
                    <a:pt x="218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0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5" y="423"/>
                  </a:lnTo>
                  <a:lnTo>
                    <a:pt x="225" y="423"/>
                  </a:lnTo>
                  <a:lnTo>
                    <a:pt x="227" y="421"/>
                  </a:lnTo>
                  <a:lnTo>
                    <a:pt x="227" y="421"/>
                  </a:lnTo>
                  <a:lnTo>
                    <a:pt x="227" y="421"/>
                  </a:lnTo>
                  <a:lnTo>
                    <a:pt x="227" y="419"/>
                  </a:lnTo>
                  <a:lnTo>
                    <a:pt x="232" y="419"/>
                  </a:lnTo>
                  <a:lnTo>
                    <a:pt x="232" y="421"/>
                  </a:lnTo>
                  <a:lnTo>
                    <a:pt x="234" y="421"/>
                  </a:lnTo>
                  <a:lnTo>
                    <a:pt x="234" y="421"/>
                  </a:lnTo>
                  <a:lnTo>
                    <a:pt x="234" y="423"/>
                  </a:lnTo>
                  <a:lnTo>
                    <a:pt x="237" y="423"/>
                  </a:lnTo>
                  <a:lnTo>
                    <a:pt x="237" y="423"/>
                  </a:lnTo>
                  <a:lnTo>
                    <a:pt x="237" y="426"/>
                  </a:lnTo>
                  <a:lnTo>
                    <a:pt x="237" y="426"/>
                  </a:lnTo>
                  <a:lnTo>
                    <a:pt x="237" y="426"/>
                  </a:lnTo>
                  <a:lnTo>
                    <a:pt x="237" y="426"/>
                  </a:lnTo>
                  <a:lnTo>
                    <a:pt x="239" y="426"/>
                  </a:lnTo>
                  <a:lnTo>
                    <a:pt x="239" y="426"/>
                  </a:lnTo>
                  <a:lnTo>
                    <a:pt x="239" y="426"/>
                  </a:lnTo>
                  <a:lnTo>
                    <a:pt x="237" y="426"/>
                  </a:lnTo>
                  <a:lnTo>
                    <a:pt x="239" y="428"/>
                  </a:lnTo>
                  <a:lnTo>
                    <a:pt x="239" y="428"/>
                  </a:lnTo>
                  <a:lnTo>
                    <a:pt x="242" y="428"/>
                  </a:lnTo>
                  <a:lnTo>
                    <a:pt x="242" y="428"/>
                  </a:lnTo>
                  <a:lnTo>
                    <a:pt x="239" y="426"/>
                  </a:lnTo>
                  <a:lnTo>
                    <a:pt x="239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8"/>
                  </a:lnTo>
                  <a:lnTo>
                    <a:pt x="242" y="428"/>
                  </a:lnTo>
                  <a:lnTo>
                    <a:pt x="244" y="428"/>
                  </a:lnTo>
                  <a:lnTo>
                    <a:pt x="244" y="428"/>
                  </a:lnTo>
                  <a:lnTo>
                    <a:pt x="244" y="430"/>
                  </a:lnTo>
                  <a:lnTo>
                    <a:pt x="246" y="433"/>
                  </a:lnTo>
                  <a:lnTo>
                    <a:pt x="246" y="430"/>
                  </a:lnTo>
                  <a:lnTo>
                    <a:pt x="246" y="430"/>
                  </a:lnTo>
                  <a:lnTo>
                    <a:pt x="246" y="430"/>
                  </a:lnTo>
                  <a:lnTo>
                    <a:pt x="246" y="430"/>
                  </a:lnTo>
                  <a:lnTo>
                    <a:pt x="246" y="428"/>
                  </a:lnTo>
                  <a:lnTo>
                    <a:pt x="244" y="428"/>
                  </a:lnTo>
                  <a:lnTo>
                    <a:pt x="244" y="428"/>
                  </a:lnTo>
                  <a:lnTo>
                    <a:pt x="244" y="428"/>
                  </a:lnTo>
                  <a:lnTo>
                    <a:pt x="244" y="428"/>
                  </a:lnTo>
                  <a:lnTo>
                    <a:pt x="246" y="428"/>
                  </a:lnTo>
                  <a:lnTo>
                    <a:pt x="246" y="428"/>
                  </a:lnTo>
                  <a:lnTo>
                    <a:pt x="246" y="428"/>
                  </a:lnTo>
                  <a:lnTo>
                    <a:pt x="249" y="428"/>
                  </a:lnTo>
                  <a:lnTo>
                    <a:pt x="249" y="428"/>
                  </a:lnTo>
                  <a:lnTo>
                    <a:pt x="249" y="428"/>
                  </a:lnTo>
                  <a:lnTo>
                    <a:pt x="249" y="428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28"/>
                  </a:lnTo>
                  <a:lnTo>
                    <a:pt x="249" y="428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9" y="430"/>
                  </a:lnTo>
                  <a:lnTo>
                    <a:pt x="246" y="430"/>
                  </a:lnTo>
                  <a:lnTo>
                    <a:pt x="249" y="433"/>
                  </a:lnTo>
                  <a:lnTo>
                    <a:pt x="249" y="433"/>
                  </a:lnTo>
                  <a:lnTo>
                    <a:pt x="251" y="435"/>
                  </a:lnTo>
                  <a:lnTo>
                    <a:pt x="251" y="435"/>
                  </a:lnTo>
                  <a:lnTo>
                    <a:pt x="251" y="435"/>
                  </a:lnTo>
                  <a:lnTo>
                    <a:pt x="253" y="438"/>
                  </a:lnTo>
                  <a:lnTo>
                    <a:pt x="256" y="440"/>
                  </a:lnTo>
                  <a:lnTo>
                    <a:pt x="258" y="440"/>
                  </a:lnTo>
                  <a:lnTo>
                    <a:pt x="258" y="440"/>
                  </a:lnTo>
                  <a:lnTo>
                    <a:pt x="258" y="438"/>
                  </a:lnTo>
                  <a:lnTo>
                    <a:pt x="256" y="438"/>
                  </a:lnTo>
                  <a:lnTo>
                    <a:pt x="256" y="438"/>
                  </a:lnTo>
                  <a:lnTo>
                    <a:pt x="256" y="438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3" y="435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3" y="435"/>
                  </a:lnTo>
                  <a:lnTo>
                    <a:pt x="253" y="435"/>
                  </a:lnTo>
                  <a:lnTo>
                    <a:pt x="253" y="435"/>
                  </a:lnTo>
                  <a:lnTo>
                    <a:pt x="256" y="433"/>
                  </a:lnTo>
                  <a:lnTo>
                    <a:pt x="256" y="435"/>
                  </a:lnTo>
                  <a:lnTo>
                    <a:pt x="256" y="435"/>
                  </a:lnTo>
                  <a:lnTo>
                    <a:pt x="258" y="435"/>
                  </a:lnTo>
                  <a:lnTo>
                    <a:pt x="258" y="433"/>
                  </a:lnTo>
                  <a:lnTo>
                    <a:pt x="258" y="435"/>
                  </a:lnTo>
                  <a:lnTo>
                    <a:pt x="258" y="435"/>
                  </a:lnTo>
                  <a:lnTo>
                    <a:pt x="258" y="435"/>
                  </a:lnTo>
                  <a:lnTo>
                    <a:pt x="258" y="438"/>
                  </a:lnTo>
                  <a:lnTo>
                    <a:pt x="258" y="438"/>
                  </a:lnTo>
                  <a:lnTo>
                    <a:pt x="258" y="435"/>
                  </a:lnTo>
                  <a:lnTo>
                    <a:pt x="258" y="435"/>
                  </a:lnTo>
                  <a:lnTo>
                    <a:pt x="260" y="435"/>
                  </a:lnTo>
                  <a:lnTo>
                    <a:pt x="258" y="435"/>
                  </a:lnTo>
                  <a:lnTo>
                    <a:pt x="258" y="438"/>
                  </a:lnTo>
                  <a:lnTo>
                    <a:pt x="258" y="440"/>
                  </a:lnTo>
                  <a:lnTo>
                    <a:pt x="258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3" y="438"/>
                  </a:lnTo>
                  <a:lnTo>
                    <a:pt x="263" y="440"/>
                  </a:lnTo>
                  <a:lnTo>
                    <a:pt x="263" y="440"/>
                  </a:lnTo>
                  <a:lnTo>
                    <a:pt x="260" y="440"/>
                  </a:lnTo>
                  <a:lnTo>
                    <a:pt x="260" y="442"/>
                  </a:lnTo>
                  <a:lnTo>
                    <a:pt x="258" y="442"/>
                  </a:lnTo>
                  <a:lnTo>
                    <a:pt x="258" y="442"/>
                  </a:lnTo>
                  <a:lnTo>
                    <a:pt x="258" y="442"/>
                  </a:lnTo>
                  <a:lnTo>
                    <a:pt x="258" y="445"/>
                  </a:lnTo>
                  <a:lnTo>
                    <a:pt x="258" y="445"/>
                  </a:lnTo>
                  <a:lnTo>
                    <a:pt x="258" y="447"/>
                  </a:lnTo>
                  <a:lnTo>
                    <a:pt x="258" y="447"/>
                  </a:lnTo>
                  <a:lnTo>
                    <a:pt x="258" y="447"/>
                  </a:lnTo>
                  <a:lnTo>
                    <a:pt x="258" y="447"/>
                  </a:lnTo>
                  <a:lnTo>
                    <a:pt x="258" y="447"/>
                  </a:lnTo>
                  <a:lnTo>
                    <a:pt x="260" y="447"/>
                  </a:lnTo>
                  <a:lnTo>
                    <a:pt x="260" y="447"/>
                  </a:lnTo>
                  <a:lnTo>
                    <a:pt x="260" y="447"/>
                  </a:lnTo>
                  <a:lnTo>
                    <a:pt x="263" y="447"/>
                  </a:lnTo>
                  <a:lnTo>
                    <a:pt x="263" y="447"/>
                  </a:lnTo>
                  <a:lnTo>
                    <a:pt x="268" y="449"/>
                  </a:lnTo>
                  <a:lnTo>
                    <a:pt x="270" y="449"/>
                  </a:lnTo>
                  <a:lnTo>
                    <a:pt x="272" y="452"/>
                  </a:lnTo>
                  <a:lnTo>
                    <a:pt x="272" y="452"/>
                  </a:lnTo>
                  <a:lnTo>
                    <a:pt x="272" y="454"/>
                  </a:lnTo>
                  <a:lnTo>
                    <a:pt x="272" y="454"/>
                  </a:lnTo>
                  <a:lnTo>
                    <a:pt x="272" y="454"/>
                  </a:lnTo>
                  <a:lnTo>
                    <a:pt x="272" y="454"/>
                  </a:lnTo>
                  <a:lnTo>
                    <a:pt x="275" y="454"/>
                  </a:lnTo>
                  <a:lnTo>
                    <a:pt x="275" y="454"/>
                  </a:lnTo>
                  <a:lnTo>
                    <a:pt x="275" y="454"/>
                  </a:lnTo>
                  <a:lnTo>
                    <a:pt x="275" y="454"/>
                  </a:lnTo>
                  <a:lnTo>
                    <a:pt x="272" y="452"/>
                  </a:lnTo>
                  <a:lnTo>
                    <a:pt x="272" y="447"/>
                  </a:lnTo>
                  <a:lnTo>
                    <a:pt x="272" y="447"/>
                  </a:lnTo>
                  <a:lnTo>
                    <a:pt x="275" y="447"/>
                  </a:lnTo>
                  <a:lnTo>
                    <a:pt x="275" y="447"/>
                  </a:lnTo>
                  <a:lnTo>
                    <a:pt x="275" y="445"/>
                  </a:lnTo>
                  <a:lnTo>
                    <a:pt x="275" y="447"/>
                  </a:lnTo>
                  <a:lnTo>
                    <a:pt x="275" y="447"/>
                  </a:lnTo>
                  <a:lnTo>
                    <a:pt x="277" y="447"/>
                  </a:lnTo>
                  <a:lnTo>
                    <a:pt x="277" y="449"/>
                  </a:lnTo>
                  <a:lnTo>
                    <a:pt x="277" y="449"/>
                  </a:lnTo>
                  <a:lnTo>
                    <a:pt x="277" y="449"/>
                  </a:lnTo>
                  <a:lnTo>
                    <a:pt x="282" y="454"/>
                  </a:lnTo>
                  <a:lnTo>
                    <a:pt x="284" y="456"/>
                  </a:lnTo>
                  <a:lnTo>
                    <a:pt x="284" y="459"/>
                  </a:lnTo>
                  <a:lnTo>
                    <a:pt x="284" y="464"/>
                  </a:lnTo>
                  <a:lnTo>
                    <a:pt x="284" y="464"/>
                  </a:lnTo>
                  <a:lnTo>
                    <a:pt x="287" y="466"/>
                  </a:lnTo>
                  <a:lnTo>
                    <a:pt x="291" y="471"/>
                  </a:lnTo>
                  <a:lnTo>
                    <a:pt x="291" y="471"/>
                  </a:lnTo>
                  <a:lnTo>
                    <a:pt x="291" y="473"/>
                  </a:lnTo>
                  <a:lnTo>
                    <a:pt x="291" y="475"/>
                  </a:lnTo>
                  <a:lnTo>
                    <a:pt x="291" y="475"/>
                  </a:lnTo>
                  <a:lnTo>
                    <a:pt x="291" y="475"/>
                  </a:lnTo>
                  <a:lnTo>
                    <a:pt x="291" y="475"/>
                  </a:lnTo>
                  <a:lnTo>
                    <a:pt x="291" y="473"/>
                  </a:lnTo>
                  <a:lnTo>
                    <a:pt x="291" y="471"/>
                  </a:lnTo>
                  <a:lnTo>
                    <a:pt x="289" y="468"/>
                  </a:lnTo>
                  <a:lnTo>
                    <a:pt x="287" y="464"/>
                  </a:lnTo>
                  <a:lnTo>
                    <a:pt x="284" y="459"/>
                  </a:lnTo>
                  <a:lnTo>
                    <a:pt x="284" y="456"/>
                  </a:lnTo>
                  <a:lnTo>
                    <a:pt x="284" y="456"/>
                  </a:lnTo>
                  <a:lnTo>
                    <a:pt x="284" y="454"/>
                  </a:lnTo>
                  <a:lnTo>
                    <a:pt x="282" y="454"/>
                  </a:lnTo>
                  <a:lnTo>
                    <a:pt x="279" y="449"/>
                  </a:lnTo>
                  <a:lnTo>
                    <a:pt x="279" y="447"/>
                  </a:lnTo>
                  <a:lnTo>
                    <a:pt x="282" y="440"/>
                  </a:lnTo>
                  <a:lnTo>
                    <a:pt x="282" y="438"/>
                  </a:lnTo>
                  <a:lnTo>
                    <a:pt x="282" y="438"/>
                  </a:lnTo>
                  <a:lnTo>
                    <a:pt x="284" y="435"/>
                  </a:lnTo>
                  <a:lnTo>
                    <a:pt x="284" y="435"/>
                  </a:lnTo>
                  <a:lnTo>
                    <a:pt x="284" y="435"/>
                  </a:lnTo>
                  <a:lnTo>
                    <a:pt x="284" y="435"/>
                  </a:lnTo>
                  <a:lnTo>
                    <a:pt x="282" y="433"/>
                  </a:lnTo>
                  <a:lnTo>
                    <a:pt x="282" y="433"/>
                  </a:lnTo>
                  <a:lnTo>
                    <a:pt x="279" y="433"/>
                  </a:lnTo>
                  <a:lnTo>
                    <a:pt x="279" y="430"/>
                  </a:lnTo>
                  <a:lnTo>
                    <a:pt x="279" y="430"/>
                  </a:lnTo>
                  <a:lnTo>
                    <a:pt x="279" y="430"/>
                  </a:lnTo>
                  <a:lnTo>
                    <a:pt x="279" y="430"/>
                  </a:lnTo>
                  <a:lnTo>
                    <a:pt x="279" y="428"/>
                  </a:lnTo>
                  <a:lnTo>
                    <a:pt x="275" y="426"/>
                  </a:lnTo>
                  <a:lnTo>
                    <a:pt x="272" y="423"/>
                  </a:lnTo>
                  <a:lnTo>
                    <a:pt x="270" y="423"/>
                  </a:lnTo>
                  <a:lnTo>
                    <a:pt x="270" y="423"/>
                  </a:lnTo>
                  <a:lnTo>
                    <a:pt x="270" y="423"/>
                  </a:lnTo>
                  <a:lnTo>
                    <a:pt x="268" y="421"/>
                  </a:lnTo>
                  <a:lnTo>
                    <a:pt x="268" y="421"/>
                  </a:lnTo>
                  <a:lnTo>
                    <a:pt x="268" y="419"/>
                  </a:lnTo>
                  <a:lnTo>
                    <a:pt x="270" y="419"/>
                  </a:lnTo>
                  <a:lnTo>
                    <a:pt x="270" y="419"/>
                  </a:lnTo>
                  <a:lnTo>
                    <a:pt x="270" y="419"/>
                  </a:lnTo>
                  <a:lnTo>
                    <a:pt x="270" y="416"/>
                  </a:lnTo>
                  <a:lnTo>
                    <a:pt x="270" y="416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2"/>
                  </a:lnTo>
                  <a:lnTo>
                    <a:pt x="268" y="412"/>
                  </a:lnTo>
                  <a:lnTo>
                    <a:pt x="268" y="409"/>
                  </a:lnTo>
                  <a:lnTo>
                    <a:pt x="268" y="409"/>
                  </a:lnTo>
                  <a:lnTo>
                    <a:pt x="268" y="409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7"/>
                  </a:lnTo>
                  <a:lnTo>
                    <a:pt x="268" y="404"/>
                  </a:lnTo>
                  <a:lnTo>
                    <a:pt x="268" y="404"/>
                  </a:lnTo>
                  <a:lnTo>
                    <a:pt x="268" y="404"/>
                  </a:lnTo>
                  <a:lnTo>
                    <a:pt x="270" y="404"/>
                  </a:lnTo>
                  <a:lnTo>
                    <a:pt x="270" y="404"/>
                  </a:lnTo>
                  <a:lnTo>
                    <a:pt x="270" y="404"/>
                  </a:lnTo>
                  <a:lnTo>
                    <a:pt x="270" y="404"/>
                  </a:lnTo>
                  <a:lnTo>
                    <a:pt x="268" y="404"/>
                  </a:lnTo>
                  <a:lnTo>
                    <a:pt x="268" y="402"/>
                  </a:lnTo>
                  <a:lnTo>
                    <a:pt x="268" y="402"/>
                  </a:lnTo>
                  <a:lnTo>
                    <a:pt x="265" y="400"/>
                  </a:lnTo>
                  <a:lnTo>
                    <a:pt x="263" y="397"/>
                  </a:lnTo>
                  <a:lnTo>
                    <a:pt x="260" y="390"/>
                  </a:lnTo>
                  <a:lnTo>
                    <a:pt x="260" y="390"/>
                  </a:lnTo>
                  <a:lnTo>
                    <a:pt x="260" y="385"/>
                  </a:lnTo>
                  <a:lnTo>
                    <a:pt x="260" y="383"/>
                  </a:lnTo>
                  <a:lnTo>
                    <a:pt x="260" y="378"/>
                  </a:lnTo>
                  <a:lnTo>
                    <a:pt x="260" y="378"/>
                  </a:lnTo>
                  <a:lnTo>
                    <a:pt x="260" y="378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4"/>
                  </a:lnTo>
                  <a:lnTo>
                    <a:pt x="263" y="374"/>
                  </a:lnTo>
                  <a:lnTo>
                    <a:pt x="268" y="374"/>
                  </a:lnTo>
                  <a:lnTo>
                    <a:pt x="270" y="374"/>
                  </a:lnTo>
                  <a:lnTo>
                    <a:pt x="272" y="374"/>
                  </a:lnTo>
                  <a:lnTo>
                    <a:pt x="275" y="371"/>
                  </a:lnTo>
                  <a:lnTo>
                    <a:pt x="275" y="371"/>
                  </a:lnTo>
                  <a:lnTo>
                    <a:pt x="272" y="371"/>
                  </a:lnTo>
                  <a:lnTo>
                    <a:pt x="272" y="369"/>
                  </a:lnTo>
                  <a:lnTo>
                    <a:pt x="272" y="369"/>
                  </a:lnTo>
                  <a:lnTo>
                    <a:pt x="275" y="367"/>
                  </a:lnTo>
                  <a:lnTo>
                    <a:pt x="279" y="364"/>
                  </a:lnTo>
                  <a:lnTo>
                    <a:pt x="279" y="364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2" y="362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4" y="355"/>
                  </a:lnTo>
                  <a:lnTo>
                    <a:pt x="284" y="355"/>
                  </a:lnTo>
                  <a:lnTo>
                    <a:pt x="284" y="352"/>
                  </a:lnTo>
                  <a:lnTo>
                    <a:pt x="289" y="350"/>
                  </a:lnTo>
                  <a:lnTo>
                    <a:pt x="289" y="350"/>
                  </a:lnTo>
                  <a:lnTo>
                    <a:pt x="289" y="348"/>
                  </a:lnTo>
                  <a:lnTo>
                    <a:pt x="289" y="348"/>
                  </a:lnTo>
                  <a:lnTo>
                    <a:pt x="289" y="348"/>
                  </a:lnTo>
                  <a:lnTo>
                    <a:pt x="289" y="345"/>
                  </a:lnTo>
                  <a:lnTo>
                    <a:pt x="291" y="345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3"/>
                  </a:lnTo>
                  <a:lnTo>
                    <a:pt x="291" y="341"/>
                  </a:lnTo>
                  <a:lnTo>
                    <a:pt x="291" y="341"/>
                  </a:lnTo>
                  <a:lnTo>
                    <a:pt x="294" y="341"/>
                  </a:lnTo>
                  <a:lnTo>
                    <a:pt x="294" y="341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296" y="338"/>
                  </a:lnTo>
                  <a:lnTo>
                    <a:pt x="301" y="336"/>
                  </a:lnTo>
                  <a:lnTo>
                    <a:pt x="303" y="333"/>
                  </a:lnTo>
                  <a:lnTo>
                    <a:pt x="303" y="333"/>
                  </a:lnTo>
                  <a:lnTo>
                    <a:pt x="305" y="333"/>
                  </a:lnTo>
                  <a:lnTo>
                    <a:pt x="308" y="333"/>
                  </a:lnTo>
                  <a:lnTo>
                    <a:pt x="310" y="331"/>
                  </a:lnTo>
                  <a:lnTo>
                    <a:pt x="315" y="331"/>
                  </a:lnTo>
                  <a:lnTo>
                    <a:pt x="315" y="331"/>
                  </a:lnTo>
                  <a:lnTo>
                    <a:pt x="315" y="331"/>
                  </a:lnTo>
                  <a:lnTo>
                    <a:pt x="317" y="331"/>
                  </a:lnTo>
                  <a:lnTo>
                    <a:pt x="317" y="331"/>
                  </a:lnTo>
                  <a:lnTo>
                    <a:pt x="317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0" y="331"/>
                  </a:lnTo>
                  <a:lnTo>
                    <a:pt x="322" y="329"/>
                  </a:lnTo>
                  <a:lnTo>
                    <a:pt x="324" y="329"/>
                  </a:lnTo>
                  <a:lnTo>
                    <a:pt x="324" y="329"/>
                  </a:lnTo>
                  <a:lnTo>
                    <a:pt x="327" y="329"/>
                  </a:lnTo>
                  <a:lnTo>
                    <a:pt x="327" y="329"/>
                  </a:lnTo>
                  <a:lnTo>
                    <a:pt x="327" y="329"/>
                  </a:lnTo>
                  <a:lnTo>
                    <a:pt x="329" y="329"/>
                  </a:lnTo>
                  <a:lnTo>
                    <a:pt x="329" y="329"/>
                  </a:lnTo>
                  <a:lnTo>
                    <a:pt x="329" y="326"/>
                  </a:lnTo>
                  <a:lnTo>
                    <a:pt x="329" y="326"/>
                  </a:lnTo>
                  <a:lnTo>
                    <a:pt x="329" y="326"/>
                  </a:lnTo>
                  <a:lnTo>
                    <a:pt x="329" y="326"/>
                  </a:lnTo>
                  <a:lnTo>
                    <a:pt x="331" y="326"/>
                  </a:lnTo>
                  <a:lnTo>
                    <a:pt x="331" y="326"/>
                  </a:lnTo>
                  <a:lnTo>
                    <a:pt x="331" y="329"/>
                  </a:lnTo>
                  <a:lnTo>
                    <a:pt x="331" y="329"/>
                  </a:lnTo>
                  <a:lnTo>
                    <a:pt x="331" y="329"/>
                  </a:lnTo>
                  <a:lnTo>
                    <a:pt x="331" y="329"/>
                  </a:lnTo>
                  <a:lnTo>
                    <a:pt x="331" y="331"/>
                  </a:lnTo>
                  <a:lnTo>
                    <a:pt x="334" y="331"/>
                  </a:lnTo>
                  <a:lnTo>
                    <a:pt x="336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39" y="331"/>
                  </a:lnTo>
                  <a:lnTo>
                    <a:pt x="341" y="331"/>
                  </a:lnTo>
                  <a:lnTo>
                    <a:pt x="341" y="331"/>
                  </a:lnTo>
                  <a:lnTo>
                    <a:pt x="341" y="331"/>
                  </a:lnTo>
                  <a:lnTo>
                    <a:pt x="341" y="331"/>
                  </a:lnTo>
                  <a:lnTo>
                    <a:pt x="343" y="333"/>
                  </a:lnTo>
                  <a:lnTo>
                    <a:pt x="343" y="331"/>
                  </a:lnTo>
                  <a:lnTo>
                    <a:pt x="343" y="331"/>
                  </a:lnTo>
                  <a:lnTo>
                    <a:pt x="343" y="331"/>
                  </a:lnTo>
                  <a:lnTo>
                    <a:pt x="343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50" y="331"/>
                  </a:lnTo>
                  <a:lnTo>
                    <a:pt x="350" y="331"/>
                  </a:lnTo>
                  <a:lnTo>
                    <a:pt x="350" y="331"/>
                  </a:lnTo>
                  <a:lnTo>
                    <a:pt x="353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5" y="331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29"/>
                  </a:lnTo>
                  <a:lnTo>
                    <a:pt x="357" y="331"/>
                  </a:lnTo>
                  <a:lnTo>
                    <a:pt x="360" y="331"/>
                  </a:lnTo>
                  <a:lnTo>
                    <a:pt x="360" y="331"/>
                  </a:lnTo>
                  <a:lnTo>
                    <a:pt x="360" y="329"/>
                  </a:lnTo>
                  <a:lnTo>
                    <a:pt x="362" y="329"/>
                  </a:lnTo>
                  <a:lnTo>
                    <a:pt x="362" y="329"/>
                  </a:lnTo>
                  <a:lnTo>
                    <a:pt x="365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2" y="331"/>
                  </a:lnTo>
                  <a:lnTo>
                    <a:pt x="374" y="331"/>
                  </a:lnTo>
                  <a:lnTo>
                    <a:pt x="374" y="331"/>
                  </a:lnTo>
                  <a:lnTo>
                    <a:pt x="374" y="331"/>
                  </a:lnTo>
                  <a:lnTo>
                    <a:pt x="374" y="331"/>
                  </a:lnTo>
                  <a:lnTo>
                    <a:pt x="376" y="331"/>
                  </a:lnTo>
                  <a:lnTo>
                    <a:pt x="376" y="331"/>
                  </a:lnTo>
                  <a:lnTo>
                    <a:pt x="379" y="331"/>
                  </a:lnTo>
                  <a:lnTo>
                    <a:pt x="379" y="331"/>
                  </a:lnTo>
                  <a:lnTo>
                    <a:pt x="379" y="329"/>
                  </a:lnTo>
                  <a:lnTo>
                    <a:pt x="379" y="329"/>
                  </a:lnTo>
                  <a:lnTo>
                    <a:pt x="381" y="329"/>
                  </a:lnTo>
                  <a:lnTo>
                    <a:pt x="381" y="329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29"/>
                  </a:lnTo>
                  <a:lnTo>
                    <a:pt x="383" y="326"/>
                  </a:lnTo>
                  <a:lnTo>
                    <a:pt x="383" y="326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86" y="329"/>
                  </a:lnTo>
                  <a:lnTo>
                    <a:pt x="388" y="326"/>
                  </a:lnTo>
                  <a:lnTo>
                    <a:pt x="388" y="326"/>
                  </a:lnTo>
                  <a:lnTo>
                    <a:pt x="391" y="326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1" y="329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3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5" y="329"/>
                  </a:lnTo>
                  <a:lnTo>
                    <a:pt x="398" y="329"/>
                  </a:lnTo>
                  <a:lnTo>
                    <a:pt x="400" y="331"/>
                  </a:lnTo>
                  <a:lnTo>
                    <a:pt x="400" y="331"/>
                  </a:lnTo>
                  <a:lnTo>
                    <a:pt x="400" y="331"/>
                  </a:lnTo>
                  <a:lnTo>
                    <a:pt x="400" y="333"/>
                  </a:lnTo>
                  <a:lnTo>
                    <a:pt x="400" y="333"/>
                  </a:lnTo>
                  <a:lnTo>
                    <a:pt x="400" y="338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405" y="338"/>
                  </a:lnTo>
                  <a:lnTo>
                    <a:pt x="407" y="336"/>
                  </a:lnTo>
                  <a:lnTo>
                    <a:pt x="409" y="333"/>
                  </a:lnTo>
                  <a:lnTo>
                    <a:pt x="409" y="331"/>
                  </a:lnTo>
                  <a:lnTo>
                    <a:pt x="412" y="331"/>
                  </a:lnTo>
                  <a:lnTo>
                    <a:pt x="414" y="331"/>
                  </a:lnTo>
                  <a:lnTo>
                    <a:pt x="414" y="331"/>
                  </a:lnTo>
                  <a:lnTo>
                    <a:pt x="414" y="331"/>
                  </a:lnTo>
                  <a:lnTo>
                    <a:pt x="417" y="329"/>
                  </a:lnTo>
                  <a:lnTo>
                    <a:pt x="417" y="329"/>
                  </a:lnTo>
                  <a:lnTo>
                    <a:pt x="417" y="329"/>
                  </a:lnTo>
                  <a:lnTo>
                    <a:pt x="417" y="329"/>
                  </a:lnTo>
                  <a:lnTo>
                    <a:pt x="419" y="331"/>
                  </a:lnTo>
                  <a:lnTo>
                    <a:pt x="419" y="329"/>
                  </a:lnTo>
                  <a:lnTo>
                    <a:pt x="419" y="329"/>
                  </a:lnTo>
                  <a:lnTo>
                    <a:pt x="419" y="329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1" y="329"/>
                  </a:lnTo>
                  <a:lnTo>
                    <a:pt x="424" y="326"/>
                  </a:lnTo>
                  <a:lnTo>
                    <a:pt x="424" y="326"/>
                  </a:lnTo>
                  <a:lnTo>
                    <a:pt x="424" y="326"/>
                  </a:lnTo>
                  <a:lnTo>
                    <a:pt x="424" y="324"/>
                  </a:lnTo>
                  <a:lnTo>
                    <a:pt x="424" y="324"/>
                  </a:lnTo>
                  <a:lnTo>
                    <a:pt x="426" y="322"/>
                  </a:lnTo>
                  <a:lnTo>
                    <a:pt x="426" y="319"/>
                  </a:lnTo>
                  <a:lnTo>
                    <a:pt x="428" y="319"/>
                  </a:lnTo>
                  <a:lnTo>
                    <a:pt x="426" y="314"/>
                  </a:lnTo>
                  <a:lnTo>
                    <a:pt x="426" y="314"/>
                  </a:lnTo>
                  <a:lnTo>
                    <a:pt x="426" y="312"/>
                  </a:lnTo>
                  <a:lnTo>
                    <a:pt x="426" y="310"/>
                  </a:lnTo>
                  <a:lnTo>
                    <a:pt x="426" y="310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05"/>
                  </a:lnTo>
                  <a:lnTo>
                    <a:pt x="426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5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3"/>
                  </a:lnTo>
                  <a:lnTo>
                    <a:pt x="428" y="300"/>
                  </a:lnTo>
                  <a:lnTo>
                    <a:pt x="428" y="300"/>
                  </a:lnTo>
                  <a:lnTo>
                    <a:pt x="431" y="298"/>
                  </a:lnTo>
                  <a:lnTo>
                    <a:pt x="431" y="298"/>
                  </a:lnTo>
                  <a:lnTo>
                    <a:pt x="431" y="298"/>
                  </a:lnTo>
                  <a:lnTo>
                    <a:pt x="431" y="298"/>
                  </a:lnTo>
                  <a:lnTo>
                    <a:pt x="431" y="298"/>
                  </a:lnTo>
                  <a:lnTo>
                    <a:pt x="428" y="296"/>
                  </a:lnTo>
                  <a:lnTo>
                    <a:pt x="428" y="293"/>
                  </a:lnTo>
                  <a:lnTo>
                    <a:pt x="428" y="293"/>
                  </a:lnTo>
                  <a:lnTo>
                    <a:pt x="428" y="293"/>
                  </a:lnTo>
                  <a:lnTo>
                    <a:pt x="428" y="293"/>
                  </a:lnTo>
                  <a:lnTo>
                    <a:pt x="428" y="293"/>
                  </a:lnTo>
                  <a:lnTo>
                    <a:pt x="426" y="293"/>
                  </a:lnTo>
                  <a:lnTo>
                    <a:pt x="426" y="293"/>
                  </a:lnTo>
                  <a:lnTo>
                    <a:pt x="426" y="291"/>
                  </a:lnTo>
                  <a:lnTo>
                    <a:pt x="424" y="291"/>
                  </a:lnTo>
                  <a:lnTo>
                    <a:pt x="424" y="291"/>
                  </a:lnTo>
                  <a:lnTo>
                    <a:pt x="424" y="288"/>
                  </a:lnTo>
                  <a:lnTo>
                    <a:pt x="424" y="288"/>
                  </a:lnTo>
                  <a:lnTo>
                    <a:pt x="424" y="288"/>
                  </a:lnTo>
                  <a:lnTo>
                    <a:pt x="424" y="286"/>
                  </a:lnTo>
                  <a:lnTo>
                    <a:pt x="426" y="284"/>
                  </a:lnTo>
                  <a:lnTo>
                    <a:pt x="428" y="284"/>
                  </a:lnTo>
                  <a:lnTo>
                    <a:pt x="431" y="281"/>
                  </a:lnTo>
                  <a:lnTo>
                    <a:pt x="431" y="281"/>
                  </a:lnTo>
                  <a:lnTo>
                    <a:pt x="431" y="281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28" y="279"/>
                  </a:lnTo>
                  <a:lnTo>
                    <a:pt x="428" y="279"/>
                  </a:lnTo>
                  <a:lnTo>
                    <a:pt x="426" y="279"/>
                  </a:lnTo>
                  <a:lnTo>
                    <a:pt x="426" y="279"/>
                  </a:lnTo>
                  <a:lnTo>
                    <a:pt x="426" y="279"/>
                  </a:lnTo>
                  <a:lnTo>
                    <a:pt x="426" y="277"/>
                  </a:lnTo>
                  <a:lnTo>
                    <a:pt x="426" y="277"/>
                  </a:lnTo>
                  <a:lnTo>
                    <a:pt x="428" y="274"/>
                  </a:lnTo>
                  <a:lnTo>
                    <a:pt x="431" y="274"/>
                  </a:lnTo>
                  <a:lnTo>
                    <a:pt x="433" y="274"/>
                  </a:lnTo>
                  <a:lnTo>
                    <a:pt x="433" y="272"/>
                  </a:lnTo>
                  <a:lnTo>
                    <a:pt x="433" y="270"/>
                  </a:lnTo>
                  <a:lnTo>
                    <a:pt x="433" y="270"/>
                  </a:lnTo>
                  <a:lnTo>
                    <a:pt x="433" y="265"/>
                  </a:lnTo>
                  <a:lnTo>
                    <a:pt x="436" y="262"/>
                  </a:lnTo>
                  <a:lnTo>
                    <a:pt x="433" y="260"/>
                  </a:lnTo>
                  <a:close/>
                  <a:moveTo>
                    <a:pt x="140" y="580"/>
                  </a:moveTo>
                  <a:lnTo>
                    <a:pt x="142" y="580"/>
                  </a:lnTo>
                  <a:lnTo>
                    <a:pt x="142" y="580"/>
                  </a:lnTo>
                  <a:lnTo>
                    <a:pt x="145" y="582"/>
                  </a:lnTo>
                  <a:lnTo>
                    <a:pt x="142" y="577"/>
                  </a:lnTo>
                  <a:lnTo>
                    <a:pt x="142" y="575"/>
                  </a:lnTo>
                  <a:lnTo>
                    <a:pt x="140" y="575"/>
                  </a:lnTo>
                  <a:lnTo>
                    <a:pt x="140" y="575"/>
                  </a:lnTo>
                  <a:lnTo>
                    <a:pt x="140" y="575"/>
                  </a:lnTo>
                  <a:lnTo>
                    <a:pt x="140" y="575"/>
                  </a:lnTo>
                  <a:lnTo>
                    <a:pt x="137" y="575"/>
                  </a:lnTo>
                  <a:lnTo>
                    <a:pt x="137" y="575"/>
                  </a:lnTo>
                  <a:lnTo>
                    <a:pt x="137" y="575"/>
                  </a:lnTo>
                  <a:lnTo>
                    <a:pt x="137" y="575"/>
                  </a:lnTo>
                  <a:lnTo>
                    <a:pt x="137" y="577"/>
                  </a:lnTo>
                  <a:lnTo>
                    <a:pt x="137" y="577"/>
                  </a:lnTo>
                  <a:lnTo>
                    <a:pt x="137" y="577"/>
                  </a:lnTo>
                  <a:lnTo>
                    <a:pt x="140" y="580"/>
                  </a:lnTo>
                  <a:close/>
                  <a:moveTo>
                    <a:pt x="135" y="591"/>
                  </a:moveTo>
                  <a:lnTo>
                    <a:pt x="135" y="594"/>
                  </a:lnTo>
                  <a:lnTo>
                    <a:pt x="135" y="594"/>
                  </a:lnTo>
                  <a:lnTo>
                    <a:pt x="137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4"/>
                  </a:lnTo>
                  <a:lnTo>
                    <a:pt x="140" y="591"/>
                  </a:lnTo>
                  <a:lnTo>
                    <a:pt x="142" y="591"/>
                  </a:lnTo>
                  <a:lnTo>
                    <a:pt x="142" y="591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5" y="587"/>
                  </a:lnTo>
                  <a:lnTo>
                    <a:pt x="142" y="587"/>
                  </a:lnTo>
                  <a:lnTo>
                    <a:pt x="142" y="584"/>
                  </a:lnTo>
                  <a:lnTo>
                    <a:pt x="142" y="584"/>
                  </a:lnTo>
                  <a:lnTo>
                    <a:pt x="142" y="587"/>
                  </a:lnTo>
                  <a:lnTo>
                    <a:pt x="142" y="587"/>
                  </a:lnTo>
                  <a:lnTo>
                    <a:pt x="137" y="587"/>
                  </a:lnTo>
                  <a:lnTo>
                    <a:pt x="137" y="587"/>
                  </a:lnTo>
                  <a:lnTo>
                    <a:pt x="135" y="587"/>
                  </a:lnTo>
                  <a:lnTo>
                    <a:pt x="135" y="587"/>
                  </a:lnTo>
                  <a:lnTo>
                    <a:pt x="135" y="587"/>
                  </a:lnTo>
                  <a:lnTo>
                    <a:pt x="135" y="589"/>
                  </a:lnTo>
                  <a:lnTo>
                    <a:pt x="135" y="589"/>
                  </a:lnTo>
                  <a:lnTo>
                    <a:pt x="135" y="589"/>
                  </a:lnTo>
                  <a:lnTo>
                    <a:pt x="135" y="59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41E949B1-A136-4F56-A2E4-C671A32BFF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506" y="3081336"/>
              <a:ext cx="476987" cy="342871"/>
            </a:xfrm>
            <a:custGeom>
              <a:avLst/>
              <a:gdLst>
                <a:gd name="T0" fmla="*/ 400 w 409"/>
                <a:gd name="T1" fmla="*/ 220 h 294"/>
                <a:gd name="T2" fmla="*/ 388 w 409"/>
                <a:gd name="T3" fmla="*/ 187 h 294"/>
                <a:gd name="T4" fmla="*/ 385 w 409"/>
                <a:gd name="T5" fmla="*/ 173 h 294"/>
                <a:gd name="T6" fmla="*/ 350 w 409"/>
                <a:gd name="T7" fmla="*/ 166 h 294"/>
                <a:gd name="T8" fmla="*/ 333 w 409"/>
                <a:gd name="T9" fmla="*/ 152 h 294"/>
                <a:gd name="T10" fmla="*/ 331 w 409"/>
                <a:gd name="T11" fmla="*/ 131 h 294"/>
                <a:gd name="T12" fmla="*/ 303 w 409"/>
                <a:gd name="T13" fmla="*/ 116 h 294"/>
                <a:gd name="T14" fmla="*/ 272 w 409"/>
                <a:gd name="T15" fmla="*/ 114 h 294"/>
                <a:gd name="T16" fmla="*/ 253 w 409"/>
                <a:gd name="T17" fmla="*/ 123 h 294"/>
                <a:gd name="T18" fmla="*/ 229 w 409"/>
                <a:gd name="T19" fmla="*/ 119 h 294"/>
                <a:gd name="T20" fmla="*/ 217 w 409"/>
                <a:gd name="T21" fmla="*/ 100 h 294"/>
                <a:gd name="T22" fmla="*/ 191 w 409"/>
                <a:gd name="T23" fmla="*/ 112 h 294"/>
                <a:gd name="T24" fmla="*/ 175 w 409"/>
                <a:gd name="T25" fmla="*/ 107 h 294"/>
                <a:gd name="T26" fmla="*/ 158 w 409"/>
                <a:gd name="T27" fmla="*/ 102 h 294"/>
                <a:gd name="T28" fmla="*/ 142 w 409"/>
                <a:gd name="T29" fmla="*/ 102 h 294"/>
                <a:gd name="T30" fmla="*/ 109 w 409"/>
                <a:gd name="T31" fmla="*/ 104 h 294"/>
                <a:gd name="T32" fmla="*/ 102 w 409"/>
                <a:gd name="T33" fmla="*/ 74 h 294"/>
                <a:gd name="T34" fmla="*/ 113 w 409"/>
                <a:gd name="T35" fmla="*/ 64 h 294"/>
                <a:gd name="T36" fmla="*/ 165 w 409"/>
                <a:gd name="T37" fmla="*/ 69 h 294"/>
                <a:gd name="T38" fmla="*/ 172 w 409"/>
                <a:gd name="T39" fmla="*/ 74 h 294"/>
                <a:gd name="T40" fmla="*/ 191 w 409"/>
                <a:gd name="T41" fmla="*/ 57 h 294"/>
                <a:gd name="T42" fmla="*/ 158 w 409"/>
                <a:gd name="T43" fmla="*/ 43 h 294"/>
                <a:gd name="T44" fmla="*/ 175 w 409"/>
                <a:gd name="T45" fmla="*/ 26 h 294"/>
                <a:gd name="T46" fmla="*/ 165 w 409"/>
                <a:gd name="T47" fmla="*/ 5 h 294"/>
                <a:gd name="T48" fmla="*/ 120 w 409"/>
                <a:gd name="T49" fmla="*/ 29 h 294"/>
                <a:gd name="T50" fmla="*/ 104 w 409"/>
                <a:gd name="T51" fmla="*/ 31 h 294"/>
                <a:gd name="T52" fmla="*/ 99 w 409"/>
                <a:gd name="T53" fmla="*/ 60 h 294"/>
                <a:gd name="T54" fmla="*/ 85 w 409"/>
                <a:gd name="T55" fmla="*/ 64 h 294"/>
                <a:gd name="T56" fmla="*/ 80 w 409"/>
                <a:gd name="T57" fmla="*/ 81 h 294"/>
                <a:gd name="T58" fmla="*/ 73 w 409"/>
                <a:gd name="T59" fmla="*/ 83 h 294"/>
                <a:gd name="T60" fmla="*/ 47 w 409"/>
                <a:gd name="T61" fmla="*/ 102 h 294"/>
                <a:gd name="T62" fmla="*/ 2 w 409"/>
                <a:gd name="T63" fmla="*/ 119 h 294"/>
                <a:gd name="T64" fmla="*/ 16 w 409"/>
                <a:gd name="T65" fmla="*/ 131 h 294"/>
                <a:gd name="T66" fmla="*/ 33 w 409"/>
                <a:gd name="T67" fmla="*/ 140 h 294"/>
                <a:gd name="T68" fmla="*/ 42 w 409"/>
                <a:gd name="T69" fmla="*/ 154 h 294"/>
                <a:gd name="T70" fmla="*/ 40 w 409"/>
                <a:gd name="T71" fmla="*/ 175 h 294"/>
                <a:gd name="T72" fmla="*/ 47 w 409"/>
                <a:gd name="T73" fmla="*/ 209 h 294"/>
                <a:gd name="T74" fmla="*/ 23 w 409"/>
                <a:gd name="T75" fmla="*/ 258 h 294"/>
                <a:gd name="T76" fmla="*/ 35 w 409"/>
                <a:gd name="T77" fmla="*/ 277 h 294"/>
                <a:gd name="T78" fmla="*/ 57 w 409"/>
                <a:gd name="T79" fmla="*/ 265 h 294"/>
                <a:gd name="T80" fmla="*/ 71 w 409"/>
                <a:gd name="T81" fmla="*/ 254 h 294"/>
                <a:gd name="T82" fmla="*/ 83 w 409"/>
                <a:gd name="T83" fmla="*/ 251 h 294"/>
                <a:gd name="T84" fmla="*/ 102 w 409"/>
                <a:gd name="T85" fmla="*/ 265 h 294"/>
                <a:gd name="T86" fmla="*/ 106 w 409"/>
                <a:gd name="T87" fmla="*/ 249 h 294"/>
                <a:gd name="T88" fmla="*/ 113 w 409"/>
                <a:gd name="T89" fmla="*/ 235 h 294"/>
                <a:gd name="T90" fmla="*/ 139 w 409"/>
                <a:gd name="T91" fmla="*/ 235 h 294"/>
                <a:gd name="T92" fmla="*/ 151 w 409"/>
                <a:gd name="T93" fmla="*/ 230 h 294"/>
                <a:gd name="T94" fmla="*/ 149 w 409"/>
                <a:gd name="T95" fmla="*/ 218 h 294"/>
                <a:gd name="T96" fmla="*/ 156 w 409"/>
                <a:gd name="T97" fmla="*/ 206 h 294"/>
                <a:gd name="T98" fmla="*/ 172 w 409"/>
                <a:gd name="T99" fmla="*/ 183 h 294"/>
                <a:gd name="T100" fmla="*/ 189 w 409"/>
                <a:gd name="T101" fmla="*/ 178 h 294"/>
                <a:gd name="T102" fmla="*/ 208 w 409"/>
                <a:gd name="T103" fmla="*/ 187 h 294"/>
                <a:gd name="T104" fmla="*/ 217 w 409"/>
                <a:gd name="T105" fmla="*/ 211 h 294"/>
                <a:gd name="T106" fmla="*/ 217 w 409"/>
                <a:gd name="T107" fmla="*/ 232 h 294"/>
                <a:gd name="T108" fmla="*/ 215 w 409"/>
                <a:gd name="T109" fmla="*/ 270 h 294"/>
                <a:gd name="T110" fmla="*/ 253 w 409"/>
                <a:gd name="T111" fmla="*/ 277 h 294"/>
                <a:gd name="T112" fmla="*/ 300 w 409"/>
                <a:gd name="T113" fmla="*/ 251 h 294"/>
                <a:gd name="T114" fmla="*/ 336 w 409"/>
                <a:gd name="T115" fmla="*/ 244 h 294"/>
                <a:gd name="T116" fmla="*/ 333 w 409"/>
                <a:gd name="T117" fmla="*/ 258 h 294"/>
                <a:gd name="T118" fmla="*/ 364 w 409"/>
                <a:gd name="T119" fmla="*/ 244 h 294"/>
                <a:gd name="T120" fmla="*/ 397 w 409"/>
                <a:gd name="T121" fmla="*/ 256 h 294"/>
                <a:gd name="T122" fmla="*/ 170 w 409"/>
                <a:gd name="T123" fmla="*/ 3 h 294"/>
                <a:gd name="T124" fmla="*/ 175 w 409"/>
                <a:gd name="T125" fmla="*/ 8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9" h="294">
                  <a:moveTo>
                    <a:pt x="407" y="244"/>
                  </a:moveTo>
                  <a:lnTo>
                    <a:pt x="407" y="244"/>
                  </a:lnTo>
                  <a:lnTo>
                    <a:pt x="404" y="239"/>
                  </a:lnTo>
                  <a:lnTo>
                    <a:pt x="402" y="239"/>
                  </a:lnTo>
                  <a:lnTo>
                    <a:pt x="397" y="237"/>
                  </a:lnTo>
                  <a:lnTo>
                    <a:pt x="397" y="235"/>
                  </a:lnTo>
                  <a:lnTo>
                    <a:pt x="395" y="232"/>
                  </a:lnTo>
                  <a:lnTo>
                    <a:pt x="395" y="230"/>
                  </a:lnTo>
                  <a:lnTo>
                    <a:pt x="395" y="230"/>
                  </a:lnTo>
                  <a:lnTo>
                    <a:pt x="395" y="228"/>
                  </a:lnTo>
                  <a:lnTo>
                    <a:pt x="395" y="228"/>
                  </a:lnTo>
                  <a:lnTo>
                    <a:pt x="397" y="228"/>
                  </a:lnTo>
                  <a:lnTo>
                    <a:pt x="397" y="225"/>
                  </a:lnTo>
                  <a:lnTo>
                    <a:pt x="397" y="225"/>
                  </a:lnTo>
                  <a:lnTo>
                    <a:pt x="397" y="225"/>
                  </a:lnTo>
                  <a:lnTo>
                    <a:pt x="397" y="225"/>
                  </a:lnTo>
                  <a:lnTo>
                    <a:pt x="397" y="223"/>
                  </a:lnTo>
                  <a:lnTo>
                    <a:pt x="400" y="223"/>
                  </a:lnTo>
                  <a:lnTo>
                    <a:pt x="400" y="223"/>
                  </a:lnTo>
                  <a:lnTo>
                    <a:pt x="400" y="220"/>
                  </a:lnTo>
                  <a:lnTo>
                    <a:pt x="397" y="220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5" y="218"/>
                  </a:lnTo>
                  <a:lnTo>
                    <a:pt x="395" y="216"/>
                  </a:lnTo>
                  <a:lnTo>
                    <a:pt x="395" y="216"/>
                  </a:lnTo>
                  <a:lnTo>
                    <a:pt x="395" y="216"/>
                  </a:lnTo>
                  <a:lnTo>
                    <a:pt x="397" y="216"/>
                  </a:lnTo>
                  <a:lnTo>
                    <a:pt x="397" y="213"/>
                  </a:lnTo>
                  <a:lnTo>
                    <a:pt x="395" y="213"/>
                  </a:lnTo>
                  <a:lnTo>
                    <a:pt x="395" y="213"/>
                  </a:lnTo>
                  <a:lnTo>
                    <a:pt x="395" y="213"/>
                  </a:lnTo>
                  <a:lnTo>
                    <a:pt x="395" y="213"/>
                  </a:lnTo>
                  <a:lnTo>
                    <a:pt x="395" y="211"/>
                  </a:lnTo>
                  <a:lnTo>
                    <a:pt x="395" y="206"/>
                  </a:lnTo>
                  <a:lnTo>
                    <a:pt x="395" y="206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388" y="194"/>
                  </a:lnTo>
                  <a:lnTo>
                    <a:pt x="388" y="187"/>
                  </a:lnTo>
                  <a:lnTo>
                    <a:pt x="388" y="185"/>
                  </a:lnTo>
                  <a:lnTo>
                    <a:pt x="390" y="185"/>
                  </a:lnTo>
                  <a:lnTo>
                    <a:pt x="392" y="183"/>
                  </a:lnTo>
                  <a:lnTo>
                    <a:pt x="392" y="183"/>
                  </a:lnTo>
                  <a:lnTo>
                    <a:pt x="392" y="180"/>
                  </a:lnTo>
                  <a:lnTo>
                    <a:pt x="392" y="178"/>
                  </a:lnTo>
                  <a:lnTo>
                    <a:pt x="392" y="178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2" y="175"/>
                  </a:lnTo>
                  <a:lnTo>
                    <a:pt x="390" y="175"/>
                  </a:lnTo>
                  <a:lnTo>
                    <a:pt x="390" y="175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88" y="173"/>
                  </a:lnTo>
                  <a:lnTo>
                    <a:pt x="388" y="171"/>
                  </a:lnTo>
                  <a:lnTo>
                    <a:pt x="385" y="173"/>
                  </a:lnTo>
                  <a:lnTo>
                    <a:pt x="385" y="171"/>
                  </a:lnTo>
                  <a:lnTo>
                    <a:pt x="383" y="171"/>
                  </a:lnTo>
                  <a:lnTo>
                    <a:pt x="383" y="171"/>
                  </a:lnTo>
                  <a:lnTo>
                    <a:pt x="383" y="168"/>
                  </a:lnTo>
                  <a:lnTo>
                    <a:pt x="374" y="166"/>
                  </a:lnTo>
                  <a:lnTo>
                    <a:pt x="366" y="161"/>
                  </a:lnTo>
                  <a:lnTo>
                    <a:pt x="364" y="161"/>
                  </a:lnTo>
                  <a:lnTo>
                    <a:pt x="362" y="164"/>
                  </a:lnTo>
                  <a:lnTo>
                    <a:pt x="359" y="164"/>
                  </a:lnTo>
                  <a:lnTo>
                    <a:pt x="359" y="164"/>
                  </a:lnTo>
                  <a:lnTo>
                    <a:pt x="355" y="161"/>
                  </a:lnTo>
                  <a:lnTo>
                    <a:pt x="355" y="161"/>
                  </a:lnTo>
                  <a:lnTo>
                    <a:pt x="355" y="164"/>
                  </a:lnTo>
                  <a:lnTo>
                    <a:pt x="352" y="164"/>
                  </a:lnTo>
                  <a:lnTo>
                    <a:pt x="352" y="164"/>
                  </a:lnTo>
                  <a:lnTo>
                    <a:pt x="352" y="164"/>
                  </a:lnTo>
                  <a:lnTo>
                    <a:pt x="352" y="166"/>
                  </a:lnTo>
                  <a:lnTo>
                    <a:pt x="352" y="166"/>
                  </a:lnTo>
                  <a:lnTo>
                    <a:pt x="350" y="166"/>
                  </a:lnTo>
                  <a:lnTo>
                    <a:pt x="350" y="166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2" y="171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45" y="171"/>
                  </a:lnTo>
                  <a:lnTo>
                    <a:pt x="345" y="171"/>
                  </a:lnTo>
                  <a:lnTo>
                    <a:pt x="343" y="168"/>
                  </a:lnTo>
                  <a:lnTo>
                    <a:pt x="340" y="168"/>
                  </a:lnTo>
                  <a:lnTo>
                    <a:pt x="340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36" y="164"/>
                  </a:lnTo>
                  <a:lnTo>
                    <a:pt x="336" y="161"/>
                  </a:lnTo>
                  <a:lnTo>
                    <a:pt x="336" y="159"/>
                  </a:lnTo>
                  <a:lnTo>
                    <a:pt x="333" y="157"/>
                  </a:lnTo>
                  <a:lnTo>
                    <a:pt x="336" y="154"/>
                  </a:lnTo>
                  <a:lnTo>
                    <a:pt x="333" y="154"/>
                  </a:lnTo>
                  <a:lnTo>
                    <a:pt x="333" y="152"/>
                  </a:lnTo>
                  <a:lnTo>
                    <a:pt x="333" y="152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31" y="147"/>
                  </a:lnTo>
                  <a:lnTo>
                    <a:pt x="333" y="147"/>
                  </a:lnTo>
                  <a:lnTo>
                    <a:pt x="333" y="145"/>
                  </a:lnTo>
                  <a:lnTo>
                    <a:pt x="336" y="145"/>
                  </a:lnTo>
                  <a:lnTo>
                    <a:pt x="338" y="145"/>
                  </a:lnTo>
                  <a:lnTo>
                    <a:pt x="338" y="145"/>
                  </a:lnTo>
                  <a:lnTo>
                    <a:pt x="338" y="145"/>
                  </a:lnTo>
                  <a:lnTo>
                    <a:pt x="340" y="142"/>
                  </a:lnTo>
                  <a:lnTo>
                    <a:pt x="338" y="142"/>
                  </a:lnTo>
                  <a:lnTo>
                    <a:pt x="338" y="140"/>
                  </a:lnTo>
                  <a:lnTo>
                    <a:pt x="338" y="140"/>
                  </a:lnTo>
                  <a:lnTo>
                    <a:pt x="336" y="138"/>
                  </a:lnTo>
                  <a:lnTo>
                    <a:pt x="333" y="135"/>
                  </a:lnTo>
                  <a:lnTo>
                    <a:pt x="333" y="135"/>
                  </a:lnTo>
                  <a:lnTo>
                    <a:pt x="333" y="133"/>
                  </a:lnTo>
                  <a:lnTo>
                    <a:pt x="331" y="131"/>
                  </a:lnTo>
                  <a:lnTo>
                    <a:pt x="331" y="131"/>
                  </a:lnTo>
                  <a:lnTo>
                    <a:pt x="329" y="128"/>
                  </a:lnTo>
                  <a:lnTo>
                    <a:pt x="329" y="126"/>
                  </a:lnTo>
                  <a:lnTo>
                    <a:pt x="329" y="123"/>
                  </a:lnTo>
                  <a:lnTo>
                    <a:pt x="329" y="121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9" y="114"/>
                  </a:lnTo>
                  <a:lnTo>
                    <a:pt x="329" y="112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09"/>
                  </a:lnTo>
                  <a:lnTo>
                    <a:pt x="321" y="109"/>
                  </a:lnTo>
                  <a:lnTo>
                    <a:pt x="314" y="109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4"/>
                  </a:lnTo>
                  <a:lnTo>
                    <a:pt x="312" y="114"/>
                  </a:lnTo>
                  <a:lnTo>
                    <a:pt x="310" y="114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0" y="114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291" y="116"/>
                  </a:lnTo>
                  <a:lnTo>
                    <a:pt x="291" y="116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277" y="114"/>
                  </a:lnTo>
                  <a:lnTo>
                    <a:pt x="277" y="114"/>
                  </a:lnTo>
                  <a:lnTo>
                    <a:pt x="277" y="114"/>
                  </a:lnTo>
                  <a:lnTo>
                    <a:pt x="274" y="114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2" y="116"/>
                  </a:lnTo>
                  <a:lnTo>
                    <a:pt x="272" y="114"/>
                  </a:lnTo>
                  <a:lnTo>
                    <a:pt x="272" y="114"/>
                  </a:lnTo>
                  <a:lnTo>
                    <a:pt x="269" y="114"/>
                  </a:lnTo>
                  <a:lnTo>
                    <a:pt x="269" y="116"/>
                  </a:lnTo>
                  <a:lnTo>
                    <a:pt x="267" y="116"/>
                  </a:lnTo>
                  <a:lnTo>
                    <a:pt x="267" y="116"/>
                  </a:lnTo>
                  <a:lnTo>
                    <a:pt x="265" y="116"/>
                  </a:lnTo>
                  <a:lnTo>
                    <a:pt x="265" y="116"/>
                  </a:lnTo>
                  <a:lnTo>
                    <a:pt x="262" y="116"/>
                  </a:lnTo>
                  <a:lnTo>
                    <a:pt x="260" y="116"/>
                  </a:lnTo>
                  <a:lnTo>
                    <a:pt x="260" y="119"/>
                  </a:lnTo>
                  <a:lnTo>
                    <a:pt x="260" y="119"/>
                  </a:lnTo>
                  <a:lnTo>
                    <a:pt x="258" y="123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5" y="126"/>
                  </a:lnTo>
                  <a:lnTo>
                    <a:pt x="255" y="126"/>
                  </a:lnTo>
                  <a:lnTo>
                    <a:pt x="255" y="126"/>
                  </a:lnTo>
                  <a:lnTo>
                    <a:pt x="255" y="123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1" y="121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48" y="119"/>
                  </a:lnTo>
                  <a:lnTo>
                    <a:pt x="248" y="116"/>
                  </a:lnTo>
                  <a:lnTo>
                    <a:pt x="248" y="116"/>
                  </a:lnTo>
                  <a:lnTo>
                    <a:pt x="246" y="114"/>
                  </a:lnTo>
                  <a:lnTo>
                    <a:pt x="246" y="116"/>
                  </a:lnTo>
                  <a:lnTo>
                    <a:pt x="243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36" y="121"/>
                  </a:lnTo>
                  <a:lnTo>
                    <a:pt x="234" y="121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29" y="119"/>
                  </a:lnTo>
                  <a:lnTo>
                    <a:pt x="229" y="116"/>
                  </a:lnTo>
                  <a:lnTo>
                    <a:pt x="229" y="116"/>
                  </a:lnTo>
                  <a:lnTo>
                    <a:pt x="229" y="116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2"/>
                  </a:lnTo>
                  <a:lnTo>
                    <a:pt x="229" y="109"/>
                  </a:lnTo>
                  <a:lnTo>
                    <a:pt x="229" y="109"/>
                  </a:lnTo>
                  <a:lnTo>
                    <a:pt x="229" y="109"/>
                  </a:lnTo>
                  <a:lnTo>
                    <a:pt x="222" y="109"/>
                  </a:lnTo>
                  <a:lnTo>
                    <a:pt x="220" y="109"/>
                  </a:lnTo>
                  <a:lnTo>
                    <a:pt x="217" y="109"/>
                  </a:lnTo>
                  <a:lnTo>
                    <a:pt x="217" y="107"/>
                  </a:lnTo>
                  <a:lnTo>
                    <a:pt x="217" y="104"/>
                  </a:lnTo>
                  <a:lnTo>
                    <a:pt x="220" y="104"/>
                  </a:lnTo>
                  <a:lnTo>
                    <a:pt x="220" y="102"/>
                  </a:lnTo>
                  <a:lnTo>
                    <a:pt x="220" y="102"/>
                  </a:lnTo>
                  <a:lnTo>
                    <a:pt x="217" y="100"/>
                  </a:lnTo>
                  <a:lnTo>
                    <a:pt x="217" y="100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0" y="100"/>
                  </a:lnTo>
                  <a:lnTo>
                    <a:pt x="210" y="100"/>
                  </a:lnTo>
                  <a:lnTo>
                    <a:pt x="210" y="100"/>
                  </a:lnTo>
                  <a:lnTo>
                    <a:pt x="210" y="102"/>
                  </a:lnTo>
                  <a:lnTo>
                    <a:pt x="208" y="102"/>
                  </a:lnTo>
                  <a:lnTo>
                    <a:pt x="208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3" y="104"/>
                  </a:lnTo>
                  <a:lnTo>
                    <a:pt x="203" y="104"/>
                  </a:lnTo>
                  <a:lnTo>
                    <a:pt x="201" y="104"/>
                  </a:lnTo>
                  <a:lnTo>
                    <a:pt x="198" y="104"/>
                  </a:lnTo>
                  <a:lnTo>
                    <a:pt x="196" y="104"/>
                  </a:lnTo>
                  <a:lnTo>
                    <a:pt x="194" y="107"/>
                  </a:lnTo>
                  <a:lnTo>
                    <a:pt x="194" y="109"/>
                  </a:lnTo>
                  <a:lnTo>
                    <a:pt x="194" y="112"/>
                  </a:lnTo>
                  <a:lnTo>
                    <a:pt x="191" y="112"/>
                  </a:lnTo>
                  <a:lnTo>
                    <a:pt x="189" y="114"/>
                  </a:lnTo>
                  <a:lnTo>
                    <a:pt x="189" y="114"/>
                  </a:lnTo>
                  <a:lnTo>
                    <a:pt x="187" y="112"/>
                  </a:lnTo>
                  <a:lnTo>
                    <a:pt x="187" y="112"/>
                  </a:lnTo>
                  <a:lnTo>
                    <a:pt x="184" y="112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4" y="11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14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75" y="107"/>
                  </a:lnTo>
                  <a:lnTo>
                    <a:pt x="175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2" y="102"/>
                  </a:lnTo>
                  <a:lnTo>
                    <a:pt x="170" y="102"/>
                  </a:lnTo>
                  <a:lnTo>
                    <a:pt x="170" y="100"/>
                  </a:lnTo>
                  <a:lnTo>
                    <a:pt x="168" y="102"/>
                  </a:lnTo>
                  <a:lnTo>
                    <a:pt x="165" y="102"/>
                  </a:lnTo>
                  <a:lnTo>
                    <a:pt x="165" y="100"/>
                  </a:lnTo>
                  <a:lnTo>
                    <a:pt x="165" y="100"/>
                  </a:lnTo>
                  <a:lnTo>
                    <a:pt x="163" y="100"/>
                  </a:lnTo>
                  <a:lnTo>
                    <a:pt x="163" y="100"/>
                  </a:lnTo>
                  <a:lnTo>
                    <a:pt x="161" y="100"/>
                  </a:lnTo>
                  <a:lnTo>
                    <a:pt x="161" y="100"/>
                  </a:lnTo>
                  <a:lnTo>
                    <a:pt x="161" y="100"/>
                  </a:lnTo>
                  <a:lnTo>
                    <a:pt x="161" y="100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51" y="104"/>
                  </a:lnTo>
                  <a:lnTo>
                    <a:pt x="151" y="104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51" y="102"/>
                  </a:lnTo>
                  <a:lnTo>
                    <a:pt x="151" y="100"/>
                  </a:lnTo>
                  <a:lnTo>
                    <a:pt x="149" y="100"/>
                  </a:lnTo>
                  <a:lnTo>
                    <a:pt x="149" y="97"/>
                  </a:lnTo>
                  <a:lnTo>
                    <a:pt x="149" y="100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7" y="102"/>
                  </a:lnTo>
                  <a:lnTo>
                    <a:pt x="135" y="102"/>
                  </a:lnTo>
                  <a:lnTo>
                    <a:pt x="130" y="104"/>
                  </a:lnTo>
                  <a:lnTo>
                    <a:pt x="128" y="102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3" y="102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1" y="104"/>
                  </a:lnTo>
                  <a:lnTo>
                    <a:pt x="111" y="104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95"/>
                  </a:lnTo>
                  <a:lnTo>
                    <a:pt x="102" y="95"/>
                  </a:lnTo>
                  <a:lnTo>
                    <a:pt x="102" y="93"/>
                  </a:lnTo>
                  <a:lnTo>
                    <a:pt x="102" y="93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86"/>
                  </a:lnTo>
                  <a:lnTo>
                    <a:pt x="99" y="83"/>
                  </a:lnTo>
                  <a:lnTo>
                    <a:pt x="102" y="76"/>
                  </a:lnTo>
                  <a:lnTo>
                    <a:pt x="102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6" y="76"/>
                  </a:lnTo>
                  <a:lnTo>
                    <a:pt x="109" y="78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13" y="67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37" y="57"/>
                  </a:lnTo>
                  <a:lnTo>
                    <a:pt x="139" y="57"/>
                  </a:lnTo>
                  <a:lnTo>
                    <a:pt x="146" y="62"/>
                  </a:lnTo>
                  <a:lnTo>
                    <a:pt x="149" y="64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1" y="69"/>
                  </a:lnTo>
                  <a:lnTo>
                    <a:pt x="163" y="69"/>
                  </a:lnTo>
                  <a:lnTo>
                    <a:pt x="165" y="69"/>
                  </a:lnTo>
                  <a:lnTo>
                    <a:pt x="165" y="69"/>
                  </a:lnTo>
                  <a:lnTo>
                    <a:pt x="168" y="71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65" y="74"/>
                  </a:lnTo>
                  <a:lnTo>
                    <a:pt x="163" y="74"/>
                  </a:lnTo>
                  <a:lnTo>
                    <a:pt x="163" y="76"/>
                  </a:lnTo>
                  <a:lnTo>
                    <a:pt x="163" y="76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65" y="78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5" y="76"/>
                  </a:lnTo>
                  <a:lnTo>
                    <a:pt x="168" y="76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0" y="74"/>
                  </a:lnTo>
                  <a:lnTo>
                    <a:pt x="172" y="74"/>
                  </a:lnTo>
                  <a:lnTo>
                    <a:pt x="172" y="71"/>
                  </a:lnTo>
                  <a:lnTo>
                    <a:pt x="172" y="69"/>
                  </a:lnTo>
                  <a:lnTo>
                    <a:pt x="172" y="67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4" y="60"/>
                  </a:lnTo>
                  <a:lnTo>
                    <a:pt x="187" y="62"/>
                  </a:lnTo>
                  <a:lnTo>
                    <a:pt x="187" y="62"/>
                  </a:lnTo>
                  <a:lnTo>
                    <a:pt x="189" y="60"/>
                  </a:lnTo>
                  <a:lnTo>
                    <a:pt x="191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75" y="60"/>
                  </a:lnTo>
                  <a:lnTo>
                    <a:pt x="175" y="60"/>
                  </a:lnTo>
                  <a:lnTo>
                    <a:pt x="172" y="60"/>
                  </a:lnTo>
                  <a:lnTo>
                    <a:pt x="170" y="57"/>
                  </a:lnTo>
                  <a:lnTo>
                    <a:pt x="168" y="55"/>
                  </a:lnTo>
                  <a:lnTo>
                    <a:pt x="168" y="50"/>
                  </a:lnTo>
                  <a:lnTo>
                    <a:pt x="165" y="50"/>
                  </a:lnTo>
                  <a:lnTo>
                    <a:pt x="165" y="48"/>
                  </a:lnTo>
                  <a:lnTo>
                    <a:pt x="165" y="48"/>
                  </a:lnTo>
                  <a:lnTo>
                    <a:pt x="163" y="48"/>
                  </a:lnTo>
                  <a:lnTo>
                    <a:pt x="163" y="50"/>
                  </a:lnTo>
                  <a:lnTo>
                    <a:pt x="161" y="48"/>
                  </a:lnTo>
                  <a:lnTo>
                    <a:pt x="158" y="48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58" y="45"/>
                  </a:lnTo>
                  <a:lnTo>
                    <a:pt x="158" y="43"/>
                  </a:lnTo>
                  <a:lnTo>
                    <a:pt x="158" y="45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58" y="41"/>
                  </a:lnTo>
                  <a:lnTo>
                    <a:pt x="161" y="38"/>
                  </a:lnTo>
                  <a:lnTo>
                    <a:pt x="163" y="38"/>
                  </a:lnTo>
                  <a:lnTo>
                    <a:pt x="163" y="38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65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5" y="29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77" y="26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2"/>
                  </a:lnTo>
                  <a:lnTo>
                    <a:pt x="177" y="22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72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5" y="17"/>
                  </a:lnTo>
                  <a:lnTo>
                    <a:pt x="165" y="5"/>
                  </a:lnTo>
                  <a:lnTo>
                    <a:pt x="165" y="5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6" y="10"/>
                  </a:lnTo>
                  <a:lnTo>
                    <a:pt x="154" y="12"/>
                  </a:lnTo>
                  <a:lnTo>
                    <a:pt x="149" y="15"/>
                  </a:lnTo>
                  <a:lnTo>
                    <a:pt x="144" y="17"/>
                  </a:lnTo>
                  <a:lnTo>
                    <a:pt x="139" y="19"/>
                  </a:lnTo>
                  <a:lnTo>
                    <a:pt x="130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5" y="29"/>
                  </a:lnTo>
                  <a:lnTo>
                    <a:pt x="125" y="29"/>
                  </a:lnTo>
                  <a:lnTo>
                    <a:pt x="123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6" y="24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7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06" y="17"/>
                  </a:lnTo>
                  <a:lnTo>
                    <a:pt x="106" y="19"/>
                  </a:lnTo>
                  <a:lnTo>
                    <a:pt x="106" y="19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6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102" y="31"/>
                  </a:lnTo>
                  <a:lnTo>
                    <a:pt x="99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9" y="43"/>
                  </a:lnTo>
                  <a:lnTo>
                    <a:pt x="102" y="43"/>
                  </a:lnTo>
                  <a:lnTo>
                    <a:pt x="102" y="45"/>
                  </a:lnTo>
                  <a:lnTo>
                    <a:pt x="102" y="48"/>
                  </a:lnTo>
                  <a:lnTo>
                    <a:pt x="104" y="50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99" y="52"/>
                  </a:lnTo>
                  <a:lnTo>
                    <a:pt x="97" y="52"/>
                  </a:lnTo>
                  <a:lnTo>
                    <a:pt x="97" y="55"/>
                  </a:lnTo>
                  <a:lnTo>
                    <a:pt x="102" y="57"/>
                  </a:lnTo>
                  <a:lnTo>
                    <a:pt x="102" y="60"/>
                  </a:lnTo>
                  <a:lnTo>
                    <a:pt x="99" y="60"/>
                  </a:lnTo>
                  <a:lnTo>
                    <a:pt x="97" y="60"/>
                  </a:lnTo>
                  <a:lnTo>
                    <a:pt x="92" y="60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7" y="57"/>
                  </a:lnTo>
                  <a:lnTo>
                    <a:pt x="80" y="57"/>
                  </a:lnTo>
                  <a:lnTo>
                    <a:pt x="78" y="57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1" y="60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8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83" y="62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5" y="74"/>
                  </a:lnTo>
                  <a:lnTo>
                    <a:pt x="80" y="78"/>
                  </a:lnTo>
                  <a:lnTo>
                    <a:pt x="80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5" y="76"/>
                  </a:lnTo>
                  <a:lnTo>
                    <a:pt x="75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6"/>
                  </a:lnTo>
                  <a:lnTo>
                    <a:pt x="75" y="76"/>
                  </a:lnTo>
                  <a:lnTo>
                    <a:pt x="75" y="78"/>
                  </a:lnTo>
                  <a:lnTo>
                    <a:pt x="75" y="81"/>
                  </a:lnTo>
                  <a:lnTo>
                    <a:pt x="75" y="81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6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8" y="83"/>
                  </a:lnTo>
                  <a:lnTo>
                    <a:pt x="68" y="83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4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2" y="104"/>
                  </a:lnTo>
                  <a:lnTo>
                    <a:pt x="47" y="102"/>
                  </a:lnTo>
                  <a:lnTo>
                    <a:pt x="40" y="102"/>
                  </a:lnTo>
                  <a:lnTo>
                    <a:pt x="21" y="97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12" y="102"/>
                  </a:lnTo>
                  <a:lnTo>
                    <a:pt x="9" y="102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12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26"/>
                  </a:lnTo>
                  <a:lnTo>
                    <a:pt x="9" y="128"/>
                  </a:lnTo>
                  <a:lnTo>
                    <a:pt x="12" y="128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6" y="138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6" y="140"/>
                  </a:lnTo>
                  <a:lnTo>
                    <a:pt x="19" y="140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5" y="140"/>
                  </a:lnTo>
                  <a:lnTo>
                    <a:pt x="35" y="142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40" y="142"/>
                  </a:lnTo>
                  <a:lnTo>
                    <a:pt x="42" y="145"/>
                  </a:lnTo>
                  <a:lnTo>
                    <a:pt x="42" y="147"/>
                  </a:lnTo>
                  <a:lnTo>
                    <a:pt x="42" y="147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2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7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35" y="161"/>
                  </a:lnTo>
                  <a:lnTo>
                    <a:pt x="35" y="161"/>
                  </a:lnTo>
                  <a:lnTo>
                    <a:pt x="38" y="164"/>
                  </a:lnTo>
                  <a:lnTo>
                    <a:pt x="38" y="166"/>
                  </a:lnTo>
                  <a:lnTo>
                    <a:pt x="38" y="168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40" y="173"/>
                  </a:lnTo>
                  <a:lnTo>
                    <a:pt x="40" y="175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2" y="180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54" y="194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7" y="209"/>
                  </a:lnTo>
                  <a:lnTo>
                    <a:pt x="47" y="209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5" y="211"/>
                  </a:lnTo>
                  <a:lnTo>
                    <a:pt x="42" y="211"/>
                  </a:lnTo>
                  <a:lnTo>
                    <a:pt x="42" y="211"/>
                  </a:lnTo>
                  <a:lnTo>
                    <a:pt x="40" y="213"/>
                  </a:lnTo>
                  <a:lnTo>
                    <a:pt x="38" y="220"/>
                  </a:lnTo>
                  <a:lnTo>
                    <a:pt x="38" y="223"/>
                  </a:lnTo>
                  <a:lnTo>
                    <a:pt x="33" y="228"/>
                  </a:lnTo>
                  <a:lnTo>
                    <a:pt x="31" y="230"/>
                  </a:lnTo>
                  <a:lnTo>
                    <a:pt x="28" y="235"/>
                  </a:lnTo>
                  <a:lnTo>
                    <a:pt x="26" y="237"/>
                  </a:lnTo>
                  <a:lnTo>
                    <a:pt x="23" y="242"/>
                  </a:lnTo>
                  <a:lnTo>
                    <a:pt x="23" y="244"/>
                  </a:lnTo>
                  <a:lnTo>
                    <a:pt x="26" y="249"/>
                  </a:lnTo>
                  <a:lnTo>
                    <a:pt x="26" y="254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3" y="258"/>
                  </a:lnTo>
                  <a:lnTo>
                    <a:pt x="23" y="261"/>
                  </a:lnTo>
                  <a:lnTo>
                    <a:pt x="23" y="263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8"/>
                  </a:lnTo>
                  <a:lnTo>
                    <a:pt x="26" y="268"/>
                  </a:lnTo>
                  <a:lnTo>
                    <a:pt x="28" y="268"/>
                  </a:lnTo>
                  <a:lnTo>
                    <a:pt x="28" y="268"/>
                  </a:lnTo>
                  <a:lnTo>
                    <a:pt x="28" y="270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33" y="273"/>
                  </a:lnTo>
                  <a:lnTo>
                    <a:pt x="33" y="273"/>
                  </a:lnTo>
                  <a:lnTo>
                    <a:pt x="35" y="275"/>
                  </a:lnTo>
                  <a:lnTo>
                    <a:pt x="35" y="275"/>
                  </a:lnTo>
                  <a:lnTo>
                    <a:pt x="35" y="277"/>
                  </a:lnTo>
                  <a:lnTo>
                    <a:pt x="35" y="277"/>
                  </a:lnTo>
                  <a:lnTo>
                    <a:pt x="35" y="277"/>
                  </a:lnTo>
                  <a:lnTo>
                    <a:pt x="35" y="277"/>
                  </a:lnTo>
                  <a:lnTo>
                    <a:pt x="35" y="277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40" y="273"/>
                  </a:lnTo>
                  <a:lnTo>
                    <a:pt x="42" y="273"/>
                  </a:lnTo>
                  <a:lnTo>
                    <a:pt x="42" y="273"/>
                  </a:lnTo>
                  <a:lnTo>
                    <a:pt x="42" y="273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7" y="273"/>
                  </a:lnTo>
                  <a:lnTo>
                    <a:pt x="49" y="273"/>
                  </a:lnTo>
                  <a:lnTo>
                    <a:pt x="49" y="270"/>
                  </a:lnTo>
                  <a:lnTo>
                    <a:pt x="49" y="268"/>
                  </a:lnTo>
                  <a:lnTo>
                    <a:pt x="49" y="268"/>
                  </a:lnTo>
                  <a:lnTo>
                    <a:pt x="49" y="265"/>
                  </a:lnTo>
                  <a:lnTo>
                    <a:pt x="49" y="265"/>
                  </a:lnTo>
                  <a:lnTo>
                    <a:pt x="52" y="265"/>
                  </a:lnTo>
                  <a:lnTo>
                    <a:pt x="52" y="265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7" y="265"/>
                  </a:lnTo>
                  <a:lnTo>
                    <a:pt x="57" y="263"/>
                  </a:lnTo>
                  <a:lnTo>
                    <a:pt x="57" y="263"/>
                  </a:lnTo>
                  <a:lnTo>
                    <a:pt x="59" y="263"/>
                  </a:lnTo>
                  <a:lnTo>
                    <a:pt x="61" y="261"/>
                  </a:lnTo>
                  <a:lnTo>
                    <a:pt x="61" y="261"/>
                  </a:lnTo>
                  <a:lnTo>
                    <a:pt x="61" y="261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4" y="261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4"/>
                  </a:lnTo>
                  <a:lnTo>
                    <a:pt x="71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5" y="254"/>
                  </a:lnTo>
                  <a:lnTo>
                    <a:pt x="75" y="256"/>
                  </a:lnTo>
                  <a:lnTo>
                    <a:pt x="78" y="256"/>
                  </a:lnTo>
                  <a:lnTo>
                    <a:pt x="78" y="256"/>
                  </a:lnTo>
                  <a:lnTo>
                    <a:pt x="78" y="254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78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4"/>
                  </a:lnTo>
                  <a:lnTo>
                    <a:pt x="83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7" y="251"/>
                  </a:lnTo>
                  <a:lnTo>
                    <a:pt x="87" y="254"/>
                  </a:lnTo>
                  <a:lnTo>
                    <a:pt x="90" y="256"/>
                  </a:lnTo>
                  <a:lnTo>
                    <a:pt x="90" y="256"/>
                  </a:lnTo>
                  <a:lnTo>
                    <a:pt x="90" y="258"/>
                  </a:lnTo>
                  <a:lnTo>
                    <a:pt x="92" y="258"/>
                  </a:lnTo>
                  <a:lnTo>
                    <a:pt x="92" y="261"/>
                  </a:lnTo>
                  <a:lnTo>
                    <a:pt x="92" y="261"/>
                  </a:lnTo>
                  <a:lnTo>
                    <a:pt x="94" y="263"/>
                  </a:lnTo>
                  <a:lnTo>
                    <a:pt x="94" y="263"/>
                  </a:lnTo>
                  <a:lnTo>
                    <a:pt x="99" y="265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4" y="265"/>
                  </a:lnTo>
                  <a:lnTo>
                    <a:pt x="104" y="265"/>
                  </a:lnTo>
                  <a:lnTo>
                    <a:pt x="104" y="265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6" y="261"/>
                  </a:lnTo>
                  <a:lnTo>
                    <a:pt x="109" y="261"/>
                  </a:lnTo>
                  <a:lnTo>
                    <a:pt x="109" y="258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9" y="256"/>
                  </a:lnTo>
                  <a:lnTo>
                    <a:pt x="109" y="256"/>
                  </a:lnTo>
                  <a:lnTo>
                    <a:pt x="109" y="254"/>
                  </a:lnTo>
                  <a:lnTo>
                    <a:pt x="109" y="251"/>
                  </a:lnTo>
                  <a:lnTo>
                    <a:pt x="106" y="251"/>
                  </a:lnTo>
                  <a:lnTo>
                    <a:pt x="106" y="251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6" y="246"/>
                  </a:lnTo>
                  <a:lnTo>
                    <a:pt x="106" y="246"/>
                  </a:lnTo>
                  <a:lnTo>
                    <a:pt x="106" y="244"/>
                  </a:lnTo>
                  <a:lnTo>
                    <a:pt x="106" y="244"/>
                  </a:lnTo>
                  <a:lnTo>
                    <a:pt x="106" y="242"/>
                  </a:lnTo>
                  <a:lnTo>
                    <a:pt x="106" y="242"/>
                  </a:lnTo>
                  <a:lnTo>
                    <a:pt x="109" y="242"/>
                  </a:lnTo>
                  <a:lnTo>
                    <a:pt x="109" y="242"/>
                  </a:lnTo>
                  <a:lnTo>
                    <a:pt x="109" y="242"/>
                  </a:lnTo>
                  <a:lnTo>
                    <a:pt x="109" y="239"/>
                  </a:lnTo>
                  <a:lnTo>
                    <a:pt x="109" y="239"/>
                  </a:lnTo>
                  <a:lnTo>
                    <a:pt x="111" y="239"/>
                  </a:lnTo>
                  <a:lnTo>
                    <a:pt x="113" y="237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20" y="235"/>
                  </a:lnTo>
                  <a:lnTo>
                    <a:pt x="123" y="235"/>
                  </a:lnTo>
                  <a:lnTo>
                    <a:pt x="125" y="232"/>
                  </a:lnTo>
                  <a:lnTo>
                    <a:pt x="125" y="232"/>
                  </a:lnTo>
                  <a:lnTo>
                    <a:pt x="128" y="232"/>
                  </a:lnTo>
                  <a:lnTo>
                    <a:pt x="128" y="235"/>
                  </a:lnTo>
                  <a:lnTo>
                    <a:pt x="128" y="235"/>
                  </a:lnTo>
                  <a:lnTo>
                    <a:pt x="128" y="235"/>
                  </a:lnTo>
                  <a:lnTo>
                    <a:pt x="130" y="235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2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7" y="235"/>
                  </a:lnTo>
                  <a:lnTo>
                    <a:pt x="139" y="235"/>
                  </a:lnTo>
                  <a:lnTo>
                    <a:pt x="139" y="235"/>
                  </a:lnTo>
                  <a:lnTo>
                    <a:pt x="139" y="237"/>
                  </a:lnTo>
                  <a:lnTo>
                    <a:pt x="139" y="237"/>
                  </a:lnTo>
                  <a:lnTo>
                    <a:pt x="139" y="237"/>
                  </a:lnTo>
                  <a:lnTo>
                    <a:pt x="139" y="237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4" y="237"/>
                  </a:lnTo>
                  <a:lnTo>
                    <a:pt x="146" y="237"/>
                  </a:lnTo>
                  <a:lnTo>
                    <a:pt x="146" y="237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0"/>
                  </a:lnTo>
                  <a:lnTo>
                    <a:pt x="151" y="230"/>
                  </a:lnTo>
                  <a:lnTo>
                    <a:pt x="151" y="230"/>
                  </a:lnTo>
                  <a:lnTo>
                    <a:pt x="151" y="230"/>
                  </a:lnTo>
                  <a:lnTo>
                    <a:pt x="154" y="230"/>
                  </a:lnTo>
                  <a:lnTo>
                    <a:pt x="154" y="230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54" y="228"/>
                  </a:lnTo>
                  <a:lnTo>
                    <a:pt x="154" y="225"/>
                  </a:lnTo>
                  <a:lnTo>
                    <a:pt x="154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4" y="220"/>
                  </a:lnTo>
                  <a:lnTo>
                    <a:pt x="151" y="220"/>
                  </a:lnTo>
                  <a:lnTo>
                    <a:pt x="151" y="218"/>
                  </a:lnTo>
                  <a:lnTo>
                    <a:pt x="151" y="218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9" y="216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1" y="211"/>
                  </a:lnTo>
                  <a:lnTo>
                    <a:pt x="151" y="209"/>
                  </a:lnTo>
                  <a:lnTo>
                    <a:pt x="151" y="209"/>
                  </a:lnTo>
                  <a:lnTo>
                    <a:pt x="151" y="209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4" y="209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6" y="206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3" y="199"/>
                  </a:lnTo>
                  <a:lnTo>
                    <a:pt x="163" y="199"/>
                  </a:lnTo>
                  <a:lnTo>
                    <a:pt x="165" y="197"/>
                  </a:lnTo>
                  <a:lnTo>
                    <a:pt x="165" y="194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70" y="190"/>
                  </a:lnTo>
                  <a:lnTo>
                    <a:pt x="170" y="187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0" y="185"/>
                  </a:lnTo>
                  <a:lnTo>
                    <a:pt x="170" y="183"/>
                  </a:lnTo>
                  <a:lnTo>
                    <a:pt x="170" y="183"/>
                  </a:lnTo>
                  <a:lnTo>
                    <a:pt x="172" y="183"/>
                  </a:lnTo>
                  <a:lnTo>
                    <a:pt x="172" y="183"/>
                  </a:lnTo>
                  <a:lnTo>
                    <a:pt x="175" y="183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7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84" y="178"/>
                  </a:lnTo>
                  <a:lnTo>
                    <a:pt x="184" y="178"/>
                  </a:lnTo>
                  <a:lnTo>
                    <a:pt x="184" y="175"/>
                  </a:lnTo>
                  <a:lnTo>
                    <a:pt x="184" y="175"/>
                  </a:lnTo>
                  <a:lnTo>
                    <a:pt x="187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5"/>
                  </a:lnTo>
                  <a:lnTo>
                    <a:pt x="191" y="178"/>
                  </a:lnTo>
                  <a:lnTo>
                    <a:pt x="194" y="178"/>
                  </a:lnTo>
                  <a:lnTo>
                    <a:pt x="194" y="178"/>
                  </a:lnTo>
                  <a:lnTo>
                    <a:pt x="194" y="17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8" y="180"/>
                  </a:lnTo>
                  <a:lnTo>
                    <a:pt x="198" y="183"/>
                  </a:lnTo>
                  <a:lnTo>
                    <a:pt x="203" y="185"/>
                  </a:lnTo>
                  <a:lnTo>
                    <a:pt x="208" y="187"/>
                  </a:lnTo>
                  <a:lnTo>
                    <a:pt x="208" y="187"/>
                  </a:lnTo>
                  <a:lnTo>
                    <a:pt x="210" y="190"/>
                  </a:lnTo>
                  <a:lnTo>
                    <a:pt x="210" y="192"/>
                  </a:lnTo>
                  <a:lnTo>
                    <a:pt x="210" y="194"/>
                  </a:lnTo>
                  <a:lnTo>
                    <a:pt x="210" y="197"/>
                  </a:lnTo>
                  <a:lnTo>
                    <a:pt x="208" y="199"/>
                  </a:lnTo>
                  <a:lnTo>
                    <a:pt x="208" y="202"/>
                  </a:lnTo>
                  <a:lnTo>
                    <a:pt x="208" y="204"/>
                  </a:lnTo>
                  <a:lnTo>
                    <a:pt x="206" y="206"/>
                  </a:lnTo>
                  <a:lnTo>
                    <a:pt x="206" y="209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6" y="211"/>
                  </a:lnTo>
                  <a:lnTo>
                    <a:pt x="208" y="213"/>
                  </a:lnTo>
                  <a:lnTo>
                    <a:pt x="210" y="213"/>
                  </a:lnTo>
                  <a:lnTo>
                    <a:pt x="210" y="213"/>
                  </a:lnTo>
                  <a:lnTo>
                    <a:pt x="210" y="213"/>
                  </a:lnTo>
                  <a:lnTo>
                    <a:pt x="217" y="211"/>
                  </a:lnTo>
                  <a:lnTo>
                    <a:pt x="220" y="211"/>
                  </a:lnTo>
                  <a:lnTo>
                    <a:pt x="222" y="211"/>
                  </a:lnTo>
                  <a:lnTo>
                    <a:pt x="222" y="213"/>
                  </a:lnTo>
                  <a:lnTo>
                    <a:pt x="222" y="213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2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3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0" y="225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7" y="232"/>
                  </a:lnTo>
                  <a:lnTo>
                    <a:pt x="217" y="232"/>
                  </a:lnTo>
                  <a:lnTo>
                    <a:pt x="217" y="235"/>
                  </a:lnTo>
                  <a:lnTo>
                    <a:pt x="217" y="239"/>
                  </a:lnTo>
                  <a:lnTo>
                    <a:pt x="217" y="244"/>
                  </a:lnTo>
                  <a:lnTo>
                    <a:pt x="217" y="244"/>
                  </a:lnTo>
                  <a:lnTo>
                    <a:pt x="217" y="246"/>
                  </a:lnTo>
                  <a:lnTo>
                    <a:pt x="217" y="249"/>
                  </a:lnTo>
                  <a:lnTo>
                    <a:pt x="217" y="251"/>
                  </a:lnTo>
                  <a:lnTo>
                    <a:pt x="217" y="251"/>
                  </a:lnTo>
                  <a:lnTo>
                    <a:pt x="217" y="254"/>
                  </a:lnTo>
                  <a:lnTo>
                    <a:pt x="217" y="256"/>
                  </a:lnTo>
                  <a:lnTo>
                    <a:pt x="215" y="258"/>
                  </a:lnTo>
                  <a:lnTo>
                    <a:pt x="215" y="261"/>
                  </a:lnTo>
                  <a:lnTo>
                    <a:pt x="215" y="261"/>
                  </a:lnTo>
                  <a:lnTo>
                    <a:pt x="215" y="261"/>
                  </a:lnTo>
                  <a:lnTo>
                    <a:pt x="215" y="263"/>
                  </a:lnTo>
                  <a:lnTo>
                    <a:pt x="213" y="268"/>
                  </a:lnTo>
                  <a:lnTo>
                    <a:pt x="215" y="268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3"/>
                  </a:lnTo>
                  <a:lnTo>
                    <a:pt x="215" y="275"/>
                  </a:lnTo>
                  <a:lnTo>
                    <a:pt x="215" y="275"/>
                  </a:lnTo>
                  <a:lnTo>
                    <a:pt x="215" y="277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20" y="289"/>
                  </a:lnTo>
                  <a:lnTo>
                    <a:pt x="222" y="289"/>
                  </a:lnTo>
                  <a:lnTo>
                    <a:pt x="222" y="291"/>
                  </a:lnTo>
                  <a:lnTo>
                    <a:pt x="225" y="294"/>
                  </a:lnTo>
                  <a:lnTo>
                    <a:pt x="227" y="294"/>
                  </a:lnTo>
                  <a:lnTo>
                    <a:pt x="232" y="294"/>
                  </a:lnTo>
                  <a:lnTo>
                    <a:pt x="234" y="294"/>
                  </a:lnTo>
                  <a:lnTo>
                    <a:pt x="234" y="291"/>
                  </a:lnTo>
                  <a:lnTo>
                    <a:pt x="251" y="280"/>
                  </a:lnTo>
                  <a:lnTo>
                    <a:pt x="251" y="280"/>
                  </a:lnTo>
                  <a:lnTo>
                    <a:pt x="253" y="277"/>
                  </a:lnTo>
                  <a:lnTo>
                    <a:pt x="253" y="277"/>
                  </a:lnTo>
                  <a:lnTo>
                    <a:pt x="255" y="277"/>
                  </a:lnTo>
                  <a:lnTo>
                    <a:pt x="255" y="275"/>
                  </a:lnTo>
                  <a:lnTo>
                    <a:pt x="258" y="275"/>
                  </a:lnTo>
                  <a:lnTo>
                    <a:pt x="262" y="273"/>
                  </a:lnTo>
                  <a:lnTo>
                    <a:pt x="265" y="273"/>
                  </a:lnTo>
                  <a:lnTo>
                    <a:pt x="269" y="273"/>
                  </a:lnTo>
                  <a:lnTo>
                    <a:pt x="269" y="273"/>
                  </a:lnTo>
                  <a:lnTo>
                    <a:pt x="279" y="270"/>
                  </a:lnTo>
                  <a:lnTo>
                    <a:pt x="279" y="270"/>
                  </a:lnTo>
                  <a:lnTo>
                    <a:pt x="279" y="268"/>
                  </a:lnTo>
                  <a:lnTo>
                    <a:pt x="281" y="265"/>
                  </a:lnTo>
                  <a:lnTo>
                    <a:pt x="284" y="261"/>
                  </a:lnTo>
                  <a:lnTo>
                    <a:pt x="286" y="258"/>
                  </a:lnTo>
                  <a:lnTo>
                    <a:pt x="286" y="256"/>
                  </a:lnTo>
                  <a:lnTo>
                    <a:pt x="288" y="256"/>
                  </a:lnTo>
                  <a:lnTo>
                    <a:pt x="291" y="256"/>
                  </a:lnTo>
                  <a:lnTo>
                    <a:pt x="293" y="254"/>
                  </a:lnTo>
                  <a:lnTo>
                    <a:pt x="295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3" y="249"/>
                  </a:lnTo>
                  <a:lnTo>
                    <a:pt x="303" y="246"/>
                  </a:lnTo>
                  <a:lnTo>
                    <a:pt x="305" y="246"/>
                  </a:lnTo>
                  <a:lnTo>
                    <a:pt x="305" y="246"/>
                  </a:lnTo>
                  <a:lnTo>
                    <a:pt x="307" y="246"/>
                  </a:lnTo>
                  <a:lnTo>
                    <a:pt x="307" y="246"/>
                  </a:lnTo>
                  <a:lnTo>
                    <a:pt x="310" y="242"/>
                  </a:lnTo>
                  <a:lnTo>
                    <a:pt x="310" y="242"/>
                  </a:lnTo>
                  <a:lnTo>
                    <a:pt x="312" y="242"/>
                  </a:lnTo>
                  <a:lnTo>
                    <a:pt x="312" y="242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7" y="242"/>
                  </a:lnTo>
                  <a:lnTo>
                    <a:pt x="319" y="242"/>
                  </a:lnTo>
                  <a:lnTo>
                    <a:pt x="321" y="242"/>
                  </a:lnTo>
                  <a:lnTo>
                    <a:pt x="329" y="244"/>
                  </a:lnTo>
                  <a:lnTo>
                    <a:pt x="331" y="244"/>
                  </a:lnTo>
                  <a:lnTo>
                    <a:pt x="333" y="244"/>
                  </a:lnTo>
                  <a:lnTo>
                    <a:pt x="336" y="244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36" y="249"/>
                  </a:lnTo>
                  <a:lnTo>
                    <a:pt x="336" y="251"/>
                  </a:lnTo>
                  <a:lnTo>
                    <a:pt x="333" y="251"/>
                  </a:lnTo>
                  <a:lnTo>
                    <a:pt x="333" y="251"/>
                  </a:lnTo>
                  <a:lnTo>
                    <a:pt x="331" y="251"/>
                  </a:lnTo>
                  <a:lnTo>
                    <a:pt x="331" y="254"/>
                  </a:lnTo>
                  <a:lnTo>
                    <a:pt x="329" y="254"/>
                  </a:lnTo>
                  <a:lnTo>
                    <a:pt x="329" y="254"/>
                  </a:lnTo>
                  <a:lnTo>
                    <a:pt x="326" y="256"/>
                  </a:lnTo>
                  <a:lnTo>
                    <a:pt x="329" y="256"/>
                  </a:lnTo>
                  <a:lnTo>
                    <a:pt x="329" y="256"/>
                  </a:lnTo>
                  <a:lnTo>
                    <a:pt x="331" y="256"/>
                  </a:lnTo>
                  <a:lnTo>
                    <a:pt x="331" y="256"/>
                  </a:lnTo>
                  <a:lnTo>
                    <a:pt x="331" y="256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38" y="258"/>
                  </a:lnTo>
                  <a:lnTo>
                    <a:pt x="338" y="258"/>
                  </a:lnTo>
                  <a:lnTo>
                    <a:pt x="340" y="256"/>
                  </a:lnTo>
                  <a:lnTo>
                    <a:pt x="340" y="256"/>
                  </a:lnTo>
                  <a:lnTo>
                    <a:pt x="343" y="256"/>
                  </a:lnTo>
                  <a:lnTo>
                    <a:pt x="345" y="254"/>
                  </a:lnTo>
                  <a:lnTo>
                    <a:pt x="347" y="254"/>
                  </a:lnTo>
                  <a:lnTo>
                    <a:pt x="350" y="251"/>
                  </a:lnTo>
                  <a:lnTo>
                    <a:pt x="357" y="251"/>
                  </a:lnTo>
                  <a:lnTo>
                    <a:pt x="357" y="251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4" y="246"/>
                  </a:lnTo>
                  <a:lnTo>
                    <a:pt x="364" y="246"/>
                  </a:lnTo>
                  <a:lnTo>
                    <a:pt x="364" y="244"/>
                  </a:lnTo>
                  <a:lnTo>
                    <a:pt x="364" y="244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6"/>
                  </a:lnTo>
                  <a:lnTo>
                    <a:pt x="369" y="246"/>
                  </a:lnTo>
                  <a:lnTo>
                    <a:pt x="369" y="246"/>
                  </a:lnTo>
                  <a:lnTo>
                    <a:pt x="371" y="246"/>
                  </a:lnTo>
                  <a:lnTo>
                    <a:pt x="371" y="246"/>
                  </a:lnTo>
                  <a:lnTo>
                    <a:pt x="371" y="246"/>
                  </a:lnTo>
                  <a:lnTo>
                    <a:pt x="374" y="246"/>
                  </a:lnTo>
                  <a:lnTo>
                    <a:pt x="376" y="246"/>
                  </a:lnTo>
                  <a:lnTo>
                    <a:pt x="376" y="249"/>
                  </a:lnTo>
                  <a:lnTo>
                    <a:pt x="376" y="249"/>
                  </a:lnTo>
                  <a:lnTo>
                    <a:pt x="381" y="246"/>
                  </a:lnTo>
                  <a:lnTo>
                    <a:pt x="383" y="246"/>
                  </a:lnTo>
                  <a:lnTo>
                    <a:pt x="390" y="251"/>
                  </a:lnTo>
                  <a:lnTo>
                    <a:pt x="390" y="251"/>
                  </a:lnTo>
                  <a:lnTo>
                    <a:pt x="392" y="256"/>
                  </a:lnTo>
                  <a:lnTo>
                    <a:pt x="395" y="258"/>
                  </a:lnTo>
                  <a:lnTo>
                    <a:pt x="397" y="256"/>
                  </a:lnTo>
                  <a:lnTo>
                    <a:pt x="397" y="256"/>
                  </a:lnTo>
                  <a:lnTo>
                    <a:pt x="397" y="254"/>
                  </a:lnTo>
                  <a:lnTo>
                    <a:pt x="397" y="254"/>
                  </a:lnTo>
                  <a:lnTo>
                    <a:pt x="400" y="254"/>
                  </a:lnTo>
                  <a:lnTo>
                    <a:pt x="404" y="251"/>
                  </a:lnTo>
                  <a:lnTo>
                    <a:pt x="404" y="251"/>
                  </a:lnTo>
                  <a:lnTo>
                    <a:pt x="404" y="249"/>
                  </a:lnTo>
                  <a:lnTo>
                    <a:pt x="404" y="246"/>
                  </a:lnTo>
                  <a:lnTo>
                    <a:pt x="407" y="246"/>
                  </a:lnTo>
                  <a:lnTo>
                    <a:pt x="409" y="246"/>
                  </a:lnTo>
                  <a:lnTo>
                    <a:pt x="407" y="244"/>
                  </a:lnTo>
                  <a:close/>
                  <a:moveTo>
                    <a:pt x="168" y="5"/>
                  </a:moveTo>
                  <a:lnTo>
                    <a:pt x="170" y="5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8" y="3"/>
                  </a:lnTo>
                  <a:lnTo>
                    <a:pt x="168" y="3"/>
                  </a:lnTo>
                  <a:lnTo>
                    <a:pt x="168" y="5"/>
                  </a:lnTo>
                  <a:lnTo>
                    <a:pt x="168" y="5"/>
                  </a:lnTo>
                  <a:close/>
                  <a:moveTo>
                    <a:pt x="172" y="83"/>
                  </a:moveTo>
                  <a:lnTo>
                    <a:pt x="172" y="83"/>
                  </a:lnTo>
                  <a:lnTo>
                    <a:pt x="165" y="81"/>
                  </a:lnTo>
                  <a:lnTo>
                    <a:pt x="165" y="81"/>
                  </a:lnTo>
                  <a:lnTo>
                    <a:pt x="165" y="81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70" y="88"/>
                  </a:lnTo>
                  <a:lnTo>
                    <a:pt x="170" y="88"/>
                  </a:lnTo>
                  <a:lnTo>
                    <a:pt x="172" y="86"/>
                  </a:lnTo>
                  <a:lnTo>
                    <a:pt x="172" y="86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3"/>
                  </a:lnTo>
                  <a:lnTo>
                    <a:pt x="175" y="81"/>
                  </a:lnTo>
                  <a:lnTo>
                    <a:pt x="175" y="81"/>
                  </a:lnTo>
                  <a:lnTo>
                    <a:pt x="172" y="8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CA0AF3AE-39C4-4C2E-9083-5EBD1EA4C5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502" y="4232402"/>
              <a:ext cx="226248" cy="223916"/>
            </a:xfrm>
            <a:custGeom>
              <a:avLst/>
              <a:gdLst>
                <a:gd name="T0" fmla="*/ 62 w 194"/>
                <a:gd name="T1" fmla="*/ 100 h 192"/>
                <a:gd name="T2" fmla="*/ 64 w 194"/>
                <a:gd name="T3" fmla="*/ 97 h 192"/>
                <a:gd name="T4" fmla="*/ 69 w 194"/>
                <a:gd name="T5" fmla="*/ 95 h 192"/>
                <a:gd name="T6" fmla="*/ 69 w 194"/>
                <a:gd name="T7" fmla="*/ 95 h 192"/>
                <a:gd name="T8" fmla="*/ 69 w 194"/>
                <a:gd name="T9" fmla="*/ 97 h 192"/>
                <a:gd name="T10" fmla="*/ 67 w 194"/>
                <a:gd name="T11" fmla="*/ 100 h 192"/>
                <a:gd name="T12" fmla="*/ 67 w 194"/>
                <a:gd name="T13" fmla="*/ 102 h 192"/>
                <a:gd name="T14" fmla="*/ 71 w 194"/>
                <a:gd name="T15" fmla="*/ 100 h 192"/>
                <a:gd name="T16" fmla="*/ 5 w 194"/>
                <a:gd name="T17" fmla="*/ 45 h 192"/>
                <a:gd name="T18" fmla="*/ 0 w 194"/>
                <a:gd name="T19" fmla="*/ 50 h 192"/>
                <a:gd name="T20" fmla="*/ 3 w 194"/>
                <a:gd name="T21" fmla="*/ 52 h 192"/>
                <a:gd name="T22" fmla="*/ 7 w 194"/>
                <a:gd name="T23" fmla="*/ 45 h 192"/>
                <a:gd name="T24" fmla="*/ 93 w 194"/>
                <a:gd name="T25" fmla="*/ 104 h 192"/>
                <a:gd name="T26" fmla="*/ 173 w 194"/>
                <a:gd name="T27" fmla="*/ 182 h 192"/>
                <a:gd name="T28" fmla="*/ 173 w 194"/>
                <a:gd name="T29" fmla="*/ 187 h 192"/>
                <a:gd name="T30" fmla="*/ 192 w 194"/>
                <a:gd name="T31" fmla="*/ 17 h 192"/>
                <a:gd name="T32" fmla="*/ 180 w 194"/>
                <a:gd name="T33" fmla="*/ 7 h 192"/>
                <a:gd name="T34" fmla="*/ 178 w 194"/>
                <a:gd name="T35" fmla="*/ 5 h 192"/>
                <a:gd name="T36" fmla="*/ 166 w 194"/>
                <a:gd name="T37" fmla="*/ 3 h 192"/>
                <a:gd name="T38" fmla="*/ 166 w 194"/>
                <a:gd name="T39" fmla="*/ 10 h 192"/>
                <a:gd name="T40" fmla="*/ 161 w 194"/>
                <a:gd name="T41" fmla="*/ 10 h 192"/>
                <a:gd name="T42" fmla="*/ 145 w 194"/>
                <a:gd name="T43" fmla="*/ 14 h 192"/>
                <a:gd name="T44" fmla="*/ 140 w 194"/>
                <a:gd name="T45" fmla="*/ 24 h 192"/>
                <a:gd name="T46" fmla="*/ 138 w 194"/>
                <a:gd name="T47" fmla="*/ 29 h 192"/>
                <a:gd name="T48" fmla="*/ 133 w 194"/>
                <a:gd name="T49" fmla="*/ 36 h 192"/>
                <a:gd name="T50" fmla="*/ 128 w 194"/>
                <a:gd name="T51" fmla="*/ 40 h 192"/>
                <a:gd name="T52" fmla="*/ 119 w 194"/>
                <a:gd name="T53" fmla="*/ 52 h 192"/>
                <a:gd name="T54" fmla="*/ 112 w 194"/>
                <a:gd name="T55" fmla="*/ 66 h 192"/>
                <a:gd name="T56" fmla="*/ 109 w 194"/>
                <a:gd name="T57" fmla="*/ 71 h 192"/>
                <a:gd name="T58" fmla="*/ 104 w 194"/>
                <a:gd name="T59" fmla="*/ 83 h 192"/>
                <a:gd name="T60" fmla="*/ 100 w 194"/>
                <a:gd name="T61" fmla="*/ 92 h 192"/>
                <a:gd name="T62" fmla="*/ 97 w 194"/>
                <a:gd name="T63" fmla="*/ 104 h 192"/>
                <a:gd name="T64" fmla="*/ 97 w 194"/>
                <a:gd name="T65" fmla="*/ 111 h 192"/>
                <a:gd name="T66" fmla="*/ 97 w 194"/>
                <a:gd name="T67" fmla="*/ 114 h 192"/>
                <a:gd name="T68" fmla="*/ 95 w 194"/>
                <a:gd name="T69" fmla="*/ 119 h 192"/>
                <a:gd name="T70" fmla="*/ 95 w 194"/>
                <a:gd name="T71" fmla="*/ 123 h 192"/>
                <a:gd name="T72" fmla="*/ 93 w 194"/>
                <a:gd name="T73" fmla="*/ 128 h 192"/>
                <a:gd name="T74" fmla="*/ 97 w 194"/>
                <a:gd name="T75" fmla="*/ 130 h 192"/>
                <a:gd name="T76" fmla="*/ 97 w 194"/>
                <a:gd name="T77" fmla="*/ 133 h 192"/>
                <a:gd name="T78" fmla="*/ 102 w 194"/>
                <a:gd name="T79" fmla="*/ 140 h 192"/>
                <a:gd name="T80" fmla="*/ 104 w 194"/>
                <a:gd name="T81" fmla="*/ 149 h 192"/>
                <a:gd name="T82" fmla="*/ 107 w 194"/>
                <a:gd name="T83" fmla="*/ 159 h 192"/>
                <a:gd name="T84" fmla="*/ 114 w 194"/>
                <a:gd name="T85" fmla="*/ 161 h 192"/>
                <a:gd name="T86" fmla="*/ 121 w 194"/>
                <a:gd name="T87" fmla="*/ 166 h 192"/>
                <a:gd name="T88" fmla="*/ 126 w 194"/>
                <a:gd name="T89" fmla="*/ 185 h 192"/>
                <a:gd name="T90" fmla="*/ 128 w 194"/>
                <a:gd name="T91" fmla="*/ 190 h 192"/>
                <a:gd name="T92" fmla="*/ 135 w 194"/>
                <a:gd name="T93" fmla="*/ 187 h 192"/>
                <a:gd name="T94" fmla="*/ 140 w 194"/>
                <a:gd name="T95" fmla="*/ 161 h 192"/>
                <a:gd name="T96" fmla="*/ 149 w 194"/>
                <a:gd name="T97" fmla="*/ 145 h 192"/>
                <a:gd name="T98" fmla="*/ 157 w 194"/>
                <a:gd name="T99" fmla="*/ 137 h 192"/>
                <a:gd name="T100" fmla="*/ 161 w 194"/>
                <a:gd name="T101" fmla="*/ 126 h 192"/>
                <a:gd name="T102" fmla="*/ 166 w 194"/>
                <a:gd name="T103" fmla="*/ 111 h 192"/>
                <a:gd name="T104" fmla="*/ 175 w 194"/>
                <a:gd name="T105" fmla="*/ 74 h 192"/>
                <a:gd name="T106" fmla="*/ 175 w 194"/>
                <a:gd name="T107" fmla="*/ 66 h 192"/>
                <a:gd name="T108" fmla="*/ 183 w 194"/>
                <a:gd name="T109" fmla="*/ 59 h 192"/>
                <a:gd name="T110" fmla="*/ 183 w 194"/>
                <a:gd name="T111" fmla="*/ 55 h 192"/>
                <a:gd name="T112" fmla="*/ 185 w 194"/>
                <a:gd name="T113" fmla="*/ 48 h 192"/>
                <a:gd name="T114" fmla="*/ 187 w 194"/>
                <a:gd name="T115" fmla="*/ 40 h 192"/>
                <a:gd name="T116" fmla="*/ 185 w 194"/>
                <a:gd name="T117" fmla="*/ 38 h 192"/>
                <a:gd name="T118" fmla="*/ 187 w 194"/>
                <a:gd name="T119" fmla="*/ 24 h 192"/>
                <a:gd name="T120" fmla="*/ 168 w 194"/>
                <a:gd name="T121" fmla="*/ 149 h 192"/>
                <a:gd name="T122" fmla="*/ 168 w 194"/>
                <a:gd name="T123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" h="192">
                  <a:moveTo>
                    <a:pt x="64" y="95"/>
                  </a:moveTo>
                  <a:lnTo>
                    <a:pt x="64" y="97"/>
                  </a:lnTo>
                  <a:lnTo>
                    <a:pt x="64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close/>
                  <a:moveTo>
                    <a:pt x="69" y="95"/>
                  </a:moveTo>
                  <a:lnTo>
                    <a:pt x="69" y="95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9" y="95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close/>
                  <a:moveTo>
                    <a:pt x="71" y="97"/>
                  </a:moveTo>
                  <a:lnTo>
                    <a:pt x="71" y="97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9" y="102"/>
                  </a:lnTo>
                  <a:lnTo>
                    <a:pt x="69" y="102"/>
                  </a:lnTo>
                  <a:lnTo>
                    <a:pt x="69" y="102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1" y="97"/>
                  </a:lnTo>
                  <a:close/>
                  <a:moveTo>
                    <a:pt x="7" y="45"/>
                  </a:moveTo>
                  <a:lnTo>
                    <a:pt x="7" y="45"/>
                  </a:lnTo>
                  <a:lnTo>
                    <a:pt x="5" y="45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3" y="45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7" y="45"/>
                  </a:lnTo>
                  <a:close/>
                  <a:moveTo>
                    <a:pt x="95" y="104"/>
                  </a:moveTo>
                  <a:lnTo>
                    <a:pt x="95" y="102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5" y="102"/>
                  </a:lnTo>
                  <a:lnTo>
                    <a:pt x="93" y="104"/>
                  </a:lnTo>
                  <a:lnTo>
                    <a:pt x="90" y="107"/>
                  </a:lnTo>
                  <a:lnTo>
                    <a:pt x="93" y="107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5" y="104"/>
                  </a:lnTo>
                  <a:close/>
                  <a:moveTo>
                    <a:pt x="173" y="185"/>
                  </a:moveTo>
                  <a:lnTo>
                    <a:pt x="173" y="185"/>
                  </a:lnTo>
                  <a:lnTo>
                    <a:pt x="173" y="185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73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71" y="185"/>
                  </a:lnTo>
                  <a:lnTo>
                    <a:pt x="171" y="187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3" y="185"/>
                  </a:lnTo>
                  <a:close/>
                  <a:moveTo>
                    <a:pt x="194" y="17"/>
                  </a:moveTo>
                  <a:lnTo>
                    <a:pt x="194" y="17"/>
                  </a:lnTo>
                  <a:lnTo>
                    <a:pt x="194" y="17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80" y="7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8" y="5"/>
                  </a:lnTo>
                  <a:lnTo>
                    <a:pt x="175" y="5"/>
                  </a:lnTo>
                  <a:lnTo>
                    <a:pt x="173" y="3"/>
                  </a:lnTo>
                  <a:lnTo>
                    <a:pt x="173" y="0"/>
                  </a:lnTo>
                  <a:lnTo>
                    <a:pt x="171" y="0"/>
                  </a:lnTo>
                  <a:lnTo>
                    <a:pt x="168" y="0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6" y="7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4" y="10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161" y="7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59" y="10"/>
                  </a:lnTo>
                  <a:lnTo>
                    <a:pt x="154" y="10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7" y="14"/>
                  </a:lnTo>
                  <a:lnTo>
                    <a:pt x="145" y="14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38" y="24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3" y="3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6" y="40"/>
                  </a:lnTo>
                  <a:lnTo>
                    <a:pt x="126" y="43"/>
                  </a:lnTo>
                  <a:lnTo>
                    <a:pt x="126" y="45"/>
                  </a:lnTo>
                  <a:lnTo>
                    <a:pt x="126" y="45"/>
                  </a:lnTo>
                  <a:lnTo>
                    <a:pt x="123" y="48"/>
                  </a:lnTo>
                  <a:lnTo>
                    <a:pt x="123" y="48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9" y="55"/>
                  </a:lnTo>
                  <a:lnTo>
                    <a:pt x="116" y="57"/>
                  </a:lnTo>
                  <a:lnTo>
                    <a:pt x="116" y="59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4" y="64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09" y="74"/>
                  </a:lnTo>
                  <a:lnTo>
                    <a:pt x="107" y="76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4" y="83"/>
                  </a:lnTo>
                  <a:lnTo>
                    <a:pt x="102" y="83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90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7" y="95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7" y="109"/>
                  </a:lnTo>
                  <a:lnTo>
                    <a:pt x="100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7" y="114"/>
                  </a:lnTo>
                  <a:lnTo>
                    <a:pt x="95" y="114"/>
                  </a:lnTo>
                  <a:lnTo>
                    <a:pt x="95" y="116"/>
                  </a:lnTo>
                  <a:lnTo>
                    <a:pt x="95" y="116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5" y="123"/>
                  </a:lnTo>
                  <a:lnTo>
                    <a:pt x="93" y="123"/>
                  </a:lnTo>
                  <a:lnTo>
                    <a:pt x="93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8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97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5"/>
                  </a:lnTo>
                  <a:lnTo>
                    <a:pt x="100" y="137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02" y="140"/>
                  </a:lnTo>
                  <a:lnTo>
                    <a:pt x="100" y="142"/>
                  </a:lnTo>
                  <a:lnTo>
                    <a:pt x="100" y="142"/>
                  </a:lnTo>
                  <a:lnTo>
                    <a:pt x="102" y="142"/>
                  </a:lnTo>
                  <a:lnTo>
                    <a:pt x="102" y="145"/>
                  </a:lnTo>
                  <a:lnTo>
                    <a:pt x="102" y="147"/>
                  </a:lnTo>
                  <a:lnTo>
                    <a:pt x="104" y="147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2" y="149"/>
                  </a:lnTo>
                  <a:lnTo>
                    <a:pt x="104" y="152"/>
                  </a:lnTo>
                  <a:lnTo>
                    <a:pt x="104" y="152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6"/>
                  </a:lnTo>
                  <a:lnTo>
                    <a:pt x="107" y="156"/>
                  </a:lnTo>
                  <a:lnTo>
                    <a:pt x="107" y="159"/>
                  </a:lnTo>
                  <a:lnTo>
                    <a:pt x="104" y="154"/>
                  </a:lnTo>
                  <a:lnTo>
                    <a:pt x="107" y="159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4" y="161"/>
                  </a:lnTo>
                  <a:lnTo>
                    <a:pt x="114" y="161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16" y="163"/>
                  </a:lnTo>
                  <a:lnTo>
                    <a:pt x="119" y="163"/>
                  </a:lnTo>
                  <a:lnTo>
                    <a:pt x="119" y="163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1" y="168"/>
                  </a:lnTo>
                  <a:lnTo>
                    <a:pt x="123" y="171"/>
                  </a:lnTo>
                  <a:lnTo>
                    <a:pt x="123" y="171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7"/>
                  </a:lnTo>
                  <a:lnTo>
                    <a:pt x="126" y="187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30" y="190"/>
                  </a:lnTo>
                  <a:lnTo>
                    <a:pt x="133" y="190"/>
                  </a:lnTo>
                  <a:lnTo>
                    <a:pt x="133" y="192"/>
                  </a:lnTo>
                  <a:lnTo>
                    <a:pt x="135" y="192"/>
                  </a:lnTo>
                  <a:lnTo>
                    <a:pt x="135" y="192"/>
                  </a:lnTo>
                  <a:lnTo>
                    <a:pt x="135" y="190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5"/>
                  </a:lnTo>
                  <a:lnTo>
                    <a:pt x="138" y="185"/>
                  </a:lnTo>
                  <a:lnTo>
                    <a:pt x="135" y="173"/>
                  </a:lnTo>
                  <a:lnTo>
                    <a:pt x="135" y="171"/>
                  </a:lnTo>
                  <a:lnTo>
                    <a:pt x="138" y="168"/>
                  </a:lnTo>
                  <a:lnTo>
                    <a:pt x="138" y="166"/>
                  </a:lnTo>
                  <a:lnTo>
                    <a:pt x="140" y="163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6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5" y="152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7" y="147"/>
                  </a:lnTo>
                  <a:lnTo>
                    <a:pt x="149" y="145"/>
                  </a:lnTo>
                  <a:lnTo>
                    <a:pt x="152" y="145"/>
                  </a:lnTo>
                  <a:lnTo>
                    <a:pt x="152" y="145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4" y="140"/>
                  </a:lnTo>
                  <a:lnTo>
                    <a:pt x="157" y="137"/>
                  </a:lnTo>
                  <a:lnTo>
                    <a:pt x="157" y="135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0"/>
                  </a:lnTo>
                  <a:lnTo>
                    <a:pt x="161" y="128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64" y="126"/>
                  </a:lnTo>
                  <a:lnTo>
                    <a:pt x="164" y="123"/>
                  </a:lnTo>
                  <a:lnTo>
                    <a:pt x="164" y="121"/>
                  </a:lnTo>
                  <a:lnTo>
                    <a:pt x="164" y="119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8" y="107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73" y="83"/>
                  </a:lnTo>
                  <a:lnTo>
                    <a:pt x="173" y="81"/>
                  </a:lnTo>
                  <a:lnTo>
                    <a:pt x="175" y="78"/>
                  </a:lnTo>
                  <a:lnTo>
                    <a:pt x="175" y="76"/>
                  </a:lnTo>
                  <a:lnTo>
                    <a:pt x="175" y="76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5" y="74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5" y="69"/>
                  </a:lnTo>
                  <a:lnTo>
                    <a:pt x="175" y="69"/>
                  </a:lnTo>
                  <a:lnTo>
                    <a:pt x="175" y="66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62"/>
                  </a:lnTo>
                  <a:lnTo>
                    <a:pt x="180" y="59"/>
                  </a:lnTo>
                  <a:lnTo>
                    <a:pt x="183" y="59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5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3" y="52"/>
                  </a:lnTo>
                  <a:lnTo>
                    <a:pt x="183" y="50"/>
                  </a:lnTo>
                  <a:lnTo>
                    <a:pt x="183" y="50"/>
                  </a:lnTo>
                  <a:lnTo>
                    <a:pt x="185" y="48"/>
                  </a:lnTo>
                  <a:lnTo>
                    <a:pt x="187" y="48"/>
                  </a:lnTo>
                  <a:lnTo>
                    <a:pt x="187" y="48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5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87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7" y="40"/>
                  </a:lnTo>
                  <a:lnTo>
                    <a:pt x="187" y="38"/>
                  </a:lnTo>
                  <a:lnTo>
                    <a:pt x="185" y="3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85" y="33"/>
                  </a:lnTo>
                  <a:lnTo>
                    <a:pt x="185" y="31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5" y="26"/>
                  </a:lnTo>
                  <a:lnTo>
                    <a:pt x="187" y="24"/>
                  </a:lnTo>
                  <a:lnTo>
                    <a:pt x="190" y="19"/>
                  </a:lnTo>
                  <a:lnTo>
                    <a:pt x="192" y="19"/>
                  </a:lnTo>
                  <a:lnTo>
                    <a:pt x="194" y="17"/>
                  </a:lnTo>
                  <a:lnTo>
                    <a:pt x="194" y="17"/>
                  </a:lnTo>
                  <a:close/>
                  <a:moveTo>
                    <a:pt x="168" y="152"/>
                  </a:move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8" y="149"/>
                  </a:lnTo>
                  <a:lnTo>
                    <a:pt x="168" y="149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098B606A-E6C9-4E1C-B197-EFC3DE8E59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8198" y="4508798"/>
              <a:ext cx="590111" cy="1029779"/>
            </a:xfrm>
            <a:custGeom>
              <a:avLst/>
              <a:gdLst>
                <a:gd name="T0" fmla="*/ 374 w 506"/>
                <a:gd name="T1" fmla="*/ 388 h 883"/>
                <a:gd name="T2" fmla="*/ 411 w 506"/>
                <a:gd name="T3" fmla="*/ 521 h 883"/>
                <a:gd name="T4" fmla="*/ 262 w 506"/>
                <a:gd name="T5" fmla="*/ 35 h 883"/>
                <a:gd name="T6" fmla="*/ 236 w 506"/>
                <a:gd name="T7" fmla="*/ 95 h 883"/>
                <a:gd name="T8" fmla="*/ 222 w 506"/>
                <a:gd name="T9" fmla="*/ 109 h 883"/>
                <a:gd name="T10" fmla="*/ 407 w 506"/>
                <a:gd name="T11" fmla="*/ 641 h 883"/>
                <a:gd name="T12" fmla="*/ 369 w 506"/>
                <a:gd name="T13" fmla="*/ 544 h 883"/>
                <a:gd name="T14" fmla="*/ 428 w 506"/>
                <a:gd name="T15" fmla="*/ 587 h 883"/>
                <a:gd name="T16" fmla="*/ 388 w 506"/>
                <a:gd name="T17" fmla="*/ 530 h 883"/>
                <a:gd name="T18" fmla="*/ 383 w 506"/>
                <a:gd name="T19" fmla="*/ 466 h 883"/>
                <a:gd name="T20" fmla="*/ 440 w 506"/>
                <a:gd name="T21" fmla="*/ 542 h 883"/>
                <a:gd name="T22" fmla="*/ 447 w 506"/>
                <a:gd name="T23" fmla="*/ 492 h 883"/>
                <a:gd name="T24" fmla="*/ 475 w 506"/>
                <a:gd name="T25" fmla="*/ 613 h 883"/>
                <a:gd name="T26" fmla="*/ 456 w 506"/>
                <a:gd name="T27" fmla="*/ 601 h 883"/>
                <a:gd name="T28" fmla="*/ 293 w 506"/>
                <a:gd name="T29" fmla="*/ 629 h 883"/>
                <a:gd name="T30" fmla="*/ 333 w 506"/>
                <a:gd name="T31" fmla="*/ 551 h 883"/>
                <a:gd name="T32" fmla="*/ 265 w 506"/>
                <a:gd name="T33" fmla="*/ 414 h 883"/>
                <a:gd name="T34" fmla="*/ 291 w 506"/>
                <a:gd name="T35" fmla="*/ 573 h 883"/>
                <a:gd name="T36" fmla="*/ 333 w 506"/>
                <a:gd name="T37" fmla="*/ 466 h 883"/>
                <a:gd name="T38" fmla="*/ 371 w 506"/>
                <a:gd name="T39" fmla="*/ 502 h 883"/>
                <a:gd name="T40" fmla="*/ 267 w 506"/>
                <a:gd name="T41" fmla="*/ 478 h 883"/>
                <a:gd name="T42" fmla="*/ 295 w 506"/>
                <a:gd name="T43" fmla="*/ 561 h 883"/>
                <a:gd name="T44" fmla="*/ 300 w 506"/>
                <a:gd name="T45" fmla="*/ 521 h 883"/>
                <a:gd name="T46" fmla="*/ 5 w 506"/>
                <a:gd name="T47" fmla="*/ 703 h 883"/>
                <a:gd name="T48" fmla="*/ 196 w 506"/>
                <a:gd name="T49" fmla="*/ 438 h 883"/>
                <a:gd name="T50" fmla="*/ 236 w 506"/>
                <a:gd name="T51" fmla="*/ 445 h 883"/>
                <a:gd name="T52" fmla="*/ 206 w 506"/>
                <a:gd name="T53" fmla="*/ 826 h 883"/>
                <a:gd name="T54" fmla="*/ 269 w 506"/>
                <a:gd name="T55" fmla="*/ 345 h 883"/>
                <a:gd name="T56" fmla="*/ 298 w 506"/>
                <a:gd name="T57" fmla="*/ 397 h 883"/>
                <a:gd name="T58" fmla="*/ 369 w 506"/>
                <a:gd name="T59" fmla="*/ 447 h 883"/>
                <a:gd name="T60" fmla="*/ 359 w 506"/>
                <a:gd name="T61" fmla="*/ 431 h 883"/>
                <a:gd name="T62" fmla="*/ 331 w 506"/>
                <a:gd name="T63" fmla="*/ 386 h 883"/>
                <a:gd name="T64" fmla="*/ 288 w 506"/>
                <a:gd name="T65" fmla="*/ 369 h 883"/>
                <a:gd name="T66" fmla="*/ 243 w 506"/>
                <a:gd name="T67" fmla="*/ 345 h 883"/>
                <a:gd name="T68" fmla="*/ 274 w 506"/>
                <a:gd name="T69" fmla="*/ 258 h 883"/>
                <a:gd name="T70" fmla="*/ 272 w 506"/>
                <a:gd name="T71" fmla="*/ 144 h 883"/>
                <a:gd name="T72" fmla="*/ 177 w 506"/>
                <a:gd name="T73" fmla="*/ 189 h 883"/>
                <a:gd name="T74" fmla="*/ 146 w 506"/>
                <a:gd name="T75" fmla="*/ 272 h 883"/>
                <a:gd name="T76" fmla="*/ 175 w 506"/>
                <a:gd name="T77" fmla="*/ 355 h 883"/>
                <a:gd name="T78" fmla="*/ 191 w 506"/>
                <a:gd name="T79" fmla="*/ 400 h 883"/>
                <a:gd name="T80" fmla="*/ 307 w 506"/>
                <a:gd name="T81" fmla="*/ 736 h 883"/>
                <a:gd name="T82" fmla="*/ 459 w 506"/>
                <a:gd name="T83" fmla="*/ 764 h 883"/>
                <a:gd name="T84" fmla="*/ 485 w 506"/>
                <a:gd name="T85" fmla="*/ 670 h 883"/>
                <a:gd name="T86" fmla="*/ 444 w 506"/>
                <a:gd name="T87" fmla="*/ 632 h 883"/>
                <a:gd name="T88" fmla="*/ 392 w 506"/>
                <a:gd name="T89" fmla="*/ 674 h 883"/>
                <a:gd name="T90" fmla="*/ 336 w 506"/>
                <a:gd name="T91" fmla="*/ 674 h 883"/>
                <a:gd name="T92" fmla="*/ 272 w 506"/>
                <a:gd name="T93" fmla="*/ 762 h 883"/>
                <a:gd name="T94" fmla="*/ 319 w 506"/>
                <a:gd name="T95" fmla="*/ 722 h 883"/>
                <a:gd name="T96" fmla="*/ 366 w 506"/>
                <a:gd name="T97" fmla="*/ 762 h 883"/>
                <a:gd name="T98" fmla="*/ 456 w 506"/>
                <a:gd name="T99" fmla="*/ 809 h 883"/>
                <a:gd name="T100" fmla="*/ 485 w 506"/>
                <a:gd name="T101" fmla="*/ 764 h 883"/>
                <a:gd name="T102" fmla="*/ 255 w 506"/>
                <a:gd name="T103" fmla="*/ 338 h 883"/>
                <a:gd name="T104" fmla="*/ 149 w 506"/>
                <a:gd name="T105" fmla="*/ 528 h 883"/>
                <a:gd name="T106" fmla="*/ 130 w 506"/>
                <a:gd name="T107" fmla="*/ 530 h 883"/>
                <a:gd name="T108" fmla="*/ 120 w 506"/>
                <a:gd name="T109" fmla="*/ 558 h 883"/>
                <a:gd name="T110" fmla="*/ 83 w 506"/>
                <a:gd name="T111" fmla="*/ 610 h 883"/>
                <a:gd name="T112" fmla="*/ 19 w 506"/>
                <a:gd name="T113" fmla="*/ 684 h 883"/>
                <a:gd name="T114" fmla="*/ 116 w 506"/>
                <a:gd name="T115" fmla="*/ 599 h 883"/>
                <a:gd name="T116" fmla="*/ 161 w 506"/>
                <a:gd name="T117" fmla="*/ 509 h 883"/>
                <a:gd name="T118" fmla="*/ 80 w 506"/>
                <a:gd name="T119" fmla="*/ 757 h 883"/>
                <a:gd name="T120" fmla="*/ 170 w 506"/>
                <a:gd name="T121" fmla="*/ 485 h 883"/>
                <a:gd name="T122" fmla="*/ 165 w 506"/>
                <a:gd name="T123" fmla="*/ 402 h 883"/>
                <a:gd name="T124" fmla="*/ 165 w 506"/>
                <a:gd name="T125" fmla="*/ 854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" h="883">
                  <a:moveTo>
                    <a:pt x="364" y="426"/>
                  </a:moveTo>
                  <a:lnTo>
                    <a:pt x="364" y="426"/>
                  </a:lnTo>
                  <a:lnTo>
                    <a:pt x="364" y="426"/>
                  </a:lnTo>
                  <a:lnTo>
                    <a:pt x="364" y="426"/>
                  </a:lnTo>
                  <a:lnTo>
                    <a:pt x="364" y="428"/>
                  </a:lnTo>
                  <a:lnTo>
                    <a:pt x="364" y="428"/>
                  </a:lnTo>
                  <a:lnTo>
                    <a:pt x="364" y="428"/>
                  </a:lnTo>
                  <a:lnTo>
                    <a:pt x="364" y="428"/>
                  </a:lnTo>
                  <a:lnTo>
                    <a:pt x="366" y="431"/>
                  </a:lnTo>
                  <a:lnTo>
                    <a:pt x="366" y="431"/>
                  </a:lnTo>
                  <a:lnTo>
                    <a:pt x="369" y="431"/>
                  </a:lnTo>
                  <a:lnTo>
                    <a:pt x="369" y="431"/>
                  </a:lnTo>
                  <a:lnTo>
                    <a:pt x="369" y="431"/>
                  </a:lnTo>
                  <a:lnTo>
                    <a:pt x="369" y="431"/>
                  </a:lnTo>
                  <a:lnTo>
                    <a:pt x="371" y="431"/>
                  </a:lnTo>
                  <a:lnTo>
                    <a:pt x="371" y="431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71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9" y="428"/>
                  </a:lnTo>
                  <a:lnTo>
                    <a:pt x="366" y="428"/>
                  </a:lnTo>
                  <a:lnTo>
                    <a:pt x="366" y="428"/>
                  </a:lnTo>
                  <a:lnTo>
                    <a:pt x="366" y="426"/>
                  </a:lnTo>
                  <a:lnTo>
                    <a:pt x="364" y="426"/>
                  </a:lnTo>
                  <a:close/>
                  <a:moveTo>
                    <a:pt x="260" y="0"/>
                  </a:moveTo>
                  <a:lnTo>
                    <a:pt x="260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369" y="407"/>
                  </a:moveTo>
                  <a:lnTo>
                    <a:pt x="371" y="409"/>
                  </a:lnTo>
                  <a:lnTo>
                    <a:pt x="371" y="409"/>
                  </a:lnTo>
                  <a:lnTo>
                    <a:pt x="371" y="409"/>
                  </a:lnTo>
                  <a:lnTo>
                    <a:pt x="371" y="409"/>
                  </a:lnTo>
                  <a:lnTo>
                    <a:pt x="371" y="409"/>
                  </a:lnTo>
                  <a:lnTo>
                    <a:pt x="374" y="412"/>
                  </a:lnTo>
                  <a:lnTo>
                    <a:pt x="376" y="414"/>
                  </a:lnTo>
                  <a:lnTo>
                    <a:pt x="378" y="414"/>
                  </a:lnTo>
                  <a:lnTo>
                    <a:pt x="378" y="414"/>
                  </a:lnTo>
                  <a:lnTo>
                    <a:pt x="378" y="412"/>
                  </a:lnTo>
                  <a:lnTo>
                    <a:pt x="378" y="412"/>
                  </a:lnTo>
                  <a:lnTo>
                    <a:pt x="381" y="412"/>
                  </a:lnTo>
                  <a:lnTo>
                    <a:pt x="381" y="412"/>
                  </a:lnTo>
                  <a:lnTo>
                    <a:pt x="381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09"/>
                  </a:lnTo>
                  <a:lnTo>
                    <a:pt x="383" y="412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7"/>
                  </a:lnTo>
                  <a:lnTo>
                    <a:pt x="385" y="407"/>
                  </a:lnTo>
                  <a:lnTo>
                    <a:pt x="388" y="407"/>
                  </a:lnTo>
                  <a:lnTo>
                    <a:pt x="388" y="407"/>
                  </a:lnTo>
                  <a:lnTo>
                    <a:pt x="390" y="407"/>
                  </a:lnTo>
                  <a:lnTo>
                    <a:pt x="390" y="405"/>
                  </a:lnTo>
                  <a:lnTo>
                    <a:pt x="388" y="405"/>
                  </a:lnTo>
                  <a:lnTo>
                    <a:pt x="388" y="405"/>
                  </a:lnTo>
                  <a:lnTo>
                    <a:pt x="388" y="402"/>
                  </a:lnTo>
                  <a:lnTo>
                    <a:pt x="388" y="400"/>
                  </a:lnTo>
                  <a:lnTo>
                    <a:pt x="388" y="400"/>
                  </a:lnTo>
                  <a:lnTo>
                    <a:pt x="388" y="400"/>
                  </a:lnTo>
                  <a:lnTo>
                    <a:pt x="388" y="400"/>
                  </a:lnTo>
                  <a:lnTo>
                    <a:pt x="390" y="400"/>
                  </a:lnTo>
                  <a:lnTo>
                    <a:pt x="390" y="400"/>
                  </a:lnTo>
                  <a:lnTo>
                    <a:pt x="390" y="397"/>
                  </a:lnTo>
                  <a:lnTo>
                    <a:pt x="390" y="397"/>
                  </a:lnTo>
                  <a:lnTo>
                    <a:pt x="388" y="397"/>
                  </a:lnTo>
                  <a:lnTo>
                    <a:pt x="390" y="395"/>
                  </a:lnTo>
                  <a:lnTo>
                    <a:pt x="390" y="395"/>
                  </a:lnTo>
                  <a:lnTo>
                    <a:pt x="390" y="395"/>
                  </a:lnTo>
                  <a:lnTo>
                    <a:pt x="388" y="393"/>
                  </a:lnTo>
                  <a:lnTo>
                    <a:pt x="385" y="393"/>
                  </a:lnTo>
                  <a:lnTo>
                    <a:pt x="385" y="393"/>
                  </a:lnTo>
                  <a:lnTo>
                    <a:pt x="383" y="393"/>
                  </a:lnTo>
                  <a:lnTo>
                    <a:pt x="383" y="393"/>
                  </a:lnTo>
                  <a:lnTo>
                    <a:pt x="383" y="393"/>
                  </a:lnTo>
                  <a:lnTo>
                    <a:pt x="383" y="393"/>
                  </a:lnTo>
                  <a:lnTo>
                    <a:pt x="383" y="393"/>
                  </a:lnTo>
                  <a:lnTo>
                    <a:pt x="383" y="390"/>
                  </a:lnTo>
                  <a:lnTo>
                    <a:pt x="383" y="390"/>
                  </a:lnTo>
                  <a:lnTo>
                    <a:pt x="383" y="390"/>
                  </a:lnTo>
                  <a:lnTo>
                    <a:pt x="383" y="388"/>
                  </a:lnTo>
                  <a:lnTo>
                    <a:pt x="381" y="388"/>
                  </a:lnTo>
                  <a:lnTo>
                    <a:pt x="381" y="386"/>
                  </a:lnTo>
                  <a:lnTo>
                    <a:pt x="381" y="386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8" y="383"/>
                  </a:lnTo>
                  <a:lnTo>
                    <a:pt x="376" y="386"/>
                  </a:lnTo>
                  <a:lnTo>
                    <a:pt x="376" y="386"/>
                  </a:lnTo>
                  <a:lnTo>
                    <a:pt x="376" y="383"/>
                  </a:lnTo>
                  <a:lnTo>
                    <a:pt x="374" y="386"/>
                  </a:lnTo>
                  <a:lnTo>
                    <a:pt x="374" y="386"/>
                  </a:lnTo>
                  <a:lnTo>
                    <a:pt x="374" y="386"/>
                  </a:lnTo>
                  <a:lnTo>
                    <a:pt x="376" y="388"/>
                  </a:lnTo>
                  <a:lnTo>
                    <a:pt x="376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4" y="390"/>
                  </a:lnTo>
                  <a:lnTo>
                    <a:pt x="374" y="390"/>
                  </a:lnTo>
                  <a:lnTo>
                    <a:pt x="374" y="390"/>
                  </a:lnTo>
                  <a:lnTo>
                    <a:pt x="376" y="393"/>
                  </a:lnTo>
                  <a:lnTo>
                    <a:pt x="376" y="393"/>
                  </a:lnTo>
                  <a:lnTo>
                    <a:pt x="374" y="395"/>
                  </a:lnTo>
                  <a:lnTo>
                    <a:pt x="374" y="395"/>
                  </a:lnTo>
                  <a:lnTo>
                    <a:pt x="374" y="397"/>
                  </a:lnTo>
                  <a:lnTo>
                    <a:pt x="374" y="400"/>
                  </a:lnTo>
                  <a:lnTo>
                    <a:pt x="374" y="402"/>
                  </a:lnTo>
                  <a:lnTo>
                    <a:pt x="374" y="405"/>
                  </a:lnTo>
                  <a:lnTo>
                    <a:pt x="371" y="405"/>
                  </a:lnTo>
                  <a:lnTo>
                    <a:pt x="369" y="405"/>
                  </a:lnTo>
                  <a:lnTo>
                    <a:pt x="369" y="407"/>
                  </a:lnTo>
                  <a:lnTo>
                    <a:pt x="369" y="407"/>
                  </a:lnTo>
                  <a:lnTo>
                    <a:pt x="369" y="407"/>
                  </a:lnTo>
                  <a:close/>
                  <a:moveTo>
                    <a:pt x="359" y="421"/>
                  </a:moveTo>
                  <a:lnTo>
                    <a:pt x="359" y="421"/>
                  </a:lnTo>
                  <a:lnTo>
                    <a:pt x="359" y="421"/>
                  </a:lnTo>
                  <a:lnTo>
                    <a:pt x="359" y="421"/>
                  </a:lnTo>
                  <a:lnTo>
                    <a:pt x="357" y="421"/>
                  </a:lnTo>
                  <a:lnTo>
                    <a:pt x="357" y="421"/>
                  </a:lnTo>
                  <a:lnTo>
                    <a:pt x="357" y="421"/>
                  </a:lnTo>
                  <a:lnTo>
                    <a:pt x="357" y="421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1"/>
                  </a:lnTo>
                  <a:close/>
                  <a:moveTo>
                    <a:pt x="364" y="426"/>
                  </a:moveTo>
                  <a:lnTo>
                    <a:pt x="364" y="423"/>
                  </a:lnTo>
                  <a:lnTo>
                    <a:pt x="364" y="423"/>
                  </a:lnTo>
                  <a:lnTo>
                    <a:pt x="364" y="423"/>
                  </a:lnTo>
                  <a:lnTo>
                    <a:pt x="362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3"/>
                  </a:lnTo>
                  <a:lnTo>
                    <a:pt x="359" y="426"/>
                  </a:lnTo>
                  <a:lnTo>
                    <a:pt x="359" y="426"/>
                  </a:lnTo>
                  <a:lnTo>
                    <a:pt x="359" y="426"/>
                  </a:lnTo>
                  <a:lnTo>
                    <a:pt x="359" y="428"/>
                  </a:lnTo>
                  <a:lnTo>
                    <a:pt x="359" y="428"/>
                  </a:lnTo>
                  <a:lnTo>
                    <a:pt x="362" y="428"/>
                  </a:lnTo>
                  <a:lnTo>
                    <a:pt x="362" y="431"/>
                  </a:lnTo>
                  <a:lnTo>
                    <a:pt x="362" y="431"/>
                  </a:lnTo>
                  <a:lnTo>
                    <a:pt x="362" y="428"/>
                  </a:lnTo>
                  <a:lnTo>
                    <a:pt x="362" y="428"/>
                  </a:lnTo>
                  <a:lnTo>
                    <a:pt x="362" y="428"/>
                  </a:lnTo>
                  <a:lnTo>
                    <a:pt x="362" y="428"/>
                  </a:lnTo>
                  <a:lnTo>
                    <a:pt x="362" y="426"/>
                  </a:lnTo>
                  <a:lnTo>
                    <a:pt x="364" y="426"/>
                  </a:lnTo>
                  <a:close/>
                  <a:moveTo>
                    <a:pt x="428" y="596"/>
                  </a:moveTo>
                  <a:lnTo>
                    <a:pt x="428" y="599"/>
                  </a:lnTo>
                  <a:lnTo>
                    <a:pt x="428" y="599"/>
                  </a:lnTo>
                  <a:lnTo>
                    <a:pt x="430" y="599"/>
                  </a:lnTo>
                  <a:lnTo>
                    <a:pt x="433" y="603"/>
                  </a:lnTo>
                  <a:lnTo>
                    <a:pt x="433" y="603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6"/>
                  </a:lnTo>
                  <a:lnTo>
                    <a:pt x="435" y="603"/>
                  </a:lnTo>
                  <a:lnTo>
                    <a:pt x="435" y="601"/>
                  </a:lnTo>
                  <a:lnTo>
                    <a:pt x="435" y="601"/>
                  </a:lnTo>
                  <a:lnTo>
                    <a:pt x="435" y="601"/>
                  </a:lnTo>
                  <a:lnTo>
                    <a:pt x="433" y="599"/>
                  </a:lnTo>
                  <a:lnTo>
                    <a:pt x="433" y="596"/>
                  </a:lnTo>
                  <a:lnTo>
                    <a:pt x="433" y="594"/>
                  </a:lnTo>
                  <a:lnTo>
                    <a:pt x="433" y="594"/>
                  </a:lnTo>
                  <a:lnTo>
                    <a:pt x="430" y="594"/>
                  </a:lnTo>
                  <a:lnTo>
                    <a:pt x="428" y="594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6" y="594"/>
                  </a:lnTo>
                  <a:lnTo>
                    <a:pt x="426" y="594"/>
                  </a:lnTo>
                  <a:lnTo>
                    <a:pt x="428" y="596"/>
                  </a:lnTo>
                  <a:close/>
                  <a:moveTo>
                    <a:pt x="411" y="513"/>
                  </a:moveTo>
                  <a:lnTo>
                    <a:pt x="409" y="513"/>
                  </a:lnTo>
                  <a:lnTo>
                    <a:pt x="409" y="513"/>
                  </a:lnTo>
                  <a:lnTo>
                    <a:pt x="409" y="513"/>
                  </a:lnTo>
                  <a:lnTo>
                    <a:pt x="409" y="513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1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7" y="513"/>
                  </a:lnTo>
                  <a:lnTo>
                    <a:pt x="409" y="516"/>
                  </a:lnTo>
                  <a:lnTo>
                    <a:pt x="409" y="516"/>
                  </a:lnTo>
                  <a:lnTo>
                    <a:pt x="409" y="516"/>
                  </a:lnTo>
                  <a:lnTo>
                    <a:pt x="409" y="516"/>
                  </a:lnTo>
                  <a:lnTo>
                    <a:pt x="409" y="516"/>
                  </a:lnTo>
                  <a:lnTo>
                    <a:pt x="409" y="518"/>
                  </a:lnTo>
                  <a:lnTo>
                    <a:pt x="409" y="518"/>
                  </a:lnTo>
                  <a:lnTo>
                    <a:pt x="409" y="518"/>
                  </a:lnTo>
                  <a:lnTo>
                    <a:pt x="411" y="518"/>
                  </a:lnTo>
                  <a:lnTo>
                    <a:pt x="409" y="518"/>
                  </a:lnTo>
                  <a:lnTo>
                    <a:pt x="411" y="521"/>
                  </a:lnTo>
                  <a:lnTo>
                    <a:pt x="411" y="521"/>
                  </a:lnTo>
                  <a:lnTo>
                    <a:pt x="411" y="521"/>
                  </a:lnTo>
                  <a:lnTo>
                    <a:pt x="411" y="518"/>
                  </a:lnTo>
                  <a:lnTo>
                    <a:pt x="411" y="518"/>
                  </a:lnTo>
                  <a:lnTo>
                    <a:pt x="411" y="516"/>
                  </a:lnTo>
                  <a:lnTo>
                    <a:pt x="414" y="516"/>
                  </a:lnTo>
                  <a:lnTo>
                    <a:pt x="411" y="516"/>
                  </a:lnTo>
                  <a:lnTo>
                    <a:pt x="411" y="516"/>
                  </a:lnTo>
                  <a:lnTo>
                    <a:pt x="411" y="516"/>
                  </a:lnTo>
                  <a:lnTo>
                    <a:pt x="411" y="516"/>
                  </a:lnTo>
                  <a:lnTo>
                    <a:pt x="411" y="513"/>
                  </a:lnTo>
                  <a:lnTo>
                    <a:pt x="411" y="513"/>
                  </a:lnTo>
                  <a:close/>
                  <a:moveTo>
                    <a:pt x="388" y="568"/>
                  </a:moveTo>
                  <a:lnTo>
                    <a:pt x="388" y="565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88" y="563"/>
                  </a:lnTo>
                  <a:lnTo>
                    <a:pt x="385" y="563"/>
                  </a:lnTo>
                  <a:lnTo>
                    <a:pt x="385" y="563"/>
                  </a:lnTo>
                  <a:lnTo>
                    <a:pt x="385" y="563"/>
                  </a:lnTo>
                  <a:lnTo>
                    <a:pt x="385" y="565"/>
                  </a:lnTo>
                  <a:lnTo>
                    <a:pt x="385" y="565"/>
                  </a:lnTo>
                  <a:lnTo>
                    <a:pt x="383" y="565"/>
                  </a:lnTo>
                  <a:lnTo>
                    <a:pt x="383" y="568"/>
                  </a:lnTo>
                  <a:lnTo>
                    <a:pt x="383" y="568"/>
                  </a:lnTo>
                  <a:lnTo>
                    <a:pt x="383" y="568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8" y="568"/>
                  </a:lnTo>
                  <a:lnTo>
                    <a:pt x="388" y="568"/>
                  </a:lnTo>
                  <a:close/>
                  <a:moveTo>
                    <a:pt x="395" y="568"/>
                  </a:moveTo>
                  <a:lnTo>
                    <a:pt x="395" y="565"/>
                  </a:lnTo>
                  <a:lnTo>
                    <a:pt x="395" y="565"/>
                  </a:lnTo>
                  <a:lnTo>
                    <a:pt x="392" y="563"/>
                  </a:lnTo>
                  <a:lnTo>
                    <a:pt x="390" y="563"/>
                  </a:lnTo>
                  <a:lnTo>
                    <a:pt x="390" y="565"/>
                  </a:lnTo>
                  <a:lnTo>
                    <a:pt x="390" y="568"/>
                  </a:lnTo>
                  <a:lnTo>
                    <a:pt x="392" y="568"/>
                  </a:lnTo>
                  <a:lnTo>
                    <a:pt x="395" y="568"/>
                  </a:lnTo>
                  <a:close/>
                  <a:moveTo>
                    <a:pt x="400" y="594"/>
                  </a:moveTo>
                  <a:lnTo>
                    <a:pt x="400" y="594"/>
                  </a:lnTo>
                  <a:lnTo>
                    <a:pt x="400" y="594"/>
                  </a:lnTo>
                  <a:lnTo>
                    <a:pt x="400" y="594"/>
                  </a:lnTo>
                  <a:lnTo>
                    <a:pt x="397" y="594"/>
                  </a:lnTo>
                  <a:lnTo>
                    <a:pt x="397" y="594"/>
                  </a:lnTo>
                  <a:lnTo>
                    <a:pt x="397" y="594"/>
                  </a:lnTo>
                  <a:lnTo>
                    <a:pt x="397" y="594"/>
                  </a:lnTo>
                  <a:lnTo>
                    <a:pt x="397" y="594"/>
                  </a:lnTo>
                  <a:lnTo>
                    <a:pt x="397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6"/>
                  </a:lnTo>
                  <a:lnTo>
                    <a:pt x="395" y="599"/>
                  </a:lnTo>
                  <a:lnTo>
                    <a:pt x="397" y="599"/>
                  </a:lnTo>
                  <a:lnTo>
                    <a:pt x="397" y="599"/>
                  </a:lnTo>
                  <a:lnTo>
                    <a:pt x="397" y="596"/>
                  </a:lnTo>
                  <a:lnTo>
                    <a:pt x="397" y="596"/>
                  </a:lnTo>
                  <a:lnTo>
                    <a:pt x="400" y="596"/>
                  </a:lnTo>
                  <a:lnTo>
                    <a:pt x="400" y="596"/>
                  </a:lnTo>
                  <a:lnTo>
                    <a:pt x="400" y="596"/>
                  </a:lnTo>
                  <a:lnTo>
                    <a:pt x="400" y="594"/>
                  </a:lnTo>
                  <a:lnTo>
                    <a:pt x="400" y="594"/>
                  </a:lnTo>
                  <a:close/>
                  <a:moveTo>
                    <a:pt x="388" y="516"/>
                  </a:moveTo>
                  <a:lnTo>
                    <a:pt x="388" y="516"/>
                  </a:lnTo>
                  <a:lnTo>
                    <a:pt x="390" y="521"/>
                  </a:lnTo>
                  <a:lnTo>
                    <a:pt x="390" y="521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2" y="523"/>
                  </a:lnTo>
                  <a:lnTo>
                    <a:pt x="395" y="523"/>
                  </a:lnTo>
                  <a:lnTo>
                    <a:pt x="395" y="523"/>
                  </a:lnTo>
                  <a:lnTo>
                    <a:pt x="400" y="523"/>
                  </a:lnTo>
                  <a:lnTo>
                    <a:pt x="400" y="523"/>
                  </a:lnTo>
                  <a:lnTo>
                    <a:pt x="400" y="523"/>
                  </a:lnTo>
                  <a:lnTo>
                    <a:pt x="400" y="521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397" y="516"/>
                  </a:lnTo>
                  <a:lnTo>
                    <a:pt x="397" y="513"/>
                  </a:lnTo>
                  <a:lnTo>
                    <a:pt x="397" y="513"/>
                  </a:lnTo>
                  <a:lnTo>
                    <a:pt x="395" y="511"/>
                  </a:lnTo>
                  <a:lnTo>
                    <a:pt x="395" y="511"/>
                  </a:lnTo>
                  <a:lnTo>
                    <a:pt x="395" y="511"/>
                  </a:lnTo>
                  <a:lnTo>
                    <a:pt x="392" y="511"/>
                  </a:lnTo>
                  <a:lnTo>
                    <a:pt x="390" y="511"/>
                  </a:lnTo>
                  <a:lnTo>
                    <a:pt x="390" y="511"/>
                  </a:lnTo>
                  <a:lnTo>
                    <a:pt x="388" y="513"/>
                  </a:lnTo>
                  <a:lnTo>
                    <a:pt x="385" y="513"/>
                  </a:lnTo>
                  <a:lnTo>
                    <a:pt x="385" y="513"/>
                  </a:lnTo>
                  <a:lnTo>
                    <a:pt x="388" y="513"/>
                  </a:lnTo>
                  <a:lnTo>
                    <a:pt x="388" y="516"/>
                  </a:lnTo>
                  <a:close/>
                  <a:moveTo>
                    <a:pt x="260" y="42"/>
                  </a:moveTo>
                  <a:lnTo>
                    <a:pt x="260" y="42"/>
                  </a:lnTo>
                  <a:lnTo>
                    <a:pt x="262" y="42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38"/>
                  </a:lnTo>
                  <a:lnTo>
                    <a:pt x="265" y="38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5" y="35"/>
                  </a:lnTo>
                  <a:lnTo>
                    <a:pt x="262" y="35"/>
                  </a:lnTo>
                  <a:lnTo>
                    <a:pt x="262" y="35"/>
                  </a:lnTo>
                  <a:lnTo>
                    <a:pt x="262" y="35"/>
                  </a:lnTo>
                  <a:lnTo>
                    <a:pt x="262" y="38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60" y="42"/>
                  </a:lnTo>
                  <a:lnTo>
                    <a:pt x="260" y="42"/>
                  </a:lnTo>
                  <a:close/>
                  <a:moveTo>
                    <a:pt x="137" y="542"/>
                  </a:moveTo>
                  <a:lnTo>
                    <a:pt x="137" y="542"/>
                  </a:lnTo>
                  <a:lnTo>
                    <a:pt x="137" y="542"/>
                  </a:lnTo>
                  <a:lnTo>
                    <a:pt x="137" y="539"/>
                  </a:lnTo>
                  <a:lnTo>
                    <a:pt x="139" y="539"/>
                  </a:lnTo>
                  <a:lnTo>
                    <a:pt x="139" y="539"/>
                  </a:lnTo>
                  <a:lnTo>
                    <a:pt x="139" y="539"/>
                  </a:lnTo>
                  <a:lnTo>
                    <a:pt x="139" y="537"/>
                  </a:lnTo>
                  <a:lnTo>
                    <a:pt x="137" y="537"/>
                  </a:lnTo>
                  <a:lnTo>
                    <a:pt x="137" y="537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39"/>
                  </a:lnTo>
                  <a:lnTo>
                    <a:pt x="137" y="542"/>
                  </a:lnTo>
                  <a:close/>
                  <a:moveTo>
                    <a:pt x="227" y="125"/>
                  </a:moveTo>
                  <a:lnTo>
                    <a:pt x="227" y="125"/>
                  </a:lnTo>
                  <a:lnTo>
                    <a:pt x="232" y="125"/>
                  </a:lnTo>
                  <a:lnTo>
                    <a:pt x="234" y="125"/>
                  </a:lnTo>
                  <a:lnTo>
                    <a:pt x="234" y="125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5" y="123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7" y="125"/>
                  </a:lnTo>
                  <a:close/>
                  <a:moveTo>
                    <a:pt x="139" y="544"/>
                  </a:moveTo>
                  <a:lnTo>
                    <a:pt x="137" y="544"/>
                  </a:lnTo>
                  <a:lnTo>
                    <a:pt x="137" y="544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7" y="547"/>
                  </a:lnTo>
                  <a:lnTo>
                    <a:pt x="139" y="549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4"/>
                  </a:lnTo>
                  <a:lnTo>
                    <a:pt x="139" y="544"/>
                  </a:lnTo>
                  <a:close/>
                  <a:moveTo>
                    <a:pt x="154" y="265"/>
                  </a:moveTo>
                  <a:lnTo>
                    <a:pt x="156" y="265"/>
                  </a:lnTo>
                  <a:lnTo>
                    <a:pt x="156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7"/>
                  </a:lnTo>
                  <a:lnTo>
                    <a:pt x="158" y="265"/>
                  </a:lnTo>
                  <a:lnTo>
                    <a:pt x="158" y="263"/>
                  </a:lnTo>
                  <a:lnTo>
                    <a:pt x="158" y="263"/>
                  </a:lnTo>
                  <a:lnTo>
                    <a:pt x="158" y="263"/>
                  </a:lnTo>
                  <a:lnTo>
                    <a:pt x="158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6" y="263"/>
                  </a:lnTo>
                  <a:lnTo>
                    <a:pt x="154" y="265"/>
                  </a:lnTo>
                  <a:lnTo>
                    <a:pt x="154" y="265"/>
                  </a:lnTo>
                  <a:lnTo>
                    <a:pt x="154" y="265"/>
                  </a:lnTo>
                  <a:close/>
                  <a:moveTo>
                    <a:pt x="260" y="2"/>
                  </a:moveTo>
                  <a:lnTo>
                    <a:pt x="260" y="2"/>
                  </a:lnTo>
                  <a:lnTo>
                    <a:pt x="260" y="2"/>
                  </a:lnTo>
                  <a:lnTo>
                    <a:pt x="260" y="2"/>
                  </a:lnTo>
                  <a:close/>
                  <a:moveTo>
                    <a:pt x="232" y="99"/>
                  </a:moveTo>
                  <a:lnTo>
                    <a:pt x="232" y="99"/>
                  </a:lnTo>
                  <a:lnTo>
                    <a:pt x="232" y="102"/>
                  </a:lnTo>
                  <a:lnTo>
                    <a:pt x="232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36" y="102"/>
                  </a:lnTo>
                  <a:lnTo>
                    <a:pt x="236" y="104"/>
                  </a:lnTo>
                  <a:lnTo>
                    <a:pt x="236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102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9" y="97"/>
                  </a:lnTo>
                  <a:lnTo>
                    <a:pt x="239" y="95"/>
                  </a:lnTo>
                  <a:lnTo>
                    <a:pt x="236" y="95"/>
                  </a:lnTo>
                  <a:lnTo>
                    <a:pt x="236" y="97"/>
                  </a:lnTo>
                  <a:lnTo>
                    <a:pt x="236" y="97"/>
                  </a:lnTo>
                  <a:lnTo>
                    <a:pt x="234" y="97"/>
                  </a:lnTo>
                  <a:lnTo>
                    <a:pt x="232" y="95"/>
                  </a:lnTo>
                  <a:lnTo>
                    <a:pt x="232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29" y="97"/>
                  </a:lnTo>
                  <a:lnTo>
                    <a:pt x="232" y="99"/>
                  </a:lnTo>
                  <a:lnTo>
                    <a:pt x="232" y="99"/>
                  </a:lnTo>
                  <a:close/>
                  <a:moveTo>
                    <a:pt x="376" y="471"/>
                  </a:moveTo>
                  <a:lnTo>
                    <a:pt x="376" y="471"/>
                  </a:lnTo>
                  <a:lnTo>
                    <a:pt x="376" y="471"/>
                  </a:lnTo>
                  <a:lnTo>
                    <a:pt x="376" y="471"/>
                  </a:lnTo>
                  <a:lnTo>
                    <a:pt x="376" y="473"/>
                  </a:lnTo>
                  <a:lnTo>
                    <a:pt x="376" y="473"/>
                  </a:lnTo>
                  <a:lnTo>
                    <a:pt x="376" y="473"/>
                  </a:lnTo>
                  <a:lnTo>
                    <a:pt x="378" y="473"/>
                  </a:lnTo>
                  <a:lnTo>
                    <a:pt x="376" y="473"/>
                  </a:lnTo>
                  <a:lnTo>
                    <a:pt x="376" y="471"/>
                  </a:lnTo>
                  <a:close/>
                  <a:moveTo>
                    <a:pt x="258" y="87"/>
                  </a:moveTo>
                  <a:lnTo>
                    <a:pt x="260" y="87"/>
                  </a:lnTo>
                  <a:lnTo>
                    <a:pt x="260" y="90"/>
                  </a:lnTo>
                  <a:lnTo>
                    <a:pt x="260" y="90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62" y="87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lnTo>
                    <a:pt x="258" y="87"/>
                  </a:lnTo>
                  <a:close/>
                  <a:moveTo>
                    <a:pt x="255" y="125"/>
                  </a:moveTo>
                  <a:lnTo>
                    <a:pt x="255" y="125"/>
                  </a:lnTo>
                  <a:lnTo>
                    <a:pt x="255" y="125"/>
                  </a:lnTo>
                  <a:lnTo>
                    <a:pt x="255" y="128"/>
                  </a:lnTo>
                  <a:lnTo>
                    <a:pt x="255" y="128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58" y="125"/>
                  </a:lnTo>
                  <a:lnTo>
                    <a:pt x="260" y="123"/>
                  </a:lnTo>
                  <a:lnTo>
                    <a:pt x="260" y="123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62" y="118"/>
                  </a:lnTo>
                  <a:lnTo>
                    <a:pt x="260" y="118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60" y="118"/>
                  </a:lnTo>
                  <a:lnTo>
                    <a:pt x="258" y="118"/>
                  </a:lnTo>
                  <a:lnTo>
                    <a:pt x="258" y="116"/>
                  </a:lnTo>
                  <a:lnTo>
                    <a:pt x="258" y="116"/>
                  </a:lnTo>
                  <a:lnTo>
                    <a:pt x="258" y="118"/>
                  </a:lnTo>
                  <a:lnTo>
                    <a:pt x="258" y="118"/>
                  </a:lnTo>
                  <a:lnTo>
                    <a:pt x="255" y="118"/>
                  </a:lnTo>
                  <a:lnTo>
                    <a:pt x="258" y="118"/>
                  </a:lnTo>
                  <a:lnTo>
                    <a:pt x="255" y="121"/>
                  </a:lnTo>
                  <a:lnTo>
                    <a:pt x="255" y="121"/>
                  </a:lnTo>
                  <a:lnTo>
                    <a:pt x="255" y="121"/>
                  </a:lnTo>
                  <a:lnTo>
                    <a:pt x="258" y="123"/>
                  </a:lnTo>
                  <a:lnTo>
                    <a:pt x="255" y="123"/>
                  </a:lnTo>
                  <a:lnTo>
                    <a:pt x="255" y="125"/>
                  </a:lnTo>
                  <a:close/>
                  <a:moveTo>
                    <a:pt x="255" y="42"/>
                  </a:moveTo>
                  <a:lnTo>
                    <a:pt x="255" y="42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5" y="45"/>
                  </a:lnTo>
                  <a:lnTo>
                    <a:pt x="255" y="47"/>
                  </a:lnTo>
                  <a:lnTo>
                    <a:pt x="255" y="47"/>
                  </a:lnTo>
                  <a:lnTo>
                    <a:pt x="255" y="47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2"/>
                  </a:lnTo>
                  <a:lnTo>
                    <a:pt x="255" y="42"/>
                  </a:lnTo>
                  <a:close/>
                  <a:moveTo>
                    <a:pt x="255" y="24"/>
                  </a:moveTo>
                  <a:lnTo>
                    <a:pt x="255" y="21"/>
                  </a:lnTo>
                  <a:lnTo>
                    <a:pt x="255" y="21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58" y="16"/>
                  </a:lnTo>
                  <a:lnTo>
                    <a:pt x="258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3" y="19"/>
                  </a:lnTo>
                  <a:lnTo>
                    <a:pt x="253" y="19"/>
                  </a:lnTo>
                  <a:lnTo>
                    <a:pt x="253" y="21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55" y="24"/>
                  </a:lnTo>
                  <a:close/>
                  <a:moveTo>
                    <a:pt x="222" y="113"/>
                  </a:moveTo>
                  <a:lnTo>
                    <a:pt x="225" y="116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22" y="111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9"/>
                  </a:lnTo>
                  <a:lnTo>
                    <a:pt x="222" y="106"/>
                  </a:lnTo>
                  <a:lnTo>
                    <a:pt x="222" y="109"/>
                  </a:lnTo>
                  <a:lnTo>
                    <a:pt x="220" y="111"/>
                  </a:lnTo>
                  <a:lnTo>
                    <a:pt x="220" y="113"/>
                  </a:lnTo>
                  <a:lnTo>
                    <a:pt x="222" y="113"/>
                  </a:lnTo>
                  <a:lnTo>
                    <a:pt x="222" y="113"/>
                  </a:lnTo>
                  <a:close/>
                  <a:moveTo>
                    <a:pt x="395" y="615"/>
                  </a:moveTo>
                  <a:lnTo>
                    <a:pt x="395" y="615"/>
                  </a:lnTo>
                  <a:lnTo>
                    <a:pt x="397" y="615"/>
                  </a:lnTo>
                  <a:lnTo>
                    <a:pt x="400" y="615"/>
                  </a:lnTo>
                  <a:lnTo>
                    <a:pt x="400" y="615"/>
                  </a:lnTo>
                  <a:lnTo>
                    <a:pt x="400" y="615"/>
                  </a:lnTo>
                  <a:lnTo>
                    <a:pt x="400" y="613"/>
                  </a:lnTo>
                  <a:lnTo>
                    <a:pt x="397" y="610"/>
                  </a:lnTo>
                  <a:lnTo>
                    <a:pt x="397" y="608"/>
                  </a:lnTo>
                  <a:lnTo>
                    <a:pt x="397" y="608"/>
                  </a:lnTo>
                  <a:lnTo>
                    <a:pt x="400" y="608"/>
                  </a:lnTo>
                  <a:lnTo>
                    <a:pt x="400" y="608"/>
                  </a:lnTo>
                  <a:lnTo>
                    <a:pt x="397" y="606"/>
                  </a:lnTo>
                  <a:lnTo>
                    <a:pt x="397" y="606"/>
                  </a:lnTo>
                  <a:lnTo>
                    <a:pt x="397" y="603"/>
                  </a:lnTo>
                  <a:lnTo>
                    <a:pt x="397" y="603"/>
                  </a:lnTo>
                  <a:lnTo>
                    <a:pt x="397" y="603"/>
                  </a:lnTo>
                  <a:lnTo>
                    <a:pt x="397" y="601"/>
                  </a:lnTo>
                  <a:lnTo>
                    <a:pt x="397" y="603"/>
                  </a:lnTo>
                  <a:lnTo>
                    <a:pt x="400" y="603"/>
                  </a:lnTo>
                  <a:lnTo>
                    <a:pt x="400" y="601"/>
                  </a:lnTo>
                  <a:lnTo>
                    <a:pt x="400" y="601"/>
                  </a:lnTo>
                  <a:lnTo>
                    <a:pt x="397" y="599"/>
                  </a:lnTo>
                  <a:lnTo>
                    <a:pt x="397" y="599"/>
                  </a:lnTo>
                  <a:lnTo>
                    <a:pt x="395" y="599"/>
                  </a:lnTo>
                  <a:lnTo>
                    <a:pt x="395" y="599"/>
                  </a:lnTo>
                  <a:lnTo>
                    <a:pt x="392" y="599"/>
                  </a:lnTo>
                  <a:lnTo>
                    <a:pt x="392" y="599"/>
                  </a:lnTo>
                  <a:lnTo>
                    <a:pt x="390" y="596"/>
                  </a:lnTo>
                  <a:lnTo>
                    <a:pt x="390" y="596"/>
                  </a:lnTo>
                  <a:lnTo>
                    <a:pt x="390" y="596"/>
                  </a:lnTo>
                  <a:lnTo>
                    <a:pt x="388" y="594"/>
                  </a:lnTo>
                  <a:lnTo>
                    <a:pt x="388" y="594"/>
                  </a:lnTo>
                  <a:lnTo>
                    <a:pt x="388" y="594"/>
                  </a:lnTo>
                  <a:lnTo>
                    <a:pt x="388" y="596"/>
                  </a:lnTo>
                  <a:lnTo>
                    <a:pt x="385" y="596"/>
                  </a:lnTo>
                  <a:lnTo>
                    <a:pt x="385" y="594"/>
                  </a:lnTo>
                  <a:lnTo>
                    <a:pt x="385" y="594"/>
                  </a:lnTo>
                  <a:lnTo>
                    <a:pt x="381" y="594"/>
                  </a:lnTo>
                  <a:lnTo>
                    <a:pt x="381" y="594"/>
                  </a:lnTo>
                  <a:lnTo>
                    <a:pt x="378" y="594"/>
                  </a:lnTo>
                  <a:lnTo>
                    <a:pt x="376" y="594"/>
                  </a:lnTo>
                  <a:lnTo>
                    <a:pt x="376" y="594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74" y="596"/>
                  </a:lnTo>
                  <a:lnTo>
                    <a:pt x="374" y="596"/>
                  </a:lnTo>
                  <a:lnTo>
                    <a:pt x="374" y="596"/>
                  </a:lnTo>
                  <a:lnTo>
                    <a:pt x="374" y="599"/>
                  </a:lnTo>
                  <a:lnTo>
                    <a:pt x="374" y="599"/>
                  </a:lnTo>
                  <a:lnTo>
                    <a:pt x="374" y="599"/>
                  </a:lnTo>
                  <a:lnTo>
                    <a:pt x="371" y="599"/>
                  </a:lnTo>
                  <a:lnTo>
                    <a:pt x="371" y="599"/>
                  </a:lnTo>
                  <a:lnTo>
                    <a:pt x="371" y="601"/>
                  </a:lnTo>
                  <a:lnTo>
                    <a:pt x="371" y="603"/>
                  </a:lnTo>
                  <a:lnTo>
                    <a:pt x="369" y="603"/>
                  </a:lnTo>
                  <a:lnTo>
                    <a:pt x="366" y="603"/>
                  </a:lnTo>
                  <a:lnTo>
                    <a:pt x="364" y="606"/>
                  </a:lnTo>
                  <a:lnTo>
                    <a:pt x="364" y="606"/>
                  </a:lnTo>
                  <a:lnTo>
                    <a:pt x="364" y="606"/>
                  </a:lnTo>
                  <a:lnTo>
                    <a:pt x="364" y="606"/>
                  </a:lnTo>
                  <a:lnTo>
                    <a:pt x="364" y="606"/>
                  </a:lnTo>
                  <a:lnTo>
                    <a:pt x="362" y="606"/>
                  </a:lnTo>
                  <a:lnTo>
                    <a:pt x="362" y="606"/>
                  </a:lnTo>
                  <a:lnTo>
                    <a:pt x="362" y="606"/>
                  </a:lnTo>
                  <a:lnTo>
                    <a:pt x="362" y="608"/>
                  </a:lnTo>
                  <a:lnTo>
                    <a:pt x="359" y="608"/>
                  </a:lnTo>
                  <a:lnTo>
                    <a:pt x="359" y="610"/>
                  </a:lnTo>
                  <a:lnTo>
                    <a:pt x="357" y="613"/>
                  </a:lnTo>
                  <a:lnTo>
                    <a:pt x="357" y="613"/>
                  </a:lnTo>
                  <a:lnTo>
                    <a:pt x="357" y="615"/>
                  </a:lnTo>
                  <a:lnTo>
                    <a:pt x="357" y="615"/>
                  </a:lnTo>
                  <a:lnTo>
                    <a:pt x="359" y="615"/>
                  </a:lnTo>
                  <a:lnTo>
                    <a:pt x="359" y="615"/>
                  </a:lnTo>
                  <a:lnTo>
                    <a:pt x="362" y="615"/>
                  </a:lnTo>
                  <a:lnTo>
                    <a:pt x="362" y="615"/>
                  </a:lnTo>
                  <a:lnTo>
                    <a:pt x="362" y="618"/>
                  </a:lnTo>
                  <a:lnTo>
                    <a:pt x="362" y="618"/>
                  </a:lnTo>
                  <a:lnTo>
                    <a:pt x="362" y="620"/>
                  </a:lnTo>
                  <a:lnTo>
                    <a:pt x="362" y="620"/>
                  </a:lnTo>
                  <a:lnTo>
                    <a:pt x="362" y="620"/>
                  </a:lnTo>
                  <a:lnTo>
                    <a:pt x="364" y="622"/>
                  </a:lnTo>
                  <a:lnTo>
                    <a:pt x="371" y="622"/>
                  </a:lnTo>
                  <a:lnTo>
                    <a:pt x="378" y="622"/>
                  </a:lnTo>
                  <a:lnTo>
                    <a:pt x="381" y="622"/>
                  </a:lnTo>
                  <a:lnTo>
                    <a:pt x="383" y="622"/>
                  </a:lnTo>
                  <a:lnTo>
                    <a:pt x="385" y="622"/>
                  </a:lnTo>
                  <a:lnTo>
                    <a:pt x="388" y="620"/>
                  </a:lnTo>
                  <a:lnTo>
                    <a:pt x="390" y="620"/>
                  </a:lnTo>
                  <a:lnTo>
                    <a:pt x="390" y="620"/>
                  </a:lnTo>
                  <a:lnTo>
                    <a:pt x="390" y="618"/>
                  </a:lnTo>
                  <a:lnTo>
                    <a:pt x="390" y="618"/>
                  </a:lnTo>
                  <a:lnTo>
                    <a:pt x="390" y="618"/>
                  </a:lnTo>
                  <a:lnTo>
                    <a:pt x="390" y="618"/>
                  </a:lnTo>
                  <a:lnTo>
                    <a:pt x="390" y="615"/>
                  </a:lnTo>
                  <a:lnTo>
                    <a:pt x="392" y="615"/>
                  </a:lnTo>
                  <a:lnTo>
                    <a:pt x="392" y="615"/>
                  </a:lnTo>
                  <a:lnTo>
                    <a:pt x="392" y="613"/>
                  </a:lnTo>
                  <a:lnTo>
                    <a:pt x="395" y="613"/>
                  </a:lnTo>
                  <a:lnTo>
                    <a:pt x="395" y="613"/>
                  </a:lnTo>
                  <a:lnTo>
                    <a:pt x="395" y="615"/>
                  </a:lnTo>
                  <a:lnTo>
                    <a:pt x="395" y="615"/>
                  </a:lnTo>
                  <a:lnTo>
                    <a:pt x="395" y="615"/>
                  </a:lnTo>
                  <a:close/>
                  <a:moveTo>
                    <a:pt x="409" y="646"/>
                  </a:moveTo>
                  <a:lnTo>
                    <a:pt x="409" y="644"/>
                  </a:lnTo>
                  <a:lnTo>
                    <a:pt x="409" y="644"/>
                  </a:lnTo>
                  <a:lnTo>
                    <a:pt x="409" y="644"/>
                  </a:lnTo>
                  <a:lnTo>
                    <a:pt x="407" y="644"/>
                  </a:lnTo>
                  <a:lnTo>
                    <a:pt x="407" y="641"/>
                  </a:lnTo>
                  <a:lnTo>
                    <a:pt x="404" y="641"/>
                  </a:lnTo>
                  <a:lnTo>
                    <a:pt x="402" y="641"/>
                  </a:lnTo>
                  <a:lnTo>
                    <a:pt x="402" y="644"/>
                  </a:lnTo>
                  <a:lnTo>
                    <a:pt x="402" y="644"/>
                  </a:lnTo>
                  <a:lnTo>
                    <a:pt x="402" y="646"/>
                  </a:lnTo>
                  <a:lnTo>
                    <a:pt x="402" y="648"/>
                  </a:lnTo>
                  <a:lnTo>
                    <a:pt x="407" y="648"/>
                  </a:lnTo>
                  <a:lnTo>
                    <a:pt x="407" y="648"/>
                  </a:lnTo>
                  <a:lnTo>
                    <a:pt x="407" y="648"/>
                  </a:lnTo>
                  <a:lnTo>
                    <a:pt x="407" y="648"/>
                  </a:lnTo>
                  <a:lnTo>
                    <a:pt x="407" y="651"/>
                  </a:lnTo>
                  <a:lnTo>
                    <a:pt x="409" y="651"/>
                  </a:lnTo>
                  <a:lnTo>
                    <a:pt x="409" y="651"/>
                  </a:lnTo>
                  <a:lnTo>
                    <a:pt x="409" y="651"/>
                  </a:lnTo>
                  <a:lnTo>
                    <a:pt x="409" y="648"/>
                  </a:lnTo>
                  <a:lnTo>
                    <a:pt x="409" y="648"/>
                  </a:lnTo>
                  <a:lnTo>
                    <a:pt x="409" y="648"/>
                  </a:lnTo>
                  <a:lnTo>
                    <a:pt x="409" y="646"/>
                  </a:lnTo>
                  <a:lnTo>
                    <a:pt x="409" y="646"/>
                  </a:lnTo>
                  <a:close/>
                  <a:moveTo>
                    <a:pt x="352" y="644"/>
                  </a:moveTo>
                  <a:lnTo>
                    <a:pt x="352" y="644"/>
                  </a:lnTo>
                  <a:lnTo>
                    <a:pt x="352" y="641"/>
                  </a:lnTo>
                  <a:lnTo>
                    <a:pt x="352" y="641"/>
                  </a:lnTo>
                  <a:lnTo>
                    <a:pt x="350" y="641"/>
                  </a:lnTo>
                  <a:lnTo>
                    <a:pt x="350" y="639"/>
                  </a:lnTo>
                  <a:lnTo>
                    <a:pt x="350" y="639"/>
                  </a:lnTo>
                  <a:lnTo>
                    <a:pt x="350" y="639"/>
                  </a:lnTo>
                  <a:lnTo>
                    <a:pt x="347" y="639"/>
                  </a:lnTo>
                  <a:lnTo>
                    <a:pt x="347" y="639"/>
                  </a:lnTo>
                  <a:lnTo>
                    <a:pt x="347" y="639"/>
                  </a:lnTo>
                  <a:lnTo>
                    <a:pt x="347" y="641"/>
                  </a:lnTo>
                  <a:lnTo>
                    <a:pt x="347" y="641"/>
                  </a:lnTo>
                  <a:lnTo>
                    <a:pt x="347" y="641"/>
                  </a:lnTo>
                  <a:lnTo>
                    <a:pt x="345" y="641"/>
                  </a:lnTo>
                  <a:lnTo>
                    <a:pt x="343" y="644"/>
                  </a:lnTo>
                  <a:lnTo>
                    <a:pt x="343" y="644"/>
                  </a:lnTo>
                  <a:lnTo>
                    <a:pt x="343" y="644"/>
                  </a:lnTo>
                  <a:lnTo>
                    <a:pt x="340" y="644"/>
                  </a:lnTo>
                  <a:lnTo>
                    <a:pt x="340" y="644"/>
                  </a:lnTo>
                  <a:lnTo>
                    <a:pt x="340" y="646"/>
                  </a:lnTo>
                  <a:lnTo>
                    <a:pt x="345" y="648"/>
                  </a:lnTo>
                  <a:lnTo>
                    <a:pt x="345" y="648"/>
                  </a:lnTo>
                  <a:lnTo>
                    <a:pt x="347" y="648"/>
                  </a:lnTo>
                  <a:lnTo>
                    <a:pt x="347" y="648"/>
                  </a:lnTo>
                  <a:lnTo>
                    <a:pt x="347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0" y="648"/>
                  </a:lnTo>
                  <a:lnTo>
                    <a:pt x="352" y="648"/>
                  </a:lnTo>
                  <a:lnTo>
                    <a:pt x="352" y="648"/>
                  </a:lnTo>
                  <a:lnTo>
                    <a:pt x="352" y="648"/>
                  </a:lnTo>
                  <a:lnTo>
                    <a:pt x="352" y="646"/>
                  </a:lnTo>
                  <a:lnTo>
                    <a:pt x="352" y="646"/>
                  </a:lnTo>
                  <a:lnTo>
                    <a:pt x="352" y="646"/>
                  </a:lnTo>
                  <a:lnTo>
                    <a:pt x="352" y="646"/>
                  </a:lnTo>
                  <a:lnTo>
                    <a:pt x="352" y="646"/>
                  </a:lnTo>
                  <a:lnTo>
                    <a:pt x="352" y="644"/>
                  </a:lnTo>
                  <a:lnTo>
                    <a:pt x="352" y="644"/>
                  </a:lnTo>
                  <a:lnTo>
                    <a:pt x="352" y="644"/>
                  </a:lnTo>
                  <a:lnTo>
                    <a:pt x="352" y="644"/>
                  </a:lnTo>
                  <a:close/>
                  <a:moveTo>
                    <a:pt x="357" y="589"/>
                  </a:moveTo>
                  <a:lnTo>
                    <a:pt x="357" y="589"/>
                  </a:lnTo>
                  <a:lnTo>
                    <a:pt x="359" y="589"/>
                  </a:lnTo>
                  <a:lnTo>
                    <a:pt x="359" y="589"/>
                  </a:lnTo>
                  <a:lnTo>
                    <a:pt x="362" y="589"/>
                  </a:lnTo>
                  <a:lnTo>
                    <a:pt x="362" y="587"/>
                  </a:lnTo>
                  <a:lnTo>
                    <a:pt x="364" y="587"/>
                  </a:lnTo>
                  <a:lnTo>
                    <a:pt x="366" y="584"/>
                  </a:lnTo>
                  <a:lnTo>
                    <a:pt x="366" y="584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6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69" y="580"/>
                  </a:lnTo>
                  <a:lnTo>
                    <a:pt x="369" y="580"/>
                  </a:lnTo>
                  <a:lnTo>
                    <a:pt x="369" y="577"/>
                  </a:lnTo>
                  <a:lnTo>
                    <a:pt x="369" y="575"/>
                  </a:lnTo>
                  <a:lnTo>
                    <a:pt x="371" y="573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68"/>
                  </a:lnTo>
                  <a:lnTo>
                    <a:pt x="369" y="563"/>
                  </a:lnTo>
                  <a:lnTo>
                    <a:pt x="369" y="561"/>
                  </a:lnTo>
                  <a:lnTo>
                    <a:pt x="369" y="561"/>
                  </a:lnTo>
                  <a:lnTo>
                    <a:pt x="371" y="558"/>
                  </a:lnTo>
                  <a:lnTo>
                    <a:pt x="371" y="558"/>
                  </a:lnTo>
                  <a:lnTo>
                    <a:pt x="371" y="556"/>
                  </a:lnTo>
                  <a:lnTo>
                    <a:pt x="371" y="556"/>
                  </a:lnTo>
                  <a:lnTo>
                    <a:pt x="371" y="556"/>
                  </a:lnTo>
                  <a:lnTo>
                    <a:pt x="371" y="554"/>
                  </a:lnTo>
                  <a:lnTo>
                    <a:pt x="371" y="554"/>
                  </a:lnTo>
                  <a:lnTo>
                    <a:pt x="371" y="551"/>
                  </a:lnTo>
                  <a:lnTo>
                    <a:pt x="371" y="551"/>
                  </a:lnTo>
                  <a:lnTo>
                    <a:pt x="371" y="549"/>
                  </a:lnTo>
                  <a:lnTo>
                    <a:pt x="371" y="547"/>
                  </a:lnTo>
                  <a:lnTo>
                    <a:pt x="371" y="544"/>
                  </a:lnTo>
                  <a:lnTo>
                    <a:pt x="371" y="544"/>
                  </a:lnTo>
                  <a:lnTo>
                    <a:pt x="369" y="547"/>
                  </a:lnTo>
                  <a:lnTo>
                    <a:pt x="369" y="547"/>
                  </a:lnTo>
                  <a:lnTo>
                    <a:pt x="369" y="544"/>
                  </a:lnTo>
                  <a:lnTo>
                    <a:pt x="369" y="544"/>
                  </a:lnTo>
                  <a:lnTo>
                    <a:pt x="369" y="544"/>
                  </a:lnTo>
                  <a:lnTo>
                    <a:pt x="369" y="544"/>
                  </a:lnTo>
                  <a:lnTo>
                    <a:pt x="369" y="544"/>
                  </a:lnTo>
                  <a:lnTo>
                    <a:pt x="371" y="542"/>
                  </a:lnTo>
                  <a:lnTo>
                    <a:pt x="371" y="539"/>
                  </a:lnTo>
                  <a:lnTo>
                    <a:pt x="371" y="539"/>
                  </a:lnTo>
                  <a:lnTo>
                    <a:pt x="371" y="537"/>
                  </a:lnTo>
                  <a:lnTo>
                    <a:pt x="371" y="537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71" y="535"/>
                  </a:lnTo>
                  <a:lnTo>
                    <a:pt x="369" y="535"/>
                  </a:lnTo>
                  <a:lnTo>
                    <a:pt x="366" y="537"/>
                  </a:lnTo>
                  <a:lnTo>
                    <a:pt x="366" y="539"/>
                  </a:lnTo>
                  <a:lnTo>
                    <a:pt x="366" y="539"/>
                  </a:lnTo>
                  <a:lnTo>
                    <a:pt x="366" y="542"/>
                  </a:lnTo>
                  <a:lnTo>
                    <a:pt x="366" y="542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6" y="544"/>
                  </a:lnTo>
                  <a:lnTo>
                    <a:pt x="364" y="544"/>
                  </a:lnTo>
                  <a:lnTo>
                    <a:pt x="364" y="544"/>
                  </a:lnTo>
                  <a:lnTo>
                    <a:pt x="364" y="544"/>
                  </a:lnTo>
                  <a:lnTo>
                    <a:pt x="364" y="547"/>
                  </a:lnTo>
                  <a:lnTo>
                    <a:pt x="364" y="547"/>
                  </a:lnTo>
                  <a:lnTo>
                    <a:pt x="364" y="549"/>
                  </a:lnTo>
                  <a:lnTo>
                    <a:pt x="364" y="549"/>
                  </a:lnTo>
                  <a:lnTo>
                    <a:pt x="364" y="551"/>
                  </a:lnTo>
                  <a:lnTo>
                    <a:pt x="359" y="561"/>
                  </a:lnTo>
                  <a:lnTo>
                    <a:pt x="359" y="563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2" y="573"/>
                  </a:lnTo>
                  <a:lnTo>
                    <a:pt x="352" y="573"/>
                  </a:lnTo>
                  <a:lnTo>
                    <a:pt x="355" y="575"/>
                  </a:lnTo>
                  <a:lnTo>
                    <a:pt x="352" y="575"/>
                  </a:lnTo>
                  <a:lnTo>
                    <a:pt x="352" y="575"/>
                  </a:lnTo>
                  <a:lnTo>
                    <a:pt x="352" y="575"/>
                  </a:lnTo>
                  <a:lnTo>
                    <a:pt x="352" y="577"/>
                  </a:lnTo>
                  <a:lnTo>
                    <a:pt x="352" y="577"/>
                  </a:lnTo>
                  <a:lnTo>
                    <a:pt x="347" y="582"/>
                  </a:lnTo>
                  <a:lnTo>
                    <a:pt x="347" y="584"/>
                  </a:lnTo>
                  <a:lnTo>
                    <a:pt x="347" y="584"/>
                  </a:lnTo>
                  <a:lnTo>
                    <a:pt x="345" y="587"/>
                  </a:lnTo>
                  <a:lnTo>
                    <a:pt x="343" y="591"/>
                  </a:lnTo>
                  <a:lnTo>
                    <a:pt x="343" y="594"/>
                  </a:lnTo>
                  <a:lnTo>
                    <a:pt x="343" y="594"/>
                  </a:lnTo>
                  <a:lnTo>
                    <a:pt x="340" y="596"/>
                  </a:lnTo>
                  <a:lnTo>
                    <a:pt x="338" y="599"/>
                  </a:lnTo>
                  <a:lnTo>
                    <a:pt x="338" y="599"/>
                  </a:lnTo>
                  <a:lnTo>
                    <a:pt x="338" y="601"/>
                  </a:lnTo>
                  <a:lnTo>
                    <a:pt x="338" y="601"/>
                  </a:lnTo>
                  <a:lnTo>
                    <a:pt x="338" y="603"/>
                  </a:lnTo>
                  <a:lnTo>
                    <a:pt x="338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6" y="606"/>
                  </a:lnTo>
                  <a:lnTo>
                    <a:pt x="336" y="606"/>
                  </a:lnTo>
                  <a:lnTo>
                    <a:pt x="338" y="606"/>
                  </a:lnTo>
                  <a:lnTo>
                    <a:pt x="338" y="606"/>
                  </a:lnTo>
                  <a:lnTo>
                    <a:pt x="336" y="608"/>
                  </a:lnTo>
                  <a:lnTo>
                    <a:pt x="336" y="613"/>
                  </a:lnTo>
                  <a:lnTo>
                    <a:pt x="331" y="627"/>
                  </a:lnTo>
                  <a:lnTo>
                    <a:pt x="331" y="629"/>
                  </a:lnTo>
                  <a:lnTo>
                    <a:pt x="333" y="632"/>
                  </a:lnTo>
                  <a:lnTo>
                    <a:pt x="333" y="632"/>
                  </a:lnTo>
                  <a:lnTo>
                    <a:pt x="333" y="632"/>
                  </a:lnTo>
                  <a:lnTo>
                    <a:pt x="333" y="632"/>
                  </a:lnTo>
                  <a:lnTo>
                    <a:pt x="336" y="632"/>
                  </a:lnTo>
                  <a:lnTo>
                    <a:pt x="338" y="629"/>
                  </a:lnTo>
                  <a:lnTo>
                    <a:pt x="338" y="627"/>
                  </a:lnTo>
                  <a:lnTo>
                    <a:pt x="338" y="627"/>
                  </a:lnTo>
                  <a:lnTo>
                    <a:pt x="338" y="627"/>
                  </a:lnTo>
                  <a:lnTo>
                    <a:pt x="340" y="625"/>
                  </a:lnTo>
                  <a:lnTo>
                    <a:pt x="340" y="625"/>
                  </a:lnTo>
                  <a:lnTo>
                    <a:pt x="340" y="625"/>
                  </a:lnTo>
                  <a:lnTo>
                    <a:pt x="343" y="622"/>
                  </a:lnTo>
                  <a:lnTo>
                    <a:pt x="343" y="620"/>
                  </a:lnTo>
                  <a:lnTo>
                    <a:pt x="347" y="608"/>
                  </a:lnTo>
                  <a:lnTo>
                    <a:pt x="347" y="608"/>
                  </a:lnTo>
                  <a:lnTo>
                    <a:pt x="347" y="608"/>
                  </a:lnTo>
                  <a:lnTo>
                    <a:pt x="347" y="608"/>
                  </a:lnTo>
                  <a:lnTo>
                    <a:pt x="347" y="608"/>
                  </a:lnTo>
                  <a:lnTo>
                    <a:pt x="347" y="606"/>
                  </a:lnTo>
                  <a:lnTo>
                    <a:pt x="350" y="603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9"/>
                  </a:lnTo>
                  <a:lnTo>
                    <a:pt x="350" y="596"/>
                  </a:lnTo>
                  <a:lnTo>
                    <a:pt x="352" y="596"/>
                  </a:lnTo>
                  <a:lnTo>
                    <a:pt x="352" y="596"/>
                  </a:lnTo>
                  <a:lnTo>
                    <a:pt x="352" y="596"/>
                  </a:lnTo>
                  <a:lnTo>
                    <a:pt x="352" y="594"/>
                  </a:lnTo>
                  <a:lnTo>
                    <a:pt x="352" y="594"/>
                  </a:lnTo>
                  <a:lnTo>
                    <a:pt x="352" y="594"/>
                  </a:lnTo>
                  <a:lnTo>
                    <a:pt x="357" y="591"/>
                  </a:lnTo>
                  <a:lnTo>
                    <a:pt x="357" y="589"/>
                  </a:lnTo>
                  <a:close/>
                  <a:moveTo>
                    <a:pt x="423" y="584"/>
                  </a:moveTo>
                  <a:lnTo>
                    <a:pt x="423" y="584"/>
                  </a:lnTo>
                  <a:lnTo>
                    <a:pt x="423" y="584"/>
                  </a:lnTo>
                  <a:lnTo>
                    <a:pt x="423" y="587"/>
                  </a:lnTo>
                  <a:lnTo>
                    <a:pt x="426" y="589"/>
                  </a:lnTo>
                  <a:lnTo>
                    <a:pt x="426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7"/>
                  </a:lnTo>
                  <a:lnTo>
                    <a:pt x="428" y="587"/>
                  </a:lnTo>
                  <a:lnTo>
                    <a:pt x="428" y="587"/>
                  </a:lnTo>
                  <a:lnTo>
                    <a:pt x="433" y="587"/>
                  </a:lnTo>
                  <a:lnTo>
                    <a:pt x="433" y="587"/>
                  </a:lnTo>
                  <a:lnTo>
                    <a:pt x="435" y="587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5" y="582"/>
                  </a:lnTo>
                  <a:lnTo>
                    <a:pt x="435" y="582"/>
                  </a:lnTo>
                  <a:lnTo>
                    <a:pt x="433" y="582"/>
                  </a:lnTo>
                  <a:lnTo>
                    <a:pt x="433" y="580"/>
                  </a:lnTo>
                  <a:lnTo>
                    <a:pt x="433" y="580"/>
                  </a:lnTo>
                  <a:lnTo>
                    <a:pt x="433" y="582"/>
                  </a:lnTo>
                  <a:lnTo>
                    <a:pt x="433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0" y="577"/>
                  </a:lnTo>
                  <a:lnTo>
                    <a:pt x="430" y="575"/>
                  </a:lnTo>
                  <a:lnTo>
                    <a:pt x="430" y="575"/>
                  </a:lnTo>
                  <a:lnTo>
                    <a:pt x="430" y="575"/>
                  </a:lnTo>
                  <a:lnTo>
                    <a:pt x="430" y="573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28" y="568"/>
                  </a:lnTo>
                  <a:lnTo>
                    <a:pt x="428" y="565"/>
                  </a:lnTo>
                  <a:lnTo>
                    <a:pt x="426" y="565"/>
                  </a:lnTo>
                  <a:lnTo>
                    <a:pt x="426" y="563"/>
                  </a:lnTo>
                  <a:lnTo>
                    <a:pt x="426" y="563"/>
                  </a:lnTo>
                  <a:lnTo>
                    <a:pt x="426" y="563"/>
                  </a:lnTo>
                  <a:lnTo>
                    <a:pt x="421" y="563"/>
                  </a:lnTo>
                  <a:lnTo>
                    <a:pt x="421" y="561"/>
                  </a:lnTo>
                  <a:lnTo>
                    <a:pt x="421" y="558"/>
                  </a:lnTo>
                  <a:lnTo>
                    <a:pt x="421" y="556"/>
                  </a:lnTo>
                  <a:lnTo>
                    <a:pt x="423" y="551"/>
                  </a:lnTo>
                  <a:lnTo>
                    <a:pt x="423" y="549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1" y="539"/>
                  </a:lnTo>
                  <a:lnTo>
                    <a:pt x="421" y="539"/>
                  </a:lnTo>
                  <a:lnTo>
                    <a:pt x="421" y="539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5"/>
                  </a:lnTo>
                  <a:lnTo>
                    <a:pt x="421" y="535"/>
                  </a:lnTo>
                  <a:lnTo>
                    <a:pt x="421" y="537"/>
                  </a:lnTo>
                  <a:lnTo>
                    <a:pt x="421" y="537"/>
                  </a:lnTo>
                  <a:lnTo>
                    <a:pt x="421" y="537"/>
                  </a:lnTo>
                  <a:lnTo>
                    <a:pt x="421" y="535"/>
                  </a:lnTo>
                  <a:lnTo>
                    <a:pt x="421" y="535"/>
                  </a:lnTo>
                  <a:lnTo>
                    <a:pt x="421" y="535"/>
                  </a:lnTo>
                  <a:lnTo>
                    <a:pt x="421" y="535"/>
                  </a:lnTo>
                  <a:lnTo>
                    <a:pt x="418" y="535"/>
                  </a:lnTo>
                  <a:lnTo>
                    <a:pt x="418" y="535"/>
                  </a:lnTo>
                  <a:lnTo>
                    <a:pt x="418" y="535"/>
                  </a:lnTo>
                  <a:lnTo>
                    <a:pt x="418" y="535"/>
                  </a:lnTo>
                  <a:lnTo>
                    <a:pt x="418" y="535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3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8"/>
                  </a:lnTo>
                  <a:lnTo>
                    <a:pt x="418" y="528"/>
                  </a:lnTo>
                  <a:lnTo>
                    <a:pt x="418" y="528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6" y="525"/>
                  </a:lnTo>
                  <a:lnTo>
                    <a:pt x="414" y="525"/>
                  </a:lnTo>
                  <a:lnTo>
                    <a:pt x="414" y="525"/>
                  </a:lnTo>
                  <a:lnTo>
                    <a:pt x="414" y="525"/>
                  </a:lnTo>
                  <a:lnTo>
                    <a:pt x="414" y="525"/>
                  </a:lnTo>
                  <a:lnTo>
                    <a:pt x="414" y="525"/>
                  </a:lnTo>
                  <a:lnTo>
                    <a:pt x="411" y="525"/>
                  </a:lnTo>
                  <a:lnTo>
                    <a:pt x="411" y="525"/>
                  </a:lnTo>
                  <a:lnTo>
                    <a:pt x="411" y="525"/>
                  </a:lnTo>
                  <a:lnTo>
                    <a:pt x="409" y="528"/>
                  </a:lnTo>
                  <a:lnTo>
                    <a:pt x="407" y="530"/>
                  </a:lnTo>
                  <a:lnTo>
                    <a:pt x="404" y="532"/>
                  </a:lnTo>
                  <a:lnTo>
                    <a:pt x="404" y="532"/>
                  </a:lnTo>
                  <a:lnTo>
                    <a:pt x="402" y="532"/>
                  </a:lnTo>
                  <a:lnTo>
                    <a:pt x="400" y="532"/>
                  </a:lnTo>
                  <a:lnTo>
                    <a:pt x="397" y="530"/>
                  </a:lnTo>
                  <a:lnTo>
                    <a:pt x="397" y="528"/>
                  </a:lnTo>
                  <a:lnTo>
                    <a:pt x="395" y="525"/>
                  </a:lnTo>
                  <a:lnTo>
                    <a:pt x="395" y="525"/>
                  </a:lnTo>
                  <a:lnTo>
                    <a:pt x="392" y="525"/>
                  </a:lnTo>
                  <a:lnTo>
                    <a:pt x="392" y="525"/>
                  </a:lnTo>
                  <a:lnTo>
                    <a:pt x="392" y="528"/>
                  </a:lnTo>
                  <a:lnTo>
                    <a:pt x="390" y="525"/>
                  </a:lnTo>
                  <a:lnTo>
                    <a:pt x="390" y="523"/>
                  </a:lnTo>
                  <a:lnTo>
                    <a:pt x="388" y="521"/>
                  </a:lnTo>
                  <a:lnTo>
                    <a:pt x="385" y="518"/>
                  </a:lnTo>
                  <a:lnTo>
                    <a:pt x="385" y="518"/>
                  </a:lnTo>
                  <a:lnTo>
                    <a:pt x="385" y="518"/>
                  </a:lnTo>
                  <a:lnTo>
                    <a:pt x="383" y="521"/>
                  </a:lnTo>
                  <a:lnTo>
                    <a:pt x="383" y="521"/>
                  </a:lnTo>
                  <a:lnTo>
                    <a:pt x="383" y="521"/>
                  </a:lnTo>
                  <a:lnTo>
                    <a:pt x="383" y="523"/>
                  </a:lnTo>
                  <a:lnTo>
                    <a:pt x="385" y="525"/>
                  </a:lnTo>
                  <a:lnTo>
                    <a:pt x="385" y="525"/>
                  </a:lnTo>
                  <a:lnTo>
                    <a:pt x="385" y="525"/>
                  </a:lnTo>
                  <a:lnTo>
                    <a:pt x="385" y="528"/>
                  </a:lnTo>
                  <a:lnTo>
                    <a:pt x="385" y="528"/>
                  </a:lnTo>
                  <a:lnTo>
                    <a:pt x="385" y="528"/>
                  </a:lnTo>
                  <a:lnTo>
                    <a:pt x="385" y="528"/>
                  </a:lnTo>
                  <a:lnTo>
                    <a:pt x="385" y="528"/>
                  </a:lnTo>
                  <a:lnTo>
                    <a:pt x="388" y="528"/>
                  </a:lnTo>
                  <a:lnTo>
                    <a:pt x="388" y="530"/>
                  </a:lnTo>
                  <a:lnTo>
                    <a:pt x="385" y="530"/>
                  </a:lnTo>
                  <a:lnTo>
                    <a:pt x="385" y="530"/>
                  </a:lnTo>
                  <a:lnTo>
                    <a:pt x="385" y="530"/>
                  </a:lnTo>
                  <a:lnTo>
                    <a:pt x="388" y="532"/>
                  </a:lnTo>
                  <a:lnTo>
                    <a:pt x="388" y="532"/>
                  </a:lnTo>
                  <a:lnTo>
                    <a:pt x="390" y="532"/>
                  </a:lnTo>
                  <a:lnTo>
                    <a:pt x="390" y="537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88" y="544"/>
                  </a:lnTo>
                  <a:lnTo>
                    <a:pt x="388" y="544"/>
                  </a:lnTo>
                  <a:lnTo>
                    <a:pt x="388" y="544"/>
                  </a:lnTo>
                  <a:lnTo>
                    <a:pt x="388" y="547"/>
                  </a:lnTo>
                  <a:lnTo>
                    <a:pt x="388" y="547"/>
                  </a:lnTo>
                  <a:lnTo>
                    <a:pt x="390" y="547"/>
                  </a:lnTo>
                  <a:lnTo>
                    <a:pt x="390" y="547"/>
                  </a:lnTo>
                  <a:lnTo>
                    <a:pt x="390" y="549"/>
                  </a:lnTo>
                  <a:lnTo>
                    <a:pt x="390" y="549"/>
                  </a:lnTo>
                  <a:lnTo>
                    <a:pt x="388" y="551"/>
                  </a:lnTo>
                  <a:lnTo>
                    <a:pt x="388" y="551"/>
                  </a:lnTo>
                  <a:lnTo>
                    <a:pt x="388" y="551"/>
                  </a:lnTo>
                  <a:lnTo>
                    <a:pt x="388" y="551"/>
                  </a:lnTo>
                  <a:lnTo>
                    <a:pt x="390" y="551"/>
                  </a:lnTo>
                  <a:lnTo>
                    <a:pt x="390" y="551"/>
                  </a:lnTo>
                  <a:lnTo>
                    <a:pt x="390" y="551"/>
                  </a:lnTo>
                  <a:lnTo>
                    <a:pt x="390" y="551"/>
                  </a:lnTo>
                  <a:lnTo>
                    <a:pt x="390" y="554"/>
                  </a:lnTo>
                  <a:lnTo>
                    <a:pt x="392" y="554"/>
                  </a:lnTo>
                  <a:lnTo>
                    <a:pt x="392" y="554"/>
                  </a:lnTo>
                  <a:lnTo>
                    <a:pt x="392" y="554"/>
                  </a:lnTo>
                  <a:lnTo>
                    <a:pt x="395" y="556"/>
                  </a:lnTo>
                  <a:lnTo>
                    <a:pt x="395" y="556"/>
                  </a:lnTo>
                  <a:lnTo>
                    <a:pt x="395" y="556"/>
                  </a:lnTo>
                  <a:lnTo>
                    <a:pt x="397" y="554"/>
                  </a:lnTo>
                  <a:lnTo>
                    <a:pt x="397" y="554"/>
                  </a:lnTo>
                  <a:lnTo>
                    <a:pt x="397" y="551"/>
                  </a:lnTo>
                  <a:lnTo>
                    <a:pt x="397" y="551"/>
                  </a:lnTo>
                  <a:lnTo>
                    <a:pt x="397" y="551"/>
                  </a:lnTo>
                  <a:lnTo>
                    <a:pt x="397" y="549"/>
                  </a:lnTo>
                  <a:lnTo>
                    <a:pt x="397" y="549"/>
                  </a:lnTo>
                  <a:lnTo>
                    <a:pt x="397" y="549"/>
                  </a:lnTo>
                  <a:lnTo>
                    <a:pt x="400" y="549"/>
                  </a:lnTo>
                  <a:lnTo>
                    <a:pt x="400" y="549"/>
                  </a:lnTo>
                  <a:lnTo>
                    <a:pt x="402" y="549"/>
                  </a:lnTo>
                  <a:lnTo>
                    <a:pt x="402" y="549"/>
                  </a:lnTo>
                  <a:lnTo>
                    <a:pt x="402" y="549"/>
                  </a:lnTo>
                  <a:lnTo>
                    <a:pt x="404" y="551"/>
                  </a:lnTo>
                  <a:lnTo>
                    <a:pt x="404" y="554"/>
                  </a:lnTo>
                  <a:lnTo>
                    <a:pt x="407" y="554"/>
                  </a:lnTo>
                  <a:lnTo>
                    <a:pt x="407" y="556"/>
                  </a:lnTo>
                  <a:lnTo>
                    <a:pt x="407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09" y="563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3"/>
                  </a:lnTo>
                  <a:lnTo>
                    <a:pt x="409" y="573"/>
                  </a:lnTo>
                  <a:lnTo>
                    <a:pt x="407" y="575"/>
                  </a:lnTo>
                  <a:lnTo>
                    <a:pt x="407" y="575"/>
                  </a:lnTo>
                  <a:lnTo>
                    <a:pt x="407" y="575"/>
                  </a:lnTo>
                  <a:lnTo>
                    <a:pt x="407" y="577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7" y="582"/>
                  </a:lnTo>
                  <a:lnTo>
                    <a:pt x="409" y="582"/>
                  </a:lnTo>
                  <a:lnTo>
                    <a:pt x="409" y="582"/>
                  </a:lnTo>
                  <a:lnTo>
                    <a:pt x="409" y="584"/>
                  </a:lnTo>
                  <a:lnTo>
                    <a:pt x="409" y="584"/>
                  </a:lnTo>
                  <a:lnTo>
                    <a:pt x="409" y="587"/>
                  </a:lnTo>
                  <a:lnTo>
                    <a:pt x="409" y="589"/>
                  </a:lnTo>
                  <a:lnTo>
                    <a:pt x="409" y="591"/>
                  </a:lnTo>
                  <a:lnTo>
                    <a:pt x="409" y="594"/>
                  </a:lnTo>
                  <a:lnTo>
                    <a:pt x="409" y="594"/>
                  </a:lnTo>
                  <a:lnTo>
                    <a:pt x="411" y="594"/>
                  </a:lnTo>
                  <a:lnTo>
                    <a:pt x="414" y="594"/>
                  </a:lnTo>
                  <a:lnTo>
                    <a:pt x="414" y="594"/>
                  </a:lnTo>
                  <a:lnTo>
                    <a:pt x="414" y="594"/>
                  </a:lnTo>
                  <a:lnTo>
                    <a:pt x="416" y="596"/>
                  </a:lnTo>
                  <a:lnTo>
                    <a:pt x="416" y="596"/>
                  </a:lnTo>
                  <a:lnTo>
                    <a:pt x="416" y="596"/>
                  </a:lnTo>
                  <a:lnTo>
                    <a:pt x="416" y="596"/>
                  </a:lnTo>
                  <a:lnTo>
                    <a:pt x="418" y="596"/>
                  </a:lnTo>
                  <a:lnTo>
                    <a:pt x="418" y="599"/>
                  </a:lnTo>
                  <a:lnTo>
                    <a:pt x="418" y="599"/>
                  </a:lnTo>
                  <a:lnTo>
                    <a:pt x="421" y="601"/>
                  </a:lnTo>
                  <a:lnTo>
                    <a:pt x="421" y="601"/>
                  </a:lnTo>
                  <a:lnTo>
                    <a:pt x="423" y="601"/>
                  </a:lnTo>
                  <a:lnTo>
                    <a:pt x="423" y="599"/>
                  </a:lnTo>
                  <a:lnTo>
                    <a:pt x="421" y="596"/>
                  </a:lnTo>
                  <a:lnTo>
                    <a:pt x="421" y="594"/>
                  </a:lnTo>
                  <a:lnTo>
                    <a:pt x="421" y="591"/>
                  </a:lnTo>
                  <a:lnTo>
                    <a:pt x="421" y="584"/>
                  </a:lnTo>
                  <a:lnTo>
                    <a:pt x="418" y="582"/>
                  </a:lnTo>
                  <a:lnTo>
                    <a:pt x="421" y="582"/>
                  </a:lnTo>
                  <a:lnTo>
                    <a:pt x="421" y="582"/>
                  </a:lnTo>
                  <a:lnTo>
                    <a:pt x="421" y="582"/>
                  </a:lnTo>
                  <a:lnTo>
                    <a:pt x="423" y="582"/>
                  </a:lnTo>
                  <a:lnTo>
                    <a:pt x="423" y="584"/>
                  </a:lnTo>
                  <a:lnTo>
                    <a:pt x="423" y="584"/>
                  </a:lnTo>
                  <a:close/>
                  <a:moveTo>
                    <a:pt x="390" y="466"/>
                  </a:moveTo>
                  <a:lnTo>
                    <a:pt x="388" y="466"/>
                  </a:lnTo>
                  <a:lnTo>
                    <a:pt x="388" y="466"/>
                  </a:lnTo>
                  <a:lnTo>
                    <a:pt x="388" y="466"/>
                  </a:lnTo>
                  <a:lnTo>
                    <a:pt x="388" y="466"/>
                  </a:lnTo>
                  <a:lnTo>
                    <a:pt x="385" y="464"/>
                  </a:lnTo>
                  <a:lnTo>
                    <a:pt x="383" y="464"/>
                  </a:lnTo>
                  <a:lnTo>
                    <a:pt x="383" y="464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3" y="466"/>
                  </a:lnTo>
                  <a:lnTo>
                    <a:pt x="385" y="476"/>
                  </a:lnTo>
                  <a:lnTo>
                    <a:pt x="388" y="483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7"/>
                  </a:lnTo>
                  <a:lnTo>
                    <a:pt x="395" y="490"/>
                  </a:lnTo>
                  <a:lnTo>
                    <a:pt x="397" y="492"/>
                  </a:lnTo>
                  <a:lnTo>
                    <a:pt x="397" y="492"/>
                  </a:lnTo>
                  <a:lnTo>
                    <a:pt x="400" y="492"/>
                  </a:lnTo>
                  <a:lnTo>
                    <a:pt x="402" y="492"/>
                  </a:lnTo>
                  <a:lnTo>
                    <a:pt x="404" y="494"/>
                  </a:lnTo>
                  <a:lnTo>
                    <a:pt x="407" y="497"/>
                  </a:lnTo>
                  <a:lnTo>
                    <a:pt x="407" y="497"/>
                  </a:lnTo>
                  <a:lnTo>
                    <a:pt x="407" y="497"/>
                  </a:lnTo>
                  <a:lnTo>
                    <a:pt x="407" y="499"/>
                  </a:lnTo>
                  <a:lnTo>
                    <a:pt x="407" y="499"/>
                  </a:lnTo>
                  <a:lnTo>
                    <a:pt x="407" y="499"/>
                  </a:lnTo>
                  <a:lnTo>
                    <a:pt x="407" y="499"/>
                  </a:lnTo>
                  <a:lnTo>
                    <a:pt x="409" y="499"/>
                  </a:lnTo>
                  <a:lnTo>
                    <a:pt x="407" y="499"/>
                  </a:lnTo>
                  <a:lnTo>
                    <a:pt x="407" y="502"/>
                  </a:lnTo>
                  <a:lnTo>
                    <a:pt x="409" y="502"/>
                  </a:lnTo>
                  <a:lnTo>
                    <a:pt x="409" y="499"/>
                  </a:lnTo>
                  <a:lnTo>
                    <a:pt x="411" y="499"/>
                  </a:lnTo>
                  <a:lnTo>
                    <a:pt x="411" y="499"/>
                  </a:lnTo>
                  <a:lnTo>
                    <a:pt x="411" y="502"/>
                  </a:lnTo>
                  <a:lnTo>
                    <a:pt x="411" y="502"/>
                  </a:lnTo>
                  <a:lnTo>
                    <a:pt x="411" y="502"/>
                  </a:lnTo>
                  <a:lnTo>
                    <a:pt x="411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2"/>
                  </a:lnTo>
                  <a:lnTo>
                    <a:pt x="409" y="504"/>
                  </a:lnTo>
                  <a:lnTo>
                    <a:pt x="411" y="504"/>
                  </a:lnTo>
                  <a:lnTo>
                    <a:pt x="414" y="509"/>
                  </a:lnTo>
                  <a:lnTo>
                    <a:pt x="416" y="509"/>
                  </a:lnTo>
                  <a:lnTo>
                    <a:pt x="418" y="509"/>
                  </a:lnTo>
                  <a:lnTo>
                    <a:pt x="418" y="509"/>
                  </a:lnTo>
                  <a:lnTo>
                    <a:pt x="421" y="506"/>
                  </a:lnTo>
                  <a:lnTo>
                    <a:pt x="421" y="509"/>
                  </a:lnTo>
                  <a:lnTo>
                    <a:pt x="423" y="509"/>
                  </a:lnTo>
                  <a:lnTo>
                    <a:pt x="423" y="509"/>
                  </a:lnTo>
                  <a:lnTo>
                    <a:pt x="423" y="511"/>
                  </a:lnTo>
                  <a:lnTo>
                    <a:pt x="423" y="511"/>
                  </a:lnTo>
                  <a:lnTo>
                    <a:pt x="421" y="509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3"/>
                  </a:lnTo>
                  <a:lnTo>
                    <a:pt x="421" y="513"/>
                  </a:lnTo>
                  <a:lnTo>
                    <a:pt x="421" y="513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18" y="518"/>
                  </a:lnTo>
                  <a:lnTo>
                    <a:pt x="418" y="518"/>
                  </a:lnTo>
                  <a:lnTo>
                    <a:pt x="418" y="518"/>
                  </a:lnTo>
                  <a:lnTo>
                    <a:pt x="414" y="518"/>
                  </a:lnTo>
                  <a:lnTo>
                    <a:pt x="416" y="518"/>
                  </a:lnTo>
                  <a:lnTo>
                    <a:pt x="416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1" y="521"/>
                  </a:lnTo>
                  <a:lnTo>
                    <a:pt x="411" y="521"/>
                  </a:lnTo>
                  <a:lnTo>
                    <a:pt x="411" y="521"/>
                  </a:lnTo>
                  <a:lnTo>
                    <a:pt x="411" y="523"/>
                  </a:lnTo>
                  <a:lnTo>
                    <a:pt x="411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6" y="523"/>
                  </a:lnTo>
                  <a:lnTo>
                    <a:pt x="416" y="523"/>
                  </a:lnTo>
                  <a:lnTo>
                    <a:pt x="416" y="523"/>
                  </a:lnTo>
                  <a:lnTo>
                    <a:pt x="416" y="523"/>
                  </a:lnTo>
                  <a:lnTo>
                    <a:pt x="418" y="525"/>
                  </a:lnTo>
                  <a:lnTo>
                    <a:pt x="418" y="525"/>
                  </a:lnTo>
                  <a:lnTo>
                    <a:pt x="418" y="525"/>
                  </a:lnTo>
                  <a:lnTo>
                    <a:pt x="418" y="525"/>
                  </a:lnTo>
                  <a:lnTo>
                    <a:pt x="421" y="525"/>
                  </a:lnTo>
                  <a:lnTo>
                    <a:pt x="421" y="525"/>
                  </a:lnTo>
                  <a:lnTo>
                    <a:pt x="421" y="525"/>
                  </a:lnTo>
                  <a:lnTo>
                    <a:pt x="421" y="528"/>
                  </a:lnTo>
                  <a:lnTo>
                    <a:pt x="421" y="528"/>
                  </a:lnTo>
                  <a:lnTo>
                    <a:pt x="421" y="528"/>
                  </a:lnTo>
                  <a:lnTo>
                    <a:pt x="421" y="532"/>
                  </a:lnTo>
                  <a:lnTo>
                    <a:pt x="421" y="532"/>
                  </a:lnTo>
                  <a:lnTo>
                    <a:pt x="423" y="532"/>
                  </a:lnTo>
                  <a:lnTo>
                    <a:pt x="426" y="532"/>
                  </a:lnTo>
                  <a:lnTo>
                    <a:pt x="428" y="532"/>
                  </a:lnTo>
                  <a:lnTo>
                    <a:pt x="430" y="535"/>
                  </a:lnTo>
                  <a:lnTo>
                    <a:pt x="430" y="537"/>
                  </a:lnTo>
                  <a:lnTo>
                    <a:pt x="430" y="539"/>
                  </a:lnTo>
                  <a:lnTo>
                    <a:pt x="430" y="542"/>
                  </a:lnTo>
                  <a:lnTo>
                    <a:pt x="433" y="542"/>
                  </a:lnTo>
                  <a:lnTo>
                    <a:pt x="433" y="542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3" y="544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7" y="539"/>
                  </a:lnTo>
                  <a:lnTo>
                    <a:pt x="437" y="542"/>
                  </a:lnTo>
                  <a:lnTo>
                    <a:pt x="437" y="542"/>
                  </a:lnTo>
                  <a:lnTo>
                    <a:pt x="440" y="542"/>
                  </a:lnTo>
                  <a:lnTo>
                    <a:pt x="440" y="542"/>
                  </a:lnTo>
                  <a:lnTo>
                    <a:pt x="442" y="542"/>
                  </a:lnTo>
                  <a:lnTo>
                    <a:pt x="442" y="542"/>
                  </a:lnTo>
                  <a:lnTo>
                    <a:pt x="442" y="542"/>
                  </a:lnTo>
                  <a:lnTo>
                    <a:pt x="442" y="542"/>
                  </a:lnTo>
                  <a:lnTo>
                    <a:pt x="442" y="544"/>
                  </a:lnTo>
                  <a:lnTo>
                    <a:pt x="442" y="544"/>
                  </a:lnTo>
                  <a:lnTo>
                    <a:pt x="444" y="542"/>
                  </a:lnTo>
                  <a:lnTo>
                    <a:pt x="444" y="542"/>
                  </a:lnTo>
                  <a:lnTo>
                    <a:pt x="444" y="542"/>
                  </a:lnTo>
                  <a:lnTo>
                    <a:pt x="447" y="542"/>
                  </a:lnTo>
                  <a:lnTo>
                    <a:pt x="447" y="544"/>
                  </a:lnTo>
                  <a:lnTo>
                    <a:pt x="447" y="544"/>
                  </a:lnTo>
                  <a:lnTo>
                    <a:pt x="449" y="542"/>
                  </a:lnTo>
                  <a:lnTo>
                    <a:pt x="449" y="542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49" y="539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52" y="542"/>
                  </a:lnTo>
                  <a:lnTo>
                    <a:pt x="454" y="542"/>
                  </a:lnTo>
                  <a:lnTo>
                    <a:pt x="454" y="539"/>
                  </a:lnTo>
                  <a:lnTo>
                    <a:pt x="454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59" y="547"/>
                  </a:lnTo>
                  <a:lnTo>
                    <a:pt x="461" y="547"/>
                  </a:lnTo>
                  <a:lnTo>
                    <a:pt x="461" y="547"/>
                  </a:lnTo>
                  <a:lnTo>
                    <a:pt x="461" y="544"/>
                  </a:lnTo>
                  <a:lnTo>
                    <a:pt x="459" y="542"/>
                  </a:lnTo>
                  <a:lnTo>
                    <a:pt x="456" y="539"/>
                  </a:lnTo>
                  <a:lnTo>
                    <a:pt x="456" y="539"/>
                  </a:lnTo>
                  <a:lnTo>
                    <a:pt x="456" y="539"/>
                  </a:lnTo>
                  <a:lnTo>
                    <a:pt x="456" y="537"/>
                  </a:lnTo>
                  <a:lnTo>
                    <a:pt x="454" y="537"/>
                  </a:lnTo>
                  <a:lnTo>
                    <a:pt x="452" y="537"/>
                  </a:lnTo>
                  <a:lnTo>
                    <a:pt x="452" y="537"/>
                  </a:lnTo>
                  <a:lnTo>
                    <a:pt x="454" y="537"/>
                  </a:lnTo>
                  <a:lnTo>
                    <a:pt x="452" y="539"/>
                  </a:lnTo>
                  <a:lnTo>
                    <a:pt x="449" y="539"/>
                  </a:lnTo>
                  <a:lnTo>
                    <a:pt x="449" y="537"/>
                  </a:lnTo>
                  <a:lnTo>
                    <a:pt x="449" y="535"/>
                  </a:lnTo>
                  <a:lnTo>
                    <a:pt x="449" y="535"/>
                  </a:lnTo>
                  <a:lnTo>
                    <a:pt x="454" y="532"/>
                  </a:lnTo>
                  <a:lnTo>
                    <a:pt x="454" y="532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4" y="530"/>
                  </a:lnTo>
                  <a:lnTo>
                    <a:pt x="452" y="528"/>
                  </a:lnTo>
                  <a:lnTo>
                    <a:pt x="452" y="528"/>
                  </a:lnTo>
                  <a:lnTo>
                    <a:pt x="452" y="528"/>
                  </a:lnTo>
                  <a:lnTo>
                    <a:pt x="452" y="528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9" y="523"/>
                  </a:lnTo>
                  <a:lnTo>
                    <a:pt x="449" y="525"/>
                  </a:lnTo>
                  <a:lnTo>
                    <a:pt x="449" y="525"/>
                  </a:lnTo>
                  <a:lnTo>
                    <a:pt x="447" y="525"/>
                  </a:lnTo>
                  <a:lnTo>
                    <a:pt x="447" y="523"/>
                  </a:lnTo>
                  <a:lnTo>
                    <a:pt x="447" y="523"/>
                  </a:lnTo>
                  <a:lnTo>
                    <a:pt x="447" y="523"/>
                  </a:lnTo>
                  <a:lnTo>
                    <a:pt x="447" y="521"/>
                  </a:lnTo>
                  <a:lnTo>
                    <a:pt x="447" y="521"/>
                  </a:lnTo>
                  <a:lnTo>
                    <a:pt x="447" y="521"/>
                  </a:lnTo>
                  <a:lnTo>
                    <a:pt x="447" y="518"/>
                  </a:lnTo>
                  <a:lnTo>
                    <a:pt x="447" y="518"/>
                  </a:lnTo>
                  <a:lnTo>
                    <a:pt x="447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4" y="513"/>
                  </a:lnTo>
                  <a:lnTo>
                    <a:pt x="444" y="513"/>
                  </a:lnTo>
                  <a:lnTo>
                    <a:pt x="444" y="513"/>
                  </a:lnTo>
                  <a:lnTo>
                    <a:pt x="447" y="513"/>
                  </a:lnTo>
                  <a:lnTo>
                    <a:pt x="447" y="513"/>
                  </a:lnTo>
                  <a:lnTo>
                    <a:pt x="447" y="511"/>
                  </a:lnTo>
                  <a:lnTo>
                    <a:pt x="447" y="509"/>
                  </a:lnTo>
                  <a:lnTo>
                    <a:pt x="444" y="509"/>
                  </a:lnTo>
                  <a:lnTo>
                    <a:pt x="444" y="509"/>
                  </a:lnTo>
                  <a:lnTo>
                    <a:pt x="444" y="509"/>
                  </a:lnTo>
                  <a:lnTo>
                    <a:pt x="444" y="509"/>
                  </a:lnTo>
                  <a:lnTo>
                    <a:pt x="444" y="506"/>
                  </a:lnTo>
                  <a:lnTo>
                    <a:pt x="444" y="506"/>
                  </a:lnTo>
                  <a:lnTo>
                    <a:pt x="447" y="506"/>
                  </a:lnTo>
                  <a:lnTo>
                    <a:pt x="447" y="506"/>
                  </a:lnTo>
                  <a:lnTo>
                    <a:pt x="447" y="506"/>
                  </a:lnTo>
                  <a:lnTo>
                    <a:pt x="444" y="504"/>
                  </a:lnTo>
                  <a:lnTo>
                    <a:pt x="444" y="504"/>
                  </a:lnTo>
                  <a:lnTo>
                    <a:pt x="444" y="504"/>
                  </a:lnTo>
                  <a:lnTo>
                    <a:pt x="444" y="502"/>
                  </a:lnTo>
                  <a:lnTo>
                    <a:pt x="444" y="502"/>
                  </a:lnTo>
                  <a:lnTo>
                    <a:pt x="444" y="499"/>
                  </a:lnTo>
                  <a:lnTo>
                    <a:pt x="444" y="499"/>
                  </a:lnTo>
                  <a:lnTo>
                    <a:pt x="444" y="499"/>
                  </a:lnTo>
                  <a:lnTo>
                    <a:pt x="444" y="497"/>
                  </a:lnTo>
                  <a:lnTo>
                    <a:pt x="444" y="497"/>
                  </a:lnTo>
                  <a:lnTo>
                    <a:pt x="444" y="494"/>
                  </a:lnTo>
                  <a:lnTo>
                    <a:pt x="447" y="494"/>
                  </a:lnTo>
                  <a:lnTo>
                    <a:pt x="447" y="492"/>
                  </a:lnTo>
                  <a:lnTo>
                    <a:pt x="447" y="492"/>
                  </a:lnTo>
                  <a:lnTo>
                    <a:pt x="447" y="492"/>
                  </a:lnTo>
                  <a:lnTo>
                    <a:pt x="447" y="492"/>
                  </a:lnTo>
                  <a:lnTo>
                    <a:pt x="447" y="490"/>
                  </a:lnTo>
                  <a:lnTo>
                    <a:pt x="447" y="490"/>
                  </a:lnTo>
                  <a:lnTo>
                    <a:pt x="447" y="490"/>
                  </a:lnTo>
                  <a:lnTo>
                    <a:pt x="447" y="490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44" y="487"/>
                  </a:lnTo>
                  <a:lnTo>
                    <a:pt x="444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7" y="487"/>
                  </a:lnTo>
                  <a:lnTo>
                    <a:pt x="444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lnTo>
                    <a:pt x="449" y="487"/>
                  </a:lnTo>
                  <a:lnTo>
                    <a:pt x="449" y="485"/>
                  </a:lnTo>
                  <a:lnTo>
                    <a:pt x="447" y="485"/>
                  </a:lnTo>
                  <a:lnTo>
                    <a:pt x="447" y="483"/>
                  </a:lnTo>
                  <a:lnTo>
                    <a:pt x="447" y="483"/>
                  </a:lnTo>
                  <a:lnTo>
                    <a:pt x="444" y="483"/>
                  </a:lnTo>
                  <a:lnTo>
                    <a:pt x="444" y="480"/>
                  </a:lnTo>
                  <a:lnTo>
                    <a:pt x="442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37" y="480"/>
                  </a:lnTo>
                  <a:lnTo>
                    <a:pt x="440" y="480"/>
                  </a:lnTo>
                  <a:lnTo>
                    <a:pt x="440" y="480"/>
                  </a:lnTo>
                  <a:lnTo>
                    <a:pt x="440" y="478"/>
                  </a:lnTo>
                  <a:lnTo>
                    <a:pt x="440" y="478"/>
                  </a:lnTo>
                  <a:lnTo>
                    <a:pt x="437" y="478"/>
                  </a:lnTo>
                  <a:lnTo>
                    <a:pt x="437" y="480"/>
                  </a:lnTo>
                  <a:lnTo>
                    <a:pt x="437" y="480"/>
                  </a:lnTo>
                  <a:lnTo>
                    <a:pt x="437" y="478"/>
                  </a:lnTo>
                  <a:lnTo>
                    <a:pt x="437" y="478"/>
                  </a:lnTo>
                  <a:lnTo>
                    <a:pt x="437" y="478"/>
                  </a:lnTo>
                  <a:lnTo>
                    <a:pt x="437" y="478"/>
                  </a:lnTo>
                  <a:lnTo>
                    <a:pt x="437" y="476"/>
                  </a:lnTo>
                  <a:lnTo>
                    <a:pt x="437" y="476"/>
                  </a:lnTo>
                  <a:lnTo>
                    <a:pt x="437" y="473"/>
                  </a:lnTo>
                  <a:lnTo>
                    <a:pt x="437" y="473"/>
                  </a:lnTo>
                  <a:lnTo>
                    <a:pt x="437" y="473"/>
                  </a:lnTo>
                  <a:lnTo>
                    <a:pt x="437" y="471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5" y="468"/>
                  </a:lnTo>
                  <a:lnTo>
                    <a:pt x="433" y="468"/>
                  </a:lnTo>
                  <a:lnTo>
                    <a:pt x="430" y="466"/>
                  </a:lnTo>
                  <a:lnTo>
                    <a:pt x="430" y="464"/>
                  </a:lnTo>
                  <a:lnTo>
                    <a:pt x="428" y="464"/>
                  </a:lnTo>
                  <a:lnTo>
                    <a:pt x="428" y="464"/>
                  </a:lnTo>
                  <a:lnTo>
                    <a:pt x="428" y="466"/>
                  </a:lnTo>
                  <a:lnTo>
                    <a:pt x="428" y="466"/>
                  </a:lnTo>
                  <a:lnTo>
                    <a:pt x="426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6" y="466"/>
                  </a:lnTo>
                  <a:lnTo>
                    <a:pt x="426" y="466"/>
                  </a:lnTo>
                  <a:lnTo>
                    <a:pt x="423" y="466"/>
                  </a:lnTo>
                  <a:lnTo>
                    <a:pt x="423" y="466"/>
                  </a:lnTo>
                  <a:lnTo>
                    <a:pt x="423" y="466"/>
                  </a:lnTo>
                  <a:lnTo>
                    <a:pt x="423" y="466"/>
                  </a:lnTo>
                  <a:lnTo>
                    <a:pt x="423" y="466"/>
                  </a:lnTo>
                  <a:lnTo>
                    <a:pt x="421" y="466"/>
                  </a:lnTo>
                  <a:lnTo>
                    <a:pt x="421" y="466"/>
                  </a:lnTo>
                  <a:lnTo>
                    <a:pt x="421" y="466"/>
                  </a:lnTo>
                  <a:lnTo>
                    <a:pt x="418" y="466"/>
                  </a:lnTo>
                  <a:lnTo>
                    <a:pt x="418" y="46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6" y="466"/>
                  </a:lnTo>
                  <a:lnTo>
                    <a:pt x="416" y="466"/>
                  </a:lnTo>
                  <a:lnTo>
                    <a:pt x="416" y="466"/>
                  </a:lnTo>
                  <a:lnTo>
                    <a:pt x="416" y="464"/>
                  </a:lnTo>
                  <a:lnTo>
                    <a:pt x="414" y="464"/>
                  </a:lnTo>
                  <a:lnTo>
                    <a:pt x="414" y="464"/>
                  </a:lnTo>
                  <a:lnTo>
                    <a:pt x="414" y="464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14" y="466"/>
                  </a:lnTo>
                  <a:lnTo>
                    <a:pt x="404" y="468"/>
                  </a:lnTo>
                  <a:lnTo>
                    <a:pt x="400" y="468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8"/>
                  </a:lnTo>
                  <a:lnTo>
                    <a:pt x="397" y="468"/>
                  </a:lnTo>
                  <a:lnTo>
                    <a:pt x="395" y="468"/>
                  </a:lnTo>
                  <a:lnTo>
                    <a:pt x="395" y="468"/>
                  </a:lnTo>
                  <a:lnTo>
                    <a:pt x="395" y="466"/>
                  </a:lnTo>
                  <a:lnTo>
                    <a:pt x="395" y="466"/>
                  </a:lnTo>
                  <a:lnTo>
                    <a:pt x="395" y="466"/>
                  </a:lnTo>
                  <a:lnTo>
                    <a:pt x="392" y="466"/>
                  </a:lnTo>
                  <a:lnTo>
                    <a:pt x="390" y="466"/>
                  </a:lnTo>
                  <a:lnTo>
                    <a:pt x="390" y="466"/>
                  </a:lnTo>
                  <a:lnTo>
                    <a:pt x="390" y="466"/>
                  </a:lnTo>
                  <a:close/>
                  <a:moveTo>
                    <a:pt x="470" y="610"/>
                  </a:moveTo>
                  <a:lnTo>
                    <a:pt x="473" y="610"/>
                  </a:lnTo>
                  <a:lnTo>
                    <a:pt x="473" y="610"/>
                  </a:lnTo>
                  <a:lnTo>
                    <a:pt x="473" y="610"/>
                  </a:lnTo>
                  <a:lnTo>
                    <a:pt x="473" y="610"/>
                  </a:lnTo>
                  <a:lnTo>
                    <a:pt x="473" y="610"/>
                  </a:lnTo>
                  <a:lnTo>
                    <a:pt x="473" y="610"/>
                  </a:lnTo>
                  <a:lnTo>
                    <a:pt x="473" y="613"/>
                  </a:lnTo>
                  <a:lnTo>
                    <a:pt x="475" y="613"/>
                  </a:lnTo>
                  <a:lnTo>
                    <a:pt x="475" y="615"/>
                  </a:lnTo>
                  <a:lnTo>
                    <a:pt x="475" y="613"/>
                  </a:lnTo>
                  <a:lnTo>
                    <a:pt x="475" y="613"/>
                  </a:lnTo>
                  <a:lnTo>
                    <a:pt x="478" y="615"/>
                  </a:lnTo>
                  <a:lnTo>
                    <a:pt x="478" y="615"/>
                  </a:lnTo>
                  <a:lnTo>
                    <a:pt x="480" y="615"/>
                  </a:lnTo>
                  <a:lnTo>
                    <a:pt x="480" y="613"/>
                  </a:lnTo>
                  <a:lnTo>
                    <a:pt x="480" y="613"/>
                  </a:lnTo>
                  <a:lnTo>
                    <a:pt x="482" y="613"/>
                  </a:lnTo>
                  <a:lnTo>
                    <a:pt x="482" y="613"/>
                  </a:lnTo>
                  <a:lnTo>
                    <a:pt x="482" y="610"/>
                  </a:lnTo>
                  <a:lnTo>
                    <a:pt x="482" y="610"/>
                  </a:lnTo>
                  <a:lnTo>
                    <a:pt x="480" y="610"/>
                  </a:lnTo>
                  <a:lnTo>
                    <a:pt x="480" y="610"/>
                  </a:lnTo>
                  <a:lnTo>
                    <a:pt x="480" y="608"/>
                  </a:lnTo>
                  <a:lnTo>
                    <a:pt x="478" y="608"/>
                  </a:lnTo>
                  <a:lnTo>
                    <a:pt x="478" y="608"/>
                  </a:lnTo>
                  <a:lnTo>
                    <a:pt x="480" y="608"/>
                  </a:lnTo>
                  <a:lnTo>
                    <a:pt x="480" y="608"/>
                  </a:lnTo>
                  <a:lnTo>
                    <a:pt x="480" y="606"/>
                  </a:lnTo>
                  <a:lnTo>
                    <a:pt x="480" y="603"/>
                  </a:lnTo>
                  <a:lnTo>
                    <a:pt x="478" y="599"/>
                  </a:lnTo>
                  <a:lnTo>
                    <a:pt x="475" y="599"/>
                  </a:lnTo>
                  <a:lnTo>
                    <a:pt x="475" y="599"/>
                  </a:lnTo>
                  <a:lnTo>
                    <a:pt x="475" y="599"/>
                  </a:lnTo>
                  <a:lnTo>
                    <a:pt x="475" y="601"/>
                  </a:lnTo>
                  <a:lnTo>
                    <a:pt x="475" y="601"/>
                  </a:lnTo>
                  <a:lnTo>
                    <a:pt x="475" y="601"/>
                  </a:lnTo>
                  <a:lnTo>
                    <a:pt x="475" y="601"/>
                  </a:lnTo>
                  <a:lnTo>
                    <a:pt x="470" y="606"/>
                  </a:lnTo>
                  <a:lnTo>
                    <a:pt x="470" y="608"/>
                  </a:lnTo>
                  <a:lnTo>
                    <a:pt x="473" y="608"/>
                  </a:lnTo>
                  <a:lnTo>
                    <a:pt x="473" y="608"/>
                  </a:lnTo>
                  <a:lnTo>
                    <a:pt x="473" y="608"/>
                  </a:lnTo>
                  <a:lnTo>
                    <a:pt x="473" y="608"/>
                  </a:lnTo>
                  <a:lnTo>
                    <a:pt x="473" y="610"/>
                  </a:lnTo>
                  <a:lnTo>
                    <a:pt x="470" y="610"/>
                  </a:lnTo>
                  <a:lnTo>
                    <a:pt x="470" y="610"/>
                  </a:lnTo>
                  <a:lnTo>
                    <a:pt x="470" y="610"/>
                  </a:lnTo>
                  <a:lnTo>
                    <a:pt x="470" y="610"/>
                  </a:lnTo>
                  <a:close/>
                  <a:moveTo>
                    <a:pt x="468" y="622"/>
                  </a:move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70" y="622"/>
                  </a:lnTo>
                  <a:lnTo>
                    <a:pt x="470" y="622"/>
                  </a:lnTo>
                  <a:lnTo>
                    <a:pt x="470" y="625"/>
                  </a:lnTo>
                  <a:lnTo>
                    <a:pt x="470" y="625"/>
                  </a:lnTo>
                  <a:lnTo>
                    <a:pt x="470" y="625"/>
                  </a:lnTo>
                  <a:lnTo>
                    <a:pt x="470" y="625"/>
                  </a:lnTo>
                  <a:lnTo>
                    <a:pt x="470" y="622"/>
                  </a:lnTo>
                  <a:lnTo>
                    <a:pt x="473" y="622"/>
                  </a:lnTo>
                  <a:lnTo>
                    <a:pt x="470" y="622"/>
                  </a:lnTo>
                  <a:lnTo>
                    <a:pt x="473" y="620"/>
                  </a:lnTo>
                  <a:lnTo>
                    <a:pt x="473" y="618"/>
                  </a:lnTo>
                  <a:lnTo>
                    <a:pt x="473" y="618"/>
                  </a:lnTo>
                  <a:lnTo>
                    <a:pt x="470" y="618"/>
                  </a:lnTo>
                  <a:lnTo>
                    <a:pt x="470" y="618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5"/>
                  </a:lnTo>
                  <a:lnTo>
                    <a:pt x="470" y="613"/>
                  </a:lnTo>
                  <a:lnTo>
                    <a:pt x="470" y="613"/>
                  </a:lnTo>
                  <a:lnTo>
                    <a:pt x="468" y="615"/>
                  </a:lnTo>
                  <a:lnTo>
                    <a:pt x="468" y="615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18"/>
                  </a:lnTo>
                  <a:lnTo>
                    <a:pt x="468" y="620"/>
                  </a:lnTo>
                  <a:lnTo>
                    <a:pt x="468" y="620"/>
                  </a:lnTo>
                  <a:lnTo>
                    <a:pt x="468" y="620"/>
                  </a:lnTo>
                  <a:lnTo>
                    <a:pt x="468" y="620"/>
                  </a:lnTo>
                  <a:lnTo>
                    <a:pt x="468" y="620"/>
                  </a:lnTo>
                  <a:lnTo>
                    <a:pt x="468" y="622"/>
                  </a:lnTo>
                  <a:lnTo>
                    <a:pt x="468" y="622"/>
                  </a:lnTo>
                  <a:lnTo>
                    <a:pt x="468" y="622"/>
                  </a:lnTo>
                  <a:close/>
                  <a:moveTo>
                    <a:pt x="461" y="563"/>
                  </a:moveTo>
                  <a:lnTo>
                    <a:pt x="459" y="561"/>
                  </a:lnTo>
                  <a:lnTo>
                    <a:pt x="459" y="558"/>
                  </a:lnTo>
                  <a:lnTo>
                    <a:pt x="456" y="558"/>
                  </a:lnTo>
                  <a:lnTo>
                    <a:pt x="456" y="558"/>
                  </a:lnTo>
                  <a:lnTo>
                    <a:pt x="456" y="561"/>
                  </a:lnTo>
                  <a:lnTo>
                    <a:pt x="456" y="561"/>
                  </a:lnTo>
                  <a:lnTo>
                    <a:pt x="456" y="563"/>
                  </a:lnTo>
                  <a:lnTo>
                    <a:pt x="459" y="563"/>
                  </a:lnTo>
                  <a:lnTo>
                    <a:pt x="459" y="563"/>
                  </a:lnTo>
                  <a:lnTo>
                    <a:pt x="461" y="563"/>
                  </a:lnTo>
                  <a:lnTo>
                    <a:pt x="461" y="565"/>
                  </a:lnTo>
                  <a:lnTo>
                    <a:pt x="461" y="565"/>
                  </a:lnTo>
                  <a:lnTo>
                    <a:pt x="461" y="565"/>
                  </a:lnTo>
                  <a:lnTo>
                    <a:pt x="463" y="563"/>
                  </a:lnTo>
                  <a:lnTo>
                    <a:pt x="463" y="563"/>
                  </a:lnTo>
                  <a:lnTo>
                    <a:pt x="463" y="563"/>
                  </a:lnTo>
                  <a:lnTo>
                    <a:pt x="463" y="563"/>
                  </a:lnTo>
                  <a:lnTo>
                    <a:pt x="463" y="563"/>
                  </a:lnTo>
                  <a:lnTo>
                    <a:pt x="461" y="563"/>
                  </a:lnTo>
                  <a:lnTo>
                    <a:pt x="461" y="563"/>
                  </a:lnTo>
                  <a:close/>
                  <a:moveTo>
                    <a:pt x="454" y="608"/>
                  </a:moveTo>
                  <a:lnTo>
                    <a:pt x="456" y="608"/>
                  </a:lnTo>
                  <a:lnTo>
                    <a:pt x="456" y="608"/>
                  </a:lnTo>
                  <a:lnTo>
                    <a:pt x="459" y="608"/>
                  </a:lnTo>
                  <a:lnTo>
                    <a:pt x="459" y="608"/>
                  </a:lnTo>
                  <a:lnTo>
                    <a:pt x="459" y="606"/>
                  </a:lnTo>
                  <a:lnTo>
                    <a:pt x="456" y="606"/>
                  </a:lnTo>
                  <a:lnTo>
                    <a:pt x="456" y="603"/>
                  </a:lnTo>
                  <a:lnTo>
                    <a:pt x="456" y="603"/>
                  </a:lnTo>
                  <a:lnTo>
                    <a:pt x="456" y="603"/>
                  </a:lnTo>
                  <a:lnTo>
                    <a:pt x="456" y="601"/>
                  </a:lnTo>
                  <a:lnTo>
                    <a:pt x="456" y="601"/>
                  </a:lnTo>
                  <a:lnTo>
                    <a:pt x="456" y="601"/>
                  </a:lnTo>
                  <a:lnTo>
                    <a:pt x="456" y="599"/>
                  </a:lnTo>
                  <a:lnTo>
                    <a:pt x="456" y="599"/>
                  </a:lnTo>
                  <a:lnTo>
                    <a:pt x="456" y="599"/>
                  </a:lnTo>
                  <a:lnTo>
                    <a:pt x="456" y="596"/>
                  </a:lnTo>
                  <a:lnTo>
                    <a:pt x="456" y="596"/>
                  </a:lnTo>
                  <a:lnTo>
                    <a:pt x="456" y="596"/>
                  </a:lnTo>
                  <a:lnTo>
                    <a:pt x="456" y="594"/>
                  </a:lnTo>
                  <a:lnTo>
                    <a:pt x="456" y="594"/>
                  </a:lnTo>
                  <a:lnTo>
                    <a:pt x="456" y="591"/>
                  </a:lnTo>
                  <a:lnTo>
                    <a:pt x="456" y="591"/>
                  </a:lnTo>
                  <a:lnTo>
                    <a:pt x="454" y="591"/>
                  </a:lnTo>
                  <a:lnTo>
                    <a:pt x="454" y="591"/>
                  </a:lnTo>
                  <a:lnTo>
                    <a:pt x="454" y="591"/>
                  </a:lnTo>
                  <a:lnTo>
                    <a:pt x="454" y="591"/>
                  </a:lnTo>
                  <a:lnTo>
                    <a:pt x="454" y="589"/>
                  </a:lnTo>
                  <a:lnTo>
                    <a:pt x="454" y="589"/>
                  </a:lnTo>
                  <a:lnTo>
                    <a:pt x="454" y="589"/>
                  </a:lnTo>
                  <a:lnTo>
                    <a:pt x="454" y="589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4" y="587"/>
                  </a:lnTo>
                  <a:lnTo>
                    <a:pt x="456" y="582"/>
                  </a:lnTo>
                  <a:lnTo>
                    <a:pt x="456" y="580"/>
                  </a:lnTo>
                  <a:lnTo>
                    <a:pt x="456" y="580"/>
                  </a:lnTo>
                  <a:lnTo>
                    <a:pt x="454" y="577"/>
                  </a:lnTo>
                  <a:lnTo>
                    <a:pt x="454" y="577"/>
                  </a:lnTo>
                  <a:lnTo>
                    <a:pt x="454" y="577"/>
                  </a:lnTo>
                  <a:lnTo>
                    <a:pt x="454" y="577"/>
                  </a:lnTo>
                  <a:lnTo>
                    <a:pt x="454" y="577"/>
                  </a:lnTo>
                  <a:lnTo>
                    <a:pt x="452" y="580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52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2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9" y="584"/>
                  </a:lnTo>
                  <a:lnTo>
                    <a:pt x="447" y="584"/>
                  </a:lnTo>
                  <a:lnTo>
                    <a:pt x="447" y="584"/>
                  </a:lnTo>
                  <a:lnTo>
                    <a:pt x="447" y="587"/>
                  </a:lnTo>
                  <a:lnTo>
                    <a:pt x="447" y="587"/>
                  </a:lnTo>
                  <a:lnTo>
                    <a:pt x="449" y="587"/>
                  </a:lnTo>
                  <a:lnTo>
                    <a:pt x="449" y="587"/>
                  </a:lnTo>
                  <a:lnTo>
                    <a:pt x="449" y="587"/>
                  </a:lnTo>
                  <a:lnTo>
                    <a:pt x="449" y="587"/>
                  </a:lnTo>
                  <a:lnTo>
                    <a:pt x="447" y="589"/>
                  </a:lnTo>
                  <a:lnTo>
                    <a:pt x="447" y="589"/>
                  </a:lnTo>
                  <a:lnTo>
                    <a:pt x="449" y="589"/>
                  </a:lnTo>
                  <a:lnTo>
                    <a:pt x="449" y="591"/>
                  </a:lnTo>
                  <a:lnTo>
                    <a:pt x="449" y="591"/>
                  </a:lnTo>
                  <a:lnTo>
                    <a:pt x="447" y="589"/>
                  </a:lnTo>
                  <a:lnTo>
                    <a:pt x="447" y="589"/>
                  </a:lnTo>
                  <a:lnTo>
                    <a:pt x="447" y="591"/>
                  </a:lnTo>
                  <a:lnTo>
                    <a:pt x="447" y="591"/>
                  </a:lnTo>
                  <a:lnTo>
                    <a:pt x="447" y="591"/>
                  </a:lnTo>
                  <a:lnTo>
                    <a:pt x="447" y="594"/>
                  </a:lnTo>
                  <a:lnTo>
                    <a:pt x="447" y="594"/>
                  </a:lnTo>
                  <a:lnTo>
                    <a:pt x="447" y="594"/>
                  </a:lnTo>
                  <a:lnTo>
                    <a:pt x="447" y="596"/>
                  </a:lnTo>
                  <a:lnTo>
                    <a:pt x="447" y="596"/>
                  </a:lnTo>
                  <a:lnTo>
                    <a:pt x="447" y="596"/>
                  </a:lnTo>
                  <a:lnTo>
                    <a:pt x="447" y="596"/>
                  </a:lnTo>
                  <a:lnTo>
                    <a:pt x="447" y="599"/>
                  </a:lnTo>
                  <a:lnTo>
                    <a:pt x="447" y="599"/>
                  </a:lnTo>
                  <a:lnTo>
                    <a:pt x="449" y="599"/>
                  </a:lnTo>
                  <a:lnTo>
                    <a:pt x="449" y="599"/>
                  </a:lnTo>
                  <a:lnTo>
                    <a:pt x="449" y="596"/>
                  </a:lnTo>
                  <a:lnTo>
                    <a:pt x="449" y="596"/>
                  </a:lnTo>
                  <a:lnTo>
                    <a:pt x="449" y="596"/>
                  </a:lnTo>
                  <a:lnTo>
                    <a:pt x="452" y="596"/>
                  </a:lnTo>
                  <a:lnTo>
                    <a:pt x="452" y="596"/>
                  </a:lnTo>
                  <a:lnTo>
                    <a:pt x="452" y="596"/>
                  </a:lnTo>
                  <a:lnTo>
                    <a:pt x="452" y="596"/>
                  </a:lnTo>
                  <a:lnTo>
                    <a:pt x="452" y="596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599"/>
                  </a:lnTo>
                  <a:lnTo>
                    <a:pt x="452" y="601"/>
                  </a:lnTo>
                  <a:lnTo>
                    <a:pt x="452" y="601"/>
                  </a:lnTo>
                  <a:lnTo>
                    <a:pt x="452" y="601"/>
                  </a:lnTo>
                  <a:lnTo>
                    <a:pt x="452" y="601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4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2" y="603"/>
                  </a:lnTo>
                  <a:lnTo>
                    <a:pt x="454" y="603"/>
                  </a:lnTo>
                  <a:lnTo>
                    <a:pt x="454" y="606"/>
                  </a:lnTo>
                  <a:lnTo>
                    <a:pt x="454" y="606"/>
                  </a:lnTo>
                  <a:lnTo>
                    <a:pt x="454" y="606"/>
                  </a:lnTo>
                  <a:lnTo>
                    <a:pt x="454" y="608"/>
                  </a:lnTo>
                  <a:close/>
                  <a:moveTo>
                    <a:pt x="288" y="622"/>
                  </a:moveTo>
                  <a:lnTo>
                    <a:pt x="288" y="625"/>
                  </a:lnTo>
                  <a:lnTo>
                    <a:pt x="291" y="625"/>
                  </a:lnTo>
                  <a:lnTo>
                    <a:pt x="291" y="625"/>
                  </a:lnTo>
                  <a:lnTo>
                    <a:pt x="291" y="625"/>
                  </a:lnTo>
                  <a:lnTo>
                    <a:pt x="293" y="629"/>
                  </a:lnTo>
                  <a:lnTo>
                    <a:pt x="293" y="629"/>
                  </a:lnTo>
                  <a:lnTo>
                    <a:pt x="293" y="629"/>
                  </a:lnTo>
                  <a:lnTo>
                    <a:pt x="295" y="632"/>
                  </a:lnTo>
                  <a:lnTo>
                    <a:pt x="295" y="632"/>
                  </a:lnTo>
                  <a:lnTo>
                    <a:pt x="295" y="632"/>
                  </a:lnTo>
                  <a:lnTo>
                    <a:pt x="295" y="632"/>
                  </a:lnTo>
                  <a:lnTo>
                    <a:pt x="295" y="632"/>
                  </a:lnTo>
                  <a:lnTo>
                    <a:pt x="298" y="632"/>
                  </a:lnTo>
                  <a:lnTo>
                    <a:pt x="298" y="632"/>
                  </a:lnTo>
                  <a:lnTo>
                    <a:pt x="298" y="634"/>
                  </a:lnTo>
                  <a:lnTo>
                    <a:pt x="298" y="634"/>
                  </a:lnTo>
                  <a:lnTo>
                    <a:pt x="298" y="634"/>
                  </a:lnTo>
                  <a:lnTo>
                    <a:pt x="300" y="634"/>
                  </a:lnTo>
                  <a:lnTo>
                    <a:pt x="303" y="634"/>
                  </a:lnTo>
                  <a:lnTo>
                    <a:pt x="305" y="634"/>
                  </a:lnTo>
                  <a:lnTo>
                    <a:pt x="307" y="634"/>
                  </a:lnTo>
                  <a:lnTo>
                    <a:pt x="307" y="636"/>
                  </a:lnTo>
                  <a:lnTo>
                    <a:pt x="310" y="636"/>
                  </a:lnTo>
                  <a:lnTo>
                    <a:pt x="310" y="639"/>
                  </a:lnTo>
                  <a:lnTo>
                    <a:pt x="310" y="639"/>
                  </a:lnTo>
                  <a:lnTo>
                    <a:pt x="310" y="644"/>
                  </a:lnTo>
                  <a:lnTo>
                    <a:pt x="312" y="648"/>
                  </a:lnTo>
                  <a:lnTo>
                    <a:pt x="314" y="651"/>
                  </a:lnTo>
                  <a:lnTo>
                    <a:pt x="314" y="651"/>
                  </a:lnTo>
                  <a:lnTo>
                    <a:pt x="317" y="653"/>
                  </a:lnTo>
                  <a:lnTo>
                    <a:pt x="317" y="653"/>
                  </a:lnTo>
                  <a:lnTo>
                    <a:pt x="319" y="651"/>
                  </a:lnTo>
                  <a:lnTo>
                    <a:pt x="319" y="651"/>
                  </a:lnTo>
                  <a:lnTo>
                    <a:pt x="321" y="651"/>
                  </a:lnTo>
                  <a:lnTo>
                    <a:pt x="321" y="651"/>
                  </a:lnTo>
                  <a:lnTo>
                    <a:pt x="324" y="651"/>
                  </a:lnTo>
                  <a:lnTo>
                    <a:pt x="324" y="651"/>
                  </a:lnTo>
                  <a:lnTo>
                    <a:pt x="329" y="648"/>
                  </a:lnTo>
                  <a:lnTo>
                    <a:pt x="329" y="648"/>
                  </a:lnTo>
                  <a:lnTo>
                    <a:pt x="329" y="646"/>
                  </a:lnTo>
                  <a:lnTo>
                    <a:pt x="331" y="644"/>
                  </a:lnTo>
                  <a:lnTo>
                    <a:pt x="331" y="641"/>
                  </a:lnTo>
                  <a:lnTo>
                    <a:pt x="333" y="639"/>
                  </a:lnTo>
                  <a:lnTo>
                    <a:pt x="333" y="636"/>
                  </a:lnTo>
                  <a:lnTo>
                    <a:pt x="331" y="634"/>
                  </a:lnTo>
                  <a:lnTo>
                    <a:pt x="331" y="634"/>
                  </a:lnTo>
                  <a:lnTo>
                    <a:pt x="329" y="634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6" y="629"/>
                  </a:lnTo>
                  <a:lnTo>
                    <a:pt x="326" y="629"/>
                  </a:lnTo>
                  <a:lnTo>
                    <a:pt x="326" y="627"/>
                  </a:lnTo>
                  <a:lnTo>
                    <a:pt x="326" y="627"/>
                  </a:lnTo>
                  <a:lnTo>
                    <a:pt x="324" y="625"/>
                  </a:lnTo>
                  <a:lnTo>
                    <a:pt x="324" y="625"/>
                  </a:lnTo>
                  <a:lnTo>
                    <a:pt x="321" y="625"/>
                  </a:lnTo>
                  <a:lnTo>
                    <a:pt x="324" y="625"/>
                  </a:lnTo>
                  <a:lnTo>
                    <a:pt x="324" y="622"/>
                  </a:lnTo>
                  <a:lnTo>
                    <a:pt x="324" y="625"/>
                  </a:lnTo>
                  <a:lnTo>
                    <a:pt x="324" y="622"/>
                  </a:lnTo>
                  <a:lnTo>
                    <a:pt x="321" y="622"/>
                  </a:lnTo>
                  <a:lnTo>
                    <a:pt x="321" y="620"/>
                  </a:lnTo>
                  <a:lnTo>
                    <a:pt x="324" y="620"/>
                  </a:lnTo>
                  <a:lnTo>
                    <a:pt x="324" y="620"/>
                  </a:lnTo>
                  <a:lnTo>
                    <a:pt x="324" y="620"/>
                  </a:lnTo>
                  <a:lnTo>
                    <a:pt x="324" y="620"/>
                  </a:lnTo>
                  <a:lnTo>
                    <a:pt x="324" y="618"/>
                  </a:lnTo>
                  <a:lnTo>
                    <a:pt x="324" y="618"/>
                  </a:lnTo>
                  <a:lnTo>
                    <a:pt x="324" y="608"/>
                  </a:lnTo>
                  <a:lnTo>
                    <a:pt x="324" y="608"/>
                  </a:lnTo>
                  <a:lnTo>
                    <a:pt x="324" y="606"/>
                  </a:lnTo>
                  <a:lnTo>
                    <a:pt x="326" y="606"/>
                  </a:lnTo>
                  <a:lnTo>
                    <a:pt x="326" y="603"/>
                  </a:lnTo>
                  <a:lnTo>
                    <a:pt x="326" y="601"/>
                  </a:lnTo>
                  <a:lnTo>
                    <a:pt x="329" y="601"/>
                  </a:lnTo>
                  <a:lnTo>
                    <a:pt x="329" y="601"/>
                  </a:lnTo>
                  <a:lnTo>
                    <a:pt x="329" y="601"/>
                  </a:lnTo>
                  <a:lnTo>
                    <a:pt x="331" y="596"/>
                  </a:lnTo>
                  <a:lnTo>
                    <a:pt x="331" y="596"/>
                  </a:lnTo>
                  <a:lnTo>
                    <a:pt x="331" y="594"/>
                  </a:lnTo>
                  <a:lnTo>
                    <a:pt x="331" y="594"/>
                  </a:lnTo>
                  <a:lnTo>
                    <a:pt x="331" y="591"/>
                  </a:lnTo>
                  <a:lnTo>
                    <a:pt x="333" y="589"/>
                  </a:lnTo>
                  <a:lnTo>
                    <a:pt x="333" y="587"/>
                  </a:lnTo>
                  <a:lnTo>
                    <a:pt x="333" y="584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6" y="580"/>
                  </a:lnTo>
                  <a:lnTo>
                    <a:pt x="336" y="577"/>
                  </a:lnTo>
                  <a:lnTo>
                    <a:pt x="340" y="573"/>
                  </a:lnTo>
                  <a:lnTo>
                    <a:pt x="340" y="573"/>
                  </a:lnTo>
                  <a:lnTo>
                    <a:pt x="343" y="565"/>
                  </a:lnTo>
                  <a:lnTo>
                    <a:pt x="343" y="563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5" y="558"/>
                  </a:lnTo>
                  <a:lnTo>
                    <a:pt x="345" y="556"/>
                  </a:lnTo>
                  <a:lnTo>
                    <a:pt x="345" y="556"/>
                  </a:lnTo>
                  <a:lnTo>
                    <a:pt x="343" y="556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3" y="551"/>
                  </a:lnTo>
                  <a:lnTo>
                    <a:pt x="340" y="551"/>
                  </a:lnTo>
                  <a:lnTo>
                    <a:pt x="340" y="551"/>
                  </a:lnTo>
                  <a:lnTo>
                    <a:pt x="338" y="551"/>
                  </a:lnTo>
                  <a:lnTo>
                    <a:pt x="338" y="551"/>
                  </a:lnTo>
                  <a:lnTo>
                    <a:pt x="338" y="551"/>
                  </a:lnTo>
                  <a:lnTo>
                    <a:pt x="338" y="554"/>
                  </a:lnTo>
                  <a:lnTo>
                    <a:pt x="336" y="554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6" y="551"/>
                  </a:lnTo>
                  <a:lnTo>
                    <a:pt x="333" y="551"/>
                  </a:lnTo>
                  <a:lnTo>
                    <a:pt x="333" y="551"/>
                  </a:lnTo>
                  <a:lnTo>
                    <a:pt x="333" y="551"/>
                  </a:lnTo>
                  <a:lnTo>
                    <a:pt x="331" y="551"/>
                  </a:lnTo>
                  <a:lnTo>
                    <a:pt x="331" y="549"/>
                  </a:lnTo>
                  <a:lnTo>
                    <a:pt x="331" y="549"/>
                  </a:lnTo>
                  <a:lnTo>
                    <a:pt x="331" y="549"/>
                  </a:lnTo>
                  <a:lnTo>
                    <a:pt x="329" y="549"/>
                  </a:lnTo>
                  <a:lnTo>
                    <a:pt x="329" y="549"/>
                  </a:lnTo>
                  <a:lnTo>
                    <a:pt x="329" y="549"/>
                  </a:lnTo>
                  <a:lnTo>
                    <a:pt x="329" y="549"/>
                  </a:lnTo>
                  <a:lnTo>
                    <a:pt x="326" y="549"/>
                  </a:lnTo>
                  <a:lnTo>
                    <a:pt x="324" y="549"/>
                  </a:lnTo>
                  <a:lnTo>
                    <a:pt x="319" y="551"/>
                  </a:lnTo>
                  <a:lnTo>
                    <a:pt x="319" y="554"/>
                  </a:lnTo>
                  <a:lnTo>
                    <a:pt x="319" y="554"/>
                  </a:lnTo>
                  <a:lnTo>
                    <a:pt x="317" y="554"/>
                  </a:lnTo>
                  <a:lnTo>
                    <a:pt x="314" y="554"/>
                  </a:lnTo>
                  <a:lnTo>
                    <a:pt x="314" y="556"/>
                  </a:lnTo>
                  <a:lnTo>
                    <a:pt x="314" y="556"/>
                  </a:lnTo>
                  <a:lnTo>
                    <a:pt x="312" y="556"/>
                  </a:lnTo>
                  <a:lnTo>
                    <a:pt x="312" y="556"/>
                  </a:lnTo>
                  <a:lnTo>
                    <a:pt x="312" y="558"/>
                  </a:lnTo>
                  <a:lnTo>
                    <a:pt x="312" y="558"/>
                  </a:lnTo>
                  <a:lnTo>
                    <a:pt x="314" y="558"/>
                  </a:lnTo>
                  <a:lnTo>
                    <a:pt x="314" y="558"/>
                  </a:lnTo>
                  <a:lnTo>
                    <a:pt x="314" y="563"/>
                  </a:lnTo>
                  <a:lnTo>
                    <a:pt x="314" y="563"/>
                  </a:lnTo>
                  <a:lnTo>
                    <a:pt x="312" y="565"/>
                  </a:lnTo>
                  <a:lnTo>
                    <a:pt x="312" y="568"/>
                  </a:lnTo>
                  <a:lnTo>
                    <a:pt x="310" y="570"/>
                  </a:lnTo>
                  <a:lnTo>
                    <a:pt x="310" y="573"/>
                  </a:lnTo>
                  <a:lnTo>
                    <a:pt x="310" y="573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05" y="575"/>
                  </a:lnTo>
                  <a:lnTo>
                    <a:pt x="307" y="577"/>
                  </a:lnTo>
                  <a:lnTo>
                    <a:pt x="307" y="580"/>
                  </a:lnTo>
                  <a:lnTo>
                    <a:pt x="310" y="582"/>
                  </a:lnTo>
                  <a:lnTo>
                    <a:pt x="307" y="589"/>
                  </a:lnTo>
                  <a:lnTo>
                    <a:pt x="307" y="591"/>
                  </a:lnTo>
                  <a:lnTo>
                    <a:pt x="310" y="594"/>
                  </a:lnTo>
                  <a:lnTo>
                    <a:pt x="310" y="596"/>
                  </a:lnTo>
                  <a:lnTo>
                    <a:pt x="310" y="596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5" y="599"/>
                  </a:lnTo>
                  <a:lnTo>
                    <a:pt x="305" y="599"/>
                  </a:lnTo>
                  <a:lnTo>
                    <a:pt x="300" y="601"/>
                  </a:lnTo>
                  <a:lnTo>
                    <a:pt x="300" y="601"/>
                  </a:lnTo>
                  <a:lnTo>
                    <a:pt x="298" y="603"/>
                  </a:lnTo>
                  <a:lnTo>
                    <a:pt x="298" y="603"/>
                  </a:lnTo>
                  <a:lnTo>
                    <a:pt x="295" y="603"/>
                  </a:lnTo>
                  <a:lnTo>
                    <a:pt x="293" y="601"/>
                  </a:lnTo>
                  <a:lnTo>
                    <a:pt x="291" y="601"/>
                  </a:lnTo>
                  <a:lnTo>
                    <a:pt x="288" y="603"/>
                  </a:lnTo>
                  <a:lnTo>
                    <a:pt x="288" y="603"/>
                  </a:lnTo>
                  <a:lnTo>
                    <a:pt x="288" y="603"/>
                  </a:lnTo>
                  <a:lnTo>
                    <a:pt x="286" y="606"/>
                  </a:lnTo>
                  <a:lnTo>
                    <a:pt x="284" y="608"/>
                  </a:lnTo>
                  <a:lnTo>
                    <a:pt x="284" y="610"/>
                  </a:lnTo>
                  <a:lnTo>
                    <a:pt x="284" y="610"/>
                  </a:lnTo>
                  <a:lnTo>
                    <a:pt x="284" y="610"/>
                  </a:lnTo>
                  <a:lnTo>
                    <a:pt x="284" y="613"/>
                  </a:lnTo>
                  <a:lnTo>
                    <a:pt x="284" y="615"/>
                  </a:lnTo>
                  <a:lnTo>
                    <a:pt x="284" y="618"/>
                  </a:lnTo>
                  <a:lnTo>
                    <a:pt x="284" y="618"/>
                  </a:lnTo>
                  <a:lnTo>
                    <a:pt x="286" y="618"/>
                  </a:lnTo>
                  <a:lnTo>
                    <a:pt x="286" y="618"/>
                  </a:lnTo>
                  <a:lnTo>
                    <a:pt x="286" y="618"/>
                  </a:lnTo>
                  <a:lnTo>
                    <a:pt x="286" y="618"/>
                  </a:lnTo>
                  <a:lnTo>
                    <a:pt x="286" y="620"/>
                  </a:lnTo>
                  <a:lnTo>
                    <a:pt x="286" y="620"/>
                  </a:lnTo>
                  <a:lnTo>
                    <a:pt x="286" y="620"/>
                  </a:lnTo>
                  <a:lnTo>
                    <a:pt x="286" y="618"/>
                  </a:lnTo>
                  <a:lnTo>
                    <a:pt x="288" y="620"/>
                  </a:lnTo>
                  <a:lnTo>
                    <a:pt x="288" y="620"/>
                  </a:lnTo>
                  <a:lnTo>
                    <a:pt x="286" y="620"/>
                  </a:lnTo>
                  <a:lnTo>
                    <a:pt x="288" y="622"/>
                  </a:lnTo>
                  <a:close/>
                  <a:moveTo>
                    <a:pt x="253" y="423"/>
                  </a:moveTo>
                  <a:lnTo>
                    <a:pt x="255" y="426"/>
                  </a:lnTo>
                  <a:lnTo>
                    <a:pt x="255" y="426"/>
                  </a:lnTo>
                  <a:lnTo>
                    <a:pt x="258" y="428"/>
                  </a:lnTo>
                  <a:lnTo>
                    <a:pt x="258" y="428"/>
                  </a:lnTo>
                  <a:lnTo>
                    <a:pt x="258" y="428"/>
                  </a:lnTo>
                  <a:lnTo>
                    <a:pt x="258" y="428"/>
                  </a:lnTo>
                  <a:lnTo>
                    <a:pt x="260" y="428"/>
                  </a:lnTo>
                  <a:lnTo>
                    <a:pt x="260" y="431"/>
                  </a:lnTo>
                  <a:lnTo>
                    <a:pt x="262" y="431"/>
                  </a:lnTo>
                  <a:lnTo>
                    <a:pt x="262" y="431"/>
                  </a:lnTo>
                  <a:lnTo>
                    <a:pt x="262" y="431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5" y="428"/>
                  </a:lnTo>
                  <a:lnTo>
                    <a:pt x="265" y="428"/>
                  </a:lnTo>
                  <a:lnTo>
                    <a:pt x="267" y="426"/>
                  </a:lnTo>
                  <a:lnTo>
                    <a:pt x="269" y="423"/>
                  </a:lnTo>
                  <a:lnTo>
                    <a:pt x="269" y="421"/>
                  </a:lnTo>
                  <a:lnTo>
                    <a:pt x="269" y="421"/>
                  </a:lnTo>
                  <a:lnTo>
                    <a:pt x="269" y="421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9"/>
                  </a:lnTo>
                  <a:lnTo>
                    <a:pt x="269" y="416"/>
                  </a:lnTo>
                  <a:lnTo>
                    <a:pt x="267" y="416"/>
                  </a:lnTo>
                  <a:lnTo>
                    <a:pt x="267" y="416"/>
                  </a:lnTo>
                  <a:lnTo>
                    <a:pt x="267" y="416"/>
                  </a:lnTo>
                  <a:lnTo>
                    <a:pt x="267" y="416"/>
                  </a:lnTo>
                  <a:lnTo>
                    <a:pt x="265" y="416"/>
                  </a:lnTo>
                  <a:lnTo>
                    <a:pt x="265" y="416"/>
                  </a:lnTo>
                  <a:lnTo>
                    <a:pt x="265" y="416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2" y="412"/>
                  </a:lnTo>
                  <a:lnTo>
                    <a:pt x="262" y="414"/>
                  </a:lnTo>
                  <a:lnTo>
                    <a:pt x="262" y="414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60" y="414"/>
                  </a:lnTo>
                  <a:lnTo>
                    <a:pt x="258" y="414"/>
                  </a:lnTo>
                  <a:lnTo>
                    <a:pt x="258" y="414"/>
                  </a:lnTo>
                  <a:lnTo>
                    <a:pt x="258" y="412"/>
                  </a:lnTo>
                  <a:lnTo>
                    <a:pt x="258" y="412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4"/>
                  </a:lnTo>
                  <a:lnTo>
                    <a:pt x="255" y="414"/>
                  </a:lnTo>
                  <a:lnTo>
                    <a:pt x="253" y="416"/>
                  </a:lnTo>
                  <a:lnTo>
                    <a:pt x="253" y="416"/>
                  </a:lnTo>
                  <a:lnTo>
                    <a:pt x="253" y="419"/>
                  </a:lnTo>
                  <a:lnTo>
                    <a:pt x="253" y="421"/>
                  </a:lnTo>
                  <a:lnTo>
                    <a:pt x="253" y="421"/>
                  </a:lnTo>
                  <a:lnTo>
                    <a:pt x="253" y="421"/>
                  </a:lnTo>
                  <a:lnTo>
                    <a:pt x="253" y="423"/>
                  </a:lnTo>
                  <a:lnTo>
                    <a:pt x="253" y="423"/>
                  </a:lnTo>
                  <a:close/>
                  <a:moveTo>
                    <a:pt x="357" y="537"/>
                  </a:moveTo>
                  <a:lnTo>
                    <a:pt x="355" y="535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55" y="532"/>
                  </a:lnTo>
                  <a:lnTo>
                    <a:pt x="352" y="535"/>
                  </a:lnTo>
                  <a:lnTo>
                    <a:pt x="352" y="535"/>
                  </a:lnTo>
                  <a:lnTo>
                    <a:pt x="352" y="535"/>
                  </a:lnTo>
                  <a:lnTo>
                    <a:pt x="352" y="537"/>
                  </a:lnTo>
                  <a:lnTo>
                    <a:pt x="355" y="539"/>
                  </a:lnTo>
                  <a:lnTo>
                    <a:pt x="355" y="542"/>
                  </a:lnTo>
                  <a:lnTo>
                    <a:pt x="355" y="542"/>
                  </a:lnTo>
                  <a:lnTo>
                    <a:pt x="357" y="542"/>
                  </a:lnTo>
                  <a:lnTo>
                    <a:pt x="359" y="539"/>
                  </a:lnTo>
                  <a:lnTo>
                    <a:pt x="357" y="539"/>
                  </a:lnTo>
                  <a:lnTo>
                    <a:pt x="357" y="539"/>
                  </a:lnTo>
                  <a:lnTo>
                    <a:pt x="357" y="537"/>
                  </a:lnTo>
                  <a:close/>
                  <a:moveTo>
                    <a:pt x="331" y="452"/>
                  </a:moveTo>
                  <a:lnTo>
                    <a:pt x="331" y="450"/>
                  </a:lnTo>
                  <a:lnTo>
                    <a:pt x="329" y="450"/>
                  </a:lnTo>
                  <a:lnTo>
                    <a:pt x="329" y="447"/>
                  </a:lnTo>
                  <a:lnTo>
                    <a:pt x="329" y="447"/>
                  </a:lnTo>
                  <a:lnTo>
                    <a:pt x="329" y="447"/>
                  </a:lnTo>
                  <a:lnTo>
                    <a:pt x="326" y="447"/>
                  </a:lnTo>
                  <a:lnTo>
                    <a:pt x="326" y="447"/>
                  </a:lnTo>
                  <a:lnTo>
                    <a:pt x="324" y="447"/>
                  </a:lnTo>
                  <a:lnTo>
                    <a:pt x="324" y="445"/>
                  </a:lnTo>
                  <a:lnTo>
                    <a:pt x="324" y="445"/>
                  </a:lnTo>
                  <a:lnTo>
                    <a:pt x="324" y="445"/>
                  </a:lnTo>
                  <a:lnTo>
                    <a:pt x="324" y="442"/>
                  </a:lnTo>
                  <a:lnTo>
                    <a:pt x="321" y="442"/>
                  </a:lnTo>
                  <a:lnTo>
                    <a:pt x="321" y="440"/>
                  </a:lnTo>
                  <a:lnTo>
                    <a:pt x="321" y="440"/>
                  </a:lnTo>
                  <a:lnTo>
                    <a:pt x="321" y="440"/>
                  </a:lnTo>
                  <a:lnTo>
                    <a:pt x="319" y="438"/>
                  </a:lnTo>
                  <a:lnTo>
                    <a:pt x="319" y="435"/>
                  </a:lnTo>
                  <a:lnTo>
                    <a:pt x="319" y="435"/>
                  </a:lnTo>
                  <a:lnTo>
                    <a:pt x="317" y="435"/>
                  </a:lnTo>
                  <a:lnTo>
                    <a:pt x="317" y="435"/>
                  </a:lnTo>
                  <a:lnTo>
                    <a:pt x="317" y="433"/>
                  </a:lnTo>
                  <a:lnTo>
                    <a:pt x="314" y="433"/>
                  </a:lnTo>
                  <a:lnTo>
                    <a:pt x="314" y="435"/>
                  </a:lnTo>
                  <a:lnTo>
                    <a:pt x="314" y="435"/>
                  </a:lnTo>
                  <a:lnTo>
                    <a:pt x="314" y="435"/>
                  </a:lnTo>
                  <a:lnTo>
                    <a:pt x="312" y="435"/>
                  </a:lnTo>
                  <a:lnTo>
                    <a:pt x="312" y="438"/>
                  </a:lnTo>
                  <a:lnTo>
                    <a:pt x="312" y="440"/>
                  </a:lnTo>
                  <a:lnTo>
                    <a:pt x="314" y="440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19" y="445"/>
                  </a:lnTo>
                  <a:lnTo>
                    <a:pt x="319" y="445"/>
                  </a:lnTo>
                  <a:lnTo>
                    <a:pt x="319" y="445"/>
                  </a:lnTo>
                  <a:lnTo>
                    <a:pt x="321" y="445"/>
                  </a:lnTo>
                  <a:lnTo>
                    <a:pt x="321" y="445"/>
                  </a:lnTo>
                  <a:lnTo>
                    <a:pt x="321" y="447"/>
                  </a:lnTo>
                  <a:lnTo>
                    <a:pt x="326" y="450"/>
                  </a:lnTo>
                  <a:lnTo>
                    <a:pt x="326" y="450"/>
                  </a:lnTo>
                  <a:lnTo>
                    <a:pt x="329" y="450"/>
                  </a:lnTo>
                  <a:lnTo>
                    <a:pt x="329" y="452"/>
                  </a:lnTo>
                  <a:lnTo>
                    <a:pt x="331" y="452"/>
                  </a:lnTo>
                  <a:lnTo>
                    <a:pt x="333" y="457"/>
                  </a:lnTo>
                  <a:lnTo>
                    <a:pt x="336" y="459"/>
                  </a:lnTo>
                  <a:lnTo>
                    <a:pt x="333" y="457"/>
                  </a:lnTo>
                  <a:lnTo>
                    <a:pt x="331" y="452"/>
                  </a:lnTo>
                  <a:close/>
                  <a:moveTo>
                    <a:pt x="295" y="577"/>
                  </a:moveTo>
                  <a:lnTo>
                    <a:pt x="298" y="577"/>
                  </a:lnTo>
                  <a:lnTo>
                    <a:pt x="300" y="575"/>
                  </a:lnTo>
                  <a:lnTo>
                    <a:pt x="300" y="570"/>
                  </a:lnTo>
                  <a:lnTo>
                    <a:pt x="303" y="568"/>
                  </a:lnTo>
                  <a:lnTo>
                    <a:pt x="303" y="565"/>
                  </a:lnTo>
                  <a:lnTo>
                    <a:pt x="300" y="563"/>
                  </a:lnTo>
                  <a:lnTo>
                    <a:pt x="300" y="563"/>
                  </a:lnTo>
                  <a:lnTo>
                    <a:pt x="298" y="561"/>
                  </a:lnTo>
                  <a:lnTo>
                    <a:pt x="298" y="561"/>
                  </a:lnTo>
                  <a:lnTo>
                    <a:pt x="298" y="563"/>
                  </a:lnTo>
                  <a:lnTo>
                    <a:pt x="295" y="563"/>
                  </a:lnTo>
                  <a:lnTo>
                    <a:pt x="295" y="565"/>
                  </a:lnTo>
                  <a:lnTo>
                    <a:pt x="295" y="565"/>
                  </a:lnTo>
                  <a:lnTo>
                    <a:pt x="293" y="565"/>
                  </a:lnTo>
                  <a:lnTo>
                    <a:pt x="293" y="565"/>
                  </a:lnTo>
                  <a:lnTo>
                    <a:pt x="293" y="568"/>
                  </a:lnTo>
                  <a:lnTo>
                    <a:pt x="291" y="568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3"/>
                  </a:lnTo>
                  <a:lnTo>
                    <a:pt x="293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1" y="573"/>
                  </a:lnTo>
                  <a:lnTo>
                    <a:pt x="291" y="575"/>
                  </a:lnTo>
                  <a:lnTo>
                    <a:pt x="291" y="575"/>
                  </a:lnTo>
                  <a:lnTo>
                    <a:pt x="291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88" y="575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77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91" y="580"/>
                  </a:lnTo>
                  <a:lnTo>
                    <a:pt x="293" y="577"/>
                  </a:lnTo>
                  <a:lnTo>
                    <a:pt x="293" y="577"/>
                  </a:lnTo>
                  <a:lnTo>
                    <a:pt x="293" y="577"/>
                  </a:lnTo>
                  <a:lnTo>
                    <a:pt x="293" y="577"/>
                  </a:lnTo>
                  <a:lnTo>
                    <a:pt x="295" y="577"/>
                  </a:lnTo>
                  <a:lnTo>
                    <a:pt x="295" y="580"/>
                  </a:lnTo>
                  <a:lnTo>
                    <a:pt x="295" y="577"/>
                  </a:lnTo>
                  <a:close/>
                  <a:moveTo>
                    <a:pt x="355" y="625"/>
                  </a:moveTo>
                  <a:lnTo>
                    <a:pt x="355" y="625"/>
                  </a:lnTo>
                  <a:lnTo>
                    <a:pt x="357" y="625"/>
                  </a:lnTo>
                  <a:lnTo>
                    <a:pt x="357" y="625"/>
                  </a:lnTo>
                  <a:lnTo>
                    <a:pt x="359" y="622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62" y="620"/>
                  </a:lnTo>
                  <a:lnTo>
                    <a:pt x="359" y="620"/>
                  </a:lnTo>
                  <a:lnTo>
                    <a:pt x="359" y="620"/>
                  </a:lnTo>
                  <a:lnTo>
                    <a:pt x="357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2"/>
                  </a:lnTo>
                  <a:lnTo>
                    <a:pt x="355" y="625"/>
                  </a:lnTo>
                  <a:lnTo>
                    <a:pt x="355" y="625"/>
                  </a:lnTo>
                  <a:close/>
                  <a:moveTo>
                    <a:pt x="376" y="492"/>
                  </a:moveTo>
                  <a:lnTo>
                    <a:pt x="376" y="492"/>
                  </a:lnTo>
                  <a:lnTo>
                    <a:pt x="376" y="492"/>
                  </a:lnTo>
                  <a:lnTo>
                    <a:pt x="376" y="492"/>
                  </a:lnTo>
                  <a:lnTo>
                    <a:pt x="376" y="494"/>
                  </a:lnTo>
                  <a:lnTo>
                    <a:pt x="378" y="492"/>
                  </a:lnTo>
                  <a:lnTo>
                    <a:pt x="378" y="492"/>
                  </a:lnTo>
                  <a:lnTo>
                    <a:pt x="378" y="492"/>
                  </a:lnTo>
                  <a:lnTo>
                    <a:pt x="381" y="492"/>
                  </a:lnTo>
                  <a:lnTo>
                    <a:pt x="381" y="492"/>
                  </a:lnTo>
                  <a:lnTo>
                    <a:pt x="378" y="492"/>
                  </a:lnTo>
                  <a:lnTo>
                    <a:pt x="378" y="492"/>
                  </a:lnTo>
                  <a:lnTo>
                    <a:pt x="376" y="492"/>
                  </a:lnTo>
                  <a:close/>
                  <a:moveTo>
                    <a:pt x="277" y="464"/>
                  </a:moveTo>
                  <a:lnTo>
                    <a:pt x="277" y="464"/>
                  </a:lnTo>
                  <a:lnTo>
                    <a:pt x="277" y="464"/>
                  </a:lnTo>
                  <a:lnTo>
                    <a:pt x="277" y="464"/>
                  </a:lnTo>
                  <a:lnTo>
                    <a:pt x="277" y="464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6"/>
                  </a:lnTo>
                  <a:lnTo>
                    <a:pt x="277" y="468"/>
                  </a:lnTo>
                  <a:lnTo>
                    <a:pt x="277" y="468"/>
                  </a:lnTo>
                  <a:lnTo>
                    <a:pt x="279" y="471"/>
                  </a:lnTo>
                  <a:lnTo>
                    <a:pt x="279" y="468"/>
                  </a:lnTo>
                  <a:lnTo>
                    <a:pt x="279" y="466"/>
                  </a:lnTo>
                  <a:lnTo>
                    <a:pt x="279" y="464"/>
                  </a:lnTo>
                  <a:lnTo>
                    <a:pt x="279" y="464"/>
                  </a:lnTo>
                  <a:lnTo>
                    <a:pt x="279" y="461"/>
                  </a:lnTo>
                  <a:lnTo>
                    <a:pt x="277" y="464"/>
                  </a:lnTo>
                  <a:close/>
                  <a:moveTo>
                    <a:pt x="345" y="471"/>
                  </a:moveTo>
                  <a:lnTo>
                    <a:pt x="345" y="471"/>
                  </a:lnTo>
                  <a:lnTo>
                    <a:pt x="345" y="471"/>
                  </a:lnTo>
                  <a:lnTo>
                    <a:pt x="343" y="471"/>
                  </a:lnTo>
                  <a:lnTo>
                    <a:pt x="340" y="471"/>
                  </a:lnTo>
                  <a:lnTo>
                    <a:pt x="340" y="471"/>
                  </a:lnTo>
                  <a:lnTo>
                    <a:pt x="338" y="468"/>
                  </a:lnTo>
                  <a:lnTo>
                    <a:pt x="338" y="468"/>
                  </a:lnTo>
                  <a:lnTo>
                    <a:pt x="338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68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6" y="471"/>
                  </a:lnTo>
                  <a:lnTo>
                    <a:pt x="333" y="471"/>
                  </a:lnTo>
                  <a:lnTo>
                    <a:pt x="333" y="471"/>
                  </a:lnTo>
                  <a:lnTo>
                    <a:pt x="333" y="471"/>
                  </a:lnTo>
                  <a:lnTo>
                    <a:pt x="333" y="473"/>
                  </a:lnTo>
                  <a:lnTo>
                    <a:pt x="333" y="471"/>
                  </a:lnTo>
                  <a:lnTo>
                    <a:pt x="333" y="471"/>
                  </a:lnTo>
                  <a:lnTo>
                    <a:pt x="333" y="471"/>
                  </a:lnTo>
                  <a:lnTo>
                    <a:pt x="333" y="468"/>
                  </a:lnTo>
                  <a:lnTo>
                    <a:pt x="333" y="468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1" y="464"/>
                  </a:lnTo>
                  <a:lnTo>
                    <a:pt x="331" y="464"/>
                  </a:lnTo>
                  <a:lnTo>
                    <a:pt x="329" y="464"/>
                  </a:lnTo>
                  <a:lnTo>
                    <a:pt x="329" y="464"/>
                  </a:lnTo>
                  <a:lnTo>
                    <a:pt x="329" y="464"/>
                  </a:lnTo>
                  <a:lnTo>
                    <a:pt x="329" y="464"/>
                  </a:lnTo>
                  <a:lnTo>
                    <a:pt x="329" y="464"/>
                  </a:lnTo>
                  <a:lnTo>
                    <a:pt x="329" y="471"/>
                  </a:lnTo>
                  <a:lnTo>
                    <a:pt x="329" y="471"/>
                  </a:lnTo>
                  <a:lnTo>
                    <a:pt x="329" y="471"/>
                  </a:lnTo>
                  <a:lnTo>
                    <a:pt x="329" y="471"/>
                  </a:lnTo>
                  <a:lnTo>
                    <a:pt x="331" y="473"/>
                  </a:lnTo>
                  <a:lnTo>
                    <a:pt x="329" y="473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9" y="478"/>
                  </a:lnTo>
                  <a:lnTo>
                    <a:pt x="326" y="480"/>
                  </a:lnTo>
                  <a:lnTo>
                    <a:pt x="326" y="480"/>
                  </a:lnTo>
                  <a:lnTo>
                    <a:pt x="326" y="480"/>
                  </a:lnTo>
                  <a:lnTo>
                    <a:pt x="326" y="483"/>
                  </a:lnTo>
                  <a:lnTo>
                    <a:pt x="326" y="483"/>
                  </a:lnTo>
                  <a:lnTo>
                    <a:pt x="329" y="483"/>
                  </a:lnTo>
                  <a:lnTo>
                    <a:pt x="329" y="483"/>
                  </a:lnTo>
                  <a:lnTo>
                    <a:pt x="331" y="483"/>
                  </a:lnTo>
                  <a:lnTo>
                    <a:pt x="331" y="483"/>
                  </a:lnTo>
                  <a:lnTo>
                    <a:pt x="331" y="485"/>
                  </a:lnTo>
                  <a:lnTo>
                    <a:pt x="331" y="485"/>
                  </a:lnTo>
                  <a:lnTo>
                    <a:pt x="329" y="485"/>
                  </a:lnTo>
                  <a:lnTo>
                    <a:pt x="331" y="485"/>
                  </a:lnTo>
                  <a:lnTo>
                    <a:pt x="331" y="487"/>
                  </a:lnTo>
                  <a:lnTo>
                    <a:pt x="329" y="487"/>
                  </a:lnTo>
                  <a:lnTo>
                    <a:pt x="329" y="487"/>
                  </a:lnTo>
                  <a:lnTo>
                    <a:pt x="329" y="487"/>
                  </a:lnTo>
                  <a:lnTo>
                    <a:pt x="329" y="487"/>
                  </a:lnTo>
                  <a:lnTo>
                    <a:pt x="329" y="490"/>
                  </a:lnTo>
                  <a:lnTo>
                    <a:pt x="326" y="487"/>
                  </a:lnTo>
                  <a:lnTo>
                    <a:pt x="326" y="490"/>
                  </a:lnTo>
                  <a:lnTo>
                    <a:pt x="326" y="492"/>
                  </a:lnTo>
                  <a:lnTo>
                    <a:pt x="326" y="492"/>
                  </a:lnTo>
                  <a:lnTo>
                    <a:pt x="326" y="492"/>
                  </a:lnTo>
                  <a:lnTo>
                    <a:pt x="326" y="492"/>
                  </a:lnTo>
                  <a:lnTo>
                    <a:pt x="326" y="494"/>
                  </a:lnTo>
                  <a:lnTo>
                    <a:pt x="326" y="494"/>
                  </a:lnTo>
                  <a:lnTo>
                    <a:pt x="326" y="494"/>
                  </a:lnTo>
                  <a:lnTo>
                    <a:pt x="326" y="494"/>
                  </a:lnTo>
                  <a:lnTo>
                    <a:pt x="324" y="494"/>
                  </a:lnTo>
                  <a:lnTo>
                    <a:pt x="324" y="497"/>
                  </a:lnTo>
                  <a:lnTo>
                    <a:pt x="324" y="497"/>
                  </a:lnTo>
                  <a:lnTo>
                    <a:pt x="324" y="497"/>
                  </a:lnTo>
                  <a:lnTo>
                    <a:pt x="324" y="499"/>
                  </a:lnTo>
                  <a:lnTo>
                    <a:pt x="324" y="499"/>
                  </a:lnTo>
                  <a:lnTo>
                    <a:pt x="324" y="499"/>
                  </a:lnTo>
                  <a:lnTo>
                    <a:pt x="329" y="494"/>
                  </a:lnTo>
                  <a:lnTo>
                    <a:pt x="333" y="492"/>
                  </a:lnTo>
                  <a:lnTo>
                    <a:pt x="333" y="490"/>
                  </a:lnTo>
                  <a:lnTo>
                    <a:pt x="333" y="490"/>
                  </a:lnTo>
                  <a:lnTo>
                    <a:pt x="333" y="490"/>
                  </a:lnTo>
                  <a:lnTo>
                    <a:pt x="333" y="490"/>
                  </a:lnTo>
                  <a:lnTo>
                    <a:pt x="336" y="490"/>
                  </a:lnTo>
                  <a:lnTo>
                    <a:pt x="336" y="490"/>
                  </a:lnTo>
                  <a:lnTo>
                    <a:pt x="336" y="487"/>
                  </a:lnTo>
                  <a:lnTo>
                    <a:pt x="338" y="485"/>
                  </a:lnTo>
                  <a:lnTo>
                    <a:pt x="338" y="485"/>
                  </a:lnTo>
                  <a:lnTo>
                    <a:pt x="338" y="485"/>
                  </a:lnTo>
                  <a:lnTo>
                    <a:pt x="340" y="485"/>
                  </a:lnTo>
                  <a:lnTo>
                    <a:pt x="340" y="483"/>
                  </a:lnTo>
                  <a:lnTo>
                    <a:pt x="343" y="485"/>
                  </a:lnTo>
                  <a:lnTo>
                    <a:pt x="343" y="485"/>
                  </a:lnTo>
                  <a:lnTo>
                    <a:pt x="343" y="485"/>
                  </a:lnTo>
                  <a:lnTo>
                    <a:pt x="345" y="485"/>
                  </a:lnTo>
                  <a:lnTo>
                    <a:pt x="345" y="487"/>
                  </a:lnTo>
                  <a:lnTo>
                    <a:pt x="347" y="487"/>
                  </a:lnTo>
                  <a:lnTo>
                    <a:pt x="347" y="490"/>
                  </a:lnTo>
                  <a:lnTo>
                    <a:pt x="347" y="492"/>
                  </a:lnTo>
                  <a:lnTo>
                    <a:pt x="347" y="492"/>
                  </a:lnTo>
                  <a:lnTo>
                    <a:pt x="350" y="492"/>
                  </a:lnTo>
                  <a:lnTo>
                    <a:pt x="350" y="492"/>
                  </a:lnTo>
                  <a:lnTo>
                    <a:pt x="350" y="492"/>
                  </a:lnTo>
                  <a:lnTo>
                    <a:pt x="350" y="492"/>
                  </a:lnTo>
                  <a:lnTo>
                    <a:pt x="350" y="492"/>
                  </a:lnTo>
                  <a:lnTo>
                    <a:pt x="352" y="494"/>
                  </a:lnTo>
                  <a:lnTo>
                    <a:pt x="352" y="494"/>
                  </a:lnTo>
                  <a:lnTo>
                    <a:pt x="352" y="494"/>
                  </a:lnTo>
                  <a:lnTo>
                    <a:pt x="352" y="494"/>
                  </a:lnTo>
                  <a:lnTo>
                    <a:pt x="355" y="494"/>
                  </a:lnTo>
                  <a:lnTo>
                    <a:pt x="355" y="494"/>
                  </a:lnTo>
                  <a:lnTo>
                    <a:pt x="355" y="494"/>
                  </a:lnTo>
                  <a:lnTo>
                    <a:pt x="355" y="497"/>
                  </a:lnTo>
                  <a:lnTo>
                    <a:pt x="355" y="497"/>
                  </a:lnTo>
                  <a:lnTo>
                    <a:pt x="352" y="497"/>
                  </a:lnTo>
                  <a:lnTo>
                    <a:pt x="352" y="497"/>
                  </a:lnTo>
                  <a:lnTo>
                    <a:pt x="352" y="497"/>
                  </a:lnTo>
                  <a:lnTo>
                    <a:pt x="355" y="499"/>
                  </a:lnTo>
                  <a:lnTo>
                    <a:pt x="355" y="499"/>
                  </a:lnTo>
                  <a:lnTo>
                    <a:pt x="355" y="499"/>
                  </a:lnTo>
                  <a:lnTo>
                    <a:pt x="357" y="499"/>
                  </a:lnTo>
                  <a:lnTo>
                    <a:pt x="359" y="499"/>
                  </a:lnTo>
                  <a:lnTo>
                    <a:pt x="359" y="499"/>
                  </a:lnTo>
                  <a:lnTo>
                    <a:pt x="359" y="499"/>
                  </a:lnTo>
                  <a:lnTo>
                    <a:pt x="362" y="502"/>
                  </a:lnTo>
                  <a:lnTo>
                    <a:pt x="362" y="502"/>
                  </a:lnTo>
                  <a:lnTo>
                    <a:pt x="364" y="504"/>
                  </a:lnTo>
                  <a:lnTo>
                    <a:pt x="364" y="504"/>
                  </a:lnTo>
                  <a:lnTo>
                    <a:pt x="366" y="504"/>
                  </a:lnTo>
                  <a:lnTo>
                    <a:pt x="369" y="506"/>
                  </a:lnTo>
                  <a:lnTo>
                    <a:pt x="369" y="506"/>
                  </a:lnTo>
                  <a:lnTo>
                    <a:pt x="371" y="509"/>
                  </a:lnTo>
                  <a:lnTo>
                    <a:pt x="371" y="511"/>
                  </a:lnTo>
                  <a:lnTo>
                    <a:pt x="371" y="509"/>
                  </a:lnTo>
                  <a:lnTo>
                    <a:pt x="371" y="509"/>
                  </a:lnTo>
                  <a:lnTo>
                    <a:pt x="371" y="509"/>
                  </a:lnTo>
                  <a:lnTo>
                    <a:pt x="371" y="506"/>
                  </a:lnTo>
                  <a:lnTo>
                    <a:pt x="371" y="506"/>
                  </a:lnTo>
                  <a:lnTo>
                    <a:pt x="371" y="506"/>
                  </a:lnTo>
                  <a:lnTo>
                    <a:pt x="371" y="504"/>
                  </a:lnTo>
                  <a:lnTo>
                    <a:pt x="371" y="502"/>
                  </a:lnTo>
                  <a:lnTo>
                    <a:pt x="371" y="502"/>
                  </a:lnTo>
                  <a:lnTo>
                    <a:pt x="369" y="499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69" y="494"/>
                  </a:lnTo>
                  <a:lnTo>
                    <a:pt x="369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69" y="497"/>
                  </a:lnTo>
                  <a:lnTo>
                    <a:pt x="369" y="492"/>
                  </a:lnTo>
                  <a:lnTo>
                    <a:pt x="366" y="492"/>
                  </a:lnTo>
                  <a:lnTo>
                    <a:pt x="366" y="492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62" y="485"/>
                  </a:lnTo>
                  <a:lnTo>
                    <a:pt x="359" y="485"/>
                  </a:lnTo>
                  <a:lnTo>
                    <a:pt x="359" y="483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57" y="485"/>
                  </a:lnTo>
                  <a:lnTo>
                    <a:pt x="355" y="485"/>
                  </a:lnTo>
                  <a:lnTo>
                    <a:pt x="352" y="478"/>
                  </a:lnTo>
                  <a:lnTo>
                    <a:pt x="352" y="478"/>
                  </a:lnTo>
                  <a:lnTo>
                    <a:pt x="352" y="478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0" y="476"/>
                  </a:lnTo>
                  <a:lnTo>
                    <a:pt x="350" y="476"/>
                  </a:lnTo>
                  <a:lnTo>
                    <a:pt x="347" y="476"/>
                  </a:lnTo>
                  <a:lnTo>
                    <a:pt x="345" y="476"/>
                  </a:lnTo>
                  <a:lnTo>
                    <a:pt x="345" y="476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5" y="473"/>
                  </a:lnTo>
                  <a:lnTo>
                    <a:pt x="345" y="473"/>
                  </a:lnTo>
                  <a:lnTo>
                    <a:pt x="345" y="471"/>
                  </a:lnTo>
                  <a:close/>
                  <a:moveTo>
                    <a:pt x="378" y="431"/>
                  </a:moveTo>
                  <a:lnTo>
                    <a:pt x="378" y="431"/>
                  </a:lnTo>
                  <a:lnTo>
                    <a:pt x="378" y="431"/>
                  </a:lnTo>
                  <a:lnTo>
                    <a:pt x="376" y="431"/>
                  </a:lnTo>
                  <a:lnTo>
                    <a:pt x="374" y="431"/>
                  </a:lnTo>
                  <a:lnTo>
                    <a:pt x="374" y="431"/>
                  </a:lnTo>
                  <a:lnTo>
                    <a:pt x="371" y="431"/>
                  </a:lnTo>
                  <a:lnTo>
                    <a:pt x="371" y="431"/>
                  </a:lnTo>
                  <a:lnTo>
                    <a:pt x="371" y="431"/>
                  </a:lnTo>
                  <a:lnTo>
                    <a:pt x="374" y="433"/>
                  </a:lnTo>
                  <a:lnTo>
                    <a:pt x="374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6" y="433"/>
                  </a:lnTo>
                  <a:lnTo>
                    <a:pt x="378" y="433"/>
                  </a:lnTo>
                  <a:lnTo>
                    <a:pt x="378" y="433"/>
                  </a:lnTo>
                  <a:lnTo>
                    <a:pt x="378" y="431"/>
                  </a:lnTo>
                  <a:close/>
                  <a:moveTo>
                    <a:pt x="269" y="461"/>
                  </a:moveTo>
                  <a:lnTo>
                    <a:pt x="272" y="461"/>
                  </a:lnTo>
                  <a:lnTo>
                    <a:pt x="272" y="461"/>
                  </a:lnTo>
                  <a:lnTo>
                    <a:pt x="272" y="461"/>
                  </a:lnTo>
                  <a:lnTo>
                    <a:pt x="272" y="461"/>
                  </a:lnTo>
                  <a:lnTo>
                    <a:pt x="269" y="459"/>
                  </a:lnTo>
                  <a:lnTo>
                    <a:pt x="269" y="461"/>
                  </a:lnTo>
                  <a:lnTo>
                    <a:pt x="267" y="461"/>
                  </a:lnTo>
                  <a:lnTo>
                    <a:pt x="265" y="464"/>
                  </a:lnTo>
                  <a:lnTo>
                    <a:pt x="262" y="464"/>
                  </a:lnTo>
                  <a:lnTo>
                    <a:pt x="262" y="466"/>
                  </a:lnTo>
                  <a:lnTo>
                    <a:pt x="262" y="468"/>
                  </a:lnTo>
                  <a:lnTo>
                    <a:pt x="262" y="471"/>
                  </a:lnTo>
                  <a:lnTo>
                    <a:pt x="262" y="471"/>
                  </a:lnTo>
                  <a:lnTo>
                    <a:pt x="262" y="473"/>
                  </a:lnTo>
                  <a:lnTo>
                    <a:pt x="260" y="473"/>
                  </a:lnTo>
                  <a:lnTo>
                    <a:pt x="260" y="476"/>
                  </a:lnTo>
                  <a:lnTo>
                    <a:pt x="260" y="478"/>
                  </a:lnTo>
                  <a:lnTo>
                    <a:pt x="260" y="480"/>
                  </a:lnTo>
                  <a:lnTo>
                    <a:pt x="260" y="480"/>
                  </a:lnTo>
                  <a:lnTo>
                    <a:pt x="262" y="483"/>
                  </a:lnTo>
                  <a:lnTo>
                    <a:pt x="262" y="483"/>
                  </a:lnTo>
                  <a:lnTo>
                    <a:pt x="262" y="483"/>
                  </a:lnTo>
                  <a:lnTo>
                    <a:pt x="262" y="483"/>
                  </a:lnTo>
                  <a:lnTo>
                    <a:pt x="262" y="483"/>
                  </a:lnTo>
                  <a:lnTo>
                    <a:pt x="262" y="485"/>
                  </a:lnTo>
                  <a:lnTo>
                    <a:pt x="262" y="485"/>
                  </a:lnTo>
                  <a:lnTo>
                    <a:pt x="262" y="485"/>
                  </a:lnTo>
                  <a:lnTo>
                    <a:pt x="262" y="483"/>
                  </a:lnTo>
                  <a:lnTo>
                    <a:pt x="260" y="485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62" y="487"/>
                  </a:lnTo>
                  <a:lnTo>
                    <a:pt x="265" y="490"/>
                  </a:lnTo>
                  <a:lnTo>
                    <a:pt x="265" y="490"/>
                  </a:lnTo>
                  <a:lnTo>
                    <a:pt x="265" y="487"/>
                  </a:lnTo>
                  <a:lnTo>
                    <a:pt x="265" y="487"/>
                  </a:lnTo>
                  <a:lnTo>
                    <a:pt x="265" y="485"/>
                  </a:lnTo>
                  <a:lnTo>
                    <a:pt x="265" y="485"/>
                  </a:lnTo>
                  <a:lnTo>
                    <a:pt x="267" y="485"/>
                  </a:lnTo>
                  <a:lnTo>
                    <a:pt x="267" y="485"/>
                  </a:lnTo>
                  <a:lnTo>
                    <a:pt x="265" y="485"/>
                  </a:lnTo>
                  <a:lnTo>
                    <a:pt x="265" y="485"/>
                  </a:lnTo>
                  <a:lnTo>
                    <a:pt x="265" y="483"/>
                  </a:lnTo>
                  <a:lnTo>
                    <a:pt x="265" y="483"/>
                  </a:lnTo>
                  <a:lnTo>
                    <a:pt x="267" y="478"/>
                  </a:lnTo>
                  <a:lnTo>
                    <a:pt x="269" y="476"/>
                  </a:lnTo>
                  <a:lnTo>
                    <a:pt x="269" y="471"/>
                  </a:lnTo>
                  <a:lnTo>
                    <a:pt x="269" y="466"/>
                  </a:lnTo>
                  <a:lnTo>
                    <a:pt x="269" y="466"/>
                  </a:lnTo>
                  <a:lnTo>
                    <a:pt x="269" y="464"/>
                  </a:lnTo>
                  <a:lnTo>
                    <a:pt x="269" y="461"/>
                  </a:lnTo>
                  <a:lnTo>
                    <a:pt x="269" y="461"/>
                  </a:lnTo>
                  <a:close/>
                  <a:moveTo>
                    <a:pt x="352" y="461"/>
                  </a:moveTo>
                  <a:lnTo>
                    <a:pt x="352" y="461"/>
                  </a:lnTo>
                  <a:lnTo>
                    <a:pt x="352" y="461"/>
                  </a:lnTo>
                  <a:lnTo>
                    <a:pt x="350" y="461"/>
                  </a:lnTo>
                  <a:lnTo>
                    <a:pt x="347" y="459"/>
                  </a:lnTo>
                  <a:lnTo>
                    <a:pt x="347" y="459"/>
                  </a:lnTo>
                  <a:lnTo>
                    <a:pt x="347" y="459"/>
                  </a:lnTo>
                  <a:lnTo>
                    <a:pt x="347" y="459"/>
                  </a:lnTo>
                  <a:lnTo>
                    <a:pt x="347" y="461"/>
                  </a:lnTo>
                  <a:lnTo>
                    <a:pt x="347" y="461"/>
                  </a:lnTo>
                  <a:lnTo>
                    <a:pt x="345" y="461"/>
                  </a:lnTo>
                  <a:lnTo>
                    <a:pt x="345" y="461"/>
                  </a:lnTo>
                  <a:lnTo>
                    <a:pt x="345" y="461"/>
                  </a:lnTo>
                  <a:lnTo>
                    <a:pt x="345" y="461"/>
                  </a:lnTo>
                  <a:lnTo>
                    <a:pt x="355" y="473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8"/>
                  </a:lnTo>
                  <a:lnTo>
                    <a:pt x="357" y="478"/>
                  </a:lnTo>
                  <a:lnTo>
                    <a:pt x="357" y="478"/>
                  </a:lnTo>
                  <a:lnTo>
                    <a:pt x="357" y="478"/>
                  </a:lnTo>
                  <a:lnTo>
                    <a:pt x="357" y="476"/>
                  </a:lnTo>
                  <a:lnTo>
                    <a:pt x="357" y="476"/>
                  </a:lnTo>
                  <a:lnTo>
                    <a:pt x="357" y="473"/>
                  </a:lnTo>
                  <a:lnTo>
                    <a:pt x="357" y="473"/>
                  </a:lnTo>
                  <a:lnTo>
                    <a:pt x="357" y="473"/>
                  </a:lnTo>
                  <a:lnTo>
                    <a:pt x="357" y="473"/>
                  </a:lnTo>
                  <a:lnTo>
                    <a:pt x="357" y="471"/>
                  </a:lnTo>
                  <a:lnTo>
                    <a:pt x="355" y="468"/>
                  </a:lnTo>
                  <a:lnTo>
                    <a:pt x="355" y="468"/>
                  </a:lnTo>
                  <a:lnTo>
                    <a:pt x="355" y="466"/>
                  </a:lnTo>
                  <a:lnTo>
                    <a:pt x="355" y="466"/>
                  </a:lnTo>
                  <a:lnTo>
                    <a:pt x="355" y="464"/>
                  </a:lnTo>
                  <a:lnTo>
                    <a:pt x="355" y="464"/>
                  </a:lnTo>
                  <a:lnTo>
                    <a:pt x="355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61"/>
                  </a:lnTo>
                  <a:close/>
                  <a:moveTo>
                    <a:pt x="286" y="473"/>
                  </a:moveTo>
                  <a:lnTo>
                    <a:pt x="288" y="476"/>
                  </a:lnTo>
                  <a:lnTo>
                    <a:pt x="288" y="476"/>
                  </a:lnTo>
                  <a:lnTo>
                    <a:pt x="291" y="476"/>
                  </a:lnTo>
                  <a:lnTo>
                    <a:pt x="291" y="476"/>
                  </a:lnTo>
                  <a:lnTo>
                    <a:pt x="293" y="478"/>
                  </a:lnTo>
                  <a:lnTo>
                    <a:pt x="293" y="478"/>
                  </a:lnTo>
                  <a:lnTo>
                    <a:pt x="293" y="480"/>
                  </a:lnTo>
                  <a:lnTo>
                    <a:pt x="293" y="48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98" y="478"/>
                  </a:lnTo>
                  <a:lnTo>
                    <a:pt x="300" y="476"/>
                  </a:lnTo>
                  <a:lnTo>
                    <a:pt x="300" y="473"/>
                  </a:lnTo>
                  <a:lnTo>
                    <a:pt x="298" y="473"/>
                  </a:lnTo>
                  <a:lnTo>
                    <a:pt x="298" y="473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8" y="471"/>
                  </a:lnTo>
                  <a:lnTo>
                    <a:pt x="295" y="468"/>
                  </a:lnTo>
                  <a:lnTo>
                    <a:pt x="293" y="468"/>
                  </a:lnTo>
                  <a:lnTo>
                    <a:pt x="288" y="468"/>
                  </a:lnTo>
                  <a:lnTo>
                    <a:pt x="286" y="471"/>
                  </a:lnTo>
                  <a:lnTo>
                    <a:pt x="286" y="471"/>
                  </a:lnTo>
                  <a:lnTo>
                    <a:pt x="286" y="473"/>
                  </a:lnTo>
                  <a:lnTo>
                    <a:pt x="286" y="473"/>
                  </a:lnTo>
                  <a:lnTo>
                    <a:pt x="286" y="473"/>
                  </a:lnTo>
                  <a:close/>
                  <a:moveTo>
                    <a:pt x="262" y="570"/>
                  </a:moveTo>
                  <a:lnTo>
                    <a:pt x="260" y="575"/>
                  </a:lnTo>
                  <a:lnTo>
                    <a:pt x="260" y="577"/>
                  </a:lnTo>
                  <a:lnTo>
                    <a:pt x="260" y="577"/>
                  </a:lnTo>
                  <a:lnTo>
                    <a:pt x="262" y="580"/>
                  </a:lnTo>
                  <a:lnTo>
                    <a:pt x="265" y="577"/>
                  </a:lnTo>
                  <a:lnTo>
                    <a:pt x="265" y="577"/>
                  </a:lnTo>
                  <a:lnTo>
                    <a:pt x="265" y="577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4" y="568"/>
                  </a:lnTo>
                  <a:lnTo>
                    <a:pt x="274" y="568"/>
                  </a:lnTo>
                  <a:lnTo>
                    <a:pt x="277" y="568"/>
                  </a:lnTo>
                  <a:lnTo>
                    <a:pt x="277" y="568"/>
                  </a:lnTo>
                  <a:lnTo>
                    <a:pt x="277" y="568"/>
                  </a:lnTo>
                  <a:lnTo>
                    <a:pt x="277" y="568"/>
                  </a:lnTo>
                  <a:lnTo>
                    <a:pt x="279" y="568"/>
                  </a:lnTo>
                  <a:lnTo>
                    <a:pt x="279" y="565"/>
                  </a:lnTo>
                  <a:lnTo>
                    <a:pt x="279" y="565"/>
                  </a:lnTo>
                  <a:lnTo>
                    <a:pt x="281" y="565"/>
                  </a:lnTo>
                  <a:lnTo>
                    <a:pt x="281" y="565"/>
                  </a:lnTo>
                  <a:lnTo>
                    <a:pt x="281" y="565"/>
                  </a:lnTo>
                  <a:lnTo>
                    <a:pt x="281" y="565"/>
                  </a:lnTo>
                  <a:lnTo>
                    <a:pt x="286" y="565"/>
                  </a:lnTo>
                  <a:lnTo>
                    <a:pt x="291" y="565"/>
                  </a:lnTo>
                  <a:lnTo>
                    <a:pt x="293" y="565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95" y="563"/>
                  </a:lnTo>
                  <a:lnTo>
                    <a:pt x="295" y="561"/>
                  </a:lnTo>
                  <a:lnTo>
                    <a:pt x="295" y="561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61"/>
                  </a:lnTo>
                  <a:lnTo>
                    <a:pt x="298" y="561"/>
                  </a:lnTo>
                  <a:lnTo>
                    <a:pt x="300" y="558"/>
                  </a:lnTo>
                  <a:lnTo>
                    <a:pt x="300" y="558"/>
                  </a:lnTo>
                  <a:lnTo>
                    <a:pt x="300" y="558"/>
                  </a:lnTo>
                  <a:lnTo>
                    <a:pt x="300" y="558"/>
                  </a:lnTo>
                  <a:lnTo>
                    <a:pt x="300" y="561"/>
                  </a:lnTo>
                  <a:lnTo>
                    <a:pt x="303" y="558"/>
                  </a:lnTo>
                  <a:lnTo>
                    <a:pt x="303" y="558"/>
                  </a:lnTo>
                  <a:lnTo>
                    <a:pt x="305" y="556"/>
                  </a:lnTo>
                  <a:lnTo>
                    <a:pt x="305" y="556"/>
                  </a:lnTo>
                  <a:lnTo>
                    <a:pt x="305" y="554"/>
                  </a:lnTo>
                  <a:lnTo>
                    <a:pt x="305" y="551"/>
                  </a:lnTo>
                  <a:lnTo>
                    <a:pt x="305" y="551"/>
                  </a:lnTo>
                  <a:lnTo>
                    <a:pt x="305" y="549"/>
                  </a:lnTo>
                  <a:lnTo>
                    <a:pt x="305" y="549"/>
                  </a:lnTo>
                  <a:lnTo>
                    <a:pt x="307" y="547"/>
                  </a:lnTo>
                  <a:lnTo>
                    <a:pt x="307" y="547"/>
                  </a:lnTo>
                  <a:lnTo>
                    <a:pt x="307" y="547"/>
                  </a:lnTo>
                  <a:lnTo>
                    <a:pt x="310" y="547"/>
                  </a:lnTo>
                  <a:lnTo>
                    <a:pt x="310" y="547"/>
                  </a:lnTo>
                  <a:lnTo>
                    <a:pt x="310" y="547"/>
                  </a:lnTo>
                  <a:lnTo>
                    <a:pt x="310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2" y="544"/>
                  </a:lnTo>
                  <a:lnTo>
                    <a:pt x="312" y="544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314" y="547"/>
                  </a:lnTo>
                  <a:lnTo>
                    <a:pt x="314" y="547"/>
                  </a:lnTo>
                  <a:lnTo>
                    <a:pt x="314" y="544"/>
                  </a:lnTo>
                  <a:lnTo>
                    <a:pt x="314" y="544"/>
                  </a:lnTo>
                  <a:lnTo>
                    <a:pt x="317" y="544"/>
                  </a:lnTo>
                  <a:lnTo>
                    <a:pt x="317" y="542"/>
                  </a:lnTo>
                  <a:lnTo>
                    <a:pt x="317" y="539"/>
                  </a:lnTo>
                  <a:lnTo>
                    <a:pt x="319" y="539"/>
                  </a:lnTo>
                  <a:lnTo>
                    <a:pt x="319" y="539"/>
                  </a:lnTo>
                  <a:lnTo>
                    <a:pt x="321" y="539"/>
                  </a:lnTo>
                  <a:lnTo>
                    <a:pt x="321" y="539"/>
                  </a:lnTo>
                  <a:lnTo>
                    <a:pt x="321" y="539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21" y="537"/>
                  </a:lnTo>
                  <a:lnTo>
                    <a:pt x="321" y="535"/>
                  </a:lnTo>
                  <a:lnTo>
                    <a:pt x="321" y="532"/>
                  </a:lnTo>
                  <a:lnTo>
                    <a:pt x="321" y="532"/>
                  </a:lnTo>
                  <a:lnTo>
                    <a:pt x="321" y="532"/>
                  </a:lnTo>
                  <a:lnTo>
                    <a:pt x="321" y="530"/>
                  </a:lnTo>
                  <a:lnTo>
                    <a:pt x="321" y="530"/>
                  </a:lnTo>
                  <a:lnTo>
                    <a:pt x="321" y="530"/>
                  </a:lnTo>
                  <a:lnTo>
                    <a:pt x="321" y="530"/>
                  </a:lnTo>
                  <a:lnTo>
                    <a:pt x="321" y="530"/>
                  </a:lnTo>
                  <a:lnTo>
                    <a:pt x="324" y="530"/>
                  </a:lnTo>
                  <a:lnTo>
                    <a:pt x="324" y="530"/>
                  </a:lnTo>
                  <a:lnTo>
                    <a:pt x="324" y="530"/>
                  </a:lnTo>
                  <a:lnTo>
                    <a:pt x="324" y="528"/>
                  </a:lnTo>
                  <a:lnTo>
                    <a:pt x="324" y="528"/>
                  </a:lnTo>
                  <a:lnTo>
                    <a:pt x="324" y="525"/>
                  </a:lnTo>
                  <a:lnTo>
                    <a:pt x="324" y="525"/>
                  </a:lnTo>
                  <a:lnTo>
                    <a:pt x="324" y="525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3"/>
                  </a:lnTo>
                  <a:lnTo>
                    <a:pt x="321" y="523"/>
                  </a:lnTo>
                  <a:lnTo>
                    <a:pt x="321" y="521"/>
                  </a:lnTo>
                  <a:lnTo>
                    <a:pt x="321" y="521"/>
                  </a:lnTo>
                  <a:lnTo>
                    <a:pt x="324" y="521"/>
                  </a:lnTo>
                  <a:lnTo>
                    <a:pt x="324" y="521"/>
                  </a:lnTo>
                  <a:lnTo>
                    <a:pt x="324" y="521"/>
                  </a:lnTo>
                  <a:lnTo>
                    <a:pt x="324" y="521"/>
                  </a:lnTo>
                  <a:lnTo>
                    <a:pt x="324" y="516"/>
                  </a:lnTo>
                  <a:lnTo>
                    <a:pt x="324" y="516"/>
                  </a:lnTo>
                  <a:lnTo>
                    <a:pt x="324" y="518"/>
                  </a:lnTo>
                  <a:lnTo>
                    <a:pt x="321" y="521"/>
                  </a:lnTo>
                  <a:lnTo>
                    <a:pt x="319" y="521"/>
                  </a:lnTo>
                  <a:lnTo>
                    <a:pt x="317" y="521"/>
                  </a:lnTo>
                  <a:lnTo>
                    <a:pt x="317" y="523"/>
                  </a:lnTo>
                  <a:lnTo>
                    <a:pt x="314" y="523"/>
                  </a:lnTo>
                  <a:lnTo>
                    <a:pt x="312" y="523"/>
                  </a:lnTo>
                  <a:lnTo>
                    <a:pt x="312" y="525"/>
                  </a:lnTo>
                  <a:lnTo>
                    <a:pt x="310" y="525"/>
                  </a:lnTo>
                  <a:lnTo>
                    <a:pt x="310" y="525"/>
                  </a:lnTo>
                  <a:lnTo>
                    <a:pt x="310" y="523"/>
                  </a:lnTo>
                  <a:lnTo>
                    <a:pt x="310" y="523"/>
                  </a:lnTo>
                  <a:lnTo>
                    <a:pt x="312" y="521"/>
                  </a:lnTo>
                  <a:lnTo>
                    <a:pt x="310" y="521"/>
                  </a:lnTo>
                  <a:lnTo>
                    <a:pt x="310" y="521"/>
                  </a:lnTo>
                  <a:lnTo>
                    <a:pt x="310" y="521"/>
                  </a:lnTo>
                  <a:lnTo>
                    <a:pt x="310" y="518"/>
                  </a:lnTo>
                  <a:lnTo>
                    <a:pt x="307" y="518"/>
                  </a:lnTo>
                  <a:lnTo>
                    <a:pt x="307" y="518"/>
                  </a:lnTo>
                  <a:lnTo>
                    <a:pt x="307" y="516"/>
                  </a:lnTo>
                  <a:lnTo>
                    <a:pt x="305" y="516"/>
                  </a:lnTo>
                  <a:lnTo>
                    <a:pt x="303" y="516"/>
                  </a:lnTo>
                  <a:lnTo>
                    <a:pt x="300" y="516"/>
                  </a:lnTo>
                  <a:lnTo>
                    <a:pt x="300" y="516"/>
                  </a:lnTo>
                  <a:lnTo>
                    <a:pt x="300" y="516"/>
                  </a:lnTo>
                  <a:lnTo>
                    <a:pt x="303" y="516"/>
                  </a:lnTo>
                  <a:lnTo>
                    <a:pt x="303" y="518"/>
                  </a:lnTo>
                  <a:lnTo>
                    <a:pt x="300" y="518"/>
                  </a:lnTo>
                  <a:lnTo>
                    <a:pt x="300" y="518"/>
                  </a:lnTo>
                  <a:lnTo>
                    <a:pt x="300" y="518"/>
                  </a:lnTo>
                  <a:lnTo>
                    <a:pt x="300" y="518"/>
                  </a:lnTo>
                  <a:lnTo>
                    <a:pt x="300" y="521"/>
                  </a:lnTo>
                  <a:lnTo>
                    <a:pt x="300" y="521"/>
                  </a:lnTo>
                  <a:lnTo>
                    <a:pt x="300" y="521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8" y="521"/>
                  </a:lnTo>
                  <a:lnTo>
                    <a:pt x="295" y="521"/>
                  </a:lnTo>
                  <a:lnTo>
                    <a:pt x="295" y="521"/>
                  </a:lnTo>
                  <a:lnTo>
                    <a:pt x="295" y="521"/>
                  </a:lnTo>
                  <a:lnTo>
                    <a:pt x="295" y="521"/>
                  </a:lnTo>
                  <a:lnTo>
                    <a:pt x="293" y="521"/>
                  </a:lnTo>
                  <a:lnTo>
                    <a:pt x="293" y="518"/>
                  </a:lnTo>
                  <a:lnTo>
                    <a:pt x="293" y="518"/>
                  </a:lnTo>
                  <a:lnTo>
                    <a:pt x="293" y="518"/>
                  </a:lnTo>
                  <a:lnTo>
                    <a:pt x="291" y="516"/>
                  </a:lnTo>
                  <a:lnTo>
                    <a:pt x="288" y="513"/>
                  </a:lnTo>
                  <a:lnTo>
                    <a:pt x="286" y="513"/>
                  </a:lnTo>
                  <a:lnTo>
                    <a:pt x="286" y="513"/>
                  </a:lnTo>
                  <a:lnTo>
                    <a:pt x="286" y="513"/>
                  </a:lnTo>
                  <a:lnTo>
                    <a:pt x="284" y="511"/>
                  </a:lnTo>
                  <a:lnTo>
                    <a:pt x="284" y="509"/>
                  </a:lnTo>
                  <a:lnTo>
                    <a:pt x="281" y="509"/>
                  </a:lnTo>
                  <a:lnTo>
                    <a:pt x="279" y="509"/>
                  </a:lnTo>
                  <a:lnTo>
                    <a:pt x="279" y="509"/>
                  </a:lnTo>
                  <a:lnTo>
                    <a:pt x="277" y="506"/>
                  </a:lnTo>
                  <a:lnTo>
                    <a:pt x="274" y="506"/>
                  </a:lnTo>
                  <a:lnTo>
                    <a:pt x="269" y="504"/>
                  </a:lnTo>
                  <a:lnTo>
                    <a:pt x="267" y="504"/>
                  </a:lnTo>
                  <a:lnTo>
                    <a:pt x="267" y="504"/>
                  </a:lnTo>
                  <a:lnTo>
                    <a:pt x="267" y="502"/>
                  </a:lnTo>
                  <a:lnTo>
                    <a:pt x="265" y="502"/>
                  </a:lnTo>
                  <a:lnTo>
                    <a:pt x="265" y="502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2" y="499"/>
                  </a:lnTo>
                  <a:lnTo>
                    <a:pt x="260" y="499"/>
                  </a:lnTo>
                  <a:lnTo>
                    <a:pt x="260" y="499"/>
                  </a:lnTo>
                  <a:lnTo>
                    <a:pt x="260" y="499"/>
                  </a:lnTo>
                  <a:lnTo>
                    <a:pt x="260" y="499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8" y="502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58" y="506"/>
                  </a:lnTo>
                  <a:lnTo>
                    <a:pt x="258" y="506"/>
                  </a:lnTo>
                  <a:lnTo>
                    <a:pt x="255" y="506"/>
                  </a:lnTo>
                  <a:lnTo>
                    <a:pt x="255" y="506"/>
                  </a:lnTo>
                  <a:lnTo>
                    <a:pt x="255" y="509"/>
                  </a:lnTo>
                  <a:lnTo>
                    <a:pt x="255" y="509"/>
                  </a:lnTo>
                  <a:lnTo>
                    <a:pt x="255" y="509"/>
                  </a:lnTo>
                  <a:lnTo>
                    <a:pt x="258" y="509"/>
                  </a:lnTo>
                  <a:lnTo>
                    <a:pt x="260" y="509"/>
                  </a:lnTo>
                  <a:lnTo>
                    <a:pt x="260" y="509"/>
                  </a:lnTo>
                  <a:lnTo>
                    <a:pt x="260" y="509"/>
                  </a:lnTo>
                  <a:lnTo>
                    <a:pt x="262" y="509"/>
                  </a:lnTo>
                  <a:lnTo>
                    <a:pt x="265" y="509"/>
                  </a:lnTo>
                  <a:lnTo>
                    <a:pt x="267" y="509"/>
                  </a:lnTo>
                  <a:lnTo>
                    <a:pt x="267" y="511"/>
                  </a:lnTo>
                  <a:lnTo>
                    <a:pt x="269" y="511"/>
                  </a:lnTo>
                  <a:lnTo>
                    <a:pt x="269" y="513"/>
                  </a:lnTo>
                  <a:lnTo>
                    <a:pt x="267" y="523"/>
                  </a:lnTo>
                  <a:lnTo>
                    <a:pt x="267" y="523"/>
                  </a:lnTo>
                  <a:lnTo>
                    <a:pt x="267" y="523"/>
                  </a:lnTo>
                  <a:lnTo>
                    <a:pt x="267" y="523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65" y="532"/>
                  </a:lnTo>
                  <a:lnTo>
                    <a:pt x="265" y="532"/>
                  </a:lnTo>
                  <a:lnTo>
                    <a:pt x="265" y="535"/>
                  </a:lnTo>
                  <a:lnTo>
                    <a:pt x="265" y="535"/>
                  </a:lnTo>
                  <a:lnTo>
                    <a:pt x="267" y="537"/>
                  </a:lnTo>
                  <a:lnTo>
                    <a:pt x="267" y="544"/>
                  </a:lnTo>
                  <a:lnTo>
                    <a:pt x="265" y="547"/>
                  </a:lnTo>
                  <a:lnTo>
                    <a:pt x="262" y="554"/>
                  </a:lnTo>
                  <a:lnTo>
                    <a:pt x="260" y="556"/>
                  </a:lnTo>
                  <a:lnTo>
                    <a:pt x="260" y="558"/>
                  </a:lnTo>
                  <a:lnTo>
                    <a:pt x="260" y="558"/>
                  </a:lnTo>
                  <a:lnTo>
                    <a:pt x="260" y="561"/>
                  </a:lnTo>
                  <a:lnTo>
                    <a:pt x="260" y="561"/>
                  </a:lnTo>
                  <a:lnTo>
                    <a:pt x="262" y="563"/>
                  </a:lnTo>
                  <a:lnTo>
                    <a:pt x="262" y="563"/>
                  </a:lnTo>
                  <a:lnTo>
                    <a:pt x="262" y="568"/>
                  </a:lnTo>
                  <a:lnTo>
                    <a:pt x="262" y="568"/>
                  </a:lnTo>
                  <a:lnTo>
                    <a:pt x="262" y="570"/>
                  </a:lnTo>
                  <a:close/>
                  <a:moveTo>
                    <a:pt x="225" y="620"/>
                  </a:moveTo>
                  <a:lnTo>
                    <a:pt x="225" y="620"/>
                  </a:lnTo>
                  <a:lnTo>
                    <a:pt x="225" y="620"/>
                  </a:lnTo>
                  <a:lnTo>
                    <a:pt x="225" y="620"/>
                  </a:lnTo>
                  <a:lnTo>
                    <a:pt x="225" y="622"/>
                  </a:lnTo>
                  <a:lnTo>
                    <a:pt x="225" y="622"/>
                  </a:lnTo>
                  <a:lnTo>
                    <a:pt x="222" y="622"/>
                  </a:lnTo>
                  <a:lnTo>
                    <a:pt x="222" y="622"/>
                  </a:lnTo>
                  <a:lnTo>
                    <a:pt x="222" y="622"/>
                  </a:lnTo>
                  <a:lnTo>
                    <a:pt x="222" y="625"/>
                  </a:lnTo>
                  <a:lnTo>
                    <a:pt x="222" y="622"/>
                  </a:lnTo>
                  <a:lnTo>
                    <a:pt x="222" y="622"/>
                  </a:lnTo>
                  <a:lnTo>
                    <a:pt x="225" y="622"/>
                  </a:lnTo>
                  <a:lnTo>
                    <a:pt x="225" y="620"/>
                  </a:lnTo>
                  <a:lnTo>
                    <a:pt x="225" y="620"/>
                  </a:lnTo>
                  <a:lnTo>
                    <a:pt x="225" y="620"/>
                  </a:lnTo>
                  <a:lnTo>
                    <a:pt x="225" y="620"/>
                  </a:lnTo>
                  <a:close/>
                  <a:moveTo>
                    <a:pt x="2" y="703"/>
                  </a:moveTo>
                  <a:lnTo>
                    <a:pt x="2" y="703"/>
                  </a:lnTo>
                  <a:lnTo>
                    <a:pt x="2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5" y="700"/>
                  </a:lnTo>
                  <a:lnTo>
                    <a:pt x="5" y="700"/>
                  </a:lnTo>
                  <a:lnTo>
                    <a:pt x="2" y="700"/>
                  </a:lnTo>
                  <a:lnTo>
                    <a:pt x="2" y="700"/>
                  </a:lnTo>
                  <a:lnTo>
                    <a:pt x="2" y="703"/>
                  </a:lnTo>
                  <a:lnTo>
                    <a:pt x="2" y="703"/>
                  </a:lnTo>
                  <a:close/>
                  <a:moveTo>
                    <a:pt x="239" y="435"/>
                  </a:moveTo>
                  <a:lnTo>
                    <a:pt x="236" y="435"/>
                  </a:lnTo>
                  <a:lnTo>
                    <a:pt x="236" y="435"/>
                  </a:lnTo>
                  <a:lnTo>
                    <a:pt x="236" y="435"/>
                  </a:lnTo>
                  <a:lnTo>
                    <a:pt x="234" y="435"/>
                  </a:lnTo>
                  <a:lnTo>
                    <a:pt x="234" y="435"/>
                  </a:lnTo>
                  <a:lnTo>
                    <a:pt x="234" y="435"/>
                  </a:lnTo>
                  <a:lnTo>
                    <a:pt x="234" y="433"/>
                  </a:lnTo>
                  <a:lnTo>
                    <a:pt x="234" y="433"/>
                  </a:lnTo>
                  <a:lnTo>
                    <a:pt x="234" y="433"/>
                  </a:lnTo>
                  <a:lnTo>
                    <a:pt x="234" y="433"/>
                  </a:lnTo>
                  <a:lnTo>
                    <a:pt x="234" y="431"/>
                  </a:lnTo>
                  <a:lnTo>
                    <a:pt x="234" y="431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32" y="428"/>
                  </a:lnTo>
                  <a:lnTo>
                    <a:pt x="229" y="426"/>
                  </a:lnTo>
                  <a:lnTo>
                    <a:pt x="222" y="421"/>
                  </a:lnTo>
                  <a:lnTo>
                    <a:pt x="222" y="419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20" y="419"/>
                  </a:lnTo>
                  <a:lnTo>
                    <a:pt x="220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21"/>
                  </a:lnTo>
                  <a:lnTo>
                    <a:pt x="217" y="419"/>
                  </a:lnTo>
                  <a:lnTo>
                    <a:pt x="213" y="421"/>
                  </a:lnTo>
                  <a:lnTo>
                    <a:pt x="213" y="419"/>
                  </a:lnTo>
                  <a:lnTo>
                    <a:pt x="210" y="416"/>
                  </a:lnTo>
                  <a:lnTo>
                    <a:pt x="210" y="416"/>
                  </a:lnTo>
                  <a:lnTo>
                    <a:pt x="210" y="416"/>
                  </a:lnTo>
                  <a:lnTo>
                    <a:pt x="210" y="416"/>
                  </a:lnTo>
                  <a:lnTo>
                    <a:pt x="208" y="416"/>
                  </a:lnTo>
                  <a:lnTo>
                    <a:pt x="208" y="416"/>
                  </a:lnTo>
                  <a:lnTo>
                    <a:pt x="208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8" y="414"/>
                  </a:lnTo>
                  <a:lnTo>
                    <a:pt x="206" y="414"/>
                  </a:lnTo>
                  <a:lnTo>
                    <a:pt x="206" y="416"/>
                  </a:lnTo>
                  <a:lnTo>
                    <a:pt x="201" y="416"/>
                  </a:lnTo>
                  <a:lnTo>
                    <a:pt x="198" y="416"/>
                  </a:lnTo>
                  <a:lnTo>
                    <a:pt x="198" y="416"/>
                  </a:lnTo>
                  <a:lnTo>
                    <a:pt x="196" y="416"/>
                  </a:lnTo>
                  <a:lnTo>
                    <a:pt x="196" y="416"/>
                  </a:lnTo>
                  <a:lnTo>
                    <a:pt x="196" y="416"/>
                  </a:lnTo>
                  <a:lnTo>
                    <a:pt x="194" y="416"/>
                  </a:lnTo>
                  <a:lnTo>
                    <a:pt x="194" y="416"/>
                  </a:lnTo>
                  <a:lnTo>
                    <a:pt x="194" y="416"/>
                  </a:lnTo>
                  <a:lnTo>
                    <a:pt x="191" y="416"/>
                  </a:lnTo>
                  <a:lnTo>
                    <a:pt x="189" y="416"/>
                  </a:lnTo>
                  <a:lnTo>
                    <a:pt x="189" y="416"/>
                  </a:lnTo>
                  <a:lnTo>
                    <a:pt x="189" y="414"/>
                  </a:lnTo>
                  <a:lnTo>
                    <a:pt x="187" y="414"/>
                  </a:lnTo>
                  <a:lnTo>
                    <a:pt x="187" y="414"/>
                  </a:lnTo>
                  <a:lnTo>
                    <a:pt x="187" y="414"/>
                  </a:lnTo>
                  <a:lnTo>
                    <a:pt x="184" y="414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7" y="414"/>
                  </a:lnTo>
                  <a:lnTo>
                    <a:pt x="177" y="414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75" y="421"/>
                  </a:lnTo>
                  <a:lnTo>
                    <a:pt x="175" y="421"/>
                  </a:lnTo>
                  <a:lnTo>
                    <a:pt x="177" y="421"/>
                  </a:lnTo>
                  <a:lnTo>
                    <a:pt x="177" y="421"/>
                  </a:lnTo>
                  <a:lnTo>
                    <a:pt x="177" y="421"/>
                  </a:lnTo>
                  <a:lnTo>
                    <a:pt x="180" y="421"/>
                  </a:lnTo>
                  <a:lnTo>
                    <a:pt x="180" y="421"/>
                  </a:lnTo>
                  <a:lnTo>
                    <a:pt x="180" y="421"/>
                  </a:lnTo>
                  <a:lnTo>
                    <a:pt x="180" y="419"/>
                  </a:lnTo>
                  <a:lnTo>
                    <a:pt x="180" y="419"/>
                  </a:lnTo>
                  <a:lnTo>
                    <a:pt x="180" y="419"/>
                  </a:lnTo>
                  <a:lnTo>
                    <a:pt x="182" y="419"/>
                  </a:lnTo>
                  <a:lnTo>
                    <a:pt x="182" y="419"/>
                  </a:lnTo>
                  <a:lnTo>
                    <a:pt x="182" y="419"/>
                  </a:lnTo>
                  <a:lnTo>
                    <a:pt x="182" y="421"/>
                  </a:lnTo>
                  <a:lnTo>
                    <a:pt x="182" y="423"/>
                  </a:lnTo>
                  <a:lnTo>
                    <a:pt x="184" y="426"/>
                  </a:lnTo>
                  <a:lnTo>
                    <a:pt x="184" y="428"/>
                  </a:lnTo>
                  <a:lnTo>
                    <a:pt x="187" y="428"/>
                  </a:lnTo>
                  <a:lnTo>
                    <a:pt x="184" y="431"/>
                  </a:lnTo>
                  <a:lnTo>
                    <a:pt x="187" y="431"/>
                  </a:lnTo>
                  <a:lnTo>
                    <a:pt x="187" y="431"/>
                  </a:lnTo>
                  <a:lnTo>
                    <a:pt x="189" y="431"/>
                  </a:lnTo>
                  <a:lnTo>
                    <a:pt x="189" y="431"/>
                  </a:lnTo>
                  <a:lnTo>
                    <a:pt x="191" y="433"/>
                  </a:lnTo>
                  <a:lnTo>
                    <a:pt x="194" y="433"/>
                  </a:lnTo>
                  <a:lnTo>
                    <a:pt x="196" y="438"/>
                  </a:lnTo>
                  <a:lnTo>
                    <a:pt x="196" y="440"/>
                  </a:lnTo>
                  <a:lnTo>
                    <a:pt x="198" y="442"/>
                  </a:lnTo>
                  <a:lnTo>
                    <a:pt x="198" y="445"/>
                  </a:lnTo>
                  <a:lnTo>
                    <a:pt x="198" y="447"/>
                  </a:lnTo>
                  <a:lnTo>
                    <a:pt x="198" y="450"/>
                  </a:lnTo>
                  <a:lnTo>
                    <a:pt x="198" y="450"/>
                  </a:lnTo>
                  <a:lnTo>
                    <a:pt x="198" y="450"/>
                  </a:lnTo>
                  <a:lnTo>
                    <a:pt x="198" y="450"/>
                  </a:lnTo>
                  <a:lnTo>
                    <a:pt x="198" y="450"/>
                  </a:lnTo>
                  <a:lnTo>
                    <a:pt x="198" y="452"/>
                  </a:lnTo>
                  <a:lnTo>
                    <a:pt x="198" y="452"/>
                  </a:lnTo>
                  <a:lnTo>
                    <a:pt x="198" y="454"/>
                  </a:lnTo>
                  <a:lnTo>
                    <a:pt x="198" y="454"/>
                  </a:lnTo>
                  <a:lnTo>
                    <a:pt x="201" y="454"/>
                  </a:lnTo>
                  <a:lnTo>
                    <a:pt x="201" y="454"/>
                  </a:lnTo>
                  <a:lnTo>
                    <a:pt x="201" y="457"/>
                  </a:lnTo>
                  <a:lnTo>
                    <a:pt x="201" y="457"/>
                  </a:lnTo>
                  <a:lnTo>
                    <a:pt x="203" y="457"/>
                  </a:lnTo>
                  <a:lnTo>
                    <a:pt x="203" y="457"/>
                  </a:lnTo>
                  <a:lnTo>
                    <a:pt x="203" y="459"/>
                  </a:lnTo>
                  <a:lnTo>
                    <a:pt x="206" y="459"/>
                  </a:lnTo>
                  <a:lnTo>
                    <a:pt x="206" y="461"/>
                  </a:lnTo>
                  <a:lnTo>
                    <a:pt x="206" y="461"/>
                  </a:lnTo>
                  <a:lnTo>
                    <a:pt x="208" y="464"/>
                  </a:lnTo>
                  <a:lnTo>
                    <a:pt x="208" y="464"/>
                  </a:lnTo>
                  <a:lnTo>
                    <a:pt x="206" y="466"/>
                  </a:lnTo>
                  <a:lnTo>
                    <a:pt x="206" y="468"/>
                  </a:lnTo>
                  <a:lnTo>
                    <a:pt x="208" y="468"/>
                  </a:lnTo>
                  <a:lnTo>
                    <a:pt x="208" y="468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10" y="473"/>
                  </a:lnTo>
                  <a:lnTo>
                    <a:pt x="213" y="476"/>
                  </a:lnTo>
                  <a:lnTo>
                    <a:pt x="213" y="476"/>
                  </a:lnTo>
                  <a:lnTo>
                    <a:pt x="213" y="478"/>
                  </a:lnTo>
                  <a:lnTo>
                    <a:pt x="215" y="478"/>
                  </a:lnTo>
                  <a:lnTo>
                    <a:pt x="215" y="478"/>
                  </a:lnTo>
                  <a:lnTo>
                    <a:pt x="215" y="478"/>
                  </a:lnTo>
                  <a:lnTo>
                    <a:pt x="215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78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17" y="478"/>
                  </a:lnTo>
                  <a:lnTo>
                    <a:pt x="215" y="478"/>
                  </a:lnTo>
                  <a:lnTo>
                    <a:pt x="215" y="480"/>
                  </a:lnTo>
                  <a:lnTo>
                    <a:pt x="215" y="480"/>
                  </a:lnTo>
                  <a:lnTo>
                    <a:pt x="217" y="483"/>
                  </a:lnTo>
                  <a:lnTo>
                    <a:pt x="217" y="483"/>
                  </a:lnTo>
                  <a:lnTo>
                    <a:pt x="222" y="483"/>
                  </a:lnTo>
                  <a:lnTo>
                    <a:pt x="222" y="483"/>
                  </a:lnTo>
                  <a:lnTo>
                    <a:pt x="222" y="485"/>
                  </a:lnTo>
                  <a:lnTo>
                    <a:pt x="225" y="485"/>
                  </a:lnTo>
                  <a:lnTo>
                    <a:pt x="225" y="483"/>
                  </a:lnTo>
                  <a:lnTo>
                    <a:pt x="225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7" y="480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32" y="480"/>
                  </a:lnTo>
                  <a:lnTo>
                    <a:pt x="232" y="480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8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2" y="473"/>
                  </a:lnTo>
                  <a:lnTo>
                    <a:pt x="232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6" y="466"/>
                  </a:lnTo>
                  <a:lnTo>
                    <a:pt x="236" y="466"/>
                  </a:lnTo>
                  <a:lnTo>
                    <a:pt x="239" y="464"/>
                  </a:lnTo>
                  <a:lnTo>
                    <a:pt x="239" y="464"/>
                  </a:lnTo>
                  <a:lnTo>
                    <a:pt x="239" y="464"/>
                  </a:lnTo>
                  <a:lnTo>
                    <a:pt x="239" y="464"/>
                  </a:lnTo>
                  <a:lnTo>
                    <a:pt x="239" y="461"/>
                  </a:lnTo>
                  <a:lnTo>
                    <a:pt x="239" y="461"/>
                  </a:lnTo>
                  <a:lnTo>
                    <a:pt x="239" y="461"/>
                  </a:lnTo>
                  <a:lnTo>
                    <a:pt x="239" y="459"/>
                  </a:lnTo>
                  <a:lnTo>
                    <a:pt x="239" y="459"/>
                  </a:lnTo>
                  <a:lnTo>
                    <a:pt x="239" y="459"/>
                  </a:lnTo>
                  <a:lnTo>
                    <a:pt x="239" y="457"/>
                  </a:lnTo>
                  <a:lnTo>
                    <a:pt x="236" y="457"/>
                  </a:lnTo>
                  <a:lnTo>
                    <a:pt x="236" y="454"/>
                  </a:lnTo>
                  <a:lnTo>
                    <a:pt x="236" y="452"/>
                  </a:lnTo>
                  <a:lnTo>
                    <a:pt x="236" y="450"/>
                  </a:lnTo>
                  <a:lnTo>
                    <a:pt x="236" y="450"/>
                  </a:lnTo>
                  <a:lnTo>
                    <a:pt x="236" y="450"/>
                  </a:lnTo>
                  <a:lnTo>
                    <a:pt x="236" y="447"/>
                  </a:lnTo>
                  <a:lnTo>
                    <a:pt x="236" y="445"/>
                  </a:lnTo>
                  <a:lnTo>
                    <a:pt x="236" y="442"/>
                  </a:lnTo>
                  <a:lnTo>
                    <a:pt x="236" y="442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9" y="438"/>
                  </a:lnTo>
                  <a:lnTo>
                    <a:pt x="239" y="438"/>
                  </a:lnTo>
                  <a:lnTo>
                    <a:pt x="239" y="435"/>
                  </a:lnTo>
                  <a:lnTo>
                    <a:pt x="239" y="435"/>
                  </a:lnTo>
                  <a:lnTo>
                    <a:pt x="239" y="435"/>
                  </a:lnTo>
                  <a:close/>
                  <a:moveTo>
                    <a:pt x="248" y="445"/>
                  </a:moveTo>
                  <a:lnTo>
                    <a:pt x="248" y="445"/>
                  </a:lnTo>
                  <a:lnTo>
                    <a:pt x="248" y="445"/>
                  </a:lnTo>
                  <a:lnTo>
                    <a:pt x="246" y="445"/>
                  </a:lnTo>
                  <a:lnTo>
                    <a:pt x="246" y="445"/>
                  </a:lnTo>
                  <a:lnTo>
                    <a:pt x="246" y="447"/>
                  </a:lnTo>
                  <a:lnTo>
                    <a:pt x="246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7"/>
                  </a:lnTo>
                  <a:lnTo>
                    <a:pt x="248" y="445"/>
                  </a:lnTo>
                  <a:lnTo>
                    <a:pt x="248" y="445"/>
                  </a:lnTo>
                  <a:lnTo>
                    <a:pt x="248" y="445"/>
                  </a:lnTo>
                  <a:close/>
                  <a:moveTo>
                    <a:pt x="243" y="776"/>
                  </a:moveTo>
                  <a:lnTo>
                    <a:pt x="241" y="778"/>
                  </a:lnTo>
                  <a:lnTo>
                    <a:pt x="241" y="778"/>
                  </a:lnTo>
                  <a:lnTo>
                    <a:pt x="241" y="778"/>
                  </a:lnTo>
                  <a:lnTo>
                    <a:pt x="241" y="778"/>
                  </a:lnTo>
                  <a:lnTo>
                    <a:pt x="243" y="781"/>
                  </a:lnTo>
                  <a:lnTo>
                    <a:pt x="243" y="781"/>
                  </a:lnTo>
                  <a:lnTo>
                    <a:pt x="243" y="781"/>
                  </a:lnTo>
                  <a:lnTo>
                    <a:pt x="243" y="783"/>
                  </a:lnTo>
                  <a:lnTo>
                    <a:pt x="243" y="781"/>
                  </a:lnTo>
                  <a:lnTo>
                    <a:pt x="243" y="781"/>
                  </a:lnTo>
                  <a:lnTo>
                    <a:pt x="243" y="776"/>
                  </a:lnTo>
                  <a:lnTo>
                    <a:pt x="243" y="776"/>
                  </a:lnTo>
                  <a:lnTo>
                    <a:pt x="243" y="776"/>
                  </a:lnTo>
                  <a:close/>
                  <a:moveTo>
                    <a:pt x="215" y="414"/>
                  </a:move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3" y="412"/>
                  </a:lnTo>
                  <a:lnTo>
                    <a:pt x="213" y="412"/>
                  </a:lnTo>
                  <a:lnTo>
                    <a:pt x="213" y="412"/>
                  </a:lnTo>
                  <a:lnTo>
                    <a:pt x="215" y="414"/>
                  </a:lnTo>
                  <a:lnTo>
                    <a:pt x="215" y="414"/>
                  </a:lnTo>
                  <a:lnTo>
                    <a:pt x="215" y="414"/>
                  </a:lnTo>
                  <a:close/>
                  <a:moveTo>
                    <a:pt x="236" y="502"/>
                  </a:moveTo>
                  <a:lnTo>
                    <a:pt x="234" y="502"/>
                  </a:lnTo>
                  <a:lnTo>
                    <a:pt x="234" y="502"/>
                  </a:lnTo>
                  <a:lnTo>
                    <a:pt x="234" y="504"/>
                  </a:lnTo>
                  <a:lnTo>
                    <a:pt x="232" y="504"/>
                  </a:lnTo>
                  <a:lnTo>
                    <a:pt x="232" y="504"/>
                  </a:lnTo>
                  <a:lnTo>
                    <a:pt x="232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36" y="504"/>
                  </a:lnTo>
                  <a:lnTo>
                    <a:pt x="236" y="504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236" y="502"/>
                  </a:lnTo>
                  <a:close/>
                  <a:moveTo>
                    <a:pt x="222" y="821"/>
                  </a:moveTo>
                  <a:lnTo>
                    <a:pt x="222" y="821"/>
                  </a:lnTo>
                  <a:lnTo>
                    <a:pt x="222" y="821"/>
                  </a:lnTo>
                  <a:lnTo>
                    <a:pt x="220" y="819"/>
                  </a:lnTo>
                  <a:lnTo>
                    <a:pt x="220" y="819"/>
                  </a:lnTo>
                  <a:lnTo>
                    <a:pt x="220" y="819"/>
                  </a:lnTo>
                  <a:lnTo>
                    <a:pt x="217" y="821"/>
                  </a:lnTo>
                  <a:lnTo>
                    <a:pt x="217" y="821"/>
                  </a:lnTo>
                  <a:lnTo>
                    <a:pt x="217" y="821"/>
                  </a:lnTo>
                  <a:lnTo>
                    <a:pt x="217" y="823"/>
                  </a:lnTo>
                  <a:lnTo>
                    <a:pt x="220" y="823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1"/>
                  </a:lnTo>
                  <a:lnTo>
                    <a:pt x="222" y="821"/>
                  </a:lnTo>
                  <a:close/>
                  <a:moveTo>
                    <a:pt x="215" y="485"/>
                  </a:moveTo>
                  <a:lnTo>
                    <a:pt x="215" y="485"/>
                  </a:lnTo>
                  <a:lnTo>
                    <a:pt x="215" y="485"/>
                  </a:lnTo>
                  <a:lnTo>
                    <a:pt x="215" y="487"/>
                  </a:lnTo>
                  <a:lnTo>
                    <a:pt x="217" y="487"/>
                  </a:lnTo>
                  <a:lnTo>
                    <a:pt x="217" y="487"/>
                  </a:lnTo>
                  <a:lnTo>
                    <a:pt x="217" y="487"/>
                  </a:lnTo>
                  <a:lnTo>
                    <a:pt x="217" y="487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7" y="485"/>
                  </a:lnTo>
                  <a:lnTo>
                    <a:pt x="215" y="483"/>
                  </a:lnTo>
                  <a:lnTo>
                    <a:pt x="215" y="480"/>
                  </a:lnTo>
                  <a:lnTo>
                    <a:pt x="215" y="480"/>
                  </a:lnTo>
                  <a:lnTo>
                    <a:pt x="213" y="483"/>
                  </a:lnTo>
                  <a:lnTo>
                    <a:pt x="213" y="483"/>
                  </a:lnTo>
                  <a:lnTo>
                    <a:pt x="215" y="485"/>
                  </a:lnTo>
                  <a:lnTo>
                    <a:pt x="215" y="485"/>
                  </a:lnTo>
                  <a:close/>
                  <a:moveTo>
                    <a:pt x="206" y="823"/>
                  </a:moveTo>
                  <a:lnTo>
                    <a:pt x="206" y="826"/>
                  </a:lnTo>
                  <a:lnTo>
                    <a:pt x="206" y="826"/>
                  </a:lnTo>
                  <a:lnTo>
                    <a:pt x="206" y="828"/>
                  </a:lnTo>
                  <a:lnTo>
                    <a:pt x="208" y="826"/>
                  </a:lnTo>
                  <a:lnTo>
                    <a:pt x="208" y="826"/>
                  </a:lnTo>
                  <a:lnTo>
                    <a:pt x="206" y="823"/>
                  </a:lnTo>
                  <a:lnTo>
                    <a:pt x="206" y="823"/>
                  </a:lnTo>
                  <a:close/>
                  <a:moveTo>
                    <a:pt x="213" y="556"/>
                  </a:moveTo>
                  <a:lnTo>
                    <a:pt x="213" y="558"/>
                  </a:lnTo>
                  <a:lnTo>
                    <a:pt x="213" y="558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5" y="556"/>
                  </a:lnTo>
                  <a:lnTo>
                    <a:pt x="215" y="556"/>
                  </a:lnTo>
                  <a:lnTo>
                    <a:pt x="215" y="554"/>
                  </a:lnTo>
                  <a:lnTo>
                    <a:pt x="215" y="554"/>
                  </a:lnTo>
                  <a:lnTo>
                    <a:pt x="215" y="554"/>
                  </a:lnTo>
                  <a:lnTo>
                    <a:pt x="215" y="554"/>
                  </a:lnTo>
                  <a:lnTo>
                    <a:pt x="213" y="556"/>
                  </a:lnTo>
                  <a:lnTo>
                    <a:pt x="213" y="556"/>
                  </a:lnTo>
                  <a:close/>
                  <a:moveTo>
                    <a:pt x="232" y="812"/>
                  </a:moveTo>
                  <a:lnTo>
                    <a:pt x="232" y="812"/>
                  </a:lnTo>
                  <a:lnTo>
                    <a:pt x="229" y="812"/>
                  </a:lnTo>
                  <a:lnTo>
                    <a:pt x="227" y="812"/>
                  </a:lnTo>
                  <a:lnTo>
                    <a:pt x="225" y="809"/>
                  </a:lnTo>
                  <a:lnTo>
                    <a:pt x="225" y="812"/>
                  </a:lnTo>
                  <a:lnTo>
                    <a:pt x="222" y="812"/>
                  </a:lnTo>
                  <a:lnTo>
                    <a:pt x="222" y="812"/>
                  </a:lnTo>
                  <a:lnTo>
                    <a:pt x="222" y="812"/>
                  </a:lnTo>
                  <a:lnTo>
                    <a:pt x="220" y="809"/>
                  </a:lnTo>
                  <a:lnTo>
                    <a:pt x="220" y="807"/>
                  </a:lnTo>
                  <a:lnTo>
                    <a:pt x="217" y="807"/>
                  </a:lnTo>
                  <a:lnTo>
                    <a:pt x="217" y="807"/>
                  </a:lnTo>
                  <a:lnTo>
                    <a:pt x="217" y="807"/>
                  </a:lnTo>
                  <a:lnTo>
                    <a:pt x="215" y="807"/>
                  </a:lnTo>
                  <a:lnTo>
                    <a:pt x="215" y="807"/>
                  </a:lnTo>
                  <a:lnTo>
                    <a:pt x="213" y="807"/>
                  </a:lnTo>
                  <a:lnTo>
                    <a:pt x="213" y="807"/>
                  </a:lnTo>
                  <a:lnTo>
                    <a:pt x="213" y="807"/>
                  </a:lnTo>
                  <a:lnTo>
                    <a:pt x="210" y="809"/>
                  </a:lnTo>
                  <a:lnTo>
                    <a:pt x="210" y="809"/>
                  </a:lnTo>
                  <a:lnTo>
                    <a:pt x="210" y="809"/>
                  </a:lnTo>
                  <a:lnTo>
                    <a:pt x="208" y="809"/>
                  </a:lnTo>
                  <a:lnTo>
                    <a:pt x="206" y="812"/>
                  </a:lnTo>
                  <a:lnTo>
                    <a:pt x="206" y="812"/>
                  </a:lnTo>
                  <a:lnTo>
                    <a:pt x="203" y="812"/>
                  </a:lnTo>
                  <a:lnTo>
                    <a:pt x="203" y="814"/>
                  </a:lnTo>
                  <a:lnTo>
                    <a:pt x="203" y="814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6" y="816"/>
                  </a:lnTo>
                  <a:lnTo>
                    <a:pt x="208" y="816"/>
                  </a:lnTo>
                  <a:lnTo>
                    <a:pt x="208" y="819"/>
                  </a:lnTo>
                  <a:lnTo>
                    <a:pt x="208" y="816"/>
                  </a:lnTo>
                  <a:lnTo>
                    <a:pt x="208" y="816"/>
                  </a:lnTo>
                  <a:lnTo>
                    <a:pt x="210" y="816"/>
                  </a:lnTo>
                  <a:lnTo>
                    <a:pt x="210" y="816"/>
                  </a:lnTo>
                  <a:lnTo>
                    <a:pt x="213" y="816"/>
                  </a:lnTo>
                  <a:lnTo>
                    <a:pt x="213" y="816"/>
                  </a:lnTo>
                  <a:lnTo>
                    <a:pt x="215" y="816"/>
                  </a:lnTo>
                  <a:lnTo>
                    <a:pt x="215" y="816"/>
                  </a:lnTo>
                  <a:lnTo>
                    <a:pt x="215" y="816"/>
                  </a:lnTo>
                  <a:lnTo>
                    <a:pt x="215" y="816"/>
                  </a:lnTo>
                  <a:lnTo>
                    <a:pt x="217" y="816"/>
                  </a:lnTo>
                  <a:lnTo>
                    <a:pt x="220" y="814"/>
                  </a:lnTo>
                  <a:lnTo>
                    <a:pt x="222" y="814"/>
                  </a:lnTo>
                  <a:lnTo>
                    <a:pt x="225" y="816"/>
                  </a:lnTo>
                  <a:lnTo>
                    <a:pt x="225" y="816"/>
                  </a:lnTo>
                  <a:lnTo>
                    <a:pt x="225" y="816"/>
                  </a:lnTo>
                  <a:lnTo>
                    <a:pt x="225" y="819"/>
                  </a:lnTo>
                  <a:lnTo>
                    <a:pt x="225" y="819"/>
                  </a:lnTo>
                  <a:lnTo>
                    <a:pt x="225" y="819"/>
                  </a:lnTo>
                  <a:lnTo>
                    <a:pt x="225" y="819"/>
                  </a:lnTo>
                  <a:lnTo>
                    <a:pt x="227" y="819"/>
                  </a:lnTo>
                  <a:lnTo>
                    <a:pt x="227" y="819"/>
                  </a:lnTo>
                  <a:lnTo>
                    <a:pt x="229" y="816"/>
                  </a:lnTo>
                  <a:lnTo>
                    <a:pt x="229" y="816"/>
                  </a:lnTo>
                  <a:lnTo>
                    <a:pt x="229" y="816"/>
                  </a:lnTo>
                  <a:lnTo>
                    <a:pt x="232" y="816"/>
                  </a:lnTo>
                  <a:lnTo>
                    <a:pt x="232" y="816"/>
                  </a:lnTo>
                  <a:lnTo>
                    <a:pt x="232" y="816"/>
                  </a:lnTo>
                  <a:lnTo>
                    <a:pt x="232" y="814"/>
                  </a:lnTo>
                  <a:lnTo>
                    <a:pt x="232" y="814"/>
                  </a:lnTo>
                  <a:lnTo>
                    <a:pt x="232" y="814"/>
                  </a:lnTo>
                  <a:lnTo>
                    <a:pt x="232" y="814"/>
                  </a:lnTo>
                  <a:lnTo>
                    <a:pt x="234" y="814"/>
                  </a:lnTo>
                  <a:lnTo>
                    <a:pt x="234" y="812"/>
                  </a:lnTo>
                  <a:lnTo>
                    <a:pt x="232" y="812"/>
                  </a:lnTo>
                  <a:close/>
                  <a:moveTo>
                    <a:pt x="277" y="348"/>
                  </a:moveTo>
                  <a:lnTo>
                    <a:pt x="277" y="350"/>
                  </a:lnTo>
                  <a:lnTo>
                    <a:pt x="277" y="348"/>
                  </a:lnTo>
                  <a:lnTo>
                    <a:pt x="277" y="348"/>
                  </a:lnTo>
                  <a:lnTo>
                    <a:pt x="277" y="345"/>
                  </a:lnTo>
                  <a:lnTo>
                    <a:pt x="277" y="345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4" y="345"/>
                  </a:lnTo>
                  <a:lnTo>
                    <a:pt x="274" y="343"/>
                  </a:lnTo>
                  <a:lnTo>
                    <a:pt x="274" y="343"/>
                  </a:lnTo>
                  <a:lnTo>
                    <a:pt x="272" y="343"/>
                  </a:lnTo>
                  <a:lnTo>
                    <a:pt x="272" y="343"/>
                  </a:lnTo>
                  <a:lnTo>
                    <a:pt x="272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69" y="345"/>
                  </a:lnTo>
                  <a:lnTo>
                    <a:pt x="272" y="345"/>
                  </a:lnTo>
                  <a:lnTo>
                    <a:pt x="277" y="348"/>
                  </a:lnTo>
                  <a:close/>
                  <a:moveTo>
                    <a:pt x="253" y="390"/>
                  </a:moveTo>
                  <a:lnTo>
                    <a:pt x="253" y="393"/>
                  </a:lnTo>
                  <a:lnTo>
                    <a:pt x="253" y="393"/>
                  </a:lnTo>
                  <a:lnTo>
                    <a:pt x="255" y="395"/>
                  </a:lnTo>
                  <a:lnTo>
                    <a:pt x="255" y="395"/>
                  </a:lnTo>
                  <a:lnTo>
                    <a:pt x="255" y="395"/>
                  </a:lnTo>
                  <a:lnTo>
                    <a:pt x="258" y="395"/>
                  </a:lnTo>
                  <a:lnTo>
                    <a:pt x="258" y="395"/>
                  </a:lnTo>
                  <a:lnTo>
                    <a:pt x="258" y="395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2" y="400"/>
                  </a:lnTo>
                  <a:lnTo>
                    <a:pt x="262" y="400"/>
                  </a:lnTo>
                  <a:lnTo>
                    <a:pt x="265" y="400"/>
                  </a:lnTo>
                  <a:lnTo>
                    <a:pt x="265" y="400"/>
                  </a:lnTo>
                  <a:lnTo>
                    <a:pt x="265" y="400"/>
                  </a:lnTo>
                  <a:lnTo>
                    <a:pt x="267" y="400"/>
                  </a:lnTo>
                  <a:lnTo>
                    <a:pt x="267" y="400"/>
                  </a:lnTo>
                  <a:lnTo>
                    <a:pt x="267" y="400"/>
                  </a:lnTo>
                  <a:lnTo>
                    <a:pt x="269" y="402"/>
                  </a:lnTo>
                  <a:lnTo>
                    <a:pt x="272" y="407"/>
                  </a:lnTo>
                  <a:lnTo>
                    <a:pt x="272" y="407"/>
                  </a:lnTo>
                  <a:lnTo>
                    <a:pt x="272" y="407"/>
                  </a:lnTo>
                  <a:lnTo>
                    <a:pt x="274" y="409"/>
                  </a:lnTo>
                  <a:lnTo>
                    <a:pt x="274" y="409"/>
                  </a:lnTo>
                  <a:lnTo>
                    <a:pt x="274" y="409"/>
                  </a:lnTo>
                  <a:lnTo>
                    <a:pt x="277" y="409"/>
                  </a:lnTo>
                  <a:lnTo>
                    <a:pt x="277" y="409"/>
                  </a:lnTo>
                  <a:lnTo>
                    <a:pt x="277" y="409"/>
                  </a:lnTo>
                  <a:lnTo>
                    <a:pt x="279" y="409"/>
                  </a:lnTo>
                  <a:lnTo>
                    <a:pt x="281" y="412"/>
                  </a:lnTo>
                  <a:lnTo>
                    <a:pt x="281" y="412"/>
                  </a:lnTo>
                  <a:lnTo>
                    <a:pt x="284" y="412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4"/>
                  </a:lnTo>
                  <a:lnTo>
                    <a:pt x="284" y="416"/>
                  </a:lnTo>
                  <a:lnTo>
                    <a:pt x="284" y="416"/>
                  </a:lnTo>
                  <a:lnTo>
                    <a:pt x="288" y="423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3" y="433"/>
                  </a:lnTo>
                  <a:lnTo>
                    <a:pt x="293" y="433"/>
                  </a:lnTo>
                  <a:lnTo>
                    <a:pt x="295" y="433"/>
                  </a:lnTo>
                  <a:lnTo>
                    <a:pt x="295" y="433"/>
                  </a:lnTo>
                  <a:lnTo>
                    <a:pt x="298" y="431"/>
                  </a:lnTo>
                  <a:lnTo>
                    <a:pt x="298" y="431"/>
                  </a:lnTo>
                  <a:lnTo>
                    <a:pt x="298" y="431"/>
                  </a:lnTo>
                  <a:lnTo>
                    <a:pt x="298" y="431"/>
                  </a:lnTo>
                  <a:lnTo>
                    <a:pt x="300" y="431"/>
                  </a:lnTo>
                  <a:lnTo>
                    <a:pt x="300" y="431"/>
                  </a:lnTo>
                  <a:lnTo>
                    <a:pt x="300" y="431"/>
                  </a:lnTo>
                  <a:lnTo>
                    <a:pt x="300" y="428"/>
                  </a:lnTo>
                  <a:lnTo>
                    <a:pt x="300" y="428"/>
                  </a:lnTo>
                  <a:lnTo>
                    <a:pt x="300" y="428"/>
                  </a:lnTo>
                  <a:lnTo>
                    <a:pt x="298" y="426"/>
                  </a:lnTo>
                  <a:lnTo>
                    <a:pt x="298" y="426"/>
                  </a:lnTo>
                  <a:lnTo>
                    <a:pt x="298" y="426"/>
                  </a:lnTo>
                  <a:lnTo>
                    <a:pt x="298" y="423"/>
                  </a:lnTo>
                  <a:lnTo>
                    <a:pt x="298" y="421"/>
                  </a:lnTo>
                  <a:lnTo>
                    <a:pt x="298" y="419"/>
                  </a:lnTo>
                  <a:lnTo>
                    <a:pt x="298" y="419"/>
                  </a:lnTo>
                  <a:lnTo>
                    <a:pt x="298" y="419"/>
                  </a:lnTo>
                  <a:lnTo>
                    <a:pt x="295" y="414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95" y="412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88" y="407"/>
                  </a:lnTo>
                  <a:lnTo>
                    <a:pt x="288" y="407"/>
                  </a:lnTo>
                  <a:lnTo>
                    <a:pt x="288" y="405"/>
                  </a:lnTo>
                  <a:lnTo>
                    <a:pt x="288" y="402"/>
                  </a:lnTo>
                  <a:lnTo>
                    <a:pt x="291" y="402"/>
                  </a:lnTo>
                  <a:lnTo>
                    <a:pt x="288" y="400"/>
                  </a:lnTo>
                  <a:lnTo>
                    <a:pt x="288" y="400"/>
                  </a:lnTo>
                  <a:lnTo>
                    <a:pt x="291" y="400"/>
                  </a:lnTo>
                  <a:lnTo>
                    <a:pt x="291" y="397"/>
                  </a:lnTo>
                  <a:lnTo>
                    <a:pt x="288" y="397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84" y="390"/>
                  </a:lnTo>
                  <a:lnTo>
                    <a:pt x="286" y="390"/>
                  </a:lnTo>
                  <a:lnTo>
                    <a:pt x="286" y="390"/>
                  </a:lnTo>
                  <a:lnTo>
                    <a:pt x="288" y="393"/>
                  </a:lnTo>
                  <a:lnTo>
                    <a:pt x="291" y="393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3" y="393"/>
                  </a:lnTo>
                  <a:lnTo>
                    <a:pt x="295" y="393"/>
                  </a:lnTo>
                  <a:lnTo>
                    <a:pt x="295" y="395"/>
                  </a:lnTo>
                  <a:lnTo>
                    <a:pt x="295" y="395"/>
                  </a:lnTo>
                  <a:lnTo>
                    <a:pt x="298" y="395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298" y="397"/>
                  </a:lnTo>
                  <a:lnTo>
                    <a:pt x="300" y="397"/>
                  </a:lnTo>
                  <a:lnTo>
                    <a:pt x="300" y="397"/>
                  </a:lnTo>
                  <a:lnTo>
                    <a:pt x="303" y="397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3" y="400"/>
                  </a:lnTo>
                  <a:lnTo>
                    <a:pt x="305" y="400"/>
                  </a:lnTo>
                  <a:lnTo>
                    <a:pt x="305" y="402"/>
                  </a:lnTo>
                  <a:lnTo>
                    <a:pt x="307" y="405"/>
                  </a:lnTo>
                  <a:lnTo>
                    <a:pt x="305" y="407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10" y="409"/>
                  </a:lnTo>
                  <a:lnTo>
                    <a:pt x="310" y="409"/>
                  </a:lnTo>
                  <a:lnTo>
                    <a:pt x="312" y="412"/>
                  </a:lnTo>
                  <a:lnTo>
                    <a:pt x="314" y="414"/>
                  </a:lnTo>
                  <a:lnTo>
                    <a:pt x="314" y="414"/>
                  </a:lnTo>
                  <a:lnTo>
                    <a:pt x="314" y="414"/>
                  </a:lnTo>
                  <a:lnTo>
                    <a:pt x="317" y="414"/>
                  </a:lnTo>
                  <a:lnTo>
                    <a:pt x="317" y="414"/>
                  </a:lnTo>
                  <a:lnTo>
                    <a:pt x="319" y="416"/>
                  </a:lnTo>
                  <a:lnTo>
                    <a:pt x="321" y="416"/>
                  </a:lnTo>
                  <a:lnTo>
                    <a:pt x="324" y="416"/>
                  </a:lnTo>
                  <a:lnTo>
                    <a:pt x="324" y="419"/>
                  </a:lnTo>
                  <a:lnTo>
                    <a:pt x="326" y="419"/>
                  </a:lnTo>
                  <a:lnTo>
                    <a:pt x="326" y="421"/>
                  </a:lnTo>
                  <a:lnTo>
                    <a:pt x="326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9" y="426"/>
                  </a:lnTo>
                  <a:lnTo>
                    <a:pt x="329" y="428"/>
                  </a:lnTo>
                  <a:lnTo>
                    <a:pt x="331" y="428"/>
                  </a:lnTo>
                  <a:lnTo>
                    <a:pt x="331" y="431"/>
                  </a:lnTo>
                  <a:lnTo>
                    <a:pt x="331" y="431"/>
                  </a:lnTo>
                  <a:lnTo>
                    <a:pt x="331" y="435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2"/>
                  </a:lnTo>
                  <a:lnTo>
                    <a:pt x="333" y="440"/>
                  </a:lnTo>
                  <a:lnTo>
                    <a:pt x="333" y="440"/>
                  </a:lnTo>
                  <a:lnTo>
                    <a:pt x="336" y="440"/>
                  </a:lnTo>
                  <a:lnTo>
                    <a:pt x="336" y="440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40" y="442"/>
                  </a:lnTo>
                  <a:lnTo>
                    <a:pt x="340" y="442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43" y="445"/>
                  </a:lnTo>
                  <a:lnTo>
                    <a:pt x="345" y="445"/>
                  </a:lnTo>
                  <a:lnTo>
                    <a:pt x="345" y="445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0" y="447"/>
                  </a:lnTo>
                  <a:lnTo>
                    <a:pt x="352" y="447"/>
                  </a:lnTo>
                  <a:lnTo>
                    <a:pt x="352" y="445"/>
                  </a:lnTo>
                  <a:lnTo>
                    <a:pt x="352" y="445"/>
                  </a:lnTo>
                  <a:lnTo>
                    <a:pt x="352" y="447"/>
                  </a:lnTo>
                  <a:lnTo>
                    <a:pt x="352" y="447"/>
                  </a:lnTo>
                  <a:lnTo>
                    <a:pt x="350" y="447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2" y="447"/>
                  </a:lnTo>
                  <a:lnTo>
                    <a:pt x="352" y="447"/>
                  </a:lnTo>
                  <a:lnTo>
                    <a:pt x="352" y="447"/>
                  </a:lnTo>
                  <a:lnTo>
                    <a:pt x="355" y="447"/>
                  </a:lnTo>
                  <a:lnTo>
                    <a:pt x="355" y="447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2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5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7" y="450"/>
                  </a:lnTo>
                  <a:lnTo>
                    <a:pt x="359" y="450"/>
                  </a:lnTo>
                  <a:lnTo>
                    <a:pt x="359" y="447"/>
                  </a:lnTo>
                  <a:lnTo>
                    <a:pt x="362" y="447"/>
                  </a:lnTo>
                  <a:lnTo>
                    <a:pt x="362" y="447"/>
                  </a:lnTo>
                  <a:lnTo>
                    <a:pt x="362" y="445"/>
                  </a:lnTo>
                  <a:lnTo>
                    <a:pt x="362" y="445"/>
                  </a:lnTo>
                  <a:lnTo>
                    <a:pt x="362" y="442"/>
                  </a:lnTo>
                  <a:lnTo>
                    <a:pt x="364" y="445"/>
                  </a:lnTo>
                  <a:lnTo>
                    <a:pt x="364" y="445"/>
                  </a:lnTo>
                  <a:lnTo>
                    <a:pt x="366" y="445"/>
                  </a:lnTo>
                  <a:lnTo>
                    <a:pt x="369" y="445"/>
                  </a:lnTo>
                  <a:lnTo>
                    <a:pt x="369" y="445"/>
                  </a:lnTo>
                  <a:lnTo>
                    <a:pt x="369" y="445"/>
                  </a:lnTo>
                  <a:lnTo>
                    <a:pt x="369" y="447"/>
                  </a:lnTo>
                  <a:lnTo>
                    <a:pt x="369" y="447"/>
                  </a:lnTo>
                  <a:lnTo>
                    <a:pt x="369" y="450"/>
                  </a:lnTo>
                  <a:lnTo>
                    <a:pt x="366" y="450"/>
                  </a:lnTo>
                  <a:lnTo>
                    <a:pt x="366" y="450"/>
                  </a:lnTo>
                  <a:lnTo>
                    <a:pt x="366" y="450"/>
                  </a:lnTo>
                  <a:lnTo>
                    <a:pt x="366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4" y="450"/>
                  </a:lnTo>
                  <a:lnTo>
                    <a:pt x="362" y="450"/>
                  </a:lnTo>
                  <a:lnTo>
                    <a:pt x="362" y="450"/>
                  </a:lnTo>
                  <a:lnTo>
                    <a:pt x="362" y="450"/>
                  </a:lnTo>
                  <a:lnTo>
                    <a:pt x="362" y="450"/>
                  </a:lnTo>
                  <a:lnTo>
                    <a:pt x="359" y="450"/>
                  </a:lnTo>
                  <a:lnTo>
                    <a:pt x="359" y="450"/>
                  </a:lnTo>
                  <a:lnTo>
                    <a:pt x="359" y="452"/>
                  </a:lnTo>
                  <a:lnTo>
                    <a:pt x="357" y="452"/>
                  </a:lnTo>
                  <a:lnTo>
                    <a:pt x="357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4"/>
                  </a:lnTo>
                  <a:lnTo>
                    <a:pt x="359" y="457"/>
                  </a:lnTo>
                  <a:lnTo>
                    <a:pt x="359" y="457"/>
                  </a:lnTo>
                  <a:lnTo>
                    <a:pt x="362" y="459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2" y="461"/>
                  </a:lnTo>
                  <a:lnTo>
                    <a:pt x="364" y="461"/>
                  </a:lnTo>
                  <a:lnTo>
                    <a:pt x="364" y="461"/>
                  </a:lnTo>
                  <a:lnTo>
                    <a:pt x="364" y="461"/>
                  </a:lnTo>
                  <a:lnTo>
                    <a:pt x="364" y="461"/>
                  </a:lnTo>
                  <a:lnTo>
                    <a:pt x="364" y="464"/>
                  </a:lnTo>
                  <a:lnTo>
                    <a:pt x="366" y="466"/>
                  </a:lnTo>
                  <a:lnTo>
                    <a:pt x="366" y="466"/>
                  </a:lnTo>
                  <a:lnTo>
                    <a:pt x="369" y="466"/>
                  </a:lnTo>
                  <a:lnTo>
                    <a:pt x="371" y="466"/>
                  </a:lnTo>
                  <a:lnTo>
                    <a:pt x="371" y="466"/>
                  </a:lnTo>
                  <a:lnTo>
                    <a:pt x="371" y="466"/>
                  </a:lnTo>
                  <a:lnTo>
                    <a:pt x="371" y="466"/>
                  </a:lnTo>
                  <a:lnTo>
                    <a:pt x="374" y="466"/>
                  </a:lnTo>
                  <a:lnTo>
                    <a:pt x="374" y="464"/>
                  </a:lnTo>
                  <a:lnTo>
                    <a:pt x="371" y="464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4" y="461"/>
                  </a:lnTo>
                  <a:lnTo>
                    <a:pt x="374" y="461"/>
                  </a:lnTo>
                  <a:lnTo>
                    <a:pt x="374" y="459"/>
                  </a:lnTo>
                  <a:lnTo>
                    <a:pt x="374" y="459"/>
                  </a:lnTo>
                  <a:lnTo>
                    <a:pt x="376" y="452"/>
                  </a:lnTo>
                  <a:lnTo>
                    <a:pt x="376" y="452"/>
                  </a:lnTo>
                  <a:lnTo>
                    <a:pt x="376" y="450"/>
                  </a:lnTo>
                  <a:lnTo>
                    <a:pt x="374" y="447"/>
                  </a:lnTo>
                  <a:lnTo>
                    <a:pt x="374" y="447"/>
                  </a:lnTo>
                  <a:lnTo>
                    <a:pt x="374" y="447"/>
                  </a:lnTo>
                  <a:lnTo>
                    <a:pt x="376" y="445"/>
                  </a:lnTo>
                  <a:lnTo>
                    <a:pt x="376" y="442"/>
                  </a:lnTo>
                  <a:lnTo>
                    <a:pt x="376" y="442"/>
                  </a:lnTo>
                  <a:lnTo>
                    <a:pt x="376" y="440"/>
                  </a:lnTo>
                  <a:lnTo>
                    <a:pt x="378" y="442"/>
                  </a:lnTo>
                  <a:lnTo>
                    <a:pt x="378" y="440"/>
                  </a:lnTo>
                  <a:lnTo>
                    <a:pt x="378" y="440"/>
                  </a:lnTo>
                  <a:lnTo>
                    <a:pt x="378" y="440"/>
                  </a:lnTo>
                  <a:lnTo>
                    <a:pt x="376" y="438"/>
                  </a:lnTo>
                  <a:lnTo>
                    <a:pt x="376" y="438"/>
                  </a:lnTo>
                  <a:lnTo>
                    <a:pt x="374" y="438"/>
                  </a:lnTo>
                  <a:lnTo>
                    <a:pt x="374" y="438"/>
                  </a:lnTo>
                  <a:lnTo>
                    <a:pt x="374" y="440"/>
                  </a:lnTo>
                  <a:lnTo>
                    <a:pt x="374" y="440"/>
                  </a:lnTo>
                  <a:lnTo>
                    <a:pt x="371" y="442"/>
                  </a:lnTo>
                  <a:lnTo>
                    <a:pt x="371" y="442"/>
                  </a:lnTo>
                  <a:lnTo>
                    <a:pt x="369" y="440"/>
                  </a:lnTo>
                  <a:lnTo>
                    <a:pt x="369" y="438"/>
                  </a:lnTo>
                  <a:lnTo>
                    <a:pt x="369" y="438"/>
                  </a:lnTo>
                  <a:lnTo>
                    <a:pt x="366" y="438"/>
                  </a:lnTo>
                  <a:lnTo>
                    <a:pt x="366" y="438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4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62" y="435"/>
                  </a:lnTo>
                  <a:lnTo>
                    <a:pt x="359" y="435"/>
                  </a:lnTo>
                  <a:lnTo>
                    <a:pt x="359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5" y="440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5" y="438"/>
                  </a:lnTo>
                  <a:lnTo>
                    <a:pt x="357" y="435"/>
                  </a:lnTo>
                  <a:lnTo>
                    <a:pt x="355" y="435"/>
                  </a:lnTo>
                  <a:lnTo>
                    <a:pt x="355" y="433"/>
                  </a:lnTo>
                  <a:lnTo>
                    <a:pt x="355" y="433"/>
                  </a:lnTo>
                  <a:lnTo>
                    <a:pt x="355" y="433"/>
                  </a:lnTo>
                  <a:lnTo>
                    <a:pt x="355" y="431"/>
                  </a:lnTo>
                  <a:lnTo>
                    <a:pt x="355" y="431"/>
                  </a:lnTo>
                  <a:lnTo>
                    <a:pt x="357" y="431"/>
                  </a:lnTo>
                  <a:lnTo>
                    <a:pt x="359" y="431"/>
                  </a:lnTo>
                  <a:lnTo>
                    <a:pt x="359" y="428"/>
                  </a:lnTo>
                  <a:lnTo>
                    <a:pt x="359" y="428"/>
                  </a:lnTo>
                  <a:lnTo>
                    <a:pt x="359" y="428"/>
                  </a:lnTo>
                  <a:lnTo>
                    <a:pt x="359" y="428"/>
                  </a:lnTo>
                  <a:lnTo>
                    <a:pt x="357" y="426"/>
                  </a:lnTo>
                  <a:lnTo>
                    <a:pt x="357" y="426"/>
                  </a:lnTo>
                  <a:lnTo>
                    <a:pt x="357" y="426"/>
                  </a:lnTo>
                  <a:lnTo>
                    <a:pt x="355" y="426"/>
                  </a:lnTo>
                  <a:lnTo>
                    <a:pt x="355" y="423"/>
                  </a:lnTo>
                  <a:lnTo>
                    <a:pt x="355" y="423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52" y="416"/>
                  </a:lnTo>
                  <a:lnTo>
                    <a:pt x="350" y="416"/>
                  </a:lnTo>
                  <a:lnTo>
                    <a:pt x="347" y="414"/>
                  </a:lnTo>
                  <a:lnTo>
                    <a:pt x="347" y="414"/>
                  </a:lnTo>
                  <a:lnTo>
                    <a:pt x="347" y="414"/>
                  </a:lnTo>
                  <a:lnTo>
                    <a:pt x="345" y="412"/>
                  </a:lnTo>
                  <a:lnTo>
                    <a:pt x="345" y="412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3" y="409"/>
                  </a:lnTo>
                  <a:lnTo>
                    <a:pt x="345" y="405"/>
                  </a:lnTo>
                  <a:lnTo>
                    <a:pt x="345" y="405"/>
                  </a:lnTo>
                  <a:lnTo>
                    <a:pt x="345" y="402"/>
                  </a:lnTo>
                  <a:lnTo>
                    <a:pt x="347" y="405"/>
                  </a:lnTo>
                  <a:lnTo>
                    <a:pt x="347" y="405"/>
                  </a:lnTo>
                  <a:lnTo>
                    <a:pt x="350" y="405"/>
                  </a:lnTo>
                  <a:lnTo>
                    <a:pt x="350" y="405"/>
                  </a:lnTo>
                  <a:lnTo>
                    <a:pt x="350" y="405"/>
                  </a:lnTo>
                  <a:lnTo>
                    <a:pt x="352" y="405"/>
                  </a:lnTo>
                  <a:lnTo>
                    <a:pt x="355" y="405"/>
                  </a:lnTo>
                  <a:lnTo>
                    <a:pt x="357" y="405"/>
                  </a:lnTo>
                  <a:lnTo>
                    <a:pt x="357" y="405"/>
                  </a:lnTo>
                  <a:lnTo>
                    <a:pt x="359" y="405"/>
                  </a:lnTo>
                  <a:lnTo>
                    <a:pt x="359" y="405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4" y="402"/>
                  </a:lnTo>
                  <a:lnTo>
                    <a:pt x="366" y="405"/>
                  </a:lnTo>
                  <a:lnTo>
                    <a:pt x="366" y="402"/>
                  </a:lnTo>
                  <a:lnTo>
                    <a:pt x="366" y="402"/>
                  </a:lnTo>
                  <a:lnTo>
                    <a:pt x="366" y="402"/>
                  </a:lnTo>
                  <a:lnTo>
                    <a:pt x="364" y="400"/>
                  </a:lnTo>
                  <a:lnTo>
                    <a:pt x="364" y="400"/>
                  </a:lnTo>
                  <a:lnTo>
                    <a:pt x="364" y="400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62" y="400"/>
                  </a:lnTo>
                  <a:lnTo>
                    <a:pt x="357" y="397"/>
                  </a:lnTo>
                  <a:lnTo>
                    <a:pt x="355" y="395"/>
                  </a:lnTo>
                  <a:lnTo>
                    <a:pt x="355" y="395"/>
                  </a:lnTo>
                  <a:lnTo>
                    <a:pt x="352" y="393"/>
                  </a:lnTo>
                  <a:lnTo>
                    <a:pt x="352" y="395"/>
                  </a:lnTo>
                  <a:lnTo>
                    <a:pt x="347" y="395"/>
                  </a:lnTo>
                  <a:lnTo>
                    <a:pt x="343" y="393"/>
                  </a:lnTo>
                  <a:lnTo>
                    <a:pt x="340" y="393"/>
                  </a:lnTo>
                  <a:lnTo>
                    <a:pt x="340" y="393"/>
                  </a:lnTo>
                  <a:lnTo>
                    <a:pt x="340" y="390"/>
                  </a:lnTo>
                  <a:lnTo>
                    <a:pt x="340" y="390"/>
                  </a:lnTo>
                  <a:lnTo>
                    <a:pt x="338" y="390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8" y="393"/>
                  </a:lnTo>
                  <a:lnTo>
                    <a:pt x="336" y="390"/>
                  </a:lnTo>
                  <a:lnTo>
                    <a:pt x="338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6" y="386"/>
                  </a:lnTo>
                  <a:lnTo>
                    <a:pt x="336" y="386"/>
                  </a:lnTo>
                  <a:lnTo>
                    <a:pt x="336" y="388"/>
                  </a:lnTo>
                  <a:lnTo>
                    <a:pt x="333" y="388"/>
                  </a:lnTo>
                  <a:lnTo>
                    <a:pt x="333" y="388"/>
                  </a:lnTo>
                  <a:lnTo>
                    <a:pt x="333" y="388"/>
                  </a:lnTo>
                  <a:lnTo>
                    <a:pt x="333" y="386"/>
                  </a:lnTo>
                  <a:lnTo>
                    <a:pt x="333" y="386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3" y="383"/>
                  </a:lnTo>
                  <a:lnTo>
                    <a:pt x="333" y="386"/>
                  </a:lnTo>
                  <a:lnTo>
                    <a:pt x="333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31" y="386"/>
                  </a:lnTo>
                  <a:lnTo>
                    <a:pt x="329" y="386"/>
                  </a:lnTo>
                  <a:lnTo>
                    <a:pt x="329" y="386"/>
                  </a:lnTo>
                  <a:lnTo>
                    <a:pt x="329" y="386"/>
                  </a:lnTo>
                  <a:lnTo>
                    <a:pt x="329" y="388"/>
                  </a:lnTo>
                  <a:lnTo>
                    <a:pt x="329" y="388"/>
                  </a:lnTo>
                  <a:lnTo>
                    <a:pt x="329" y="388"/>
                  </a:lnTo>
                  <a:lnTo>
                    <a:pt x="329" y="388"/>
                  </a:lnTo>
                  <a:lnTo>
                    <a:pt x="329" y="388"/>
                  </a:lnTo>
                  <a:lnTo>
                    <a:pt x="326" y="388"/>
                  </a:lnTo>
                  <a:lnTo>
                    <a:pt x="326" y="390"/>
                  </a:lnTo>
                  <a:lnTo>
                    <a:pt x="329" y="390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3" y="390"/>
                  </a:lnTo>
                  <a:lnTo>
                    <a:pt x="333" y="390"/>
                  </a:lnTo>
                  <a:lnTo>
                    <a:pt x="333" y="390"/>
                  </a:lnTo>
                  <a:lnTo>
                    <a:pt x="333" y="390"/>
                  </a:lnTo>
                  <a:lnTo>
                    <a:pt x="333" y="393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1" y="393"/>
                  </a:lnTo>
                  <a:lnTo>
                    <a:pt x="331" y="395"/>
                  </a:lnTo>
                  <a:lnTo>
                    <a:pt x="331" y="395"/>
                  </a:lnTo>
                  <a:lnTo>
                    <a:pt x="331" y="397"/>
                  </a:lnTo>
                  <a:lnTo>
                    <a:pt x="331" y="397"/>
                  </a:lnTo>
                  <a:lnTo>
                    <a:pt x="331" y="397"/>
                  </a:lnTo>
                  <a:lnTo>
                    <a:pt x="331" y="400"/>
                  </a:lnTo>
                  <a:lnTo>
                    <a:pt x="331" y="400"/>
                  </a:lnTo>
                  <a:lnTo>
                    <a:pt x="331" y="400"/>
                  </a:lnTo>
                  <a:lnTo>
                    <a:pt x="329" y="402"/>
                  </a:lnTo>
                  <a:lnTo>
                    <a:pt x="329" y="402"/>
                  </a:lnTo>
                  <a:lnTo>
                    <a:pt x="326" y="402"/>
                  </a:lnTo>
                  <a:lnTo>
                    <a:pt x="326" y="402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405"/>
                  </a:lnTo>
                  <a:lnTo>
                    <a:pt x="321" y="405"/>
                  </a:lnTo>
                  <a:lnTo>
                    <a:pt x="319" y="402"/>
                  </a:lnTo>
                  <a:lnTo>
                    <a:pt x="319" y="402"/>
                  </a:lnTo>
                  <a:lnTo>
                    <a:pt x="319" y="400"/>
                  </a:lnTo>
                  <a:lnTo>
                    <a:pt x="319" y="400"/>
                  </a:lnTo>
                  <a:lnTo>
                    <a:pt x="319" y="397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5"/>
                  </a:lnTo>
                  <a:lnTo>
                    <a:pt x="319" y="393"/>
                  </a:lnTo>
                  <a:lnTo>
                    <a:pt x="319" y="393"/>
                  </a:lnTo>
                  <a:lnTo>
                    <a:pt x="319" y="390"/>
                  </a:lnTo>
                  <a:lnTo>
                    <a:pt x="319" y="390"/>
                  </a:lnTo>
                  <a:lnTo>
                    <a:pt x="319" y="390"/>
                  </a:lnTo>
                  <a:lnTo>
                    <a:pt x="319" y="388"/>
                  </a:lnTo>
                  <a:lnTo>
                    <a:pt x="317" y="388"/>
                  </a:lnTo>
                  <a:lnTo>
                    <a:pt x="317" y="386"/>
                  </a:lnTo>
                  <a:lnTo>
                    <a:pt x="317" y="386"/>
                  </a:lnTo>
                  <a:lnTo>
                    <a:pt x="317" y="386"/>
                  </a:lnTo>
                  <a:lnTo>
                    <a:pt x="319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7" y="383"/>
                  </a:lnTo>
                  <a:lnTo>
                    <a:pt x="314" y="381"/>
                  </a:lnTo>
                  <a:lnTo>
                    <a:pt x="312" y="379"/>
                  </a:lnTo>
                  <a:lnTo>
                    <a:pt x="312" y="379"/>
                  </a:lnTo>
                  <a:lnTo>
                    <a:pt x="312" y="379"/>
                  </a:lnTo>
                  <a:lnTo>
                    <a:pt x="312" y="379"/>
                  </a:lnTo>
                  <a:lnTo>
                    <a:pt x="310" y="379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10" y="376"/>
                  </a:lnTo>
                  <a:lnTo>
                    <a:pt x="310" y="374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3" y="371"/>
                  </a:lnTo>
                  <a:lnTo>
                    <a:pt x="303" y="371"/>
                  </a:lnTo>
                  <a:lnTo>
                    <a:pt x="303" y="371"/>
                  </a:lnTo>
                  <a:lnTo>
                    <a:pt x="303" y="371"/>
                  </a:lnTo>
                  <a:lnTo>
                    <a:pt x="303" y="371"/>
                  </a:lnTo>
                  <a:lnTo>
                    <a:pt x="300" y="371"/>
                  </a:lnTo>
                  <a:lnTo>
                    <a:pt x="300" y="371"/>
                  </a:lnTo>
                  <a:lnTo>
                    <a:pt x="300" y="369"/>
                  </a:lnTo>
                  <a:lnTo>
                    <a:pt x="300" y="371"/>
                  </a:lnTo>
                  <a:lnTo>
                    <a:pt x="298" y="369"/>
                  </a:lnTo>
                  <a:lnTo>
                    <a:pt x="298" y="371"/>
                  </a:lnTo>
                  <a:lnTo>
                    <a:pt x="298" y="371"/>
                  </a:lnTo>
                  <a:lnTo>
                    <a:pt x="300" y="374"/>
                  </a:lnTo>
                  <a:lnTo>
                    <a:pt x="298" y="374"/>
                  </a:lnTo>
                  <a:lnTo>
                    <a:pt x="298" y="374"/>
                  </a:lnTo>
                  <a:lnTo>
                    <a:pt x="298" y="374"/>
                  </a:lnTo>
                  <a:lnTo>
                    <a:pt x="295" y="374"/>
                  </a:lnTo>
                  <a:lnTo>
                    <a:pt x="295" y="374"/>
                  </a:lnTo>
                  <a:lnTo>
                    <a:pt x="295" y="371"/>
                  </a:lnTo>
                  <a:lnTo>
                    <a:pt x="295" y="371"/>
                  </a:lnTo>
                  <a:lnTo>
                    <a:pt x="295" y="371"/>
                  </a:lnTo>
                  <a:lnTo>
                    <a:pt x="295" y="371"/>
                  </a:lnTo>
                  <a:lnTo>
                    <a:pt x="295" y="371"/>
                  </a:lnTo>
                  <a:lnTo>
                    <a:pt x="293" y="371"/>
                  </a:lnTo>
                  <a:lnTo>
                    <a:pt x="291" y="369"/>
                  </a:lnTo>
                  <a:lnTo>
                    <a:pt x="291" y="369"/>
                  </a:lnTo>
                  <a:lnTo>
                    <a:pt x="291" y="371"/>
                  </a:lnTo>
                  <a:lnTo>
                    <a:pt x="291" y="371"/>
                  </a:lnTo>
                  <a:lnTo>
                    <a:pt x="288" y="371"/>
                  </a:lnTo>
                  <a:lnTo>
                    <a:pt x="288" y="369"/>
                  </a:lnTo>
                  <a:lnTo>
                    <a:pt x="288" y="369"/>
                  </a:lnTo>
                  <a:lnTo>
                    <a:pt x="286" y="371"/>
                  </a:lnTo>
                  <a:lnTo>
                    <a:pt x="286" y="371"/>
                  </a:lnTo>
                  <a:lnTo>
                    <a:pt x="286" y="371"/>
                  </a:lnTo>
                  <a:lnTo>
                    <a:pt x="286" y="371"/>
                  </a:lnTo>
                  <a:lnTo>
                    <a:pt x="284" y="371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1"/>
                  </a:lnTo>
                  <a:lnTo>
                    <a:pt x="284" y="374"/>
                  </a:lnTo>
                  <a:lnTo>
                    <a:pt x="281" y="374"/>
                  </a:lnTo>
                  <a:lnTo>
                    <a:pt x="281" y="376"/>
                  </a:lnTo>
                  <a:lnTo>
                    <a:pt x="284" y="376"/>
                  </a:lnTo>
                  <a:lnTo>
                    <a:pt x="284" y="376"/>
                  </a:lnTo>
                  <a:lnTo>
                    <a:pt x="281" y="376"/>
                  </a:lnTo>
                  <a:lnTo>
                    <a:pt x="281" y="376"/>
                  </a:lnTo>
                  <a:lnTo>
                    <a:pt x="281" y="376"/>
                  </a:lnTo>
                  <a:lnTo>
                    <a:pt x="281" y="376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79"/>
                  </a:lnTo>
                  <a:lnTo>
                    <a:pt x="281" y="381"/>
                  </a:lnTo>
                  <a:lnTo>
                    <a:pt x="281" y="381"/>
                  </a:lnTo>
                  <a:lnTo>
                    <a:pt x="281" y="381"/>
                  </a:lnTo>
                  <a:lnTo>
                    <a:pt x="281" y="383"/>
                  </a:lnTo>
                  <a:lnTo>
                    <a:pt x="279" y="383"/>
                  </a:lnTo>
                  <a:lnTo>
                    <a:pt x="279" y="383"/>
                  </a:lnTo>
                  <a:lnTo>
                    <a:pt x="279" y="383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9" y="381"/>
                  </a:lnTo>
                  <a:lnTo>
                    <a:pt x="277" y="381"/>
                  </a:lnTo>
                  <a:lnTo>
                    <a:pt x="277" y="381"/>
                  </a:lnTo>
                  <a:lnTo>
                    <a:pt x="277" y="381"/>
                  </a:lnTo>
                  <a:lnTo>
                    <a:pt x="277" y="381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277" y="379"/>
                  </a:lnTo>
                  <a:lnTo>
                    <a:pt x="277" y="376"/>
                  </a:lnTo>
                  <a:lnTo>
                    <a:pt x="277" y="376"/>
                  </a:lnTo>
                  <a:lnTo>
                    <a:pt x="277" y="376"/>
                  </a:lnTo>
                  <a:lnTo>
                    <a:pt x="277" y="376"/>
                  </a:lnTo>
                  <a:lnTo>
                    <a:pt x="277" y="376"/>
                  </a:lnTo>
                  <a:lnTo>
                    <a:pt x="277" y="379"/>
                  </a:lnTo>
                  <a:lnTo>
                    <a:pt x="274" y="379"/>
                  </a:lnTo>
                  <a:lnTo>
                    <a:pt x="274" y="379"/>
                  </a:lnTo>
                  <a:lnTo>
                    <a:pt x="272" y="379"/>
                  </a:lnTo>
                  <a:lnTo>
                    <a:pt x="272" y="381"/>
                  </a:lnTo>
                  <a:lnTo>
                    <a:pt x="272" y="381"/>
                  </a:lnTo>
                  <a:lnTo>
                    <a:pt x="272" y="381"/>
                  </a:lnTo>
                  <a:lnTo>
                    <a:pt x="272" y="381"/>
                  </a:lnTo>
                  <a:lnTo>
                    <a:pt x="272" y="379"/>
                  </a:lnTo>
                  <a:lnTo>
                    <a:pt x="272" y="381"/>
                  </a:lnTo>
                  <a:lnTo>
                    <a:pt x="272" y="383"/>
                  </a:lnTo>
                  <a:lnTo>
                    <a:pt x="274" y="383"/>
                  </a:lnTo>
                  <a:lnTo>
                    <a:pt x="277" y="383"/>
                  </a:lnTo>
                  <a:lnTo>
                    <a:pt x="277" y="386"/>
                  </a:lnTo>
                  <a:lnTo>
                    <a:pt x="279" y="388"/>
                  </a:lnTo>
                  <a:lnTo>
                    <a:pt x="279" y="388"/>
                  </a:lnTo>
                  <a:lnTo>
                    <a:pt x="279" y="388"/>
                  </a:lnTo>
                  <a:lnTo>
                    <a:pt x="279" y="388"/>
                  </a:lnTo>
                  <a:lnTo>
                    <a:pt x="279" y="388"/>
                  </a:lnTo>
                  <a:lnTo>
                    <a:pt x="279" y="390"/>
                  </a:lnTo>
                  <a:lnTo>
                    <a:pt x="279" y="390"/>
                  </a:lnTo>
                  <a:lnTo>
                    <a:pt x="279" y="390"/>
                  </a:lnTo>
                  <a:lnTo>
                    <a:pt x="274" y="388"/>
                  </a:lnTo>
                  <a:lnTo>
                    <a:pt x="272" y="390"/>
                  </a:lnTo>
                  <a:lnTo>
                    <a:pt x="274" y="390"/>
                  </a:lnTo>
                  <a:lnTo>
                    <a:pt x="274" y="393"/>
                  </a:lnTo>
                  <a:lnTo>
                    <a:pt x="274" y="393"/>
                  </a:lnTo>
                  <a:lnTo>
                    <a:pt x="267" y="393"/>
                  </a:lnTo>
                  <a:lnTo>
                    <a:pt x="260" y="388"/>
                  </a:lnTo>
                  <a:lnTo>
                    <a:pt x="260" y="388"/>
                  </a:lnTo>
                  <a:lnTo>
                    <a:pt x="255" y="383"/>
                  </a:lnTo>
                  <a:lnTo>
                    <a:pt x="251" y="381"/>
                  </a:lnTo>
                  <a:lnTo>
                    <a:pt x="251" y="379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51" y="379"/>
                  </a:lnTo>
                  <a:lnTo>
                    <a:pt x="251" y="376"/>
                  </a:lnTo>
                  <a:lnTo>
                    <a:pt x="251" y="376"/>
                  </a:lnTo>
                  <a:lnTo>
                    <a:pt x="251" y="376"/>
                  </a:lnTo>
                  <a:lnTo>
                    <a:pt x="251" y="374"/>
                  </a:lnTo>
                  <a:lnTo>
                    <a:pt x="248" y="374"/>
                  </a:lnTo>
                  <a:lnTo>
                    <a:pt x="248" y="374"/>
                  </a:lnTo>
                  <a:lnTo>
                    <a:pt x="251" y="371"/>
                  </a:lnTo>
                  <a:lnTo>
                    <a:pt x="248" y="371"/>
                  </a:lnTo>
                  <a:lnTo>
                    <a:pt x="248" y="369"/>
                  </a:lnTo>
                  <a:lnTo>
                    <a:pt x="246" y="369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4"/>
                  </a:lnTo>
                  <a:lnTo>
                    <a:pt x="246" y="362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3" y="352"/>
                  </a:lnTo>
                  <a:lnTo>
                    <a:pt x="243" y="352"/>
                  </a:lnTo>
                  <a:lnTo>
                    <a:pt x="243" y="350"/>
                  </a:lnTo>
                  <a:lnTo>
                    <a:pt x="246" y="350"/>
                  </a:lnTo>
                  <a:lnTo>
                    <a:pt x="246" y="350"/>
                  </a:lnTo>
                  <a:lnTo>
                    <a:pt x="248" y="350"/>
                  </a:lnTo>
                  <a:lnTo>
                    <a:pt x="248" y="350"/>
                  </a:lnTo>
                  <a:lnTo>
                    <a:pt x="248" y="350"/>
                  </a:lnTo>
                  <a:lnTo>
                    <a:pt x="248" y="348"/>
                  </a:lnTo>
                  <a:lnTo>
                    <a:pt x="246" y="345"/>
                  </a:lnTo>
                  <a:lnTo>
                    <a:pt x="243" y="345"/>
                  </a:lnTo>
                  <a:lnTo>
                    <a:pt x="243" y="345"/>
                  </a:lnTo>
                  <a:lnTo>
                    <a:pt x="241" y="343"/>
                  </a:lnTo>
                  <a:lnTo>
                    <a:pt x="241" y="343"/>
                  </a:lnTo>
                  <a:lnTo>
                    <a:pt x="243" y="343"/>
                  </a:lnTo>
                  <a:lnTo>
                    <a:pt x="243" y="341"/>
                  </a:lnTo>
                  <a:lnTo>
                    <a:pt x="241" y="341"/>
                  </a:lnTo>
                  <a:lnTo>
                    <a:pt x="241" y="338"/>
                  </a:lnTo>
                  <a:lnTo>
                    <a:pt x="241" y="338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6" y="331"/>
                  </a:lnTo>
                  <a:lnTo>
                    <a:pt x="236" y="326"/>
                  </a:lnTo>
                  <a:lnTo>
                    <a:pt x="236" y="324"/>
                  </a:lnTo>
                  <a:lnTo>
                    <a:pt x="236" y="324"/>
                  </a:lnTo>
                  <a:lnTo>
                    <a:pt x="234" y="324"/>
                  </a:lnTo>
                  <a:lnTo>
                    <a:pt x="232" y="322"/>
                  </a:lnTo>
                  <a:lnTo>
                    <a:pt x="232" y="319"/>
                  </a:lnTo>
                  <a:lnTo>
                    <a:pt x="232" y="319"/>
                  </a:lnTo>
                  <a:lnTo>
                    <a:pt x="232" y="317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2" y="315"/>
                  </a:lnTo>
                  <a:lnTo>
                    <a:pt x="234" y="315"/>
                  </a:lnTo>
                  <a:lnTo>
                    <a:pt x="234" y="312"/>
                  </a:lnTo>
                  <a:lnTo>
                    <a:pt x="236" y="312"/>
                  </a:lnTo>
                  <a:lnTo>
                    <a:pt x="236" y="310"/>
                  </a:lnTo>
                  <a:lnTo>
                    <a:pt x="236" y="308"/>
                  </a:lnTo>
                  <a:lnTo>
                    <a:pt x="236" y="305"/>
                  </a:lnTo>
                  <a:lnTo>
                    <a:pt x="239" y="303"/>
                  </a:lnTo>
                  <a:lnTo>
                    <a:pt x="241" y="303"/>
                  </a:lnTo>
                  <a:lnTo>
                    <a:pt x="241" y="303"/>
                  </a:lnTo>
                  <a:lnTo>
                    <a:pt x="241" y="300"/>
                  </a:lnTo>
                  <a:lnTo>
                    <a:pt x="241" y="300"/>
                  </a:lnTo>
                  <a:lnTo>
                    <a:pt x="243" y="298"/>
                  </a:lnTo>
                  <a:lnTo>
                    <a:pt x="243" y="298"/>
                  </a:lnTo>
                  <a:lnTo>
                    <a:pt x="243" y="298"/>
                  </a:lnTo>
                  <a:lnTo>
                    <a:pt x="241" y="298"/>
                  </a:lnTo>
                  <a:lnTo>
                    <a:pt x="243" y="296"/>
                  </a:lnTo>
                  <a:lnTo>
                    <a:pt x="243" y="296"/>
                  </a:lnTo>
                  <a:lnTo>
                    <a:pt x="243" y="293"/>
                  </a:lnTo>
                  <a:lnTo>
                    <a:pt x="243" y="293"/>
                  </a:lnTo>
                  <a:lnTo>
                    <a:pt x="241" y="293"/>
                  </a:lnTo>
                  <a:lnTo>
                    <a:pt x="241" y="293"/>
                  </a:lnTo>
                  <a:lnTo>
                    <a:pt x="241" y="291"/>
                  </a:lnTo>
                  <a:lnTo>
                    <a:pt x="239" y="291"/>
                  </a:lnTo>
                  <a:lnTo>
                    <a:pt x="239" y="289"/>
                  </a:lnTo>
                  <a:lnTo>
                    <a:pt x="241" y="286"/>
                  </a:lnTo>
                  <a:lnTo>
                    <a:pt x="241" y="286"/>
                  </a:lnTo>
                  <a:lnTo>
                    <a:pt x="241" y="284"/>
                  </a:lnTo>
                  <a:lnTo>
                    <a:pt x="241" y="284"/>
                  </a:lnTo>
                  <a:lnTo>
                    <a:pt x="243" y="281"/>
                  </a:lnTo>
                  <a:lnTo>
                    <a:pt x="246" y="279"/>
                  </a:lnTo>
                  <a:lnTo>
                    <a:pt x="246" y="279"/>
                  </a:lnTo>
                  <a:lnTo>
                    <a:pt x="251" y="277"/>
                  </a:lnTo>
                  <a:lnTo>
                    <a:pt x="251" y="277"/>
                  </a:lnTo>
                  <a:lnTo>
                    <a:pt x="251" y="277"/>
                  </a:lnTo>
                  <a:lnTo>
                    <a:pt x="251" y="277"/>
                  </a:lnTo>
                  <a:lnTo>
                    <a:pt x="253" y="277"/>
                  </a:lnTo>
                  <a:lnTo>
                    <a:pt x="253" y="277"/>
                  </a:lnTo>
                  <a:lnTo>
                    <a:pt x="255" y="277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5" y="274"/>
                  </a:lnTo>
                  <a:lnTo>
                    <a:pt x="258" y="274"/>
                  </a:lnTo>
                  <a:lnTo>
                    <a:pt x="260" y="274"/>
                  </a:lnTo>
                  <a:lnTo>
                    <a:pt x="260" y="274"/>
                  </a:lnTo>
                  <a:lnTo>
                    <a:pt x="265" y="272"/>
                  </a:lnTo>
                  <a:lnTo>
                    <a:pt x="265" y="272"/>
                  </a:lnTo>
                  <a:lnTo>
                    <a:pt x="267" y="270"/>
                  </a:lnTo>
                  <a:lnTo>
                    <a:pt x="267" y="270"/>
                  </a:lnTo>
                  <a:lnTo>
                    <a:pt x="267" y="270"/>
                  </a:lnTo>
                  <a:lnTo>
                    <a:pt x="267" y="267"/>
                  </a:lnTo>
                  <a:lnTo>
                    <a:pt x="267" y="267"/>
                  </a:lnTo>
                  <a:lnTo>
                    <a:pt x="269" y="267"/>
                  </a:lnTo>
                  <a:lnTo>
                    <a:pt x="269" y="267"/>
                  </a:lnTo>
                  <a:lnTo>
                    <a:pt x="269" y="267"/>
                  </a:lnTo>
                  <a:lnTo>
                    <a:pt x="269" y="270"/>
                  </a:lnTo>
                  <a:lnTo>
                    <a:pt x="269" y="270"/>
                  </a:lnTo>
                  <a:lnTo>
                    <a:pt x="267" y="270"/>
                  </a:lnTo>
                  <a:lnTo>
                    <a:pt x="267" y="272"/>
                  </a:lnTo>
                  <a:lnTo>
                    <a:pt x="267" y="272"/>
                  </a:lnTo>
                  <a:lnTo>
                    <a:pt x="265" y="274"/>
                  </a:lnTo>
                  <a:lnTo>
                    <a:pt x="265" y="274"/>
                  </a:lnTo>
                  <a:lnTo>
                    <a:pt x="265" y="277"/>
                  </a:lnTo>
                  <a:lnTo>
                    <a:pt x="265" y="277"/>
                  </a:lnTo>
                  <a:lnTo>
                    <a:pt x="262" y="279"/>
                  </a:lnTo>
                  <a:lnTo>
                    <a:pt x="262" y="279"/>
                  </a:lnTo>
                  <a:lnTo>
                    <a:pt x="265" y="279"/>
                  </a:lnTo>
                  <a:lnTo>
                    <a:pt x="267" y="277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7" y="274"/>
                  </a:lnTo>
                  <a:lnTo>
                    <a:pt x="269" y="272"/>
                  </a:lnTo>
                  <a:lnTo>
                    <a:pt x="272" y="270"/>
                  </a:lnTo>
                  <a:lnTo>
                    <a:pt x="272" y="267"/>
                  </a:lnTo>
                  <a:lnTo>
                    <a:pt x="272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4" y="265"/>
                  </a:lnTo>
                  <a:lnTo>
                    <a:pt x="274" y="263"/>
                  </a:lnTo>
                  <a:lnTo>
                    <a:pt x="274" y="265"/>
                  </a:lnTo>
                  <a:lnTo>
                    <a:pt x="274" y="265"/>
                  </a:lnTo>
                  <a:lnTo>
                    <a:pt x="274" y="263"/>
                  </a:lnTo>
                  <a:lnTo>
                    <a:pt x="274" y="260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4" y="260"/>
                  </a:lnTo>
                  <a:lnTo>
                    <a:pt x="274" y="258"/>
                  </a:lnTo>
                  <a:lnTo>
                    <a:pt x="274" y="258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79" y="251"/>
                  </a:lnTo>
                  <a:lnTo>
                    <a:pt x="279" y="251"/>
                  </a:lnTo>
                  <a:lnTo>
                    <a:pt x="281" y="248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4"/>
                  </a:lnTo>
                  <a:lnTo>
                    <a:pt x="284" y="241"/>
                  </a:lnTo>
                  <a:lnTo>
                    <a:pt x="286" y="239"/>
                  </a:lnTo>
                  <a:lnTo>
                    <a:pt x="286" y="234"/>
                  </a:lnTo>
                  <a:lnTo>
                    <a:pt x="288" y="232"/>
                  </a:lnTo>
                  <a:lnTo>
                    <a:pt x="288" y="232"/>
                  </a:lnTo>
                  <a:lnTo>
                    <a:pt x="288" y="227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88" y="225"/>
                  </a:lnTo>
                  <a:lnTo>
                    <a:pt x="291" y="225"/>
                  </a:lnTo>
                  <a:lnTo>
                    <a:pt x="291" y="222"/>
                  </a:lnTo>
                  <a:lnTo>
                    <a:pt x="291" y="222"/>
                  </a:lnTo>
                  <a:lnTo>
                    <a:pt x="291" y="220"/>
                  </a:lnTo>
                  <a:lnTo>
                    <a:pt x="291" y="220"/>
                  </a:lnTo>
                  <a:lnTo>
                    <a:pt x="288" y="220"/>
                  </a:lnTo>
                  <a:lnTo>
                    <a:pt x="288" y="220"/>
                  </a:lnTo>
                  <a:lnTo>
                    <a:pt x="288" y="220"/>
                  </a:lnTo>
                  <a:lnTo>
                    <a:pt x="288" y="220"/>
                  </a:lnTo>
                  <a:lnTo>
                    <a:pt x="288" y="220"/>
                  </a:lnTo>
                  <a:lnTo>
                    <a:pt x="286" y="220"/>
                  </a:lnTo>
                  <a:lnTo>
                    <a:pt x="286" y="220"/>
                  </a:lnTo>
                  <a:lnTo>
                    <a:pt x="286" y="220"/>
                  </a:lnTo>
                  <a:lnTo>
                    <a:pt x="286" y="218"/>
                  </a:lnTo>
                  <a:lnTo>
                    <a:pt x="284" y="218"/>
                  </a:lnTo>
                  <a:lnTo>
                    <a:pt x="284" y="218"/>
                  </a:lnTo>
                  <a:lnTo>
                    <a:pt x="286" y="215"/>
                  </a:lnTo>
                  <a:lnTo>
                    <a:pt x="286" y="215"/>
                  </a:lnTo>
                  <a:lnTo>
                    <a:pt x="286" y="213"/>
                  </a:lnTo>
                  <a:lnTo>
                    <a:pt x="284" y="213"/>
                  </a:lnTo>
                  <a:lnTo>
                    <a:pt x="284" y="210"/>
                  </a:lnTo>
                  <a:lnTo>
                    <a:pt x="286" y="210"/>
                  </a:lnTo>
                  <a:lnTo>
                    <a:pt x="286" y="210"/>
                  </a:lnTo>
                  <a:lnTo>
                    <a:pt x="286" y="213"/>
                  </a:lnTo>
                  <a:lnTo>
                    <a:pt x="286" y="210"/>
                  </a:lnTo>
                  <a:lnTo>
                    <a:pt x="286" y="208"/>
                  </a:lnTo>
                  <a:lnTo>
                    <a:pt x="284" y="208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84" y="208"/>
                  </a:lnTo>
                  <a:lnTo>
                    <a:pt x="281" y="208"/>
                  </a:lnTo>
                  <a:lnTo>
                    <a:pt x="281" y="208"/>
                  </a:lnTo>
                  <a:lnTo>
                    <a:pt x="281" y="208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9" y="206"/>
                  </a:lnTo>
                  <a:lnTo>
                    <a:pt x="277" y="206"/>
                  </a:lnTo>
                  <a:lnTo>
                    <a:pt x="277" y="208"/>
                  </a:lnTo>
                  <a:lnTo>
                    <a:pt x="277" y="208"/>
                  </a:lnTo>
                  <a:lnTo>
                    <a:pt x="277" y="208"/>
                  </a:lnTo>
                  <a:lnTo>
                    <a:pt x="277" y="208"/>
                  </a:lnTo>
                  <a:lnTo>
                    <a:pt x="277" y="206"/>
                  </a:lnTo>
                  <a:lnTo>
                    <a:pt x="277" y="206"/>
                  </a:lnTo>
                  <a:lnTo>
                    <a:pt x="277" y="206"/>
                  </a:lnTo>
                  <a:lnTo>
                    <a:pt x="277" y="203"/>
                  </a:lnTo>
                  <a:lnTo>
                    <a:pt x="274" y="201"/>
                  </a:lnTo>
                  <a:lnTo>
                    <a:pt x="274" y="201"/>
                  </a:lnTo>
                  <a:lnTo>
                    <a:pt x="274" y="199"/>
                  </a:lnTo>
                  <a:lnTo>
                    <a:pt x="274" y="199"/>
                  </a:lnTo>
                  <a:lnTo>
                    <a:pt x="272" y="194"/>
                  </a:lnTo>
                  <a:lnTo>
                    <a:pt x="272" y="194"/>
                  </a:lnTo>
                  <a:lnTo>
                    <a:pt x="272" y="189"/>
                  </a:lnTo>
                  <a:lnTo>
                    <a:pt x="272" y="187"/>
                  </a:lnTo>
                  <a:lnTo>
                    <a:pt x="269" y="187"/>
                  </a:lnTo>
                  <a:lnTo>
                    <a:pt x="269" y="187"/>
                  </a:lnTo>
                  <a:lnTo>
                    <a:pt x="269" y="187"/>
                  </a:lnTo>
                  <a:lnTo>
                    <a:pt x="269" y="184"/>
                  </a:lnTo>
                  <a:lnTo>
                    <a:pt x="272" y="184"/>
                  </a:lnTo>
                  <a:lnTo>
                    <a:pt x="269" y="184"/>
                  </a:lnTo>
                  <a:lnTo>
                    <a:pt x="269" y="182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4" y="163"/>
                  </a:lnTo>
                  <a:lnTo>
                    <a:pt x="277" y="163"/>
                  </a:lnTo>
                  <a:lnTo>
                    <a:pt x="277" y="161"/>
                  </a:lnTo>
                  <a:lnTo>
                    <a:pt x="279" y="161"/>
                  </a:lnTo>
                  <a:lnTo>
                    <a:pt x="279" y="158"/>
                  </a:lnTo>
                  <a:lnTo>
                    <a:pt x="279" y="156"/>
                  </a:lnTo>
                  <a:lnTo>
                    <a:pt x="281" y="154"/>
                  </a:lnTo>
                  <a:lnTo>
                    <a:pt x="279" y="151"/>
                  </a:lnTo>
                  <a:lnTo>
                    <a:pt x="279" y="149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47"/>
                  </a:lnTo>
                  <a:lnTo>
                    <a:pt x="277" y="147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4" y="144"/>
                  </a:lnTo>
                  <a:lnTo>
                    <a:pt x="274" y="144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69" y="149"/>
                  </a:lnTo>
                  <a:lnTo>
                    <a:pt x="269" y="149"/>
                  </a:lnTo>
                  <a:lnTo>
                    <a:pt x="269" y="151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5" y="154"/>
                  </a:lnTo>
                  <a:lnTo>
                    <a:pt x="262" y="156"/>
                  </a:lnTo>
                  <a:lnTo>
                    <a:pt x="262" y="156"/>
                  </a:lnTo>
                  <a:lnTo>
                    <a:pt x="260" y="156"/>
                  </a:lnTo>
                  <a:lnTo>
                    <a:pt x="258" y="156"/>
                  </a:lnTo>
                  <a:lnTo>
                    <a:pt x="255" y="156"/>
                  </a:lnTo>
                  <a:lnTo>
                    <a:pt x="246" y="154"/>
                  </a:lnTo>
                  <a:lnTo>
                    <a:pt x="246" y="151"/>
                  </a:lnTo>
                  <a:lnTo>
                    <a:pt x="243" y="151"/>
                  </a:lnTo>
                  <a:lnTo>
                    <a:pt x="243" y="154"/>
                  </a:lnTo>
                  <a:lnTo>
                    <a:pt x="243" y="154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3" y="154"/>
                  </a:lnTo>
                  <a:lnTo>
                    <a:pt x="243" y="151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49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32" y="144"/>
                  </a:lnTo>
                  <a:lnTo>
                    <a:pt x="232" y="144"/>
                  </a:lnTo>
                  <a:lnTo>
                    <a:pt x="229" y="144"/>
                  </a:lnTo>
                  <a:lnTo>
                    <a:pt x="225" y="142"/>
                  </a:lnTo>
                  <a:lnTo>
                    <a:pt x="225" y="139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20" y="137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7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3" y="137"/>
                  </a:lnTo>
                  <a:lnTo>
                    <a:pt x="210" y="139"/>
                  </a:lnTo>
                  <a:lnTo>
                    <a:pt x="210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06" y="142"/>
                  </a:lnTo>
                  <a:lnTo>
                    <a:pt x="206" y="139"/>
                  </a:lnTo>
                  <a:lnTo>
                    <a:pt x="203" y="137"/>
                  </a:lnTo>
                  <a:lnTo>
                    <a:pt x="203" y="137"/>
                  </a:lnTo>
                  <a:lnTo>
                    <a:pt x="203" y="137"/>
                  </a:lnTo>
                  <a:lnTo>
                    <a:pt x="201" y="137"/>
                  </a:lnTo>
                  <a:lnTo>
                    <a:pt x="201" y="137"/>
                  </a:lnTo>
                  <a:lnTo>
                    <a:pt x="198" y="137"/>
                  </a:lnTo>
                  <a:lnTo>
                    <a:pt x="198" y="139"/>
                  </a:lnTo>
                  <a:lnTo>
                    <a:pt x="198" y="139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6" y="142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1" y="142"/>
                  </a:lnTo>
                  <a:lnTo>
                    <a:pt x="191" y="142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7" y="144"/>
                  </a:lnTo>
                  <a:lnTo>
                    <a:pt x="189" y="147"/>
                  </a:lnTo>
                  <a:lnTo>
                    <a:pt x="189" y="147"/>
                  </a:lnTo>
                  <a:lnTo>
                    <a:pt x="189" y="149"/>
                  </a:lnTo>
                  <a:lnTo>
                    <a:pt x="189" y="151"/>
                  </a:lnTo>
                  <a:lnTo>
                    <a:pt x="189" y="154"/>
                  </a:lnTo>
                  <a:lnTo>
                    <a:pt x="189" y="156"/>
                  </a:lnTo>
                  <a:lnTo>
                    <a:pt x="187" y="158"/>
                  </a:lnTo>
                  <a:lnTo>
                    <a:pt x="187" y="158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84" y="168"/>
                  </a:lnTo>
                  <a:lnTo>
                    <a:pt x="184" y="170"/>
                  </a:lnTo>
                  <a:lnTo>
                    <a:pt x="184" y="170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82" y="180"/>
                  </a:lnTo>
                  <a:lnTo>
                    <a:pt x="182" y="180"/>
                  </a:lnTo>
                  <a:lnTo>
                    <a:pt x="180" y="182"/>
                  </a:lnTo>
                  <a:lnTo>
                    <a:pt x="180" y="182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5" y="196"/>
                  </a:lnTo>
                  <a:lnTo>
                    <a:pt x="177" y="196"/>
                  </a:lnTo>
                  <a:lnTo>
                    <a:pt x="177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2" y="203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80" y="208"/>
                  </a:lnTo>
                  <a:lnTo>
                    <a:pt x="180" y="208"/>
                  </a:lnTo>
                  <a:lnTo>
                    <a:pt x="180" y="213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8"/>
                  </a:lnTo>
                  <a:lnTo>
                    <a:pt x="180" y="218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2" y="229"/>
                  </a:lnTo>
                  <a:lnTo>
                    <a:pt x="177" y="234"/>
                  </a:lnTo>
                  <a:lnTo>
                    <a:pt x="177" y="234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7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41"/>
                  </a:lnTo>
                  <a:lnTo>
                    <a:pt x="175" y="241"/>
                  </a:lnTo>
                  <a:lnTo>
                    <a:pt x="175" y="244"/>
                  </a:lnTo>
                  <a:lnTo>
                    <a:pt x="175" y="246"/>
                  </a:lnTo>
                  <a:lnTo>
                    <a:pt x="175" y="246"/>
                  </a:lnTo>
                  <a:lnTo>
                    <a:pt x="175" y="248"/>
                  </a:lnTo>
                  <a:lnTo>
                    <a:pt x="175" y="248"/>
                  </a:lnTo>
                  <a:lnTo>
                    <a:pt x="175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5" y="251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5"/>
                  </a:lnTo>
                  <a:lnTo>
                    <a:pt x="177" y="267"/>
                  </a:lnTo>
                  <a:lnTo>
                    <a:pt x="177" y="265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0" y="270"/>
                  </a:lnTo>
                  <a:lnTo>
                    <a:pt x="180" y="272"/>
                  </a:lnTo>
                  <a:lnTo>
                    <a:pt x="180" y="272"/>
                  </a:lnTo>
                  <a:lnTo>
                    <a:pt x="177" y="274"/>
                  </a:lnTo>
                  <a:lnTo>
                    <a:pt x="177" y="274"/>
                  </a:lnTo>
                  <a:lnTo>
                    <a:pt x="177" y="274"/>
                  </a:lnTo>
                  <a:lnTo>
                    <a:pt x="175" y="277"/>
                  </a:lnTo>
                  <a:lnTo>
                    <a:pt x="175" y="277"/>
                  </a:lnTo>
                  <a:lnTo>
                    <a:pt x="175" y="277"/>
                  </a:lnTo>
                  <a:lnTo>
                    <a:pt x="177" y="277"/>
                  </a:lnTo>
                  <a:lnTo>
                    <a:pt x="177" y="277"/>
                  </a:lnTo>
                  <a:lnTo>
                    <a:pt x="177" y="277"/>
                  </a:lnTo>
                  <a:lnTo>
                    <a:pt x="177" y="277"/>
                  </a:lnTo>
                  <a:lnTo>
                    <a:pt x="177" y="279"/>
                  </a:lnTo>
                  <a:lnTo>
                    <a:pt x="177" y="277"/>
                  </a:lnTo>
                  <a:lnTo>
                    <a:pt x="175" y="277"/>
                  </a:lnTo>
                  <a:lnTo>
                    <a:pt x="175" y="279"/>
                  </a:lnTo>
                  <a:lnTo>
                    <a:pt x="175" y="279"/>
                  </a:lnTo>
                  <a:lnTo>
                    <a:pt x="175" y="279"/>
                  </a:lnTo>
                  <a:lnTo>
                    <a:pt x="175" y="279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79"/>
                  </a:lnTo>
                  <a:lnTo>
                    <a:pt x="170" y="279"/>
                  </a:lnTo>
                  <a:lnTo>
                    <a:pt x="170" y="279"/>
                  </a:lnTo>
                  <a:lnTo>
                    <a:pt x="168" y="279"/>
                  </a:lnTo>
                  <a:lnTo>
                    <a:pt x="165" y="279"/>
                  </a:lnTo>
                  <a:lnTo>
                    <a:pt x="165" y="277"/>
                  </a:lnTo>
                  <a:lnTo>
                    <a:pt x="163" y="277"/>
                  </a:lnTo>
                  <a:lnTo>
                    <a:pt x="163" y="277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58" y="272"/>
                  </a:lnTo>
                  <a:lnTo>
                    <a:pt x="158" y="270"/>
                  </a:lnTo>
                  <a:lnTo>
                    <a:pt x="158" y="270"/>
                  </a:lnTo>
                  <a:lnTo>
                    <a:pt x="156" y="270"/>
                  </a:lnTo>
                  <a:lnTo>
                    <a:pt x="156" y="267"/>
                  </a:lnTo>
                  <a:lnTo>
                    <a:pt x="154" y="267"/>
                  </a:lnTo>
                  <a:lnTo>
                    <a:pt x="154" y="267"/>
                  </a:lnTo>
                  <a:lnTo>
                    <a:pt x="154" y="263"/>
                  </a:lnTo>
                  <a:lnTo>
                    <a:pt x="154" y="260"/>
                  </a:lnTo>
                  <a:lnTo>
                    <a:pt x="154" y="260"/>
                  </a:lnTo>
                  <a:lnTo>
                    <a:pt x="154" y="260"/>
                  </a:lnTo>
                  <a:lnTo>
                    <a:pt x="151" y="260"/>
                  </a:lnTo>
                  <a:lnTo>
                    <a:pt x="151" y="260"/>
                  </a:lnTo>
                  <a:lnTo>
                    <a:pt x="151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0"/>
                  </a:lnTo>
                  <a:lnTo>
                    <a:pt x="149" y="263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6" y="265"/>
                  </a:lnTo>
                  <a:lnTo>
                    <a:pt x="146" y="270"/>
                  </a:lnTo>
                  <a:lnTo>
                    <a:pt x="146" y="270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46" y="274"/>
                  </a:lnTo>
                  <a:lnTo>
                    <a:pt x="146" y="274"/>
                  </a:lnTo>
                  <a:lnTo>
                    <a:pt x="146" y="277"/>
                  </a:lnTo>
                  <a:lnTo>
                    <a:pt x="146" y="277"/>
                  </a:lnTo>
                  <a:lnTo>
                    <a:pt x="146" y="284"/>
                  </a:lnTo>
                  <a:lnTo>
                    <a:pt x="146" y="286"/>
                  </a:lnTo>
                  <a:lnTo>
                    <a:pt x="146" y="284"/>
                  </a:lnTo>
                  <a:lnTo>
                    <a:pt x="146" y="284"/>
                  </a:lnTo>
                  <a:lnTo>
                    <a:pt x="149" y="284"/>
                  </a:lnTo>
                  <a:lnTo>
                    <a:pt x="149" y="284"/>
                  </a:lnTo>
                  <a:lnTo>
                    <a:pt x="149" y="284"/>
                  </a:lnTo>
                  <a:lnTo>
                    <a:pt x="151" y="284"/>
                  </a:lnTo>
                  <a:lnTo>
                    <a:pt x="151" y="284"/>
                  </a:lnTo>
                  <a:lnTo>
                    <a:pt x="151" y="286"/>
                  </a:lnTo>
                  <a:lnTo>
                    <a:pt x="154" y="289"/>
                  </a:lnTo>
                  <a:lnTo>
                    <a:pt x="154" y="289"/>
                  </a:lnTo>
                  <a:lnTo>
                    <a:pt x="154" y="289"/>
                  </a:lnTo>
                  <a:lnTo>
                    <a:pt x="154" y="291"/>
                  </a:lnTo>
                  <a:lnTo>
                    <a:pt x="154" y="291"/>
                  </a:lnTo>
                  <a:lnTo>
                    <a:pt x="154" y="293"/>
                  </a:lnTo>
                  <a:lnTo>
                    <a:pt x="154" y="293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54" y="296"/>
                  </a:lnTo>
                  <a:lnTo>
                    <a:pt x="154" y="298"/>
                  </a:lnTo>
                  <a:lnTo>
                    <a:pt x="154" y="298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3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54" y="305"/>
                  </a:lnTo>
                  <a:lnTo>
                    <a:pt x="156" y="303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5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0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6" y="315"/>
                  </a:lnTo>
                  <a:lnTo>
                    <a:pt x="156" y="317"/>
                  </a:lnTo>
                  <a:lnTo>
                    <a:pt x="158" y="319"/>
                  </a:lnTo>
                  <a:lnTo>
                    <a:pt x="158" y="319"/>
                  </a:lnTo>
                  <a:lnTo>
                    <a:pt x="158" y="319"/>
                  </a:lnTo>
                  <a:lnTo>
                    <a:pt x="158" y="322"/>
                  </a:lnTo>
                  <a:lnTo>
                    <a:pt x="158" y="322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61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1" y="341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3" y="345"/>
                  </a:lnTo>
                  <a:lnTo>
                    <a:pt x="165" y="345"/>
                  </a:lnTo>
                  <a:lnTo>
                    <a:pt x="165" y="348"/>
                  </a:lnTo>
                  <a:lnTo>
                    <a:pt x="165" y="348"/>
                  </a:lnTo>
                  <a:lnTo>
                    <a:pt x="165" y="348"/>
                  </a:lnTo>
                  <a:lnTo>
                    <a:pt x="168" y="348"/>
                  </a:lnTo>
                  <a:lnTo>
                    <a:pt x="168" y="348"/>
                  </a:lnTo>
                  <a:lnTo>
                    <a:pt x="168" y="348"/>
                  </a:lnTo>
                  <a:lnTo>
                    <a:pt x="168" y="345"/>
                  </a:lnTo>
                  <a:lnTo>
                    <a:pt x="170" y="343"/>
                  </a:lnTo>
                  <a:lnTo>
                    <a:pt x="168" y="343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3"/>
                  </a:lnTo>
                  <a:lnTo>
                    <a:pt x="170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2" y="343"/>
                  </a:lnTo>
                  <a:lnTo>
                    <a:pt x="175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5"/>
                  </a:lnTo>
                  <a:lnTo>
                    <a:pt x="172" y="348"/>
                  </a:lnTo>
                  <a:lnTo>
                    <a:pt x="170" y="348"/>
                  </a:lnTo>
                  <a:lnTo>
                    <a:pt x="172" y="348"/>
                  </a:lnTo>
                  <a:lnTo>
                    <a:pt x="172" y="348"/>
                  </a:lnTo>
                  <a:lnTo>
                    <a:pt x="172" y="348"/>
                  </a:lnTo>
                  <a:lnTo>
                    <a:pt x="170" y="350"/>
                  </a:lnTo>
                  <a:lnTo>
                    <a:pt x="172" y="350"/>
                  </a:lnTo>
                  <a:lnTo>
                    <a:pt x="172" y="352"/>
                  </a:lnTo>
                  <a:lnTo>
                    <a:pt x="175" y="352"/>
                  </a:lnTo>
                  <a:lnTo>
                    <a:pt x="175" y="355"/>
                  </a:lnTo>
                  <a:lnTo>
                    <a:pt x="175" y="355"/>
                  </a:lnTo>
                  <a:lnTo>
                    <a:pt x="175" y="355"/>
                  </a:lnTo>
                  <a:lnTo>
                    <a:pt x="175" y="355"/>
                  </a:lnTo>
                  <a:lnTo>
                    <a:pt x="177" y="355"/>
                  </a:lnTo>
                  <a:lnTo>
                    <a:pt x="177" y="357"/>
                  </a:lnTo>
                  <a:lnTo>
                    <a:pt x="180" y="357"/>
                  </a:lnTo>
                  <a:lnTo>
                    <a:pt x="177" y="362"/>
                  </a:lnTo>
                  <a:lnTo>
                    <a:pt x="180" y="362"/>
                  </a:lnTo>
                  <a:lnTo>
                    <a:pt x="180" y="364"/>
                  </a:lnTo>
                  <a:lnTo>
                    <a:pt x="180" y="364"/>
                  </a:lnTo>
                  <a:lnTo>
                    <a:pt x="182" y="364"/>
                  </a:lnTo>
                  <a:lnTo>
                    <a:pt x="182" y="364"/>
                  </a:lnTo>
                  <a:lnTo>
                    <a:pt x="182" y="367"/>
                  </a:lnTo>
                  <a:lnTo>
                    <a:pt x="182" y="367"/>
                  </a:lnTo>
                  <a:lnTo>
                    <a:pt x="184" y="367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4" y="364"/>
                  </a:lnTo>
                  <a:lnTo>
                    <a:pt x="187" y="364"/>
                  </a:lnTo>
                  <a:lnTo>
                    <a:pt x="187" y="364"/>
                  </a:lnTo>
                  <a:lnTo>
                    <a:pt x="189" y="364"/>
                  </a:lnTo>
                  <a:lnTo>
                    <a:pt x="189" y="364"/>
                  </a:lnTo>
                  <a:lnTo>
                    <a:pt x="189" y="362"/>
                  </a:lnTo>
                  <a:lnTo>
                    <a:pt x="189" y="360"/>
                  </a:lnTo>
                  <a:lnTo>
                    <a:pt x="189" y="355"/>
                  </a:lnTo>
                  <a:lnTo>
                    <a:pt x="189" y="355"/>
                  </a:lnTo>
                  <a:lnTo>
                    <a:pt x="189" y="355"/>
                  </a:lnTo>
                  <a:lnTo>
                    <a:pt x="189" y="352"/>
                  </a:lnTo>
                  <a:lnTo>
                    <a:pt x="187" y="350"/>
                  </a:lnTo>
                  <a:lnTo>
                    <a:pt x="187" y="350"/>
                  </a:lnTo>
                  <a:lnTo>
                    <a:pt x="187" y="345"/>
                  </a:lnTo>
                  <a:lnTo>
                    <a:pt x="187" y="343"/>
                  </a:lnTo>
                  <a:lnTo>
                    <a:pt x="187" y="343"/>
                  </a:lnTo>
                  <a:lnTo>
                    <a:pt x="187" y="343"/>
                  </a:lnTo>
                  <a:lnTo>
                    <a:pt x="189" y="343"/>
                  </a:lnTo>
                  <a:lnTo>
                    <a:pt x="189" y="341"/>
                  </a:lnTo>
                  <a:lnTo>
                    <a:pt x="189" y="341"/>
                  </a:lnTo>
                  <a:lnTo>
                    <a:pt x="189" y="341"/>
                  </a:lnTo>
                  <a:lnTo>
                    <a:pt x="189" y="341"/>
                  </a:lnTo>
                  <a:lnTo>
                    <a:pt x="189" y="345"/>
                  </a:lnTo>
                  <a:lnTo>
                    <a:pt x="189" y="345"/>
                  </a:lnTo>
                  <a:lnTo>
                    <a:pt x="189" y="345"/>
                  </a:lnTo>
                  <a:lnTo>
                    <a:pt x="191" y="345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1"/>
                  </a:lnTo>
                  <a:lnTo>
                    <a:pt x="191" y="343"/>
                  </a:lnTo>
                  <a:lnTo>
                    <a:pt x="191" y="343"/>
                  </a:lnTo>
                  <a:lnTo>
                    <a:pt x="191" y="345"/>
                  </a:lnTo>
                  <a:lnTo>
                    <a:pt x="191" y="345"/>
                  </a:lnTo>
                  <a:lnTo>
                    <a:pt x="191" y="345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4" y="348"/>
                  </a:lnTo>
                  <a:lnTo>
                    <a:pt x="196" y="348"/>
                  </a:lnTo>
                  <a:lnTo>
                    <a:pt x="201" y="348"/>
                  </a:lnTo>
                  <a:lnTo>
                    <a:pt x="203" y="348"/>
                  </a:lnTo>
                  <a:lnTo>
                    <a:pt x="203" y="348"/>
                  </a:lnTo>
                  <a:lnTo>
                    <a:pt x="203" y="348"/>
                  </a:lnTo>
                  <a:lnTo>
                    <a:pt x="203" y="348"/>
                  </a:lnTo>
                  <a:lnTo>
                    <a:pt x="206" y="350"/>
                  </a:lnTo>
                  <a:lnTo>
                    <a:pt x="206" y="350"/>
                  </a:lnTo>
                  <a:lnTo>
                    <a:pt x="206" y="35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208" y="355"/>
                  </a:lnTo>
                  <a:lnTo>
                    <a:pt x="208" y="357"/>
                  </a:lnTo>
                  <a:lnTo>
                    <a:pt x="210" y="360"/>
                  </a:lnTo>
                  <a:lnTo>
                    <a:pt x="210" y="360"/>
                  </a:lnTo>
                  <a:lnTo>
                    <a:pt x="210" y="362"/>
                  </a:lnTo>
                  <a:lnTo>
                    <a:pt x="210" y="362"/>
                  </a:lnTo>
                  <a:lnTo>
                    <a:pt x="208" y="362"/>
                  </a:lnTo>
                  <a:lnTo>
                    <a:pt x="208" y="364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201" y="369"/>
                  </a:lnTo>
                  <a:lnTo>
                    <a:pt x="198" y="369"/>
                  </a:lnTo>
                  <a:lnTo>
                    <a:pt x="198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4"/>
                  </a:lnTo>
                  <a:lnTo>
                    <a:pt x="194" y="374"/>
                  </a:lnTo>
                  <a:lnTo>
                    <a:pt x="191" y="374"/>
                  </a:lnTo>
                  <a:lnTo>
                    <a:pt x="191" y="374"/>
                  </a:lnTo>
                  <a:lnTo>
                    <a:pt x="191" y="376"/>
                  </a:lnTo>
                  <a:lnTo>
                    <a:pt x="191" y="376"/>
                  </a:lnTo>
                  <a:lnTo>
                    <a:pt x="189" y="376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79"/>
                  </a:lnTo>
                  <a:lnTo>
                    <a:pt x="189" y="381"/>
                  </a:lnTo>
                  <a:lnTo>
                    <a:pt x="189" y="381"/>
                  </a:lnTo>
                  <a:lnTo>
                    <a:pt x="189" y="381"/>
                  </a:lnTo>
                  <a:lnTo>
                    <a:pt x="189" y="381"/>
                  </a:lnTo>
                  <a:lnTo>
                    <a:pt x="191" y="381"/>
                  </a:lnTo>
                  <a:lnTo>
                    <a:pt x="191" y="383"/>
                  </a:lnTo>
                  <a:lnTo>
                    <a:pt x="191" y="386"/>
                  </a:lnTo>
                  <a:lnTo>
                    <a:pt x="191" y="388"/>
                  </a:lnTo>
                  <a:lnTo>
                    <a:pt x="191" y="388"/>
                  </a:lnTo>
                  <a:lnTo>
                    <a:pt x="191" y="388"/>
                  </a:lnTo>
                  <a:lnTo>
                    <a:pt x="191" y="388"/>
                  </a:lnTo>
                  <a:lnTo>
                    <a:pt x="191" y="390"/>
                  </a:lnTo>
                  <a:lnTo>
                    <a:pt x="191" y="390"/>
                  </a:lnTo>
                  <a:lnTo>
                    <a:pt x="189" y="390"/>
                  </a:lnTo>
                  <a:lnTo>
                    <a:pt x="191" y="393"/>
                  </a:lnTo>
                  <a:lnTo>
                    <a:pt x="191" y="397"/>
                  </a:lnTo>
                  <a:lnTo>
                    <a:pt x="191" y="400"/>
                  </a:lnTo>
                  <a:lnTo>
                    <a:pt x="191" y="400"/>
                  </a:lnTo>
                  <a:lnTo>
                    <a:pt x="194" y="400"/>
                  </a:lnTo>
                  <a:lnTo>
                    <a:pt x="194" y="400"/>
                  </a:lnTo>
                  <a:lnTo>
                    <a:pt x="194" y="400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5"/>
                  </a:lnTo>
                  <a:lnTo>
                    <a:pt x="196" y="397"/>
                  </a:lnTo>
                  <a:lnTo>
                    <a:pt x="196" y="397"/>
                  </a:lnTo>
                  <a:lnTo>
                    <a:pt x="196" y="395"/>
                  </a:lnTo>
                  <a:lnTo>
                    <a:pt x="196" y="395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8" y="393"/>
                  </a:lnTo>
                  <a:lnTo>
                    <a:pt x="198" y="393"/>
                  </a:lnTo>
                  <a:lnTo>
                    <a:pt x="203" y="393"/>
                  </a:lnTo>
                  <a:lnTo>
                    <a:pt x="206" y="393"/>
                  </a:lnTo>
                  <a:lnTo>
                    <a:pt x="206" y="395"/>
                  </a:lnTo>
                  <a:lnTo>
                    <a:pt x="206" y="395"/>
                  </a:lnTo>
                  <a:lnTo>
                    <a:pt x="206" y="395"/>
                  </a:lnTo>
                  <a:lnTo>
                    <a:pt x="206" y="397"/>
                  </a:lnTo>
                  <a:lnTo>
                    <a:pt x="206" y="397"/>
                  </a:lnTo>
                  <a:lnTo>
                    <a:pt x="206" y="397"/>
                  </a:lnTo>
                  <a:lnTo>
                    <a:pt x="206" y="400"/>
                  </a:lnTo>
                  <a:lnTo>
                    <a:pt x="206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08" y="402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2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06" y="405"/>
                  </a:lnTo>
                  <a:lnTo>
                    <a:pt x="210" y="400"/>
                  </a:lnTo>
                  <a:lnTo>
                    <a:pt x="210" y="400"/>
                  </a:lnTo>
                  <a:lnTo>
                    <a:pt x="210" y="400"/>
                  </a:lnTo>
                  <a:lnTo>
                    <a:pt x="213" y="400"/>
                  </a:lnTo>
                  <a:lnTo>
                    <a:pt x="213" y="402"/>
                  </a:lnTo>
                  <a:lnTo>
                    <a:pt x="213" y="402"/>
                  </a:lnTo>
                  <a:lnTo>
                    <a:pt x="213" y="405"/>
                  </a:lnTo>
                  <a:lnTo>
                    <a:pt x="213" y="405"/>
                  </a:lnTo>
                  <a:lnTo>
                    <a:pt x="213" y="405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217" y="409"/>
                  </a:lnTo>
                  <a:lnTo>
                    <a:pt x="217" y="407"/>
                  </a:lnTo>
                  <a:lnTo>
                    <a:pt x="220" y="407"/>
                  </a:lnTo>
                  <a:lnTo>
                    <a:pt x="220" y="409"/>
                  </a:lnTo>
                  <a:lnTo>
                    <a:pt x="220" y="409"/>
                  </a:lnTo>
                  <a:lnTo>
                    <a:pt x="220" y="409"/>
                  </a:lnTo>
                  <a:lnTo>
                    <a:pt x="222" y="409"/>
                  </a:lnTo>
                  <a:lnTo>
                    <a:pt x="222" y="409"/>
                  </a:lnTo>
                  <a:lnTo>
                    <a:pt x="225" y="409"/>
                  </a:lnTo>
                  <a:lnTo>
                    <a:pt x="225" y="409"/>
                  </a:lnTo>
                  <a:lnTo>
                    <a:pt x="225" y="409"/>
                  </a:lnTo>
                  <a:lnTo>
                    <a:pt x="225" y="409"/>
                  </a:lnTo>
                  <a:lnTo>
                    <a:pt x="227" y="409"/>
                  </a:lnTo>
                  <a:lnTo>
                    <a:pt x="229" y="407"/>
                  </a:lnTo>
                  <a:lnTo>
                    <a:pt x="232" y="407"/>
                  </a:lnTo>
                  <a:lnTo>
                    <a:pt x="232" y="407"/>
                  </a:lnTo>
                  <a:lnTo>
                    <a:pt x="234" y="407"/>
                  </a:lnTo>
                  <a:lnTo>
                    <a:pt x="234" y="407"/>
                  </a:lnTo>
                  <a:lnTo>
                    <a:pt x="234" y="405"/>
                  </a:lnTo>
                  <a:lnTo>
                    <a:pt x="234" y="405"/>
                  </a:lnTo>
                  <a:lnTo>
                    <a:pt x="234" y="405"/>
                  </a:lnTo>
                  <a:lnTo>
                    <a:pt x="234" y="405"/>
                  </a:lnTo>
                  <a:lnTo>
                    <a:pt x="234" y="402"/>
                  </a:lnTo>
                  <a:lnTo>
                    <a:pt x="234" y="400"/>
                  </a:lnTo>
                  <a:lnTo>
                    <a:pt x="234" y="397"/>
                  </a:lnTo>
                  <a:lnTo>
                    <a:pt x="236" y="397"/>
                  </a:lnTo>
                  <a:lnTo>
                    <a:pt x="236" y="395"/>
                  </a:lnTo>
                  <a:lnTo>
                    <a:pt x="236" y="395"/>
                  </a:lnTo>
                  <a:lnTo>
                    <a:pt x="239" y="395"/>
                  </a:lnTo>
                  <a:lnTo>
                    <a:pt x="239" y="395"/>
                  </a:lnTo>
                  <a:lnTo>
                    <a:pt x="239" y="395"/>
                  </a:lnTo>
                  <a:lnTo>
                    <a:pt x="239" y="395"/>
                  </a:lnTo>
                  <a:lnTo>
                    <a:pt x="241" y="395"/>
                  </a:lnTo>
                  <a:lnTo>
                    <a:pt x="241" y="395"/>
                  </a:lnTo>
                  <a:lnTo>
                    <a:pt x="241" y="395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0"/>
                  </a:lnTo>
                  <a:lnTo>
                    <a:pt x="248" y="390"/>
                  </a:lnTo>
                  <a:lnTo>
                    <a:pt x="251" y="390"/>
                  </a:lnTo>
                  <a:lnTo>
                    <a:pt x="251" y="390"/>
                  </a:lnTo>
                  <a:lnTo>
                    <a:pt x="253" y="390"/>
                  </a:lnTo>
                  <a:close/>
                  <a:moveTo>
                    <a:pt x="314" y="738"/>
                  </a:moveTo>
                  <a:lnTo>
                    <a:pt x="314" y="738"/>
                  </a:lnTo>
                  <a:lnTo>
                    <a:pt x="312" y="738"/>
                  </a:lnTo>
                  <a:lnTo>
                    <a:pt x="312" y="736"/>
                  </a:lnTo>
                  <a:lnTo>
                    <a:pt x="310" y="736"/>
                  </a:lnTo>
                  <a:lnTo>
                    <a:pt x="310" y="736"/>
                  </a:lnTo>
                  <a:lnTo>
                    <a:pt x="310" y="738"/>
                  </a:lnTo>
                  <a:lnTo>
                    <a:pt x="310" y="738"/>
                  </a:lnTo>
                  <a:lnTo>
                    <a:pt x="310" y="738"/>
                  </a:lnTo>
                  <a:lnTo>
                    <a:pt x="310" y="738"/>
                  </a:lnTo>
                  <a:lnTo>
                    <a:pt x="307" y="738"/>
                  </a:lnTo>
                  <a:lnTo>
                    <a:pt x="307" y="736"/>
                  </a:lnTo>
                  <a:lnTo>
                    <a:pt x="307" y="736"/>
                  </a:lnTo>
                  <a:lnTo>
                    <a:pt x="305" y="738"/>
                  </a:lnTo>
                  <a:lnTo>
                    <a:pt x="305" y="738"/>
                  </a:lnTo>
                  <a:lnTo>
                    <a:pt x="305" y="741"/>
                  </a:lnTo>
                  <a:lnTo>
                    <a:pt x="305" y="743"/>
                  </a:lnTo>
                  <a:lnTo>
                    <a:pt x="305" y="743"/>
                  </a:lnTo>
                  <a:lnTo>
                    <a:pt x="305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07" y="743"/>
                  </a:lnTo>
                  <a:lnTo>
                    <a:pt x="310" y="743"/>
                  </a:lnTo>
                  <a:lnTo>
                    <a:pt x="310" y="743"/>
                  </a:lnTo>
                  <a:lnTo>
                    <a:pt x="310" y="743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41"/>
                  </a:lnTo>
                  <a:lnTo>
                    <a:pt x="312" y="738"/>
                  </a:lnTo>
                  <a:lnTo>
                    <a:pt x="312" y="738"/>
                  </a:lnTo>
                  <a:lnTo>
                    <a:pt x="314" y="738"/>
                  </a:lnTo>
                  <a:close/>
                  <a:moveTo>
                    <a:pt x="279" y="778"/>
                  </a:moveTo>
                  <a:lnTo>
                    <a:pt x="279" y="778"/>
                  </a:lnTo>
                  <a:lnTo>
                    <a:pt x="277" y="778"/>
                  </a:lnTo>
                  <a:lnTo>
                    <a:pt x="277" y="778"/>
                  </a:lnTo>
                  <a:lnTo>
                    <a:pt x="277" y="776"/>
                  </a:lnTo>
                  <a:lnTo>
                    <a:pt x="277" y="776"/>
                  </a:lnTo>
                  <a:lnTo>
                    <a:pt x="277" y="776"/>
                  </a:lnTo>
                  <a:lnTo>
                    <a:pt x="274" y="776"/>
                  </a:lnTo>
                  <a:lnTo>
                    <a:pt x="272" y="776"/>
                  </a:lnTo>
                  <a:lnTo>
                    <a:pt x="272" y="776"/>
                  </a:lnTo>
                  <a:lnTo>
                    <a:pt x="272" y="776"/>
                  </a:lnTo>
                  <a:lnTo>
                    <a:pt x="272" y="774"/>
                  </a:lnTo>
                  <a:lnTo>
                    <a:pt x="272" y="774"/>
                  </a:lnTo>
                  <a:lnTo>
                    <a:pt x="269" y="774"/>
                  </a:lnTo>
                  <a:lnTo>
                    <a:pt x="269" y="774"/>
                  </a:lnTo>
                  <a:lnTo>
                    <a:pt x="269" y="774"/>
                  </a:lnTo>
                  <a:lnTo>
                    <a:pt x="269" y="774"/>
                  </a:lnTo>
                  <a:lnTo>
                    <a:pt x="267" y="774"/>
                  </a:lnTo>
                  <a:lnTo>
                    <a:pt x="267" y="774"/>
                  </a:lnTo>
                  <a:lnTo>
                    <a:pt x="267" y="774"/>
                  </a:lnTo>
                  <a:lnTo>
                    <a:pt x="265" y="774"/>
                  </a:lnTo>
                  <a:lnTo>
                    <a:pt x="265" y="774"/>
                  </a:lnTo>
                  <a:lnTo>
                    <a:pt x="265" y="774"/>
                  </a:lnTo>
                  <a:lnTo>
                    <a:pt x="262" y="774"/>
                  </a:lnTo>
                  <a:lnTo>
                    <a:pt x="260" y="776"/>
                  </a:lnTo>
                  <a:lnTo>
                    <a:pt x="260" y="776"/>
                  </a:lnTo>
                  <a:lnTo>
                    <a:pt x="260" y="776"/>
                  </a:lnTo>
                  <a:lnTo>
                    <a:pt x="255" y="776"/>
                  </a:lnTo>
                  <a:lnTo>
                    <a:pt x="253" y="776"/>
                  </a:lnTo>
                  <a:lnTo>
                    <a:pt x="253" y="778"/>
                  </a:lnTo>
                  <a:lnTo>
                    <a:pt x="253" y="778"/>
                  </a:lnTo>
                  <a:lnTo>
                    <a:pt x="253" y="781"/>
                  </a:lnTo>
                  <a:lnTo>
                    <a:pt x="255" y="781"/>
                  </a:lnTo>
                  <a:lnTo>
                    <a:pt x="255" y="781"/>
                  </a:lnTo>
                  <a:lnTo>
                    <a:pt x="258" y="781"/>
                  </a:lnTo>
                  <a:lnTo>
                    <a:pt x="258" y="783"/>
                  </a:lnTo>
                  <a:lnTo>
                    <a:pt x="258" y="786"/>
                  </a:lnTo>
                  <a:lnTo>
                    <a:pt x="260" y="788"/>
                  </a:lnTo>
                  <a:lnTo>
                    <a:pt x="260" y="788"/>
                  </a:lnTo>
                  <a:lnTo>
                    <a:pt x="260" y="790"/>
                  </a:lnTo>
                  <a:lnTo>
                    <a:pt x="260" y="790"/>
                  </a:lnTo>
                  <a:lnTo>
                    <a:pt x="262" y="790"/>
                  </a:lnTo>
                  <a:lnTo>
                    <a:pt x="262" y="790"/>
                  </a:lnTo>
                  <a:lnTo>
                    <a:pt x="265" y="790"/>
                  </a:lnTo>
                  <a:lnTo>
                    <a:pt x="267" y="790"/>
                  </a:lnTo>
                  <a:lnTo>
                    <a:pt x="269" y="788"/>
                  </a:lnTo>
                  <a:lnTo>
                    <a:pt x="272" y="788"/>
                  </a:lnTo>
                  <a:lnTo>
                    <a:pt x="272" y="788"/>
                  </a:lnTo>
                  <a:lnTo>
                    <a:pt x="274" y="788"/>
                  </a:lnTo>
                  <a:lnTo>
                    <a:pt x="274" y="788"/>
                  </a:lnTo>
                  <a:lnTo>
                    <a:pt x="274" y="786"/>
                  </a:lnTo>
                  <a:lnTo>
                    <a:pt x="274" y="783"/>
                  </a:lnTo>
                  <a:lnTo>
                    <a:pt x="274" y="783"/>
                  </a:lnTo>
                  <a:lnTo>
                    <a:pt x="274" y="783"/>
                  </a:lnTo>
                  <a:lnTo>
                    <a:pt x="277" y="781"/>
                  </a:lnTo>
                  <a:lnTo>
                    <a:pt x="277" y="781"/>
                  </a:lnTo>
                  <a:lnTo>
                    <a:pt x="279" y="781"/>
                  </a:lnTo>
                  <a:lnTo>
                    <a:pt x="279" y="781"/>
                  </a:lnTo>
                  <a:lnTo>
                    <a:pt x="281" y="781"/>
                  </a:lnTo>
                  <a:lnTo>
                    <a:pt x="281" y="778"/>
                  </a:lnTo>
                  <a:lnTo>
                    <a:pt x="279" y="778"/>
                  </a:lnTo>
                  <a:close/>
                  <a:moveTo>
                    <a:pt x="461" y="762"/>
                  </a:moveTo>
                  <a:lnTo>
                    <a:pt x="461" y="760"/>
                  </a:lnTo>
                  <a:lnTo>
                    <a:pt x="461" y="752"/>
                  </a:lnTo>
                  <a:lnTo>
                    <a:pt x="461" y="752"/>
                  </a:lnTo>
                  <a:lnTo>
                    <a:pt x="461" y="752"/>
                  </a:lnTo>
                  <a:lnTo>
                    <a:pt x="459" y="750"/>
                  </a:lnTo>
                  <a:lnTo>
                    <a:pt x="459" y="750"/>
                  </a:lnTo>
                  <a:lnTo>
                    <a:pt x="459" y="750"/>
                  </a:lnTo>
                  <a:lnTo>
                    <a:pt x="459" y="750"/>
                  </a:lnTo>
                  <a:lnTo>
                    <a:pt x="459" y="750"/>
                  </a:lnTo>
                  <a:lnTo>
                    <a:pt x="456" y="750"/>
                  </a:lnTo>
                  <a:lnTo>
                    <a:pt x="456" y="750"/>
                  </a:lnTo>
                  <a:lnTo>
                    <a:pt x="456" y="752"/>
                  </a:lnTo>
                  <a:lnTo>
                    <a:pt x="456" y="752"/>
                  </a:lnTo>
                  <a:lnTo>
                    <a:pt x="456" y="752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5"/>
                  </a:lnTo>
                  <a:lnTo>
                    <a:pt x="456" y="757"/>
                  </a:lnTo>
                  <a:lnTo>
                    <a:pt x="456" y="757"/>
                  </a:lnTo>
                  <a:lnTo>
                    <a:pt x="459" y="757"/>
                  </a:lnTo>
                  <a:lnTo>
                    <a:pt x="459" y="760"/>
                  </a:lnTo>
                  <a:lnTo>
                    <a:pt x="459" y="760"/>
                  </a:lnTo>
                  <a:lnTo>
                    <a:pt x="459" y="760"/>
                  </a:lnTo>
                  <a:lnTo>
                    <a:pt x="459" y="762"/>
                  </a:lnTo>
                  <a:lnTo>
                    <a:pt x="459" y="764"/>
                  </a:lnTo>
                  <a:lnTo>
                    <a:pt x="461" y="764"/>
                  </a:lnTo>
                  <a:lnTo>
                    <a:pt x="461" y="764"/>
                  </a:lnTo>
                  <a:lnTo>
                    <a:pt x="461" y="764"/>
                  </a:lnTo>
                  <a:lnTo>
                    <a:pt x="461" y="762"/>
                  </a:lnTo>
                  <a:lnTo>
                    <a:pt x="461" y="762"/>
                  </a:lnTo>
                  <a:lnTo>
                    <a:pt x="461" y="762"/>
                  </a:lnTo>
                  <a:lnTo>
                    <a:pt x="461" y="762"/>
                  </a:lnTo>
                  <a:close/>
                  <a:moveTo>
                    <a:pt x="504" y="745"/>
                  </a:moveTo>
                  <a:lnTo>
                    <a:pt x="504" y="743"/>
                  </a:lnTo>
                  <a:lnTo>
                    <a:pt x="501" y="743"/>
                  </a:lnTo>
                  <a:lnTo>
                    <a:pt x="504" y="743"/>
                  </a:lnTo>
                  <a:lnTo>
                    <a:pt x="504" y="741"/>
                  </a:lnTo>
                  <a:lnTo>
                    <a:pt x="504" y="738"/>
                  </a:lnTo>
                  <a:lnTo>
                    <a:pt x="501" y="738"/>
                  </a:lnTo>
                  <a:lnTo>
                    <a:pt x="501" y="738"/>
                  </a:lnTo>
                  <a:lnTo>
                    <a:pt x="501" y="736"/>
                  </a:lnTo>
                  <a:lnTo>
                    <a:pt x="504" y="736"/>
                  </a:lnTo>
                  <a:lnTo>
                    <a:pt x="504" y="736"/>
                  </a:lnTo>
                  <a:lnTo>
                    <a:pt x="504" y="736"/>
                  </a:lnTo>
                  <a:lnTo>
                    <a:pt x="504" y="736"/>
                  </a:lnTo>
                  <a:lnTo>
                    <a:pt x="504" y="733"/>
                  </a:lnTo>
                  <a:lnTo>
                    <a:pt x="504" y="733"/>
                  </a:lnTo>
                  <a:lnTo>
                    <a:pt x="504" y="731"/>
                  </a:lnTo>
                  <a:lnTo>
                    <a:pt x="504" y="726"/>
                  </a:lnTo>
                  <a:lnTo>
                    <a:pt x="501" y="726"/>
                  </a:lnTo>
                  <a:lnTo>
                    <a:pt x="501" y="724"/>
                  </a:lnTo>
                  <a:lnTo>
                    <a:pt x="504" y="722"/>
                  </a:lnTo>
                  <a:lnTo>
                    <a:pt x="504" y="722"/>
                  </a:lnTo>
                  <a:lnTo>
                    <a:pt x="501" y="722"/>
                  </a:lnTo>
                  <a:lnTo>
                    <a:pt x="499" y="722"/>
                  </a:lnTo>
                  <a:lnTo>
                    <a:pt x="499" y="719"/>
                  </a:lnTo>
                  <a:lnTo>
                    <a:pt x="497" y="719"/>
                  </a:lnTo>
                  <a:lnTo>
                    <a:pt x="497" y="717"/>
                  </a:lnTo>
                  <a:lnTo>
                    <a:pt x="497" y="717"/>
                  </a:lnTo>
                  <a:lnTo>
                    <a:pt x="494" y="717"/>
                  </a:lnTo>
                  <a:lnTo>
                    <a:pt x="494" y="715"/>
                  </a:lnTo>
                  <a:lnTo>
                    <a:pt x="492" y="715"/>
                  </a:lnTo>
                  <a:lnTo>
                    <a:pt x="492" y="712"/>
                  </a:lnTo>
                  <a:lnTo>
                    <a:pt x="492" y="712"/>
                  </a:lnTo>
                  <a:lnTo>
                    <a:pt x="492" y="712"/>
                  </a:lnTo>
                  <a:lnTo>
                    <a:pt x="494" y="710"/>
                  </a:lnTo>
                  <a:lnTo>
                    <a:pt x="494" y="710"/>
                  </a:lnTo>
                  <a:lnTo>
                    <a:pt x="497" y="707"/>
                  </a:lnTo>
                  <a:lnTo>
                    <a:pt x="494" y="707"/>
                  </a:lnTo>
                  <a:lnTo>
                    <a:pt x="494" y="705"/>
                  </a:lnTo>
                  <a:lnTo>
                    <a:pt x="497" y="703"/>
                  </a:lnTo>
                  <a:lnTo>
                    <a:pt x="497" y="703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97" y="698"/>
                  </a:lnTo>
                  <a:lnTo>
                    <a:pt x="497" y="696"/>
                  </a:lnTo>
                  <a:lnTo>
                    <a:pt x="497" y="693"/>
                  </a:lnTo>
                  <a:lnTo>
                    <a:pt x="494" y="696"/>
                  </a:lnTo>
                  <a:lnTo>
                    <a:pt x="494" y="696"/>
                  </a:lnTo>
                  <a:lnTo>
                    <a:pt x="492" y="696"/>
                  </a:lnTo>
                  <a:lnTo>
                    <a:pt x="492" y="698"/>
                  </a:lnTo>
                  <a:lnTo>
                    <a:pt x="492" y="696"/>
                  </a:lnTo>
                  <a:lnTo>
                    <a:pt x="489" y="696"/>
                  </a:lnTo>
                  <a:lnTo>
                    <a:pt x="489" y="696"/>
                  </a:lnTo>
                  <a:lnTo>
                    <a:pt x="492" y="693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92" y="691"/>
                  </a:lnTo>
                  <a:lnTo>
                    <a:pt x="489" y="689"/>
                  </a:lnTo>
                  <a:lnTo>
                    <a:pt x="489" y="689"/>
                  </a:lnTo>
                  <a:lnTo>
                    <a:pt x="489" y="689"/>
                  </a:lnTo>
                  <a:lnTo>
                    <a:pt x="489" y="689"/>
                  </a:lnTo>
                  <a:lnTo>
                    <a:pt x="492" y="689"/>
                  </a:lnTo>
                  <a:lnTo>
                    <a:pt x="492" y="689"/>
                  </a:lnTo>
                  <a:lnTo>
                    <a:pt x="492" y="686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4"/>
                  </a:lnTo>
                  <a:lnTo>
                    <a:pt x="492" y="681"/>
                  </a:lnTo>
                  <a:lnTo>
                    <a:pt x="492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4" y="681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92" y="679"/>
                  </a:lnTo>
                  <a:lnTo>
                    <a:pt x="487" y="679"/>
                  </a:lnTo>
                  <a:lnTo>
                    <a:pt x="487" y="677"/>
                  </a:lnTo>
                  <a:lnTo>
                    <a:pt x="487" y="679"/>
                  </a:lnTo>
                  <a:lnTo>
                    <a:pt x="485" y="677"/>
                  </a:lnTo>
                  <a:lnTo>
                    <a:pt x="485" y="677"/>
                  </a:lnTo>
                  <a:lnTo>
                    <a:pt x="485" y="677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5" y="679"/>
                  </a:lnTo>
                  <a:lnTo>
                    <a:pt x="482" y="679"/>
                  </a:lnTo>
                  <a:lnTo>
                    <a:pt x="482" y="679"/>
                  </a:lnTo>
                  <a:lnTo>
                    <a:pt x="480" y="679"/>
                  </a:lnTo>
                  <a:lnTo>
                    <a:pt x="480" y="679"/>
                  </a:lnTo>
                  <a:lnTo>
                    <a:pt x="480" y="677"/>
                  </a:lnTo>
                  <a:lnTo>
                    <a:pt x="478" y="674"/>
                  </a:lnTo>
                  <a:lnTo>
                    <a:pt x="478" y="674"/>
                  </a:lnTo>
                  <a:lnTo>
                    <a:pt x="480" y="672"/>
                  </a:lnTo>
                  <a:lnTo>
                    <a:pt x="482" y="672"/>
                  </a:lnTo>
                  <a:lnTo>
                    <a:pt x="482" y="670"/>
                  </a:lnTo>
                  <a:lnTo>
                    <a:pt x="482" y="670"/>
                  </a:lnTo>
                  <a:lnTo>
                    <a:pt x="485" y="670"/>
                  </a:lnTo>
                  <a:lnTo>
                    <a:pt x="485" y="670"/>
                  </a:lnTo>
                  <a:lnTo>
                    <a:pt x="485" y="670"/>
                  </a:lnTo>
                  <a:lnTo>
                    <a:pt x="487" y="670"/>
                  </a:lnTo>
                  <a:lnTo>
                    <a:pt x="487" y="670"/>
                  </a:lnTo>
                  <a:lnTo>
                    <a:pt x="487" y="670"/>
                  </a:lnTo>
                  <a:lnTo>
                    <a:pt x="487" y="670"/>
                  </a:lnTo>
                  <a:lnTo>
                    <a:pt x="487" y="670"/>
                  </a:lnTo>
                  <a:lnTo>
                    <a:pt x="485" y="670"/>
                  </a:lnTo>
                  <a:lnTo>
                    <a:pt x="485" y="670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7"/>
                  </a:lnTo>
                  <a:lnTo>
                    <a:pt x="487" y="667"/>
                  </a:lnTo>
                  <a:lnTo>
                    <a:pt x="489" y="665"/>
                  </a:lnTo>
                  <a:lnTo>
                    <a:pt x="489" y="665"/>
                  </a:lnTo>
                  <a:lnTo>
                    <a:pt x="489" y="662"/>
                  </a:lnTo>
                  <a:lnTo>
                    <a:pt x="489" y="662"/>
                  </a:lnTo>
                  <a:lnTo>
                    <a:pt x="489" y="662"/>
                  </a:lnTo>
                  <a:lnTo>
                    <a:pt x="489" y="662"/>
                  </a:lnTo>
                  <a:lnTo>
                    <a:pt x="489" y="662"/>
                  </a:lnTo>
                  <a:lnTo>
                    <a:pt x="489" y="660"/>
                  </a:lnTo>
                  <a:lnTo>
                    <a:pt x="489" y="660"/>
                  </a:lnTo>
                  <a:lnTo>
                    <a:pt x="489" y="658"/>
                  </a:lnTo>
                  <a:lnTo>
                    <a:pt x="489" y="658"/>
                  </a:lnTo>
                  <a:lnTo>
                    <a:pt x="489" y="655"/>
                  </a:lnTo>
                  <a:lnTo>
                    <a:pt x="485" y="653"/>
                  </a:lnTo>
                  <a:lnTo>
                    <a:pt x="485" y="653"/>
                  </a:lnTo>
                  <a:lnTo>
                    <a:pt x="485" y="651"/>
                  </a:lnTo>
                  <a:lnTo>
                    <a:pt x="485" y="651"/>
                  </a:lnTo>
                  <a:lnTo>
                    <a:pt x="482" y="651"/>
                  </a:lnTo>
                  <a:lnTo>
                    <a:pt x="482" y="651"/>
                  </a:lnTo>
                  <a:lnTo>
                    <a:pt x="482" y="651"/>
                  </a:lnTo>
                  <a:lnTo>
                    <a:pt x="482" y="648"/>
                  </a:lnTo>
                  <a:lnTo>
                    <a:pt x="482" y="646"/>
                  </a:lnTo>
                  <a:lnTo>
                    <a:pt x="482" y="646"/>
                  </a:lnTo>
                  <a:lnTo>
                    <a:pt x="482" y="644"/>
                  </a:lnTo>
                  <a:lnTo>
                    <a:pt x="482" y="641"/>
                  </a:lnTo>
                  <a:lnTo>
                    <a:pt x="485" y="639"/>
                  </a:lnTo>
                  <a:lnTo>
                    <a:pt x="485" y="639"/>
                  </a:lnTo>
                  <a:lnTo>
                    <a:pt x="485" y="639"/>
                  </a:lnTo>
                  <a:lnTo>
                    <a:pt x="482" y="639"/>
                  </a:lnTo>
                  <a:lnTo>
                    <a:pt x="482" y="639"/>
                  </a:lnTo>
                  <a:lnTo>
                    <a:pt x="480" y="641"/>
                  </a:lnTo>
                  <a:lnTo>
                    <a:pt x="478" y="641"/>
                  </a:lnTo>
                  <a:lnTo>
                    <a:pt x="478" y="641"/>
                  </a:lnTo>
                  <a:lnTo>
                    <a:pt x="478" y="641"/>
                  </a:lnTo>
                  <a:lnTo>
                    <a:pt x="475" y="641"/>
                  </a:lnTo>
                  <a:lnTo>
                    <a:pt x="475" y="641"/>
                  </a:lnTo>
                  <a:lnTo>
                    <a:pt x="473" y="639"/>
                  </a:lnTo>
                  <a:lnTo>
                    <a:pt x="473" y="636"/>
                  </a:lnTo>
                  <a:lnTo>
                    <a:pt x="473" y="634"/>
                  </a:lnTo>
                  <a:lnTo>
                    <a:pt x="473" y="634"/>
                  </a:lnTo>
                  <a:lnTo>
                    <a:pt x="470" y="634"/>
                  </a:lnTo>
                  <a:lnTo>
                    <a:pt x="470" y="634"/>
                  </a:lnTo>
                  <a:lnTo>
                    <a:pt x="468" y="634"/>
                  </a:lnTo>
                  <a:lnTo>
                    <a:pt x="468" y="634"/>
                  </a:lnTo>
                  <a:lnTo>
                    <a:pt x="468" y="634"/>
                  </a:lnTo>
                  <a:lnTo>
                    <a:pt x="468" y="632"/>
                  </a:lnTo>
                  <a:lnTo>
                    <a:pt x="468" y="632"/>
                  </a:lnTo>
                  <a:lnTo>
                    <a:pt x="468" y="632"/>
                  </a:lnTo>
                  <a:lnTo>
                    <a:pt x="470" y="632"/>
                  </a:lnTo>
                  <a:lnTo>
                    <a:pt x="470" y="632"/>
                  </a:lnTo>
                  <a:lnTo>
                    <a:pt x="470" y="632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70" y="629"/>
                  </a:lnTo>
                  <a:lnTo>
                    <a:pt x="468" y="629"/>
                  </a:lnTo>
                  <a:lnTo>
                    <a:pt x="468" y="627"/>
                  </a:lnTo>
                  <a:lnTo>
                    <a:pt x="468" y="627"/>
                  </a:lnTo>
                  <a:lnTo>
                    <a:pt x="468" y="627"/>
                  </a:lnTo>
                  <a:lnTo>
                    <a:pt x="468" y="627"/>
                  </a:lnTo>
                  <a:lnTo>
                    <a:pt x="466" y="627"/>
                  </a:lnTo>
                  <a:lnTo>
                    <a:pt x="463" y="625"/>
                  </a:lnTo>
                  <a:lnTo>
                    <a:pt x="461" y="625"/>
                  </a:lnTo>
                  <a:lnTo>
                    <a:pt x="461" y="625"/>
                  </a:lnTo>
                  <a:lnTo>
                    <a:pt x="461" y="625"/>
                  </a:lnTo>
                  <a:lnTo>
                    <a:pt x="459" y="625"/>
                  </a:lnTo>
                  <a:lnTo>
                    <a:pt x="459" y="625"/>
                  </a:lnTo>
                  <a:lnTo>
                    <a:pt x="459" y="625"/>
                  </a:lnTo>
                  <a:lnTo>
                    <a:pt x="456" y="625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6" y="622"/>
                  </a:lnTo>
                  <a:lnTo>
                    <a:pt x="454" y="622"/>
                  </a:lnTo>
                  <a:lnTo>
                    <a:pt x="452" y="620"/>
                  </a:lnTo>
                  <a:lnTo>
                    <a:pt x="452" y="620"/>
                  </a:lnTo>
                  <a:lnTo>
                    <a:pt x="452" y="618"/>
                  </a:lnTo>
                  <a:lnTo>
                    <a:pt x="452" y="618"/>
                  </a:lnTo>
                  <a:lnTo>
                    <a:pt x="452" y="615"/>
                  </a:lnTo>
                  <a:lnTo>
                    <a:pt x="452" y="615"/>
                  </a:lnTo>
                  <a:lnTo>
                    <a:pt x="449" y="615"/>
                  </a:lnTo>
                  <a:lnTo>
                    <a:pt x="449" y="613"/>
                  </a:lnTo>
                  <a:lnTo>
                    <a:pt x="447" y="613"/>
                  </a:lnTo>
                  <a:lnTo>
                    <a:pt x="447" y="613"/>
                  </a:lnTo>
                  <a:lnTo>
                    <a:pt x="444" y="610"/>
                  </a:lnTo>
                  <a:lnTo>
                    <a:pt x="444" y="610"/>
                  </a:lnTo>
                  <a:lnTo>
                    <a:pt x="444" y="610"/>
                  </a:lnTo>
                  <a:lnTo>
                    <a:pt x="442" y="615"/>
                  </a:lnTo>
                  <a:lnTo>
                    <a:pt x="442" y="615"/>
                  </a:lnTo>
                  <a:lnTo>
                    <a:pt x="442" y="618"/>
                  </a:lnTo>
                  <a:lnTo>
                    <a:pt x="442" y="618"/>
                  </a:lnTo>
                  <a:lnTo>
                    <a:pt x="442" y="625"/>
                  </a:lnTo>
                  <a:lnTo>
                    <a:pt x="442" y="627"/>
                  </a:lnTo>
                  <a:lnTo>
                    <a:pt x="442" y="627"/>
                  </a:lnTo>
                  <a:lnTo>
                    <a:pt x="444" y="629"/>
                  </a:lnTo>
                  <a:lnTo>
                    <a:pt x="444" y="632"/>
                  </a:lnTo>
                  <a:lnTo>
                    <a:pt x="444" y="632"/>
                  </a:lnTo>
                  <a:lnTo>
                    <a:pt x="444" y="632"/>
                  </a:lnTo>
                  <a:lnTo>
                    <a:pt x="444" y="632"/>
                  </a:lnTo>
                  <a:lnTo>
                    <a:pt x="444" y="634"/>
                  </a:lnTo>
                  <a:lnTo>
                    <a:pt x="444" y="634"/>
                  </a:lnTo>
                  <a:lnTo>
                    <a:pt x="444" y="634"/>
                  </a:lnTo>
                  <a:lnTo>
                    <a:pt x="447" y="636"/>
                  </a:lnTo>
                  <a:lnTo>
                    <a:pt x="447" y="639"/>
                  </a:lnTo>
                  <a:lnTo>
                    <a:pt x="447" y="639"/>
                  </a:lnTo>
                  <a:lnTo>
                    <a:pt x="447" y="639"/>
                  </a:lnTo>
                  <a:lnTo>
                    <a:pt x="447" y="641"/>
                  </a:lnTo>
                  <a:lnTo>
                    <a:pt x="447" y="641"/>
                  </a:lnTo>
                  <a:lnTo>
                    <a:pt x="447" y="641"/>
                  </a:lnTo>
                  <a:lnTo>
                    <a:pt x="447" y="641"/>
                  </a:lnTo>
                  <a:lnTo>
                    <a:pt x="449" y="644"/>
                  </a:lnTo>
                  <a:lnTo>
                    <a:pt x="449" y="644"/>
                  </a:lnTo>
                  <a:lnTo>
                    <a:pt x="449" y="644"/>
                  </a:lnTo>
                  <a:lnTo>
                    <a:pt x="449" y="651"/>
                  </a:lnTo>
                  <a:lnTo>
                    <a:pt x="449" y="651"/>
                  </a:lnTo>
                  <a:lnTo>
                    <a:pt x="447" y="653"/>
                  </a:lnTo>
                  <a:lnTo>
                    <a:pt x="447" y="653"/>
                  </a:lnTo>
                  <a:lnTo>
                    <a:pt x="444" y="655"/>
                  </a:lnTo>
                  <a:lnTo>
                    <a:pt x="442" y="655"/>
                  </a:lnTo>
                  <a:lnTo>
                    <a:pt x="442" y="655"/>
                  </a:lnTo>
                  <a:lnTo>
                    <a:pt x="440" y="655"/>
                  </a:lnTo>
                  <a:lnTo>
                    <a:pt x="437" y="655"/>
                  </a:lnTo>
                  <a:lnTo>
                    <a:pt x="435" y="653"/>
                  </a:lnTo>
                  <a:lnTo>
                    <a:pt x="435" y="653"/>
                  </a:lnTo>
                  <a:lnTo>
                    <a:pt x="433" y="651"/>
                  </a:lnTo>
                  <a:lnTo>
                    <a:pt x="433" y="651"/>
                  </a:lnTo>
                  <a:lnTo>
                    <a:pt x="433" y="648"/>
                  </a:lnTo>
                  <a:lnTo>
                    <a:pt x="430" y="651"/>
                  </a:lnTo>
                  <a:lnTo>
                    <a:pt x="430" y="651"/>
                  </a:lnTo>
                  <a:lnTo>
                    <a:pt x="430" y="651"/>
                  </a:lnTo>
                  <a:lnTo>
                    <a:pt x="430" y="651"/>
                  </a:lnTo>
                  <a:lnTo>
                    <a:pt x="430" y="651"/>
                  </a:lnTo>
                  <a:lnTo>
                    <a:pt x="430" y="653"/>
                  </a:lnTo>
                  <a:lnTo>
                    <a:pt x="430" y="653"/>
                  </a:lnTo>
                  <a:lnTo>
                    <a:pt x="430" y="653"/>
                  </a:lnTo>
                  <a:lnTo>
                    <a:pt x="430" y="655"/>
                  </a:lnTo>
                  <a:lnTo>
                    <a:pt x="430" y="655"/>
                  </a:lnTo>
                  <a:lnTo>
                    <a:pt x="430" y="655"/>
                  </a:lnTo>
                  <a:lnTo>
                    <a:pt x="430" y="655"/>
                  </a:lnTo>
                  <a:lnTo>
                    <a:pt x="430" y="655"/>
                  </a:lnTo>
                  <a:lnTo>
                    <a:pt x="430" y="660"/>
                  </a:lnTo>
                  <a:lnTo>
                    <a:pt x="430" y="662"/>
                  </a:lnTo>
                  <a:lnTo>
                    <a:pt x="428" y="662"/>
                  </a:lnTo>
                  <a:lnTo>
                    <a:pt x="428" y="662"/>
                  </a:lnTo>
                  <a:lnTo>
                    <a:pt x="426" y="662"/>
                  </a:lnTo>
                  <a:lnTo>
                    <a:pt x="426" y="662"/>
                  </a:lnTo>
                  <a:lnTo>
                    <a:pt x="426" y="662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421" y="658"/>
                  </a:lnTo>
                  <a:lnTo>
                    <a:pt x="421" y="658"/>
                  </a:lnTo>
                  <a:lnTo>
                    <a:pt x="418" y="655"/>
                  </a:lnTo>
                  <a:lnTo>
                    <a:pt x="416" y="655"/>
                  </a:lnTo>
                  <a:lnTo>
                    <a:pt x="416" y="655"/>
                  </a:lnTo>
                  <a:lnTo>
                    <a:pt x="416" y="655"/>
                  </a:lnTo>
                  <a:lnTo>
                    <a:pt x="414" y="653"/>
                  </a:lnTo>
                  <a:lnTo>
                    <a:pt x="414" y="653"/>
                  </a:lnTo>
                  <a:lnTo>
                    <a:pt x="414" y="653"/>
                  </a:lnTo>
                  <a:lnTo>
                    <a:pt x="411" y="653"/>
                  </a:lnTo>
                  <a:lnTo>
                    <a:pt x="411" y="653"/>
                  </a:lnTo>
                  <a:lnTo>
                    <a:pt x="411" y="653"/>
                  </a:lnTo>
                  <a:lnTo>
                    <a:pt x="411" y="653"/>
                  </a:lnTo>
                  <a:lnTo>
                    <a:pt x="409" y="653"/>
                  </a:lnTo>
                  <a:lnTo>
                    <a:pt x="409" y="653"/>
                  </a:lnTo>
                  <a:lnTo>
                    <a:pt x="409" y="655"/>
                  </a:lnTo>
                  <a:lnTo>
                    <a:pt x="409" y="655"/>
                  </a:lnTo>
                  <a:lnTo>
                    <a:pt x="409" y="658"/>
                  </a:lnTo>
                  <a:lnTo>
                    <a:pt x="409" y="660"/>
                  </a:lnTo>
                  <a:lnTo>
                    <a:pt x="409" y="662"/>
                  </a:lnTo>
                  <a:lnTo>
                    <a:pt x="409" y="665"/>
                  </a:lnTo>
                  <a:lnTo>
                    <a:pt x="409" y="667"/>
                  </a:lnTo>
                  <a:lnTo>
                    <a:pt x="409" y="667"/>
                  </a:lnTo>
                  <a:lnTo>
                    <a:pt x="409" y="670"/>
                  </a:lnTo>
                  <a:lnTo>
                    <a:pt x="407" y="670"/>
                  </a:lnTo>
                  <a:lnTo>
                    <a:pt x="407" y="670"/>
                  </a:lnTo>
                  <a:lnTo>
                    <a:pt x="407" y="672"/>
                  </a:lnTo>
                  <a:lnTo>
                    <a:pt x="407" y="672"/>
                  </a:lnTo>
                  <a:lnTo>
                    <a:pt x="409" y="674"/>
                  </a:lnTo>
                  <a:lnTo>
                    <a:pt x="409" y="674"/>
                  </a:lnTo>
                  <a:lnTo>
                    <a:pt x="409" y="677"/>
                  </a:lnTo>
                  <a:lnTo>
                    <a:pt x="407" y="677"/>
                  </a:lnTo>
                  <a:lnTo>
                    <a:pt x="407" y="677"/>
                  </a:lnTo>
                  <a:lnTo>
                    <a:pt x="407" y="677"/>
                  </a:lnTo>
                  <a:lnTo>
                    <a:pt x="407" y="679"/>
                  </a:lnTo>
                  <a:lnTo>
                    <a:pt x="407" y="679"/>
                  </a:lnTo>
                  <a:lnTo>
                    <a:pt x="407" y="679"/>
                  </a:lnTo>
                  <a:lnTo>
                    <a:pt x="407" y="679"/>
                  </a:lnTo>
                  <a:lnTo>
                    <a:pt x="407" y="681"/>
                  </a:lnTo>
                  <a:lnTo>
                    <a:pt x="407" y="681"/>
                  </a:lnTo>
                  <a:lnTo>
                    <a:pt x="407" y="681"/>
                  </a:lnTo>
                  <a:lnTo>
                    <a:pt x="407" y="681"/>
                  </a:lnTo>
                  <a:lnTo>
                    <a:pt x="404" y="681"/>
                  </a:lnTo>
                  <a:lnTo>
                    <a:pt x="404" y="681"/>
                  </a:lnTo>
                  <a:lnTo>
                    <a:pt x="404" y="681"/>
                  </a:lnTo>
                  <a:lnTo>
                    <a:pt x="402" y="681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4"/>
                  </a:lnTo>
                  <a:lnTo>
                    <a:pt x="402" y="681"/>
                  </a:lnTo>
                  <a:lnTo>
                    <a:pt x="402" y="681"/>
                  </a:lnTo>
                  <a:lnTo>
                    <a:pt x="402" y="679"/>
                  </a:lnTo>
                  <a:lnTo>
                    <a:pt x="400" y="679"/>
                  </a:lnTo>
                  <a:lnTo>
                    <a:pt x="397" y="679"/>
                  </a:lnTo>
                  <a:lnTo>
                    <a:pt x="397" y="679"/>
                  </a:lnTo>
                  <a:lnTo>
                    <a:pt x="397" y="677"/>
                  </a:lnTo>
                  <a:lnTo>
                    <a:pt x="395" y="677"/>
                  </a:lnTo>
                  <a:lnTo>
                    <a:pt x="395" y="677"/>
                  </a:lnTo>
                  <a:lnTo>
                    <a:pt x="395" y="677"/>
                  </a:lnTo>
                  <a:lnTo>
                    <a:pt x="395" y="677"/>
                  </a:lnTo>
                  <a:lnTo>
                    <a:pt x="392" y="677"/>
                  </a:lnTo>
                  <a:lnTo>
                    <a:pt x="392" y="677"/>
                  </a:lnTo>
                  <a:lnTo>
                    <a:pt x="392" y="674"/>
                  </a:lnTo>
                  <a:lnTo>
                    <a:pt x="392" y="674"/>
                  </a:lnTo>
                  <a:lnTo>
                    <a:pt x="392" y="674"/>
                  </a:lnTo>
                  <a:lnTo>
                    <a:pt x="390" y="674"/>
                  </a:lnTo>
                  <a:lnTo>
                    <a:pt x="390" y="674"/>
                  </a:lnTo>
                  <a:lnTo>
                    <a:pt x="388" y="677"/>
                  </a:lnTo>
                  <a:lnTo>
                    <a:pt x="385" y="677"/>
                  </a:lnTo>
                  <a:lnTo>
                    <a:pt x="385" y="679"/>
                  </a:lnTo>
                  <a:lnTo>
                    <a:pt x="383" y="681"/>
                  </a:lnTo>
                  <a:lnTo>
                    <a:pt x="383" y="684"/>
                  </a:lnTo>
                  <a:lnTo>
                    <a:pt x="383" y="684"/>
                  </a:lnTo>
                  <a:lnTo>
                    <a:pt x="383" y="686"/>
                  </a:lnTo>
                  <a:lnTo>
                    <a:pt x="383" y="686"/>
                  </a:lnTo>
                  <a:lnTo>
                    <a:pt x="383" y="686"/>
                  </a:lnTo>
                  <a:lnTo>
                    <a:pt x="383" y="686"/>
                  </a:lnTo>
                  <a:lnTo>
                    <a:pt x="383" y="686"/>
                  </a:lnTo>
                  <a:lnTo>
                    <a:pt x="383" y="689"/>
                  </a:lnTo>
                  <a:lnTo>
                    <a:pt x="383" y="689"/>
                  </a:lnTo>
                  <a:lnTo>
                    <a:pt x="383" y="689"/>
                  </a:lnTo>
                  <a:lnTo>
                    <a:pt x="381" y="689"/>
                  </a:lnTo>
                  <a:lnTo>
                    <a:pt x="381" y="689"/>
                  </a:lnTo>
                  <a:lnTo>
                    <a:pt x="381" y="691"/>
                  </a:lnTo>
                  <a:lnTo>
                    <a:pt x="381" y="691"/>
                  </a:lnTo>
                  <a:lnTo>
                    <a:pt x="383" y="691"/>
                  </a:lnTo>
                  <a:lnTo>
                    <a:pt x="383" y="691"/>
                  </a:lnTo>
                  <a:lnTo>
                    <a:pt x="383" y="693"/>
                  </a:lnTo>
                  <a:lnTo>
                    <a:pt x="381" y="693"/>
                  </a:lnTo>
                  <a:lnTo>
                    <a:pt x="381" y="696"/>
                  </a:lnTo>
                  <a:lnTo>
                    <a:pt x="381" y="696"/>
                  </a:lnTo>
                  <a:lnTo>
                    <a:pt x="378" y="696"/>
                  </a:lnTo>
                  <a:lnTo>
                    <a:pt x="376" y="696"/>
                  </a:lnTo>
                  <a:lnTo>
                    <a:pt x="369" y="696"/>
                  </a:lnTo>
                  <a:lnTo>
                    <a:pt x="369" y="698"/>
                  </a:lnTo>
                  <a:lnTo>
                    <a:pt x="366" y="698"/>
                  </a:lnTo>
                  <a:lnTo>
                    <a:pt x="364" y="698"/>
                  </a:lnTo>
                  <a:lnTo>
                    <a:pt x="364" y="700"/>
                  </a:lnTo>
                  <a:lnTo>
                    <a:pt x="364" y="700"/>
                  </a:lnTo>
                  <a:lnTo>
                    <a:pt x="362" y="700"/>
                  </a:lnTo>
                  <a:lnTo>
                    <a:pt x="362" y="700"/>
                  </a:lnTo>
                  <a:lnTo>
                    <a:pt x="355" y="707"/>
                  </a:lnTo>
                  <a:lnTo>
                    <a:pt x="352" y="707"/>
                  </a:lnTo>
                  <a:lnTo>
                    <a:pt x="352" y="707"/>
                  </a:lnTo>
                  <a:lnTo>
                    <a:pt x="352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7"/>
                  </a:lnTo>
                  <a:lnTo>
                    <a:pt x="350" y="705"/>
                  </a:lnTo>
                  <a:lnTo>
                    <a:pt x="350" y="705"/>
                  </a:lnTo>
                  <a:lnTo>
                    <a:pt x="350" y="705"/>
                  </a:lnTo>
                  <a:lnTo>
                    <a:pt x="352" y="705"/>
                  </a:lnTo>
                  <a:lnTo>
                    <a:pt x="352" y="705"/>
                  </a:lnTo>
                  <a:lnTo>
                    <a:pt x="355" y="705"/>
                  </a:lnTo>
                  <a:lnTo>
                    <a:pt x="355" y="703"/>
                  </a:lnTo>
                  <a:lnTo>
                    <a:pt x="362" y="698"/>
                  </a:lnTo>
                  <a:lnTo>
                    <a:pt x="362" y="698"/>
                  </a:lnTo>
                  <a:lnTo>
                    <a:pt x="362" y="698"/>
                  </a:lnTo>
                  <a:lnTo>
                    <a:pt x="362" y="693"/>
                  </a:lnTo>
                  <a:lnTo>
                    <a:pt x="362" y="689"/>
                  </a:lnTo>
                  <a:lnTo>
                    <a:pt x="359" y="686"/>
                  </a:lnTo>
                  <a:lnTo>
                    <a:pt x="359" y="684"/>
                  </a:lnTo>
                  <a:lnTo>
                    <a:pt x="359" y="681"/>
                  </a:lnTo>
                  <a:lnTo>
                    <a:pt x="357" y="679"/>
                  </a:lnTo>
                  <a:lnTo>
                    <a:pt x="357" y="677"/>
                  </a:lnTo>
                  <a:lnTo>
                    <a:pt x="357" y="677"/>
                  </a:lnTo>
                  <a:lnTo>
                    <a:pt x="355" y="677"/>
                  </a:lnTo>
                  <a:lnTo>
                    <a:pt x="355" y="677"/>
                  </a:lnTo>
                  <a:lnTo>
                    <a:pt x="355" y="674"/>
                  </a:lnTo>
                  <a:lnTo>
                    <a:pt x="355" y="674"/>
                  </a:lnTo>
                  <a:lnTo>
                    <a:pt x="355" y="674"/>
                  </a:lnTo>
                  <a:lnTo>
                    <a:pt x="355" y="674"/>
                  </a:lnTo>
                  <a:lnTo>
                    <a:pt x="355" y="674"/>
                  </a:lnTo>
                  <a:lnTo>
                    <a:pt x="352" y="674"/>
                  </a:lnTo>
                  <a:lnTo>
                    <a:pt x="352" y="674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7" y="672"/>
                  </a:lnTo>
                  <a:lnTo>
                    <a:pt x="347" y="674"/>
                  </a:lnTo>
                  <a:lnTo>
                    <a:pt x="347" y="674"/>
                  </a:lnTo>
                  <a:lnTo>
                    <a:pt x="347" y="674"/>
                  </a:lnTo>
                  <a:lnTo>
                    <a:pt x="347" y="674"/>
                  </a:lnTo>
                  <a:lnTo>
                    <a:pt x="347" y="677"/>
                  </a:lnTo>
                  <a:lnTo>
                    <a:pt x="345" y="677"/>
                  </a:lnTo>
                  <a:lnTo>
                    <a:pt x="345" y="674"/>
                  </a:lnTo>
                  <a:lnTo>
                    <a:pt x="345" y="674"/>
                  </a:lnTo>
                  <a:lnTo>
                    <a:pt x="345" y="674"/>
                  </a:lnTo>
                  <a:lnTo>
                    <a:pt x="345" y="674"/>
                  </a:lnTo>
                  <a:lnTo>
                    <a:pt x="345" y="674"/>
                  </a:lnTo>
                  <a:lnTo>
                    <a:pt x="343" y="674"/>
                  </a:lnTo>
                  <a:lnTo>
                    <a:pt x="343" y="674"/>
                  </a:lnTo>
                  <a:lnTo>
                    <a:pt x="343" y="672"/>
                  </a:lnTo>
                  <a:lnTo>
                    <a:pt x="343" y="670"/>
                  </a:lnTo>
                  <a:lnTo>
                    <a:pt x="343" y="670"/>
                  </a:lnTo>
                  <a:lnTo>
                    <a:pt x="340" y="670"/>
                  </a:lnTo>
                  <a:lnTo>
                    <a:pt x="340" y="670"/>
                  </a:lnTo>
                  <a:lnTo>
                    <a:pt x="340" y="670"/>
                  </a:lnTo>
                  <a:lnTo>
                    <a:pt x="338" y="670"/>
                  </a:lnTo>
                  <a:lnTo>
                    <a:pt x="338" y="670"/>
                  </a:lnTo>
                  <a:lnTo>
                    <a:pt x="338" y="670"/>
                  </a:lnTo>
                  <a:lnTo>
                    <a:pt x="338" y="670"/>
                  </a:lnTo>
                  <a:lnTo>
                    <a:pt x="336" y="670"/>
                  </a:lnTo>
                  <a:lnTo>
                    <a:pt x="336" y="670"/>
                  </a:lnTo>
                  <a:lnTo>
                    <a:pt x="336" y="670"/>
                  </a:lnTo>
                  <a:lnTo>
                    <a:pt x="336" y="670"/>
                  </a:lnTo>
                  <a:lnTo>
                    <a:pt x="338" y="672"/>
                  </a:lnTo>
                  <a:lnTo>
                    <a:pt x="338" y="672"/>
                  </a:lnTo>
                  <a:lnTo>
                    <a:pt x="338" y="672"/>
                  </a:lnTo>
                  <a:lnTo>
                    <a:pt x="338" y="674"/>
                  </a:lnTo>
                  <a:lnTo>
                    <a:pt x="338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3" y="677"/>
                  </a:lnTo>
                  <a:lnTo>
                    <a:pt x="333" y="677"/>
                  </a:lnTo>
                  <a:lnTo>
                    <a:pt x="333" y="679"/>
                  </a:lnTo>
                  <a:lnTo>
                    <a:pt x="333" y="679"/>
                  </a:lnTo>
                  <a:lnTo>
                    <a:pt x="331" y="679"/>
                  </a:lnTo>
                  <a:lnTo>
                    <a:pt x="329" y="679"/>
                  </a:lnTo>
                  <a:lnTo>
                    <a:pt x="329" y="679"/>
                  </a:lnTo>
                  <a:lnTo>
                    <a:pt x="326" y="679"/>
                  </a:lnTo>
                  <a:lnTo>
                    <a:pt x="326" y="679"/>
                  </a:lnTo>
                  <a:lnTo>
                    <a:pt x="326" y="679"/>
                  </a:lnTo>
                  <a:lnTo>
                    <a:pt x="326" y="679"/>
                  </a:lnTo>
                  <a:lnTo>
                    <a:pt x="324" y="679"/>
                  </a:lnTo>
                  <a:lnTo>
                    <a:pt x="319" y="679"/>
                  </a:lnTo>
                  <a:lnTo>
                    <a:pt x="319" y="679"/>
                  </a:lnTo>
                  <a:lnTo>
                    <a:pt x="319" y="679"/>
                  </a:lnTo>
                  <a:lnTo>
                    <a:pt x="317" y="681"/>
                  </a:lnTo>
                  <a:lnTo>
                    <a:pt x="317" y="681"/>
                  </a:lnTo>
                  <a:lnTo>
                    <a:pt x="317" y="681"/>
                  </a:lnTo>
                  <a:lnTo>
                    <a:pt x="317" y="684"/>
                  </a:lnTo>
                  <a:lnTo>
                    <a:pt x="314" y="684"/>
                  </a:lnTo>
                  <a:lnTo>
                    <a:pt x="314" y="686"/>
                  </a:lnTo>
                  <a:lnTo>
                    <a:pt x="314" y="686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89"/>
                  </a:lnTo>
                  <a:lnTo>
                    <a:pt x="314" y="691"/>
                  </a:lnTo>
                  <a:lnTo>
                    <a:pt x="314" y="691"/>
                  </a:lnTo>
                  <a:lnTo>
                    <a:pt x="314" y="691"/>
                  </a:lnTo>
                  <a:lnTo>
                    <a:pt x="314" y="691"/>
                  </a:lnTo>
                  <a:lnTo>
                    <a:pt x="314" y="693"/>
                  </a:lnTo>
                  <a:lnTo>
                    <a:pt x="314" y="693"/>
                  </a:lnTo>
                  <a:lnTo>
                    <a:pt x="317" y="696"/>
                  </a:lnTo>
                  <a:lnTo>
                    <a:pt x="317" y="696"/>
                  </a:lnTo>
                  <a:lnTo>
                    <a:pt x="312" y="698"/>
                  </a:lnTo>
                  <a:lnTo>
                    <a:pt x="312" y="698"/>
                  </a:lnTo>
                  <a:lnTo>
                    <a:pt x="312" y="698"/>
                  </a:lnTo>
                  <a:lnTo>
                    <a:pt x="310" y="698"/>
                  </a:lnTo>
                  <a:lnTo>
                    <a:pt x="310" y="698"/>
                  </a:lnTo>
                  <a:lnTo>
                    <a:pt x="310" y="700"/>
                  </a:lnTo>
                  <a:lnTo>
                    <a:pt x="307" y="700"/>
                  </a:lnTo>
                  <a:lnTo>
                    <a:pt x="303" y="700"/>
                  </a:lnTo>
                  <a:lnTo>
                    <a:pt x="303" y="700"/>
                  </a:lnTo>
                  <a:lnTo>
                    <a:pt x="300" y="700"/>
                  </a:lnTo>
                  <a:lnTo>
                    <a:pt x="300" y="700"/>
                  </a:lnTo>
                  <a:lnTo>
                    <a:pt x="298" y="698"/>
                  </a:lnTo>
                  <a:lnTo>
                    <a:pt x="298" y="698"/>
                  </a:lnTo>
                  <a:lnTo>
                    <a:pt x="298" y="698"/>
                  </a:lnTo>
                  <a:lnTo>
                    <a:pt x="298" y="700"/>
                  </a:lnTo>
                  <a:lnTo>
                    <a:pt x="295" y="700"/>
                  </a:lnTo>
                  <a:lnTo>
                    <a:pt x="295" y="703"/>
                  </a:lnTo>
                  <a:lnTo>
                    <a:pt x="291" y="703"/>
                  </a:lnTo>
                  <a:lnTo>
                    <a:pt x="291" y="703"/>
                  </a:lnTo>
                  <a:lnTo>
                    <a:pt x="288" y="703"/>
                  </a:lnTo>
                  <a:lnTo>
                    <a:pt x="288" y="703"/>
                  </a:lnTo>
                  <a:lnTo>
                    <a:pt x="288" y="703"/>
                  </a:lnTo>
                  <a:lnTo>
                    <a:pt x="288" y="703"/>
                  </a:lnTo>
                  <a:lnTo>
                    <a:pt x="288" y="703"/>
                  </a:lnTo>
                  <a:lnTo>
                    <a:pt x="286" y="703"/>
                  </a:lnTo>
                  <a:lnTo>
                    <a:pt x="281" y="705"/>
                  </a:lnTo>
                  <a:lnTo>
                    <a:pt x="279" y="705"/>
                  </a:lnTo>
                  <a:lnTo>
                    <a:pt x="279" y="705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4" y="710"/>
                  </a:lnTo>
                  <a:lnTo>
                    <a:pt x="269" y="717"/>
                  </a:lnTo>
                  <a:lnTo>
                    <a:pt x="269" y="719"/>
                  </a:lnTo>
                  <a:lnTo>
                    <a:pt x="267" y="719"/>
                  </a:lnTo>
                  <a:lnTo>
                    <a:pt x="269" y="722"/>
                  </a:lnTo>
                  <a:lnTo>
                    <a:pt x="269" y="722"/>
                  </a:lnTo>
                  <a:lnTo>
                    <a:pt x="269" y="722"/>
                  </a:lnTo>
                  <a:lnTo>
                    <a:pt x="269" y="724"/>
                  </a:lnTo>
                  <a:lnTo>
                    <a:pt x="269" y="726"/>
                  </a:lnTo>
                  <a:lnTo>
                    <a:pt x="269" y="726"/>
                  </a:lnTo>
                  <a:lnTo>
                    <a:pt x="272" y="729"/>
                  </a:lnTo>
                  <a:lnTo>
                    <a:pt x="269" y="729"/>
                  </a:lnTo>
                  <a:lnTo>
                    <a:pt x="269" y="731"/>
                  </a:lnTo>
                  <a:lnTo>
                    <a:pt x="269" y="731"/>
                  </a:lnTo>
                  <a:lnTo>
                    <a:pt x="267" y="731"/>
                  </a:lnTo>
                  <a:lnTo>
                    <a:pt x="267" y="731"/>
                  </a:lnTo>
                  <a:lnTo>
                    <a:pt x="267" y="731"/>
                  </a:lnTo>
                  <a:lnTo>
                    <a:pt x="267" y="733"/>
                  </a:lnTo>
                  <a:lnTo>
                    <a:pt x="267" y="733"/>
                  </a:lnTo>
                  <a:lnTo>
                    <a:pt x="265" y="736"/>
                  </a:lnTo>
                  <a:lnTo>
                    <a:pt x="265" y="736"/>
                  </a:lnTo>
                  <a:lnTo>
                    <a:pt x="265" y="736"/>
                  </a:lnTo>
                  <a:lnTo>
                    <a:pt x="265" y="738"/>
                  </a:lnTo>
                  <a:lnTo>
                    <a:pt x="265" y="741"/>
                  </a:lnTo>
                  <a:lnTo>
                    <a:pt x="265" y="741"/>
                  </a:lnTo>
                  <a:lnTo>
                    <a:pt x="265" y="743"/>
                  </a:lnTo>
                  <a:lnTo>
                    <a:pt x="265" y="743"/>
                  </a:lnTo>
                  <a:lnTo>
                    <a:pt x="267" y="743"/>
                  </a:lnTo>
                  <a:lnTo>
                    <a:pt x="265" y="743"/>
                  </a:lnTo>
                  <a:lnTo>
                    <a:pt x="265" y="743"/>
                  </a:lnTo>
                  <a:lnTo>
                    <a:pt x="265" y="743"/>
                  </a:lnTo>
                  <a:lnTo>
                    <a:pt x="262" y="745"/>
                  </a:lnTo>
                  <a:lnTo>
                    <a:pt x="260" y="748"/>
                  </a:lnTo>
                  <a:lnTo>
                    <a:pt x="258" y="752"/>
                  </a:lnTo>
                  <a:lnTo>
                    <a:pt x="258" y="757"/>
                  </a:lnTo>
                  <a:lnTo>
                    <a:pt x="260" y="760"/>
                  </a:lnTo>
                  <a:lnTo>
                    <a:pt x="260" y="762"/>
                  </a:lnTo>
                  <a:lnTo>
                    <a:pt x="265" y="764"/>
                  </a:lnTo>
                  <a:lnTo>
                    <a:pt x="267" y="764"/>
                  </a:lnTo>
                  <a:lnTo>
                    <a:pt x="267" y="764"/>
                  </a:lnTo>
                  <a:lnTo>
                    <a:pt x="269" y="764"/>
                  </a:lnTo>
                  <a:lnTo>
                    <a:pt x="269" y="764"/>
                  </a:lnTo>
                  <a:lnTo>
                    <a:pt x="269" y="764"/>
                  </a:lnTo>
                  <a:lnTo>
                    <a:pt x="272" y="762"/>
                  </a:lnTo>
                  <a:lnTo>
                    <a:pt x="272" y="762"/>
                  </a:lnTo>
                  <a:lnTo>
                    <a:pt x="274" y="757"/>
                  </a:lnTo>
                  <a:lnTo>
                    <a:pt x="277" y="755"/>
                  </a:lnTo>
                  <a:lnTo>
                    <a:pt x="277" y="752"/>
                  </a:lnTo>
                  <a:lnTo>
                    <a:pt x="277" y="750"/>
                  </a:lnTo>
                  <a:lnTo>
                    <a:pt x="277" y="745"/>
                  </a:lnTo>
                  <a:lnTo>
                    <a:pt x="279" y="743"/>
                  </a:lnTo>
                  <a:lnTo>
                    <a:pt x="279" y="743"/>
                  </a:lnTo>
                  <a:lnTo>
                    <a:pt x="279" y="743"/>
                  </a:lnTo>
                  <a:lnTo>
                    <a:pt x="279" y="743"/>
                  </a:lnTo>
                  <a:lnTo>
                    <a:pt x="281" y="743"/>
                  </a:lnTo>
                  <a:lnTo>
                    <a:pt x="281" y="743"/>
                  </a:lnTo>
                  <a:lnTo>
                    <a:pt x="281" y="741"/>
                  </a:lnTo>
                  <a:lnTo>
                    <a:pt x="284" y="741"/>
                  </a:lnTo>
                  <a:lnTo>
                    <a:pt x="284" y="738"/>
                  </a:lnTo>
                  <a:lnTo>
                    <a:pt x="284" y="738"/>
                  </a:lnTo>
                  <a:lnTo>
                    <a:pt x="281" y="736"/>
                  </a:lnTo>
                  <a:lnTo>
                    <a:pt x="281" y="736"/>
                  </a:lnTo>
                  <a:lnTo>
                    <a:pt x="281" y="733"/>
                  </a:lnTo>
                  <a:lnTo>
                    <a:pt x="284" y="733"/>
                  </a:lnTo>
                  <a:lnTo>
                    <a:pt x="286" y="733"/>
                  </a:lnTo>
                  <a:lnTo>
                    <a:pt x="286" y="731"/>
                  </a:lnTo>
                  <a:lnTo>
                    <a:pt x="286" y="731"/>
                  </a:lnTo>
                  <a:lnTo>
                    <a:pt x="286" y="731"/>
                  </a:lnTo>
                  <a:lnTo>
                    <a:pt x="286" y="731"/>
                  </a:lnTo>
                  <a:lnTo>
                    <a:pt x="286" y="731"/>
                  </a:lnTo>
                  <a:lnTo>
                    <a:pt x="286" y="733"/>
                  </a:lnTo>
                  <a:lnTo>
                    <a:pt x="286" y="733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31"/>
                  </a:lnTo>
                  <a:lnTo>
                    <a:pt x="288" y="729"/>
                  </a:lnTo>
                  <a:lnTo>
                    <a:pt x="288" y="729"/>
                  </a:lnTo>
                  <a:lnTo>
                    <a:pt x="286" y="729"/>
                  </a:lnTo>
                  <a:lnTo>
                    <a:pt x="286" y="729"/>
                  </a:lnTo>
                  <a:lnTo>
                    <a:pt x="286" y="729"/>
                  </a:lnTo>
                  <a:lnTo>
                    <a:pt x="286" y="726"/>
                  </a:lnTo>
                  <a:lnTo>
                    <a:pt x="288" y="724"/>
                  </a:lnTo>
                  <a:lnTo>
                    <a:pt x="291" y="722"/>
                  </a:lnTo>
                  <a:lnTo>
                    <a:pt x="295" y="719"/>
                  </a:lnTo>
                  <a:lnTo>
                    <a:pt x="295" y="719"/>
                  </a:lnTo>
                  <a:lnTo>
                    <a:pt x="295" y="719"/>
                  </a:lnTo>
                  <a:lnTo>
                    <a:pt x="298" y="717"/>
                  </a:lnTo>
                  <a:lnTo>
                    <a:pt x="298" y="717"/>
                  </a:lnTo>
                  <a:lnTo>
                    <a:pt x="300" y="717"/>
                  </a:lnTo>
                  <a:lnTo>
                    <a:pt x="300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5" y="719"/>
                  </a:lnTo>
                  <a:lnTo>
                    <a:pt x="305" y="719"/>
                  </a:lnTo>
                  <a:lnTo>
                    <a:pt x="305" y="719"/>
                  </a:lnTo>
                  <a:lnTo>
                    <a:pt x="305" y="722"/>
                  </a:lnTo>
                  <a:lnTo>
                    <a:pt x="305" y="722"/>
                  </a:lnTo>
                  <a:lnTo>
                    <a:pt x="305" y="724"/>
                  </a:lnTo>
                  <a:lnTo>
                    <a:pt x="305" y="724"/>
                  </a:lnTo>
                  <a:lnTo>
                    <a:pt x="305" y="724"/>
                  </a:lnTo>
                  <a:lnTo>
                    <a:pt x="305" y="729"/>
                  </a:lnTo>
                  <a:lnTo>
                    <a:pt x="305" y="729"/>
                  </a:lnTo>
                  <a:lnTo>
                    <a:pt x="307" y="729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5" y="731"/>
                  </a:lnTo>
                  <a:lnTo>
                    <a:pt x="305" y="731"/>
                  </a:lnTo>
                  <a:lnTo>
                    <a:pt x="305" y="731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3"/>
                  </a:lnTo>
                  <a:lnTo>
                    <a:pt x="305" y="736"/>
                  </a:lnTo>
                  <a:lnTo>
                    <a:pt x="307" y="736"/>
                  </a:lnTo>
                  <a:lnTo>
                    <a:pt x="307" y="736"/>
                  </a:lnTo>
                  <a:lnTo>
                    <a:pt x="307" y="736"/>
                  </a:lnTo>
                  <a:lnTo>
                    <a:pt x="307" y="736"/>
                  </a:lnTo>
                  <a:lnTo>
                    <a:pt x="310" y="733"/>
                  </a:lnTo>
                  <a:lnTo>
                    <a:pt x="310" y="733"/>
                  </a:lnTo>
                  <a:lnTo>
                    <a:pt x="310" y="733"/>
                  </a:lnTo>
                  <a:lnTo>
                    <a:pt x="310" y="733"/>
                  </a:lnTo>
                  <a:lnTo>
                    <a:pt x="310" y="731"/>
                  </a:lnTo>
                  <a:lnTo>
                    <a:pt x="310" y="731"/>
                  </a:lnTo>
                  <a:lnTo>
                    <a:pt x="310" y="731"/>
                  </a:lnTo>
                  <a:lnTo>
                    <a:pt x="312" y="731"/>
                  </a:lnTo>
                  <a:lnTo>
                    <a:pt x="312" y="731"/>
                  </a:lnTo>
                  <a:lnTo>
                    <a:pt x="312" y="733"/>
                  </a:lnTo>
                  <a:lnTo>
                    <a:pt x="312" y="733"/>
                  </a:lnTo>
                  <a:lnTo>
                    <a:pt x="314" y="733"/>
                  </a:lnTo>
                  <a:lnTo>
                    <a:pt x="314" y="733"/>
                  </a:lnTo>
                  <a:lnTo>
                    <a:pt x="314" y="733"/>
                  </a:lnTo>
                  <a:lnTo>
                    <a:pt x="314" y="733"/>
                  </a:lnTo>
                  <a:lnTo>
                    <a:pt x="314" y="736"/>
                  </a:lnTo>
                  <a:lnTo>
                    <a:pt x="317" y="733"/>
                  </a:lnTo>
                  <a:lnTo>
                    <a:pt x="317" y="733"/>
                  </a:lnTo>
                  <a:lnTo>
                    <a:pt x="317" y="731"/>
                  </a:lnTo>
                  <a:lnTo>
                    <a:pt x="317" y="731"/>
                  </a:lnTo>
                  <a:lnTo>
                    <a:pt x="317" y="731"/>
                  </a:lnTo>
                  <a:lnTo>
                    <a:pt x="317" y="729"/>
                  </a:lnTo>
                  <a:lnTo>
                    <a:pt x="317" y="729"/>
                  </a:lnTo>
                  <a:lnTo>
                    <a:pt x="317" y="729"/>
                  </a:lnTo>
                  <a:lnTo>
                    <a:pt x="317" y="729"/>
                  </a:lnTo>
                  <a:lnTo>
                    <a:pt x="317" y="729"/>
                  </a:lnTo>
                  <a:lnTo>
                    <a:pt x="317" y="726"/>
                  </a:lnTo>
                  <a:lnTo>
                    <a:pt x="317" y="726"/>
                  </a:lnTo>
                  <a:lnTo>
                    <a:pt x="319" y="726"/>
                  </a:lnTo>
                  <a:lnTo>
                    <a:pt x="319" y="726"/>
                  </a:lnTo>
                  <a:lnTo>
                    <a:pt x="319" y="726"/>
                  </a:lnTo>
                  <a:lnTo>
                    <a:pt x="319" y="726"/>
                  </a:lnTo>
                  <a:lnTo>
                    <a:pt x="319" y="724"/>
                  </a:lnTo>
                  <a:lnTo>
                    <a:pt x="319" y="724"/>
                  </a:lnTo>
                  <a:lnTo>
                    <a:pt x="319" y="722"/>
                  </a:lnTo>
                  <a:lnTo>
                    <a:pt x="321" y="722"/>
                  </a:lnTo>
                  <a:lnTo>
                    <a:pt x="321" y="722"/>
                  </a:lnTo>
                  <a:lnTo>
                    <a:pt x="321" y="719"/>
                  </a:lnTo>
                  <a:lnTo>
                    <a:pt x="321" y="722"/>
                  </a:lnTo>
                  <a:lnTo>
                    <a:pt x="321" y="722"/>
                  </a:lnTo>
                  <a:lnTo>
                    <a:pt x="321" y="724"/>
                  </a:lnTo>
                  <a:lnTo>
                    <a:pt x="324" y="724"/>
                  </a:lnTo>
                  <a:lnTo>
                    <a:pt x="324" y="724"/>
                  </a:lnTo>
                  <a:lnTo>
                    <a:pt x="324" y="726"/>
                  </a:lnTo>
                  <a:lnTo>
                    <a:pt x="326" y="726"/>
                  </a:lnTo>
                  <a:lnTo>
                    <a:pt x="326" y="726"/>
                  </a:lnTo>
                  <a:lnTo>
                    <a:pt x="324" y="729"/>
                  </a:lnTo>
                  <a:lnTo>
                    <a:pt x="324" y="729"/>
                  </a:lnTo>
                  <a:lnTo>
                    <a:pt x="324" y="729"/>
                  </a:lnTo>
                  <a:lnTo>
                    <a:pt x="321" y="729"/>
                  </a:lnTo>
                  <a:lnTo>
                    <a:pt x="321" y="731"/>
                  </a:lnTo>
                  <a:lnTo>
                    <a:pt x="321" y="731"/>
                  </a:lnTo>
                  <a:lnTo>
                    <a:pt x="324" y="731"/>
                  </a:lnTo>
                  <a:lnTo>
                    <a:pt x="324" y="733"/>
                  </a:lnTo>
                  <a:lnTo>
                    <a:pt x="326" y="733"/>
                  </a:lnTo>
                  <a:lnTo>
                    <a:pt x="326" y="733"/>
                  </a:lnTo>
                  <a:lnTo>
                    <a:pt x="326" y="733"/>
                  </a:lnTo>
                  <a:lnTo>
                    <a:pt x="326" y="733"/>
                  </a:lnTo>
                  <a:lnTo>
                    <a:pt x="326" y="731"/>
                  </a:lnTo>
                  <a:lnTo>
                    <a:pt x="329" y="731"/>
                  </a:lnTo>
                  <a:lnTo>
                    <a:pt x="329" y="731"/>
                  </a:lnTo>
                  <a:lnTo>
                    <a:pt x="331" y="731"/>
                  </a:lnTo>
                  <a:lnTo>
                    <a:pt x="331" y="731"/>
                  </a:lnTo>
                  <a:lnTo>
                    <a:pt x="331" y="733"/>
                  </a:lnTo>
                  <a:lnTo>
                    <a:pt x="331" y="733"/>
                  </a:lnTo>
                  <a:lnTo>
                    <a:pt x="331" y="733"/>
                  </a:lnTo>
                  <a:lnTo>
                    <a:pt x="331" y="733"/>
                  </a:lnTo>
                  <a:lnTo>
                    <a:pt x="331" y="736"/>
                  </a:lnTo>
                  <a:lnTo>
                    <a:pt x="333" y="738"/>
                  </a:lnTo>
                  <a:lnTo>
                    <a:pt x="333" y="738"/>
                  </a:lnTo>
                  <a:lnTo>
                    <a:pt x="336" y="738"/>
                  </a:lnTo>
                  <a:lnTo>
                    <a:pt x="338" y="741"/>
                  </a:lnTo>
                  <a:lnTo>
                    <a:pt x="338" y="741"/>
                  </a:lnTo>
                  <a:lnTo>
                    <a:pt x="338" y="741"/>
                  </a:lnTo>
                  <a:lnTo>
                    <a:pt x="338" y="738"/>
                  </a:lnTo>
                  <a:lnTo>
                    <a:pt x="340" y="738"/>
                  </a:lnTo>
                  <a:lnTo>
                    <a:pt x="340" y="736"/>
                  </a:lnTo>
                  <a:lnTo>
                    <a:pt x="338" y="736"/>
                  </a:lnTo>
                  <a:lnTo>
                    <a:pt x="338" y="733"/>
                  </a:lnTo>
                  <a:lnTo>
                    <a:pt x="338" y="733"/>
                  </a:lnTo>
                  <a:lnTo>
                    <a:pt x="336" y="733"/>
                  </a:lnTo>
                  <a:lnTo>
                    <a:pt x="336" y="731"/>
                  </a:lnTo>
                  <a:lnTo>
                    <a:pt x="336" y="731"/>
                  </a:lnTo>
                  <a:lnTo>
                    <a:pt x="336" y="731"/>
                  </a:lnTo>
                  <a:lnTo>
                    <a:pt x="333" y="729"/>
                  </a:lnTo>
                  <a:lnTo>
                    <a:pt x="333" y="729"/>
                  </a:lnTo>
                  <a:lnTo>
                    <a:pt x="336" y="729"/>
                  </a:lnTo>
                  <a:lnTo>
                    <a:pt x="336" y="729"/>
                  </a:lnTo>
                  <a:lnTo>
                    <a:pt x="336" y="729"/>
                  </a:lnTo>
                  <a:lnTo>
                    <a:pt x="336" y="729"/>
                  </a:lnTo>
                  <a:lnTo>
                    <a:pt x="336" y="726"/>
                  </a:lnTo>
                  <a:lnTo>
                    <a:pt x="336" y="726"/>
                  </a:lnTo>
                  <a:lnTo>
                    <a:pt x="338" y="726"/>
                  </a:lnTo>
                  <a:lnTo>
                    <a:pt x="338" y="726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340" y="724"/>
                  </a:lnTo>
                  <a:lnTo>
                    <a:pt x="340" y="724"/>
                  </a:lnTo>
                  <a:lnTo>
                    <a:pt x="340" y="722"/>
                  </a:lnTo>
                  <a:lnTo>
                    <a:pt x="340" y="719"/>
                  </a:lnTo>
                  <a:lnTo>
                    <a:pt x="338" y="719"/>
                  </a:lnTo>
                  <a:lnTo>
                    <a:pt x="338" y="717"/>
                  </a:lnTo>
                  <a:lnTo>
                    <a:pt x="340" y="717"/>
                  </a:lnTo>
                  <a:lnTo>
                    <a:pt x="340" y="717"/>
                  </a:lnTo>
                  <a:lnTo>
                    <a:pt x="343" y="715"/>
                  </a:lnTo>
                  <a:lnTo>
                    <a:pt x="343" y="715"/>
                  </a:lnTo>
                  <a:lnTo>
                    <a:pt x="345" y="715"/>
                  </a:lnTo>
                  <a:lnTo>
                    <a:pt x="347" y="715"/>
                  </a:lnTo>
                  <a:lnTo>
                    <a:pt x="347" y="715"/>
                  </a:lnTo>
                  <a:lnTo>
                    <a:pt x="350" y="717"/>
                  </a:lnTo>
                  <a:lnTo>
                    <a:pt x="352" y="717"/>
                  </a:lnTo>
                  <a:lnTo>
                    <a:pt x="352" y="717"/>
                  </a:lnTo>
                  <a:lnTo>
                    <a:pt x="352" y="717"/>
                  </a:lnTo>
                  <a:lnTo>
                    <a:pt x="357" y="722"/>
                  </a:lnTo>
                  <a:lnTo>
                    <a:pt x="357" y="722"/>
                  </a:lnTo>
                  <a:lnTo>
                    <a:pt x="359" y="722"/>
                  </a:lnTo>
                  <a:lnTo>
                    <a:pt x="362" y="722"/>
                  </a:lnTo>
                  <a:lnTo>
                    <a:pt x="362" y="722"/>
                  </a:lnTo>
                  <a:lnTo>
                    <a:pt x="362" y="722"/>
                  </a:lnTo>
                  <a:lnTo>
                    <a:pt x="362" y="724"/>
                  </a:lnTo>
                  <a:lnTo>
                    <a:pt x="364" y="722"/>
                  </a:lnTo>
                  <a:lnTo>
                    <a:pt x="366" y="724"/>
                  </a:lnTo>
                  <a:lnTo>
                    <a:pt x="369" y="726"/>
                  </a:lnTo>
                  <a:lnTo>
                    <a:pt x="369" y="726"/>
                  </a:lnTo>
                  <a:lnTo>
                    <a:pt x="371" y="726"/>
                  </a:lnTo>
                  <a:lnTo>
                    <a:pt x="374" y="729"/>
                  </a:lnTo>
                  <a:lnTo>
                    <a:pt x="376" y="736"/>
                  </a:lnTo>
                  <a:lnTo>
                    <a:pt x="376" y="736"/>
                  </a:lnTo>
                  <a:lnTo>
                    <a:pt x="376" y="736"/>
                  </a:lnTo>
                  <a:lnTo>
                    <a:pt x="376" y="736"/>
                  </a:lnTo>
                  <a:lnTo>
                    <a:pt x="376" y="738"/>
                  </a:lnTo>
                  <a:lnTo>
                    <a:pt x="378" y="738"/>
                  </a:lnTo>
                  <a:lnTo>
                    <a:pt x="378" y="738"/>
                  </a:lnTo>
                  <a:lnTo>
                    <a:pt x="381" y="738"/>
                  </a:lnTo>
                  <a:lnTo>
                    <a:pt x="381" y="738"/>
                  </a:lnTo>
                  <a:lnTo>
                    <a:pt x="381" y="741"/>
                  </a:lnTo>
                  <a:lnTo>
                    <a:pt x="378" y="741"/>
                  </a:lnTo>
                  <a:lnTo>
                    <a:pt x="378" y="743"/>
                  </a:lnTo>
                  <a:lnTo>
                    <a:pt x="378" y="743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78" y="748"/>
                  </a:lnTo>
                  <a:lnTo>
                    <a:pt x="376" y="748"/>
                  </a:lnTo>
                  <a:lnTo>
                    <a:pt x="374" y="750"/>
                  </a:lnTo>
                  <a:lnTo>
                    <a:pt x="374" y="750"/>
                  </a:lnTo>
                  <a:lnTo>
                    <a:pt x="371" y="752"/>
                  </a:lnTo>
                  <a:lnTo>
                    <a:pt x="371" y="752"/>
                  </a:lnTo>
                  <a:lnTo>
                    <a:pt x="369" y="752"/>
                  </a:lnTo>
                  <a:lnTo>
                    <a:pt x="366" y="760"/>
                  </a:lnTo>
                  <a:lnTo>
                    <a:pt x="366" y="762"/>
                  </a:lnTo>
                  <a:lnTo>
                    <a:pt x="366" y="767"/>
                  </a:lnTo>
                  <a:lnTo>
                    <a:pt x="366" y="767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69"/>
                  </a:lnTo>
                  <a:lnTo>
                    <a:pt x="366" y="771"/>
                  </a:lnTo>
                  <a:lnTo>
                    <a:pt x="369" y="771"/>
                  </a:lnTo>
                  <a:lnTo>
                    <a:pt x="369" y="769"/>
                  </a:lnTo>
                  <a:lnTo>
                    <a:pt x="369" y="769"/>
                  </a:lnTo>
                  <a:lnTo>
                    <a:pt x="369" y="769"/>
                  </a:lnTo>
                  <a:lnTo>
                    <a:pt x="369" y="769"/>
                  </a:lnTo>
                  <a:lnTo>
                    <a:pt x="369" y="771"/>
                  </a:lnTo>
                  <a:lnTo>
                    <a:pt x="369" y="771"/>
                  </a:lnTo>
                  <a:lnTo>
                    <a:pt x="369" y="774"/>
                  </a:lnTo>
                  <a:lnTo>
                    <a:pt x="371" y="776"/>
                  </a:lnTo>
                  <a:lnTo>
                    <a:pt x="371" y="778"/>
                  </a:lnTo>
                  <a:lnTo>
                    <a:pt x="371" y="783"/>
                  </a:lnTo>
                  <a:lnTo>
                    <a:pt x="371" y="783"/>
                  </a:lnTo>
                  <a:lnTo>
                    <a:pt x="371" y="783"/>
                  </a:lnTo>
                  <a:lnTo>
                    <a:pt x="369" y="783"/>
                  </a:lnTo>
                  <a:lnTo>
                    <a:pt x="369" y="783"/>
                  </a:lnTo>
                  <a:lnTo>
                    <a:pt x="369" y="783"/>
                  </a:lnTo>
                  <a:lnTo>
                    <a:pt x="371" y="786"/>
                  </a:lnTo>
                  <a:lnTo>
                    <a:pt x="371" y="786"/>
                  </a:lnTo>
                  <a:lnTo>
                    <a:pt x="371" y="788"/>
                  </a:lnTo>
                  <a:lnTo>
                    <a:pt x="371" y="790"/>
                  </a:lnTo>
                  <a:lnTo>
                    <a:pt x="374" y="793"/>
                  </a:lnTo>
                  <a:lnTo>
                    <a:pt x="376" y="795"/>
                  </a:lnTo>
                  <a:lnTo>
                    <a:pt x="376" y="797"/>
                  </a:lnTo>
                  <a:lnTo>
                    <a:pt x="378" y="800"/>
                  </a:lnTo>
                  <a:lnTo>
                    <a:pt x="378" y="800"/>
                  </a:lnTo>
                  <a:lnTo>
                    <a:pt x="381" y="802"/>
                  </a:lnTo>
                  <a:lnTo>
                    <a:pt x="381" y="802"/>
                  </a:lnTo>
                  <a:lnTo>
                    <a:pt x="388" y="804"/>
                  </a:lnTo>
                  <a:lnTo>
                    <a:pt x="390" y="807"/>
                  </a:lnTo>
                  <a:lnTo>
                    <a:pt x="397" y="809"/>
                  </a:lnTo>
                  <a:lnTo>
                    <a:pt x="397" y="809"/>
                  </a:lnTo>
                  <a:lnTo>
                    <a:pt x="400" y="809"/>
                  </a:lnTo>
                  <a:lnTo>
                    <a:pt x="400" y="812"/>
                  </a:lnTo>
                  <a:lnTo>
                    <a:pt x="400" y="812"/>
                  </a:lnTo>
                  <a:lnTo>
                    <a:pt x="400" y="812"/>
                  </a:lnTo>
                  <a:lnTo>
                    <a:pt x="400" y="812"/>
                  </a:lnTo>
                  <a:lnTo>
                    <a:pt x="402" y="812"/>
                  </a:lnTo>
                  <a:lnTo>
                    <a:pt x="402" y="812"/>
                  </a:lnTo>
                  <a:lnTo>
                    <a:pt x="404" y="814"/>
                  </a:lnTo>
                  <a:lnTo>
                    <a:pt x="407" y="814"/>
                  </a:lnTo>
                  <a:lnTo>
                    <a:pt x="407" y="814"/>
                  </a:lnTo>
                  <a:lnTo>
                    <a:pt x="407" y="814"/>
                  </a:lnTo>
                  <a:lnTo>
                    <a:pt x="409" y="814"/>
                  </a:lnTo>
                  <a:lnTo>
                    <a:pt x="411" y="816"/>
                  </a:lnTo>
                  <a:lnTo>
                    <a:pt x="411" y="816"/>
                  </a:lnTo>
                  <a:lnTo>
                    <a:pt x="416" y="819"/>
                  </a:lnTo>
                  <a:lnTo>
                    <a:pt x="418" y="819"/>
                  </a:lnTo>
                  <a:lnTo>
                    <a:pt x="421" y="819"/>
                  </a:lnTo>
                  <a:lnTo>
                    <a:pt x="423" y="819"/>
                  </a:lnTo>
                  <a:lnTo>
                    <a:pt x="423" y="819"/>
                  </a:lnTo>
                  <a:lnTo>
                    <a:pt x="426" y="819"/>
                  </a:lnTo>
                  <a:lnTo>
                    <a:pt x="426" y="814"/>
                  </a:lnTo>
                  <a:lnTo>
                    <a:pt x="428" y="809"/>
                  </a:lnTo>
                  <a:lnTo>
                    <a:pt x="428" y="809"/>
                  </a:lnTo>
                  <a:lnTo>
                    <a:pt x="428" y="807"/>
                  </a:lnTo>
                  <a:lnTo>
                    <a:pt x="428" y="807"/>
                  </a:lnTo>
                  <a:lnTo>
                    <a:pt x="428" y="807"/>
                  </a:lnTo>
                  <a:lnTo>
                    <a:pt x="428" y="807"/>
                  </a:lnTo>
                  <a:lnTo>
                    <a:pt x="430" y="807"/>
                  </a:lnTo>
                  <a:lnTo>
                    <a:pt x="430" y="807"/>
                  </a:lnTo>
                  <a:lnTo>
                    <a:pt x="433" y="807"/>
                  </a:lnTo>
                  <a:lnTo>
                    <a:pt x="433" y="807"/>
                  </a:lnTo>
                  <a:lnTo>
                    <a:pt x="433" y="807"/>
                  </a:lnTo>
                  <a:lnTo>
                    <a:pt x="433" y="807"/>
                  </a:lnTo>
                  <a:lnTo>
                    <a:pt x="435" y="807"/>
                  </a:lnTo>
                  <a:lnTo>
                    <a:pt x="435" y="809"/>
                  </a:lnTo>
                  <a:lnTo>
                    <a:pt x="435" y="812"/>
                  </a:lnTo>
                  <a:lnTo>
                    <a:pt x="435" y="812"/>
                  </a:lnTo>
                  <a:lnTo>
                    <a:pt x="435" y="814"/>
                  </a:lnTo>
                  <a:lnTo>
                    <a:pt x="433" y="816"/>
                  </a:lnTo>
                  <a:lnTo>
                    <a:pt x="430" y="819"/>
                  </a:lnTo>
                  <a:lnTo>
                    <a:pt x="430" y="819"/>
                  </a:lnTo>
                  <a:lnTo>
                    <a:pt x="430" y="819"/>
                  </a:lnTo>
                  <a:lnTo>
                    <a:pt x="430" y="821"/>
                  </a:lnTo>
                  <a:lnTo>
                    <a:pt x="430" y="821"/>
                  </a:lnTo>
                  <a:lnTo>
                    <a:pt x="430" y="821"/>
                  </a:lnTo>
                  <a:lnTo>
                    <a:pt x="430" y="823"/>
                  </a:lnTo>
                  <a:lnTo>
                    <a:pt x="430" y="823"/>
                  </a:lnTo>
                  <a:lnTo>
                    <a:pt x="430" y="823"/>
                  </a:lnTo>
                  <a:lnTo>
                    <a:pt x="433" y="823"/>
                  </a:lnTo>
                  <a:lnTo>
                    <a:pt x="433" y="823"/>
                  </a:lnTo>
                  <a:lnTo>
                    <a:pt x="433" y="826"/>
                  </a:lnTo>
                  <a:lnTo>
                    <a:pt x="433" y="826"/>
                  </a:lnTo>
                  <a:lnTo>
                    <a:pt x="433" y="826"/>
                  </a:lnTo>
                  <a:lnTo>
                    <a:pt x="433" y="826"/>
                  </a:lnTo>
                  <a:lnTo>
                    <a:pt x="435" y="826"/>
                  </a:lnTo>
                  <a:lnTo>
                    <a:pt x="435" y="826"/>
                  </a:lnTo>
                  <a:lnTo>
                    <a:pt x="435" y="826"/>
                  </a:lnTo>
                  <a:lnTo>
                    <a:pt x="435" y="828"/>
                  </a:lnTo>
                  <a:lnTo>
                    <a:pt x="435" y="828"/>
                  </a:lnTo>
                  <a:lnTo>
                    <a:pt x="435" y="833"/>
                  </a:lnTo>
                  <a:lnTo>
                    <a:pt x="437" y="833"/>
                  </a:lnTo>
                  <a:lnTo>
                    <a:pt x="437" y="833"/>
                  </a:lnTo>
                  <a:lnTo>
                    <a:pt x="440" y="833"/>
                  </a:lnTo>
                  <a:lnTo>
                    <a:pt x="440" y="833"/>
                  </a:lnTo>
                  <a:lnTo>
                    <a:pt x="442" y="833"/>
                  </a:lnTo>
                  <a:lnTo>
                    <a:pt x="442" y="833"/>
                  </a:lnTo>
                  <a:lnTo>
                    <a:pt x="442" y="831"/>
                  </a:lnTo>
                  <a:lnTo>
                    <a:pt x="447" y="826"/>
                  </a:lnTo>
                  <a:lnTo>
                    <a:pt x="452" y="819"/>
                  </a:lnTo>
                  <a:lnTo>
                    <a:pt x="454" y="814"/>
                  </a:lnTo>
                  <a:lnTo>
                    <a:pt x="456" y="812"/>
                  </a:lnTo>
                  <a:lnTo>
                    <a:pt x="456" y="809"/>
                  </a:lnTo>
                  <a:lnTo>
                    <a:pt x="456" y="809"/>
                  </a:lnTo>
                  <a:lnTo>
                    <a:pt x="456" y="809"/>
                  </a:lnTo>
                  <a:lnTo>
                    <a:pt x="456" y="809"/>
                  </a:lnTo>
                  <a:lnTo>
                    <a:pt x="456" y="807"/>
                  </a:lnTo>
                  <a:lnTo>
                    <a:pt x="456" y="807"/>
                  </a:lnTo>
                  <a:lnTo>
                    <a:pt x="456" y="807"/>
                  </a:lnTo>
                  <a:lnTo>
                    <a:pt x="456" y="804"/>
                  </a:lnTo>
                  <a:lnTo>
                    <a:pt x="456" y="804"/>
                  </a:lnTo>
                  <a:lnTo>
                    <a:pt x="454" y="797"/>
                  </a:lnTo>
                  <a:lnTo>
                    <a:pt x="454" y="797"/>
                  </a:lnTo>
                  <a:lnTo>
                    <a:pt x="454" y="795"/>
                  </a:lnTo>
                  <a:lnTo>
                    <a:pt x="454" y="795"/>
                  </a:lnTo>
                  <a:lnTo>
                    <a:pt x="454" y="795"/>
                  </a:lnTo>
                  <a:lnTo>
                    <a:pt x="454" y="793"/>
                  </a:lnTo>
                  <a:lnTo>
                    <a:pt x="454" y="793"/>
                  </a:lnTo>
                  <a:lnTo>
                    <a:pt x="454" y="793"/>
                  </a:lnTo>
                  <a:lnTo>
                    <a:pt x="452" y="790"/>
                  </a:lnTo>
                  <a:lnTo>
                    <a:pt x="452" y="788"/>
                  </a:lnTo>
                  <a:lnTo>
                    <a:pt x="452" y="786"/>
                  </a:lnTo>
                  <a:lnTo>
                    <a:pt x="452" y="786"/>
                  </a:lnTo>
                  <a:lnTo>
                    <a:pt x="449" y="786"/>
                  </a:lnTo>
                  <a:lnTo>
                    <a:pt x="449" y="783"/>
                  </a:lnTo>
                  <a:lnTo>
                    <a:pt x="449" y="786"/>
                  </a:lnTo>
                  <a:lnTo>
                    <a:pt x="447" y="783"/>
                  </a:lnTo>
                  <a:lnTo>
                    <a:pt x="444" y="781"/>
                  </a:lnTo>
                  <a:lnTo>
                    <a:pt x="442" y="778"/>
                  </a:lnTo>
                  <a:lnTo>
                    <a:pt x="442" y="781"/>
                  </a:lnTo>
                  <a:lnTo>
                    <a:pt x="442" y="781"/>
                  </a:lnTo>
                  <a:lnTo>
                    <a:pt x="442" y="781"/>
                  </a:lnTo>
                  <a:lnTo>
                    <a:pt x="442" y="781"/>
                  </a:lnTo>
                  <a:lnTo>
                    <a:pt x="440" y="778"/>
                  </a:lnTo>
                  <a:lnTo>
                    <a:pt x="440" y="776"/>
                  </a:lnTo>
                  <a:lnTo>
                    <a:pt x="440" y="776"/>
                  </a:lnTo>
                  <a:lnTo>
                    <a:pt x="440" y="774"/>
                  </a:lnTo>
                  <a:lnTo>
                    <a:pt x="440" y="771"/>
                  </a:lnTo>
                  <a:lnTo>
                    <a:pt x="442" y="769"/>
                  </a:lnTo>
                  <a:lnTo>
                    <a:pt x="442" y="767"/>
                  </a:lnTo>
                  <a:lnTo>
                    <a:pt x="444" y="764"/>
                  </a:lnTo>
                  <a:lnTo>
                    <a:pt x="444" y="764"/>
                  </a:lnTo>
                  <a:lnTo>
                    <a:pt x="444" y="762"/>
                  </a:lnTo>
                  <a:lnTo>
                    <a:pt x="447" y="760"/>
                  </a:lnTo>
                  <a:lnTo>
                    <a:pt x="447" y="760"/>
                  </a:lnTo>
                  <a:lnTo>
                    <a:pt x="449" y="757"/>
                  </a:lnTo>
                  <a:lnTo>
                    <a:pt x="449" y="757"/>
                  </a:lnTo>
                  <a:lnTo>
                    <a:pt x="452" y="757"/>
                  </a:lnTo>
                  <a:lnTo>
                    <a:pt x="454" y="755"/>
                  </a:lnTo>
                  <a:lnTo>
                    <a:pt x="454" y="755"/>
                  </a:lnTo>
                  <a:lnTo>
                    <a:pt x="454" y="752"/>
                  </a:lnTo>
                  <a:lnTo>
                    <a:pt x="454" y="752"/>
                  </a:lnTo>
                  <a:lnTo>
                    <a:pt x="454" y="752"/>
                  </a:lnTo>
                  <a:lnTo>
                    <a:pt x="454" y="752"/>
                  </a:lnTo>
                  <a:lnTo>
                    <a:pt x="454" y="748"/>
                  </a:lnTo>
                  <a:lnTo>
                    <a:pt x="454" y="748"/>
                  </a:lnTo>
                  <a:lnTo>
                    <a:pt x="456" y="745"/>
                  </a:lnTo>
                  <a:lnTo>
                    <a:pt x="456" y="745"/>
                  </a:lnTo>
                  <a:lnTo>
                    <a:pt x="456" y="745"/>
                  </a:lnTo>
                  <a:lnTo>
                    <a:pt x="456" y="745"/>
                  </a:lnTo>
                  <a:lnTo>
                    <a:pt x="459" y="743"/>
                  </a:lnTo>
                  <a:lnTo>
                    <a:pt x="463" y="741"/>
                  </a:lnTo>
                  <a:lnTo>
                    <a:pt x="463" y="741"/>
                  </a:lnTo>
                  <a:lnTo>
                    <a:pt x="463" y="741"/>
                  </a:lnTo>
                  <a:lnTo>
                    <a:pt x="463" y="741"/>
                  </a:lnTo>
                  <a:lnTo>
                    <a:pt x="466" y="741"/>
                  </a:lnTo>
                  <a:lnTo>
                    <a:pt x="466" y="743"/>
                  </a:lnTo>
                  <a:lnTo>
                    <a:pt x="466" y="743"/>
                  </a:lnTo>
                  <a:lnTo>
                    <a:pt x="466" y="745"/>
                  </a:lnTo>
                  <a:lnTo>
                    <a:pt x="466" y="750"/>
                  </a:lnTo>
                  <a:lnTo>
                    <a:pt x="468" y="752"/>
                  </a:lnTo>
                  <a:lnTo>
                    <a:pt x="468" y="755"/>
                  </a:lnTo>
                  <a:lnTo>
                    <a:pt x="468" y="755"/>
                  </a:lnTo>
                  <a:lnTo>
                    <a:pt x="470" y="757"/>
                  </a:lnTo>
                  <a:lnTo>
                    <a:pt x="473" y="760"/>
                  </a:lnTo>
                  <a:lnTo>
                    <a:pt x="473" y="760"/>
                  </a:lnTo>
                  <a:lnTo>
                    <a:pt x="470" y="762"/>
                  </a:lnTo>
                  <a:lnTo>
                    <a:pt x="470" y="764"/>
                  </a:lnTo>
                  <a:lnTo>
                    <a:pt x="473" y="767"/>
                  </a:lnTo>
                  <a:lnTo>
                    <a:pt x="475" y="767"/>
                  </a:lnTo>
                  <a:lnTo>
                    <a:pt x="475" y="767"/>
                  </a:lnTo>
                  <a:lnTo>
                    <a:pt x="478" y="767"/>
                  </a:lnTo>
                  <a:lnTo>
                    <a:pt x="478" y="769"/>
                  </a:lnTo>
                  <a:lnTo>
                    <a:pt x="478" y="769"/>
                  </a:lnTo>
                  <a:lnTo>
                    <a:pt x="478" y="771"/>
                  </a:lnTo>
                  <a:lnTo>
                    <a:pt x="478" y="771"/>
                  </a:lnTo>
                  <a:lnTo>
                    <a:pt x="478" y="774"/>
                  </a:lnTo>
                  <a:lnTo>
                    <a:pt x="478" y="776"/>
                  </a:lnTo>
                  <a:lnTo>
                    <a:pt x="478" y="778"/>
                  </a:lnTo>
                  <a:lnTo>
                    <a:pt x="478" y="786"/>
                  </a:lnTo>
                  <a:lnTo>
                    <a:pt x="478" y="786"/>
                  </a:lnTo>
                  <a:lnTo>
                    <a:pt x="478" y="786"/>
                  </a:lnTo>
                  <a:lnTo>
                    <a:pt x="480" y="788"/>
                  </a:lnTo>
                  <a:lnTo>
                    <a:pt x="480" y="790"/>
                  </a:lnTo>
                  <a:lnTo>
                    <a:pt x="480" y="790"/>
                  </a:lnTo>
                  <a:lnTo>
                    <a:pt x="480" y="790"/>
                  </a:lnTo>
                  <a:lnTo>
                    <a:pt x="480" y="790"/>
                  </a:lnTo>
                  <a:lnTo>
                    <a:pt x="482" y="793"/>
                  </a:lnTo>
                  <a:lnTo>
                    <a:pt x="482" y="793"/>
                  </a:lnTo>
                  <a:lnTo>
                    <a:pt x="482" y="795"/>
                  </a:lnTo>
                  <a:lnTo>
                    <a:pt x="482" y="797"/>
                  </a:lnTo>
                  <a:lnTo>
                    <a:pt x="482" y="797"/>
                  </a:lnTo>
                  <a:lnTo>
                    <a:pt x="482" y="795"/>
                  </a:lnTo>
                  <a:lnTo>
                    <a:pt x="482" y="790"/>
                  </a:lnTo>
                  <a:lnTo>
                    <a:pt x="485" y="788"/>
                  </a:lnTo>
                  <a:lnTo>
                    <a:pt x="485" y="778"/>
                  </a:lnTo>
                  <a:lnTo>
                    <a:pt x="485" y="774"/>
                  </a:lnTo>
                  <a:lnTo>
                    <a:pt x="487" y="774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5" y="771"/>
                  </a:lnTo>
                  <a:lnTo>
                    <a:pt x="482" y="769"/>
                  </a:lnTo>
                  <a:lnTo>
                    <a:pt x="482" y="767"/>
                  </a:lnTo>
                  <a:lnTo>
                    <a:pt x="482" y="767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2" y="764"/>
                  </a:lnTo>
                  <a:lnTo>
                    <a:pt x="485" y="762"/>
                  </a:lnTo>
                  <a:lnTo>
                    <a:pt x="485" y="764"/>
                  </a:lnTo>
                  <a:lnTo>
                    <a:pt x="487" y="764"/>
                  </a:lnTo>
                  <a:lnTo>
                    <a:pt x="487" y="769"/>
                  </a:lnTo>
                  <a:lnTo>
                    <a:pt x="489" y="769"/>
                  </a:lnTo>
                  <a:lnTo>
                    <a:pt x="489" y="771"/>
                  </a:lnTo>
                  <a:lnTo>
                    <a:pt x="492" y="769"/>
                  </a:lnTo>
                  <a:lnTo>
                    <a:pt x="492" y="769"/>
                  </a:lnTo>
                  <a:lnTo>
                    <a:pt x="492" y="769"/>
                  </a:lnTo>
                  <a:lnTo>
                    <a:pt x="489" y="767"/>
                  </a:lnTo>
                  <a:lnTo>
                    <a:pt x="489" y="767"/>
                  </a:lnTo>
                  <a:lnTo>
                    <a:pt x="489" y="764"/>
                  </a:lnTo>
                  <a:lnTo>
                    <a:pt x="489" y="764"/>
                  </a:lnTo>
                  <a:lnTo>
                    <a:pt x="489" y="764"/>
                  </a:lnTo>
                  <a:lnTo>
                    <a:pt x="489" y="762"/>
                  </a:lnTo>
                  <a:lnTo>
                    <a:pt x="489" y="760"/>
                  </a:lnTo>
                  <a:lnTo>
                    <a:pt x="492" y="760"/>
                  </a:lnTo>
                  <a:lnTo>
                    <a:pt x="492" y="760"/>
                  </a:lnTo>
                  <a:lnTo>
                    <a:pt x="494" y="760"/>
                  </a:lnTo>
                  <a:lnTo>
                    <a:pt x="497" y="760"/>
                  </a:lnTo>
                  <a:lnTo>
                    <a:pt x="497" y="760"/>
                  </a:lnTo>
                  <a:lnTo>
                    <a:pt x="497" y="757"/>
                  </a:lnTo>
                  <a:lnTo>
                    <a:pt x="497" y="755"/>
                  </a:lnTo>
                  <a:lnTo>
                    <a:pt x="499" y="755"/>
                  </a:lnTo>
                  <a:lnTo>
                    <a:pt x="499" y="752"/>
                  </a:lnTo>
                  <a:lnTo>
                    <a:pt x="501" y="752"/>
                  </a:lnTo>
                  <a:lnTo>
                    <a:pt x="501" y="750"/>
                  </a:lnTo>
                  <a:lnTo>
                    <a:pt x="501" y="750"/>
                  </a:lnTo>
                  <a:lnTo>
                    <a:pt x="501" y="750"/>
                  </a:lnTo>
                  <a:lnTo>
                    <a:pt x="501" y="748"/>
                  </a:lnTo>
                  <a:lnTo>
                    <a:pt x="504" y="748"/>
                  </a:lnTo>
                  <a:lnTo>
                    <a:pt x="504" y="748"/>
                  </a:lnTo>
                  <a:lnTo>
                    <a:pt x="504" y="748"/>
                  </a:lnTo>
                  <a:lnTo>
                    <a:pt x="504" y="745"/>
                  </a:lnTo>
                  <a:lnTo>
                    <a:pt x="506" y="745"/>
                  </a:lnTo>
                  <a:lnTo>
                    <a:pt x="504" y="745"/>
                  </a:lnTo>
                  <a:close/>
                  <a:moveTo>
                    <a:pt x="442" y="842"/>
                  </a:moveTo>
                  <a:lnTo>
                    <a:pt x="442" y="842"/>
                  </a:lnTo>
                  <a:lnTo>
                    <a:pt x="440" y="842"/>
                  </a:lnTo>
                  <a:lnTo>
                    <a:pt x="440" y="842"/>
                  </a:lnTo>
                  <a:lnTo>
                    <a:pt x="437" y="842"/>
                  </a:lnTo>
                  <a:lnTo>
                    <a:pt x="437" y="842"/>
                  </a:lnTo>
                  <a:lnTo>
                    <a:pt x="437" y="845"/>
                  </a:lnTo>
                  <a:lnTo>
                    <a:pt x="437" y="845"/>
                  </a:lnTo>
                  <a:lnTo>
                    <a:pt x="437" y="845"/>
                  </a:lnTo>
                  <a:lnTo>
                    <a:pt x="440" y="845"/>
                  </a:lnTo>
                  <a:lnTo>
                    <a:pt x="440" y="845"/>
                  </a:lnTo>
                  <a:lnTo>
                    <a:pt x="442" y="845"/>
                  </a:lnTo>
                  <a:lnTo>
                    <a:pt x="442" y="845"/>
                  </a:lnTo>
                  <a:lnTo>
                    <a:pt x="442" y="845"/>
                  </a:lnTo>
                  <a:lnTo>
                    <a:pt x="442" y="845"/>
                  </a:lnTo>
                  <a:lnTo>
                    <a:pt x="442" y="842"/>
                  </a:lnTo>
                  <a:lnTo>
                    <a:pt x="442" y="842"/>
                  </a:lnTo>
                  <a:lnTo>
                    <a:pt x="442" y="842"/>
                  </a:lnTo>
                  <a:close/>
                  <a:moveTo>
                    <a:pt x="284" y="350"/>
                  </a:moveTo>
                  <a:lnTo>
                    <a:pt x="284" y="350"/>
                  </a:lnTo>
                  <a:lnTo>
                    <a:pt x="281" y="350"/>
                  </a:lnTo>
                  <a:lnTo>
                    <a:pt x="281" y="350"/>
                  </a:lnTo>
                  <a:lnTo>
                    <a:pt x="279" y="350"/>
                  </a:lnTo>
                  <a:lnTo>
                    <a:pt x="279" y="352"/>
                  </a:lnTo>
                  <a:lnTo>
                    <a:pt x="281" y="352"/>
                  </a:lnTo>
                  <a:lnTo>
                    <a:pt x="284" y="352"/>
                  </a:lnTo>
                  <a:lnTo>
                    <a:pt x="284" y="352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84" y="350"/>
                  </a:lnTo>
                  <a:lnTo>
                    <a:pt x="284" y="350"/>
                  </a:lnTo>
                  <a:close/>
                  <a:moveTo>
                    <a:pt x="258" y="350"/>
                  </a:moveTo>
                  <a:lnTo>
                    <a:pt x="258" y="352"/>
                  </a:lnTo>
                  <a:lnTo>
                    <a:pt x="258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2" y="352"/>
                  </a:lnTo>
                  <a:lnTo>
                    <a:pt x="262" y="352"/>
                  </a:lnTo>
                  <a:lnTo>
                    <a:pt x="265" y="350"/>
                  </a:lnTo>
                  <a:lnTo>
                    <a:pt x="265" y="350"/>
                  </a:lnTo>
                  <a:lnTo>
                    <a:pt x="265" y="345"/>
                  </a:lnTo>
                  <a:lnTo>
                    <a:pt x="265" y="345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2" y="341"/>
                  </a:lnTo>
                  <a:lnTo>
                    <a:pt x="262" y="341"/>
                  </a:lnTo>
                  <a:lnTo>
                    <a:pt x="262" y="338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2" y="336"/>
                  </a:lnTo>
                  <a:lnTo>
                    <a:pt x="265" y="336"/>
                  </a:lnTo>
                  <a:lnTo>
                    <a:pt x="265" y="336"/>
                  </a:lnTo>
                  <a:lnTo>
                    <a:pt x="267" y="336"/>
                  </a:lnTo>
                  <a:lnTo>
                    <a:pt x="267" y="336"/>
                  </a:lnTo>
                  <a:lnTo>
                    <a:pt x="265" y="336"/>
                  </a:lnTo>
                  <a:lnTo>
                    <a:pt x="265" y="334"/>
                  </a:lnTo>
                  <a:lnTo>
                    <a:pt x="262" y="334"/>
                  </a:lnTo>
                  <a:lnTo>
                    <a:pt x="265" y="334"/>
                  </a:lnTo>
                  <a:lnTo>
                    <a:pt x="262" y="334"/>
                  </a:lnTo>
                  <a:lnTo>
                    <a:pt x="262" y="334"/>
                  </a:lnTo>
                  <a:lnTo>
                    <a:pt x="262" y="334"/>
                  </a:lnTo>
                  <a:lnTo>
                    <a:pt x="262" y="331"/>
                  </a:lnTo>
                  <a:lnTo>
                    <a:pt x="260" y="331"/>
                  </a:lnTo>
                  <a:lnTo>
                    <a:pt x="258" y="331"/>
                  </a:lnTo>
                  <a:lnTo>
                    <a:pt x="258" y="334"/>
                  </a:lnTo>
                  <a:lnTo>
                    <a:pt x="258" y="334"/>
                  </a:lnTo>
                  <a:lnTo>
                    <a:pt x="258" y="334"/>
                  </a:lnTo>
                  <a:lnTo>
                    <a:pt x="255" y="334"/>
                  </a:lnTo>
                  <a:lnTo>
                    <a:pt x="255" y="334"/>
                  </a:lnTo>
                  <a:lnTo>
                    <a:pt x="253" y="334"/>
                  </a:lnTo>
                  <a:lnTo>
                    <a:pt x="253" y="338"/>
                  </a:lnTo>
                  <a:lnTo>
                    <a:pt x="253" y="338"/>
                  </a:lnTo>
                  <a:lnTo>
                    <a:pt x="255" y="338"/>
                  </a:lnTo>
                  <a:lnTo>
                    <a:pt x="255" y="338"/>
                  </a:lnTo>
                  <a:lnTo>
                    <a:pt x="255" y="338"/>
                  </a:lnTo>
                  <a:lnTo>
                    <a:pt x="258" y="341"/>
                  </a:lnTo>
                  <a:lnTo>
                    <a:pt x="258" y="341"/>
                  </a:lnTo>
                  <a:lnTo>
                    <a:pt x="258" y="343"/>
                  </a:lnTo>
                  <a:lnTo>
                    <a:pt x="258" y="343"/>
                  </a:lnTo>
                  <a:lnTo>
                    <a:pt x="258" y="343"/>
                  </a:lnTo>
                  <a:lnTo>
                    <a:pt x="260" y="345"/>
                  </a:lnTo>
                  <a:lnTo>
                    <a:pt x="260" y="348"/>
                  </a:lnTo>
                  <a:lnTo>
                    <a:pt x="260" y="350"/>
                  </a:lnTo>
                  <a:lnTo>
                    <a:pt x="258" y="350"/>
                  </a:lnTo>
                  <a:lnTo>
                    <a:pt x="258" y="350"/>
                  </a:lnTo>
                  <a:close/>
                  <a:moveTo>
                    <a:pt x="206" y="835"/>
                  </a:moveTo>
                  <a:lnTo>
                    <a:pt x="203" y="833"/>
                  </a:lnTo>
                  <a:lnTo>
                    <a:pt x="203" y="833"/>
                  </a:lnTo>
                  <a:lnTo>
                    <a:pt x="203" y="833"/>
                  </a:lnTo>
                  <a:lnTo>
                    <a:pt x="203" y="835"/>
                  </a:lnTo>
                  <a:lnTo>
                    <a:pt x="201" y="835"/>
                  </a:lnTo>
                  <a:lnTo>
                    <a:pt x="201" y="835"/>
                  </a:lnTo>
                  <a:lnTo>
                    <a:pt x="201" y="835"/>
                  </a:lnTo>
                  <a:lnTo>
                    <a:pt x="203" y="838"/>
                  </a:lnTo>
                  <a:lnTo>
                    <a:pt x="203" y="838"/>
                  </a:lnTo>
                  <a:lnTo>
                    <a:pt x="203" y="838"/>
                  </a:lnTo>
                  <a:lnTo>
                    <a:pt x="206" y="838"/>
                  </a:lnTo>
                  <a:lnTo>
                    <a:pt x="206" y="838"/>
                  </a:lnTo>
                  <a:lnTo>
                    <a:pt x="206" y="838"/>
                  </a:lnTo>
                  <a:lnTo>
                    <a:pt x="206" y="835"/>
                  </a:lnTo>
                  <a:lnTo>
                    <a:pt x="206" y="835"/>
                  </a:lnTo>
                  <a:close/>
                  <a:moveTo>
                    <a:pt x="260" y="809"/>
                  </a:moveTo>
                  <a:lnTo>
                    <a:pt x="258" y="809"/>
                  </a:lnTo>
                  <a:lnTo>
                    <a:pt x="255" y="809"/>
                  </a:lnTo>
                  <a:lnTo>
                    <a:pt x="255" y="809"/>
                  </a:lnTo>
                  <a:lnTo>
                    <a:pt x="253" y="807"/>
                  </a:lnTo>
                  <a:lnTo>
                    <a:pt x="251" y="807"/>
                  </a:lnTo>
                  <a:lnTo>
                    <a:pt x="253" y="809"/>
                  </a:lnTo>
                  <a:lnTo>
                    <a:pt x="253" y="809"/>
                  </a:lnTo>
                  <a:lnTo>
                    <a:pt x="255" y="812"/>
                  </a:lnTo>
                  <a:lnTo>
                    <a:pt x="255" y="812"/>
                  </a:lnTo>
                  <a:lnTo>
                    <a:pt x="258" y="812"/>
                  </a:lnTo>
                  <a:lnTo>
                    <a:pt x="260" y="809"/>
                  </a:lnTo>
                  <a:lnTo>
                    <a:pt x="260" y="809"/>
                  </a:lnTo>
                  <a:lnTo>
                    <a:pt x="260" y="809"/>
                  </a:lnTo>
                  <a:lnTo>
                    <a:pt x="260" y="809"/>
                  </a:lnTo>
                  <a:close/>
                  <a:moveTo>
                    <a:pt x="260" y="379"/>
                  </a:moveTo>
                  <a:lnTo>
                    <a:pt x="262" y="381"/>
                  </a:lnTo>
                  <a:lnTo>
                    <a:pt x="262" y="381"/>
                  </a:lnTo>
                  <a:lnTo>
                    <a:pt x="262" y="381"/>
                  </a:lnTo>
                  <a:lnTo>
                    <a:pt x="265" y="383"/>
                  </a:lnTo>
                  <a:lnTo>
                    <a:pt x="269" y="386"/>
                  </a:lnTo>
                  <a:lnTo>
                    <a:pt x="269" y="388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2" y="386"/>
                  </a:lnTo>
                  <a:lnTo>
                    <a:pt x="272" y="386"/>
                  </a:lnTo>
                  <a:lnTo>
                    <a:pt x="269" y="383"/>
                  </a:lnTo>
                  <a:lnTo>
                    <a:pt x="262" y="376"/>
                  </a:lnTo>
                  <a:lnTo>
                    <a:pt x="262" y="376"/>
                  </a:lnTo>
                  <a:lnTo>
                    <a:pt x="262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6"/>
                  </a:lnTo>
                  <a:lnTo>
                    <a:pt x="260" y="379"/>
                  </a:lnTo>
                  <a:lnTo>
                    <a:pt x="260" y="379"/>
                  </a:lnTo>
                  <a:lnTo>
                    <a:pt x="260" y="379"/>
                  </a:lnTo>
                  <a:close/>
                  <a:moveTo>
                    <a:pt x="229" y="490"/>
                  </a:moveTo>
                  <a:lnTo>
                    <a:pt x="229" y="492"/>
                  </a:lnTo>
                  <a:lnTo>
                    <a:pt x="229" y="492"/>
                  </a:lnTo>
                  <a:lnTo>
                    <a:pt x="229" y="492"/>
                  </a:lnTo>
                  <a:lnTo>
                    <a:pt x="229" y="492"/>
                  </a:lnTo>
                  <a:lnTo>
                    <a:pt x="229" y="494"/>
                  </a:lnTo>
                  <a:lnTo>
                    <a:pt x="229" y="494"/>
                  </a:lnTo>
                  <a:lnTo>
                    <a:pt x="232" y="494"/>
                  </a:lnTo>
                  <a:lnTo>
                    <a:pt x="232" y="494"/>
                  </a:lnTo>
                  <a:lnTo>
                    <a:pt x="232" y="494"/>
                  </a:lnTo>
                  <a:lnTo>
                    <a:pt x="232" y="494"/>
                  </a:lnTo>
                  <a:lnTo>
                    <a:pt x="232" y="492"/>
                  </a:lnTo>
                  <a:lnTo>
                    <a:pt x="232" y="492"/>
                  </a:lnTo>
                  <a:lnTo>
                    <a:pt x="229" y="490"/>
                  </a:lnTo>
                  <a:lnTo>
                    <a:pt x="229" y="490"/>
                  </a:lnTo>
                  <a:lnTo>
                    <a:pt x="229" y="490"/>
                  </a:lnTo>
                  <a:lnTo>
                    <a:pt x="229" y="490"/>
                  </a:lnTo>
                  <a:lnTo>
                    <a:pt x="229" y="490"/>
                  </a:lnTo>
                  <a:lnTo>
                    <a:pt x="229" y="490"/>
                  </a:lnTo>
                  <a:close/>
                  <a:moveTo>
                    <a:pt x="132" y="873"/>
                  </a:moveTo>
                  <a:lnTo>
                    <a:pt x="132" y="871"/>
                  </a:lnTo>
                  <a:lnTo>
                    <a:pt x="132" y="871"/>
                  </a:lnTo>
                  <a:lnTo>
                    <a:pt x="132" y="871"/>
                  </a:lnTo>
                  <a:lnTo>
                    <a:pt x="132" y="871"/>
                  </a:lnTo>
                  <a:lnTo>
                    <a:pt x="130" y="871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68"/>
                  </a:lnTo>
                  <a:lnTo>
                    <a:pt x="130" y="871"/>
                  </a:lnTo>
                  <a:lnTo>
                    <a:pt x="130" y="873"/>
                  </a:lnTo>
                  <a:lnTo>
                    <a:pt x="130" y="875"/>
                  </a:lnTo>
                  <a:lnTo>
                    <a:pt x="130" y="878"/>
                  </a:lnTo>
                  <a:lnTo>
                    <a:pt x="130" y="883"/>
                  </a:lnTo>
                  <a:lnTo>
                    <a:pt x="130" y="880"/>
                  </a:lnTo>
                  <a:lnTo>
                    <a:pt x="132" y="878"/>
                  </a:lnTo>
                  <a:lnTo>
                    <a:pt x="132" y="878"/>
                  </a:lnTo>
                  <a:lnTo>
                    <a:pt x="132" y="875"/>
                  </a:lnTo>
                  <a:lnTo>
                    <a:pt x="132" y="875"/>
                  </a:lnTo>
                  <a:lnTo>
                    <a:pt x="132" y="873"/>
                  </a:lnTo>
                  <a:lnTo>
                    <a:pt x="132" y="873"/>
                  </a:lnTo>
                  <a:close/>
                  <a:moveTo>
                    <a:pt x="146" y="525"/>
                  </a:moveTo>
                  <a:lnTo>
                    <a:pt x="146" y="525"/>
                  </a:lnTo>
                  <a:lnTo>
                    <a:pt x="146" y="528"/>
                  </a:lnTo>
                  <a:lnTo>
                    <a:pt x="146" y="528"/>
                  </a:lnTo>
                  <a:lnTo>
                    <a:pt x="146" y="528"/>
                  </a:lnTo>
                  <a:lnTo>
                    <a:pt x="146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5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49" y="528"/>
                  </a:lnTo>
                  <a:lnTo>
                    <a:pt x="151" y="528"/>
                  </a:lnTo>
                  <a:lnTo>
                    <a:pt x="151" y="525"/>
                  </a:lnTo>
                  <a:lnTo>
                    <a:pt x="151" y="523"/>
                  </a:lnTo>
                  <a:lnTo>
                    <a:pt x="151" y="521"/>
                  </a:lnTo>
                  <a:lnTo>
                    <a:pt x="151" y="521"/>
                  </a:lnTo>
                  <a:lnTo>
                    <a:pt x="151" y="521"/>
                  </a:lnTo>
                  <a:lnTo>
                    <a:pt x="149" y="521"/>
                  </a:lnTo>
                  <a:lnTo>
                    <a:pt x="149" y="521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51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9" y="523"/>
                  </a:lnTo>
                  <a:lnTo>
                    <a:pt x="146" y="523"/>
                  </a:lnTo>
                  <a:lnTo>
                    <a:pt x="146" y="523"/>
                  </a:lnTo>
                  <a:lnTo>
                    <a:pt x="146" y="525"/>
                  </a:lnTo>
                  <a:lnTo>
                    <a:pt x="146" y="525"/>
                  </a:lnTo>
                  <a:lnTo>
                    <a:pt x="146" y="525"/>
                  </a:lnTo>
                  <a:lnTo>
                    <a:pt x="144" y="523"/>
                  </a:lnTo>
                  <a:lnTo>
                    <a:pt x="144" y="523"/>
                  </a:lnTo>
                  <a:lnTo>
                    <a:pt x="144" y="523"/>
                  </a:lnTo>
                  <a:lnTo>
                    <a:pt x="144" y="525"/>
                  </a:lnTo>
                  <a:lnTo>
                    <a:pt x="144" y="525"/>
                  </a:lnTo>
                  <a:lnTo>
                    <a:pt x="144" y="525"/>
                  </a:lnTo>
                  <a:lnTo>
                    <a:pt x="146" y="525"/>
                  </a:lnTo>
                  <a:close/>
                  <a:moveTo>
                    <a:pt x="142" y="573"/>
                  </a:moveTo>
                  <a:lnTo>
                    <a:pt x="142" y="570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39" y="568"/>
                  </a:lnTo>
                  <a:lnTo>
                    <a:pt x="142" y="568"/>
                  </a:lnTo>
                  <a:lnTo>
                    <a:pt x="142" y="568"/>
                  </a:lnTo>
                  <a:lnTo>
                    <a:pt x="139" y="565"/>
                  </a:lnTo>
                  <a:lnTo>
                    <a:pt x="139" y="565"/>
                  </a:lnTo>
                  <a:lnTo>
                    <a:pt x="139" y="565"/>
                  </a:lnTo>
                  <a:lnTo>
                    <a:pt x="137" y="565"/>
                  </a:lnTo>
                  <a:lnTo>
                    <a:pt x="137" y="565"/>
                  </a:lnTo>
                  <a:lnTo>
                    <a:pt x="137" y="565"/>
                  </a:lnTo>
                  <a:lnTo>
                    <a:pt x="137" y="565"/>
                  </a:lnTo>
                  <a:lnTo>
                    <a:pt x="137" y="563"/>
                  </a:lnTo>
                  <a:lnTo>
                    <a:pt x="137" y="561"/>
                  </a:lnTo>
                  <a:lnTo>
                    <a:pt x="137" y="561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7" y="556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7" y="558"/>
                  </a:lnTo>
                  <a:lnTo>
                    <a:pt x="135" y="558"/>
                  </a:lnTo>
                  <a:lnTo>
                    <a:pt x="135" y="558"/>
                  </a:lnTo>
                  <a:lnTo>
                    <a:pt x="135" y="558"/>
                  </a:lnTo>
                  <a:lnTo>
                    <a:pt x="135" y="558"/>
                  </a:lnTo>
                  <a:lnTo>
                    <a:pt x="135" y="558"/>
                  </a:lnTo>
                  <a:lnTo>
                    <a:pt x="132" y="556"/>
                  </a:lnTo>
                  <a:lnTo>
                    <a:pt x="132" y="556"/>
                  </a:lnTo>
                  <a:lnTo>
                    <a:pt x="132" y="556"/>
                  </a:lnTo>
                  <a:lnTo>
                    <a:pt x="132" y="554"/>
                  </a:lnTo>
                  <a:lnTo>
                    <a:pt x="132" y="554"/>
                  </a:lnTo>
                  <a:lnTo>
                    <a:pt x="132" y="554"/>
                  </a:lnTo>
                  <a:lnTo>
                    <a:pt x="132" y="551"/>
                  </a:lnTo>
                  <a:lnTo>
                    <a:pt x="132" y="551"/>
                  </a:lnTo>
                  <a:lnTo>
                    <a:pt x="132" y="551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32" y="549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5" y="549"/>
                  </a:lnTo>
                  <a:lnTo>
                    <a:pt x="137" y="549"/>
                  </a:lnTo>
                  <a:lnTo>
                    <a:pt x="137" y="547"/>
                  </a:lnTo>
                  <a:lnTo>
                    <a:pt x="135" y="544"/>
                  </a:lnTo>
                  <a:lnTo>
                    <a:pt x="135" y="544"/>
                  </a:lnTo>
                  <a:lnTo>
                    <a:pt x="135" y="544"/>
                  </a:lnTo>
                  <a:lnTo>
                    <a:pt x="132" y="542"/>
                  </a:lnTo>
                  <a:lnTo>
                    <a:pt x="132" y="542"/>
                  </a:lnTo>
                  <a:lnTo>
                    <a:pt x="135" y="539"/>
                  </a:lnTo>
                  <a:lnTo>
                    <a:pt x="135" y="537"/>
                  </a:lnTo>
                  <a:lnTo>
                    <a:pt x="137" y="535"/>
                  </a:lnTo>
                  <a:lnTo>
                    <a:pt x="137" y="532"/>
                  </a:lnTo>
                  <a:lnTo>
                    <a:pt x="135" y="530"/>
                  </a:lnTo>
                  <a:lnTo>
                    <a:pt x="135" y="530"/>
                  </a:lnTo>
                  <a:lnTo>
                    <a:pt x="135" y="530"/>
                  </a:lnTo>
                  <a:lnTo>
                    <a:pt x="135" y="532"/>
                  </a:lnTo>
                  <a:lnTo>
                    <a:pt x="135" y="530"/>
                  </a:lnTo>
                  <a:lnTo>
                    <a:pt x="135" y="530"/>
                  </a:lnTo>
                  <a:lnTo>
                    <a:pt x="132" y="530"/>
                  </a:lnTo>
                  <a:lnTo>
                    <a:pt x="132" y="530"/>
                  </a:lnTo>
                  <a:lnTo>
                    <a:pt x="132" y="530"/>
                  </a:lnTo>
                  <a:lnTo>
                    <a:pt x="132" y="528"/>
                  </a:lnTo>
                  <a:lnTo>
                    <a:pt x="132" y="528"/>
                  </a:lnTo>
                  <a:lnTo>
                    <a:pt x="132" y="528"/>
                  </a:lnTo>
                  <a:lnTo>
                    <a:pt x="132" y="525"/>
                  </a:lnTo>
                  <a:lnTo>
                    <a:pt x="132" y="525"/>
                  </a:lnTo>
                  <a:lnTo>
                    <a:pt x="132" y="528"/>
                  </a:lnTo>
                  <a:lnTo>
                    <a:pt x="132" y="528"/>
                  </a:lnTo>
                  <a:lnTo>
                    <a:pt x="132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0"/>
                  </a:lnTo>
                  <a:lnTo>
                    <a:pt x="130" y="532"/>
                  </a:lnTo>
                  <a:lnTo>
                    <a:pt x="128" y="532"/>
                  </a:lnTo>
                  <a:lnTo>
                    <a:pt x="128" y="532"/>
                  </a:lnTo>
                  <a:lnTo>
                    <a:pt x="128" y="532"/>
                  </a:lnTo>
                  <a:lnTo>
                    <a:pt x="128" y="535"/>
                  </a:lnTo>
                  <a:lnTo>
                    <a:pt x="128" y="537"/>
                  </a:lnTo>
                  <a:lnTo>
                    <a:pt x="128" y="537"/>
                  </a:lnTo>
                  <a:lnTo>
                    <a:pt x="128" y="537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39"/>
                  </a:lnTo>
                  <a:lnTo>
                    <a:pt x="128" y="542"/>
                  </a:lnTo>
                  <a:lnTo>
                    <a:pt x="128" y="542"/>
                  </a:lnTo>
                  <a:lnTo>
                    <a:pt x="128" y="542"/>
                  </a:lnTo>
                  <a:lnTo>
                    <a:pt x="130" y="542"/>
                  </a:lnTo>
                  <a:lnTo>
                    <a:pt x="128" y="544"/>
                  </a:lnTo>
                  <a:lnTo>
                    <a:pt x="128" y="544"/>
                  </a:lnTo>
                  <a:lnTo>
                    <a:pt x="128" y="547"/>
                  </a:lnTo>
                  <a:lnTo>
                    <a:pt x="128" y="547"/>
                  </a:lnTo>
                  <a:lnTo>
                    <a:pt x="128" y="547"/>
                  </a:lnTo>
                  <a:lnTo>
                    <a:pt x="128" y="547"/>
                  </a:lnTo>
                  <a:lnTo>
                    <a:pt x="125" y="547"/>
                  </a:lnTo>
                  <a:lnTo>
                    <a:pt x="125" y="544"/>
                  </a:lnTo>
                  <a:lnTo>
                    <a:pt x="125" y="544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5" y="547"/>
                  </a:lnTo>
                  <a:lnTo>
                    <a:pt x="125" y="549"/>
                  </a:lnTo>
                  <a:lnTo>
                    <a:pt x="125" y="549"/>
                  </a:lnTo>
                  <a:lnTo>
                    <a:pt x="125" y="549"/>
                  </a:lnTo>
                  <a:lnTo>
                    <a:pt x="123" y="549"/>
                  </a:lnTo>
                  <a:lnTo>
                    <a:pt x="123" y="547"/>
                  </a:lnTo>
                  <a:lnTo>
                    <a:pt x="123" y="547"/>
                  </a:lnTo>
                  <a:lnTo>
                    <a:pt x="123" y="547"/>
                  </a:lnTo>
                  <a:lnTo>
                    <a:pt x="123" y="549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5" y="551"/>
                  </a:lnTo>
                  <a:lnTo>
                    <a:pt x="125" y="551"/>
                  </a:lnTo>
                  <a:lnTo>
                    <a:pt x="125" y="551"/>
                  </a:lnTo>
                  <a:lnTo>
                    <a:pt x="125" y="554"/>
                  </a:lnTo>
                  <a:lnTo>
                    <a:pt x="125" y="554"/>
                  </a:lnTo>
                  <a:lnTo>
                    <a:pt x="125" y="556"/>
                  </a:lnTo>
                  <a:lnTo>
                    <a:pt x="125" y="556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28" y="556"/>
                  </a:lnTo>
                  <a:lnTo>
                    <a:pt x="130" y="556"/>
                  </a:lnTo>
                  <a:lnTo>
                    <a:pt x="130" y="556"/>
                  </a:lnTo>
                  <a:lnTo>
                    <a:pt x="130" y="558"/>
                  </a:lnTo>
                  <a:lnTo>
                    <a:pt x="130" y="558"/>
                  </a:lnTo>
                  <a:lnTo>
                    <a:pt x="130" y="558"/>
                  </a:lnTo>
                  <a:lnTo>
                    <a:pt x="130" y="558"/>
                  </a:lnTo>
                  <a:lnTo>
                    <a:pt x="130" y="561"/>
                  </a:lnTo>
                  <a:lnTo>
                    <a:pt x="130" y="561"/>
                  </a:lnTo>
                  <a:lnTo>
                    <a:pt x="130" y="561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3"/>
                  </a:lnTo>
                  <a:lnTo>
                    <a:pt x="130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8" y="558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3" y="558"/>
                  </a:lnTo>
                  <a:lnTo>
                    <a:pt x="123" y="558"/>
                  </a:lnTo>
                  <a:lnTo>
                    <a:pt x="123" y="558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3" y="556"/>
                  </a:lnTo>
                  <a:lnTo>
                    <a:pt x="120" y="556"/>
                  </a:lnTo>
                  <a:lnTo>
                    <a:pt x="120" y="556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20" y="551"/>
                  </a:lnTo>
                  <a:lnTo>
                    <a:pt x="118" y="551"/>
                  </a:lnTo>
                  <a:lnTo>
                    <a:pt x="118" y="551"/>
                  </a:lnTo>
                  <a:lnTo>
                    <a:pt x="118" y="551"/>
                  </a:lnTo>
                  <a:lnTo>
                    <a:pt x="118" y="551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18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18" y="556"/>
                  </a:lnTo>
                  <a:lnTo>
                    <a:pt x="118" y="556"/>
                  </a:lnTo>
                  <a:lnTo>
                    <a:pt x="120" y="556"/>
                  </a:lnTo>
                  <a:lnTo>
                    <a:pt x="120" y="558"/>
                  </a:lnTo>
                  <a:lnTo>
                    <a:pt x="120" y="558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20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3" y="561"/>
                  </a:lnTo>
                  <a:lnTo>
                    <a:pt x="125" y="563"/>
                  </a:lnTo>
                  <a:lnTo>
                    <a:pt x="125" y="563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0" y="573"/>
                  </a:lnTo>
                  <a:lnTo>
                    <a:pt x="120" y="573"/>
                  </a:lnTo>
                  <a:lnTo>
                    <a:pt x="120" y="573"/>
                  </a:lnTo>
                  <a:lnTo>
                    <a:pt x="118" y="573"/>
                  </a:lnTo>
                  <a:lnTo>
                    <a:pt x="120" y="573"/>
                  </a:lnTo>
                  <a:lnTo>
                    <a:pt x="120" y="575"/>
                  </a:lnTo>
                  <a:lnTo>
                    <a:pt x="120" y="575"/>
                  </a:lnTo>
                  <a:lnTo>
                    <a:pt x="120" y="575"/>
                  </a:lnTo>
                  <a:lnTo>
                    <a:pt x="118" y="575"/>
                  </a:lnTo>
                  <a:lnTo>
                    <a:pt x="118" y="577"/>
                  </a:lnTo>
                  <a:lnTo>
                    <a:pt x="118" y="577"/>
                  </a:lnTo>
                  <a:lnTo>
                    <a:pt x="116" y="577"/>
                  </a:lnTo>
                  <a:lnTo>
                    <a:pt x="116" y="577"/>
                  </a:lnTo>
                  <a:lnTo>
                    <a:pt x="116" y="577"/>
                  </a:lnTo>
                  <a:lnTo>
                    <a:pt x="116" y="580"/>
                  </a:lnTo>
                  <a:lnTo>
                    <a:pt x="113" y="580"/>
                  </a:lnTo>
                  <a:lnTo>
                    <a:pt x="113" y="582"/>
                  </a:lnTo>
                  <a:lnTo>
                    <a:pt x="113" y="580"/>
                  </a:lnTo>
                  <a:lnTo>
                    <a:pt x="113" y="577"/>
                  </a:lnTo>
                  <a:lnTo>
                    <a:pt x="111" y="577"/>
                  </a:lnTo>
                  <a:lnTo>
                    <a:pt x="113" y="577"/>
                  </a:lnTo>
                  <a:lnTo>
                    <a:pt x="113" y="577"/>
                  </a:lnTo>
                  <a:lnTo>
                    <a:pt x="113" y="575"/>
                  </a:lnTo>
                  <a:lnTo>
                    <a:pt x="111" y="575"/>
                  </a:lnTo>
                  <a:lnTo>
                    <a:pt x="111" y="577"/>
                  </a:lnTo>
                  <a:lnTo>
                    <a:pt x="111" y="577"/>
                  </a:lnTo>
                  <a:lnTo>
                    <a:pt x="111" y="577"/>
                  </a:lnTo>
                  <a:lnTo>
                    <a:pt x="111" y="577"/>
                  </a:lnTo>
                  <a:lnTo>
                    <a:pt x="111" y="577"/>
                  </a:lnTo>
                  <a:lnTo>
                    <a:pt x="111" y="580"/>
                  </a:lnTo>
                  <a:lnTo>
                    <a:pt x="111" y="580"/>
                  </a:lnTo>
                  <a:lnTo>
                    <a:pt x="111" y="580"/>
                  </a:lnTo>
                  <a:lnTo>
                    <a:pt x="111" y="580"/>
                  </a:lnTo>
                  <a:lnTo>
                    <a:pt x="111" y="580"/>
                  </a:lnTo>
                  <a:lnTo>
                    <a:pt x="109" y="580"/>
                  </a:lnTo>
                  <a:lnTo>
                    <a:pt x="109" y="580"/>
                  </a:lnTo>
                  <a:lnTo>
                    <a:pt x="109" y="580"/>
                  </a:lnTo>
                  <a:lnTo>
                    <a:pt x="106" y="580"/>
                  </a:lnTo>
                  <a:lnTo>
                    <a:pt x="106" y="580"/>
                  </a:lnTo>
                  <a:lnTo>
                    <a:pt x="106" y="582"/>
                  </a:lnTo>
                  <a:lnTo>
                    <a:pt x="106" y="582"/>
                  </a:lnTo>
                  <a:lnTo>
                    <a:pt x="104" y="582"/>
                  </a:lnTo>
                  <a:lnTo>
                    <a:pt x="106" y="582"/>
                  </a:lnTo>
                  <a:lnTo>
                    <a:pt x="106" y="582"/>
                  </a:lnTo>
                  <a:lnTo>
                    <a:pt x="106" y="582"/>
                  </a:lnTo>
                  <a:lnTo>
                    <a:pt x="106" y="582"/>
                  </a:lnTo>
                  <a:lnTo>
                    <a:pt x="109" y="582"/>
                  </a:lnTo>
                  <a:lnTo>
                    <a:pt x="109" y="584"/>
                  </a:lnTo>
                  <a:lnTo>
                    <a:pt x="106" y="584"/>
                  </a:lnTo>
                  <a:lnTo>
                    <a:pt x="109" y="584"/>
                  </a:lnTo>
                  <a:lnTo>
                    <a:pt x="106" y="584"/>
                  </a:lnTo>
                  <a:lnTo>
                    <a:pt x="106" y="584"/>
                  </a:lnTo>
                  <a:lnTo>
                    <a:pt x="106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7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4" y="589"/>
                  </a:lnTo>
                  <a:lnTo>
                    <a:pt x="102" y="589"/>
                  </a:lnTo>
                  <a:lnTo>
                    <a:pt x="102" y="591"/>
                  </a:lnTo>
                  <a:lnTo>
                    <a:pt x="102" y="589"/>
                  </a:lnTo>
                  <a:lnTo>
                    <a:pt x="99" y="589"/>
                  </a:lnTo>
                  <a:lnTo>
                    <a:pt x="99" y="591"/>
                  </a:lnTo>
                  <a:lnTo>
                    <a:pt x="97" y="591"/>
                  </a:lnTo>
                  <a:lnTo>
                    <a:pt x="97" y="591"/>
                  </a:lnTo>
                  <a:lnTo>
                    <a:pt x="97" y="591"/>
                  </a:lnTo>
                  <a:lnTo>
                    <a:pt x="97" y="591"/>
                  </a:lnTo>
                  <a:lnTo>
                    <a:pt x="97" y="594"/>
                  </a:lnTo>
                  <a:lnTo>
                    <a:pt x="97" y="594"/>
                  </a:lnTo>
                  <a:lnTo>
                    <a:pt x="97" y="596"/>
                  </a:lnTo>
                  <a:lnTo>
                    <a:pt x="97" y="596"/>
                  </a:lnTo>
                  <a:lnTo>
                    <a:pt x="97" y="596"/>
                  </a:lnTo>
                  <a:lnTo>
                    <a:pt x="97" y="596"/>
                  </a:lnTo>
                  <a:lnTo>
                    <a:pt x="97" y="596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4" y="596"/>
                  </a:lnTo>
                  <a:lnTo>
                    <a:pt x="94" y="596"/>
                  </a:lnTo>
                  <a:lnTo>
                    <a:pt x="94" y="596"/>
                  </a:lnTo>
                  <a:lnTo>
                    <a:pt x="94" y="594"/>
                  </a:lnTo>
                  <a:lnTo>
                    <a:pt x="94" y="594"/>
                  </a:lnTo>
                  <a:lnTo>
                    <a:pt x="92" y="599"/>
                  </a:lnTo>
                  <a:lnTo>
                    <a:pt x="92" y="599"/>
                  </a:lnTo>
                  <a:lnTo>
                    <a:pt x="90" y="601"/>
                  </a:lnTo>
                  <a:lnTo>
                    <a:pt x="87" y="601"/>
                  </a:lnTo>
                  <a:lnTo>
                    <a:pt x="90" y="603"/>
                  </a:lnTo>
                  <a:lnTo>
                    <a:pt x="87" y="603"/>
                  </a:lnTo>
                  <a:lnTo>
                    <a:pt x="87" y="606"/>
                  </a:lnTo>
                  <a:lnTo>
                    <a:pt x="85" y="606"/>
                  </a:lnTo>
                  <a:lnTo>
                    <a:pt x="85" y="608"/>
                  </a:lnTo>
                  <a:lnTo>
                    <a:pt x="85" y="608"/>
                  </a:lnTo>
                  <a:lnTo>
                    <a:pt x="85" y="608"/>
                  </a:lnTo>
                  <a:lnTo>
                    <a:pt x="83" y="610"/>
                  </a:lnTo>
                  <a:lnTo>
                    <a:pt x="83" y="613"/>
                  </a:lnTo>
                  <a:lnTo>
                    <a:pt x="83" y="613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5" y="618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73" y="620"/>
                  </a:lnTo>
                  <a:lnTo>
                    <a:pt x="71" y="620"/>
                  </a:lnTo>
                  <a:lnTo>
                    <a:pt x="73" y="622"/>
                  </a:lnTo>
                  <a:lnTo>
                    <a:pt x="71" y="622"/>
                  </a:lnTo>
                  <a:lnTo>
                    <a:pt x="71" y="622"/>
                  </a:lnTo>
                  <a:lnTo>
                    <a:pt x="71" y="622"/>
                  </a:lnTo>
                  <a:lnTo>
                    <a:pt x="71" y="622"/>
                  </a:lnTo>
                  <a:lnTo>
                    <a:pt x="71" y="625"/>
                  </a:lnTo>
                  <a:lnTo>
                    <a:pt x="68" y="625"/>
                  </a:lnTo>
                  <a:lnTo>
                    <a:pt x="68" y="627"/>
                  </a:lnTo>
                  <a:lnTo>
                    <a:pt x="66" y="629"/>
                  </a:lnTo>
                  <a:lnTo>
                    <a:pt x="64" y="632"/>
                  </a:lnTo>
                  <a:lnTo>
                    <a:pt x="64" y="632"/>
                  </a:lnTo>
                  <a:lnTo>
                    <a:pt x="61" y="634"/>
                  </a:lnTo>
                  <a:lnTo>
                    <a:pt x="61" y="634"/>
                  </a:lnTo>
                  <a:lnTo>
                    <a:pt x="61" y="634"/>
                  </a:lnTo>
                  <a:lnTo>
                    <a:pt x="61" y="636"/>
                  </a:lnTo>
                  <a:lnTo>
                    <a:pt x="61" y="636"/>
                  </a:lnTo>
                  <a:lnTo>
                    <a:pt x="61" y="636"/>
                  </a:lnTo>
                  <a:lnTo>
                    <a:pt x="57" y="639"/>
                  </a:lnTo>
                  <a:lnTo>
                    <a:pt x="57" y="639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4" y="641"/>
                  </a:lnTo>
                  <a:lnTo>
                    <a:pt x="52" y="641"/>
                  </a:lnTo>
                  <a:lnTo>
                    <a:pt x="52" y="641"/>
                  </a:lnTo>
                  <a:lnTo>
                    <a:pt x="49" y="641"/>
                  </a:lnTo>
                  <a:lnTo>
                    <a:pt x="47" y="641"/>
                  </a:lnTo>
                  <a:lnTo>
                    <a:pt x="47" y="644"/>
                  </a:lnTo>
                  <a:lnTo>
                    <a:pt x="47" y="644"/>
                  </a:lnTo>
                  <a:lnTo>
                    <a:pt x="45" y="644"/>
                  </a:lnTo>
                  <a:lnTo>
                    <a:pt x="42" y="646"/>
                  </a:lnTo>
                  <a:lnTo>
                    <a:pt x="42" y="646"/>
                  </a:lnTo>
                  <a:lnTo>
                    <a:pt x="42" y="646"/>
                  </a:lnTo>
                  <a:lnTo>
                    <a:pt x="42" y="646"/>
                  </a:lnTo>
                  <a:lnTo>
                    <a:pt x="42" y="648"/>
                  </a:lnTo>
                  <a:lnTo>
                    <a:pt x="42" y="648"/>
                  </a:lnTo>
                  <a:lnTo>
                    <a:pt x="42" y="648"/>
                  </a:lnTo>
                  <a:lnTo>
                    <a:pt x="42" y="651"/>
                  </a:lnTo>
                  <a:lnTo>
                    <a:pt x="42" y="651"/>
                  </a:lnTo>
                  <a:lnTo>
                    <a:pt x="40" y="651"/>
                  </a:lnTo>
                  <a:lnTo>
                    <a:pt x="40" y="651"/>
                  </a:lnTo>
                  <a:lnTo>
                    <a:pt x="40" y="651"/>
                  </a:lnTo>
                  <a:lnTo>
                    <a:pt x="40" y="651"/>
                  </a:lnTo>
                  <a:lnTo>
                    <a:pt x="40" y="651"/>
                  </a:lnTo>
                  <a:lnTo>
                    <a:pt x="38" y="651"/>
                  </a:lnTo>
                  <a:lnTo>
                    <a:pt x="38" y="651"/>
                  </a:lnTo>
                  <a:lnTo>
                    <a:pt x="38" y="651"/>
                  </a:lnTo>
                  <a:lnTo>
                    <a:pt x="38" y="651"/>
                  </a:lnTo>
                  <a:lnTo>
                    <a:pt x="35" y="651"/>
                  </a:lnTo>
                  <a:lnTo>
                    <a:pt x="35" y="653"/>
                  </a:lnTo>
                  <a:lnTo>
                    <a:pt x="35" y="653"/>
                  </a:lnTo>
                  <a:lnTo>
                    <a:pt x="33" y="655"/>
                  </a:lnTo>
                  <a:lnTo>
                    <a:pt x="31" y="658"/>
                  </a:lnTo>
                  <a:lnTo>
                    <a:pt x="28" y="660"/>
                  </a:lnTo>
                  <a:lnTo>
                    <a:pt x="26" y="665"/>
                  </a:lnTo>
                  <a:lnTo>
                    <a:pt x="23" y="667"/>
                  </a:lnTo>
                  <a:lnTo>
                    <a:pt x="23" y="667"/>
                  </a:lnTo>
                  <a:lnTo>
                    <a:pt x="21" y="667"/>
                  </a:lnTo>
                  <a:lnTo>
                    <a:pt x="21" y="667"/>
                  </a:lnTo>
                  <a:lnTo>
                    <a:pt x="19" y="670"/>
                  </a:lnTo>
                  <a:lnTo>
                    <a:pt x="21" y="670"/>
                  </a:lnTo>
                  <a:lnTo>
                    <a:pt x="19" y="670"/>
                  </a:lnTo>
                  <a:lnTo>
                    <a:pt x="19" y="672"/>
                  </a:lnTo>
                  <a:lnTo>
                    <a:pt x="19" y="672"/>
                  </a:lnTo>
                  <a:lnTo>
                    <a:pt x="16" y="672"/>
                  </a:lnTo>
                  <a:lnTo>
                    <a:pt x="16" y="672"/>
                  </a:lnTo>
                  <a:lnTo>
                    <a:pt x="16" y="674"/>
                  </a:lnTo>
                  <a:lnTo>
                    <a:pt x="16" y="674"/>
                  </a:lnTo>
                  <a:lnTo>
                    <a:pt x="16" y="674"/>
                  </a:lnTo>
                  <a:lnTo>
                    <a:pt x="16" y="677"/>
                  </a:lnTo>
                  <a:lnTo>
                    <a:pt x="16" y="677"/>
                  </a:lnTo>
                  <a:lnTo>
                    <a:pt x="14" y="677"/>
                  </a:lnTo>
                  <a:lnTo>
                    <a:pt x="14" y="679"/>
                  </a:lnTo>
                  <a:lnTo>
                    <a:pt x="14" y="679"/>
                  </a:lnTo>
                  <a:lnTo>
                    <a:pt x="14" y="679"/>
                  </a:lnTo>
                  <a:lnTo>
                    <a:pt x="14" y="681"/>
                  </a:lnTo>
                  <a:lnTo>
                    <a:pt x="14" y="681"/>
                  </a:lnTo>
                  <a:lnTo>
                    <a:pt x="14" y="681"/>
                  </a:lnTo>
                  <a:lnTo>
                    <a:pt x="14" y="681"/>
                  </a:lnTo>
                  <a:lnTo>
                    <a:pt x="14" y="684"/>
                  </a:lnTo>
                  <a:lnTo>
                    <a:pt x="14" y="684"/>
                  </a:lnTo>
                  <a:lnTo>
                    <a:pt x="14" y="684"/>
                  </a:lnTo>
                  <a:lnTo>
                    <a:pt x="12" y="684"/>
                  </a:lnTo>
                  <a:lnTo>
                    <a:pt x="12" y="684"/>
                  </a:lnTo>
                  <a:lnTo>
                    <a:pt x="12" y="686"/>
                  </a:lnTo>
                  <a:lnTo>
                    <a:pt x="12" y="686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2" y="689"/>
                  </a:lnTo>
                  <a:lnTo>
                    <a:pt x="14" y="689"/>
                  </a:lnTo>
                  <a:lnTo>
                    <a:pt x="14" y="686"/>
                  </a:lnTo>
                  <a:lnTo>
                    <a:pt x="16" y="686"/>
                  </a:lnTo>
                  <a:lnTo>
                    <a:pt x="16" y="684"/>
                  </a:lnTo>
                  <a:lnTo>
                    <a:pt x="16" y="684"/>
                  </a:lnTo>
                  <a:lnTo>
                    <a:pt x="19" y="684"/>
                  </a:lnTo>
                  <a:lnTo>
                    <a:pt x="19" y="684"/>
                  </a:lnTo>
                  <a:lnTo>
                    <a:pt x="19" y="684"/>
                  </a:lnTo>
                  <a:lnTo>
                    <a:pt x="19" y="681"/>
                  </a:lnTo>
                  <a:lnTo>
                    <a:pt x="21" y="681"/>
                  </a:lnTo>
                  <a:lnTo>
                    <a:pt x="26" y="679"/>
                  </a:lnTo>
                  <a:lnTo>
                    <a:pt x="26" y="679"/>
                  </a:lnTo>
                  <a:lnTo>
                    <a:pt x="28" y="679"/>
                  </a:lnTo>
                  <a:lnTo>
                    <a:pt x="28" y="681"/>
                  </a:lnTo>
                  <a:lnTo>
                    <a:pt x="28" y="681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28" y="679"/>
                  </a:lnTo>
                  <a:lnTo>
                    <a:pt x="31" y="677"/>
                  </a:lnTo>
                  <a:lnTo>
                    <a:pt x="31" y="674"/>
                  </a:lnTo>
                  <a:lnTo>
                    <a:pt x="31" y="674"/>
                  </a:lnTo>
                  <a:lnTo>
                    <a:pt x="31" y="672"/>
                  </a:lnTo>
                  <a:lnTo>
                    <a:pt x="33" y="672"/>
                  </a:lnTo>
                  <a:lnTo>
                    <a:pt x="35" y="672"/>
                  </a:lnTo>
                  <a:lnTo>
                    <a:pt x="35" y="672"/>
                  </a:lnTo>
                  <a:lnTo>
                    <a:pt x="38" y="672"/>
                  </a:lnTo>
                  <a:lnTo>
                    <a:pt x="38" y="672"/>
                  </a:lnTo>
                  <a:lnTo>
                    <a:pt x="38" y="672"/>
                  </a:lnTo>
                  <a:lnTo>
                    <a:pt x="40" y="670"/>
                  </a:lnTo>
                  <a:lnTo>
                    <a:pt x="40" y="670"/>
                  </a:lnTo>
                  <a:lnTo>
                    <a:pt x="42" y="670"/>
                  </a:lnTo>
                  <a:lnTo>
                    <a:pt x="45" y="665"/>
                  </a:lnTo>
                  <a:lnTo>
                    <a:pt x="49" y="662"/>
                  </a:lnTo>
                  <a:lnTo>
                    <a:pt x="54" y="660"/>
                  </a:lnTo>
                  <a:lnTo>
                    <a:pt x="54" y="660"/>
                  </a:lnTo>
                  <a:lnTo>
                    <a:pt x="57" y="658"/>
                  </a:lnTo>
                  <a:lnTo>
                    <a:pt x="59" y="655"/>
                  </a:lnTo>
                  <a:lnTo>
                    <a:pt x="59" y="653"/>
                  </a:lnTo>
                  <a:lnTo>
                    <a:pt x="59" y="653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59" y="651"/>
                  </a:lnTo>
                  <a:lnTo>
                    <a:pt x="61" y="648"/>
                  </a:lnTo>
                  <a:lnTo>
                    <a:pt x="61" y="648"/>
                  </a:lnTo>
                  <a:lnTo>
                    <a:pt x="61" y="648"/>
                  </a:lnTo>
                  <a:lnTo>
                    <a:pt x="61" y="646"/>
                  </a:lnTo>
                  <a:lnTo>
                    <a:pt x="64" y="646"/>
                  </a:lnTo>
                  <a:lnTo>
                    <a:pt x="64" y="646"/>
                  </a:lnTo>
                  <a:lnTo>
                    <a:pt x="66" y="646"/>
                  </a:lnTo>
                  <a:lnTo>
                    <a:pt x="68" y="646"/>
                  </a:lnTo>
                  <a:lnTo>
                    <a:pt x="68" y="646"/>
                  </a:lnTo>
                  <a:lnTo>
                    <a:pt x="68" y="644"/>
                  </a:lnTo>
                  <a:lnTo>
                    <a:pt x="71" y="644"/>
                  </a:lnTo>
                  <a:lnTo>
                    <a:pt x="73" y="644"/>
                  </a:lnTo>
                  <a:lnTo>
                    <a:pt x="73" y="644"/>
                  </a:lnTo>
                  <a:lnTo>
                    <a:pt x="73" y="644"/>
                  </a:lnTo>
                  <a:lnTo>
                    <a:pt x="75" y="639"/>
                  </a:lnTo>
                  <a:lnTo>
                    <a:pt x="78" y="639"/>
                  </a:lnTo>
                  <a:lnTo>
                    <a:pt x="78" y="639"/>
                  </a:lnTo>
                  <a:lnTo>
                    <a:pt x="80" y="639"/>
                  </a:lnTo>
                  <a:lnTo>
                    <a:pt x="80" y="636"/>
                  </a:lnTo>
                  <a:lnTo>
                    <a:pt x="83" y="634"/>
                  </a:lnTo>
                  <a:lnTo>
                    <a:pt x="83" y="634"/>
                  </a:lnTo>
                  <a:lnTo>
                    <a:pt x="83" y="634"/>
                  </a:lnTo>
                  <a:lnTo>
                    <a:pt x="83" y="632"/>
                  </a:lnTo>
                  <a:lnTo>
                    <a:pt x="85" y="632"/>
                  </a:lnTo>
                  <a:lnTo>
                    <a:pt x="90" y="625"/>
                  </a:lnTo>
                  <a:lnTo>
                    <a:pt x="90" y="625"/>
                  </a:lnTo>
                  <a:lnTo>
                    <a:pt x="90" y="625"/>
                  </a:lnTo>
                  <a:lnTo>
                    <a:pt x="90" y="622"/>
                  </a:lnTo>
                  <a:lnTo>
                    <a:pt x="90" y="622"/>
                  </a:lnTo>
                  <a:lnTo>
                    <a:pt x="90" y="622"/>
                  </a:lnTo>
                  <a:lnTo>
                    <a:pt x="92" y="622"/>
                  </a:lnTo>
                  <a:lnTo>
                    <a:pt x="92" y="620"/>
                  </a:lnTo>
                  <a:lnTo>
                    <a:pt x="92" y="620"/>
                  </a:lnTo>
                  <a:lnTo>
                    <a:pt x="92" y="620"/>
                  </a:lnTo>
                  <a:lnTo>
                    <a:pt x="94" y="620"/>
                  </a:lnTo>
                  <a:lnTo>
                    <a:pt x="94" y="618"/>
                  </a:lnTo>
                  <a:lnTo>
                    <a:pt x="92" y="618"/>
                  </a:lnTo>
                  <a:lnTo>
                    <a:pt x="92" y="618"/>
                  </a:lnTo>
                  <a:lnTo>
                    <a:pt x="92" y="618"/>
                  </a:lnTo>
                  <a:lnTo>
                    <a:pt x="92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5"/>
                  </a:lnTo>
                  <a:lnTo>
                    <a:pt x="90" y="615"/>
                  </a:lnTo>
                  <a:lnTo>
                    <a:pt x="90" y="613"/>
                  </a:lnTo>
                  <a:lnTo>
                    <a:pt x="92" y="613"/>
                  </a:lnTo>
                  <a:lnTo>
                    <a:pt x="92" y="613"/>
                  </a:lnTo>
                  <a:lnTo>
                    <a:pt x="92" y="613"/>
                  </a:lnTo>
                  <a:lnTo>
                    <a:pt x="92" y="615"/>
                  </a:lnTo>
                  <a:lnTo>
                    <a:pt x="92" y="615"/>
                  </a:lnTo>
                  <a:lnTo>
                    <a:pt x="92" y="615"/>
                  </a:lnTo>
                  <a:lnTo>
                    <a:pt x="94" y="615"/>
                  </a:lnTo>
                  <a:lnTo>
                    <a:pt x="94" y="615"/>
                  </a:lnTo>
                  <a:lnTo>
                    <a:pt x="94" y="613"/>
                  </a:lnTo>
                  <a:lnTo>
                    <a:pt x="94" y="610"/>
                  </a:lnTo>
                  <a:lnTo>
                    <a:pt x="94" y="608"/>
                  </a:lnTo>
                  <a:lnTo>
                    <a:pt x="92" y="608"/>
                  </a:lnTo>
                  <a:lnTo>
                    <a:pt x="94" y="606"/>
                  </a:lnTo>
                  <a:lnTo>
                    <a:pt x="94" y="606"/>
                  </a:lnTo>
                  <a:lnTo>
                    <a:pt x="94" y="603"/>
                  </a:lnTo>
                  <a:lnTo>
                    <a:pt x="97" y="606"/>
                  </a:lnTo>
                  <a:lnTo>
                    <a:pt x="99" y="603"/>
                  </a:lnTo>
                  <a:lnTo>
                    <a:pt x="99" y="603"/>
                  </a:lnTo>
                  <a:lnTo>
                    <a:pt x="102" y="603"/>
                  </a:lnTo>
                  <a:lnTo>
                    <a:pt x="104" y="603"/>
                  </a:lnTo>
                  <a:lnTo>
                    <a:pt x="104" y="603"/>
                  </a:lnTo>
                  <a:lnTo>
                    <a:pt x="106" y="601"/>
                  </a:lnTo>
                  <a:lnTo>
                    <a:pt x="106" y="601"/>
                  </a:lnTo>
                  <a:lnTo>
                    <a:pt x="106" y="601"/>
                  </a:lnTo>
                  <a:lnTo>
                    <a:pt x="109" y="601"/>
                  </a:lnTo>
                  <a:lnTo>
                    <a:pt x="109" y="601"/>
                  </a:lnTo>
                  <a:lnTo>
                    <a:pt x="109" y="601"/>
                  </a:lnTo>
                  <a:lnTo>
                    <a:pt x="111" y="601"/>
                  </a:lnTo>
                  <a:lnTo>
                    <a:pt x="111" y="601"/>
                  </a:lnTo>
                  <a:lnTo>
                    <a:pt x="111" y="601"/>
                  </a:lnTo>
                  <a:lnTo>
                    <a:pt x="111" y="601"/>
                  </a:lnTo>
                  <a:lnTo>
                    <a:pt x="113" y="599"/>
                  </a:lnTo>
                  <a:lnTo>
                    <a:pt x="116" y="599"/>
                  </a:lnTo>
                  <a:lnTo>
                    <a:pt x="118" y="596"/>
                  </a:lnTo>
                  <a:lnTo>
                    <a:pt x="118" y="591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25" y="584"/>
                  </a:lnTo>
                  <a:lnTo>
                    <a:pt x="125" y="582"/>
                  </a:lnTo>
                  <a:lnTo>
                    <a:pt x="128" y="582"/>
                  </a:lnTo>
                  <a:lnTo>
                    <a:pt x="128" y="582"/>
                  </a:lnTo>
                  <a:lnTo>
                    <a:pt x="130" y="582"/>
                  </a:lnTo>
                  <a:lnTo>
                    <a:pt x="130" y="582"/>
                  </a:lnTo>
                  <a:lnTo>
                    <a:pt x="130" y="582"/>
                  </a:lnTo>
                  <a:lnTo>
                    <a:pt x="132" y="582"/>
                  </a:lnTo>
                  <a:lnTo>
                    <a:pt x="132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7" y="582"/>
                  </a:lnTo>
                  <a:lnTo>
                    <a:pt x="137" y="580"/>
                  </a:lnTo>
                  <a:lnTo>
                    <a:pt x="139" y="577"/>
                  </a:lnTo>
                  <a:lnTo>
                    <a:pt x="139" y="577"/>
                  </a:lnTo>
                  <a:lnTo>
                    <a:pt x="142" y="575"/>
                  </a:lnTo>
                  <a:lnTo>
                    <a:pt x="142" y="575"/>
                  </a:lnTo>
                  <a:lnTo>
                    <a:pt x="142" y="575"/>
                  </a:lnTo>
                  <a:lnTo>
                    <a:pt x="144" y="575"/>
                  </a:lnTo>
                  <a:lnTo>
                    <a:pt x="144" y="575"/>
                  </a:lnTo>
                  <a:lnTo>
                    <a:pt x="144" y="573"/>
                  </a:lnTo>
                  <a:lnTo>
                    <a:pt x="142" y="573"/>
                  </a:lnTo>
                  <a:close/>
                  <a:moveTo>
                    <a:pt x="158" y="573"/>
                  </a:moveTo>
                  <a:lnTo>
                    <a:pt x="158" y="570"/>
                  </a:lnTo>
                  <a:lnTo>
                    <a:pt x="158" y="570"/>
                  </a:lnTo>
                  <a:lnTo>
                    <a:pt x="156" y="570"/>
                  </a:lnTo>
                  <a:lnTo>
                    <a:pt x="154" y="568"/>
                  </a:lnTo>
                  <a:lnTo>
                    <a:pt x="154" y="568"/>
                  </a:lnTo>
                  <a:lnTo>
                    <a:pt x="151" y="568"/>
                  </a:lnTo>
                  <a:lnTo>
                    <a:pt x="151" y="568"/>
                  </a:lnTo>
                  <a:lnTo>
                    <a:pt x="151" y="568"/>
                  </a:lnTo>
                  <a:lnTo>
                    <a:pt x="151" y="568"/>
                  </a:lnTo>
                  <a:lnTo>
                    <a:pt x="149" y="568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6" y="573"/>
                  </a:lnTo>
                  <a:lnTo>
                    <a:pt x="146" y="573"/>
                  </a:lnTo>
                  <a:lnTo>
                    <a:pt x="146" y="573"/>
                  </a:lnTo>
                  <a:lnTo>
                    <a:pt x="146" y="573"/>
                  </a:lnTo>
                  <a:lnTo>
                    <a:pt x="146" y="573"/>
                  </a:lnTo>
                  <a:lnTo>
                    <a:pt x="146" y="575"/>
                  </a:lnTo>
                  <a:lnTo>
                    <a:pt x="146" y="577"/>
                  </a:lnTo>
                  <a:lnTo>
                    <a:pt x="146" y="577"/>
                  </a:lnTo>
                  <a:lnTo>
                    <a:pt x="149" y="577"/>
                  </a:lnTo>
                  <a:lnTo>
                    <a:pt x="149" y="577"/>
                  </a:lnTo>
                  <a:lnTo>
                    <a:pt x="149" y="577"/>
                  </a:lnTo>
                  <a:lnTo>
                    <a:pt x="151" y="577"/>
                  </a:lnTo>
                  <a:lnTo>
                    <a:pt x="151" y="577"/>
                  </a:lnTo>
                  <a:lnTo>
                    <a:pt x="151" y="577"/>
                  </a:lnTo>
                  <a:lnTo>
                    <a:pt x="151" y="577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5"/>
                  </a:lnTo>
                  <a:lnTo>
                    <a:pt x="154" y="573"/>
                  </a:lnTo>
                  <a:lnTo>
                    <a:pt x="154" y="573"/>
                  </a:lnTo>
                  <a:lnTo>
                    <a:pt x="154" y="573"/>
                  </a:lnTo>
                  <a:lnTo>
                    <a:pt x="156" y="575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56" y="573"/>
                  </a:lnTo>
                  <a:lnTo>
                    <a:pt x="156" y="573"/>
                  </a:lnTo>
                  <a:lnTo>
                    <a:pt x="156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close/>
                  <a:moveTo>
                    <a:pt x="151" y="499"/>
                  </a:moveTo>
                  <a:lnTo>
                    <a:pt x="151" y="499"/>
                  </a:lnTo>
                  <a:lnTo>
                    <a:pt x="151" y="497"/>
                  </a:lnTo>
                  <a:lnTo>
                    <a:pt x="151" y="497"/>
                  </a:lnTo>
                  <a:lnTo>
                    <a:pt x="151" y="499"/>
                  </a:lnTo>
                  <a:lnTo>
                    <a:pt x="151" y="502"/>
                  </a:lnTo>
                  <a:lnTo>
                    <a:pt x="154" y="502"/>
                  </a:lnTo>
                  <a:lnTo>
                    <a:pt x="154" y="504"/>
                  </a:lnTo>
                  <a:lnTo>
                    <a:pt x="154" y="504"/>
                  </a:lnTo>
                  <a:lnTo>
                    <a:pt x="154" y="504"/>
                  </a:lnTo>
                  <a:lnTo>
                    <a:pt x="154" y="504"/>
                  </a:lnTo>
                  <a:lnTo>
                    <a:pt x="154" y="504"/>
                  </a:lnTo>
                  <a:lnTo>
                    <a:pt x="154" y="506"/>
                  </a:lnTo>
                  <a:lnTo>
                    <a:pt x="154" y="506"/>
                  </a:lnTo>
                  <a:lnTo>
                    <a:pt x="156" y="506"/>
                  </a:lnTo>
                  <a:lnTo>
                    <a:pt x="156" y="509"/>
                  </a:lnTo>
                  <a:lnTo>
                    <a:pt x="156" y="509"/>
                  </a:lnTo>
                  <a:lnTo>
                    <a:pt x="156" y="506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58" y="506"/>
                  </a:lnTo>
                  <a:lnTo>
                    <a:pt x="158" y="509"/>
                  </a:lnTo>
                  <a:lnTo>
                    <a:pt x="158" y="509"/>
                  </a:lnTo>
                  <a:lnTo>
                    <a:pt x="158" y="509"/>
                  </a:lnTo>
                  <a:lnTo>
                    <a:pt x="158" y="509"/>
                  </a:lnTo>
                  <a:lnTo>
                    <a:pt x="158" y="509"/>
                  </a:lnTo>
                  <a:lnTo>
                    <a:pt x="158" y="511"/>
                  </a:lnTo>
                  <a:lnTo>
                    <a:pt x="158" y="511"/>
                  </a:lnTo>
                  <a:lnTo>
                    <a:pt x="158" y="511"/>
                  </a:lnTo>
                  <a:lnTo>
                    <a:pt x="156" y="511"/>
                  </a:lnTo>
                  <a:lnTo>
                    <a:pt x="156" y="509"/>
                  </a:lnTo>
                  <a:lnTo>
                    <a:pt x="156" y="511"/>
                  </a:lnTo>
                  <a:lnTo>
                    <a:pt x="156" y="513"/>
                  </a:lnTo>
                  <a:lnTo>
                    <a:pt x="156" y="513"/>
                  </a:lnTo>
                  <a:lnTo>
                    <a:pt x="158" y="513"/>
                  </a:lnTo>
                  <a:lnTo>
                    <a:pt x="158" y="513"/>
                  </a:lnTo>
                  <a:lnTo>
                    <a:pt x="161" y="511"/>
                  </a:lnTo>
                  <a:lnTo>
                    <a:pt x="163" y="509"/>
                  </a:lnTo>
                  <a:lnTo>
                    <a:pt x="161" y="509"/>
                  </a:lnTo>
                  <a:lnTo>
                    <a:pt x="161" y="509"/>
                  </a:lnTo>
                  <a:lnTo>
                    <a:pt x="163" y="506"/>
                  </a:lnTo>
                  <a:lnTo>
                    <a:pt x="163" y="506"/>
                  </a:lnTo>
                  <a:lnTo>
                    <a:pt x="163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6"/>
                  </a:lnTo>
                  <a:lnTo>
                    <a:pt x="161" y="504"/>
                  </a:lnTo>
                  <a:lnTo>
                    <a:pt x="161" y="504"/>
                  </a:lnTo>
                  <a:lnTo>
                    <a:pt x="161" y="504"/>
                  </a:lnTo>
                  <a:lnTo>
                    <a:pt x="163" y="504"/>
                  </a:lnTo>
                  <a:lnTo>
                    <a:pt x="163" y="504"/>
                  </a:lnTo>
                  <a:lnTo>
                    <a:pt x="163" y="502"/>
                  </a:lnTo>
                  <a:lnTo>
                    <a:pt x="161" y="502"/>
                  </a:lnTo>
                  <a:lnTo>
                    <a:pt x="161" y="502"/>
                  </a:lnTo>
                  <a:lnTo>
                    <a:pt x="161" y="502"/>
                  </a:lnTo>
                  <a:lnTo>
                    <a:pt x="158" y="502"/>
                  </a:lnTo>
                  <a:lnTo>
                    <a:pt x="158" y="499"/>
                  </a:lnTo>
                  <a:lnTo>
                    <a:pt x="161" y="499"/>
                  </a:lnTo>
                  <a:lnTo>
                    <a:pt x="161" y="499"/>
                  </a:lnTo>
                  <a:lnTo>
                    <a:pt x="161" y="499"/>
                  </a:lnTo>
                  <a:lnTo>
                    <a:pt x="161" y="499"/>
                  </a:lnTo>
                  <a:lnTo>
                    <a:pt x="158" y="499"/>
                  </a:lnTo>
                  <a:lnTo>
                    <a:pt x="156" y="499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4" y="497"/>
                  </a:lnTo>
                  <a:lnTo>
                    <a:pt x="154" y="499"/>
                  </a:lnTo>
                  <a:lnTo>
                    <a:pt x="154" y="499"/>
                  </a:lnTo>
                  <a:lnTo>
                    <a:pt x="154" y="499"/>
                  </a:lnTo>
                  <a:lnTo>
                    <a:pt x="154" y="499"/>
                  </a:lnTo>
                  <a:lnTo>
                    <a:pt x="151" y="499"/>
                  </a:lnTo>
                  <a:lnTo>
                    <a:pt x="151" y="499"/>
                  </a:lnTo>
                  <a:lnTo>
                    <a:pt x="151" y="499"/>
                  </a:lnTo>
                  <a:lnTo>
                    <a:pt x="151" y="499"/>
                  </a:lnTo>
                  <a:close/>
                  <a:moveTo>
                    <a:pt x="14" y="691"/>
                  </a:moveTo>
                  <a:lnTo>
                    <a:pt x="14" y="691"/>
                  </a:lnTo>
                  <a:lnTo>
                    <a:pt x="14" y="691"/>
                  </a:lnTo>
                  <a:lnTo>
                    <a:pt x="14" y="689"/>
                  </a:lnTo>
                  <a:lnTo>
                    <a:pt x="14" y="689"/>
                  </a:lnTo>
                  <a:lnTo>
                    <a:pt x="14" y="689"/>
                  </a:lnTo>
                  <a:lnTo>
                    <a:pt x="12" y="691"/>
                  </a:lnTo>
                  <a:lnTo>
                    <a:pt x="12" y="691"/>
                  </a:lnTo>
                  <a:lnTo>
                    <a:pt x="12" y="693"/>
                  </a:lnTo>
                  <a:lnTo>
                    <a:pt x="12" y="693"/>
                  </a:lnTo>
                  <a:lnTo>
                    <a:pt x="14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4" y="691"/>
                  </a:lnTo>
                  <a:lnTo>
                    <a:pt x="14" y="691"/>
                  </a:lnTo>
                  <a:close/>
                  <a:moveTo>
                    <a:pt x="12" y="698"/>
                  </a:moveTo>
                  <a:lnTo>
                    <a:pt x="9" y="698"/>
                  </a:lnTo>
                  <a:lnTo>
                    <a:pt x="9" y="698"/>
                  </a:lnTo>
                  <a:lnTo>
                    <a:pt x="9" y="698"/>
                  </a:lnTo>
                  <a:lnTo>
                    <a:pt x="9" y="698"/>
                  </a:lnTo>
                  <a:lnTo>
                    <a:pt x="12" y="698"/>
                  </a:lnTo>
                  <a:lnTo>
                    <a:pt x="12" y="698"/>
                  </a:lnTo>
                  <a:lnTo>
                    <a:pt x="12" y="698"/>
                  </a:lnTo>
                  <a:lnTo>
                    <a:pt x="12" y="698"/>
                  </a:lnTo>
                  <a:close/>
                  <a:moveTo>
                    <a:pt x="5" y="705"/>
                  </a:moveTo>
                  <a:lnTo>
                    <a:pt x="7" y="705"/>
                  </a:lnTo>
                  <a:lnTo>
                    <a:pt x="7" y="703"/>
                  </a:lnTo>
                  <a:lnTo>
                    <a:pt x="5" y="703"/>
                  </a:lnTo>
                  <a:lnTo>
                    <a:pt x="5" y="703"/>
                  </a:lnTo>
                  <a:lnTo>
                    <a:pt x="2" y="703"/>
                  </a:lnTo>
                  <a:lnTo>
                    <a:pt x="2" y="703"/>
                  </a:lnTo>
                  <a:lnTo>
                    <a:pt x="2" y="705"/>
                  </a:lnTo>
                  <a:lnTo>
                    <a:pt x="2" y="705"/>
                  </a:lnTo>
                  <a:lnTo>
                    <a:pt x="0" y="705"/>
                  </a:lnTo>
                  <a:lnTo>
                    <a:pt x="0" y="705"/>
                  </a:lnTo>
                  <a:lnTo>
                    <a:pt x="0" y="705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0" y="715"/>
                  </a:lnTo>
                  <a:lnTo>
                    <a:pt x="2" y="715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2" y="717"/>
                  </a:lnTo>
                  <a:lnTo>
                    <a:pt x="5" y="717"/>
                  </a:lnTo>
                  <a:lnTo>
                    <a:pt x="5" y="715"/>
                  </a:lnTo>
                  <a:lnTo>
                    <a:pt x="5" y="715"/>
                  </a:lnTo>
                  <a:lnTo>
                    <a:pt x="5" y="715"/>
                  </a:lnTo>
                  <a:lnTo>
                    <a:pt x="5" y="715"/>
                  </a:lnTo>
                  <a:lnTo>
                    <a:pt x="5" y="715"/>
                  </a:lnTo>
                  <a:lnTo>
                    <a:pt x="7" y="715"/>
                  </a:lnTo>
                  <a:lnTo>
                    <a:pt x="7" y="715"/>
                  </a:lnTo>
                  <a:lnTo>
                    <a:pt x="7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5" y="712"/>
                  </a:lnTo>
                  <a:lnTo>
                    <a:pt x="7" y="712"/>
                  </a:lnTo>
                  <a:lnTo>
                    <a:pt x="7" y="710"/>
                  </a:lnTo>
                  <a:lnTo>
                    <a:pt x="7" y="710"/>
                  </a:lnTo>
                  <a:lnTo>
                    <a:pt x="5" y="707"/>
                  </a:lnTo>
                  <a:lnTo>
                    <a:pt x="5" y="707"/>
                  </a:lnTo>
                  <a:lnTo>
                    <a:pt x="5" y="707"/>
                  </a:lnTo>
                  <a:lnTo>
                    <a:pt x="7" y="707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5" y="705"/>
                  </a:lnTo>
                  <a:close/>
                  <a:moveTo>
                    <a:pt x="80" y="757"/>
                  </a:moveTo>
                  <a:lnTo>
                    <a:pt x="80" y="757"/>
                  </a:lnTo>
                  <a:lnTo>
                    <a:pt x="80" y="757"/>
                  </a:lnTo>
                  <a:lnTo>
                    <a:pt x="80" y="757"/>
                  </a:lnTo>
                  <a:lnTo>
                    <a:pt x="78" y="757"/>
                  </a:lnTo>
                  <a:lnTo>
                    <a:pt x="78" y="757"/>
                  </a:lnTo>
                  <a:lnTo>
                    <a:pt x="78" y="757"/>
                  </a:lnTo>
                  <a:lnTo>
                    <a:pt x="75" y="757"/>
                  </a:lnTo>
                  <a:lnTo>
                    <a:pt x="75" y="757"/>
                  </a:lnTo>
                  <a:lnTo>
                    <a:pt x="75" y="760"/>
                  </a:lnTo>
                  <a:lnTo>
                    <a:pt x="75" y="760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80" y="760"/>
                  </a:lnTo>
                  <a:lnTo>
                    <a:pt x="80" y="760"/>
                  </a:lnTo>
                  <a:lnTo>
                    <a:pt x="83" y="760"/>
                  </a:lnTo>
                  <a:lnTo>
                    <a:pt x="80" y="760"/>
                  </a:lnTo>
                  <a:lnTo>
                    <a:pt x="80" y="760"/>
                  </a:lnTo>
                  <a:lnTo>
                    <a:pt x="83" y="760"/>
                  </a:lnTo>
                  <a:lnTo>
                    <a:pt x="83" y="760"/>
                  </a:lnTo>
                  <a:lnTo>
                    <a:pt x="83" y="757"/>
                  </a:lnTo>
                  <a:lnTo>
                    <a:pt x="80" y="757"/>
                  </a:lnTo>
                  <a:close/>
                  <a:moveTo>
                    <a:pt x="156" y="660"/>
                  </a:move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close/>
                  <a:moveTo>
                    <a:pt x="21" y="693"/>
                  </a:moveTo>
                  <a:lnTo>
                    <a:pt x="21" y="691"/>
                  </a:lnTo>
                  <a:lnTo>
                    <a:pt x="19" y="691"/>
                  </a:lnTo>
                  <a:lnTo>
                    <a:pt x="19" y="689"/>
                  </a:lnTo>
                  <a:lnTo>
                    <a:pt x="19" y="691"/>
                  </a:lnTo>
                  <a:lnTo>
                    <a:pt x="19" y="689"/>
                  </a:lnTo>
                  <a:lnTo>
                    <a:pt x="19" y="689"/>
                  </a:lnTo>
                  <a:lnTo>
                    <a:pt x="19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6" y="691"/>
                  </a:lnTo>
                  <a:lnTo>
                    <a:pt x="16" y="693"/>
                  </a:lnTo>
                  <a:lnTo>
                    <a:pt x="16" y="693"/>
                  </a:lnTo>
                  <a:lnTo>
                    <a:pt x="16" y="696"/>
                  </a:lnTo>
                  <a:lnTo>
                    <a:pt x="16" y="698"/>
                  </a:lnTo>
                  <a:lnTo>
                    <a:pt x="19" y="696"/>
                  </a:lnTo>
                  <a:lnTo>
                    <a:pt x="19" y="696"/>
                  </a:lnTo>
                  <a:lnTo>
                    <a:pt x="19" y="696"/>
                  </a:lnTo>
                  <a:lnTo>
                    <a:pt x="19" y="696"/>
                  </a:lnTo>
                  <a:lnTo>
                    <a:pt x="21" y="696"/>
                  </a:lnTo>
                  <a:lnTo>
                    <a:pt x="19" y="693"/>
                  </a:lnTo>
                  <a:lnTo>
                    <a:pt x="21" y="693"/>
                  </a:lnTo>
                  <a:close/>
                  <a:moveTo>
                    <a:pt x="172" y="497"/>
                  </a:moveTo>
                  <a:lnTo>
                    <a:pt x="172" y="497"/>
                  </a:lnTo>
                  <a:lnTo>
                    <a:pt x="172" y="497"/>
                  </a:lnTo>
                  <a:lnTo>
                    <a:pt x="172" y="497"/>
                  </a:lnTo>
                  <a:lnTo>
                    <a:pt x="170" y="499"/>
                  </a:lnTo>
                  <a:lnTo>
                    <a:pt x="170" y="499"/>
                  </a:lnTo>
                  <a:lnTo>
                    <a:pt x="170" y="502"/>
                  </a:lnTo>
                  <a:lnTo>
                    <a:pt x="172" y="504"/>
                  </a:lnTo>
                  <a:lnTo>
                    <a:pt x="172" y="506"/>
                  </a:lnTo>
                  <a:lnTo>
                    <a:pt x="172" y="504"/>
                  </a:lnTo>
                  <a:lnTo>
                    <a:pt x="172" y="504"/>
                  </a:lnTo>
                  <a:lnTo>
                    <a:pt x="172" y="504"/>
                  </a:lnTo>
                  <a:lnTo>
                    <a:pt x="172" y="502"/>
                  </a:lnTo>
                  <a:lnTo>
                    <a:pt x="172" y="502"/>
                  </a:lnTo>
                  <a:lnTo>
                    <a:pt x="172" y="502"/>
                  </a:lnTo>
                  <a:lnTo>
                    <a:pt x="172" y="502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9"/>
                  </a:lnTo>
                  <a:lnTo>
                    <a:pt x="172" y="497"/>
                  </a:lnTo>
                  <a:close/>
                  <a:moveTo>
                    <a:pt x="203" y="828"/>
                  </a:moveTo>
                  <a:lnTo>
                    <a:pt x="203" y="828"/>
                  </a:lnTo>
                  <a:lnTo>
                    <a:pt x="203" y="828"/>
                  </a:lnTo>
                  <a:lnTo>
                    <a:pt x="206" y="828"/>
                  </a:lnTo>
                  <a:lnTo>
                    <a:pt x="206" y="828"/>
                  </a:lnTo>
                  <a:lnTo>
                    <a:pt x="203" y="828"/>
                  </a:lnTo>
                  <a:lnTo>
                    <a:pt x="203" y="826"/>
                  </a:lnTo>
                  <a:lnTo>
                    <a:pt x="203" y="826"/>
                  </a:lnTo>
                  <a:lnTo>
                    <a:pt x="201" y="828"/>
                  </a:lnTo>
                  <a:lnTo>
                    <a:pt x="201" y="828"/>
                  </a:lnTo>
                  <a:lnTo>
                    <a:pt x="201" y="828"/>
                  </a:lnTo>
                  <a:lnTo>
                    <a:pt x="201" y="828"/>
                  </a:lnTo>
                  <a:lnTo>
                    <a:pt x="201" y="828"/>
                  </a:lnTo>
                  <a:lnTo>
                    <a:pt x="203" y="828"/>
                  </a:lnTo>
                  <a:close/>
                  <a:moveTo>
                    <a:pt x="177" y="494"/>
                  </a:moveTo>
                  <a:lnTo>
                    <a:pt x="177" y="494"/>
                  </a:lnTo>
                  <a:lnTo>
                    <a:pt x="177" y="494"/>
                  </a:lnTo>
                  <a:lnTo>
                    <a:pt x="177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2"/>
                  </a:lnTo>
                  <a:lnTo>
                    <a:pt x="177" y="492"/>
                  </a:lnTo>
                  <a:lnTo>
                    <a:pt x="177" y="492"/>
                  </a:lnTo>
                  <a:lnTo>
                    <a:pt x="177" y="492"/>
                  </a:lnTo>
                  <a:lnTo>
                    <a:pt x="177" y="492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5" y="490"/>
                  </a:lnTo>
                  <a:lnTo>
                    <a:pt x="172" y="487"/>
                  </a:lnTo>
                  <a:lnTo>
                    <a:pt x="172" y="487"/>
                  </a:lnTo>
                  <a:lnTo>
                    <a:pt x="172" y="487"/>
                  </a:lnTo>
                  <a:lnTo>
                    <a:pt x="172" y="487"/>
                  </a:lnTo>
                  <a:lnTo>
                    <a:pt x="172" y="487"/>
                  </a:lnTo>
                  <a:lnTo>
                    <a:pt x="172" y="485"/>
                  </a:lnTo>
                  <a:lnTo>
                    <a:pt x="170" y="485"/>
                  </a:lnTo>
                  <a:lnTo>
                    <a:pt x="170" y="483"/>
                  </a:lnTo>
                  <a:lnTo>
                    <a:pt x="170" y="483"/>
                  </a:lnTo>
                  <a:lnTo>
                    <a:pt x="170" y="490"/>
                  </a:lnTo>
                  <a:lnTo>
                    <a:pt x="170" y="487"/>
                  </a:lnTo>
                  <a:lnTo>
                    <a:pt x="170" y="487"/>
                  </a:lnTo>
                  <a:lnTo>
                    <a:pt x="168" y="490"/>
                  </a:lnTo>
                  <a:lnTo>
                    <a:pt x="168" y="490"/>
                  </a:lnTo>
                  <a:lnTo>
                    <a:pt x="168" y="490"/>
                  </a:lnTo>
                  <a:lnTo>
                    <a:pt x="165" y="487"/>
                  </a:lnTo>
                  <a:lnTo>
                    <a:pt x="163" y="487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5" y="485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3" y="485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8" y="480"/>
                  </a:lnTo>
                  <a:lnTo>
                    <a:pt x="158" y="480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54" y="478"/>
                  </a:lnTo>
                  <a:lnTo>
                    <a:pt x="151" y="478"/>
                  </a:lnTo>
                  <a:lnTo>
                    <a:pt x="151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0"/>
                  </a:lnTo>
                  <a:lnTo>
                    <a:pt x="154" y="483"/>
                  </a:lnTo>
                  <a:lnTo>
                    <a:pt x="151" y="483"/>
                  </a:lnTo>
                  <a:lnTo>
                    <a:pt x="151" y="483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1" y="487"/>
                  </a:lnTo>
                  <a:lnTo>
                    <a:pt x="151" y="487"/>
                  </a:lnTo>
                  <a:lnTo>
                    <a:pt x="151" y="485"/>
                  </a:lnTo>
                  <a:lnTo>
                    <a:pt x="151" y="485"/>
                  </a:lnTo>
                  <a:lnTo>
                    <a:pt x="154" y="485"/>
                  </a:lnTo>
                  <a:lnTo>
                    <a:pt x="154" y="485"/>
                  </a:lnTo>
                  <a:lnTo>
                    <a:pt x="154" y="485"/>
                  </a:lnTo>
                  <a:lnTo>
                    <a:pt x="154" y="485"/>
                  </a:lnTo>
                  <a:lnTo>
                    <a:pt x="154" y="487"/>
                  </a:lnTo>
                  <a:lnTo>
                    <a:pt x="154" y="487"/>
                  </a:lnTo>
                  <a:lnTo>
                    <a:pt x="156" y="487"/>
                  </a:lnTo>
                  <a:lnTo>
                    <a:pt x="156" y="487"/>
                  </a:lnTo>
                  <a:lnTo>
                    <a:pt x="156" y="490"/>
                  </a:lnTo>
                  <a:lnTo>
                    <a:pt x="156" y="490"/>
                  </a:lnTo>
                  <a:lnTo>
                    <a:pt x="156" y="490"/>
                  </a:lnTo>
                  <a:lnTo>
                    <a:pt x="156" y="492"/>
                  </a:lnTo>
                  <a:lnTo>
                    <a:pt x="158" y="494"/>
                  </a:lnTo>
                  <a:lnTo>
                    <a:pt x="158" y="494"/>
                  </a:lnTo>
                  <a:lnTo>
                    <a:pt x="161" y="494"/>
                  </a:lnTo>
                  <a:lnTo>
                    <a:pt x="161" y="494"/>
                  </a:lnTo>
                  <a:lnTo>
                    <a:pt x="163" y="494"/>
                  </a:lnTo>
                  <a:lnTo>
                    <a:pt x="163" y="497"/>
                  </a:lnTo>
                  <a:lnTo>
                    <a:pt x="163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7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5" y="494"/>
                  </a:lnTo>
                  <a:lnTo>
                    <a:pt x="168" y="494"/>
                  </a:lnTo>
                  <a:lnTo>
                    <a:pt x="168" y="494"/>
                  </a:lnTo>
                  <a:lnTo>
                    <a:pt x="168" y="494"/>
                  </a:lnTo>
                  <a:lnTo>
                    <a:pt x="168" y="494"/>
                  </a:lnTo>
                  <a:lnTo>
                    <a:pt x="170" y="494"/>
                  </a:lnTo>
                  <a:lnTo>
                    <a:pt x="170" y="494"/>
                  </a:lnTo>
                  <a:lnTo>
                    <a:pt x="170" y="497"/>
                  </a:lnTo>
                  <a:lnTo>
                    <a:pt x="170" y="497"/>
                  </a:lnTo>
                  <a:lnTo>
                    <a:pt x="172" y="497"/>
                  </a:lnTo>
                  <a:lnTo>
                    <a:pt x="172" y="494"/>
                  </a:lnTo>
                  <a:lnTo>
                    <a:pt x="172" y="494"/>
                  </a:lnTo>
                  <a:lnTo>
                    <a:pt x="175" y="494"/>
                  </a:lnTo>
                  <a:lnTo>
                    <a:pt x="175" y="494"/>
                  </a:lnTo>
                  <a:lnTo>
                    <a:pt x="175" y="497"/>
                  </a:lnTo>
                  <a:lnTo>
                    <a:pt x="175" y="497"/>
                  </a:lnTo>
                  <a:lnTo>
                    <a:pt x="175" y="494"/>
                  </a:lnTo>
                  <a:lnTo>
                    <a:pt x="177" y="494"/>
                  </a:lnTo>
                  <a:lnTo>
                    <a:pt x="177" y="494"/>
                  </a:lnTo>
                  <a:lnTo>
                    <a:pt x="177" y="494"/>
                  </a:lnTo>
                  <a:lnTo>
                    <a:pt x="177" y="494"/>
                  </a:lnTo>
                  <a:lnTo>
                    <a:pt x="177" y="494"/>
                  </a:lnTo>
                  <a:close/>
                  <a:moveTo>
                    <a:pt x="172" y="402"/>
                  </a:moveTo>
                  <a:lnTo>
                    <a:pt x="172" y="402"/>
                  </a:lnTo>
                  <a:lnTo>
                    <a:pt x="170" y="400"/>
                  </a:lnTo>
                  <a:lnTo>
                    <a:pt x="170" y="397"/>
                  </a:lnTo>
                  <a:lnTo>
                    <a:pt x="170" y="397"/>
                  </a:lnTo>
                  <a:lnTo>
                    <a:pt x="168" y="397"/>
                  </a:lnTo>
                  <a:lnTo>
                    <a:pt x="168" y="397"/>
                  </a:lnTo>
                  <a:lnTo>
                    <a:pt x="168" y="397"/>
                  </a:lnTo>
                  <a:lnTo>
                    <a:pt x="165" y="397"/>
                  </a:lnTo>
                  <a:lnTo>
                    <a:pt x="165" y="395"/>
                  </a:lnTo>
                  <a:lnTo>
                    <a:pt x="163" y="395"/>
                  </a:lnTo>
                  <a:lnTo>
                    <a:pt x="163" y="395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397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7"/>
                  </a:lnTo>
                  <a:lnTo>
                    <a:pt x="172" y="407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5"/>
                  </a:lnTo>
                  <a:lnTo>
                    <a:pt x="172" y="402"/>
                  </a:lnTo>
                  <a:lnTo>
                    <a:pt x="172" y="402"/>
                  </a:lnTo>
                  <a:lnTo>
                    <a:pt x="172" y="402"/>
                  </a:lnTo>
                  <a:close/>
                  <a:moveTo>
                    <a:pt x="189" y="793"/>
                  </a:moveTo>
                  <a:lnTo>
                    <a:pt x="189" y="793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7" y="793"/>
                  </a:lnTo>
                  <a:lnTo>
                    <a:pt x="187" y="795"/>
                  </a:lnTo>
                  <a:lnTo>
                    <a:pt x="187" y="795"/>
                  </a:lnTo>
                  <a:lnTo>
                    <a:pt x="187" y="795"/>
                  </a:lnTo>
                  <a:lnTo>
                    <a:pt x="187" y="797"/>
                  </a:lnTo>
                  <a:lnTo>
                    <a:pt x="187" y="797"/>
                  </a:lnTo>
                  <a:lnTo>
                    <a:pt x="184" y="797"/>
                  </a:lnTo>
                  <a:lnTo>
                    <a:pt x="184" y="797"/>
                  </a:lnTo>
                  <a:lnTo>
                    <a:pt x="184" y="797"/>
                  </a:lnTo>
                  <a:lnTo>
                    <a:pt x="184" y="797"/>
                  </a:lnTo>
                  <a:lnTo>
                    <a:pt x="184" y="797"/>
                  </a:lnTo>
                  <a:lnTo>
                    <a:pt x="184" y="800"/>
                  </a:lnTo>
                  <a:lnTo>
                    <a:pt x="187" y="800"/>
                  </a:lnTo>
                  <a:lnTo>
                    <a:pt x="187" y="800"/>
                  </a:lnTo>
                  <a:lnTo>
                    <a:pt x="189" y="800"/>
                  </a:lnTo>
                  <a:lnTo>
                    <a:pt x="189" y="797"/>
                  </a:lnTo>
                  <a:lnTo>
                    <a:pt x="189" y="797"/>
                  </a:lnTo>
                  <a:lnTo>
                    <a:pt x="189" y="795"/>
                  </a:lnTo>
                  <a:lnTo>
                    <a:pt x="189" y="793"/>
                  </a:lnTo>
                  <a:lnTo>
                    <a:pt x="189" y="793"/>
                  </a:lnTo>
                  <a:lnTo>
                    <a:pt x="189" y="793"/>
                  </a:lnTo>
                  <a:close/>
                  <a:moveTo>
                    <a:pt x="170" y="849"/>
                  </a:moveTo>
                  <a:lnTo>
                    <a:pt x="170" y="849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70" y="847"/>
                  </a:lnTo>
                  <a:lnTo>
                    <a:pt x="170" y="847"/>
                  </a:lnTo>
                  <a:lnTo>
                    <a:pt x="170" y="845"/>
                  </a:lnTo>
                  <a:lnTo>
                    <a:pt x="168" y="845"/>
                  </a:lnTo>
                  <a:lnTo>
                    <a:pt x="168" y="845"/>
                  </a:lnTo>
                  <a:lnTo>
                    <a:pt x="168" y="847"/>
                  </a:lnTo>
                  <a:lnTo>
                    <a:pt x="165" y="847"/>
                  </a:lnTo>
                  <a:lnTo>
                    <a:pt x="165" y="847"/>
                  </a:lnTo>
                  <a:lnTo>
                    <a:pt x="165" y="847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3" y="849"/>
                  </a:lnTo>
                  <a:lnTo>
                    <a:pt x="161" y="849"/>
                  </a:lnTo>
                  <a:lnTo>
                    <a:pt x="161" y="849"/>
                  </a:lnTo>
                  <a:lnTo>
                    <a:pt x="161" y="852"/>
                  </a:lnTo>
                  <a:lnTo>
                    <a:pt x="161" y="852"/>
                  </a:lnTo>
                  <a:lnTo>
                    <a:pt x="161" y="852"/>
                  </a:lnTo>
                  <a:lnTo>
                    <a:pt x="158" y="852"/>
                  </a:lnTo>
                  <a:lnTo>
                    <a:pt x="156" y="852"/>
                  </a:lnTo>
                  <a:lnTo>
                    <a:pt x="156" y="852"/>
                  </a:lnTo>
                  <a:lnTo>
                    <a:pt x="156" y="854"/>
                  </a:lnTo>
                  <a:lnTo>
                    <a:pt x="154" y="854"/>
                  </a:lnTo>
                  <a:lnTo>
                    <a:pt x="154" y="854"/>
                  </a:lnTo>
                  <a:lnTo>
                    <a:pt x="154" y="854"/>
                  </a:lnTo>
                  <a:lnTo>
                    <a:pt x="151" y="857"/>
                  </a:lnTo>
                  <a:lnTo>
                    <a:pt x="149" y="857"/>
                  </a:lnTo>
                  <a:lnTo>
                    <a:pt x="149" y="857"/>
                  </a:lnTo>
                  <a:lnTo>
                    <a:pt x="149" y="857"/>
                  </a:lnTo>
                  <a:lnTo>
                    <a:pt x="149" y="859"/>
                  </a:lnTo>
                  <a:lnTo>
                    <a:pt x="149" y="859"/>
                  </a:lnTo>
                  <a:lnTo>
                    <a:pt x="149" y="861"/>
                  </a:lnTo>
                  <a:lnTo>
                    <a:pt x="149" y="861"/>
                  </a:lnTo>
                  <a:lnTo>
                    <a:pt x="151" y="861"/>
                  </a:lnTo>
                  <a:lnTo>
                    <a:pt x="151" y="861"/>
                  </a:lnTo>
                  <a:lnTo>
                    <a:pt x="151" y="861"/>
                  </a:lnTo>
                  <a:lnTo>
                    <a:pt x="154" y="861"/>
                  </a:lnTo>
                  <a:lnTo>
                    <a:pt x="154" y="861"/>
                  </a:lnTo>
                  <a:lnTo>
                    <a:pt x="154" y="859"/>
                  </a:lnTo>
                  <a:lnTo>
                    <a:pt x="154" y="859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6" y="859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58" y="857"/>
                  </a:lnTo>
                  <a:lnTo>
                    <a:pt x="161" y="857"/>
                  </a:lnTo>
                  <a:lnTo>
                    <a:pt x="161" y="854"/>
                  </a:lnTo>
                  <a:lnTo>
                    <a:pt x="161" y="857"/>
                  </a:lnTo>
                  <a:lnTo>
                    <a:pt x="163" y="857"/>
                  </a:lnTo>
                  <a:lnTo>
                    <a:pt x="163" y="857"/>
                  </a:lnTo>
                  <a:lnTo>
                    <a:pt x="163" y="857"/>
                  </a:lnTo>
                  <a:lnTo>
                    <a:pt x="163" y="854"/>
                  </a:lnTo>
                  <a:lnTo>
                    <a:pt x="165" y="854"/>
                  </a:lnTo>
                  <a:lnTo>
                    <a:pt x="165" y="852"/>
                  </a:lnTo>
                  <a:lnTo>
                    <a:pt x="165" y="852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5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4"/>
                  </a:lnTo>
                  <a:lnTo>
                    <a:pt x="168" y="857"/>
                  </a:lnTo>
                  <a:lnTo>
                    <a:pt x="168" y="857"/>
                  </a:lnTo>
                  <a:lnTo>
                    <a:pt x="168" y="857"/>
                  </a:lnTo>
                  <a:lnTo>
                    <a:pt x="170" y="857"/>
                  </a:lnTo>
                  <a:lnTo>
                    <a:pt x="170" y="859"/>
                  </a:lnTo>
                  <a:lnTo>
                    <a:pt x="170" y="857"/>
                  </a:lnTo>
                  <a:lnTo>
                    <a:pt x="170" y="857"/>
                  </a:lnTo>
                  <a:lnTo>
                    <a:pt x="170" y="854"/>
                  </a:lnTo>
                  <a:lnTo>
                    <a:pt x="172" y="852"/>
                  </a:lnTo>
                  <a:lnTo>
                    <a:pt x="172" y="849"/>
                  </a:lnTo>
                  <a:lnTo>
                    <a:pt x="170" y="849"/>
                  </a:lnTo>
                  <a:close/>
                  <a:moveTo>
                    <a:pt x="156" y="660"/>
                  </a:move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close/>
                  <a:moveTo>
                    <a:pt x="156" y="660"/>
                  </a:move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close/>
                  <a:moveTo>
                    <a:pt x="156" y="660"/>
                  </a:move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lnTo>
                    <a:pt x="156" y="660"/>
                  </a:lnTo>
                  <a:close/>
                  <a:moveTo>
                    <a:pt x="149" y="873"/>
                  </a:moveTo>
                  <a:lnTo>
                    <a:pt x="149" y="873"/>
                  </a:lnTo>
                  <a:lnTo>
                    <a:pt x="149" y="873"/>
                  </a:lnTo>
                  <a:lnTo>
                    <a:pt x="149" y="875"/>
                  </a:lnTo>
                  <a:lnTo>
                    <a:pt x="151" y="875"/>
                  </a:lnTo>
                  <a:lnTo>
                    <a:pt x="151" y="873"/>
                  </a:lnTo>
                  <a:lnTo>
                    <a:pt x="151" y="873"/>
                  </a:lnTo>
                  <a:lnTo>
                    <a:pt x="149" y="873"/>
                  </a:lnTo>
                  <a:close/>
                  <a:moveTo>
                    <a:pt x="149" y="871"/>
                  </a:moveTo>
                  <a:lnTo>
                    <a:pt x="151" y="871"/>
                  </a:lnTo>
                  <a:lnTo>
                    <a:pt x="151" y="871"/>
                  </a:lnTo>
                  <a:lnTo>
                    <a:pt x="151" y="871"/>
                  </a:lnTo>
                  <a:lnTo>
                    <a:pt x="151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9" y="868"/>
                  </a:lnTo>
                  <a:lnTo>
                    <a:pt x="146" y="868"/>
                  </a:lnTo>
                  <a:lnTo>
                    <a:pt x="149" y="871"/>
                  </a:lnTo>
                  <a:lnTo>
                    <a:pt x="149" y="871"/>
                  </a:lnTo>
                  <a:lnTo>
                    <a:pt x="149" y="871"/>
                  </a:lnTo>
                  <a:close/>
                  <a:moveTo>
                    <a:pt x="149" y="861"/>
                  </a:moveTo>
                  <a:lnTo>
                    <a:pt x="149" y="861"/>
                  </a:lnTo>
                  <a:lnTo>
                    <a:pt x="149" y="861"/>
                  </a:lnTo>
                  <a:lnTo>
                    <a:pt x="149" y="861"/>
                  </a:lnTo>
                  <a:lnTo>
                    <a:pt x="149" y="859"/>
                  </a:lnTo>
                  <a:lnTo>
                    <a:pt x="149" y="859"/>
                  </a:lnTo>
                  <a:lnTo>
                    <a:pt x="149" y="859"/>
                  </a:lnTo>
                  <a:lnTo>
                    <a:pt x="149" y="857"/>
                  </a:lnTo>
                  <a:lnTo>
                    <a:pt x="149" y="857"/>
                  </a:lnTo>
                  <a:lnTo>
                    <a:pt x="146" y="859"/>
                  </a:lnTo>
                  <a:lnTo>
                    <a:pt x="146" y="859"/>
                  </a:lnTo>
                  <a:lnTo>
                    <a:pt x="146" y="861"/>
                  </a:lnTo>
                  <a:lnTo>
                    <a:pt x="144" y="861"/>
                  </a:lnTo>
                  <a:lnTo>
                    <a:pt x="146" y="861"/>
                  </a:lnTo>
                  <a:lnTo>
                    <a:pt x="146" y="861"/>
                  </a:lnTo>
                  <a:lnTo>
                    <a:pt x="146" y="861"/>
                  </a:lnTo>
                  <a:lnTo>
                    <a:pt x="146" y="861"/>
                  </a:lnTo>
                  <a:lnTo>
                    <a:pt x="146" y="861"/>
                  </a:lnTo>
                  <a:lnTo>
                    <a:pt x="149" y="8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8541951A-3291-4D95-852B-EF95029850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822" y="3393885"/>
              <a:ext cx="990127" cy="945810"/>
            </a:xfrm>
            <a:custGeom>
              <a:avLst/>
              <a:gdLst>
                <a:gd name="T0" fmla="*/ 816 w 849"/>
                <a:gd name="T1" fmla="*/ 78 h 811"/>
                <a:gd name="T2" fmla="*/ 793 w 849"/>
                <a:gd name="T3" fmla="*/ 54 h 811"/>
                <a:gd name="T4" fmla="*/ 748 w 849"/>
                <a:gd name="T5" fmla="*/ 5 h 811"/>
                <a:gd name="T6" fmla="*/ 712 w 849"/>
                <a:gd name="T7" fmla="*/ 5 h 811"/>
                <a:gd name="T8" fmla="*/ 639 w 849"/>
                <a:gd name="T9" fmla="*/ 14 h 811"/>
                <a:gd name="T10" fmla="*/ 584 w 849"/>
                <a:gd name="T11" fmla="*/ 33 h 811"/>
                <a:gd name="T12" fmla="*/ 549 w 849"/>
                <a:gd name="T13" fmla="*/ 57 h 811"/>
                <a:gd name="T14" fmla="*/ 558 w 849"/>
                <a:gd name="T15" fmla="*/ 87 h 811"/>
                <a:gd name="T16" fmla="*/ 558 w 849"/>
                <a:gd name="T17" fmla="*/ 132 h 811"/>
                <a:gd name="T18" fmla="*/ 532 w 849"/>
                <a:gd name="T19" fmla="*/ 170 h 811"/>
                <a:gd name="T20" fmla="*/ 492 w 849"/>
                <a:gd name="T21" fmla="*/ 199 h 811"/>
                <a:gd name="T22" fmla="*/ 487 w 849"/>
                <a:gd name="T23" fmla="*/ 225 h 811"/>
                <a:gd name="T24" fmla="*/ 457 w 849"/>
                <a:gd name="T25" fmla="*/ 255 h 811"/>
                <a:gd name="T26" fmla="*/ 440 w 849"/>
                <a:gd name="T27" fmla="*/ 305 h 811"/>
                <a:gd name="T28" fmla="*/ 398 w 849"/>
                <a:gd name="T29" fmla="*/ 333 h 811"/>
                <a:gd name="T30" fmla="*/ 372 w 849"/>
                <a:gd name="T31" fmla="*/ 343 h 811"/>
                <a:gd name="T32" fmla="*/ 341 w 849"/>
                <a:gd name="T33" fmla="*/ 369 h 811"/>
                <a:gd name="T34" fmla="*/ 289 w 849"/>
                <a:gd name="T35" fmla="*/ 386 h 811"/>
                <a:gd name="T36" fmla="*/ 246 w 849"/>
                <a:gd name="T37" fmla="*/ 461 h 811"/>
                <a:gd name="T38" fmla="*/ 97 w 849"/>
                <a:gd name="T39" fmla="*/ 478 h 811"/>
                <a:gd name="T40" fmla="*/ 26 w 849"/>
                <a:gd name="T41" fmla="*/ 483 h 811"/>
                <a:gd name="T42" fmla="*/ 43 w 849"/>
                <a:gd name="T43" fmla="*/ 516 h 811"/>
                <a:gd name="T44" fmla="*/ 104 w 849"/>
                <a:gd name="T45" fmla="*/ 582 h 811"/>
                <a:gd name="T46" fmla="*/ 128 w 849"/>
                <a:gd name="T47" fmla="*/ 608 h 811"/>
                <a:gd name="T48" fmla="*/ 100 w 849"/>
                <a:gd name="T49" fmla="*/ 641 h 811"/>
                <a:gd name="T50" fmla="*/ 74 w 849"/>
                <a:gd name="T51" fmla="*/ 655 h 811"/>
                <a:gd name="T52" fmla="*/ 43 w 849"/>
                <a:gd name="T53" fmla="*/ 700 h 811"/>
                <a:gd name="T54" fmla="*/ 48 w 849"/>
                <a:gd name="T55" fmla="*/ 731 h 811"/>
                <a:gd name="T56" fmla="*/ 78 w 849"/>
                <a:gd name="T57" fmla="*/ 729 h 811"/>
                <a:gd name="T58" fmla="*/ 118 w 849"/>
                <a:gd name="T59" fmla="*/ 722 h 811"/>
                <a:gd name="T60" fmla="*/ 166 w 849"/>
                <a:gd name="T61" fmla="*/ 717 h 811"/>
                <a:gd name="T62" fmla="*/ 171 w 849"/>
                <a:gd name="T63" fmla="*/ 717 h 811"/>
                <a:gd name="T64" fmla="*/ 201 w 849"/>
                <a:gd name="T65" fmla="*/ 724 h 811"/>
                <a:gd name="T66" fmla="*/ 241 w 849"/>
                <a:gd name="T67" fmla="*/ 714 h 811"/>
                <a:gd name="T68" fmla="*/ 291 w 849"/>
                <a:gd name="T69" fmla="*/ 707 h 811"/>
                <a:gd name="T70" fmla="*/ 284 w 849"/>
                <a:gd name="T71" fmla="*/ 700 h 811"/>
                <a:gd name="T72" fmla="*/ 305 w 849"/>
                <a:gd name="T73" fmla="*/ 719 h 811"/>
                <a:gd name="T74" fmla="*/ 322 w 849"/>
                <a:gd name="T75" fmla="*/ 745 h 811"/>
                <a:gd name="T76" fmla="*/ 334 w 849"/>
                <a:gd name="T77" fmla="*/ 757 h 811"/>
                <a:gd name="T78" fmla="*/ 338 w 849"/>
                <a:gd name="T79" fmla="*/ 778 h 811"/>
                <a:gd name="T80" fmla="*/ 348 w 849"/>
                <a:gd name="T81" fmla="*/ 800 h 811"/>
                <a:gd name="T82" fmla="*/ 357 w 849"/>
                <a:gd name="T83" fmla="*/ 804 h 811"/>
                <a:gd name="T84" fmla="*/ 376 w 849"/>
                <a:gd name="T85" fmla="*/ 804 h 811"/>
                <a:gd name="T86" fmla="*/ 383 w 849"/>
                <a:gd name="T87" fmla="*/ 811 h 811"/>
                <a:gd name="T88" fmla="*/ 390 w 849"/>
                <a:gd name="T89" fmla="*/ 797 h 811"/>
                <a:gd name="T90" fmla="*/ 426 w 849"/>
                <a:gd name="T91" fmla="*/ 778 h 811"/>
                <a:gd name="T92" fmla="*/ 511 w 849"/>
                <a:gd name="T93" fmla="*/ 771 h 811"/>
                <a:gd name="T94" fmla="*/ 530 w 849"/>
                <a:gd name="T95" fmla="*/ 767 h 811"/>
                <a:gd name="T96" fmla="*/ 513 w 849"/>
                <a:gd name="T97" fmla="*/ 696 h 811"/>
                <a:gd name="T98" fmla="*/ 471 w 849"/>
                <a:gd name="T99" fmla="*/ 643 h 811"/>
                <a:gd name="T100" fmla="*/ 513 w 849"/>
                <a:gd name="T101" fmla="*/ 565 h 811"/>
                <a:gd name="T102" fmla="*/ 625 w 849"/>
                <a:gd name="T103" fmla="*/ 504 h 811"/>
                <a:gd name="T104" fmla="*/ 686 w 849"/>
                <a:gd name="T105" fmla="*/ 416 h 811"/>
                <a:gd name="T106" fmla="*/ 705 w 849"/>
                <a:gd name="T107" fmla="*/ 388 h 811"/>
                <a:gd name="T108" fmla="*/ 717 w 849"/>
                <a:gd name="T109" fmla="*/ 364 h 811"/>
                <a:gd name="T110" fmla="*/ 733 w 849"/>
                <a:gd name="T111" fmla="*/ 319 h 811"/>
                <a:gd name="T112" fmla="*/ 759 w 849"/>
                <a:gd name="T113" fmla="*/ 300 h 811"/>
                <a:gd name="T114" fmla="*/ 722 w 849"/>
                <a:gd name="T115" fmla="*/ 274 h 811"/>
                <a:gd name="T116" fmla="*/ 693 w 849"/>
                <a:gd name="T117" fmla="*/ 241 h 811"/>
                <a:gd name="T118" fmla="*/ 686 w 849"/>
                <a:gd name="T119" fmla="*/ 196 h 811"/>
                <a:gd name="T120" fmla="*/ 686 w 849"/>
                <a:gd name="T121" fmla="*/ 154 h 811"/>
                <a:gd name="T122" fmla="*/ 797 w 849"/>
                <a:gd name="T123" fmla="*/ 15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9" h="811">
                  <a:moveTo>
                    <a:pt x="348" y="793"/>
                  </a:move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6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3"/>
                  </a:lnTo>
                  <a:lnTo>
                    <a:pt x="346" y="793"/>
                  </a:lnTo>
                  <a:lnTo>
                    <a:pt x="346" y="793"/>
                  </a:lnTo>
                  <a:lnTo>
                    <a:pt x="348" y="793"/>
                  </a:lnTo>
                  <a:lnTo>
                    <a:pt x="348" y="793"/>
                  </a:lnTo>
                  <a:close/>
                  <a:moveTo>
                    <a:pt x="849" y="125"/>
                  </a:moveTo>
                  <a:lnTo>
                    <a:pt x="842" y="109"/>
                  </a:lnTo>
                  <a:lnTo>
                    <a:pt x="835" y="92"/>
                  </a:lnTo>
                  <a:lnTo>
                    <a:pt x="833" y="92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0" y="90"/>
                  </a:lnTo>
                  <a:lnTo>
                    <a:pt x="830" y="87"/>
                  </a:lnTo>
                  <a:lnTo>
                    <a:pt x="826" y="85"/>
                  </a:lnTo>
                  <a:lnTo>
                    <a:pt x="823" y="85"/>
                  </a:lnTo>
                  <a:lnTo>
                    <a:pt x="823" y="83"/>
                  </a:lnTo>
                  <a:lnTo>
                    <a:pt x="823" y="78"/>
                  </a:lnTo>
                  <a:lnTo>
                    <a:pt x="823" y="76"/>
                  </a:lnTo>
                  <a:lnTo>
                    <a:pt x="821" y="76"/>
                  </a:lnTo>
                  <a:lnTo>
                    <a:pt x="821" y="78"/>
                  </a:lnTo>
                  <a:lnTo>
                    <a:pt x="819" y="78"/>
                  </a:lnTo>
                  <a:lnTo>
                    <a:pt x="819" y="78"/>
                  </a:lnTo>
                  <a:lnTo>
                    <a:pt x="816" y="78"/>
                  </a:lnTo>
                  <a:lnTo>
                    <a:pt x="816" y="78"/>
                  </a:lnTo>
                  <a:lnTo>
                    <a:pt x="816" y="78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1" y="80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7" y="80"/>
                  </a:lnTo>
                  <a:lnTo>
                    <a:pt x="807" y="80"/>
                  </a:lnTo>
                  <a:lnTo>
                    <a:pt x="804" y="83"/>
                  </a:lnTo>
                  <a:lnTo>
                    <a:pt x="802" y="83"/>
                  </a:lnTo>
                  <a:lnTo>
                    <a:pt x="802" y="80"/>
                  </a:lnTo>
                  <a:lnTo>
                    <a:pt x="800" y="78"/>
                  </a:lnTo>
                  <a:lnTo>
                    <a:pt x="800" y="76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797" y="71"/>
                  </a:lnTo>
                  <a:lnTo>
                    <a:pt x="793" y="68"/>
                  </a:lnTo>
                  <a:lnTo>
                    <a:pt x="793" y="68"/>
                  </a:lnTo>
                  <a:lnTo>
                    <a:pt x="790" y="66"/>
                  </a:lnTo>
                  <a:lnTo>
                    <a:pt x="788" y="66"/>
                  </a:lnTo>
                  <a:lnTo>
                    <a:pt x="788" y="64"/>
                  </a:lnTo>
                  <a:lnTo>
                    <a:pt x="788" y="61"/>
                  </a:lnTo>
                  <a:lnTo>
                    <a:pt x="790" y="61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7"/>
                  </a:lnTo>
                  <a:lnTo>
                    <a:pt x="793" y="57"/>
                  </a:lnTo>
                  <a:lnTo>
                    <a:pt x="793" y="54"/>
                  </a:lnTo>
                  <a:lnTo>
                    <a:pt x="795" y="54"/>
                  </a:lnTo>
                  <a:lnTo>
                    <a:pt x="795" y="54"/>
                  </a:lnTo>
                  <a:lnTo>
                    <a:pt x="795" y="54"/>
                  </a:lnTo>
                  <a:lnTo>
                    <a:pt x="795" y="52"/>
                  </a:lnTo>
                  <a:lnTo>
                    <a:pt x="793" y="49"/>
                  </a:lnTo>
                  <a:lnTo>
                    <a:pt x="793" y="49"/>
                  </a:lnTo>
                  <a:lnTo>
                    <a:pt x="793" y="47"/>
                  </a:lnTo>
                  <a:lnTo>
                    <a:pt x="793" y="42"/>
                  </a:lnTo>
                  <a:lnTo>
                    <a:pt x="793" y="40"/>
                  </a:lnTo>
                  <a:lnTo>
                    <a:pt x="793" y="40"/>
                  </a:lnTo>
                  <a:lnTo>
                    <a:pt x="793" y="40"/>
                  </a:lnTo>
                  <a:lnTo>
                    <a:pt x="788" y="28"/>
                  </a:lnTo>
                  <a:lnTo>
                    <a:pt x="785" y="28"/>
                  </a:lnTo>
                  <a:lnTo>
                    <a:pt x="783" y="26"/>
                  </a:lnTo>
                  <a:lnTo>
                    <a:pt x="781" y="23"/>
                  </a:lnTo>
                  <a:lnTo>
                    <a:pt x="776" y="21"/>
                  </a:lnTo>
                  <a:lnTo>
                    <a:pt x="771" y="19"/>
                  </a:lnTo>
                  <a:lnTo>
                    <a:pt x="769" y="21"/>
                  </a:lnTo>
                  <a:lnTo>
                    <a:pt x="769" y="21"/>
                  </a:lnTo>
                  <a:lnTo>
                    <a:pt x="767" y="21"/>
                  </a:lnTo>
                  <a:lnTo>
                    <a:pt x="767" y="23"/>
                  </a:lnTo>
                  <a:lnTo>
                    <a:pt x="764" y="23"/>
                  </a:lnTo>
                  <a:lnTo>
                    <a:pt x="764" y="21"/>
                  </a:lnTo>
                  <a:lnTo>
                    <a:pt x="762" y="19"/>
                  </a:lnTo>
                  <a:lnTo>
                    <a:pt x="762" y="16"/>
                  </a:lnTo>
                  <a:lnTo>
                    <a:pt x="762" y="14"/>
                  </a:lnTo>
                  <a:lnTo>
                    <a:pt x="762" y="12"/>
                  </a:lnTo>
                  <a:lnTo>
                    <a:pt x="759" y="9"/>
                  </a:lnTo>
                  <a:lnTo>
                    <a:pt x="757" y="9"/>
                  </a:lnTo>
                  <a:lnTo>
                    <a:pt x="752" y="7"/>
                  </a:lnTo>
                  <a:lnTo>
                    <a:pt x="750" y="7"/>
                  </a:lnTo>
                  <a:lnTo>
                    <a:pt x="748" y="5"/>
                  </a:lnTo>
                  <a:lnTo>
                    <a:pt x="748" y="5"/>
                  </a:lnTo>
                  <a:lnTo>
                    <a:pt x="748" y="5"/>
                  </a:lnTo>
                  <a:lnTo>
                    <a:pt x="743" y="5"/>
                  </a:lnTo>
                  <a:lnTo>
                    <a:pt x="741" y="5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36" y="7"/>
                  </a:lnTo>
                  <a:lnTo>
                    <a:pt x="736" y="7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3" y="7"/>
                  </a:lnTo>
                  <a:lnTo>
                    <a:pt x="733" y="7"/>
                  </a:lnTo>
                  <a:lnTo>
                    <a:pt x="733" y="5"/>
                  </a:lnTo>
                  <a:lnTo>
                    <a:pt x="733" y="5"/>
                  </a:lnTo>
                  <a:lnTo>
                    <a:pt x="731" y="2"/>
                  </a:lnTo>
                  <a:lnTo>
                    <a:pt x="726" y="2"/>
                  </a:lnTo>
                  <a:lnTo>
                    <a:pt x="726" y="2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2" y="2"/>
                  </a:lnTo>
                  <a:lnTo>
                    <a:pt x="719" y="2"/>
                  </a:lnTo>
                  <a:lnTo>
                    <a:pt x="717" y="2"/>
                  </a:lnTo>
                  <a:lnTo>
                    <a:pt x="717" y="2"/>
                  </a:lnTo>
                  <a:lnTo>
                    <a:pt x="717" y="5"/>
                  </a:lnTo>
                  <a:lnTo>
                    <a:pt x="717" y="5"/>
                  </a:lnTo>
                  <a:lnTo>
                    <a:pt x="717" y="5"/>
                  </a:lnTo>
                  <a:lnTo>
                    <a:pt x="717" y="7"/>
                  </a:lnTo>
                  <a:lnTo>
                    <a:pt x="717" y="7"/>
                  </a:lnTo>
                  <a:lnTo>
                    <a:pt x="715" y="7"/>
                  </a:lnTo>
                  <a:lnTo>
                    <a:pt x="715" y="5"/>
                  </a:lnTo>
                  <a:lnTo>
                    <a:pt x="715" y="5"/>
                  </a:lnTo>
                  <a:lnTo>
                    <a:pt x="715" y="5"/>
                  </a:lnTo>
                  <a:lnTo>
                    <a:pt x="712" y="5"/>
                  </a:lnTo>
                  <a:lnTo>
                    <a:pt x="712" y="5"/>
                  </a:lnTo>
                  <a:lnTo>
                    <a:pt x="710" y="5"/>
                  </a:lnTo>
                  <a:lnTo>
                    <a:pt x="707" y="7"/>
                  </a:lnTo>
                  <a:lnTo>
                    <a:pt x="705" y="9"/>
                  </a:lnTo>
                  <a:lnTo>
                    <a:pt x="703" y="12"/>
                  </a:lnTo>
                  <a:lnTo>
                    <a:pt x="700" y="12"/>
                  </a:lnTo>
                  <a:lnTo>
                    <a:pt x="698" y="12"/>
                  </a:lnTo>
                  <a:lnTo>
                    <a:pt x="696" y="12"/>
                  </a:lnTo>
                  <a:lnTo>
                    <a:pt x="696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3" y="16"/>
                  </a:lnTo>
                  <a:lnTo>
                    <a:pt x="691" y="16"/>
                  </a:lnTo>
                  <a:lnTo>
                    <a:pt x="688" y="16"/>
                  </a:lnTo>
                  <a:lnTo>
                    <a:pt x="688" y="16"/>
                  </a:lnTo>
                  <a:lnTo>
                    <a:pt x="686" y="16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77" y="12"/>
                  </a:lnTo>
                  <a:lnTo>
                    <a:pt x="674" y="12"/>
                  </a:lnTo>
                  <a:lnTo>
                    <a:pt x="674" y="12"/>
                  </a:lnTo>
                  <a:lnTo>
                    <a:pt x="674" y="12"/>
                  </a:lnTo>
                  <a:lnTo>
                    <a:pt x="670" y="12"/>
                  </a:lnTo>
                  <a:lnTo>
                    <a:pt x="662" y="12"/>
                  </a:lnTo>
                  <a:lnTo>
                    <a:pt x="662" y="12"/>
                  </a:lnTo>
                  <a:lnTo>
                    <a:pt x="660" y="12"/>
                  </a:lnTo>
                  <a:lnTo>
                    <a:pt x="658" y="12"/>
                  </a:lnTo>
                  <a:lnTo>
                    <a:pt x="655" y="12"/>
                  </a:lnTo>
                  <a:lnTo>
                    <a:pt x="651" y="14"/>
                  </a:lnTo>
                  <a:lnTo>
                    <a:pt x="651" y="14"/>
                  </a:lnTo>
                  <a:lnTo>
                    <a:pt x="651" y="14"/>
                  </a:lnTo>
                  <a:lnTo>
                    <a:pt x="648" y="12"/>
                  </a:lnTo>
                  <a:lnTo>
                    <a:pt x="646" y="12"/>
                  </a:lnTo>
                  <a:lnTo>
                    <a:pt x="639" y="14"/>
                  </a:lnTo>
                  <a:lnTo>
                    <a:pt x="639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34" y="14"/>
                  </a:lnTo>
                  <a:lnTo>
                    <a:pt x="632" y="14"/>
                  </a:lnTo>
                  <a:lnTo>
                    <a:pt x="632" y="14"/>
                  </a:lnTo>
                  <a:lnTo>
                    <a:pt x="629" y="16"/>
                  </a:lnTo>
                  <a:lnTo>
                    <a:pt x="625" y="16"/>
                  </a:lnTo>
                  <a:lnTo>
                    <a:pt x="620" y="14"/>
                  </a:lnTo>
                  <a:lnTo>
                    <a:pt x="618" y="16"/>
                  </a:lnTo>
                  <a:lnTo>
                    <a:pt x="615" y="16"/>
                  </a:lnTo>
                  <a:lnTo>
                    <a:pt x="613" y="16"/>
                  </a:lnTo>
                  <a:lnTo>
                    <a:pt x="608" y="21"/>
                  </a:lnTo>
                  <a:lnTo>
                    <a:pt x="608" y="21"/>
                  </a:lnTo>
                  <a:lnTo>
                    <a:pt x="606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596" y="21"/>
                  </a:lnTo>
                  <a:lnTo>
                    <a:pt x="594" y="23"/>
                  </a:lnTo>
                  <a:lnTo>
                    <a:pt x="592" y="23"/>
                  </a:lnTo>
                  <a:lnTo>
                    <a:pt x="592" y="23"/>
                  </a:lnTo>
                  <a:lnTo>
                    <a:pt x="594" y="26"/>
                  </a:lnTo>
                  <a:lnTo>
                    <a:pt x="594" y="26"/>
                  </a:lnTo>
                  <a:lnTo>
                    <a:pt x="592" y="28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87" y="28"/>
                  </a:lnTo>
                  <a:lnTo>
                    <a:pt x="587" y="28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4" y="33"/>
                  </a:lnTo>
                  <a:lnTo>
                    <a:pt x="584" y="33"/>
                  </a:lnTo>
                  <a:lnTo>
                    <a:pt x="582" y="33"/>
                  </a:lnTo>
                  <a:lnTo>
                    <a:pt x="580" y="35"/>
                  </a:lnTo>
                  <a:lnTo>
                    <a:pt x="580" y="35"/>
                  </a:lnTo>
                  <a:lnTo>
                    <a:pt x="580" y="35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5" y="38"/>
                  </a:lnTo>
                  <a:lnTo>
                    <a:pt x="573" y="38"/>
                  </a:lnTo>
                  <a:lnTo>
                    <a:pt x="573" y="40"/>
                  </a:lnTo>
                  <a:lnTo>
                    <a:pt x="573" y="42"/>
                  </a:lnTo>
                  <a:lnTo>
                    <a:pt x="575" y="42"/>
                  </a:lnTo>
                  <a:lnTo>
                    <a:pt x="573" y="42"/>
                  </a:lnTo>
                  <a:lnTo>
                    <a:pt x="573" y="45"/>
                  </a:lnTo>
                  <a:lnTo>
                    <a:pt x="573" y="45"/>
                  </a:lnTo>
                  <a:lnTo>
                    <a:pt x="570" y="45"/>
                  </a:lnTo>
                  <a:lnTo>
                    <a:pt x="570" y="42"/>
                  </a:lnTo>
                  <a:lnTo>
                    <a:pt x="566" y="40"/>
                  </a:lnTo>
                  <a:lnTo>
                    <a:pt x="566" y="40"/>
                  </a:lnTo>
                  <a:lnTo>
                    <a:pt x="563" y="40"/>
                  </a:lnTo>
                  <a:lnTo>
                    <a:pt x="563" y="40"/>
                  </a:lnTo>
                  <a:lnTo>
                    <a:pt x="563" y="42"/>
                  </a:lnTo>
                  <a:lnTo>
                    <a:pt x="563" y="42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1" y="47"/>
                  </a:lnTo>
                  <a:lnTo>
                    <a:pt x="561" y="47"/>
                  </a:lnTo>
                  <a:lnTo>
                    <a:pt x="561" y="47"/>
                  </a:lnTo>
                  <a:lnTo>
                    <a:pt x="561" y="49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4" y="54"/>
                  </a:lnTo>
                  <a:lnTo>
                    <a:pt x="551" y="54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59"/>
                  </a:lnTo>
                  <a:lnTo>
                    <a:pt x="549" y="59"/>
                  </a:lnTo>
                  <a:lnTo>
                    <a:pt x="547" y="59"/>
                  </a:lnTo>
                  <a:lnTo>
                    <a:pt x="547" y="59"/>
                  </a:lnTo>
                  <a:lnTo>
                    <a:pt x="544" y="61"/>
                  </a:lnTo>
                  <a:lnTo>
                    <a:pt x="544" y="61"/>
                  </a:lnTo>
                  <a:lnTo>
                    <a:pt x="544" y="64"/>
                  </a:lnTo>
                  <a:lnTo>
                    <a:pt x="544" y="64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8"/>
                  </a:lnTo>
                  <a:lnTo>
                    <a:pt x="542" y="68"/>
                  </a:lnTo>
                  <a:lnTo>
                    <a:pt x="544" y="68"/>
                  </a:lnTo>
                  <a:lnTo>
                    <a:pt x="544" y="68"/>
                  </a:lnTo>
                  <a:lnTo>
                    <a:pt x="547" y="71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1" y="76"/>
                  </a:lnTo>
                  <a:lnTo>
                    <a:pt x="551" y="76"/>
                  </a:lnTo>
                  <a:lnTo>
                    <a:pt x="554" y="78"/>
                  </a:lnTo>
                  <a:lnTo>
                    <a:pt x="554" y="80"/>
                  </a:lnTo>
                  <a:lnTo>
                    <a:pt x="556" y="83"/>
                  </a:lnTo>
                  <a:lnTo>
                    <a:pt x="556" y="83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90"/>
                  </a:lnTo>
                  <a:lnTo>
                    <a:pt x="558" y="90"/>
                  </a:lnTo>
                  <a:lnTo>
                    <a:pt x="558" y="92"/>
                  </a:lnTo>
                  <a:lnTo>
                    <a:pt x="558" y="92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63" y="97"/>
                  </a:lnTo>
                  <a:lnTo>
                    <a:pt x="563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63" y="102"/>
                  </a:lnTo>
                  <a:lnTo>
                    <a:pt x="563" y="102"/>
                  </a:lnTo>
                  <a:lnTo>
                    <a:pt x="563" y="104"/>
                  </a:lnTo>
                  <a:lnTo>
                    <a:pt x="563" y="104"/>
                  </a:lnTo>
                  <a:lnTo>
                    <a:pt x="563" y="104"/>
                  </a:lnTo>
                  <a:lnTo>
                    <a:pt x="566" y="104"/>
                  </a:lnTo>
                  <a:lnTo>
                    <a:pt x="566" y="106"/>
                  </a:lnTo>
                  <a:lnTo>
                    <a:pt x="566" y="106"/>
                  </a:lnTo>
                  <a:lnTo>
                    <a:pt x="563" y="109"/>
                  </a:lnTo>
                  <a:lnTo>
                    <a:pt x="561" y="111"/>
                  </a:lnTo>
                  <a:lnTo>
                    <a:pt x="561" y="113"/>
                  </a:lnTo>
                  <a:lnTo>
                    <a:pt x="561" y="113"/>
                  </a:lnTo>
                  <a:lnTo>
                    <a:pt x="561" y="116"/>
                  </a:lnTo>
                  <a:lnTo>
                    <a:pt x="563" y="118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123"/>
                  </a:lnTo>
                  <a:lnTo>
                    <a:pt x="563" y="125"/>
                  </a:lnTo>
                  <a:lnTo>
                    <a:pt x="561" y="128"/>
                  </a:lnTo>
                  <a:lnTo>
                    <a:pt x="558" y="128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49" y="139"/>
                  </a:lnTo>
                  <a:lnTo>
                    <a:pt x="547" y="142"/>
                  </a:lnTo>
                  <a:lnTo>
                    <a:pt x="547" y="144"/>
                  </a:lnTo>
                  <a:lnTo>
                    <a:pt x="547" y="144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539" y="151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5" y="156"/>
                  </a:lnTo>
                  <a:lnTo>
                    <a:pt x="537" y="156"/>
                  </a:lnTo>
                  <a:lnTo>
                    <a:pt x="537" y="158"/>
                  </a:lnTo>
                  <a:lnTo>
                    <a:pt x="537" y="161"/>
                  </a:lnTo>
                  <a:lnTo>
                    <a:pt x="535" y="161"/>
                  </a:lnTo>
                  <a:lnTo>
                    <a:pt x="535" y="161"/>
                  </a:lnTo>
                  <a:lnTo>
                    <a:pt x="532" y="161"/>
                  </a:lnTo>
                  <a:lnTo>
                    <a:pt x="532" y="161"/>
                  </a:lnTo>
                  <a:lnTo>
                    <a:pt x="532" y="161"/>
                  </a:lnTo>
                  <a:lnTo>
                    <a:pt x="530" y="161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30" y="165"/>
                  </a:lnTo>
                  <a:lnTo>
                    <a:pt x="530" y="168"/>
                  </a:lnTo>
                  <a:lnTo>
                    <a:pt x="532" y="168"/>
                  </a:lnTo>
                  <a:lnTo>
                    <a:pt x="532" y="170"/>
                  </a:lnTo>
                  <a:lnTo>
                    <a:pt x="535" y="173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7" y="180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37" y="184"/>
                  </a:lnTo>
                  <a:lnTo>
                    <a:pt x="537" y="187"/>
                  </a:lnTo>
                  <a:lnTo>
                    <a:pt x="537" y="187"/>
                  </a:lnTo>
                  <a:lnTo>
                    <a:pt x="537" y="189"/>
                  </a:lnTo>
                  <a:lnTo>
                    <a:pt x="535" y="189"/>
                  </a:lnTo>
                  <a:lnTo>
                    <a:pt x="535" y="191"/>
                  </a:lnTo>
                  <a:lnTo>
                    <a:pt x="535" y="191"/>
                  </a:lnTo>
                  <a:lnTo>
                    <a:pt x="535" y="194"/>
                  </a:lnTo>
                  <a:lnTo>
                    <a:pt x="535" y="194"/>
                  </a:lnTo>
                  <a:lnTo>
                    <a:pt x="532" y="194"/>
                  </a:lnTo>
                  <a:lnTo>
                    <a:pt x="530" y="194"/>
                  </a:lnTo>
                  <a:lnTo>
                    <a:pt x="530" y="196"/>
                  </a:lnTo>
                  <a:lnTo>
                    <a:pt x="530" y="196"/>
                  </a:lnTo>
                  <a:lnTo>
                    <a:pt x="530" y="196"/>
                  </a:lnTo>
                  <a:lnTo>
                    <a:pt x="528" y="196"/>
                  </a:lnTo>
                  <a:lnTo>
                    <a:pt x="528" y="196"/>
                  </a:lnTo>
                  <a:lnTo>
                    <a:pt x="525" y="196"/>
                  </a:lnTo>
                  <a:lnTo>
                    <a:pt x="525" y="196"/>
                  </a:lnTo>
                  <a:lnTo>
                    <a:pt x="525" y="199"/>
                  </a:lnTo>
                  <a:lnTo>
                    <a:pt x="521" y="199"/>
                  </a:lnTo>
                  <a:lnTo>
                    <a:pt x="513" y="199"/>
                  </a:lnTo>
                  <a:lnTo>
                    <a:pt x="506" y="201"/>
                  </a:lnTo>
                  <a:lnTo>
                    <a:pt x="506" y="201"/>
                  </a:lnTo>
                  <a:lnTo>
                    <a:pt x="502" y="199"/>
                  </a:lnTo>
                  <a:lnTo>
                    <a:pt x="497" y="199"/>
                  </a:lnTo>
                  <a:lnTo>
                    <a:pt x="497" y="199"/>
                  </a:lnTo>
                  <a:lnTo>
                    <a:pt x="495" y="199"/>
                  </a:lnTo>
                  <a:lnTo>
                    <a:pt x="492" y="199"/>
                  </a:lnTo>
                  <a:lnTo>
                    <a:pt x="480" y="194"/>
                  </a:lnTo>
                  <a:lnTo>
                    <a:pt x="478" y="194"/>
                  </a:lnTo>
                  <a:lnTo>
                    <a:pt x="476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3" y="196"/>
                  </a:lnTo>
                  <a:lnTo>
                    <a:pt x="473" y="196"/>
                  </a:lnTo>
                  <a:lnTo>
                    <a:pt x="473" y="199"/>
                  </a:lnTo>
                  <a:lnTo>
                    <a:pt x="473" y="199"/>
                  </a:lnTo>
                  <a:lnTo>
                    <a:pt x="471" y="201"/>
                  </a:lnTo>
                  <a:lnTo>
                    <a:pt x="471" y="201"/>
                  </a:lnTo>
                  <a:lnTo>
                    <a:pt x="473" y="203"/>
                  </a:lnTo>
                  <a:lnTo>
                    <a:pt x="473" y="203"/>
                  </a:lnTo>
                  <a:lnTo>
                    <a:pt x="476" y="206"/>
                  </a:lnTo>
                  <a:lnTo>
                    <a:pt x="476" y="206"/>
                  </a:lnTo>
                  <a:lnTo>
                    <a:pt x="476" y="208"/>
                  </a:lnTo>
                  <a:lnTo>
                    <a:pt x="478" y="210"/>
                  </a:lnTo>
                  <a:lnTo>
                    <a:pt x="478" y="210"/>
                  </a:lnTo>
                  <a:lnTo>
                    <a:pt x="478" y="213"/>
                  </a:lnTo>
                  <a:lnTo>
                    <a:pt x="478" y="213"/>
                  </a:lnTo>
                  <a:lnTo>
                    <a:pt x="480" y="213"/>
                  </a:lnTo>
                  <a:lnTo>
                    <a:pt x="480" y="213"/>
                  </a:lnTo>
                  <a:lnTo>
                    <a:pt x="483" y="213"/>
                  </a:lnTo>
                  <a:lnTo>
                    <a:pt x="485" y="213"/>
                  </a:lnTo>
                  <a:lnTo>
                    <a:pt x="485" y="215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87" y="225"/>
                  </a:lnTo>
                  <a:lnTo>
                    <a:pt x="487" y="227"/>
                  </a:lnTo>
                  <a:lnTo>
                    <a:pt x="487" y="227"/>
                  </a:lnTo>
                  <a:lnTo>
                    <a:pt x="487" y="229"/>
                  </a:lnTo>
                  <a:lnTo>
                    <a:pt x="490" y="229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5" y="234"/>
                  </a:lnTo>
                  <a:lnTo>
                    <a:pt x="497" y="236"/>
                  </a:lnTo>
                  <a:lnTo>
                    <a:pt x="495" y="239"/>
                  </a:lnTo>
                  <a:lnTo>
                    <a:pt x="487" y="246"/>
                  </a:lnTo>
                  <a:lnTo>
                    <a:pt x="485" y="248"/>
                  </a:lnTo>
                  <a:lnTo>
                    <a:pt x="485" y="246"/>
                  </a:lnTo>
                  <a:lnTo>
                    <a:pt x="483" y="246"/>
                  </a:lnTo>
                  <a:lnTo>
                    <a:pt x="483" y="246"/>
                  </a:lnTo>
                  <a:lnTo>
                    <a:pt x="480" y="251"/>
                  </a:lnTo>
                  <a:lnTo>
                    <a:pt x="480" y="251"/>
                  </a:lnTo>
                  <a:lnTo>
                    <a:pt x="480" y="251"/>
                  </a:lnTo>
                  <a:lnTo>
                    <a:pt x="478" y="251"/>
                  </a:lnTo>
                  <a:lnTo>
                    <a:pt x="478" y="251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69" y="251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7" y="255"/>
                  </a:lnTo>
                  <a:lnTo>
                    <a:pt x="454" y="255"/>
                  </a:lnTo>
                  <a:lnTo>
                    <a:pt x="454" y="258"/>
                  </a:lnTo>
                  <a:lnTo>
                    <a:pt x="452" y="258"/>
                  </a:lnTo>
                  <a:lnTo>
                    <a:pt x="452" y="260"/>
                  </a:lnTo>
                  <a:lnTo>
                    <a:pt x="452" y="265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70"/>
                  </a:lnTo>
                  <a:lnTo>
                    <a:pt x="450" y="272"/>
                  </a:lnTo>
                  <a:lnTo>
                    <a:pt x="447" y="272"/>
                  </a:lnTo>
                  <a:lnTo>
                    <a:pt x="447" y="272"/>
                  </a:lnTo>
                  <a:lnTo>
                    <a:pt x="447" y="274"/>
                  </a:lnTo>
                  <a:lnTo>
                    <a:pt x="447" y="274"/>
                  </a:lnTo>
                  <a:lnTo>
                    <a:pt x="447" y="274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9"/>
                  </a:lnTo>
                  <a:lnTo>
                    <a:pt x="450" y="281"/>
                  </a:lnTo>
                  <a:lnTo>
                    <a:pt x="450" y="281"/>
                  </a:lnTo>
                  <a:lnTo>
                    <a:pt x="447" y="286"/>
                  </a:lnTo>
                  <a:lnTo>
                    <a:pt x="445" y="286"/>
                  </a:lnTo>
                  <a:lnTo>
                    <a:pt x="443" y="286"/>
                  </a:lnTo>
                  <a:lnTo>
                    <a:pt x="443" y="288"/>
                  </a:lnTo>
                  <a:lnTo>
                    <a:pt x="440" y="291"/>
                  </a:lnTo>
                  <a:lnTo>
                    <a:pt x="440" y="293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3" y="300"/>
                  </a:lnTo>
                  <a:lnTo>
                    <a:pt x="443" y="303"/>
                  </a:lnTo>
                  <a:lnTo>
                    <a:pt x="443" y="303"/>
                  </a:lnTo>
                  <a:lnTo>
                    <a:pt x="440" y="305"/>
                  </a:lnTo>
                  <a:lnTo>
                    <a:pt x="440" y="310"/>
                  </a:lnTo>
                  <a:lnTo>
                    <a:pt x="440" y="312"/>
                  </a:lnTo>
                  <a:lnTo>
                    <a:pt x="440" y="312"/>
                  </a:lnTo>
                  <a:lnTo>
                    <a:pt x="443" y="319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0" y="326"/>
                  </a:lnTo>
                  <a:lnTo>
                    <a:pt x="440" y="329"/>
                  </a:lnTo>
                  <a:lnTo>
                    <a:pt x="433" y="336"/>
                  </a:lnTo>
                  <a:lnTo>
                    <a:pt x="433" y="338"/>
                  </a:lnTo>
                  <a:lnTo>
                    <a:pt x="433" y="338"/>
                  </a:lnTo>
                  <a:lnTo>
                    <a:pt x="431" y="338"/>
                  </a:lnTo>
                  <a:lnTo>
                    <a:pt x="431" y="341"/>
                  </a:lnTo>
                  <a:lnTo>
                    <a:pt x="428" y="343"/>
                  </a:lnTo>
                  <a:lnTo>
                    <a:pt x="426" y="343"/>
                  </a:lnTo>
                  <a:lnTo>
                    <a:pt x="424" y="343"/>
                  </a:lnTo>
                  <a:lnTo>
                    <a:pt x="424" y="343"/>
                  </a:lnTo>
                  <a:lnTo>
                    <a:pt x="419" y="345"/>
                  </a:lnTo>
                  <a:lnTo>
                    <a:pt x="416" y="345"/>
                  </a:lnTo>
                  <a:lnTo>
                    <a:pt x="416" y="343"/>
                  </a:lnTo>
                  <a:lnTo>
                    <a:pt x="414" y="341"/>
                  </a:lnTo>
                  <a:lnTo>
                    <a:pt x="412" y="338"/>
                  </a:lnTo>
                  <a:lnTo>
                    <a:pt x="412" y="338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3"/>
                  </a:lnTo>
                  <a:lnTo>
                    <a:pt x="407" y="333"/>
                  </a:lnTo>
                  <a:lnTo>
                    <a:pt x="405" y="331"/>
                  </a:lnTo>
                  <a:lnTo>
                    <a:pt x="402" y="331"/>
                  </a:lnTo>
                  <a:lnTo>
                    <a:pt x="402" y="331"/>
                  </a:lnTo>
                  <a:lnTo>
                    <a:pt x="400" y="331"/>
                  </a:lnTo>
                  <a:lnTo>
                    <a:pt x="398" y="333"/>
                  </a:lnTo>
                  <a:lnTo>
                    <a:pt x="398" y="333"/>
                  </a:lnTo>
                  <a:lnTo>
                    <a:pt x="398" y="333"/>
                  </a:lnTo>
                  <a:lnTo>
                    <a:pt x="398" y="336"/>
                  </a:lnTo>
                  <a:lnTo>
                    <a:pt x="400" y="336"/>
                  </a:lnTo>
                  <a:lnTo>
                    <a:pt x="402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2" y="336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400" y="338"/>
                  </a:lnTo>
                  <a:lnTo>
                    <a:pt x="393" y="336"/>
                  </a:lnTo>
                  <a:lnTo>
                    <a:pt x="393" y="336"/>
                  </a:lnTo>
                  <a:lnTo>
                    <a:pt x="390" y="336"/>
                  </a:lnTo>
                  <a:lnTo>
                    <a:pt x="388" y="336"/>
                  </a:lnTo>
                  <a:lnTo>
                    <a:pt x="388" y="333"/>
                  </a:lnTo>
                  <a:lnTo>
                    <a:pt x="388" y="333"/>
                  </a:lnTo>
                  <a:lnTo>
                    <a:pt x="386" y="333"/>
                  </a:lnTo>
                  <a:lnTo>
                    <a:pt x="386" y="331"/>
                  </a:lnTo>
                  <a:lnTo>
                    <a:pt x="383" y="331"/>
                  </a:lnTo>
                  <a:lnTo>
                    <a:pt x="383" y="331"/>
                  </a:lnTo>
                  <a:lnTo>
                    <a:pt x="381" y="333"/>
                  </a:lnTo>
                  <a:lnTo>
                    <a:pt x="381" y="336"/>
                  </a:lnTo>
                  <a:lnTo>
                    <a:pt x="381" y="336"/>
                  </a:lnTo>
                  <a:lnTo>
                    <a:pt x="381" y="336"/>
                  </a:lnTo>
                  <a:lnTo>
                    <a:pt x="379" y="338"/>
                  </a:lnTo>
                  <a:lnTo>
                    <a:pt x="379" y="338"/>
                  </a:lnTo>
                  <a:lnTo>
                    <a:pt x="379" y="341"/>
                  </a:lnTo>
                  <a:lnTo>
                    <a:pt x="379" y="341"/>
                  </a:lnTo>
                  <a:lnTo>
                    <a:pt x="374" y="341"/>
                  </a:lnTo>
                  <a:lnTo>
                    <a:pt x="374" y="343"/>
                  </a:lnTo>
                  <a:lnTo>
                    <a:pt x="374" y="343"/>
                  </a:lnTo>
                  <a:lnTo>
                    <a:pt x="374" y="343"/>
                  </a:lnTo>
                  <a:lnTo>
                    <a:pt x="372" y="34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4" y="348"/>
                  </a:lnTo>
                  <a:lnTo>
                    <a:pt x="362" y="348"/>
                  </a:lnTo>
                  <a:lnTo>
                    <a:pt x="362" y="350"/>
                  </a:lnTo>
                  <a:lnTo>
                    <a:pt x="360" y="350"/>
                  </a:lnTo>
                  <a:lnTo>
                    <a:pt x="357" y="350"/>
                  </a:lnTo>
                  <a:lnTo>
                    <a:pt x="355" y="350"/>
                  </a:lnTo>
                  <a:lnTo>
                    <a:pt x="353" y="350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3" y="352"/>
                  </a:lnTo>
                  <a:lnTo>
                    <a:pt x="355" y="352"/>
                  </a:lnTo>
                  <a:lnTo>
                    <a:pt x="355" y="355"/>
                  </a:lnTo>
                  <a:lnTo>
                    <a:pt x="355" y="357"/>
                  </a:lnTo>
                  <a:lnTo>
                    <a:pt x="355" y="357"/>
                  </a:lnTo>
                  <a:lnTo>
                    <a:pt x="357" y="357"/>
                  </a:lnTo>
                  <a:lnTo>
                    <a:pt x="362" y="357"/>
                  </a:lnTo>
                  <a:lnTo>
                    <a:pt x="364" y="357"/>
                  </a:lnTo>
                  <a:lnTo>
                    <a:pt x="364" y="359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0" y="362"/>
                  </a:lnTo>
                  <a:lnTo>
                    <a:pt x="360" y="362"/>
                  </a:lnTo>
                  <a:lnTo>
                    <a:pt x="357" y="362"/>
                  </a:lnTo>
                  <a:lnTo>
                    <a:pt x="357" y="364"/>
                  </a:lnTo>
                  <a:lnTo>
                    <a:pt x="355" y="364"/>
                  </a:lnTo>
                  <a:lnTo>
                    <a:pt x="353" y="367"/>
                  </a:lnTo>
                  <a:lnTo>
                    <a:pt x="350" y="367"/>
                  </a:lnTo>
                  <a:lnTo>
                    <a:pt x="348" y="367"/>
                  </a:lnTo>
                  <a:lnTo>
                    <a:pt x="346" y="367"/>
                  </a:lnTo>
                  <a:lnTo>
                    <a:pt x="343" y="369"/>
                  </a:lnTo>
                  <a:lnTo>
                    <a:pt x="341" y="369"/>
                  </a:lnTo>
                  <a:lnTo>
                    <a:pt x="338" y="369"/>
                  </a:lnTo>
                  <a:lnTo>
                    <a:pt x="336" y="369"/>
                  </a:lnTo>
                  <a:lnTo>
                    <a:pt x="334" y="369"/>
                  </a:lnTo>
                  <a:lnTo>
                    <a:pt x="334" y="369"/>
                  </a:lnTo>
                  <a:lnTo>
                    <a:pt x="331" y="367"/>
                  </a:lnTo>
                  <a:lnTo>
                    <a:pt x="329" y="367"/>
                  </a:lnTo>
                  <a:lnTo>
                    <a:pt x="329" y="367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0" y="362"/>
                  </a:lnTo>
                  <a:lnTo>
                    <a:pt x="317" y="364"/>
                  </a:lnTo>
                  <a:lnTo>
                    <a:pt x="315" y="364"/>
                  </a:lnTo>
                  <a:lnTo>
                    <a:pt x="312" y="367"/>
                  </a:lnTo>
                  <a:lnTo>
                    <a:pt x="312" y="367"/>
                  </a:lnTo>
                  <a:lnTo>
                    <a:pt x="310" y="369"/>
                  </a:lnTo>
                  <a:lnTo>
                    <a:pt x="308" y="369"/>
                  </a:lnTo>
                  <a:lnTo>
                    <a:pt x="308" y="369"/>
                  </a:lnTo>
                  <a:lnTo>
                    <a:pt x="305" y="376"/>
                  </a:lnTo>
                  <a:lnTo>
                    <a:pt x="305" y="378"/>
                  </a:lnTo>
                  <a:lnTo>
                    <a:pt x="301" y="383"/>
                  </a:lnTo>
                  <a:lnTo>
                    <a:pt x="298" y="383"/>
                  </a:lnTo>
                  <a:lnTo>
                    <a:pt x="291" y="386"/>
                  </a:lnTo>
                  <a:lnTo>
                    <a:pt x="291" y="386"/>
                  </a:lnTo>
                  <a:lnTo>
                    <a:pt x="289" y="386"/>
                  </a:lnTo>
                  <a:lnTo>
                    <a:pt x="284" y="407"/>
                  </a:lnTo>
                  <a:lnTo>
                    <a:pt x="284" y="409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6"/>
                  </a:lnTo>
                  <a:lnTo>
                    <a:pt x="286" y="423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4" y="435"/>
                  </a:lnTo>
                  <a:lnTo>
                    <a:pt x="282" y="438"/>
                  </a:lnTo>
                  <a:lnTo>
                    <a:pt x="282" y="440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6" y="442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6" y="445"/>
                  </a:lnTo>
                  <a:lnTo>
                    <a:pt x="286" y="447"/>
                  </a:lnTo>
                  <a:lnTo>
                    <a:pt x="284" y="449"/>
                  </a:lnTo>
                  <a:lnTo>
                    <a:pt x="282" y="452"/>
                  </a:lnTo>
                  <a:lnTo>
                    <a:pt x="277" y="454"/>
                  </a:lnTo>
                  <a:lnTo>
                    <a:pt x="270" y="454"/>
                  </a:lnTo>
                  <a:lnTo>
                    <a:pt x="267" y="457"/>
                  </a:lnTo>
                  <a:lnTo>
                    <a:pt x="265" y="457"/>
                  </a:lnTo>
                  <a:lnTo>
                    <a:pt x="260" y="459"/>
                  </a:lnTo>
                  <a:lnTo>
                    <a:pt x="258" y="459"/>
                  </a:lnTo>
                  <a:lnTo>
                    <a:pt x="256" y="459"/>
                  </a:lnTo>
                  <a:lnTo>
                    <a:pt x="253" y="461"/>
                  </a:lnTo>
                  <a:lnTo>
                    <a:pt x="249" y="461"/>
                  </a:lnTo>
                  <a:lnTo>
                    <a:pt x="246" y="461"/>
                  </a:lnTo>
                  <a:lnTo>
                    <a:pt x="244" y="464"/>
                  </a:lnTo>
                  <a:lnTo>
                    <a:pt x="239" y="464"/>
                  </a:lnTo>
                  <a:lnTo>
                    <a:pt x="237" y="466"/>
                  </a:lnTo>
                  <a:lnTo>
                    <a:pt x="234" y="466"/>
                  </a:lnTo>
                  <a:lnTo>
                    <a:pt x="232" y="466"/>
                  </a:lnTo>
                  <a:lnTo>
                    <a:pt x="227" y="468"/>
                  </a:lnTo>
                  <a:lnTo>
                    <a:pt x="220" y="471"/>
                  </a:lnTo>
                  <a:lnTo>
                    <a:pt x="218" y="471"/>
                  </a:lnTo>
                  <a:lnTo>
                    <a:pt x="208" y="468"/>
                  </a:lnTo>
                  <a:lnTo>
                    <a:pt x="201" y="468"/>
                  </a:lnTo>
                  <a:lnTo>
                    <a:pt x="192" y="468"/>
                  </a:lnTo>
                  <a:lnTo>
                    <a:pt x="192" y="468"/>
                  </a:lnTo>
                  <a:lnTo>
                    <a:pt x="178" y="473"/>
                  </a:lnTo>
                  <a:lnTo>
                    <a:pt x="175" y="473"/>
                  </a:lnTo>
                  <a:lnTo>
                    <a:pt x="173" y="475"/>
                  </a:lnTo>
                  <a:lnTo>
                    <a:pt x="173" y="478"/>
                  </a:lnTo>
                  <a:lnTo>
                    <a:pt x="171" y="480"/>
                  </a:lnTo>
                  <a:lnTo>
                    <a:pt x="163" y="475"/>
                  </a:lnTo>
                  <a:lnTo>
                    <a:pt x="154" y="475"/>
                  </a:lnTo>
                  <a:lnTo>
                    <a:pt x="145" y="473"/>
                  </a:lnTo>
                  <a:lnTo>
                    <a:pt x="135" y="473"/>
                  </a:lnTo>
                  <a:lnTo>
                    <a:pt x="133" y="473"/>
                  </a:lnTo>
                  <a:lnTo>
                    <a:pt x="130" y="473"/>
                  </a:lnTo>
                  <a:lnTo>
                    <a:pt x="128" y="473"/>
                  </a:lnTo>
                  <a:lnTo>
                    <a:pt x="123" y="475"/>
                  </a:lnTo>
                  <a:lnTo>
                    <a:pt x="121" y="475"/>
                  </a:lnTo>
                  <a:lnTo>
                    <a:pt x="118" y="475"/>
                  </a:lnTo>
                  <a:lnTo>
                    <a:pt x="114" y="475"/>
                  </a:lnTo>
                  <a:lnTo>
                    <a:pt x="111" y="475"/>
                  </a:lnTo>
                  <a:lnTo>
                    <a:pt x="109" y="475"/>
                  </a:lnTo>
                  <a:lnTo>
                    <a:pt x="107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97" y="478"/>
                  </a:lnTo>
                  <a:lnTo>
                    <a:pt x="95" y="478"/>
                  </a:lnTo>
                  <a:lnTo>
                    <a:pt x="92" y="478"/>
                  </a:lnTo>
                  <a:lnTo>
                    <a:pt x="85" y="478"/>
                  </a:lnTo>
                  <a:lnTo>
                    <a:pt x="81" y="478"/>
                  </a:lnTo>
                  <a:lnTo>
                    <a:pt x="76" y="475"/>
                  </a:lnTo>
                  <a:lnTo>
                    <a:pt x="71" y="473"/>
                  </a:lnTo>
                  <a:lnTo>
                    <a:pt x="66" y="473"/>
                  </a:lnTo>
                  <a:lnTo>
                    <a:pt x="62" y="471"/>
                  </a:lnTo>
                  <a:lnTo>
                    <a:pt x="59" y="471"/>
                  </a:lnTo>
                  <a:lnTo>
                    <a:pt x="55" y="468"/>
                  </a:lnTo>
                  <a:lnTo>
                    <a:pt x="50" y="466"/>
                  </a:lnTo>
                  <a:lnTo>
                    <a:pt x="45" y="466"/>
                  </a:lnTo>
                  <a:lnTo>
                    <a:pt x="40" y="464"/>
                  </a:lnTo>
                  <a:lnTo>
                    <a:pt x="36" y="464"/>
                  </a:lnTo>
                  <a:lnTo>
                    <a:pt x="33" y="461"/>
                  </a:lnTo>
                  <a:lnTo>
                    <a:pt x="29" y="459"/>
                  </a:lnTo>
                  <a:lnTo>
                    <a:pt x="24" y="459"/>
                  </a:lnTo>
                  <a:lnTo>
                    <a:pt x="19" y="457"/>
                  </a:lnTo>
                  <a:lnTo>
                    <a:pt x="14" y="457"/>
                  </a:lnTo>
                  <a:lnTo>
                    <a:pt x="10" y="454"/>
                  </a:lnTo>
                  <a:lnTo>
                    <a:pt x="7" y="452"/>
                  </a:lnTo>
                  <a:lnTo>
                    <a:pt x="3" y="452"/>
                  </a:lnTo>
                  <a:lnTo>
                    <a:pt x="0" y="452"/>
                  </a:lnTo>
                  <a:lnTo>
                    <a:pt x="5" y="457"/>
                  </a:lnTo>
                  <a:lnTo>
                    <a:pt x="7" y="459"/>
                  </a:lnTo>
                  <a:lnTo>
                    <a:pt x="12" y="464"/>
                  </a:lnTo>
                  <a:lnTo>
                    <a:pt x="14" y="468"/>
                  </a:lnTo>
                  <a:lnTo>
                    <a:pt x="19" y="473"/>
                  </a:lnTo>
                  <a:lnTo>
                    <a:pt x="24" y="478"/>
                  </a:lnTo>
                  <a:lnTo>
                    <a:pt x="24" y="478"/>
                  </a:lnTo>
                  <a:lnTo>
                    <a:pt x="26" y="480"/>
                  </a:lnTo>
                  <a:lnTo>
                    <a:pt x="26" y="480"/>
                  </a:lnTo>
                  <a:lnTo>
                    <a:pt x="26" y="480"/>
                  </a:lnTo>
                  <a:lnTo>
                    <a:pt x="26" y="483"/>
                  </a:lnTo>
                  <a:lnTo>
                    <a:pt x="26" y="485"/>
                  </a:lnTo>
                  <a:lnTo>
                    <a:pt x="26" y="485"/>
                  </a:lnTo>
                  <a:lnTo>
                    <a:pt x="26" y="487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2"/>
                  </a:lnTo>
                  <a:lnTo>
                    <a:pt x="31" y="492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3" y="494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6" y="497"/>
                  </a:lnTo>
                  <a:lnTo>
                    <a:pt x="36" y="497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501"/>
                  </a:lnTo>
                  <a:lnTo>
                    <a:pt x="36" y="501"/>
                  </a:lnTo>
                  <a:lnTo>
                    <a:pt x="36" y="501"/>
                  </a:lnTo>
                  <a:lnTo>
                    <a:pt x="36" y="501"/>
                  </a:lnTo>
                  <a:lnTo>
                    <a:pt x="38" y="506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38" y="511"/>
                  </a:lnTo>
                  <a:lnTo>
                    <a:pt x="40" y="511"/>
                  </a:lnTo>
                  <a:lnTo>
                    <a:pt x="43" y="516"/>
                  </a:lnTo>
                  <a:lnTo>
                    <a:pt x="43" y="516"/>
                  </a:lnTo>
                  <a:lnTo>
                    <a:pt x="48" y="520"/>
                  </a:lnTo>
                  <a:lnTo>
                    <a:pt x="50" y="525"/>
                  </a:lnTo>
                  <a:lnTo>
                    <a:pt x="55" y="528"/>
                  </a:lnTo>
                  <a:lnTo>
                    <a:pt x="55" y="530"/>
                  </a:lnTo>
                  <a:lnTo>
                    <a:pt x="57" y="530"/>
                  </a:lnTo>
                  <a:lnTo>
                    <a:pt x="59" y="530"/>
                  </a:lnTo>
                  <a:lnTo>
                    <a:pt x="62" y="532"/>
                  </a:lnTo>
                  <a:lnTo>
                    <a:pt x="64" y="532"/>
                  </a:lnTo>
                  <a:lnTo>
                    <a:pt x="66" y="532"/>
                  </a:lnTo>
                  <a:lnTo>
                    <a:pt x="69" y="532"/>
                  </a:lnTo>
                  <a:lnTo>
                    <a:pt x="74" y="535"/>
                  </a:lnTo>
                  <a:lnTo>
                    <a:pt x="81" y="537"/>
                  </a:lnTo>
                  <a:lnTo>
                    <a:pt x="81" y="537"/>
                  </a:lnTo>
                  <a:lnTo>
                    <a:pt x="83" y="537"/>
                  </a:lnTo>
                  <a:lnTo>
                    <a:pt x="83" y="539"/>
                  </a:lnTo>
                  <a:lnTo>
                    <a:pt x="83" y="539"/>
                  </a:lnTo>
                  <a:lnTo>
                    <a:pt x="85" y="539"/>
                  </a:lnTo>
                  <a:lnTo>
                    <a:pt x="85" y="539"/>
                  </a:lnTo>
                  <a:lnTo>
                    <a:pt x="85" y="542"/>
                  </a:lnTo>
                  <a:lnTo>
                    <a:pt x="85" y="542"/>
                  </a:lnTo>
                  <a:lnTo>
                    <a:pt x="85" y="542"/>
                  </a:lnTo>
                  <a:lnTo>
                    <a:pt x="88" y="544"/>
                  </a:lnTo>
                  <a:lnTo>
                    <a:pt x="90" y="546"/>
                  </a:lnTo>
                  <a:lnTo>
                    <a:pt x="92" y="549"/>
                  </a:lnTo>
                  <a:lnTo>
                    <a:pt x="100" y="546"/>
                  </a:lnTo>
                  <a:lnTo>
                    <a:pt x="102" y="546"/>
                  </a:lnTo>
                  <a:lnTo>
                    <a:pt x="102" y="549"/>
                  </a:lnTo>
                  <a:lnTo>
                    <a:pt x="100" y="556"/>
                  </a:lnTo>
                  <a:lnTo>
                    <a:pt x="100" y="561"/>
                  </a:lnTo>
                  <a:lnTo>
                    <a:pt x="102" y="565"/>
                  </a:lnTo>
                  <a:lnTo>
                    <a:pt x="102" y="572"/>
                  </a:lnTo>
                  <a:lnTo>
                    <a:pt x="102" y="575"/>
                  </a:lnTo>
                  <a:lnTo>
                    <a:pt x="102" y="580"/>
                  </a:lnTo>
                  <a:lnTo>
                    <a:pt x="104" y="582"/>
                  </a:lnTo>
                  <a:lnTo>
                    <a:pt x="104" y="589"/>
                  </a:lnTo>
                  <a:lnTo>
                    <a:pt x="104" y="591"/>
                  </a:lnTo>
                  <a:lnTo>
                    <a:pt x="104" y="594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3"/>
                  </a:lnTo>
                  <a:lnTo>
                    <a:pt x="102" y="603"/>
                  </a:lnTo>
                  <a:lnTo>
                    <a:pt x="102" y="603"/>
                  </a:lnTo>
                  <a:lnTo>
                    <a:pt x="102" y="606"/>
                  </a:lnTo>
                  <a:lnTo>
                    <a:pt x="100" y="606"/>
                  </a:lnTo>
                  <a:lnTo>
                    <a:pt x="102" y="606"/>
                  </a:lnTo>
                  <a:lnTo>
                    <a:pt x="104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7" y="608"/>
                  </a:lnTo>
                  <a:lnTo>
                    <a:pt x="109" y="608"/>
                  </a:lnTo>
                  <a:lnTo>
                    <a:pt x="109" y="608"/>
                  </a:lnTo>
                  <a:lnTo>
                    <a:pt x="111" y="608"/>
                  </a:lnTo>
                  <a:lnTo>
                    <a:pt x="114" y="606"/>
                  </a:lnTo>
                  <a:lnTo>
                    <a:pt x="116" y="606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26" y="606"/>
                  </a:lnTo>
                  <a:lnTo>
                    <a:pt x="126" y="608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28" y="610"/>
                  </a:lnTo>
                  <a:lnTo>
                    <a:pt x="130" y="613"/>
                  </a:lnTo>
                  <a:lnTo>
                    <a:pt x="130" y="613"/>
                  </a:lnTo>
                  <a:lnTo>
                    <a:pt x="128" y="613"/>
                  </a:lnTo>
                  <a:lnTo>
                    <a:pt x="128" y="613"/>
                  </a:lnTo>
                  <a:lnTo>
                    <a:pt x="126" y="615"/>
                  </a:lnTo>
                  <a:lnTo>
                    <a:pt x="126" y="615"/>
                  </a:lnTo>
                  <a:lnTo>
                    <a:pt x="126" y="615"/>
                  </a:lnTo>
                  <a:lnTo>
                    <a:pt x="126" y="617"/>
                  </a:lnTo>
                  <a:lnTo>
                    <a:pt x="126" y="617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8" y="625"/>
                  </a:lnTo>
                  <a:lnTo>
                    <a:pt x="128" y="627"/>
                  </a:lnTo>
                  <a:lnTo>
                    <a:pt x="128" y="627"/>
                  </a:lnTo>
                  <a:lnTo>
                    <a:pt x="126" y="629"/>
                  </a:lnTo>
                  <a:lnTo>
                    <a:pt x="126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39"/>
                  </a:lnTo>
                  <a:lnTo>
                    <a:pt x="123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18" y="641"/>
                  </a:lnTo>
                  <a:lnTo>
                    <a:pt x="118" y="641"/>
                  </a:lnTo>
                  <a:lnTo>
                    <a:pt x="116" y="641"/>
                  </a:lnTo>
                  <a:lnTo>
                    <a:pt x="116" y="641"/>
                  </a:lnTo>
                  <a:lnTo>
                    <a:pt x="114" y="641"/>
                  </a:lnTo>
                  <a:lnTo>
                    <a:pt x="109" y="641"/>
                  </a:lnTo>
                  <a:lnTo>
                    <a:pt x="104" y="641"/>
                  </a:lnTo>
                  <a:lnTo>
                    <a:pt x="102" y="641"/>
                  </a:lnTo>
                  <a:lnTo>
                    <a:pt x="100" y="641"/>
                  </a:lnTo>
                  <a:lnTo>
                    <a:pt x="100" y="641"/>
                  </a:lnTo>
                  <a:lnTo>
                    <a:pt x="100" y="643"/>
                  </a:lnTo>
                  <a:lnTo>
                    <a:pt x="100" y="643"/>
                  </a:lnTo>
                  <a:lnTo>
                    <a:pt x="100" y="643"/>
                  </a:lnTo>
                  <a:lnTo>
                    <a:pt x="97" y="643"/>
                  </a:lnTo>
                  <a:lnTo>
                    <a:pt x="97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2" y="643"/>
                  </a:lnTo>
                  <a:lnTo>
                    <a:pt x="92" y="643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78" y="648"/>
                  </a:lnTo>
                  <a:lnTo>
                    <a:pt x="78" y="648"/>
                  </a:lnTo>
                  <a:lnTo>
                    <a:pt x="78" y="648"/>
                  </a:lnTo>
                  <a:lnTo>
                    <a:pt x="76" y="648"/>
                  </a:lnTo>
                  <a:lnTo>
                    <a:pt x="76" y="648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3"/>
                  </a:lnTo>
                  <a:lnTo>
                    <a:pt x="76" y="653"/>
                  </a:lnTo>
                  <a:lnTo>
                    <a:pt x="74" y="655"/>
                  </a:lnTo>
                  <a:lnTo>
                    <a:pt x="74" y="655"/>
                  </a:lnTo>
                  <a:lnTo>
                    <a:pt x="76" y="658"/>
                  </a:lnTo>
                  <a:lnTo>
                    <a:pt x="76" y="658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9" y="658"/>
                  </a:lnTo>
                  <a:lnTo>
                    <a:pt x="69" y="658"/>
                  </a:lnTo>
                  <a:lnTo>
                    <a:pt x="66" y="658"/>
                  </a:lnTo>
                  <a:lnTo>
                    <a:pt x="66" y="660"/>
                  </a:lnTo>
                  <a:lnTo>
                    <a:pt x="66" y="660"/>
                  </a:lnTo>
                  <a:lnTo>
                    <a:pt x="64" y="660"/>
                  </a:lnTo>
                  <a:lnTo>
                    <a:pt x="64" y="660"/>
                  </a:lnTo>
                  <a:lnTo>
                    <a:pt x="62" y="662"/>
                  </a:lnTo>
                  <a:lnTo>
                    <a:pt x="59" y="662"/>
                  </a:lnTo>
                  <a:lnTo>
                    <a:pt x="55" y="665"/>
                  </a:lnTo>
                  <a:lnTo>
                    <a:pt x="52" y="665"/>
                  </a:lnTo>
                  <a:lnTo>
                    <a:pt x="52" y="667"/>
                  </a:lnTo>
                  <a:lnTo>
                    <a:pt x="52" y="670"/>
                  </a:lnTo>
                  <a:lnTo>
                    <a:pt x="50" y="672"/>
                  </a:lnTo>
                  <a:lnTo>
                    <a:pt x="50" y="674"/>
                  </a:lnTo>
                  <a:lnTo>
                    <a:pt x="50" y="679"/>
                  </a:lnTo>
                  <a:lnTo>
                    <a:pt x="50" y="684"/>
                  </a:lnTo>
                  <a:lnTo>
                    <a:pt x="50" y="688"/>
                  </a:lnTo>
                  <a:lnTo>
                    <a:pt x="48" y="688"/>
                  </a:lnTo>
                  <a:lnTo>
                    <a:pt x="48" y="691"/>
                  </a:lnTo>
                  <a:lnTo>
                    <a:pt x="48" y="691"/>
                  </a:lnTo>
                  <a:lnTo>
                    <a:pt x="45" y="691"/>
                  </a:lnTo>
                  <a:lnTo>
                    <a:pt x="45" y="691"/>
                  </a:lnTo>
                  <a:lnTo>
                    <a:pt x="43" y="691"/>
                  </a:lnTo>
                  <a:lnTo>
                    <a:pt x="43" y="693"/>
                  </a:lnTo>
                  <a:lnTo>
                    <a:pt x="45" y="696"/>
                  </a:lnTo>
                  <a:lnTo>
                    <a:pt x="45" y="698"/>
                  </a:lnTo>
                  <a:lnTo>
                    <a:pt x="43" y="698"/>
                  </a:lnTo>
                  <a:lnTo>
                    <a:pt x="43" y="700"/>
                  </a:lnTo>
                  <a:lnTo>
                    <a:pt x="43" y="700"/>
                  </a:lnTo>
                  <a:lnTo>
                    <a:pt x="43" y="700"/>
                  </a:lnTo>
                  <a:lnTo>
                    <a:pt x="43" y="705"/>
                  </a:lnTo>
                  <a:lnTo>
                    <a:pt x="43" y="710"/>
                  </a:lnTo>
                  <a:lnTo>
                    <a:pt x="43" y="714"/>
                  </a:lnTo>
                  <a:lnTo>
                    <a:pt x="40" y="719"/>
                  </a:lnTo>
                  <a:lnTo>
                    <a:pt x="40" y="724"/>
                  </a:lnTo>
                  <a:lnTo>
                    <a:pt x="40" y="724"/>
                  </a:lnTo>
                  <a:lnTo>
                    <a:pt x="43" y="724"/>
                  </a:lnTo>
                  <a:lnTo>
                    <a:pt x="43" y="724"/>
                  </a:lnTo>
                  <a:lnTo>
                    <a:pt x="43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4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3"/>
                  </a:lnTo>
                  <a:lnTo>
                    <a:pt x="48" y="733"/>
                  </a:lnTo>
                  <a:lnTo>
                    <a:pt x="48" y="736"/>
                  </a:lnTo>
                  <a:lnTo>
                    <a:pt x="48" y="736"/>
                  </a:lnTo>
                  <a:lnTo>
                    <a:pt x="50" y="736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7" y="729"/>
                  </a:lnTo>
                  <a:lnTo>
                    <a:pt x="62" y="729"/>
                  </a:lnTo>
                  <a:lnTo>
                    <a:pt x="64" y="731"/>
                  </a:lnTo>
                  <a:lnTo>
                    <a:pt x="66" y="731"/>
                  </a:lnTo>
                  <a:lnTo>
                    <a:pt x="66" y="731"/>
                  </a:lnTo>
                  <a:lnTo>
                    <a:pt x="66" y="729"/>
                  </a:lnTo>
                  <a:lnTo>
                    <a:pt x="66" y="729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66" y="724"/>
                  </a:lnTo>
                  <a:lnTo>
                    <a:pt x="66" y="724"/>
                  </a:lnTo>
                  <a:lnTo>
                    <a:pt x="69" y="724"/>
                  </a:lnTo>
                  <a:lnTo>
                    <a:pt x="71" y="724"/>
                  </a:lnTo>
                  <a:lnTo>
                    <a:pt x="74" y="724"/>
                  </a:lnTo>
                  <a:lnTo>
                    <a:pt x="74" y="724"/>
                  </a:lnTo>
                  <a:lnTo>
                    <a:pt x="76" y="724"/>
                  </a:lnTo>
                  <a:lnTo>
                    <a:pt x="76" y="726"/>
                  </a:lnTo>
                  <a:lnTo>
                    <a:pt x="78" y="726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31"/>
                  </a:lnTo>
                  <a:lnTo>
                    <a:pt x="76" y="731"/>
                  </a:lnTo>
                  <a:lnTo>
                    <a:pt x="78" y="731"/>
                  </a:lnTo>
                  <a:lnTo>
                    <a:pt x="81" y="731"/>
                  </a:lnTo>
                  <a:lnTo>
                    <a:pt x="81" y="731"/>
                  </a:lnTo>
                  <a:lnTo>
                    <a:pt x="81" y="729"/>
                  </a:lnTo>
                  <a:lnTo>
                    <a:pt x="81" y="729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8" y="726"/>
                  </a:lnTo>
                  <a:lnTo>
                    <a:pt x="81" y="726"/>
                  </a:lnTo>
                  <a:lnTo>
                    <a:pt x="81" y="726"/>
                  </a:lnTo>
                  <a:lnTo>
                    <a:pt x="81" y="724"/>
                  </a:lnTo>
                  <a:lnTo>
                    <a:pt x="83" y="724"/>
                  </a:lnTo>
                  <a:lnTo>
                    <a:pt x="85" y="724"/>
                  </a:lnTo>
                  <a:lnTo>
                    <a:pt x="85" y="724"/>
                  </a:lnTo>
                  <a:lnTo>
                    <a:pt x="88" y="724"/>
                  </a:lnTo>
                  <a:lnTo>
                    <a:pt x="85" y="724"/>
                  </a:lnTo>
                  <a:lnTo>
                    <a:pt x="85" y="722"/>
                  </a:lnTo>
                  <a:lnTo>
                    <a:pt x="85" y="722"/>
                  </a:lnTo>
                  <a:lnTo>
                    <a:pt x="90" y="722"/>
                  </a:lnTo>
                  <a:lnTo>
                    <a:pt x="92" y="722"/>
                  </a:lnTo>
                  <a:lnTo>
                    <a:pt x="102" y="722"/>
                  </a:lnTo>
                  <a:lnTo>
                    <a:pt x="111" y="724"/>
                  </a:lnTo>
                  <a:lnTo>
                    <a:pt x="116" y="724"/>
                  </a:lnTo>
                  <a:lnTo>
                    <a:pt x="116" y="724"/>
                  </a:lnTo>
                  <a:lnTo>
                    <a:pt x="118" y="722"/>
                  </a:lnTo>
                  <a:lnTo>
                    <a:pt x="121" y="722"/>
                  </a:lnTo>
                  <a:lnTo>
                    <a:pt x="123" y="722"/>
                  </a:lnTo>
                  <a:lnTo>
                    <a:pt x="126" y="722"/>
                  </a:lnTo>
                  <a:lnTo>
                    <a:pt x="128" y="724"/>
                  </a:lnTo>
                  <a:lnTo>
                    <a:pt x="130" y="724"/>
                  </a:lnTo>
                  <a:lnTo>
                    <a:pt x="133" y="724"/>
                  </a:lnTo>
                  <a:lnTo>
                    <a:pt x="135" y="724"/>
                  </a:lnTo>
                  <a:lnTo>
                    <a:pt x="137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2"/>
                  </a:lnTo>
                  <a:lnTo>
                    <a:pt x="137" y="719"/>
                  </a:lnTo>
                  <a:lnTo>
                    <a:pt x="137" y="719"/>
                  </a:lnTo>
                  <a:lnTo>
                    <a:pt x="140" y="719"/>
                  </a:lnTo>
                  <a:lnTo>
                    <a:pt x="140" y="719"/>
                  </a:lnTo>
                  <a:lnTo>
                    <a:pt x="140" y="717"/>
                  </a:lnTo>
                  <a:lnTo>
                    <a:pt x="142" y="717"/>
                  </a:lnTo>
                  <a:lnTo>
                    <a:pt x="142" y="714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49" y="714"/>
                  </a:lnTo>
                  <a:lnTo>
                    <a:pt x="152" y="714"/>
                  </a:lnTo>
                  <a:lnTo>
                    <a:pt x="156" y="714"/>
                  </a:lnTo>
                  <a:lnTo>
                    <a:pt x="161" y="717"/>
                  </a:lnTo>
                  <a:lnTo>
                    <a:pt x="163" y="717"/>
                  </a:lnTo>
                  <a:lnTo>
                    <a:pt x="163" y="717"/>
                  </a:lnTo>
                  <a:lnTo>
                    <a:pt x="166" y="717"/>
                  </a:lnTo>
                  <a:lnTo>
                    <a:pt x="166" y="717"/>
                  </a:lnTo>
                  <a:lnTo>
                    <a:pt x="168" y="717"/>
                  </a:lnTo>
                  <a:lnTo>
                    <a:pt x="168" y="717"/>
                  </a:lnTo>
                  <a:lnTo>
                    <a:pt x="171" y="717"/>
                  </a:lnTo>
                  <a:lnTo>
                    <a:pt x="171" y="714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71" y="710"/>
                  </a:lnTo>
                  <a:lnTo>
                    <a:pt x="173" y="710"/>
                  </a:lnTo>
                  <a:lnTo>
                    <a:pt x="173" y="710"/>
                  </a:lnTo>
                  <a:lnTo>
                    <a:pt x="173" y="710"/>
                  </a:lnTo>
                  <a:lnTo>
                    <a:pt x="175" y="710"/>
                  </a:lnTo>
                  <a:lnTo>
                    <a:pt x="173" y="712"/>
                  </a:lnTo>
                  <a:lnTo>
                    <a:pt x="173" y="712"/>
                  </a:lnTo>
                  <a:lnTo>
                    <a:pt x="173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1" y="717"/>
                  </a:lnTo>
                  <a:lnTo>
                    <a:pt x="171" y="717"/>
                  </a:lnTo>
                  <a:lnTo>
                    <a:pt x="175" y="717"/>
                  </a:lnTo>
                  <a:lnTo>
                    <a:pt x="178" y="717"/>
                  </a:lnTo>
                  <a:lnTo>
                    <a:pt x="180" y="719"/>
                  </a:lnTo>
                  <a:lnTo>
                    <a:pt x="180" y="719"/>
                  </a:lnTo>
                  <a:lnTo>
                    <a:pt x="180" y="719"/>
                  </a:lnTo>
                  <a:lnTo>
                    <a:pt x="182" y="719"/>
                  </a:lnTo>
                  <a:lnTo>
                    <a:pt x="185" y="719"/>
                  </a:lnTo>
                  <a:lnTo>
                    <a:pt x="187" y="722"/>
                  </a:lnTo>
                  <a:lnTo>
                    <a:pt x="187" y="722"/>
                  </a:lnTo>
                  <a:lnTo>
                    <a:pt x="189" y="722"/>
                  </a:lnTo>
                  <a:lnTo>
                    <a:pt x="189" y="722"/>
                  </a:lnTo>
                  <a:lnTo>
                    <a:pt x="189" y="722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4" y="719"/>
                  </a:lnTo>
                  <a:lnTo>
                    <a:pt x="194" y="719"/>
                  </a:lnTo>
                  <a:lnTo>
                    <a:pt x="197" y="722"/>
                  </a:lnTo>
                  <a:lnTo>
                    <a:pt x="197" y="722"/>
                  </a:lnTo>
                  <a:lnTo>
                    <a:pt x="199" y="722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197" y="726"/>
                  </a:lnTo>
                  <a:lnTo>
                    <a:pt x="199" y="726"/>
                  </a:lnTo>
                  <a:lnTo>
                    <a:pt x="199" y="726"/>
                  </a:lnTo>
                  <a:lnTo>
                    <a:pt x="201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2"/>
                  </a:lnTo>
                  <a:lnTo>
                    <a:pt x="201" y="719"/>
                  </a:lnTo>
                  <a:lnTo>
                    <a:pt x="201" y="719"/>
                  </a:lnTo>
                  <a:lnTo>
                    <a:pt x="204" y="717"/>
                  </a:lnTo>
                  <a:lnTo>
                    <a:pt x="206" y="717"/>
                  </a:lnTo>
                  <a:lnTo>
                    <a:pt x="208" y="717"/>
                  </a:lnTo>
                  <a:lnTo>
                    <a:pt x="211" y="717"/>
                  </a:lnTo>
                  <a:lnTo>
                    <a:pt x="211" y="717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8" y="717"/>
                  </a:lnTo>
                  <a:lnTo>
                    <a:pt x="220" y="717"/>
                  </a:lnTo>
                  <a:lnTo>
                    <a:pt x="223" y="717"/>
                  </a:lnTo>
                  <a:lnTo>
                    <a:pt x="223" y="719"/>
                  </a:lnTo>
                  <a:lnTo>
                    <a:pt x="225" y="719"/>
                  </a:lnTo>
                  <a:lnTo>
                    <a:pt x="225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30" y="717"/>
                  </a:lnTo>
                  <a:lnTo>
                    <a:pt x="230" y="714"/>
                  </a:lnTo>
                  <a:lnTo>
                    <a:pt x="232" y="714"/>
                  </a:lnTo>
                  <a:lnTo>
                    <a:pt x="234" y="714"/>
                  </a:lnTo>
                  <a:lnTo>
                    <a:pt x="234" y="714"/>
                  </a:lnTo>
                  <a:lnTo>
                    <a:pt x="237" y="714"/>
                  </a:lnTo>
                  <a:lnTo>
                    <a:pt x="237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41" y="714"/>
                  </a:lnTo>
                  <a:lnTo>
                    <a:pt x="241" y="714"/>
                  </a:lnTo>
                  <a:lnTo>
                    <a:pt x="244" y="714"/>
                  </a:lnTo>
                  <a:lnTo>
                    <a:pt x="244" y="714"/>
                  </a:lnTo>
                  <a:lnTo>
                    <a:pt x="251" y="717"/>
                  </a:lnTo>
                  <a:lnTo>
                    <a:pt x="253" y="717"/>
                  </a:lnTo>
                  <a:lnTo>
                    <a:pt x="253" y="717"/>
                  </a:lnTo>
                  <a:lnTo>
                    <a:pt x="256" y="714"/>
                  </a:lnTo>
                  <a:lnTo>
                    <a:pt x="258" y="714"/>
                  </a:lnTo>
                  <a:lnTo>
                    <a:pt x="260" y="712"/>
                  </a:lnTo>
                  <a:lnTo>
                    <a:pt x="260" y="712"/>
                  </a:lnTo>
                  <a:lnTo>
                    <a:pt x="263" y="712"/>
                  </a:lnTo>
                  <a:lnTo>
                    <a:pt x="265" y="712"/>
                  </a:lnTo>
                  <a:lnTo>
                    <a:pt x="267" y="712"/>
                  </a:lnTo>
                  <a:lnTo>
                    <a:pt x="270" y="712"/>
                  </a:lnTo>
                  <a:lnTo>
                    <a:pt x="275" y="710"/>
                  </a:lnTo>
                  <a:lnTo>
                    <a:pt x="279" y="710"/>
                  </a:lnTo>
                  <a:lnTo>
                    <a:pt x="279" y="710"/>
                  </a:lnTo>
                  <a:lnTo>
                    <a:pt x="282" y="710"/>
                  </a:lnTo>
                  <a:lnTo>
                    <a:pt x="284" y="710"/>
                  </a:lnTo>
                  <a:lnTo>
                    <a:pt x="286" y="710"/>
                  </a:lnTo>
                  <a:lnTo>
                    <a:pt x="286" y="710"/>
                  </a:lnTo>
                  <a:lnTo>
                    <a:pt x="289" y="710"/>
                  </a:lnTo>
                  <a:lnTo>
                    <a:pt x="294" y="712"/>
                  </a:lnTo>
                  <a:lnTo>
                    <a:pt x="296" y="712"/>
                  </a:lnTo>
                  <a:lnTo>
                    <a:pt x="296" y="712"/>
                  </a:lnTo>
                  <a:lnTo>
                    <a:pt x="296" y="712"/>
                  </a:lnTo>
                  <a:lnTo>
                    <a:pt x="298" y="712"/>
                  </a:lnTo>
                  <a:lnTo>
                    <a:pt x="296" y="712"/>
                  </a:lnTo>
                  <a:lnTo>
                    <a:pt x="294" y="710"/>
                  </a:lnTo>
                  <a:lnTo>
                    <a:pt x="296" y="707"/>
                  </a:lnTo>
                  <a:lnTo>
                    <a:pt x="296" y="707"/>
                  </a:lnTo>
                  <a:lnTo>
                    <a:pt x="294" y="707"/>
                  </a:lnTo>
                  <a:lnTo>
                    <a:pt x="294" y="707"/>
                  </a:lnTo>
                  <a:lnTo>
                    <a:pt x="294" y="707"/>
                  </a:lnTo>
                  <a:lnTo>
                    <a:pt x="291" y="707"/>
                  </a:lnTo>
                  <a:lnTo>
                    <a:pt x="291" y="707"/>
                  </a:lnTo>
                  <a:lnTo>
                    <a:pt x="291" y="705"/>
                  </a:lnTo>
                  <a:lnTo>
                    <a:pt x="291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6" y="705"/>
                  </a:lnTo>
                  <a:lnTo>
                    <a:pt x="286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7"/>
                  </a:lnTo>
                  <a:lnTo>
                    <a:pt x="282" y="707"/>
                  </a:lnTo>
                  <a:lnTo>
                    <a:pt x="282" y="707"/>
                  </a:lnTo>
                  <a:lnTo>
                    <a:pt x="282" y="707"/>
                  </a:lnTo>
                  <a:lnTo>
                    <a:pt x="277" y="710"/>
                  </a:lnTo>
                  <a:lnTo>
                    <a:pt x="275" y="710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9" y="705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82" y="703"/>
                  </a:lnTo>
                  <a:lnTo>
                    <a:pt x="284" y="703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6" y="700"/>
                  </a:lnTo>
                  <a:lnTo>
                    <a:pt x="286" y="700"/>
                  </a:lnTo>
                  <a:lnTo>
                    <a:pt x="289" y="700"/>
                  </a:lnTo>
                  <a:lnTo>
                    <a:pt x="289" y="700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291" y="703"/>
                  </a:lnTo>
                  <a:lnTo>
                    <a:pt x="291" y="703"/>
                  </a:lnTo>
                  <a:lnTo>
                    <a:pt x="294" y="703"/>
                  </a:lnTo>
                  <a:lnTo>
                    <a:pt x="294" y="703"/>
                  </a:lnTo>
                  <a:lnTo>
                    <a:pt x="296" y="705"/>
                  </a:lnTo>
                  <a:lnTo>
                    <a:pt x="296" y="705"/>
                  </a:lnTo>
                  <a:lnTo>
                    <a:pt x="296" y="705"/>
                  </a:lnTo>
                  <a:lnTo>
                    <a:pt x="296" y="707"/>
                  </a:lnTo>
                  <a:lnTo>
                    <a:pt x="298" y="705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301" y="710"/>
                  </a:lnTo>
                  <a:lnTo>
                    <a:pt x="301" y="710"/>
                  </a:lnTo>
                  <a:lnTo>
                    <a:pt x="301" y="712"/>
                  </a:lnTo>
                  <a:lnTo>
                    <a:pt x="301" y="712"/>
                  </a:lnTo>
                  <a:lnTo>
                    <a:pt x="301" y="714"/>
                  </a:lnTo>
                  <a:lnTo>
                    <a:pt x="301" y="714"/>
                  </a:lnTo>
                  <a:lnTo>
                    <a:pt x="298" y="714"/>
                  </a:lnTo>
                  <a:lnTo>
                    <a:pt x="301" y="717"/>
                  </a:lnTo>
                  <a:lnTo>
                    <a:pt x="303" y="717"/>
                  </a:lnTo>
                  <a:lnTo>
                    <a:pt x="305" y="719"/>
                  </a:lnTo>
                  <a:lnTo>
                    <a:pt x="305" y="719"/>
                  </a:lnTo>
                  <a:lnTo>
                    <a:pt x="305" y="722"/>
                  </a:lnTo>
                  <a:lnTo>
                    <a:pt x="308" y="722"/>
                  </a:lnTo>
                  <a:lnTo>
                    <a:pt x="308" y="722"/>
                  </a:lnTo>
                  <a:lnTo>
                    <a:pt x="308" y="724"/>
                  </a:lnTo>
                  <a:lnTo>
                    <a:pt x="310" y="726"/>
                  </a:lnTo>
                  <a:lnTo>
                    <a:pt x="310" y="726"/>
                  </a:lnTo>
                  <a:lnTo>
                    <a:pt x="310" y="729"/>
                  </a:lnTo>
                  <a:lnTo>
                    <a:pt x="308" y="729"/>
                  </a:lnTo>
                  <a:lnTo>
                    <a:pt x="308" y="731"/>
                  </a:lnTo>
                  <a:lnTo>
                    <a:pt x="308" y="731"/>
                  </a:lnTo>
                  <a:lnTo>
                    <a:pt x="308" y="733"/>
                  </a:lnTo>
                  <a:lnTo>
                    <a:pt x="305" y="738"/>
                  </a:lnTo>
                  <a:lnTo>
                    <a:pt x="305" y="741"/>
                  </a:lnTo>
                  <a:lnTo>
                    <a:pt x="308" y="743"/>
                  </a:lnTo>
                  <a:lnTo>
                    <a:pt x="308" y="743"/>
                  </a:lnTo>
                  <a:lnTo>
                    <a:pt x="305" y="743"/>
                  </a:lnTo>
                  <a:lnTo>
                    <a:pt x="305" y="745"/>
                  </a:lnTo>
                  <a:lnTo>
                    <a:pt x="305" y="745"/>
                  </a:lnTo>
                  <a:lnTo>
                    <a:pt x="305" y="745"/>
                  </a:lnTo>
                  <a:lnTo>
                    <a:pt x="308" y="745"/>
                  </a:lnTo>
                  <a:lnTo>
                    <a:pt x="308" y="745"/>
                  </a:lnTo>
                  <a:lnTo>
                    <a:pt x="310" y="745"/>
                  </a:lnTo>
                  <a:lnTo>
                    <a:pt x="312" y="745"/>
                  </a:lnTo>
                  <a:lnTo>
                    <a:pt x="312" y="745"/>
                  </a:lnTo>
                  <a:lnTo>
                    <a:pt x="315" y="745"/>
                  </a:lnTo>
                  <a:lnTo>
                    <a:pt x="315" y="745"/>
                  </a:lnTo>
                  <a:lnTo>
                    <a:pt x="317" y="745"/>
                  </a:lnTo>
                  <a:lnTo>
                    <a:pt x="317" y="745"/>
                  </a:lnTo>
                  <a:lnTo>
                    <a:pt x="320" y="745"/>
                  </a:lnTo>
                  <a:lnTo>
                    <a:pt x="320" y="748"/>
                  </a:lnTo>
                  <a:lnTo>
                    <a:pt x="322" y="748"/>
                  </a:lnTo>
                  <a:lnTo>
                    <a:pt x="322" y="748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4" y="748"/>
                  </a:lnTo>
                  <a:lnTo>
                    <a:pt x="324" y="748"/>
                  </a:lnTo>
                  <a:lnTo>
                    <a:pt x="327" y="748"/>
                  </a:lnTo>
                  <a:lnTo>
                    <a:pt x="327" y="750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50"/>
                  </a:lnTo>
                  <a:lnTo>
                    <a:pt x="331" y="750"/>
                  </a:lnTo>
                  <a:lnTo>
                    <a:pt x="334" y="750"/>
                  </a:lnTo>
                  <a:lnTo>
                    <a:pt x="334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4" y="752"/>
                  </a:lnTo>
                  <a:lnTo>
                    <a:pt x="334" y="752"/>
                  </a:lnTo>
                  <a:lnTo>
                    <a:pt x="331" y="755"/>
                  </a:lnTo>
                  <a:lnTo>
                    <a:pt x="331" y="755"/>
                  </a:lnTo>
                  <a:lnTo>
                    <a:pt x="331" y="757"/>
                  </a:lnTo>
                  <a:lnTo>
                    <a:pt x="331" y="757"/>
                  </a:lnTo>
                  <a:lnTo>
                    <a:pt x="331" y="759"/>
                  </a:lnTo>
                  <a:lnTo>
                    <a:pt x="331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9"/>
                  </a:lnTo>
                  <a:lnTo>
                    <a:pt x="336" y="759"/>
                  </a:lnTo>
                  <a:lnTo>
                    <a:pt x="336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6" y="764"/>
                  </a:lnTo>
                  <a:lnTo>
                    <a:pt x="334" y="764"/>
                  </a:lnTo>
                  <a:lnTo>
                    <a:pt x="336" y="764"/>
                  </a:lnTo>
                  <a:lnTo>
                    <a:pt x="336" y="767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8" y="769"/>
                  </a:lnTo>
                  <a:lnTo>
                    <a:pt x="338" y="769"/>
                  </a:lnTo>
                  <a:lnTo>
                    <a:pt x="338" y="769"/>
                  </a:lnTo>
                  <a:lnTo>
                    <a:pt x="338" y="771"/>
                  </a:lnTo>
                  <a:lnTo>
                    <a:pt x="336" y="771"/>
                  </a:lnTo>
                  <a:lnTo>
                    <a:pt x="338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38" y="774"/>
                  </a:lnTo>
                  <a:lnTo>
                    <a:pt x="338" y="774"/>
                  </a:lnTo>
                  <a:lnTo>
                    <a:pt x="338" y="776"/>
                  </a:lnTo>
                  <a:lnTo>
                    <a:pt x="338" y="776"/>
                  </a:lnTo>
                  <a:lnTo>
                    <a:pt x="338" y="776"/>
                  </a:lnTo>
                  <a:lnTo>
                    <a:pt x="338" y="778"/>
                  </a:lnTo>
                  <a:lnTo>
                    <a:pt x="338" y="778"/>
                  </a:lnTo>
                  <a:lnTo>
                    <a:pt x="338" y="778"/>
                  </a:lnTo>
                  <a:lnTo>
                    <a:pt x="338" y="781"/>
                  </a:lnTo>
                  <a:lnTo>
                    <a:pt x="338" y="781"/>
                  </a:lnTo>
                  <a:lnTo>
                    <a:pt x="338" y="783"/>
                  </a:lnTo>
                  <a:lnTo>
                    <a:pt x="341" y="785"/>
                  </a:lnTo>
                  <a:lnTo>
                    <a:pt x="341" y="785"/>
                  </a:lnTo>
                  <a:lnTo>
                    <a:pt x="341" y="788"/>
                  </a:lnTo>
                  <a:lnTo>
                    <a:pt x="341" y="790"/>
                  </a:lnTo>
                  <a:lnTo>
                    <a:pt x="343" y="790"/>
                  </a:lnTo>
                  <a:lnTo>
                    <a:pt x="346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46" y="795"/>
                  </a:lnTo>
                  <a:lnTo>
                    <a:pt x="348" y="795"/>
                  </a:lnTo>
                  <a:lnTo>
                    <a:pt x="350" y="795"/>
                  </a:lnTo>
                  <a:lnTo>
                    <a:pt x="350" y="795"/>
                  </a:lnTo>
                  <a:lnTo>
                    <a:pt x="348" y="797"/>
                  </a:lnTo>
                  <a:lnTo>
                    <a:pt x="348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53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7" y="800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800"/>
                  </a:lnTo>
                  <a:lnTo>
                    <a:pt x="357" y="802"/>
                  </a:lnTo>
                  <a:lnTo>
                    <a:pt x="357" y="802"/>
                  </a:lnTo>
                  <a:lnTo>
                    <a:pt x="355" y="802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7" y="804"/>
                  </a:lnTo>
                  <a:lnTo>
                    <a:pt x="357" y="804"/>
                  </a:lnTo>
                  <a:lnTo>
                    <a:pt x="357" y="804"/>
                  </a:lnTo>
                  <a:lnTo>
                    <a:pt x="360" y="804"/>
                  </a:lnTo>
                  <a:lnTo>
                    <a:pt x="360" y="804"/>
                  </a:lnTo>
                  <a:lnTo>
                    <a:pt x="362" y="804"/>
                  </a:lnTo>
                  <a:lnTo>
                    <a:pt x="362" y="804"/>
                  </a:lnTo>
                  <a:lnTo>
                    <a:pt x="362" y="804"/>
                  </a:lnTo>
                  <a:lnTo>
                    <a:pt x="362" y="802"/>
                  </a:lnTo>
                  <a:lnTo>
                    <a:pt x="360" y="802"/>
                  </a:lnTo>
                  <a:lnTo>
                    <a:pt x="364" y="804"/>
                  </a:lnTo>
                  <a:lnTo>
                    <a:pt x="364" y="804"/>
                  </a:lnTo>
                  <a:lnTo>
                    <a:pt x="367" y="804"/>
                  </a:lnTo>
                  <a:lnTo>
                    <a:pt x="367" y="804"/>
                  </a:lnTo>
                  <a:lnTo>
                    <a:pt x="367" y="800"/>
                  </a:lnTo>
                  <a:lnTo>
                    <a:pt x="367" y="797"/>
                  </a:lnTo>
                  <a:lnTo>
                    <a:pt x="369" y="800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72" y="802"/>
                  </a:lnTo>
                  <a:lnTo>
                    <a:pt x="369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4"/>
                  </a:lnTo>
                  <a:lnTo>
                    <a:pt x="372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6" y="804"/>
                  </a:lnTo>
                  <a:lnTo>
                    <a:pt x="379" y="802"/>
                  </a:lnTo>
                  <a:lnTo>
                    <a:pt x="379" y="802"/>
                  </a:lnTo>
                  <a:lnTo>
                    <a:pt x="376" y="797"/>
                  </a:lnTo>
                  <a:lnTo>
                    <a:pt x="376" y="797"/>
                  </a:lnTo>
                  <a:lnTo>
                    <a:pt x="379" y="797"/>
                  </a:lnTo>
                  <a:lnTo>
                    <a:pt x="379" y="797"/>
                  </a:lnTo>
                  <a:lnTo>
                    <a:pt x="379" y="797"/>
                  </a:lnTo>
                  <a:lnTo>
                    <a:pt x="379" y="800"/>
                  </a:lnTo>
                  <a:lnTo>
                    <a:pt x="379" y="802"/>
                  </a:lnTo>
                  <a:lnTo>
                    <a:pt x="379" y="802"/>
                  </a:lnTo>
                  <a:lnTo>
                    <a:pt x="381" y="802"/>
                  </a:lnTo>
                  <a:lnTo>
                    <a:pt x="381" y="804"/>
                  </a:lnTo>
                  <a:lnTo>
                    <a:pt x="381" y="804"/>
                  </a:lnTo>
                  <a:lnTo>
                    <a:pt x="381" y="804"/>
                  </a:lnTo>
                  <a:lnTo>
                    <a:pt x="379" y="804"/>
                  </a:lnTo>
                  <a:lnTo>
                    <a:pt x="379" y="804"/>
                  </a:lnTo>
                  <a:lnTo>
                    <a:pt x="379" y="804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9"/>
                  </a:lnTo>
                  <a:lnTo>
                    <a:pt x="379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3" y="811"/>
                  </a:lnTo>
                  <a:lnTo>
                    <a:pt x="383" y="811"/>
                  </a:lnTo>
                  <a:lnTo>
                    <a:pt x="383" y="809"/>
                  </a:lnTo>
                  <a:lnTo>
                    <a:pt x="383" y="807"/>
                  </a:lnTo>
                  <a:lnTo>
                    <a:pt x="383" y="807"/>
                  </a:lnTo>
                  <a:lnTo>
                    <a:pt x="383" y="807"/>
                  </a:lnTo>
                  <a:lnTo>
                    <a:pt x="383" y="804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0"/>
                  </a:lnTo>
                  <a:lnTo>
                    <a:pt x="383" y="800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86" y="800"/>
                  </a:lnTo>
                  <a:lnTo>
                    <a:pt x="386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5" y="795"/>
                  </a:lnTo>
                  <a:lnTo>
                    <a:pt x="398" y="795"/>
                  </a:lnTo>
                  <a:lnTo>
                    <a:pt x="405" y="795"/>
                  </a:lnTo>
                  <a:lnTo>
                    <a:pt x="409" y="795"/>
                  </a:lnTo>
                  <a:lnTo>
                    <a:pt x="414" y="795"/>
                  </a:lnTo>
                  <a:lnTo>
                    <a:pt x="414" y="788"/>
                  </a:lnTo>
                  <a:lnTo>
                    <a:pt x="414" y="781"/>
                  </a:lnTo>
                  <a:lnTo>
                    <a:pt x="414" y="776"/>
                  </a:lnTo>
                  <a:lnTo>
                    <a:pt x="414" y="774"/>
                  </a:lnTo>
                  <a:lnTo>
                    <a:pt x="416" y="774"/>
                  </a:lnTo>
                  <a:lnTo>
                    <a:pt x="419" y="776"/>
                  </a:lnTo>
                  <a:lnTo>
                    <a:pt x="419" y="778"/>
                  </a:lnTo>
                  <a:lnTo>
                    <a:pt x="419" y="781"/>
                  </a:lnTo>
                  <a:lnTo>
                    <a:pt x="419" y="778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28" y="778"/>
                  </a:lnTo>
                  <a:lnTo>
                    <a:pt x="431" y="776"/>
                  </a:lnTo>
                  <a:lnTo>
                    <a:pt x="431" y="776"/>
                  </a:lnTo>
                  <a:lnTo>
                    <a:pt x="433" y="776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8" y="778"/>
                  </a:lnTo>
                  <a:lnTo>
                    <a:pt x="443" y="776"/>
                  </a:lnTo>
                  <a:lnTo>
                    <a:pt x="457" y="778"/>
                  </a:lnTo>
                  <a:lnTo>
                    <a:pt x="459" y="778"/>
                  </a:lnTo>
                  <a:lnTo>
                    <a:pt x="464" y="783"/>
                  </a:lnTo>
                  <a:lnTo>
                    <a:pt x="466" y="783"/>
                  </a:lnTo>
                  <a:lnTo>
                    <a:pt x="469" y="783"/>
                  </a:lnTo>
                  <a:lnTo>
                    <a:pt x="478" y="783"/>
                  </a:lnTo>
                  <a:lnTo>
                    <a:pt x="480" y="783"/>
                  </a:lnTo>
                  <a:lnTo>
                    <a:pt x="483" y="781"/>
                  </a:lnTo>
                  <a:lnTo>
                    <a:pt x="483" y="781"/>
                  </a:lnTo>
                  <a:lnTo>
                    <a:pt x="485" y="776"/>
                  </a:lnTo>
                  <a:lnTo>
                    <a:pt x="485" y="776"/>
                  </a:lnTo>
                  <a:lnTo>
                    <a:pt x="485" y="776"/>
                  </a:lnTo>
                  <a:lnTo>
                    <a:pt x="487" y="776"/>
                  </a:lnTo>
                  <a:lnTo>
                    <a:pt x="490" y="774"/>
                  </a:lnTo>
                  <a:lnTo>
                    <a:pt x="492" y="774"/>
                  </a:lnTo>
                  <a:lnTo>
                    <a:pt x="492" y="774"/>
                  </a:lnTo>
                  <a:lnTo>
                    <a:pt x="495" y="774"/>
                  </a:lnTo>
                  <a:lnTo>
                    <a:pt x="495" y="774"/>
                  </a:lnTo>
                  <a:lnTo>
                    <a:pt x="499" y="771"/>
                  </a:lnTo>
                  <a:lnTo>
                    <a:pt x="499" y="771"/>
                  </a:lnTo>
                  <a:lnTo>
                    <a:pt x="502" y="771"/>
                  </a:lnTo>
                  <a:lnTo>
                    <a:pt x="506" y="769"/>
                  </a:lnTo>
                  <a:lnTo>
                    <a:pt x="509" y="769"/>
                  </a:lnTo>
                  <a:lnTo>
                    <a:pt x="511" y="771"/>
                  </a:lnTo>
                  <a:lnTo>
                    <a:pt x="509" y="771"/>
                  </a:lnTo>
                  <a:lnTo>
                    <a:pt x="509" y="771"/>
                  </a:lnTo>
                  <a:lnTo>
                    <a:pt x="509" y="771"/>
                  </a:lnTo>
                  <a:lnTo>
                    <a:pt x="509" y="774"/>
                  </a:lnTo>
                  <a:lnTo>
                    <a:pt x="509" y="774"/>
                  </a:lnTo>
                  <a:lnTo>
                    <a:pt x="509" y="776"/>
                  </a:lnTo>
                  <a:lnTo>
                    <a:pt x="509" y="778"/>
                  </a:lnTo>
                  <a:lnTo>
                    <a:pt x="511" y="778"/>
                  </a:lnTo>
                  <a:lnTo>
                    <a:pt x="513" y="778"/>
                  </a:lnTo>
                  <a:lnTo>
                    <a:pt x="521" y="781"/>
                  </a:lnTo>
                  <a:lnTo>
                    <a:pt x="521" y="781"/>
                  </a:lnTo>
                  <a:lnTo>
                    <a:pt x="523" y="778"/>
                  </a:lnTo>
                  <a:lnTo>
                    <a:pt x="523" y="778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5" y="776"/>
                  </a:lnTo>
                  <a:lnTo>
                    <a:pt x="523" y="776"/>
                  </a:lnTo>
                  <a:lnTo>
                    <a:pt x="525" y="774"/>
                  </a:lnTo>
                  <a:lnTo>
                    <a:pt x="528" y="774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530" y="774"/>
                  </a:lnTo>
                  <a:lnTo>
                    <a:pt x="532" y="774"/>
                  </a:lnTo>
                  <a:lnTo>
                    <a:pt x="532" y="774"/>
                  </a:lnTo>
                  <a:lnTo>
                    <a:pt x="532" y="771"/>
                  </a:lnTo>
                  <a:lnTo>
                    <a:pt x="535" y="771"/>
                  </a:lnTo>
                  <a:lnTo>
                    <a:pt x="537" y="771"/>
                  </a:lnTo>
                  <a:lnTo>
                    <a:pt x="537" y="769"/>
                  </a:lnTo>
                  <a:lnTo>
                    <a:pt x="537" y="769"/>
                  </a:lnTo>
                  <a:lnTo>
                    <a:pt x="535" y="769"/>
                  </a:lnTo>
                  <a:lnTo>
                    <a:pt x="532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4"/>
                  </a:lnTo>
                  <a:lnTo>
                    <a:pt x="530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2"/>
                  </a:lnTo>
                  <a:lnTo>
                    <a:pt x="530" y="762"/>
                  </a:lnTo>
                  <a:lnTo>
                    <a:pt x="530" y="762"/>
                  </a:lnTo>
                  <a:lnTo>
                    <a:pt x="530" y="759"/>
                  </a:lnTo>
                  <a:lnTo>
                    <a:pt x="530" y="757"/>
                  </a:lnTo>
                  <a:lnTo>
                    <a:pt x="530" y="757"/>
                  </a:lnTo>
                  <a:lnTo>
                    <a:pt x="535" y="755"/>
                  </a:lnTo>
                  <a:lnTo>
                    <a:pt x="535" y="755"/>
                  </a:lnTo>
                  <a:lnTo>
                    <a:pt x="535" y="755"/>
                  </a:lnTo>
                  <a:lnTo>
                    <a:pt x="535" y="752"/>
                  </a:lnTo>
                  <a:lnTo>
                    <a:pt x="532" y="748"/>
                  </a:lnTo>
                  <a:lnTo>
                    <a:pt x="530" y="743"/>
                  </a:lnTo>
                  <a:lnTo>
                    <a:pt x="528" y="738"/>
                  </a:lnTo>
                  <a:lnTo>
                    <a:pt x="528" y="736"/>
                  </a:lnTo>
                  <a:lnTo>
                    <a:pt x="525" y="729"/>
                  </a:lnTo>
                  <a:lnTo>
                    <a:pt x="525" y="726"/>
                  </a:lnTo>
                  <a:lnTo>
                    <a:pt x="523" y="726"/>
                  </a:lnTo>
                  <a:lnTo>
                    <a:pt x="521" y="722"/>
                  </a:lnTo>
                  <a:lnTo>
                    <a:pt x="518" y="722"/>
                  </a:lnTo>
                  <a:lnTo>
                    <a:pt x="518" y="719"/>
                  </a:lnTo>
                  <a:lnTo>
                    <a:pt x="518" y="719"/>
                  </a:lnTo>
                  <a:lnTo>
                    <a:pt x="518" y="717"/>
                  </a:lnTo>
                  <a:lnTo>
                    <a:pt x="516" y="714"/>
                  </a:lnTo>
                  <a:lnTo>
                    <a:pt x="513" y="712"/>
                  </a:lnTo>
                  <a:lnTo>
                    <a:pt x="513" y="712"/>
                  </a:lnTo>
                  <a:lnTo>
                    <a:pt x="513" y="705"/>
                  </a:lnTo>
                  <a:lnTo>
                    <a:pt x="513" y="700"/>
                  </a:lnTo>
                  <a:lnTo>
                    <a:pt x="513" y="698"/>
                  </a:lnTo>
                  <a:lnTo>
                    <a:pt x="513" y="696"/>
                  </a:lnTo>
                  <a:lnTo>
                    <a:pt x="511" y="696"/>
                  </a:lnTo>
                  <a:lnTo>
                    <a:pt x="509" y="696"/>
                  </a:lnTo>
                  <a:lnTo>
                    <a:pt x="506" y="696"/>
                  </a:lnTo>
                  <a:lnTo>
                    <a:pt x="504" y="698"/>
                  </a:lnTo>
                  <a:lnTo>
                    <a:pt x="499" y="698"/>
                  </a:lnTo>
                  <a:lnTo>
                    <a:pt x="497" y="696"/>
                  </a:lnTo>
                  <a:lnTo>
                    <a:pt x="495" y="696"/>
                  </a:lnTo>
                  <a:lnTo>
                    <a:pt x="492" y="696"/>
                  </a:lnTo>
                  <a:lnTo>
                    <a:pt x="492" y="693"/>
                  </a:lnTo>
                  <a:lnTo>
                    <a:pt x="492" y="691"/>
                  </a:lnTo>
                  <a:lnTo>
                    <a:pt x="490" y="688"/>
                  </a:lnTo>
                  <a:lnTo>
                    <a:pt x="487" y="688"/>
                  </a:lnTo>
                  <a:lnTo>
                    <a:pt x="485" y="686"/>
                  </a:lnTo>
                  <a:lnTo>
                    <a:pt x="485" y="681"/>
                  </a:lnTo>
                  <a:lnTo>
                    <a:pt x="483" y="679"/>
                  </a:lnTo>
                  <a:lnTo>
                    <a:pt x="483" y="679"/>
                  </a:lnTo>
                  <a:lnTo>
                    <a:pt x="483" y="677"/>
                  </a:lnTo>
                  <a:lnTo>
                    <a:pt x="483" y="674"/>
                  </a:lnTo>
                  <a:lnTo>
                    <a:pt x="485" y="672"/>
                  </a:lnTo>
                  <a:lnTo>
                    <a:pt x="487" y="667"/>
                  </a:lnTo>
                  <a:lnTo>
                    <a:pt x="487" y="665"/>
                  </a:lnTo>
                  <a:lnTo>
                    <a:pt x="487" y="665"/>
                  </a:lnTo>
                  <a:lnTo>
                    <a:pt x="487" y="662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58"/>
                  </a:lnTo>
                  <a:lnTo>
                    <a:pt x="487" y="658"/>
                  </a:lnTo>
                  <a:lnTo>
                    <a:pt x="487" y="655"/>
                  </a:lnTo>
                  <a:lnTo>
                    <a:pt x="487" y="651"/>
                  </a:lnTo>
                  <a:lnTo>
                    <a:pt x="487" y="648"/>
                  </a:lnTo>
                  <a:lnTo>
                    <a:pt x="487" y="646"/>
                  </a:lnTo>
                  <a:lnTo>
                    <a:pt x="485" y="643"/>
                  </a:lnTo>
                  <a:lnTo>
                    <a:pt x="483" y="643"/>
                  </a:lnTo>
                  <a:lnTo>
                    <a:pt x="471" y="643"/>
                  </a:lnTo>
                  <a:lnTo>
                    <a:pt x="469" y="643"/>
                  </a:lnTo>
                  <a:lnTo>
                    <a:pt x="464" y="641"/>
                  </a:lnTo>
                  <a:lnTo>
                    <a:pt x="461" y="639"/>
                  </a:lnTo>
                  <a:lnTo>
                    <a:pt x="454" y="636"/>
                  </a:lnTo>
                  <a:lnTo>
                    <a:pt x="452" y="634"/>
                  </a:lnTo>
                  <a:lnTo>
                    <a:pt x="452" y="632"/>
                  </a:lnTo>
                  <a:lnTo>
                    <a:pt x="452" y="625"/>
                  </a:lnTo>
                  <a:lnTo>
                    <a:pt x="454" y="617"/>
                  </a:lnTo>
                  <a:lnTo>
                    <a:pt x="457" y="613"/>
                  </a:lnTo>
                  <a:lnTo>
                    <a:pt x="457" y="608"/>
                  </a:lnTo>
                  <a:lnTo>
                    <a:pt x="461" y="603"/>
                  </a:lnTo>
                  <a:lnTo>
                    <a:pt x="466" y="601"/>
                  </a:lnTo>
                  <a:lnTo>
                    <a:pt x="471" y="596"/>
                  </a:lnTo>
                  <a:lnTo>
                    <a:pt x="476" y="591"/>
                  </a:lnTo>
                  <a:lnTo>
                    <a:pt x="480" y="587"/>
                  </a:lnTo>
                  <a:lnTo>
                    <a:pt x="480" y="584"/>
                  </a:lnTo>
                  <a:lnTo>
                    <a:pt x="485" y="572"/>
                  </a:lnTo>
                  <a:lnTo>
                    <a:pt x="485" y="572"/>
                  </a:lnTo>
                  <a:lnTo>
                    <a:pt x="490" y="568"/>
                  </a:lnTo>
                  <a:lnTo>
                    <a:pt x="490" y="568"/>
                  </a:lnTo>
                  <a:lnTo>
                    <a:pt x="495" y="565"/>
                  </a:lnTo>
                  <a:lnTo>
                    <a:pt x="497" y="561"/>
                  </a:lnTo>
                  <a:lnTo>
                    <a:pt x="497" y="561"/>
                  </a:lnTo>
                  <a:lnTo>
                    <a:pt x="499" y="561"/>
                  </a:lnTo>
                  <a:lnTo>
                    <a:pt x="502" y="561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6" y="561"/>
                  </a:lnTo>
                  <a:lnTo>
                    <a:pt x="509" y="561"/>
                  </a:lnTo>
                  <a:lnTo>
                    <a:pt x="509" y="561"/>
                  </a:lnTo>
                  <a:lnTo>
                    <a:pt x="511" y="563"/>
                  </a:lnTo>
                  <a:lnTo>
                    <a:pt x="513" y="565"/>
                  </a:lnTo>
                  <a:lnTo>
                    <a:pt x="513" y="565"/>
                  </a:lnTo>
                  <a:lnTo>
                    <a:pt x="513" y="568"/>
                  </a:lnTo>
                  <a:lnTo>
                    <a:pt x="513" y="568"/>
                  </a:lnTo>
                  <a:lnTo>
                    <a:pt x="513" y="570"/>
                  </a:lnTo>
                  <a:lnTo>
                    <a:pt x="516" y="575"/>
                  </a:lnTo>
                  <a:lnTo>
                    <a:pt x="518" y="577"/>
                  </a:lnTo>
                  <a:lnTo>
                    <a:pt x="521" y="580"/>
                  </a:lnTo>
                  <a:lnTo>
                    <a:pt x="523" y="580"/>
                  </a:lnTo>
                  <a:lnTo>
                    <a:pt x="528" y="577"/>
                  </a:lnTo>
                  <a:lnTo>
                    <a:pt x="535" y="575"/>
                  </a:lnTo>
                  <a:lnTo>
                    <a:pt x="539" y="572"/>
                  </a:lnTo>
                  <a:lnTo>
                    <a:pt x="544" y="570"/>
                  </a:lnTo>
                  <a:lnTo>
                    <a:pt x="549" y="570"/>
                  </a:lnTo>
                  <a:lnTo>
                    <a:pt x="554" y="570"/>
                  </a:lnTo>
                  <a:lnTo>
                    <a:pt x="558" y="570"/>
                  </a:lnTo>
                  <a:lnTo>
                    <a:pt x="561" y="570"/>
                  </a:lnTo>
                  <a:lnTo>
                    <a:pt x="568" y="568"/>
                  </a:lnTo>
                  <a:lnTo>
                    <a:pt x="577" y="565"/>
                  </a:lnTo>
                  <a:lnTo>
                    <a:pt x="577" y="563"/>
                  </a:lnTo>
                  <a:lnTo>
                    <a:pt x="577" y="563"/>
                  </a:lnTo>
                  <a:lnTo>
                    <a:pt x="580" y="556"/>
                  </a:lnTo>
                  <a:lnTo>
                    <a:pt x="580" y="554"/>
                  </a:lnTo>
                  <a:lnTo>
                    <a:pt x="580" y="554"/>
                  </a:lnTo>
                  <a:lnTo>
                    <a:pt x="584" y="549"/>
                  </a:lnTo>
                  <a:lnTo>
                    <a:pt x="592" y="542"/>
                  </a:lnTo>
                  <a:lnTo>
                    <a:pt x="592" y="539"/>
                  </a:lnTo>
                  <a:lnTo>
                    <a:pt x="594" y="537"/>
                  </a:lnTo>
                  <a:lnTo>
                    <a:pt x="594" y="535"/>
                  </a:lnTo>
                  <a:lnTo>
                    <a:pt x="599" y="523"/>
                  </a:lnTo>
                  <a:lnTo>
                    <a:pt x="599" y="520"/>
                  </a:lnTo>
                  <a:lnTo>
                    <a:pt x="603" y="516"/>
                  </a:lnTo>
                  <a:lnTo>
                    <a:pt x="606" y="516"/>
                  </a:lnTo>
                  <a:lnTo>
                    <a:pt x="613" y="511"/>
                  </a:lnTo>
                  <a:lnTo>
                    <a:pt x="620" y="509"/>
                  </a:lnTo>
                  <a:lnTo>
                    <a:pt x="625" y="504"/>
                  </a:lnTo>
                  <a:lnTo>
                    <a:pt x="632" y="501"/>
                  </a:lnTo>
                  <a:lnTo>
                    <a:pt x="632" y="499"/>
                  </a:lnTo>
                  <a:lnTo>
                    <a:pt x="634" y="499"/>
                  </a:lnTo>
                  <a:lnTo>
                    <a:pt x="634" y="494"/>
                  </a:lnTo>
                  <a:lnTo>
                    <a:pt x="636" y="492"/>
                  </a:lnTo>
                  <a:lnTo>
                    <a:pt x="639" y="490"/>
                  </a:lnTo>
                  <a:lnTo>
                    <a:pt x="644" y="480"/>
                  </a:lnTo>
                  <a:lnTo>
                    <a:pt x="646" y="475"/>
                  </a:lnTo>
                  <a:lnTo>
                    <a:pt x="648" y="471"/>
                  </a:lnTo>
                  <a:lnTo>
                    <a:pt x="653" y="461"/>
                  </a:lnTo>
                  <a:lnTo>
                    <a:pt x="653" y="454"/>
                  </a:lnTo>
                  <a:lnTo>
                    <a:pt x="655" y="447"/>
                  </a:lnTo>
                  <a:lnTo>
                    <a:pt x="658" y="445"/>
                  </a:lnTo>
                  <a:lnTo>
                    <a:pt x="667" y="442"/>
                  </a:lnTo>
                  <a:lnTo>
                    <a:pt x="677" y="440"/>
                  </a:lnTo>
                  <a:lnTo>
                    <a:pt x="677" y="438"/>
                  </a:lnTo>
                  <a:lnTo>
                    <a:pt x="686" y="430"/>
                  </a:lnTo>
                  <a:lnTo>
                    <a:pt x="686" y="430"/>
                  </a:lnTo>
                  <a:lnTo>
                    <a:pt x="686" y="428"/>
                  </a:lnTo>
                  <a:lnTo>
                    <a:pt x="686" y="426"/>
                  </a:lnTo>
                  <a:lnTo>
                    <a:pt x="684" y="423"/>
                  </a:lnTo>
                  <a:lnTo>
                    <a:pt x="684" y="423"/>
                  </a:lnTo>
                  <a:lnTo>
                    <a:pt x="681" y="421"/>
                  </a:lnTo>
                  <a:lnTo>
                    <a:pt x="681" y="421"/>
                  </a:lnTo>
                  <a:lnTo>
                    <a:pt x="681" y="419"/>
                  </a:lnTo>
                  <a:lnTo>
                    <a:pt x="681" y="419"/>
                  </a:lnTo>
                  <a:lnTo>
                    <a:pt x="684" y="419"/>
                  </a:lnTo>
                  <a:lnTo>
                    <a:pt x="684" y="419"/>
                  </a:lnTo>
                  <a:lnTo>
                    <a:pt x="684" y="419"/>
                  </a:lnTo>
                  <a:lnTo>
                    <a:pt x="684" y="416"/>
                  </a:lnTo>
                  <a:lnTo>
                    <a:pt x="684" y="416"/>
                  </a:lnTo>
                  <a:lnTo>
                    <a:pt x="684" y="416"/>
                  </a:lnTo>
                  <a:lnTo>
                    <a:pt x="686" y="416"/>
                  </a:lnTo>
                  <a:lnTo>
                    <a:pt x="686" y="416"/>
                  </a:lnTo>
                  <a:lnTo>
                    <a:pt x="688" y="414"/>
                  </a:lnTo>
                  <a:lnTo>
                    <a:pt x="688" y="412"/>
                  </a:lnTo>
                  <a:lnTo>
                    <a:pt x="688" y="412"/>
                  </a:lnTo>
                  <a:lnTo>
                    <a:pt x="691" y="412"/>
                  </a:lnTo>
                  <a:lnTo>
                    <a:pt x="693" y="409"/>
                  </a:lnTo>
                  <a:lnTo>
                    <a:pt x="693" y="409"/>
                  </a:lnTo>
                  <a:lnTo>
                    <a:pt x="693" y="407"/>
                  </a:lnTo>
                  <a:lnTo>
                    <a:pt x="693" y="407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6" y="404"/>
                  </a:lnTo>
                  <a:lnTo>
                    <a:pt x="696" y="402"/>
                  </a:lnTo>
                  <a:lnTo>
                    <a:pt x="698" y="402"/>
                  </a:lnTo>
                  <a:lnTo>
                    <a:pt x="698" y="402"/>
                  </a:lnTo>
                  <a:lnTo>
                    <a:pt x="698" y="402"/>
                  </a:lnTo>
                  <a:lnTo>
                    <a:pt x="698" y="400"/>
                  </a:lnTo>
                  <a:lnTo>
                    <a:pt x="698" y="400"/>
                  </a:lnTo>
                  <a:lnTo>
                    <a:pt x="700" y="400"/>
                  </a:lnTo>
                  <a:lnTo>
                    <a:pt x="700" y="397"/>
                  </a:lnTo>
                  <a:lnTo>
                    <a:pt x="700" y="397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3"/>
                  </a:lnTo>
                  <a:lnTo>
                    <a:pt x="703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0"/>
                  </a:lnTo>
                  <a:lnTo>
                    <a:pt x="705" y="390"/>
                  </a:lnTo>
                  <a:lnTo>
                    <a:pt x="705" y="388"/>
                  </a:lnTo>
                  <a:lnTo>
                    <a:pt x="705" y="388"/>
                  </a:lnTo>
                  <a:lnTo>
                    <a:pt x="707" y="388"/>
                  </a:lnTo>
                  <a:lnTo>
                    <a:pt x="707" y="388"/>
                  </a:lnTo>
                  <a:lnTo>
                    <a:pt x="707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2" y="386"/>
                  </a:lnTo>
                  <a:lnTo>
                    <a:pt x="712" y="386"/>
                  </a:lnTo>
                  <a:lnTo>
                    <a:pt x="712" y="386"/>
                  </a:lnTo>
                  <a:lnTo>
                    <a:pt x="715" y="386"/>
                  </a:lnTo>
                  <a:lnTo>
                    <a:pt x="715" y="386"/>
                  </a:lnTo>
                  <a:lnTo>
                    <a:pt x="717" y="383"/>
                  </a:lnTo>
                  <a:lnTo>
                    <a:pt x="717" y="383"/>
                  </a:lnTo>
                  <a:lnTo>
                    <a:pt x="717" y="383"/>
                  </a:lnTo>
                  <a:lnTo>
                    <a:pt x="719" y="381"/>
                  </a:lnTo>
                  <a:lnTo>
                    <a:pt x="719" y="381"/>
                  </a:lnTo>
                  <a:lnTo>
                    <a:pt x="719" y="378"/>
                  </a:lnTo>
                  <a:lnTo>
                    <a:pt x="722" y="378"/>
                  </a:lnTo>
                  <a:lnTo>
                    <a:pt x="724" y="376"/>
                  </a:lnTo>
                  <a:lnTo>
                    <a:pt x="724" y="376"/>
                  </a:lnTo>
                  <a:lnTo>
                    <a:pt x="722" y="376"/>
                  </a:lnTo>
                  <a:lnTo>
                    <a:pt x="722" y="374"/>
                  </a:lnTo>
                  <a:lnTo>
                    <a:pt x="722" y="374"/>
                  </a:lnTo>
                  <a:lnTo>
                    <a:pt x="719" y="376"/>
                  </a:lnTo>
                  <a:lnTo>
                    <a:pt x="717" y="374"/>
                  </a:lnTo>
                  <a:lnTo>
                    <a:pt x="717" y="374"/>
                  </a:lnTo>
                  <a:lnTo>
                    <a:pt x="717" y="374"/>
                  </a:lnTo>
                  <a:lnTo>
                    <a:pt x="717" y="371"/>
                  </a:lnTo>
                  <a:lnTo>
                    <a:pt x="717" y="371"/>
                  </a:lnTo>
                  <a:lnTo>
                    <a:pt x="717" y="369"/>
                  </a:lnTo>
                  <a:lnTo>
                    <a:pt x="717" y="367"/>
                  </a:lnTo>
                  <a:lnTo>
                    <a:pt x="717" y="364"/>
                  </a:lnTo>
                  <a:lnTo>
                    <a:pt x="717" y="364"/>
                  </a:lnTo>
                  <a:lnTo>
                    <a:pt x="719" y="357"/>
                  </a:lnTo>
                  <a:lnTo>
                    <a:pt x="719" y="357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2" y="352"/>
                  </a:lnTo>
                  <a:lnTo>
                    <a:pt x="719" y="350"/>
                  </a:lnTo>
                  <a:lnTo>
                    <a:pt x="719" y="345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7" y="338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3"/>
                  </a:lnTo>
                  <a:lnTo>
                    <a:pt x="717" y="333"/>
                  </a:lnTo>
                  <a:lnTo>
                    <a:pt x="717" y="333"/>
                  </a:lnTo>
                  <a:lnTo>
                    <a:pt x="719" y="331"/>
                  </a:lnTo>
                  <a:lnTo>
                    <a:pt x="719" y="331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6" y="324"/>
                  </a:lnTo>
                  <a:lnTo>
                    <a:pt x="729" y="324"/>
                  </a:lnTo>
                  <a:lnTo>
                    <a:pt x="731" y="324"/>
                  </a:lnTo>
                  <a:lnTo>
                    <a:pt x="731" y="322"/>
                  </a:lnTo>
                  <a:lnTo>
                    <a:pt x="731" y="322"/>
                  </a:lnTo>
                  <a:lnTo>
                    <a:pt x="733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41" y="319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3" y="317"/>
                  </a:lnTo>
                  <a:lnTo>
                    <a:pt x="743" y="317"/>
                  </a:lnTo>
                  <a:lnTo>
                    <a:pt x="743" y="315"/>
                  </a:lnTo>
                  <a:lnTo>
                    <a:pt x="743" y="315"/>
                  </a:lnTo>
                  <a:lnTo>
                    <a:pt x="748" y="317"/>
                  </a:lnTo>
                  <a:lnTo>
                    <a:pt x="748" y="317"/>
                  </a:lnTo>
                  <a:lnTo>
                    <a:pt x="748" y="317"/>
                  </a:lnTo>
                  <a:lnTo>
                    <a:pt x="748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2" y="312"/>
                  </a:lnTo>
                  <a:lnTo>
                    <a:pt x="752" y="312"/>
                  </a:lnTo>
                  <a:lnTo>
                    <a:pt x="755" y="312"/>
                  </a:lnTo>
                  <a:lnTo>
                    <a:pt x="755" y="312"/>
                  </a:lnTo>
                  <a:lnTo>
                    <a:pt x="757" y="312"/>
                  </a:lnTo>
                  <a:lnTo>
                    <a:pt x="757" y="310"/>
                  </a:lnTo>
                  <a:lnTo>
                    <a:pt x="757" y="310"/>
                  </a:lnTo>
                  <a:lnTo>
                    <a:pt x="757" y="307"/>
                  </a:lnTo>
                  <a:lnTo>
                    <a:pt x="759" y="305"/>
                  </a:lnTo>
                  <a:lnTo>
                    <a:pt x="759" y="305"/>
                  </a:lnTo>
                  <a:lnTo>
                    <a:pt x="759" y="303"/>
                  </a:lnTo>
                  <a:lnTo>
                    <a:pt x="759" y="300"/>
                  </a:lnTo>
                  <a:lnTo>
                    <a:pt x="757" y="300"/>
                  </a:lnTo>
                  <a:lnTo>
                    <a:pt x="755" y="298"/>
                  </a:lnTo>
                  <a:lnTo>
                    <a:pt x="752" y="296"/>
                  </a:lnTo>
                  <a:lnTo>
                    <a:pt x="748" y="296"/>
                  </a:lnTo>
                  <a:lnTo>
                    <a:pt x="748" y="293"/>
                  </a:lnTo>
                  <a:lnTo>
                    <a:pt x="745" y="293"/>
                  </a:lnTo>
                  <a:lnTo>
                    <a:pt x="743" y="291"/>
                  </a:lnTo>
                  <a:lnTo>
                    <a:pt x="741" y="293"/>
                  </a:lnTo>
                  <a:lnTo>
                    <a:pt x="738" y="293"/>
                  </a:lnTo>
                  <a:lnTo>
                    <a:pt x="736" y="293"/>
                  </a:lnTo>
                  <a:lnTo>
                    <a:pt x="733" y="291"/>
                  </a:lnTo>
                  <a:lnTo>
                    <a:pt x="731" y="291"/>
                  </a:lnTo>
                  <a:lnTo>
                    <a:pt x="729" y="293"/>
                  </a:lnTo>
                  <a:lnTo>
                    <a:pt x="726" y="293"/>
                  </a:lnTo>
                  <a:lnTo>
                    <a:pt x="726" y="291"/>
                  </a:lnTo>
                  <a:lnTo>
                    <a:pt x="724" y="291"/>
                  </a:lnTo>
                  <a:lnTo>
                    <a:pt x="722" y="286"/>
                  </a:lnTo>
                  <a:lnTo>
                    <a:pt x="722" y="284"/>
                  </a:lnTo>
                  <a:lnTo>
                    <a:pt x="722" y="284"/>
                  </a:lnTo>
                  <a:lnTo>
                    <a:pt x="724" y="281"/>
                  </a:lnTo>
                  <a:lnTo>
                    <a:pt x="724" y="281"/>
                  </a:lnTo>
                  <a:lnTo>
                    <a:pt x="724" y="279"/>
                  </a:lnTo>
                  <a:lnTo>
                    <a:pt x="724" y="277"/>
                  </a:lnTo>
                  <a:lnTo>
                    <a:pt x="724" y="277"/>
                  </a:lnTo>
                  <a:lnTo>
                    <a:pt x="724" y="274"/>
                  </a:lnTo>
                  <a:lnTo>
                    <a:pt x="724" y="272"/>
                  </a:lnTo>
                  <a:lnTo>
                    <a:pt x="726" y="272"/>
                  </a:lnTo>
                  <a:lnTo>
                    <a:pt x="724" y="270"/>
                  </a:lnTo>
                  <a:lnTo>
                    <a:pt x="724" y="270"/>
                  </a:lnTo>
                  <a:lnTo>
                    <a:pt x="724" y="270"/>
                  </a:lnTo>
                  <a:lnTo>
                    <a:pt x="722" y="270"/>
                  </a:lnTo>
                  <a:lnTo>
                    <a:pt x="722" y="272"/>
                  </a:lnTo>
                  <a:lnTo>
                    <a:pt x="722" y="272"/>
                  </a:lnTo>
                  <a:lnTo>
                    <a:pt x="722" y="274"/>
                  </a:lnTo>
                  <a:lnTo>
                    <a:pt x="719" y="274"/>
                  </a:lnTo>
                  <a:lnTo>
                    <a:pt x="719" y="274"/>
                  </a:lnTo>
                  <a:lnTo>
                    <a:pt x="717" y="274"/>
                  </a:lnTo>
                  <a:lnTo>
                    <a:pt x="715" y="274"/>
                  </a:lnTo>
                  <a:lnTo>
                    <a:pt x="715" y="274"/>
                  </a:lnTo>
                  <a:lnTo>
                    <a:pt x="712" y="272"/>
                  </a:lnTo>
                  <a:lnTo>
                    <a:pt x="712" y="272"/>
                  </a:lnTo>
                  <a:lnTo>
                    <a:pt x="712" y="272"/>
                  </a:lnTo>
                  <a:lnTo>
                    <a:pt x="710" y="274"/>
                  </a:lnTo>
                  <a:lnTo>
                    <a:pt x="707" y="274"/>
                  </a:lnTo>
                  <a:lnTo>
                    <a:pt x="707" y="274"/>
                  </a:lnTo>
                  <a:lnTo>
                    <a:pt x="707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7" y="267"/>
                  </a:lnTo>
                  <a:lnTo>
                    <a:pt x="707" y="267"/>
                  </a:lnTo>
                  <a:lnTo>
                    <a:pt x="707" y="265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5" y="258"/>
                  </a:lnTo>
                  <a:lnTo>
                    <a:pt x="700" y="258"/>
                  </a:lnTo>
                  <a:lnTo>
                    <a:pt x="698" y="255"/>
                  </a:lnTo>
                  <a:lnTo>
                    <a:pt x="696" y="253"/>
                  </a:lnTo>
                  <a:lnTo>
                    <a:pt x="693" y="251"/>
                  </a:lnTo>
                  <a:lnTo>
                    <a:pt x="691" y="248"/>
                  </a:lnTo>
                  <a:lnTo>
                    <a:pt x="688" y="248"/>
                  </a:lnTo>
                  <a:lnTo>
                    <a:pt x="688" y="246"/>
                  </a:lnTo>
                  <a:lnTo>
                    <a:pt x="688" y="244"/>
                  </a:lnTo>
                  <a:lnTo>
                    <a:pt x="688" y="241"/>
                  </a:lnTo>
                  <a:lnTo>
                    <a:pt x="691" y="241"/>
                  </a:lnTo>
                  <a:lnTo>
                    <a:pt x="693" y="241"/>
                  </a:lnTo>
                  <a:lnTo>
                    <a:pt x="693" y="241"/>
                  </a:lnTo>
                  <a:lnTo>
                    <a:pt x="693" y="239"/>
                  </a:lnTo>
                  <a:lnTo>
                    <a:pt x="693" y="239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8" y="227"/>
                  </a:lnTo>
                  <a:lnTo>
                    <a:pt x="696" y="225"/>
                  </a:lnTo>
                  <a:lnTo>
                    <a:pt x="693" y="222"/>
                  </a:lnTo>
                  <a:lnTo>
                    <a:pt x="691" y="220"/>
                  </a:lnTo>
                  <a:lnTo>
                    <a:pt x="688" y="217"/>
                  </a:lnTo>
                  <a:lnTo>
                    <a:pt x="688" y="217"/>
                  </a:lnTo>
                  <a:lnTo>
                    <a:pt x="688" y="217"/>
                  </a:lnTo>
                  <a:lnTo>
                    <a:pt x="686" y="215"/>
                  </a:lnTo>
                  <a:lnTo>
                    <a:pt x="688" y="213"/>
                  </a:lnTo>
                  <a:lnTo>
                    <a:pt x="688" y="213"/>
                  </a:lnTo>
                  <a:lnTo>
                    <a:pt x="688" y="213"/>
                  </a:lnTo>
                  <a:lnTo>
                    <a:pt x="688" y="210"/>
                  </a:lnTo>
                  <a:lnTo>
                    <a:pt x="691" y="208"/>
                  </a:lnTo>
                  <a:lnTo>
                    <a:pt x="691" y="208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0" y="203"/>
                  </a:lnTo>
                  <a:lnTo>
                    <a:pt x="703" y="203"/>
                  </a:lnTo>
                  <a:lnTo>
                    <a:pt x="703" y="201"/>
                  </a:lnTo>
                  <a:lnTo>
                    <a:pt x="703" y="199"/>
                  </a:lnTo>
                  <a:lnTo>
                    <a:pt x="703" y="196"/>
                  </a:lnTo>
                  <a:lnTo>
                    <a:pt x="700" y="196"/>
                  </a:lnTo>
                  <a:lnTo>
                    <a:pt x="700" y="196"/>
                  </a:lnTo>
                  <a:lnTo>
                    <a:pt x="698" y="196"/>
                  </a:lnTo>
                  <a:lnTo>
                    <a:pt x="696" y="196"/>
                  </a:lnTo>
                  <a:lnTo>
                    <a:pt x="693" y="196"/>
                  </a:lnTo>
                  <a:lnTo>
                    <a:pt x="691" y="196"/>
                  </a:lnTo>
                  <a:lnTo>
                    <a:pt x="688" y="196"/>
                  </a:lnTo>
                  <a:lnTo>
                    <a:pt x="686" y="196"/>
                  </a:lnTo>
                  <a:lnTo>
                    <a:pt x="684" y="194"/>
                  </a:lnTo>
                  <a:lnTo>
                    <a:pt x="684" y="194"/>
                  </a:lnTo>
                  <a:lnTo>
                    <a:pt x="684" y="191"/>
                  </a:lnTo>
                  <a:lnTo>
                    <a:pt x="684" y="189"/>
                  </a:lnTo>
                  <a:lnTo>
                    <a:pt x="684" y="189"/>
                  </a:lnTo>
                  <a:lnTo>
                    <a:pt x="688" y="187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88" y="182"/>
                  </a:lnTo>
                  <a:lnTo>
                    <a:pt x="688" y="182"/>
                  </a:lnTo>
                  <a:lnTo>
                    <a:pt x="686" y="177"/>
                  </a:lnTo>
                  <a:lnTo>
                    <a:pt x="686" y="177"/>
                  </a:lnTo>
                  <a:lnTo>
                    <a:pt x="684" y="177"/>
                  </a:lnTo>
                  <a:lnTo>
                    <a:pt x="684" y="177"/>
                  </a:lnTo>
                  <a:lnTo>
                    <a:pt x="681" y="177"/>
                  </a:lnTo>
                  <a:lnTo>
                    <a:pt x="681" y="177"/>
                  </a:lnTo>
                  <a:lnTo>
                    <a:pt x="679" y="175"/>
                  </a:lnTo>
                  <a:lnTo>
                    <a:pt x="679" y="175"/>
                  </a:lnTo>
                  <a:lnTo>
                    <a:pt x="677" y="173"/>
                  </a:lnTo>
                  <a:lnTo>
                    <a:pt x="677" y="173"/>
                  </a:lnTo>
                  <a:lnTo>
                    <a:pt x="679" y="170"/>
                  </a:lnTo>
                  <a:lnTo>
                    <a:pt x="679" y="170"/>
                  </a:lnTo>
                  <a:lnTo>
                    <a:pt x="681" y="168"/>
                  </a:lnTo>
                  <a:lnTo>
                    <a:pt x="681" y="168"/>
                  </a:lnTo>
                  <a:lnTo>
                    <a:pt x="681" y="168"/>
                  </a:lnTo>
                  <a:lnTo>
                    <a:pt x="681" y="165"/>
                  </a:lnTo>
                  <a:lnTo>
                    <a:pt x="681" y="165"/>
                  </a:lnTo>
                  <a:lnTo>
                    <a:pt x="681" y="163"/>
                  </a:lnTo>
                  <a:lnTo>
                    <a:pt x="684" y="163"/>
                  </a:lnTo>
                  <a:lnTo>
                    <a:pt x="686" y="161"/>
                  </a:lnTo>
                  <a:lnTo>
                    <a:pt x="686" y="158"/>
                  </a:lnTo>
                  <a:lnTo>
                    <a:pt x="686" y="158"/>
                  </a:lnTo>
                  <a:lnTo>
                    <a:pt x="686" y="156"/>
                  </a:lnTo>
                  <a:lnTo>
                    <a:pt x="686" y="154"/>
                  </a:lnTo>
                  <a:lnTo>
                    <a:pt x="688" y="154"/>
                  </a:lnTo>
                  <a:lnTo>
                    <a:pt x="696" y="154"/>
                  </a:lnTo>
                  <a:lnTo>
                    <a:pt x="698" y="151"/>
                  </a:lnTo>
                  <a:lnTo>
                    <a:pt x="700" y="149"/>
                  </a:lnTo>
                  <a:lnTo>
                    <a:pt x="705" y="149"/>
                  </a:lnTo>
                  <a:lnTo>
                    <a:pt x="707" y="146"/>
                  </a:lnTo>
                  <a:lnTo>
                    <a:pt x="710" y="149"/>
                  </a:lnTo>
                  <a:lnTo>
                    <a:pt x="724" y="154"/>
                  </a:lnTo>
                  <a:lnTo>
                    <a:pt x="743" y="156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6"/>
                  </a:lnTo>
                  <a:lnTo>
                    <a:pt x="752" y="156"/>
                  </a:lnTo>
                  <a:lnTo>
                    <a:pt x="752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7" y="161"/>
                  </a:lnTo>
                  <a:lnTo>
                    <a:pt x="759" y="161"/>
                  </a:lnTo>
                  <a:lnTo>
                    <a:pt x="774" y="165"/>
                  </a:lnTo>
                  <a:lnTo>
                    <a:pt x="776" y="165"/>
                  </a:lnTo>
                  <a:lnTo>
                    <a:pt x="778" y="165"/>
                  </a:lnTo>
                  <a:lnTo>
                    <a:pt x="781" y="165"/>
                  </a:lnTo>
                  <a:lnTo>
                    <a:pt x="783" y="165"/>
                  </a:lnTo>
                  <a:lnTo>
                    <a:pt x="783" y="165"/>
                  </a:lnTo>
                  <a:lnTo>
                    <a:pt x="785" y="163"/>
                  </a:lnTo>
                  <a:lnTo>
                    <a:pt x="788" y="161"/>
                  </a:lnTo>
                  <a:lnTo>
                    <a:pt x="790" y="158"/>
                  </a:lnTo>
                  <a:lnTo>
                    <a:pt x="793" y="158"/>
                  </a:lnTo>
                  <a:lnTo>
                    <a:pt x="793" y="158"/>
                  </a:lnTo>
                  <a:lnTo>
                    <a:pt x="793" y="156"/>
                  </a:lnTo>
                  <a:lnTo>
                    <a:pt x="795" y="154"/>
                  </a:lnTo>
                  <a:lnTo>
                    <a:pt x="795" y="154"/>
                  </a:lnTo>
                  <a:lnTo>
                    <a:pt x="797" y="154"/>
                  </a:lnTo>
                  <a:lnTo>
                    <a:pt x="800" y="154"/>
                  </a:lnTo>
                  <a:lnTo>
                    <a:pt x="802" y="154"/>
                  </a:lnTo>
                  <a:lnTo>
                    <a:pt x="807" y="154"/>
                  </a:lnTo>
                  <a:lnTo>
                    <a:pt x="814" y="149"/>
                  </a:lnTo>
                  <a:lnTo>
                    <a:pt x="816" y="149"/>
                  </a:lnTo>
                  <a:lnTo>
                    <a:pt x="819" y="149"/>
                  </a:lnTo>
                  <a:lnTo>
                    <a:pt x="821" y="151"/>
                  </a:lnTo>
                  <a:lnTo>
                    <a:pt x="821" y="151"/>
                  </a:lnTo>
                  <a:lnTo>
                    <a:pt x="823" y="151"/>
                  </a:lnTo>
                  <a:lnTo>
                    <a:pt x="828" y="149"/>
                  </a:lnTo>
                  <a:lnTo>
                    <a:pt x="828" y="149"/>
                  </a:lnTo>
                  <a:lnTo>
                    <a:pt x="833" y="144"/>
                  </a:lnTo>
                  <a:lnTo>
                    <a:pt x="833" y="144"/>
                  </a:lnTo>
                  <a:lnTo>
                    <a:pt x="833" y="139"/>
                  </a:lnTo>
                  <a:lnTo>
                    <a:pt x="833" y="139"/>
                  </a:lnTo>
                  <a:lnTo>
                    <a:pt x="835" y="137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2" y="139"/>
                  </a:lnTo>
                  <a:lnTo>
                    <a:pt x="842" y="137"/>
                  </a:lnTo>
                  <a:lnTo>
                    <a:pt x="845" y="137"/>
                  </a:lnTo>
                  <a:lnTo>
                    <a:pt x="847" y="135"/>
                  </a:lnTo>
                  <a:lnTo>
                    <a:pt x="847" y="132"/>
                  </a:lnTo>
                  <a:lnTo>
                    <a:pt x="847" y="130"/>
                  </a:lnTo>
                  <a:lnTo>
                    <a:pt x="847" y="130"/>
                  </a:lnTo>
                  <a:lnTo>
                    <a:pt x="847" y="128"/>
                  </a:lnTo>
                  <a:lnTo>
                    <a:pt x="849" y="125"/>
                  </a:lnTo>
                  <a:lnTo>
                    <a:pt x="849" y="1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4B5BA553-F088-472D-842B-245051AFC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822" y="3393885"/>
              <a:ext cx="990127" cy="945810"/>
            </a:xfrm>
            <a:custGeom>
              <a:avLst/>
              <a:gdLst>
                <a:gd name="T0" fmla="*/ 816 w 849"/>
                <a:gd name="T1" fmla="*/ 78 h 811"/>
                <a:gd name="T2" fmla="*/ 793 w 849"/>
                <a:gd name="T3" fmla="*/ 54 h 811"/>
                <a:gd name="T4" fmla="*/ 748 w 849"/>
                <a:gd name="T5" fmla="*/ 5 h 811"/>
                <a:gd name="T6" fmla="*/ 712 w 849"/>
                <a:gd name="T7" fmla="*/ 5 h 811"/>
                <a:gd name="T8" fmla="*/ 639 w 849"/>
                <a:gd name="T9" fmla="*/ 14 h 811"/>
                <a:gd name="T10" fmla="*/ 584 w 849"/>
                <a:gd name="T11" fmla="*/ 33 h 811"/>
                <a:gd name="T12" fmla="*/ 549 w 849"/>
                <a:gd name="T13" fmla="*/ 57 h 811"/>
                <a:gd name="T14" fmla="*/ 558 w 849"/>
                <a:gd name="T15" fmla="*/ 87 h 811"/>
                <a:gd name="T16" fmla="*/ 558 w 849"/>
                <a:gd name="T17" fmla="*/ 132 h 811"/>
                <a:gd name="T18" fmla="*/ 532 w 849"/>
                <a:gd name="T19" fmla="*/ 170 h 811"/>
                <a:gd name="T20" fmla="*/ 492 w 849"/>
                <a:gd name="T21" fmla="*/ 199 h 811"/>
                <a:gd name="T22" fmla="*/ 487 w 849"/>
                <a:gd name="T23" fmla="*/ 225 h 811"/>
                <a:gd name="T24" fmla="*/ 457 w 849"/>
                <a:gd name="T25" fmla="*/ 255 h 811"/>
                <a:gd name="T26" fmla="*/ 440 w 849"/>
                <a:gd name="T27" fmla="*/ 305 h 811"/>
                <a:gd name="T28" fmla="*/ 398 w 849"/>
                <a:gd name="T29" fmla="*/ 333 h 811"/>
                <a:gd name="T30" fmla="*/ 372 w 849"/>
                <a:gd name="T31" fmla="*/ 343 h 811"/>
                <a:gd name="T32" fmla="*/ 341 w 849"/>
                <a:gd name="T33" fmla="*/ 369 h 811"/>
                <a:gd name="T34" fmla="*/ 289 w 849"/>
                <a:gd name="T35" fmla="*/ 386 h 811"/>
                <a:gd name="T36" fmla="*/ 246 w 849"/>
                <a:gd name="T37" fmla="*/ 461 h 811"/>
                <a:gd name="T38" fmla="*/ 97 w 849"/>
                <a:gd name="T39" fmla="*/ 478 h 811"/>
                <a:gd name="T40" fmla="*/ 26 w 849"/>
                <a:gd name="T41" fmla="*/ 483 h 811"/>
                <a:gd name="T42" fmla="*/ 43 w 849"/>
                <a:gd name="T43" fmla="*/ 516 h 811"/>
                <a:gd name="T44" fmla="*/ 104 w 849"/>
                <a:gd name="T45" fmla="*/ 582 h 811"/>
                <a:gd name="T46" fmla="*/ 128 w 849"/>
                <a:gd name="T47" fmla="*/ 608 h 811"/>
                <a:gd name="T48" fmla="*/ 100 w 849"/>
                <a:gd name="T49" fmla="*/ 641 h 811"/>
                <a:gd name="T50" fmla="*/ 74 w 849"/>
                <a:gd name="T51" fmla="*/ 655 h 811"/>
                <a:gd name="T52" fmla="*/ 43 w 849"/>
                <a:gd name="T53" fmla="*/ 700 h 811"/>
                <a:gd name="T54" fmla="*/ 48 w 849"/>
                <a:gd name="T55" fmla="*/ 731 h 811"/>
                <a:gd name="T56" fmla="*/ 78 w 849"/>
                <a:gd name="T57" fmla="*/ 729 h 811"/>
                <a:gd name="T58" fmla="*/ 118 w 849"/>
                <a:gd name="T59" fmla="*/ 722 h 811"/>
                <a:gd name="T60" fmla="*/ 166 w 849"/>
                <a:gd name="T61" fmla="*/ 717 h 811"/>
                <a:gd name="T62" fmla="*/ 171 w 849"/>
                <a:gd name="T63" fmla="*/ 717 h 811"/>
                <a:gd name="T64" fmla="*/ 201 w 849"/>
                <a:gd name="T65" fmla="*/ 724 h 811"/>
                <a:gd name="T66" fmla="*/ 241 w 849"/>
                <a:gd name="T67" fmla="*/ 714 h 811"/>
                <a:gd name="T68" fmla="*/ 291 w 849"/>
                <a:gd name="T69" fmla="*/ 707 h 811"/>
                <a:gd name="T70" fmla="*/ 284 w 849"/>
                <a:gd name="T71" fmla="*/ 700 h 811"/>
                <a:gd name="T72" fmla="*/ 305 w 849"/>
                <a:gd name="T73" fmla="*/ 719 h 811"/>
                <a:gd name="T74" fmla="*/ 322 w 849"/>
                <a:gd name="T75" fmla="*/ 745 h 811"/>
                <a:gd name="T76" fmla="*/ 334 w 849"/>
                <a:gd name="T77" fmla="*/ 757 h 811"/>
                <a:gd name="T78" fmla="*/ 338 w 849"/>
                <a:gd name="T79" fmla="*/ 778 h 811"/>
                <a:gd name="T80" fmla="*/ 348 w 849"/>
                <a:gd name="T81" fmla="*/ 800 h 811"/>
                <a:gd name="T82" fmla="*/ 357 w 849"/>
                <a:gd name="T83" fmla="*/ 804 h 811"/>
                <a:gd name="T84" fmla="*/ 376 w 849"/>
                <a:gd name="T85" fmla="*/ 804 h 811"/>
                <a:gd name="T86" fmla="*/ 383 w 849"/>
                <a:gd name="T87" fmla="*/ 811 h 811"/>
                <a:gd name="T88" fmla="*/ 390 w 849"/>
                <a:gd name="T89" fmla="*/ 797 h 811"/>
                <a:gd name="T90" fmla="*/ 426 w 849"/>
                <a:gd name="T91" fmla="*/ 778 h 811"/>
                <a:gd name="T92" fmla="*/ 511 w 849"/>
                <a:gd name="T93" fmla="*/ 771 h 811"/>
                <a:gd name="T94" fmla="*/ 530 w 849"/>
                <a:gd name="T95" fmla="*/ 767 h 811"/>
                <a:gd name="T96" fmla="*/ 513 w 849"/>
                <a:gd name="T97" fmla="*/ 696 h 811"/>
                <a:gd name="T98" fmla="*/ 471 w 849"/>
                <a:gd name="T99" fmla="*/ 643 h 811"/>
                <a:gd name="T100" fmla="*/ 513 w 849"/>
                <a:gd name="T101" fmla="*/ 565 h 811"/>
                <a:gd name="T102" fmla="*/ 625 w 849"/>
                <a:gd name="T103" fmla="*/ 504 h 811"/>
                <a:gd name="T104" fmla="*/ 686 w 849"/>
                <a:gd name="T105" fmla="*/ 416 h 811"/>
                <a:gd name="T106" fmla="*/ 705 w 849"/>
                <a:gd name="T107" fmla="*/ 388 h 811"/>
                <a:gd name="T108" fmla="*/ 717 w 849"/>
                <a:gd name="T109" fmla="*/ 364 h 811"/>
                <a:gd name="T110" fmla="*/ 733 w 849"/>
                <a:gd name="T111" fmla="*/ 319 h 811"/>
                <a:gd name="T112" fmla="*/ 759 w 849"/>
                <a:gd name="T113" fmla="*/ 300 h 811"/>
                <a:gd name="T114" fmla="*/ 722 w 849"/>
                <a:gd name="T115" fmla="*/ 274 h 811"/>
                <a:gd name="T116" fmla="*/ 693 w 849"/>
                <a:gd name="T117" fmla="*/ 241 h 811"/>
                <a:gd name="T118" fmla="*/ 686 w 849"/>
                <a:gd name="T119" fmla="*/ 196 h 811"/>
                <a:gd name="T120" fmla="*/ 686 w 849"/>
                <a:gd name="T121" fmla="*/ 154 h 811"/>
                <a:gd name="T122" fmla="*/ 797 w 849"/>
                <a:gd name="T123" fmla="*/ 154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9" h="811">
                  <a:moveTo>
                    <a:pt x="348" y="793"/>
                  </a:move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46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0"/>
                  </a:lnTo>
                  <a:lnTo>
                    <a:pt x="343" y="793"/>
                  </a:lnTo>
                  <a:lnTo>
                    <a:pt x="346" y="793"/>
                  </a:lnTo>
                  <a:lnTo>
                    <a:pt x="346" y="793"/>
                  </a:lnTo>
                  <a:lnTo>
                    <a:pt x="348" y="793"/>
                  </a:lnTo>
                  <a:lnTo>
                    <a:pt x="348" y="793"/>
                  </a:lnTo>
                  <a:close/>
                  <a:moveTo>
                    <a:pt x="849" y="125"/>
                  </a:moveTo>
                  <a:lnTo>
                    <a:pt x="842" y="109"/>
                  </a:lnTo>
                  <a:lnTo>
                    <a:pt x="835" y="92"/>
                  </a:lnTo>
                  <a:lnTo>
                    <a:pt x="833" y="92"/>
                  </a:lnTo>
                  <a:lnTo>
                    <a:pt x="833" y="92"/>
                  </a:lnTo>
                  <a:lnTo>
                    <a:pt x="833" y="90"/>
                  </a:lnTo>
                  <a:lnTo>
                    <a:pt x="830" y="90"/>
                  </a:lnTo>
                  <a:lnTo>
                    <a:pt x="830" y="87"/>
                  </a:lnTo>
                  <a:lnTo>
                    <a:pt x="826" y="85"/>
                  </a:lnTo>
                  <a:lnTo>
                    <a:pt x="823" y="85"/>
                  </a:lnTo>
                  <a:lnTo>
                    <a:pt x="823" y="83"/>
                  </a:lnTo>
                  <a:lnTo>
                    <a:pt x="823" y="78"/>
                  </a:lnTo>
                  <a:lnTo>
                    <a:pt x="823" y="76"/>
                  </a:lnTo>
                  <a:lnTo>
                    <a:pt x="821" y="76"/>
                  </a:lnTo>
                  <a:lnTo>
                    <a:pt x="821" y="78"/>
                  </a:lnTo>
                  <a:lnTo>
                    <a:pt x="819" y="78"/>
                  </a:lnTo>
                  <a:lnTo>
                    <a:pt x="819" y="78"/>
                  </a:lnTo>
                  <a:lnTo>
                    <a:pt x="816" y="78"/>
                  </a:lnTo>
                  <a:lnTo>
                    <a:pt x="816" y="78"/>
                  </a:lnTo>
                  <a:lnTo>
                    <a:pt x="816" y="78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1" y="80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7" y="80"/>
                  </a:lnTo>
                  <a:lnTo>
                    <a:pt x="807" y="80"/>
                  </a:lnTo>
                  <a:lnTo>
                    <a:pt x="804" y="83"/>
                  </a:lnTo>
                  <a:lnTo>
                    <a:pt x="802" y="83"/>
                  </a:lnTo>
                  <a:lnTo>
                    <a:pt x="802" y="80"/>
                  </a:lnTo>
                  <a:lnTo>
                    <a:pt x="800" y="78"/>
                  </a:lnTo>
                  <a:lnTo>
                    <a:pt x="800" y="76"/>
                  </a:lnTo>
                  <a:lnTo>
                    <a:pt x="800" y="73"/>
                  </a:lnTo>
                  <a:lnTo>
                    <a:pt x="800" y="71"/>
                  </a:lnTo>
                  <a:lnTo>
                    <a:pt x="797" y="71"/>
                  </a:lnTo>
                  <a:lnTo>
                    <a:pt x="793" y="68"/>
                  </a:lnTo>
                  <a:lnTo>
                    <a:pt x="793" y="68"/>
                  </a:lnTo>
                  <a:lnTo>
                    <a:pt x="790" y="66"/>
                  </a:lnTo>
                  <a:lnTo>
                    <a:pt x="788" y="66"/>
                  </a:lnTo>
                  <a:lnTo>
                    <a:pt x="788" y="64"/>
                  </a:lnTo>
                  <a:lnTo>
                    <a:pt x="788" y="61"/>
                  </a:lnTo>
                  <a:lnTo>
                    <a:pt x="790" y="61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3" y="57"/>
                  </a:lnTo>
                  <a:lnTo>
                    <a:pt x="793" y="57"/>
                  </a:lnTo>
                  <a:lnTo>
                    <a:pt x="793" y="54"/>
                  </a:lnTo>
                  <a:lnTo>
                    <a:pt x="795" y="54"/>
                  </a:lnTo>
                  <a:lnTo>
                    <a:pt x="795" y="54"/>
                  </a:lnTo>
                  <a:lnTo>
                    <a:pt x="795" y="54"/>
                  </a:lnTo>
                  <a:lnTo>
                    <a:pt x="795" y="52"/>
                  </a:lnTo>
                  <a:lnTo>
                    <a:pt x="793" y="49"/>
                  </a:lnTo>
                  <a:lnTo>
                    <a:pt x="793" y="49"/>
                  </a:lnTo>
                  <a:lnTo>
                    <a:pt x="793" y="47"/>
                  </a:lnTo>
                  <a:lnTo>
                    <a:pt x="793" y="42"/>
                  </a:lnTo>
                  <a:lnTo>
                    <a:pt x="793" y="40"/>
                  </a:lnTo>
                  <a:lnTo>
                    <a:pt x="793" y="40"/>
                  </a:lnTo>
                  <a:lnTo>
                    <a:pt x="793" y="40"/>
                  </a:lnTo>
                  <a:lnTo>
                    <a:pt x="788" y="28"/>
                  </a:lnTo>
                  <a:lnTo>
                    <a:pt x="785" y="28"/>
                  </a:lnTo>
                  <a:lnTo>
                    <a:pt x="783" y="26"/>
                  </a:lnTo>
                  <a:lnTo>
                    <a:pt x="781" y="23"/>
                  </a:lnTo>
                  <a:lnTo>
                    <a:pt x="776" y="21"/>
                  </a:lnTo>
                  <a:lnTo>
                    <a:pt x="771" y="19"/>
                  </a:lnTo>
                  <a:lnTo>
                    <a:pt x="769" y="21"/>
                  </a:lnTo>
                  <a:lnTo>
                    <a:pt x="769" y="21"/>
                  </a:lnTo>
                  <a:lnTo>
                    <a:pt x="767" y="21"/>
                  </a:lnTo>
                  <a:lnTo>
                    <a:pt x="767" y="23"/>
                  </a:lnTo>
                  <a:lnTo>
                    <a:pt x="764" y="23"/>
                  </a:lnTo>
                  <a:lnTo>
                    <a:pt x="764" y="21"/>
                  </a:lnTo>
                  <a:lnTo>
                    <a:pt x="762" y="19"/>
                  </a:lnTo>
                  <a:lnTo>
                    <a:pt x="762" y="16"/>
                  </a:lnTo>
                  <a:lnTo>
                    <a:pt x="762" y="14"/>
                  </a:lnTo>
                  <a:lnTo>
                    <a:pt x="762" y="12"/>
                  </a:lnTo>
                  <a:lnTo>
                    <a:pt x="759" y="9"/>
                  </a:lnTo>
                  <a:lnTo>
                    <a:pt x="757" y="9"/>
                  </a:lnTo>
                  <a:lnTo>
                    <a:pt x="752" y="7"/>
                  </a:lnTo>
                  <a:lnTo>
                    <a:pt x="750" y="7"/>
                  </a:lnTo>
                  <a:lnTo>
                    <a:pt x="748" y="5"/>
                  </a:lnTo>
                  <a:lnTo>
                    <a:pt x="748" y="5"/>
                  </a:lnTo>
                  <a:lnTo>
                    <a:pt x="748" y="5"/>
                  </a:lnTo>
                  <a:lnTo>
                    <a:pt x="743" y="5"/>
                  </a:lnTo>
                  <a:lnTo>
                    <a:pt x="741" y="5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36" y="7"/>
                  </a:lnTo>
                  <a:lnTo>
                    <a:pt x="736" y="7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6" y="9"/>
                  </a:lnTo>
                  <a:lnTo>
                    <a:pt x="733" y="7"/>
                  </a:lnTo>
                  <a:lnTo>
                    <a:pt x="733" y="7"/>
                  </a:lnTo>
                  <a:lnTo>
                    <a:pt x="733" y="5"/>
                  </a:lnTo>
                  <a:lnTo>
                    <a:pt x="733" y="5"/>
                  </a:lnTo>
                  <a:lnTo>
                    <a:pt x="731" y="2"/>
                  </a:lnTo>
                  <a:lnTo>
                    <a:pt x="726" y="2"/>
                  </a:lnTo>
                  <a:lnTo>
                    <a:pt x="726" y="2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2" y="2"/>
                  </a:lnTo>
                  <a:lnTo>
                    <a:pt x="719" y="2"/>
                  </a:lnTo>
                  <a:lnTo>
                    <a:pt x="717" y="2"/>
                  </a:lnTo>
                  <a:lnTo>
                    <a:pt x="717" y="2"/>
                  </a:lnTo>
                  <a:lnTo>
                    <a:pt x="717" y="5"/>
                  </a:lnTo>
                  <a:lnTo>
                    <a:pt x="717" y="5"/>
                  </a:lnTo>
                  <a:lnTo>
                    <a:pt x="717" y="5"/>
                  </a:lnTo>
                  <a:lnTo>
                    <a:pt x="717" y="7"/>
                  </a:lnTo>
                  <a:lnTo>
                    <a:pt x="717" y="7"/>
                  </a:lnTo>
                  <a:lnTo>
                    <a:pt x="715" y="7"/>
                  </a:lnTo>
                  <a:lnTo>
                    <a:pt x="715" y="5"/>
                  </a:lnTo>
                  <a:lnTo>
                    <a:pt x="715" y="5"/>
                  </a:lnTo>
                  <a:lnTo>
                    <a:pt x="715" y="5"/>
                  </a:lnTo>
                  <a:lnTo>
                    <a:pt x="712" y="5"/>
                  </a:lnTo>
                  <a:lnTo>
                    <a:pt x="712" y="5"/>
                  </a:lnTo>
                  <a:lnTo>
                    <a:pt x="710" y="5"/>
                  </a:lnTo>
                  <a:lnTo>
                    <a:pt x="707" y="7"/>
                  </a:lnTo>
                  <a:lnTo>
                    <a:pt x="705" y="9"/>
                  </a:lnTo>
                  <a:lnTo>
                    <a:pt x="703" y="12"/>
                  </a:lnTo>
                  <a:lnTo>
                    <a:pt x="700" y="12"/>
                  </a:lnTo>
                  <a:lnTo>
                    <a:pt x="698" y="12"/>
                  </a:lnTo>
                  <a:lnTo>
                    <a:pt x="696" y="12"/>
                  </a:lnTo>
                  <a:lnTo>
                    <a:pt x="696" y="12"/>
                  </a:lnTo>
                  <a:lnTo>
                    <a:pt x="696" y="12"/>
                  </a:lnTo>
                  <a:lnTo>
                    <a:pt x="696" y="14"/>
                  </a:lnTo>
                  <a:lnTo>
                    <a:pt x="693" y="16"/>
                  </a:lnTo>
                  <a:lnTo>
                    <a:pt x="691" y="16"/>
                  </a:lnTo>
                  <a:lnTo>
                    <a:pt x="688" y="16"/>
                  </a:lnTo>
                  <a:lnTo>
                    <a:pt x="688" y="16"/>
                  </a:lnTo>
                  <a:lnTo>
                    <a:pt x="686" y="16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77" y="12"/>
                  </a:lnTo>
                  <a:lnTo>
                    <a:pt x="674" y="12"/>
                  </a:lnTo>
                  <a:lnTo>
                    <a:pt x="674" y="12"/>
                  </a:lnTo>
                  <a:lnTo>
                    <a:pt x="674" y="12"/>
                  </a:lnTo>
                  <a:lnTo>
                    <a:pt x="670" y="12"/>
                  </a:lnTo>
                  <a:lnTo>
                    <a:pt x="662" y="12"/>
                  </a:lnTo>
                  <a:lnTo>
                    <a:pt x="662" y="12"/>
                  </a:lnTo>
                  <a:lnTo>
                    <a:pt x="660" y="12"/>
                  </a:lnTo>
                  <a:lnTo>
                    <a:pt x="658" y="12"/>
                  </a:lnTo>
                  <a:lnTo>
                    <a:pt x="655" y="12"/>
                  </a:lnTo>
                  <a:lnTo>
                    <a:pt x="651" y="14"/>
                  </a:lnTo>
                  <a:lnTo>
                    <a:pt x="651" y="14"/>
                  </a:lnTo>
                  <a:lnTo>
                    <a:pt x="651" y="14"/>
                  </a:lnTo>
                  <a:lnTo>
                    <a:pt x="648" y="12"/>
                  </a:lnTo>
                  <a:lnTo>
                    <a:pt x="646" y="12"/>
                  </a:lnTo>
                  <a:lnTo>
                    <a:pt x="639" y="14"/>
                  </a:lnTo>
                  <a:lnTo>
                    <a:pt x="639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36" y="14"/>
                  </a:lnTo>
                  <a:lnTo>
                    <a:pt x="634" y="14"/>
                  </a:lnTo>
                  <a:lnTo>
                    <a:pt x="632" y="14"/>
                  </a:lnTo>
                  <a:lnTo>
                    <a:pt x="632" y="14"/>
                  </a:lnTo>
                  <a:lnTo>
                    <a:pt x="629" y="16"/>
                  </a:lnTo>
                  <a:lnTo>
                    <a:pt x="625" y="16"/>
                  </a:lnTo>
                  <a:lnTo>
                    <a:pt x="620" y="14"/>
                  </a:lnTo>
                  <a:lnTo>
                    <a:pt x="618" y="16"/>
                  </a:lnTo>
                  <a:lnTo>
                    <a:pt x="615" y="16"/>
                  </a:lnTo>
                  <a:lnTo>
                    <a:pt x="613" y="16"/>
                  </a:lnTo>
                  <a:lnTo>
                    <a:pt x="608" y="21"/>
                  </a:lnTo>
                  <a:lnTo>
                    <a:pt x="608" y="21"/>
                  </a:lnTo>
                  <a:lnTo>
                    <a:pt x="606" y="21"/>
                  </a:lnTo>
                  <a:lnTo>
                    <a:pt x="603" y="21"/>
                  </a:lnTo>
                  <a:lnTo>
                    <a:pt x="601" y="21"/>
                  </a:lnTo>
                  <a:lnTo>
                    <a:pt x="596" y="21"/>
                  </a:lnTo>
                  <a:lnTo>
                    <a:pt x="594" y="23"/>
                  </a:lnTo>
                  <a:lnTo>
                    <a:pt x="592" y="23"/>
                  </a:lnTo>
                  <a:lnTo>
                    <a:pt x="592" y="23"/>
                  </a:lnTo>
                  <a:lnTo>
                    <a:pt x="594" y="26"/>
                  </a:lnTo>
                  <a:lnTo>
                    <a:pt x="594" y="26"/>
                  </a:lnTo>
                  <a:lnTo>
                    <a:pt x="592" y="28"/>
                  </a:lnTo>
                  <a:lnTo>
                    <a:pt x="589" y="28"/>
                  </a:lnTo>
                  <a:lnTo>
                    <a:pt x="589" y="28"/>
                  </a:lnTo>
                  <a:lnTo>
                    <a:pt x="587" y="28"/>
                  </a:lnTo>
                  <a:lnTo>
                    <a:pt x="587" y="28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7" y="31"/>
                  </a:lnTo>
                  <a:lnTo>
                    <a:pt x="584" y="33"/>
                  </a:lnTo>
                  <a:lnTo>
                    <a:pt x="584" y="33"/>
                  </a:lnTo>
                  <a:lnTo>
                    <a:pt x="582" y="33"/>
                  </a:lnTo>
                  <a:lnTo>
                    <a:pt x="580" y="35"/>
                  </a:lnTo>
                  <a:lnTo>
                    <a:pt x="580" y="35"/>
                  </a:lnTo>
                  <a:lnTo>
                    <a:pt x="580" y="35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5" y="38"/>
                  </a:lnTo>
                  <a:lnTo>
                    <a:pt x="573" y="38"/>
                  </a:lnTo>
                  <a:lnTo>
                    <a:pt x="573" y="40"/>
                  </a:lnTo>
                  <a:lnTo>
                    <a:pt x="573" y="42"/>
                  </a:lnTo>
                  <a:lnTo>
                    <a:pt x="575" y="42"/>
                  </a:lnTo>
                  <a:lnTo>
                    <a:pt x="573" y="42"/>
                  </a:lnTo>
                  <a:lnTo>
                    <a:pt x="573" y="45"/>
                  </a:lnTo>
                  <a:lnTo>
                    <a:pt x="573" y="45"/>
                  </a:lnTo>
                  <a:lnTo>
                    <a:pt x="570" y="45"/>
                  </a:lnTo>
                  <a:lnTo>
                    <a:pt x="570" y="42"/>
                  </a:lnTo>
                  <a:lnTo>
                    <a:pt x="566" y="40"/>
                  </a:lnTo>
                  <a:lnTo>
                    <a:pt x="566" y="40"/>
                  </a:lnTo>
                  <a:lnTo>
                    <a:pt x="563" y="40"/>
                  </a:lnTo>
                  <a:lnTo>
                    <a:pt x="563" y="40"/>
                  </a:lnTo>
                  <a:lnTo>
                    <a:pt x="563" y="42"/>
                  </a:lnTo>
                  <a:lnTo>
                    <a:pt x="563" y="42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1" y="47"/>
                  </a:lnTo>
                  <a:lnTo>
                    <a:pt x="561" y="47"/>
                  </a:lnTo>
                  <a:lnTo>
                    <a:pt x="561" y="47"/>
                  </a:lnTo>
                  <a:lnTo>
                    <a:pt x="561" y="49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8" y="49"/>
                  </a:lnTo>
                  <a:lnTo>
                    <a:pt x="554" y="54"/>
                  </a:lnTo>
                  <a:lnTo>
                    <a:pt x="551" y="54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59"/>
                  </a:lnTo>
                  <a:lnTo>
                    <a:pt x="549" y="59"/>
                  </a:lnTo>
                  <a:lnTo>
                    <a:pt x="547" y="59"/>
                  </a:lnTo>
                  <a:lnTo>
                    <a:pt x="547" y="59"/>
                  </a:lnTo>
                  <a:lnTo>
                    <a:pt x="544" y="61"/>
                  </a:lnTo>
                  <a:lnTo>
                    <a:pt x="544" y="61"/>
                  </a:lnTo>
                  <a:lnTo>
                    <a:pt x="544" y="64"/>
                  </a:lnTo>
                  <a:lnTo>
                    <a:pt x="544" y="64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8"/>
                  </a:lnTo>
                  <a:lnTo>
                    <a:pt x="542" y="68"/>
                  </a:lnTo>
                  <a:lnTo>
                    <a:pt x="544" y="68"/>
                  </a:lnTo>
                  <a:lnTo>
                    <a:pt x="544" y="68"/>
                  </a:lnTo>
                  <a:lnTo>
                    <a:pt x="547" y="71"/>
                  </a:lnTo>
                  <a:lnTo>
                    <a:pt x="547" y="71"/>
                  </a:lnTo>
                  <a:lnTo>
                    <a:pt x="549" y="71"/>
                  </a:lnTo>
                  <a:lnTo>
                    <a:pt x="551" y="73"/>
                  </a:lnTo>
                  <a:lnTo>
                    <a:pt x="551" y="73"/>
                  </a:lnTo>
                  <a:lnTo>
                    <a:pt x="551" y="76"/>
                  </a:lnTo>
                  <a:lnTo>
                    <a:pt x="551" y="76"/>
                  </a:lnTo>
                  <a:lnTo>
                    <a:pt x="554" y="78"/>
                  </a:lnTo>
                  <a:lnTo>
                    <a:pt x="554" y="80"/>
                  </a:lnTo>
                  <a:lnTo>
                    <a:pt x="556" y="83"/>
                  </a:lnTo>
                  <a:lnTo>
                    <a:pt x="556" y="83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87"/>
                  </a:lnTo>
                  <a:lnTo>
                    <a:pt x="558" y="90"/>
                  </a:lnTo>
                  <a:lnTo>
                    <a:pt x="558" y="90"/>
                  </a:lnTo>
                  <a:lnTo>
                    <a:pt x="558" y="92"/>
                  </a:lnTo>
                  <a:lnTo>
                    <a:pt x="558" y="92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63" y="97"/>
                  </a:lnTo>
                  <a:lnTo>
                    <a:pt x="563" y="97"/>
                  </a:lnTo>
                  <a:lnTo>
                    <a:pt x="563" y="99"/>
                  </a:lnTo>
                  <a:lnTo>
                    <a:pt x="563" y="99"/>
                  </a:lnTo>
                  <a:lnTo>
                    <a:pt x="563" y="102"/>
                  </a:lnTo>
                  <a:lnTo>
                    <a:pt x="563" y="102"/>
                  </a:lnTo>
                  <a:lnTo>
                    <a:pt x="563" y="104"/>
                  </a:lnTo>
                  <a:lnTo>
                    <a:pt x="563" y="104"/>
                  </a:lnTo>
                  <a:lnTo>
                    <a:pt x="563" y="104"/>
                  </a:lnTo>
                  <a:lnTo>
                    <a:pt x="566" y="104"/>
                  </a:lnTo>
                  <a:lnTo>
                    <a:pt x="566" y="106"/>
                  </a:lnTo>
                  <a:lnTo>
                    <a:pt x="566" y="106"/>
                  </a:lnTo>
                  <a:lnTo>
                    <a:pt x="563" y="109"/>
                  </a:lnTo>
                  <a:lnTo>
                    <a:pt x="561" y="111"/>
                  </a:lnTo>
                  <a:lnTo>
                    <a:pt x="561" y="113"/>
                  </a:lnTo>
                  <a:lnTo>
                    <a:pt x="561" y="113"/>
                  </a:lnTo>
                  <a:lnTo>
                    <a:pt x="561" y="116"/>
                  </a:lnTo>
                  <a:lnTo>
                    <a:pt x="563" y="118"/>
                  </a:lnTo>
                  <a:lnTo>
                    <a:pt x="566" y="120"/>
                  </a:lnTo>
                  <a:lnTo>
                    <a:pt x="566" y="120"/>
                  </a:lnTo>
                  <a:lnTo>
                    <a:pt x="566" y="123"/>
                  </a:lnTo>
                  <a:lnTo>
                    <a:pt x="563" y="125"/>
                  </a:lnTo>
                  <a:lnTo>
                    <a:pt x="561" y="128"/>
                  </a:lnTo>
                  <a:lnTo>
                    <a:pt x="558" y="128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2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8" y="135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56" y="137"/>
                  </a:lnTo>
                  <a:lnTo>
                    <a:pt x="549" y="139"/>
                  </a:lnTo>
                  <a:lnTo>
                    <a:pt x="547" y="142"/>
                  </a:lnTo>
                  <a:lnTo>
                    <a:pt x="547" y="144"/>
                  </a:lnTo>
                  <a:lnTo>
                    <a:pt x="547" y="144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539" y="151"/>
                  </a:lnTo>
                  <a:lnTo>
                    <a:pt x="537" y="154"/>
                  </a:lnTo>
                  <a:lnTo>
                    <a:pt x="537" y="154"/>
                  </a:lnTo>
                  <a:lnTo>
                    <a:pt x="535" y="156"/>
                  </a:lnTo>
                  <a:lnTo>
                    <a:pt x="537" y="156"/>
                  </a:lnTo>
                  <a:lnTo>
                    <a:pt x="537" y="158"/>
                  </a:lnTo>
                  <a:lnTo>
                    <a:pt x="537" y="161"/>
                  </a:lnTo>
                  <a:lnTo>
                    <a:pt x="535" y="161"/>
                  </a:lnTo>
                  <a:lnTo>
                    <a:pt x="535" y="161"/>
                  </a:lnTo>
                  <a:lnTo>
                    <a:pt x="532" y="161"/>
                  </a:lnTo>
                  <a:lnTo>
                    <a:pt x="532" y="161"/>
                  </a:lnTo>
                  <a:lnTo>
                    <a:pt x="532" y="161"/>
                  </a:lnTo>
                  <a:lnTo>
                    <a:pt x="530" y="161"/>
                  </a:lnTo>
                  <a:lnTo>
                    <a:pt x="530" y="163"/>
                  </a:lnTo>
                  <a:lnTo>
                    <a:pt x="530" y="165"/>
                  </a:lnTo>
                  <a:lnTo>
                    <a:pt x="530" y="165"/>
                  </a:lnTo>
                  <a:lnTo>
                    <a:pt x="530" y="168"/>
                  </a:lnTo>
                  <a:lnTo>
                    <a:pt x="532" y="168"/>
                  </a:lnTo>
                  <a:lnTo>
                    <a:pt x="532" y="170"/>
                  </a:lnTo>
                  <a:lnTo>
                    <a:pt x="535" y="173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7" y="180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37" y="184"/>
                  </a:lnTo>
                  <a:lnTo>
                    <a:pt x="537" y="187"/>
                  </a:lnTo>
                  <a:lnTo>
                    <a:pt x="537" y="187"/>
                  </a:lnTo>
                  <a:lnTo>
                    <a:pt x="537" y="189"/>
                  </a:lnTo>
                  <a:lnTo>
                    <a:pt x="535" y="189"/>
                  </a:lnTo>
                  <a:lnTo>
                    <a:pt x="535" y="191"/>
                  </a:lnTo>
                  <a:lnTo>
                    <a:pt x="535" y="191"/>
                  </a:lnTo>
                  <a:lnTo>
                    <a:pt x="535" y="194"/>
                  </a:lnTo>
                  <a:lnTo>
                    <a:pt x="535" y="194"/>
                  </a:lnTo>
                  <a:lnTo>
                    <a:pt x="532" y="194"/>
                  </a:lnTo>
                  <a:lnTo>
                    <a:pt x="530" y="194"/>
                  </a:lnTo>
                  <a:lnTo>
                    <a:pt x="530" y="196"/>
                  </a:lnTo>
                  <a:lnTo>
                    <a:pt x="530" y="196"/>
                  </a:lnTo>
                  <a:lnTo>
                    <a:pt x="530" y="196"/>
                  </a:lnTo>
                  <a:lnTo>
                    <a:pt x="528" y="196"/>
                  </a:lnTo>
                  <a:lnTo>
                    <a:pt x="528" y="196"/>
                  </a:lnTo>
                  <a:lnTo>
                    <a:pt x="525" y="196"/>
                  </a:lnTo>
                  <a:lnTo>
                    <a:pt x="525" y="196"/>
                  </a:lnTo>
                  <a:lnTo>
                    <a:pt x="525" y="199"/>
                  </a:lnTo>
                  <a:lnTo>
                    <a:pt x="521" y="199"/>
                  </a:lnTo>
                  <a:lnTo>
                    <a:pt x="513" y="199"/>
                  </a:lnTo>
                  <a:lnTo>
                    <a:pt x="506" y="201"/>
                  </a:lnTo>
                  <a:lnTo>
                    <a:pt x="506" y="201"/>
                  </a:lnTo>
                  <a:lnTo>
                    <a:pt x="502" y="199"/>
                  </a:lnTo>
                  <a:lnTo>
                    <a:pt x="497" y="199"/>
                  </a:lnTo>
                  <a:lnTo>
                    <a:pt x="497" y="199"/>
                  </a:lnTo>
                  <a:lnTo>
                    <a:pt x="495" y="199"/>
                  </a:lnTo>
                  <a:lnTo>
                    <a:pt x="492" y="199"/>
                  </a:lnTo>
                  <a:lnTo>
                    <a:pt x="480" y="194"/>
                  </a:lnTo>
                  <a:lnTo>
                    <a:pt x="478" y="194"/>
                  </a:lnTo>
                  <a:lnTo>
                    <a:pt x="476" y="194"/>
                  </a:lnTo>
                  <a:lnTo>
                    <a:pt x="473" y="194"/>
                  </a:lnTo>
                  <a:lnTo>
                    <a:pt x="473" y="196"/>
                  </a:lnTo>
                  <a:lnTo>
                    <a:pt x="473" y="196"/>
                  </a:lnTo>
                  <a:lnTo>
                    <a:pt x="473" y="196"/>
                  </a:lnTo>
                  <a:lnTo>
                    <a:pt x="473" y="199"/>
                  </a:lnTo>
                  <a:lnTo>
                    <a:pt x="473" y="199"/>
                  </a:lnTo>
                  <a:lnTo>
                    <a:pt x="471" y="201"/>
                  </a:lnTo>
                  <a:lnTo>
                    <a:pt x="471" y="201"/>
                  </a:lnTo>
                  <a:lnTo>
                    <a:pt x="473" y="203"/>
                  </a:lnTo>
                  <a:lnTo>
                    <a:pt x="473" y="203"/>
                  </a:lnTo>
                  <a:lnTo>
                    <a:pt x="476" y="206"/>
                  </a:lnTo>
                  <a:lnTo>
                    <a:pt x="476" y="206"/>
                  </a:lnTo>
                  <a:lnTo>
                    <a:pt x="476" y="208"/>
                  </a:lnTo>
                  <a:lnTo>
                    <a:pt x="478" y="210"/>
                  </a:lnTo>
                  <a:lnTo>
                    <a:pt x="478" y="210"/>
                  </a:lnTo>
                  <a:lnTo>
                    <a:pt x="478" y="213"/>
                  </a:lnTo>
                  <a:lnTo>
                    <a:pt x="478" y="213"/>
                  </a:lnTo>
                  <a:lnTo>
                    <a:pt x="480" y="213"/>
                  </a:lnTo>
                  <a:lnTo>
                    <a:pt x="480" y="213"/>
                  </a:lnTo>
                  <a:lnTo>
                    <a:pt x="483" y="213"/>
                  </a:lnTo>
                  <a:lnTo>
                    <a:pt x="485" y="213"/>
                  </a:lnTo>
                  <a:lnTo>
                    <a:pt x="485" y="215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17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90" y="220"/>
                  </a:lnTo>
                  <a:lnTo>
                    <a:pt x="487" y="225"/>
                  </a:lnTo>
                  <a:lnTo>
                    <a:pt x="487" y="227"/>
                  </a:lnTo>
                  <a:lnTo>
                    <a:pt x="487" y="227"/>
                  </a:lnTo>
                  <a:lnTo>
                    <a:pt x="487" y="229"/>
                  </a:lnTo>
                  <a:lnTo>
                    <a:pt x="490" y="229"/>
                  </a:lnTo>
                  <a:lnTo>
                    <a:pt x="490" y="229"/>
                  </a:lnTo>
                  <a:lnTo>
                    <a:pt x="492" y="229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2" y="232"/>
                  </a:lnTo>
                  <a:lnTo>
                    <a:pt x="495" y="234"/>
                  </a:lnTo>
                  <a:lnTo>
                    <a:pt x="497" y="236"/>
                  </a:lnTo>
                  <a:lnTo>
                    <a:pt x="495" y="239"/>
                  </a:lnTo>
                  <a:lnTo>
                    <a:pt x="487" y="246"/>
                  </a:lnTo>
                  <a:lnTo>
                    <a:pt x="485" y="248"/>
                  </a:lnTo>
                  <a:lnTo>
                    <a:pt x="485" y="246"/>
                  </a:lnTo>
                  <a:lnTo>
                    <a:pt x="483" y="246"/>
                  </a:lnTo>
                  <a:lnTo>
                    <a:pt x="483" y="246"/>
                  </a:lnTo>
                  <a:lnTo>
                    <a:pt x="480" y="251"/>
                  </a:lnTo>
                  <a:lnTo>
                    <a:pt x="480" y="251"/>
                  </a:lnTo>
                  <a:lnTo>
                    <a:pt x="480" y="251"/>
                  </a:lnTo>
                  <a:lnTo>
                    <a:pt x="478" y="251"/>
                  </a:lnTo>
                  <a:lnTo>
                    <a:pt x="478" y="251"/>
                  </a:lnTo>
                  <a:lnTo>
                    <a:pt x="473" y="253"/>
                  </a:lnTo>
                  <a:lnTo>
                    <a:pt x="471" y="253"/>
                  </a:lnTo>
                  <a:lnTo>
                    <a:pt x="469" y="251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61" y="253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7" y="255"/>
                  </a:lnTo>
                  <a:lnTo>
                    <a:pt x="454" y="255"/>
                  </a:lnTo>
                  <a:lnTo>
                    <a:pt x="454" y="258"/>
                  </a:lnTo>
                  <a:lnTo>
                    <a:pt x="452" y="258"/>
                  </a:lnTo>
                  <a:lnTo>
                    <a:pt x="452" y="260"/>
                  </a:lnTo>
                  <a:lnTo>
                    <a:pt x="452" y="265"/>
                  </a:lnTo>
                  <a:lnTo>
                    <a:pt x="452" y="267"/>
                  </a:lnTo>
                  <a:lnTo>
                    <a:pt x="452" y="267"/>
                  </a:lnTo>
                  <a:lnTo>
                    <a:pt x="452" y="270"/>
                  </a:lnTo>
                  <a:lnTo>
                    <a:pt x="450" y="272"/>
                  </a:lnTo>
                  <a:lnTo>
                    <a:pt x="447" y="272"/>
                  </a:lnTo>
                  <a:lnTo>
                    <a:pt x="447" y="272"/>
                  </a:lnTo>
                  <a:lnTo>
                    <a:pt x="447" y="274"/>
                  </a:lnTo>
                  <a:lnTo>
                    <a:pt x="447" y="274"/>
                  </a:lnTo>
                  <a:lnTo>
                    <a:pt x="447" y="274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7"/>
                  </a:lnTo>
                  <a:lnTo>
                    <a:pt x="450" y="279"/>
                  </a:lnTo>
                  <a:lnTo>
                    <a:pt x="450" y="281"/>
                  </a:lnTo>
                  <a:lnTo>
                    <a:pt x="450" y="281"/>
                  </a:lnTo>
                  <a:lnTo>
                    <a:pt x="447" y="286"/>
                  </a:lnTo>
                  <a:lnTo>
                    <a:pt x="445" y="286"/>
                  </a:lnTo>
                  <a:lnTo>
                    <a:pt x="443" y="286"/>
                  </a:lnTo>
                  <a:lnTo>
                    <a:pt x="443" y="288"/>
                  </a:lnTo>
                  <a:lnTo>
                    <a:pt x="440" y="291"/>
                  </a:lnTo>
                  <a:lnTo>
                    <a:pt x="440" y="293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3" y="300"/>
                  </a:lnTo>
                  <a:lnTo>
                    <a:pt x="443" y="303"/>
                  </a:lnTo>
                  <a:lnTo>
                    <a:pt x="443" y="303"/>
                  </a:lnTo>
                  <a:lnTo>
                    <a:pt x="440" y="305"/>
                  </a:lnTo>
                  <a:lnTo>
                    <a:pt x="440" y="310"/>
                  </a:lnTo>
                  <a:lnTo>
                    <a:pt x="440" y="312"/>
                  </a:lnTo>
                  <a:lnTo>
                    <a:pt x="440" y="312"/>
                  </a:lnTo>
                  <a:lnTo>
                    <a:pt x="443" y="319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3" y="324"/>
                  </a:lnTo>
                  <a:lnTo>
                    <a:pt x="440" y="326"/>
                  </a:lnTo>
                  <a:lnTo>
                    <a:pt x="440" y="329"/>
                  </a:lnTo>
                  <a:lnTo>
                    <a:pt x="433" y="336"/>
                  </a:lnTo>
                  <a:lnTo>
                    <a:pt x="433" y="338"/>
                  </a:lnTo>
                  <a:lnTo>
                    <a:pt x="433" y="338"/>
                  </a:lnTo>
                  <a:lnTo>
                    <a:pt x="431" y="338"/>
                  </a:lnTo>
                  <a:lnTo>
                    <a:pt x="431" y="341"/>
                  </a:lnTo>
                  <a:lnTo>
                    <a:pt x="428" y="343"/>
                  </a:lnTo>
                  <a:lnTo>
                    <a:pt x="426" y="343"/>
                  </a:lnTo>
                  <a:lnTo>
                    <a:pt x="424" y="343"/>
                  </a:lnTo>
                  <a:lnTo>
                    <a:pt x="424" y="343"/>
                  </a:lnTo>
                  <a:lnTo>
                    <a:pt x="419" y="345"/>
                  </a:lnTo>
                  <a:lnTo>
                    <a:pt x="416" y="345"/>
                  </a:lnTo>
                  <a:lnTo>
                    <a:pt x="416" y="343"/>
                  </a:lnTo>
                  <a:lnTo>
                    <a:pt x="414" y="341"/>
                  </a:lnTo>
                  <a:lnTo>
                    <a:pt x="412" y="338"/>
                  </a:lnTo>
                  <a:lnTo>
                    <a:pt x="412" y="338"/>
                  </a:lnTo>
                  <a:lnTo>
                    <a:pt x="412" y="336"/>
                  </a:lnTo>
                  <a:lnTo>
                    <a:pt x="412" y="336"/>
                  </a:lnTo>
                  <a:lnTo>
                    <a:pt x="412" y="333"/>
                  </a:lnTo>
                  <a:lnTo>
                    <a:pt x="407" y="333"/>
                  </a:lnTo>
                  <a:lnTo>
                    <a:pt x="405" y="331"/>
                  </a:lnTo>
                  <a:lnTo>
                    <a:pt x="402" y="331"/>
                  </a:lnTo>
                  <a:lnTo>
                    <a:pt x="402" y="331"/>
                  </a:lnTo>
                  <a:lnTo>
                    <a:pt x="400" y="331"/>
                  </a:lnTo>
                  <a:lnTo>
                    <a:pt x="398" y="333"/>
                  </a:lnTo>
                  <a:lnTo>
                    <a:pt x="398" y="333"/>
                  </a:lnTo>
                  <a:lnTo>
                    <a:pt x="398" y="333"/>
                  </a:lnTo>
                  <a:lnTo>
                    <a:pt x="398" y="336"/>
                  </a:lnTo>
                  <a:lnTo>
                    <a:pt x="400" y="336"/>
                  </a:lnTo>
                  <a:lnTo>
                    <a:pt x="402" y="336"/>
                  </a:lnTo>
                  <a:lnTo>
                    <a:pt x="405" y="336"/>
                  </a:lnTo>
                  <a:lnTo>
                    <a:pt x="405" y="336"/>
                  </a:lnTo>
                  <a:lnTo>
                    <a:pt x="402" y="336"/>
                  </a:lnTo>
                  <a:lnTo>
                    <a:pt x="402" y="338"/>
                  </a:lnTo>
                  <a:lnTo>
                    <a:pt x="402" y="338"/>
                  </a:lnTo>
                  <a:lnTo>
                    <a:pt x="400" y="338"/>
                  </a:lnTo>
                  <a:lnTo>
                    <a:pt x="393" y="336"/>
                  </a:lnTo>
                  <a:lnTo>
                    <a:pt x="393" y="336"/>
                  </a:lnTo>
                  <a:lnTo>
                    <a:pt x="390" y="336"/>
                  </a:lnTo>
                  <a:lnTo>
                    <a:pt x="388" y="336"/>
                  </a:lnTo>
                  <a:lnTo>
                    <a:pt x="388" y="333"/>
                  </a:lnTo>
                  <a:lnTo>
                    <a:pt x="388" y="333"/>
                  </a:lnTo>
                  <a:lnTo>
                    <a:pt x="386" y="333"/>
                  </a:lnTo>
                  <a:lnTo>
                    <a:pt x="386" y="331"/>
                  </a:lnTo>
                  <a:lnTo>
                    <a:pt x="383" y="331"/>
                  </a:lnTo>
                  <a:lnTo>
                    <a:pt x="383" y="331"/>
                  </a:lnTo>
                  <a:lnTo>
                    <a:pt x="381" y="333"/>
                  </a:lnTo>
                  <a:lnTo>
                    <a:pt x="381" y="336"/>
                  </a:lnTo>
                  <a:lnTo>
                    <a:pt x="381" y="336"/>
                  </a:lnTo>
                  <a:lnTo>
                    <a:pt x="381" y="336"/>
                  </a:lnTo>
                  <a:lnTo>
                    <a:pt x="379" y="338"/>
                  </a:lnTo>
                  <a:lnTo>
                    <a:pt x="379" y="338"/>
                  </a:lnTo>
                  <a:lnTo>
                    <a:pt x="379" y="341"/>
                  </a:lnTo>
                  <a:lnTo>
                    <a:pt x="379" y="341"/>
                  </a:lnTo>
                  <a:lnTo>
                    <a:pt x="374" y="341"/>
                  </a:lnTo>
                  <a:lnTo>
                    <a:pt x="374" y="343"/>
                  </a:lnTo>
                  <a:lnTo>
                    <a:pt x="374" y="343"/>
                  </a:lnTo>
                  <a:lnTo>
                    <a:pt x="374" y="343"/>
                  </a:lnTo>
                  <a:lnTo>
                    <a:pt x="372" y="34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4" y="348"/>
                  </a:lnTo>
                  <a:lnTo>
                    <a:pt x="362" y="348"/>
                  </a:lnTo>
                  <a:lnTo>
                    <a:pt x="362" y="350"/>
                  </a:lnTo>
                  <a:lnTo>
                    <a:pt x="360" y="350"/>
                  </a:lnTo>
                  <a:lnTo>
                    <a:pt x="357" y="350"/>
                  </a:lnTo>
                  <a:lnTo>
                    <a:pt x="355" y="350"/>
                  </a:lnTo>
                  <a:lnTo>
                    <a:pt x="353" y="350"/>
                  </a:lnTo>
                  <a:lnTo>
                    <a:pt x="353" y="350"/>
                  </a:lnTo>
                  <a:lnTo>
                    <a:pt x="353" y="352"/>
                  </a:lnTo>
                  <a:lnTo>
                    <a:pt x="353" y="352"/>
                  </a:lnTo>
                  <a:lnTo>
                    <a:pt x="355" y="352"/>
                  </a:lnTo>
                  <a:lnTo>
                    <a:pt x="355" y="355"/>
                  </a:lnTo>
                  <a:lnTo>
                    <a:pt x="355" y="357"/>
                  </a:lnTo>
                  <a:lnTo>
                    <a:pt x="355" y="357"/>
                  </a:lnTo>
                  <a:lnTo>
                    <a:pt x="357" y="357"/>
                  </a:lnTo>
                  <a:lnTo>
                    <a:pt x="362" y="357"/>
                  </a:lnTo>
                  <a:lnTo>
                    <a:pt x="364" y="357"/>
                  </a:lnTo>
                  <a:lnTo>
                    <a:pt x="364" y="359"/>
                  </a:lnTo>
                  <a:lnTo>
                    <a:pt x="362" y="362"/>
                  </a:lnTo>
                  <a:lnTo>
                    <a:pt x="362" y="362"/>
                  </a:lnTo>
                  <a:lnTo>
                    <a:pt x="360" y="362"/>
                  </a:lnTo>
                  <a:lnTo>
                    <a:pt x="360" y="362"/>
                  </a:lnTo>
                  <a:lnTo>
                    <a:pt x="357" y="362"/>
                  </a:lnTo>
                  <a:lnTo>
                    <a:pt x="357" y="364"/>
                  </a:lnTo>
                  <a:lnTo>
                    <a:pt x="355" y="364"/>
                  </a:lnTo>
                  <a:lnTo>
                    <a:pt x="353" y="367"/>
                  </a:lnTo>
                  <a:lnTo>
                    <a:pt x="350" y="367"/>
                  </a:lnTo>
                  <a:lnTo>
                    <a:pt x="348" y="367"/>
                  </a:lnTo>
                  <a:lnTo>
                    <a:pt x="346" y="367"/>
                  </a:lnTo>
                  <a:lnTo>
                    <a:pt x="343" y="369"/>
                  </a:lnTo>
                  <a:lnTo>
                    <a:pt x="341" y="369"/>
                  </a:lnTo>
                  <a:lnTo>
                    <a:pt x="338" y="369"/>
                  </a:lnTo>
                  <a:lnTo>
                    <a:pt x="336" y="369"/>
                  </a:lnTo>
                  <a:lnTo>
                    <a:pt x="334" y="369"/>
                  </a:lnTo>
                  <a:lnTo>
                    <a:pt x="334" y="369"/>
                  </a:lnTo>
                  <a:lnTo>
                    <a:pt x="331" y="367"/>
                  </a:lnTo>
                  <a:lnTo>
                    <a:pt x="329" y="367"/>
                  </a:lnTo>
                  <a:lnTo>
                    <a:pt x="329" y="367"/>
                  </a:lnTo>
                  <a:lnTo>
                    <a:pt x="327" y="367"/>
                  </a:lnTo>
                  <a:lnTo>
                    <a:pt x="327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7"/>
                  </a:lnTo>
                  <a:lnTo>
                    <a:pt x="324" y="364"/>
                  </a:lnTo>
                  <a:lnTo>
                    <a:pt x="324" y="364"/>
                  </a:lnTo>
                  <a:lnTo>
                    <a:pt x="324" y="362"/>
                  </a:lnTo>
                  <a:lnTo>
                    <a:pt x="324" y="362"/>
                  </a:lnTo>
                  <a:lnTo>
                    <a:pt x="320" y="362"/>
                  </a:lnTo>
                  <a:lnTo>
                    <a:pt x="317" y="364"/>
                  </a:lnTo>
                  <a:lnTo>
                    <a:pt x="315" y="364"/>
                  </a:lnTo>
                  <a:lnTo>
                    <a:pt x="312" y="367"/>
                  </a:lnTo>
                  <a:lnTo>
                    <a:pt x="312" y="367"/>
                  </a:lnTo>
                  <a:lnTo>
                    <a:pt x="310" y="369"/>
                  </a:lnTo>
                  <a:lnTo>
                    <a:pt x="308" y="369"/>
                  </a:lnTo>
                  <a:lnTo>
                    <a:pt x="308" y="369"/>
                  </a:lnTo>
                  <a:lnTo>
                    <a:pt x="305" y="376"/>
                  </a:lnTo>
                  <a:lnTo>
                    <a:pt x="305" y="378"/>
                  </a:lnTo>
                  <a:lnTo>
                    <a:pt x="301" y="383"/>
                  </a:lnTo>
                  <a:lnTo>
                    <a:pt x="298" y="383"/>
                  </a:lnTo>
                  <a:lnTo>
                    <a:pt x="291" y="386"/>
                  </a:lnTo>
                  <a:lnTo>
                    <a:pt x="291" y="386"/>
                  </a:lnTo>
                  <a:lnTo>
                    <a:pt x="289" y="386"/>
                  </a:lnTo>
                  <a:lnTo>
                    <a:pt x="284" y="407"/>
                  </a:lnTo>
                  <a:lnTo>
                    <a:pt x="284" y="409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6"/>
                  </a:lnTo>
                  <a:lnTo>
                    <a:pt x="286" y="423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4" y="435"/>
                  </a:lnTo>
                  <a:lnTo>
                    <a:pt x="282" y="438"/>
                  </a:lnTo>
                  <a:lnTo>
                    <a:pt x="282" y="440"/>
                  </a:lnTo>
                  <a:lnTo>
                    <a:pt x="282" y="440"/>
                  </a:lnTo>
                  <a:lnTo>
                    <a:pt x="284" y="440"/>
                  </a:lnTo>
                  <a:lnTo>
                    <a:pt x="286" y="442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9" y="445"/>
                  </a:lnTo>
                  <a:lnTo>
                    <a:pt x="286" y="445"/>
                  </a:lnTo>
                  <a:lnTo>
                    <a:pt x="286" y="447"/>
                  </a:lnTo>
                  <a:lnTo>
                    <a:pt x="284" y="449"/>
                  </a:lnTo>
                  <a:lnTo>
                    <a:pt x="282" y="452"/>
                  </a:lnTo>
                  <a:lnTo>
                    <a:pt x="277" y="454"/>
                  </a:lnTo>
                  <a:lnTo>
                    <a:pt x="270" y="454"/>
                  </a:lnTo>
                  <a:lnTo>
                    <a:pt x="267" y="457"/>
                  </a:lnTo>
                  <a:lnTo>
                    <a:pt x="265" y="457"/>
                  </a:lnTo>
                  <a:lnTo>
                    <a:pt x="260" y="459"/>
                  </a:lnTo>
                  <a:lnTo>
                    <a:pt x="258" y="459"/>
                  </a:lnTo>
                  <a:lnTo>
                    <a:pt x="256" y="459"/>
                  </a:lnTo>
                  <a:lnTo>
                    <a:pt x="253" y="461"/>
                  </a:lnTo>
                  <a:lnTo>
                    <a:pt x="249" y="461"/>
                  </a:lnTo>
                  <a:lnTo>
                    <a:pt x="246" y="461"/>
                  </a:lnTo>
                  <a:lnTo>
                    <a:pt x="244" y="464"/>
                  </a:lnTo>
                  <a:lnTo>
                    <a:pt x="239" y="464"/>
                  </a:lnTo>
                  <a:lnTo>
                    <a:pt x="237" y="466"/>
                  </a:lnTo>
                  <a:lnTo>
                    <a:pt x="234" y="466"/>
                  </a:lnTo>
                  <a:lnTo>
                    <a:pt x="232" y="466"/>
                  </a:lnTo>
                  <a:lnTo>
                    <a:pt x="227" y="468"/>
                  </a:lnTo>
                  <a:lnTo>
                    <a:pt x="220" y="471"/>
                  </a:lnTo>
                  <a:lnTo>
                    <a:pt x="218" y="471"/>
                  </a:lnTo>
                  <a:lnTo>
                    <a:pt x="208" y="468"/>
                  </a:lnTo>
                  <a:lnTo>
                    <a:pt x="201" y="468"/>
                  </a:lnTo>
                  <a:lnTo>
                    <a:pt x="192" y="468"/>
                  </a:lnTo>
                  <a:lnTo>
                    <a:pt x="192" y="468"/>
                  </a:lnTo>
                  <a:lnTo>
                    <a:pt x="178" y="473"/>
                  </a:lnTo>
                  <a:lnTo>
                    <a:pt x="175" y="473"/>
                  </a:lnTo>
                  <a:lnTo>
                    <a:pt x="173" y="475"/>
                  </a:lnTo>
                  <a:lnTo>
                    <a:pt x="173" y="478"/>
                  </a:lnTo>
                  <a:lnTo>
                    <a:pt x="171" y="480"/>
                  </a:lnTo>
                  <a:lnTo>
                    <a:pt x="163" y="475"/>
                  </a:lnTo>
                  <a:lnTo>
                    <a:pt x="154" y="475"/>
                  </a:lnTo>
                  <a:lnTo>
                    <a:pt x="145" y="473"/>
                  </a:lnTo>
                  <a:lnTo>
                    <a:pt x="135" y="473"/>
                  </a:lnTo>
                  <a:lnTo>
                    <a:pt x="133" y="473"/>
                  </a:lnTo>
                  <a:lnTo>
                    <a:pt x="130" y="473"/>
                  </a:lnTo>
                  <a:lnTo>
                    <a:pt x="128" y="473"/>
                  </a:lnTo>
                  <a:lnTo>
                    <a:pt x="123" y="475"/>
                  </a:lnTo>
                  <a:lnTo>
                    <a:pt x="121" y="475"/>
                  </a:lnTo>
                  <a:lnTo>
                    <a:pt x="118" y="475"/>
                  </a:lnTo>
                  <a:lnTo>
                    <a:pt x="114" y="475"/>
                  </a:lnTo>
                  <a:lnTo>
                    <a:pt x="111" y="475"/>
                  </a:lnTo>
                  <a:lnTo>
                    <a:pt x="109" y="475"/>
                  </a:lnTo>
                  <a:lnTo>
                    <a:pt x="107" y="475"/>
                  </a:lnTo>
                  <a:lnTo>
                    <a:pt x="104" y="475"/>
                  </a:lnTo>
                  <a:lnTo>
                    <a:pt x="102" y="475"/>
                  </a:lnTo>
                  <a:lnTo>
                    <a:pt x="97" y="478"/>
                  </a:lnTo>
                  <a:lnTo>
                    <a:pt x="95" y="478"/>
                  </a:lnTo>
                  <a:lnTo>
                    <a:pt x="92" y="478"/>
                  </a:lnTo>
                  <a:lnTo>
                    <a:pt x="85" y="478"/>
                  </a:lnTo>
                  <a:lnTo>
                    <a:pt x="81" y="478"/>
                  </a:lnTo>
                  <a:lnTo>
                    <a:pt x="76" y="475"/>
                  </a:lnTo>
                  <a:lnTo>
                    <a:pt x="71" y="473"/>
                  </a:lnTo>
                  <a:lnTo>
                    <a:pt x="66" y="473"/>
                  </a:lnTo>
                  <a:lnTo>
                    <a:pt x="62" y="471"/>
                  </a:lnTo>
                  <a:lnTo>
                    <a:pt x="59" y="471"/>
                  </a:lnTo>
                  <a:lnTo>
                    <a:pt x="55" y="468"/>
                  </a:lnTo>
                  <a:lnTo>
                    <a:pt x="50" y="466"/>
                  </a:lnTo>
                  <a:lnTo>
                    <a:pt x="45" y="466"/>
                  </a:lnTo>
                  <a:lnTo>
                    <a:pt x="40" y="464"/>
                  </a:lnTo>
                  <a:lnTo>
                    <a:pt x="36" y="464"/>
                  </a:lnTo>
                  <a:lnTo>
                    <a:pt x="33" y="461"/>
                  </a:lnTo>
                  <a:lnTo>
                    <a:pt x="29" y="459"/>
                  </a:lnTo>
                  <a:lnTo>
                    <a:pt x="24" y="459"/>
                  </a:lnTo>
                  <a:lnTo>
                    <a:pt x="19" y="457"/>
                  </a:lnTo>
                  <a:lnTo>
                    <a:pt x="14" y="457"/>
                  </a:lnTo>
                  <a:lnTo>
                    <a:pt x="10" y="454"/>
                  </a:lnTo>
                  <a:lnTo>
                    <a:pt x="7" y="452"/>
                  </a:lnTo>
                  <a:lnTo>
                    <a:pt x="3" y="452"/>
                  </a:lnTo>
                  <a:lnTo>
                    <a:pt x="0" y="452"/>
                  </a:lnTo>
                  <a:lnTo>
                    <a:pt x="5" y="457"/>
                  </a:lnTo>
                  <a:lnTo>
                    <a:pt x="7" y="459"/>
                  </a:lnTo>
                  <a:lnTo>
                    <a:pt x="12" y="464"/>
                  </a:lnTo>
                  <a:lnTo>
                    <a:pt x="14" y="468"/>
                  </a:lnTo>
                  <a:lnTo>
                    <a:pt x="19" y="473"/>
                  </a:lnTo>
                  <a:lnTo>
                    <a:pt x="24" y="478"/>
                  </a:lnTo>
                  <a:lnTo>
                    <a:pt x="24" y="478"/>
                  </a:lnTo>
                  <a:lnTo>
                    <a:pt x="26" y="480"/>
                  </a:lnTo>
                  <a:lnTo>
                    <a:pt x="26" y="480"/>
                  </a:lnTo>
                  <a:lnTo>
                    <a:pt x="26" y="480"/>
                  </a:lnTo>
                  <a:lnTo>
                    <a:pt x="26" y="483"/>
                  </a:lnTo>
                  <a:lnTo>
                    <a:pt x="26" y="485"/>
                  </a:lnTo>
                  <a:lnTo>
                    <a:pt x="26" y="485"/>
                  </a:lnTo>
                  <a:lnTo>
                    <a:pt x="26" y="487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0"/>
                  </a:lnTo>
                  <a:lnTo>
                    <a:pt x="29" y="492"/>
                  </a:lnTo>
                  <a:lnTo>
                    <a:pt x="31" y="492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1" y="494"/>
                  </a:lnTo>
                  <a:lnTo>
                    <a:pt x="33" y="494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6" y="497"/>
                  </a:lnTo>
                  <a:lnTo>
                    <a:pt x="36" y="497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499"/>
                  </a:lnTo>
                  <a:lnTo>
                    <a:pt x="33" y="501"/>
                  </a:lnTo>
                  <a:lnTo>
                    <a:pt x="36" y="501"/>
                  </a:lnTo>
                  <a:lnTo>
                    <a:pt x="36" y="501"/>
                  </a:lnTo>
                  <a:lnTo>
                    <a:pt x="36" y="501"/>
                  </a:lnTo>
                  <a:lnTo>
                    <a:pt x="38" y="506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38" y="511"/>
                  </a:lnTo>
                  <a:lnTo>
                    <a:pt x="40" y="511"/>
                  </a:lnTo>
                  <a:lnTo>
                    <a:pt x="43" y="516"/>
                  </a:lnTo>
                  <a:lnTo>
                    <a:pt x="43" y="516"/>
                  </a:lnTo>
                  <a:lnTo>
                    <a:pt x="48" y="520"/>
                  </a:lnTo>
                  <a:lnTo>
                    <a:pt x="50" y="525"/>
                  </a:lnTo>
                  <a:lnTo>
                    <a:pt x="55" y="528"/>
                  </a:lnTo>
                  <a:lnTo>
                    <a:pt x="55" y="530"/>
                  </a:lnTo>
                  <a:lnTo>
                    <a:pt x="57" y="530"/>
                  </a:lnTo>
                  <a:lnTo>
                    <a:pt x="59" y="530"/>
                  </a:lnTo>
                  <a:lnTo>
                    <a:pt x="62" y="532"/>
                  </a:lnTo>
                  <a:lnTo>
                    <a:pt x="64" y="532"/>
                  </a:lnTo>
                  <a:lnTo>
                    <a:pt x="66" y="532"/>
                  </a:lnTo>
                  <a:lnTo>
                    <a:pt x="69" y="532"/>
                  </a:lnTo>
                  <a:lnTo>
                    <a:pt x="74" y="535"/>
                  </a:lnTo>
                  <a:lnTo>
                    <a:pt x="81" y="537"/>
                  </a:lnTo>
                  <a:lnTo>
                    <a:pt x="81" y="537"/>
                  </a:lnTo>
                  <a:lnTo>
                    <a:pt x="83" y="537"/>
                  </a:lnTo>
                  <a:lnTo>
                    <a:pt x="83" y="539"/>
                  </a:lnTo>
                  <a:lnTo>
                    <a:pt x="83" y="539"/>
                  </a:lnTo>
                  <a:lnTo>
                    <a:pt x="85" y="539"/>
                  </a:lnTo>
                  <a:lnTo>
                    <a:pt x="85" y="539"/>
                  </a:lnTo>
                  <a:lnTo>
                    <a:pt x="85" y="542"/>
                  </a:lnTo>
                  <a:lnTo>
                    <a:pt x="85" y="542"/>
                  </a:lnTo>
                  <a:lnTo>
                    <a:pt x="85" y="542"/>
                  </a:lnTo>
                  <a:lnTo>
                    <a:pt x="88" y="544"/>
                  </a:lnTo>
                  <a:lnTo>
                    <a:pt x="90" y="546"/>
                  </a:lnTo>
                  <a:lnTo>
                    <a:pt x="92" y="549"/>
                  </a:lnTo>
                  <a:lnTo>
                    <a:pt x="100" y="546"/>
                  </a:lnTo>
                  <a:lnTo>
                    <a:pt x="102" y="546"/>
                  </a:lnTo>
                  <a:lnTo>
                    <a:pt x="102" y="549"/>
                  </a:lnTo>
                  <a:lnTo>
                    <a:pt x="100" y="556"/>
                  </a:lnTo>
                  <a:lnTo>
                    <a:pt x="100" y="561"/>
                  </a:lnTo>
                  <a:lnTo>
                    <a:pt x="102" y="565"/>
                  </a:lnTo>
                  <a:lnTo>
                    <a:pt x="102" y="572"/>
                  </a:lnTo>
                  <a:lnTo>
                    <a:pt x="102" y="575"/>
                  </a:lnTo>
                  <a:lnTo>
                    <a:pt x="102" y="580"/>
                  </a:lnTo>
                  <a:lnTo>
                    <a:pt x="104" y="582"/>
                  </a:lnTo>
                  <a:lnTo>
                    <a:pt x="104" y="589"/>
                  </a:lnTo>
                  <a:lnTo>
                    <a:pt x="104" y="591"/>
                  </a:lnTo>
                  <a:lnTo>
                    <a:pt x="104" y="594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1"/>
                  </a:lnTo>
                  <a:lnTo>
                    <a:pt x="102" y="603"/>
                  </a:lnTo>
                  <a:lnTo>
                    <a:pt x="102" y="603"/>
                  </a:lnTo>
                  <a:lnTo>
                    <a:pt x="102" y="603"/>
                  </a:lnTo>
                  <a:lnTo>
                    <a:pt x="102" y="606"/>
                  </a:lnTo>
                  <a:lnTo>
                    <a:pt x="100" y="606"/>
                  </a:lnTo>
                  <a:lnTo>
                    <a:pt x="102" y="606"/>
                  </a:lnTo>
                  <a:lnTo>
                    <a:pt x="104" y="608"/>
                  </a:lnTo>
                  <a:lnTo>
                    <a:pt x="104" y="608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4" y="606"/>
                  </a:lnTo>
                  <a:lnTo>
                    <a:pt x="107" y="608"/>
                  </a:lnTo>
                  <a:lnTo>
                    <a:pt x="109" y="608"/>
                  </a:lnTo>
                  <a:lnTo>
                    <a:pt x="109" y="608"/>
                  </a:lnTo>
                  <a:lnTo>
                    <a:pt x="111" y="608"/>
                  </a:lnTo>
                  <a:lnTo>
                    <a:pt x="114" y="606"/>
                  </a:lnTo>
                  <a:lnTo>
                    <a:pt x="116" y="606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23" y="606"/>
                  </a:lnTo>
                  <a:lnTo>
                    <a:pt x="126" y="606"/>
                  </a:lnTo>
                  <a:lnTo>
                    <a:pt x="126" y="608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28" y="608"/>
                  </a:lnTo>
                  <a:lnTo>
                    <a:pt x="128" y="610"/>
                  </a:lnTo>
                  <a:lnTo>
                    <a:pt x="130" y="613"/>
                  </a:lnTo>
                  <a:lnTo>
                    <a:pt x="130" y="613"/>
                  </a:lnTo>
                  <a:lnTo>
                    <a:pt x="128" y="613"/>
                  </a:lnTo>
                  <a:lnTo>
                    <a:pt x="128" y="613"/>
                  </a:lnTo>
                  <a:lnTo>
                    <a:pt x="126" y="615"/>
                  </a:lnTo>
                  <a:lnTo>
                    <a:pt x="126" y="615"/>
                  </a:lnTo>
                  <a:lnTo>
                    <a:pt x="126" y="615"/>
                  </a:lnTo>
                  <a:lnTo>
                    <a:pt x="126" y="617"/>
                  </a:lnTo>
                  <a:lnTo>
                    <a:pt x="126" y="617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8" y="625"/>
                  </a:lnTo>
                  <a:lnTo>
                    <a:pt x="128" y="627"/>
                  </a:lnTo>
                  <a:lnTo>
                    <a:pt x="128" y="627"/>
                  </a:lnTo>
                  <a:lnTo>
                    <a:pt x="126" y="629"/>
                  </a:lnTo>
                  <a:lnTo>
                    <a:pt x="126" y="629"/>
                  </a:lnTo>
                  <a:lnTo>
                    <a:pt x="123" y="629"/>
                  </a:lnTo>
                  <a:lnTo>
                    <a:pt x="123" y="629"/>
                  </a:lnTo>
                  <a:lnTo>
                    <a:pt x="123" y="639"/>
                  </a:lnTo>
                  <a:lnTo>
                    <a:pt x="123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21" y="641"/>
                  </a:lnTo>
                  <a:lnTo>
                    <a:pt x="118" y="641"/>
                  </a:lnTo>
                  <a:lnTo>
                    <a:pt x="118" y="641"/>
                  </a:lnTo>
                  <a:lnTo>
                    <a:pt x="116" y="641"/>
                  </a:lnTo>
                  <a:lnTo>
                    <a:pt x="116" y="641"/>
                  </a:lnTo>
                  <a:lnTo>
                    <a:pt x="114" y="641"/>
                  </a:lnTo>
                  <a:lnTo>
                    <a:pt x="109" y="641"/>
                  </a:lnTo>
                  <a:lnTo>
                    <a:pt x="104" y="641"/>
                  </a:lnTo>
                  <a:lnTo>
                    <a:pt x="102" y="641"/>
                  </a:lnTo>
                  <a:lnTo>
                    <a:pt x="100" y="641"/>
                  </a:lnTo>
                  <a:lnTo>
                    <a:pt x="100" y="641"/>
                  </a:lnTo>
                  <a:lnTo>
                    <a:pt x="100" y="643"/>
                  </a:lnTo>
                  <a:lnTo>
                    <a:pt x="100" y="643"/>
                  </a:lnTo>
                  <a:lnTo>
                    <a:pt x="100" y="643"/>
                  </a:lnTo>
                  <a:lnTo>
                    <a:pt x="97" y="643"/>
                  </a:lnTo>
                  <a:lnTo>
                    <a:pt x="97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5" y="643"/>
                  </a:lnTo>
                  <a:lnTo>
                    <a:pt x="92" y="643"/>
                  </a:lnTo>
                  <a:lnTo>
                    <a:pt x="92" y="643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3" y="646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81" y="648"/>
                  </a:lnTo>
                  <a:lnTo>
                    <a:pt x="78" y="648"/>
                  </a:lnTo>
                  <a:lnTo>
                    <a:pt x="78" y="648"/>
                  </a:lnTo>
                  <a:lnTo>
                    <a:pt x="78" y="648"/>
                  </a:lnTo>
                  <a:lnTo>
                    <a:pt x="76" y="648"/>
                  </a:lnTo>
                  <a:lnTo>
                    <a:pt x="76" y="648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1"/>
                  </a:lnTo>
                  <a:lnTo>
                    <a:pt x="76" y="653"/>
                  </a:lnTo>
                  <a:lnTo>
                    <a:pt x="76" y="653"/>
                  </a:lnTo>
                  <a:lnTo>
                    <a:pt x="74" y="655"/>
                  </a:lnTo>
                  <a:lnTo>
                    <a:pt x="74" y="655"/>
                  </a:lnTo>
                  <a:lnTo>
                    <a:pt x="76" y="658"/>
                  </a:lnTo>
                  <a:lnTo>
                    <a:pt x="76" y="658"/>
                  </a:lnTo>
                  <a:lnTo>
                    <a:pt x="74" y="658"/>
                  </a:lnTo>
                  <a:lnTo>
                    <a:pt x="71" y="658"/>
                  </a:lnTo>
                  <a:lnTo>
                    <a:pt x="69" y="658"/>
                  </a:lnTo>
                  <a:lnTo>
                    <a:pt x="69" y="658"/>
                  </a:lnTo>
                  <a:lnTo>
                    <a:pt x="66" y="658"/>
                  </a:lnTo>
                  <a:lnTo>
                    <a:pt x="66" y="660"/>
                  </a:lnTo>
                  <a:lnTo>
                    <a:pt x="66" y="660"/>
                  </a:lnTo>
                  <a:lnTo>
                    <a:pt x="64" y="660"/>
                  </a:lnTo>
                  <a:lnTo>
                    <a:pt x="64" y="660"/>
                  </a:lnTo>
                  <a:lnTo>
                    <a:pt x="62" y="662"/>
                  </a:lnTo>
                  <a:lnTo>
                    <a:pt x="59" y="662"/>
                  </a:lnTo>
                  <a:lnTo>
                    <a:pt x="55" y="665"/>
                  </a:lnTo>
                  <a:lnTo>
                    <a:pt x="52" y="665"/>
                  </a:lnTo>
                  <a:lnTo>
                    <a:pt x="52" y="667"/>
                  </a:lnTo>
                  <a:lnTo>
                    <a:pt x="52" y="670"/>
                  </a:lnTo>
                  <a:lnTo>
                    <a:pt x="50" y="672"/>
                  </a:lnTo>
                  <a:lnTo>
                    <a:pt x="50" y="674"/>
                  </a:lnTo>
                  <a:lnTo>
                    <a:pt x="50" y="679"/>
                  </a:lnTo>
                  <a:lnTo>
                    <a:pt x="50" y="684"/>
                  </a:lnTo>
                  <a:lnTo>
                    <a:pt x="50" y="688"/>
                  </a:lnTo>
                  <a:lnTo>
                    <a:pt x="48" y="688"/>
                  </a:lnTo>
                  <a:lnTo>
                    <a:pt x="48" y="691"/>
                  </a:lnTo>
                  <a:lnTo>
                    <a:pt x="48" y="691"/>
                  </a:lnTo>
                  <a:lnTo>
                    <a:pt x="45" y="691"/>
                  </a:lnTo>
                  <a:lnTo>
                    <a:pt x="45" y="691"/>
                  </a:lnTo>
                  <a:lnTo>
                    <a:pt x="43" y="691"/>
                  </a:lnTo>
                  <a:lnTo>
                    <a:pt x="43" y="693"/>
                  </a:lnTo>
                  <a:lnTo>
                    <a:pt x="45" y="696"/>
                  </a:lnTo>
                  <a:lnTo>
                    <a:pt x="45" y="698"/>
                  </a:lnTo>
                  <a:lnTo>
                    <a:pt x="43" y="698"/>
                  </a:lnTo>
                  <a:lnTo>
                    <a:pt x="43" y="700"/>
                  </a:lnTo>
                  <a:lnTo>
                    <a:pt x="43" y="700"/>
                  </a:lnTo>
                  <a:lnTo>
                    <a:pt x="43" y="700"/>
                  </a:lnTo>
                  <a:lnTo>
                    <a:pt x="43" y="705"/>
                  </a:lnTo>
                  <a:lnTo>
                    <a:pt x="43" y="710"/>
                  </a:lnTo>
                  <a:lnTo>
                    <a:pt x="43" y="714"/>
                  </a:lnTo>
                  <a:lnTo>
                    <a:pt x="40" y="719"/>
                  </a:lnTo>
                  <a:lnTo>
                    <a:pt x="40" y="724"/>
                  </a:lnTo>
                  <a:lnTo>
                    <a:pt x="40" y="724"/>
                  </a:lnTo>
                  <a:lnTo>
                    <a:pt x="43" y="724"/>
                  </a:lnTo>
                  <a:lnTo>
                    <a:pt x="43" y="724"/>
                  </a:lnTo>
                  <a:lnTo>
                    <a:pt x="43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4"/>
                  </a:lnTo>
                  <a:lnTo>
                    <a:pt x="45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48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4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6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50" y="729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1"/>
                  </a:lnTo>
                  <a:lnTo>
                    <a:pt x="48" y="733"/>
                  </a:lnTo>
                  <a:lnTo>
                    <a:pt x="48" y="733"/>
                  </a:lnTo>
                  <a:lnTo>
                    <a:pt x="48" y="736"/>
                  </a:lnTo>
                  <a:lnTo>
                    <a:pt x="48" y="736"/>
                  </a:lnTo>
                  <a:lnTo>
                    <a:pt x="50" y="736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52" y="733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5" y="731"/>
                  </a:lnTo>
                  <a:lnTo>
                    <a:pt x="57" y="729"/>
                  </a:lnTo>
                  <a:lnTo>
                    <a:pt x="62" y="729"/>
                  </a:lnTo>
                  <a:lnTo>
                    <a:pt x="64" y="731"/>
                  </a:lnTo>
                  <a:lnTo>
                    <a:pt x="66" y="731"/>
                  </a:lnTo>
                  <a:lnTo>
                    <a:pt x="66" y="731"/>
                  </a:lnTo>
                  <a:lnTo>
                    <a:pt x="66" y="729"/>
                  </a:lnTo>
                  <a:lnTo>
                    <a:pt x="66" y="729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64" y="726"/>
                  </a:lnTo>
                  <a:lnTo>
                    <a:pt x="66" y="724"/>
                  </a:lnTo>
                  <a:lnTo>
                    <a:pt x="66" y="724"/>
                  </a:lnTo>
                  <a:lnTo>
                    <a:pt x="69" y="724"/>
                  </a:lnTo>
                  <a:lnTo>
                    <a:pt x="71" y="724"/>
                  </a:lnTo>
                  <a:lnTo>
                    <a:pt x="74" y="724"/>
                  </a:lnTo>
                  <a:lnTo>
                    <a:pt x="74" y="724"/>
                  </a:lnTo>
                  <a:lnTo>
                    <a:pt x="76" y="724"/>
                  </a:lnTo>
                  <a:lnTo>
                    <a:pt x="76" y="726"/>
                  </a:lnTo>
                  <a:lnTo>
                    <a:pt x="78" y="726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29"/>
                  </a:lnTo>
                  <a:lnTo>
                    <a:pt x="76" y="731"/>
                  </a:lnTo>
                  <a:lnTo>
                    <a:pt x="76" y="731"/>
                  </a:lnTo>
                  <a:lnTo>
                    <a:pt x="78" y="731"/>
                  </a:lnTo>
                  <a:lnTo>
                    <a:pt x="81" y="731"/>
                  </a:lnTo>
                  <a:lnTo>
                    <a:pt x="81" y="731"/>
                  </a:lnTo>
                  <a:lnTo>
                    <a:pt x="81" y="729"/>
                  </a:lnTo>
                  <a:lnTo>
                    <a:pt x="81" y="729"/>
                  </a:lnTo>
                  <a:lnTo>
                    <a:pt x="78" y="729"/>
                  </a:lnTo>
                  <a:lnTo>
                    <a:pt x="78" y="729"/>
                  </a:lnTo>
                  <a:lnTo>
                    <a:pt x="78" y="726"/>
                  </a:lnTo>
                  <a:lnTo>
                    <a:pt x="81" y="726"/>
                  </a:lnTo>
                  <a:lnTo>
                    <a:pt x="81" y="726"/>
                  </a:lnTo>
                  <a:lnTo>
                    <a:pt x="81" y="724"/>
                  </a:lnTo>
                  <a:lnTo>
                    <a:pt x="83" y="724"/>
                  </a:lnTo>
                  <a:lnTo>
                    <a:pt x="85" y="724"/>
                  </a:lnTo>
                  <a:lnTo>
                    <a:pt x="85" y="724"/>
                  </a:lnTo>
                  <a:lnTo>
                    <a:pt x="88" y="724"/>
                  </a:lnTo>
                  <a:lnTo>
                    <a:pt x="85" y="724"/>
                  </a:lnTo>
                  <a:lnTo>
                    <a:pt x="85" y="722"/>
                  </a:lnTo>
                  <a:lnTo>
                    <a:pt x="85" y="722"/>
                  </a:lnTo>
                  <a:lnTo>
                    <a:pt x="90" y="722"/>
                  </a:lnTo>
                  <a:lnTo>
                    <a:pt x="92" y="722"/>
                  </a:lnTo>
                  <a:lnTo>
                    <a:pt x="102" y="722"/>
                  </a:lnTo>
                  <a:lnTo>
                    <a:pt x="111" y="724"/>
                  </a:lnTo>
                  <a:lnTo>
                    <a:pt x="116" y="724"/>
                  </a:lnTo>
                  <a:lnTo>
                    <a:pt x="116" y="724"/>
                  </a:lnTo>
                  <a:lnTo>
                    <a:pt x="118" y="722"/>
                  </a:lnTo>
                  <a:lnTo>
                    <a:pt x="121" y="722"/>
                  </a:lnTo>
                  <a:lnTo>
                    <a:pt x="123" y="722"/>
                  </a:lnTo>
                  <a:lnTo>
                    <a:pt x="126" y="722"/>
                  </a:lnTo>
                  <a:lnTo>
                    <a:pt x="128" y="724"/>
                  </a:lnTo>
                  <a:lnTo>
                    <a:pt x="130" y="724"/>
                  </a:lnTo>
                  <a:lnTo>
                    <a:pt x="133" y="724"/>
                  </a:lnTo>
                  <a:lnTo>
                    <a:pt x="135" y="724"/>
                  </a:lnTo>
                  <a:lnTo>
                    <a:pt x="137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4"/>
                  </a:lnTo>
                  <a:lnTo>
                    <a:pt x="140" y="722"/>
                  </a:lnTo>
                  <a:lnTo>
                    <a:pt x="137" y="719"/>
                  </a:lnTo>
                  <a:lnTo>
                    <a:pt x="137" y="719"/>
                  </a:lnTo>
                  <a:lnTo>
                    <a:pt x="140" y="719"/>
                  </a:lnTo>
                  <a:lnTo>
                    <a:pt x="140" y="719"/>
                  </a:lnTo>
                  <a:lnTo>
                    <a:pt x="140" y="717"/>
                  </a:lnTo>
                  <a:lnTo>
                    <a:pt x="142" y="717"/>
                  </a:lnTo>
                  <a:lnTo>
                    <a:pt x="142" y="714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49" y="714"/>
                  </a:lnTo>
                  <a:lnTo>
                    <a:pt x="152" y="714"/>
                  </a:lnTo>
                  <a:lnTo>
                    <a:pt x="156" y="714"/>
                  </a:lnTo>
                  <a:lnTo>
                    <a:pt x="161" y="717"/>
                  </a:lnTo>
                  <a:lnTo>
                    <a:pt x="163" y="717"/>
                  </a:lnTo>
                  <a:lnTo>
                    <a:pt x="163" y="717"/>
                  </a:lnTo>
                  <a:lnTo>
                    <a:pt x="166" y="717"/>
                  </a:lnTo>
                  <a:lnTo>
                    <a:pt x="166" y="717"/>
                  </a:lnTo>
                  <a:lnTo>
                    <a:pt x="168" y="717"/>
                  </a:lnTo>
                  <a:lnTo>
                    <a:pt x="168" y="717"/>
                  </a:lnTo>
                  <a:lnTo>
                    <a:pt x="171" y="717"/>
                  </a:lnTo>
                  <a:lnTo>
                    <a:pt x="171" y="714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71" y="710"/>
                  </a:lnTo>
                  <a:lnTo>
                    <a:pt x="173" y="710"/>
                  </a:lnTo>
                  <a:lnTo>
                    <a:pt x="173" y="710"/>
                  </a:lnTo>
                  <a:lnTo>
                    <a:pt x="173" y="710"/>
                  </a:lnTo>
                  <a:lnTo>
                    <a:pt x="175" y="710"/>
                  </a:lnTo>
                  <a:lnTo>
                    <a:pt x="173" y="712"/>
                  </a:lnTo>
                  <a:lnTo>
                    <a:pt x="173" y="712"/>
                  </a:lnTo>
                  <a:lnTo>
                    <a:pt x="173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2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1" y="714"/>
                  </a:lnTo>
                  <a:lnTo>
                    <a:pt x="171" y="717"/>
                  </a:lnTo>
                  <a:lnTo>
                    <a:pt x="171" y="717"/>
                  </a:lnTo>
                  <a:lnTo>
                    <a:pt x="175" y="717"/>
                  </a:lnTo>
                  <a:lnTo>
                    <a:pt x="178" y="717"/>
                  </a:lnTo>
                  <a:lnTo>
                    <a:pt x="180" y="719"/>
                  </a:lnTo>
                  <a:lnTo>
                    <a:pt x="180" y="719"/>
                  </a:lnTo>
                  <a:lnTo>
                    <a:pt x="180" y="719"/>
                  </a:lnTo>
                  <a:lnTo>
                    <a:pt x="182" y="719"/>
                  </a:lnTo>
                  <a:lnTo>
                    <a:pt x="185" y="719"/>
                  </a:lnTo>
                  <a:lnTo>
                    <a:pt x="187" y="722"/>
                  </a:lnTo>
                  <a:lnTo>
                    <a:pt x="187" y="722"/>
                  </a:lnTo>
                  <a:lnTo>
                    <a:pt x="189" y="722"/>
                  </a:lnTo>
                  <a:lnTo>
                    <a:pt x="189" y="722"/>
                  </a:lnTo>
                  <a:lnTo>
                    <a:pt x="189" y="722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2" y="722"/>
                  </a:lnTo>
                  <a:lnTo>
                    <a:pt x="194" y="719"/>
                  </a:lnTo>
                  <a:lnTo>
                    <a:pt x="194" y="719"/>
                  </a:lnTo>
                  <a:lnTo>
                    <a:pt x="197" y="722"/>
                  </a:lnTo>
                  <a:lnTo>
                    <a:pt x="197" y="722"/>
                  </a:lnTo>
                  <a:lnTo>
                    <a:pt x="199" y="722"/>
                  </a:lnTo>
                  <a:lnTo>
                    <a:pt x="199" y="724"/>
                  </a:lnTo>
                  <a:lnTo>
                    <a:pt x="199" y="724"/>
                  </a:lnTo>
                  <a:lnTo>
                    <a:pt x="197" y="726"/>
                  </a:lnTo>
                  <a:lnTo>
                    <a:pt x="199" y="726"/>
                  </a:lnTo>
                  <a:lnTo>
                    <a:pt x="199" y="726"/>
                  </a:lnTo>
                  <a:lnTo>
                    <a:pt x="201" y="726"/>
                  </a:lnTo>
                  <a:lnTo>
                    <a:pt x="204" y="726"/>
                  </a:lnTo>
                  <a:lnTo>
                    <a:pt x="204" y="726"/>
                  </a:lnTo>
                  <a:lnTo>
                    <a:pt x="204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4"/>
                  </a:lnTo>
                  <a:lnTo>
                    <a:pt x="201" y="722"/>
                  </a:lnTo>
                  <a:lnTo>
                    <a:pt x="201" y="719"/>
                  </a:lnTo>
                  <a:lnTo>
                    <a:pt x="201" y="719"/>
                  </a:lnTo>
                  <a:lnTo>
                    <a:pt x="204" y="717"/>
                  </a:lnTo>
                  <a:lnTo>
                    <a:pt x="206" y="717"/>
                  </a:lnTo>
                  <a:lnTo>
                    <a:pt x="208" y="717"/>
                  </a:lnTo>
                  <a:lnTo>
                    <a:pt x="211" y="717"/>
                  </a:lnTo>
                  <a:lnTo>
                    <a:pt x="211" y="717"/>
                  </a:lnTo>
                  <a:lnTo>
                    <a:pt x="213" y="717"/>
                  </a:lnTo>
                  <a:lnTo>
                    <a:pt x="213" y="717"/>
                  </a:lnTo>
                  <a:lnTo>
                    <a:pt x="218" y="717"/>
                  </a:lnTo>
                  <a:lnTo>
                    <a:pt x="220" y="717"/>
                  </a:lnTo>
                  <a:lnTo>
                    <a:pt x="223" y="717"/>
                  </a:lnTo>
                  <a:lnTo>
                    <a:pt x="223" y="719"/>
                  </a:lnTo>
                  <a:lnTo>
                    <a:pt x="225" y="719"/>
                  </a:lnTo>
                  <a:lnTo>
                    <a:pt x="225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27" y="719"/>
                  </a:lnTo>
                  <a:lnTo>
                    <a:pt x="230" y="717"/>
                  </a:lnTo>
                  <a:lnTo>
                    <a:pt x="230" y="714"/>
                  </a:lnTo>
                  <a:lnTo>
                    <a:pt x="232" y="714"/>
                  </a:lnTo>
                  <a:lnTo>
                    <a:pt x="234" y="714"/>
                  </a:lnTo>
                  <a:lnTo>
                    <a:pt x="234" y="714"/>
                  </a:lnTo>
                  <a:lnTo>
                    <a:pt x="237" y="714"/>
                  </a:lnTo>
                  <a:lnTo>
                    <a:pt x="237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39" y="714"/>
                  </a:lnTo>
                  <a:lnTo>
                    <a:pt x="241" y="714"/>
                  </a:lnTo>
                  <a:lnTo>
                    <a:pt x="241" y="714"/>
                  </a:lnTo>
                  <a:lnTo>
                    <a:pt x="244" y="714"/>
                  </a:lnTo>
                  <a:lnTo>
                    <a:pt x="244" y="714"/>
                  </a:lnTo>
                  <a:lnTo>
                    <a:pt x="251" y="717"/>
                  </a:lnTo>
                  <a:lnTo>
                    <a:pt x="253" y="717"/>
                  </a:lnTo>
                  <a:lnTo>
                    <a:pt x="253" y="717"/>
                  </a:lnTo>
                  <a:lnTo>
                    <a:pt x="256" y="714"/>
                  </a:lnTo>
                  <a:lnTo>
                    <a:pt x="258" y="714"/>
                  </a:lnTo>
                  <a:lnTo>
                    <a:pt x="260" y="712"/>
                  </a:lnTo>
                  <a:lnTo>
                    <a:pt x="260" y="712"/>
                  </a:lnTo>
                  <a:lnTo>
                    <a:pt x="263" y="712"/>
                  </a:lnTo>
                  <a:lnTo>
                    <a:pt x="265" y="712"/>
                  </a:lnTo>
                  <a:lnTo>
                    <a:pt x="267" y="712"/>
                  </a:lnTo>
                  <a:lnTo>
                    <a:pt x="270" y="712"/>
                  </a:lnTo>
                  <a:lnTo>
                    <a:pt x="275" y="710"/>
                  </a:lnTo>
                  <a:lnTo>
                    <a:pt x="279" y="710"/>
                  </a:lnTo>
                  <a:lnTo>
                    <a:pt x="279" y="710"/>
                  </a:lnTo>
                  <a:lnTo>
                    <a:pt x="282" y="710"/>
                  </a:lnTo>
                  <a:lnTo>
                    <a:pt x="284" y="710"/>
                  </a:lnTo>
                  <a:lnTo>
                    <a:pt x="286" y="710"/>
                  </a:lnTo>
                  <a:lnTo>
                    <a:pt x="286" y="710"/>
                  </a:lnTo>
                  <a:lnTo>
                    <a:pt x="289" y="710"/>
                  </a:lnTo>
                  <a:lnTo>
                    <a:pt x="294" y="712"/>
                  </a:lnTo>
                  <a:lnTo>
                    <a:pt x="296" y="712"/>
                  </a:lnTo>
                  <a:lnTo>
                    <a:pt x="296" y="712"/>
                  </a:lnTo>
                  <a:lnTo>
                    <a:pt x="296" y="712"/>
                  </a:lnTo>
                  <a:lnTo>
                    <a:pt x="298" y="712"/>
                  </a:lnTo>
                  <a:lnTo>
                    <a:pt x="296" y="712"/>
                  </a:lnTo>
                  <a:lnTo>
                    <a:pt x="294" y="710"/>
                  </a:lnTo>
                  <a:lnTo>
                    <a:pt x="296" y="707"/>
                  </a:lnTo>
                  <a:lnTo>
                    <a:pt x="296" y="707"/>
                  </a:lnTo>
                  <a:lnTo>
                    <a:pt x="294" y="707"/>
                  </a:lnTo>
                  <a:lnTo>
                    <a:pt x="294" y="707"/>
                  </a:lnTo>
                  <a:lnTo>
                    <a:pt x="294" y="707"/>
                  </a:lnTo>
                  <a:lnTo>
                    <a:pt x="291" y="707"/>
                  </a:lnTo>
                  <a:lnTo>
                    <a:pt x="291" y="707"/>
                  </a:lnTo>
                  <a:lnTo>
                    <a:pt x="291" y="705"/>
                  </a:lnTo>
                  <a:lnTo>
                    <a:pt x="291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9" y="705"/>
                  </a:lnTo>
                  <a:lnTo>
                    <a:pt x="286" y="705"/>
                  </a:lnTo>
                  <a:lnTo>
                    <a:pt x="286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7"/>
                  </a:lnTo>
                  <a:lnTo>
                    <a:pt x="282" y="707"/>
                  </a:lnTo>
                  <a:lnTo>
                    <a:pt x="282" y="707"/>
                  </a:lnTo>
                  <a:lnTo>
                    <a:pt x="282" y="707"/>
                  </a:lnTo>
                  <a:lnTo>
                    <a:pt x="277" y="710"/>
                  </a:lnTo>
                  <a:lnTo>
                    <a:pt x="275" y="710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7" y="707"/>
                  </a:lnTo>
                  <a:lnTo>
                    <a:pt x="279" y="705"/>
                  </a:lnTo>
                  <a:lnTo>
                    <a:pt x="279" y="703"/>
                  </a:lnTo>
                  <a:lnTo>
                    <a:pt x="279" y="703"/>
                  </a:lnTo>
                  <a:lnTo>
                    <a:pt x="282" y="703"/>
                  </a:lnTo>
                  <a:lnTo>
                    <a:pt x="284" y="703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4" y="700"/>
                  </a:lnTo>
                  <a:lnTo>
                    <a:pt x="286" y="700"/>
                  </a:lnTo>
                  <a:lnTo>
                    <a:pt x="286" y="700"/>
                  </a:lnTo>
                  <a:lnTo>
                    <a:pt x="289" y="700"/>
                  </a:lnTo>
                  <a:lnTo>
                    <a:pt x="289" y="700"/>
                  </a:lnTo>
                  <a:lnTo>
                    <a:pt x="291" y="700"/>
                  </a:lnTo>
                  <a:lnTo>
                    <a:pt x="291" y="700"/>
                  </a:lnTo>
                  <a:lnTo>
                    <a:pt x="291" y="703"/>
                  </a:lnTo>
                  <a:lnTo>
                    <a:pt x="291" y="703"/>
                  </a:lnTo>
                  <a:lnTo>
                    <a:pt x="294" y="703"/>
                  </a:lnTo>
                  <a:lnTo>
                    <a:pt x="294" y="703"/>
                  </a:lnTo>
                  <a:lnTo>
                    <a:pt x="296" y="705"/>
                  </a:lnTo>
                  <a:lnTo>
                    <a:pt x="296" y="705"/>
                  </a:lnTo>
                  <a:lnTo>
                    <a:pt x="296" y="705"/>
                  </a:lnTo>
                  <a:lnTo>
                    <a:pt x="296" y="707"/>
                  </a:lnTo>
                  <a:lnTo>
                    <a:pt x="298" y="705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298" y="707"/>
                  </a:lnTo>
                  <a:lnTo>
                    <a:pt x="301" y="710"/>
                  </a:lnTo>
                  <a:lnTo>
                    <a:pt x="301" y="710"/>
                  </a:lnTo>
                  <a:lnTo>
                    <a:pt x="301" y="712"/>
                  </a:lnTo>
                  <a:lnTo>
                    <a:pt x="301" y="712"/>
                  </a:lnTo>
                  <a:lnTo>
                    <a:pt x="301" y="714"/>
                  </a:lnTo>
                  <a:lnTo>
                    <a:pt x="301" y="714"/>
                  </a:lnTo>
                  <a:lnTo>
                    <a:pt x="298" y="714"/>
                  </a:lnTo>
                  <a:lnTo>
                    <a:pt x="301" y="717"/>
                  </a:lnTo>
                  <a:lnTo>
                    <a:pt x="303" y="717"/>
                  </a:lnTo>
                  <a:lnTo>
                    <a:pt x="305" y="719"/>
                  </a:lnTo>
                  <a:lnTo>
                    <a:pt x="305" y="719"/>
                  </a:lnTo>
                  <a:lnTo>
                    <a:pt x="305" y="722"/>
                  </a:lnTo>
                  <a:lnTo>
                    <a:pt x="308" y="722"/>
                  </a:lnTo>
                  <a:lnTo>
                    <a:pt x="308" y="722"/>
                  </a:lnTo>
                  <a:lnTo>
                    <a:pt x="308" y="724"/>
                  </a:lnTo>
                  <a:lnTo>
                    <a:pt x="310" y="726"/>
                  </a:lnTo>
                  <a:lnTo>
                    <a:pt x="310" y="726"/>
                  </a:lnTo>
                  <a:lnTo>
                    <a:pt x="310" y="729"/>
                  </a:lnTo>
                  <a:lnTo>
                    <a:pt x="308" y="729"/>
                  </a:lnTo>
                  <a:lnTo>
                    <a:pt x="308" y="731"/>
                  </a:lnTo>
                  <a:lnTo>
                    <a:pt x="308" y="731"/>
                  </a:lnTo>
                  <a:lnTo>
                    <a:pt x="308" y="733"/>
                  </a:lnTo>
                  <a:lnTo>
                    <a:pt x="305" y="738"/>
                  </a:lnTo>
                  <a:lnTo>
                    <a:pt x="305" y="741"/>
                  </a:lnTo>
                  <a:lnTo>
                    <a:pt x="308" y="743"/>
                  </a:lnTo>
                  <a:lnTo>
                    <a:pt x="308" y="743"/>
                  </a:lnTo>
                  <a:lnTo>
                    <a:pt x="305" y="743"/>
                  </a:lnTo>
                  <a:lnTo>
                    <a:pt x="305" y="745"/>
                  </a:lnTo>
                  <a:lnTo>
                    <a:pt x="305" y="745"/>
                  </a:lnTo>
                  <a:lnTo>
                    <a:pt x="305" y="745"/>
                  </a:lnTo>
                  <a:lnTo>
                    <a:pt x="308" y="745"/>
                  </a:lnTo>
                  <a:lnTo>
                    <a:pt x="308" y="745"/>
                  </a:lnTo>
                  <a:lnTo>
                    <a:pt x="310" y="745"/>
                  </a:lnTo>
                  <a:lnTo>
                    <a:pt x="312" y="745"/>
                  </a:lnTo>
                  <a:lnTo>
                    <a:pt x="312" y="745"/>
                  </a:lnTo>
                  <a:lnTo>
                    <a:pt x="315" y="745"/>
                  </a:lnTo>
                  <a:lnTo>
                    <a:pt x="315" y="745"/>
                  </a:lnTo>
                  <a:lnTo>
                    <a:pt x="317" y="745"/>
                  </a:lnTo>
                  <a:lnTo>
                    <a:pt x="317" y="745"/>
                  </a:lnTo>
                  <a:lnTo>
                    <a:pt x="320" y="745"/>
                  </a:lnTo>
                  <a:lnTo>
                    <a:pt x="320" y="748"/>
                  </a:lnTo>
                  <a:lnTo>
                    <a:pt x="322" y="748"/>
                  </a:lnTo>
                  <a:lnTo>
                    <a:pt x="322" y="748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4" y="748"/>
                  </a:lnTo>
                  <a:lnTo>
                    <a:pt x="324" y="748"/>
                  </a:lnTo>
                  <a:lnTo>
                    <a:pt x="327" y="748"/>
                  </a:lnTo>
                  <a:lnTo>
                    <a:pt x="327" y="750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29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48"/>
                  </a:lnTo>
                  <a:lnTo>
                    <a:pt x="331" y="750"/>
                  </a:lnTo>
                  <a:lnTo>
                    <a:pt x="331" y="750"/>
                  </a:lnTo>
                  <a:lnTo>
                    <a:pt x="334" y="750"/>
                  </a:lnTo>
                  <a:lnTo>
                    <a:pt x="334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6" y="750"/>
                  </a:lnTo>
                  <a:lnTo>
                    <a:pt x="334" y="752"/>
                  </a:lnTo>
                  <a:lnTo>
                    <a:pt x="334" y="752"/>
                  </a:lnTo>
                  <a:lnTo>
                    <a:pt x="331" y="755"/>
                  </a:lnTo>
                  <a:lnTo>
                    <a:pt x="331" y="755"/>
                  </a:lnTo>
                  <a:lnTo>
                    <a:pt x="331" y="757"/>
                  </a:lnTo>
                  <a:lnTo>
                    <a:pt x="331" y="757"/>
                  </a:lnTo>
                  <a:lnTo>
                    <a:pt x="331" y="759"/>
                  </a:lnTo>
                  <a:lnTo>
                    <a:pt x="331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9"/>
                  </a:lnTo>
                  <a:lnTo>
                    <a:pt x="336" y="759"/>
                  </a:lnTo>
                  <a:lnTo>
                    <a:pt x="336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59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6" y="764"/>
                  </a:lnTo>
                  <a:lnTo>
                    <a:pt x="334" y="764"/>
                  </a:lnTo>
                  <a:lnTo>
                    <a:pt x="336" y="764"/>
                  </a:lnTo>
                  <a:lnTo>
                    <a:pt x="336" y="767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8" y="769"/>
                  </a:lnTo>
                  <a:lnTo>
                    <a:pt x="338" y="769"/>
                  </a:lnTo>
                  <a:lnTo>
                    <a:pt x="338" y="769"/>
                  </a:lnTo>
                  <a:lnTo>
                    <a:pt x="338" y="771"/>
                  </a:lnTo>
                  <a:lnTo>
                    <a:pt x="336" y="771"/>
                  </a:lnTo>
                  <a:lnTo>
                    <a:pt x="338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41" y="774"/>
                  </a:lnTo>
                  <a:lnTo>
                    <a:pt x="338" y="774"/>
                  </a:lnTo>
                  <a:lnTo>
                    <a:pt x="338" y="774"/>
                  </a:lnTo>
                  <a:lnTo>
                    <a:pt x="338" y="776"/>
                  </a:lnTo>
                  <a:lnTo>
                    <a:pt x="338" y="776"/>
                  </a:lnTo>
                  <a:lnTo>
                    <a:pt x="338" y="776"/>
                  </a:lnTo>
                  <a:lnTo>
                    <a:pt x="338" y="778"/>
                  </a:lnTo>
                  <a:lnTo>
                    <a:pt x="338" y="778"/>
                  </a:lnTo>
                  <a:lnTo>
                    <a:pt x="338" y="778"/>
                  </a:lnTo>
                  <a:lnTo>
                    <a:pt x="338" y="781"/>
                  </a:lnTo>
                  <a:lnTo>
                    <a:pt x="338" y="781"/>
                  </a:lnTo>
                  <a:lnTo>
                    <a:pt x="338" y="783"/>
                  </a:lnTo>
                  <a:lnTo>
                    <a:pt x="341" y="785"/>
                  </a:lnTo>
                  <a:lnTo>
                    <a:pt x="341" y="785"/>
                  </a:lnTo>
                  <a:lnTo>
                    <a:pt x="341" y="788"/>
                  </a:lnTo>
                  <a:lnTo>
                    <a:pt x="341" y="790"/>
                  </a:lnTo>
                  <a:lnTo>
                    <a:pt x="343" y="790"/>
                  </a:lnTo>
                  <a:lnTo>
                    <a:pt x="346" y="790"/>
                  </a:lnTo>
                  <a:lnTo>
                    <a:pt x="348" y="790"/>
                  </a:lnTo>
                  <a:lnTo>
                    <a:pt x="348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50" y="790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48" y="793"/>
                  </a:lnTo>
                  <a:lnTo>
                    <a:pt x="346" y="795"/>
                  </a:lnTo>
                  <a:lnTo>
                    <a:pt x="348" y="795"/>
                  </a:lnTo>
                  <a:lnTo>
                    <a:pt x="350" y="795"/>
                  </a:lnTo>
                  <a:lnTo>
                    <a:pt x="350" y="795"/>
                  </a:lnTo>
                  <a:lnTo>
                    <a:pt x="348" y="797"/>
                  </a:lnTo>
                  <a:lnTo>
                    <a:pt x="348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797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48" y="800"/>
                  </a:lnTo>
                  <a:lnTo>
                    <a:pt x="353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0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3" y="800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5" y="802"/>
                  </a:lnTo>
                  <a:lnTo>
                    <a:pt x="357" y="800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800"/>
                  </a:lnTo>
                  <a:lnTo>
                    <a:pt x="357" y="802"/>
                  </a:lnTo>
                  <a:lnTo>
                    <a:pt x="357" y="802"/>
                  </a:lnTo>
                  <a:lnTo>
                    <a:pt x="355" y="802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7" y="804"/>
                  </a:lnTo>
                  <a:lnTo>
                    <a:pt x="357" y="804"/>
                  </a:lnTo>
                  <a:lnTo>
                    <a:pt x="357" y="804"/>
                  </a:lnTo>
                  <a:lnTo>
                    <a:pt x="360" y="804"/>
                  </a:lnTo>
                  <a:lnTo>
                    <a:pt x="360" y="804"/>
                  </a:lnTo>
                  <a:lnTo>
                    <a:pt x="362" y="804"/>
                  </a:lnTo>
                  <a:lnTo>
                    <a:pt x="362" y="804"/>
                  </a:lnTo>
                  <a:lnTo>
                    <a:pt x="362" y="804"/>
                  </a:lnTo>
                  <a:lnTo>
                    <a:pt x="362" y="802"/>
                  </a:lnTo>
                  <a:lnTo>
                    <a:pt x="360" y="802"/>
                  </a:lnTo>
                  <a:lnTo>
                    <a:pt x="364" y="804"/>
                  </a:lnTo>
                  <a:lnTo>
                    <a:pt x="364" y="804"/>
                  </a:lnTo>
                  <a:lnTo>
                    <a:pt x="367" y="804"/>
                  </a:lnTo>
                  <a:lnTo>
                    <a:pt x="367" y="804"/>
                  </a:lnTo>
                  <a:lnTo>
                    <a:pt x="367" y="800"/>
                  </a:lnTo>
                  <a:lnTo>
                    <a:pt x="367" y="797"/>
                  </a:lnTo>
                  <a:lnTo>
                    <a:pt x="369" y="800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69" y="802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72" y="802"/>
                  </a:lnTo>
                  <a:lnTo>
                    <a:pt x="369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372" y="804"/>
                  </a:lnTo>
                  <a:lnTo>
                    <a:pt x="372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4" y="804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376" y="804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6" y="807"/>
                  </a:lnTo>
                  <a:lnTo>
                    <a:pt x="376" y="804"/>
                  </a:lnTo>
                  <a:lnTo>
                    <a:pt x="379" y="802"/>
                  </a:lnTo>
                  <a:lnTo>
                    <a:pt x="379" y="802"/>
                  </a:lnTo>
                  <a:lnTo>
                    <a:pt x="376" y="797"/>
                  </a:lnTo>
                  <a:lnTo>
                    <a:pt x="376" y="797"/>
                  </a:lnTo>
                  <a:lnTo>
                    <a:pt x="379" y="797"/>
                  </a:lnTo>
                  <a:lnTo>
                    <a:pt x="379" y="797"/>
                  </a:lnTo>
                  <a:lnTo>
                    <a:pt x="379" y="797"/>
                  </a:lnTo>
                  <a:lnTo>
                    <a:pt x="379" y="800"/>
                  </a:lnTo>
                  <a:lnTo>
                    <a:pt x="379" y="802"/>
                  </a:lnTo>
                  <a:lnTo>
                    <a:pt x="379" y="802"/>
                  </a:lnTo>
                  <a:lnTo>
                    <a:pt x="381" y="802"/>
                  </a:lnTo>
                  <a:lnTo>
                    <a:pt x="381" y="804"/>
                  </a:lnTo>
                  <a:lnTo>
                    <a:pt x="381" y="804"/>
                  </a:lnTo>
                  <a:lnTo>
                    <a:pt x="381" y="804"/>
                  </a:lnTo>
                  <a:lnTo>
                    <a:pt x="379" y="804"/>
                  </a:lnTo>
                  <a:lnTo>
                    <a:pt x="379" y="804"/>
                  </a:lnTo>
                  <a:lnTo>
                    <a:pt x="379" y="804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7"/>
                  </a:lnTo>
                  <a:lnTo>
                    <a:pt x="379" y="809"/>
                  </a:lnTo>
                  <a:lnTo>
                    <a:pt x="379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3" y="811"/>
                  </a:lnTo>
                  <a:lnTo>
                    <a:pt x="383" y="811"/>
                  </a:lnTo>
                  <a:lnTo>
                    <a:pt x="383" y="809"/>
                  </a:lnTo>
                  <a:lnTo>
                    <a:pt x="383" y="807"/>
                  </a:lnTo>
                  <a:lnTo>
                    <a:pt x="383" y="807"/>
                  </a:lnTo>
                  <a:lnTo>
                    <a:pt x="383" y="807"/>
                  </a:lnTo>
                  <a:lnTo>
                    <a:pt x="383" y="804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2"/>
                  </a:lnTo>
                  <a:lnTo>
                    <a:pt x="383" y="800"/>
                  </a:lnTo>
                  <a:lnTo>
                    <a:pt x="383" y="800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86" y="800"/>
                  </a:lnTo>
                  <a:lnTo>
                    <a:pt x="386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800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88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0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5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5" y="795"/>
                  </a:lnTo>
                  <a:lnTo>
                    <a:pt x="398" y="795"/>
                  </a:lnTo>
                  <a:lnTo>
                    <a:pt x="405" y="795"/>
                  </a:lnTo>
                  <a:lnTo>
                    <a:pt x="409" y="795"/>
                  </a:lnTo>
                  <a:lnTo>
                    <a:pt x="414" y="795"/>
                  </a:lnTo>
                  <a:lnTo>
                    <a:pt x="414" y="788"/>
                  </a:lnTo>
                  <a:lnTo>
                    <a:pt x="414" y="781"/>
                  </a:lnTo>
                  <a:lnTo>
                    <a:pt x="414" y="776"/>
                  </a:lnTo>
                  <a:lnTo>
                    <a:pt x="414" y="774"/>
                  </a:lnTo>
                  <a:lnTo>
                    <a:pt x="416" y="774"/>
                  </a:lnTo>
                  <a:lnTo>
                    <a:pt x="419" y="776"/>
                  </a:lnTo>
                  <a:lnTo>
                    <a:pt x="419" y="778"/>
                  </a:lnTo>
                  <a:lnTo>
                    <a:pt x="419" y="781"/>
                  </a:lnTo>
                  <a:lnTo>
                    <a:pt x="419" y="778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1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4" y="776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26" y="778"/>
                  </a:lnTo>
                  <a:lnTo>
                    <a:pt x="428" y="778"/>
                  </a:lnTo>
                  <a:lnTo>
                    <a:pt x="431" y="776"/>
                  </a:lnTo>
                  <a:lnTo>
                    <a:pt x="431" y="776"/>
                  </a:lnTo>
                  <a:lnTo>
                    <a:pt x="433" y="776"/>
                  </a:lnTo>
                  <a:lnTo>
                    <a:pt x="435" y="778"/>
                  </a:lnTo>
                  <a:lnTo>
                    <a:pt x="435" y="778"/>
                  </a:lnTo>
                  <a:lnTo>
                    <a:pt x="438" y="778"/>
                  </a:lnTo>
                  <a:lnTo>
                    <a:pt x="443" y="776"/>
                  </a:lnTo>
                  <a:lnTo>
                    <a:pt x="457" y="778"/>
                  </a:lnTo>
                  <a:lnTo>
                    <a:pt x="459" y="778"/>
                  </a:lnTo>
                  <a:lnTo>
                    <a:pt x="464" y="783"/>
                  </a:lnTo>
                  <a:lnTo>
                    <a:pt x="466" y="783"/>
                  </a:lnTo>
                  <a:lnTo>
                    <a:pt x="469" y="783"/>
                  </a:lnTo>
                  <a:lnTo>
                    <a:pt x="478" y="783"/>
                  </a:lnTo>
                  <a:lnTo>
                    <a:pt x="480" y="783"/>
                  </a:lnTo>
                  <a:lnTo>
                    <a:pt x="483" y="781"/>
                  </a:lnTo>
                  <a:lnTo>
                    <a:pt x="483" y="781"/>
                  </a:lnTo>
                  <a:lnTo>
                    <a:pt x="485" y="776"/>
                  </a:lnTo>
                  <a:lnTo>
                    <a:pt x="485" y="776"/>
                  </a:lnTo>
                  <a:lnTo>
                    <a:pt x="485" y="776"/>
                  </a:lnTo>
                  <a:lnTo>
                    <a:pt x="487" y="776"/>
                  </a:lnTo>
                  <a:lnTo>
                    <a:pt x="490" y="774"/>
                  </a:lnTo>
                  <a:lnTo>
                    <a:pt x="492" y="774"/>
                  </a:lnTo>
                  <a:lnTo>
                    <a:pt x="492" y="774"/>
                  </a:lnTo>
                  <a:lnTo>
                    <a:pt x="495" y="774"/>
                  </a:lnTo>
                  <a:lnTo>
                    <a:pt x="495" y="774"/>
                  </a:lnTo>
                  <a:lnTo>
                    <a:pt x="499" y="771"/>
                  </a:lnTo>
                  <a:lnTo>
                    <a:pt x="499" y="771"/>
                  </a:lnTo>
                  <a:lnTo>
                    <a:pt x="502" y="771"/>
                  </a:lnTo>
                  <a:lnTo>
                    <a:pt x="506" y="769"/>
                  </a:lnTo>
                  <a:lnTo>
                    <a:pt x="509" y="769"/>
                  </a:lnTo>
                  <a:lnTo>
                    <a:pt x="511" y="771"/>
                  </a:lnTo>
                  <a:lnTo>
                    <a:pt x="509" y="771"/>
                  </a:lnTo>
                  <a:lnTo>
                    <a:pt x="509" y="771"/>
                  </a:lnTo>
                  <a:lnTo>
                    <a:pt x="509" y="771"/>
                  </a:lnTo>
                  <a:lnTo>
                    <a:pt x="509" y="774"/>
                  </a:lnTo>
                  <a:lnTo>
                    <a:pt x="509" y="774"/>
                  </a:lnTo>
                  <a:lnTo>
                    <a:pt x="509" y="776"/>
                  </a:lnTo>
                  <a:lnTo>
                    <a:pt x="509" y="778"/>
                  </a:lnTo>
                  <a:lnTo>
                    <a:pt x="511" y="778"/>
                  </a:lnTo>
                  <a:lnTo>
                    <a:pt x="513" y="778"/>
                  </a:lnTo>
                  <a:lnTo>
                    <a:pt x="521" y="781"/>
                  </a:lnTo>
                  <a:lnTo>
                    <a:pt x="521" y="781"/>
                  </a:lnTo>
                  <a:lnTo>
                    <a:pt x="523" y="778"/>
                  </a:lnTo>
                  <a:lnTo>
                    <a:pt x="523" y="778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5" y="776"/>
                  </a:lnTo>
                  <a:lnTo>
                    <a:pt x="523" y="776"/>
                  </a:lnTo>
                  <a:lnTo>
                    <a:pt x="525" y="774"/>
                  </a:lnTo>
                  <a:lnTo>
                    <a:pt x="528" y="774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530" y="774"/>
                  </a:lnTo>
                  <a:lnTo>
                    <a:pt x="532" y="774"/>
                  </a:lnTo>
                  <a:lnTo>
                    <a:pt x="532" y="774"/>
                  </a:lnTo>
                  <a:lnTo>
                    <a:pt x="532" y="771"/>
                  </a:lnTo>
                  <a:lnTo>
                    <a:pt x="535" y="771"/>
                  </a:lnTo>
                  <a:lnTo>
                    <a:pt x="537" y="771"/>
                  </a:lnTo>
                  <a:lnTo>
                    <a:pt x="537" y="769"/>
                  </a:lnTo>
                  <a:lnTo>
                    <a:pt x="537" y="769"/>
                  </a:lnTo>
                  <a:lnTo>
                    <a:pt x="535" y="769"/>
                  </a:lnTo>
                  <a:lnTo>
                    <a:pt x="532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7"/>
                  </a:lnTo>
                  <a:lnTo>
                    <a:pt x="530" y="764"/>
                  </a:lnTo>
                  <a:lnTo>
                    <a:pt x="530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2"/>
                  </a:lnTo>
                  <a:lnTo>
                    <a:pt x="530" y="762"/>
                  </a:lnTo>
                  <a:lnTo>
                    <a:pt x="530" y="762"/>
                  </a:lnTo>
                  <a:lnTo>
                    <a:pt x="530" y="759"/>
                  </a:lnTo>
                  <a:lnTo>
                    <a:pt x="530" y="757"/>
                  </a:lnTo>
                  <a:lnTo>
                    <a:pt x="530" y="757"/>
                  </a:lnTo>
                  <a:lnTo>
                    <a:pt x="535" y="755"/>
                  </a:lnTo>
                  <a:lnTo>
                    <a:pt x="535" y="755"/>
                  </a:lnTo>
                  <a:lnTo>
                    <a:pt x="535" y="755"/>
                  </a:lnTo>
                  <a:lnTo>
                    <a:pt x="535" y="752"/>
                  </a:lnTo>
                  <a:lnTo>
                    <a:pt x="532" y="748"/>
                  </a:lnTo>
                  <a:lnTo>
                    <a:pt x="530" y="743"/>
                  </a:lnTo>
                  <a:lnTo>
                    <a:pt x="528" y="738"/>
                  </a:lnTo>
                  <a:lnTo>
                    <a:pt x="528" y="736"/>
                  </a:lnTo>
                  <a:lnTo>
                    <a:pt x="525" y="729"/>
                  </a:lnTo>
                  <a:lnTo>
                    <a:pt x="525" y="726"/>
                  </a:lnTo>
                  <a:lnTo>
                    <a:pt x="523" y="726"/>
                  </a:lnTo>
                  <a:lnTo>
                    <a:pt x="521" y="722"/>
                  </a:lnTo>
                  <a:lnTo>
                    <a:pt x="518" y="722"/>
                  </a:lnTo>
                  <a:lnTo>
                    <a:pt x="518" y="719"/>
                  </a:lnTo>
                  <a:lnTo>
                    <a:pt x="518" y="719"/>
                  </a:lnTo>
                  <a:lnTo>
                    <a:pt x="518" y="717"/>
                  </a:lnTo>
                  <a:lnTo>
                    <a:pt x="516" y="714"/>
                  </a:lnTo>
                  <a:lnTo>
                    <a:pt x="513" y="712"/>
                  </a:lnTo>
                  <a:lnTo>
                    <a:pt x="513" y="712"/>
                  </a:lnTo>
                  <a:lnTo>
                    <a:pt x="513" y="705"/>
                  </a:lnTo>
                  <a:lnTo>
                    <a:pt x="513" y="700"/>
                  </a:lnTo>
                  <a:lnTo>
                    <a:pt x="513" y="698"/>
                  </a:lnTo>
                  <a:lnTo>
                    <a:pt x="513" y="696"/>
                  </a:lnTo>
                  <a:lnTo>
                    <a:pt x="511" y="696"/>
                  </a:lnTo>
                  <a:lnTo>
                    <a:pt x="509" y="696"/>
                  </a:lnTo>
                  <a:lnTo>
                    <a:pt x="506" y="696"/>
                  </a:lnTo>
                  <a:lnTo>
                    <a:pt x="504" y="698"/>
                  </a:lnTo>
                  <a:lnTo>
                    <a:pt x="499" y="698"/>
                  </a:lnTo>
                  <a:lnTo>
                    <a:pt x="497" y="696"/>
                  </a:lnTo>
                  <a:lnTo>
                    <a:pt x="495" y="696"/>
                  </a:lnTo>
                  <a:lnTo>
                    <a:pt x="492" y="696"/>
                  </a:lnTo>
                  <a:lnTo>
                    <a:pt x="492" y="693"/>
                  </a:lnTo>
                  <a:lnTo>
                    <a:pt x="492" y="691"/>
                  </a:lnTo>
                  <a:lnTo>
                    <a:pt x="490" y="688"/>
                  </a:lnTo>
                  <a:lnTo>
                    <a:pt x="487" y="688"/>
                  </a:lnTo>
                  <a:lnTo>
                    <a:pt x="485" y="686"/>
                  </a:lnTo>
                  <a:lnTo>
                    <a:pt x="485" y="681"/>
                  </a:lnTo>
                  <a:lnTo>
                    <a:pt x="483" y="679"/>
                  </a:lnTo>
                  <a:lnTo>
                    <a:pt x="483" y="679"/>
                  </a:lnTo>
                  <a:lnTo>
                    <a:pt x="483" y="677"/>
                  </a:lnTo>
                  <a:lnTo>
                    <a:pt x="483" y="674"/>
                  </a:lnTo>
                  <a:lnTo>
                    <a:pt x="485" y="672"/>
                  </a:lnTo>
                  <a:lnTo>
                    <a:pt x="487" y="667"/>
                  </a:lnTo>
                  <a:lnTo>
                    <a:pt x="487" y="665"/>
                  </a:lnTo>
                  <a:lnTo>
                    <a:pt x="487" y="665"/>
                  </a:lnTo>
                  <a:lnTo>
                    <a:pt x="487" y="662"/>
                  </a:lnTo>
                  <a:lnTo>
                    <a:pt x="487" y="660"/>
                  </a:lnTo>
                  <a:lnTo>
                    <a:pt x="487" y="660"/>
                  </a:lnTo>
                  <a:lnTo>
                    <a:pt x="487" y="658"/>
                  </a:lnTo>
                  <a:lnTo>
                    <a:pt x="487" y="658"/>
                  </a:lnTo>
                  <a:lnTo>
                    <a:pt x="487" y="655"/>
                  </a:lnTo>
                  <a:lnTo>
                    <a:pt x="487" y="651"/>
                  </a:lnTo>
                  <a:lnTo>
                    <a:pt x="487" y="648"/>
                  </a:lnTo>
                  <a:lnTo>
                    <a:pt x="487" y="646"/>
                  </a:lnTo>
                  <a:lnTo>
                    <a:pt x="485" y="643"/>
                  </a:lnTo>
                  <a:lnTo>
                    <a:pt x="483" y="643"/>
                  </a:lnTo>
                  <a:lnTo>
                    <a:pt x="471" y="643"/>
                  </a:lnTo>
                  <a:lnTo>
                    <a:pt x="469" y="643"/>
                  </a:lnTo>
                  <a:lnTo>
                    <a:pt x="464" y="641"/>
                  </a:lnTo>
                  <a:lnTo>
                    <a:pt x="461" y="639"/>
                  </a:lnTo>
                  <a:lnTo>
                    <a:pt x="454" y="636"/>
                  </a:lnTo>
                  <a:lnTo>
                    <a:pt x="452" y="634"/>
                  </a:lnTo>
                  <a:lnTo>
                    <a:pt x="452" y="632"/>
                  </a:lnTo>
                  <a:lnTo>
                    <a:pt x="452" y="625"/>
                  </a:lnTo>
                  <a:lnTo>
                    <a:pt x="454" y="617"/>
                  </a:lnTo>
                  <a:lnTo>
                    <a:pt x="457" y="613"/>
                  </a:lnTo>
                  <a:lnTo>
                    <a:pt x="457" y="608"/>
                  </a:lnTo>
                  <a:lnTo>
                    <a:pt x="461" y="603"/>
                  </a:lnTo>
                  <a:lnTo>
                    <a:pt x="466" y="601"/>
                  </a:lnTo>
                  <a:lnTo>
                    <a:pt x="471" y="596"/>
                  </a:lnTo>
                  <a:lnTo>
                    <a:pt x="476" y="591"/>
                  </a:lnTo>
                  <a:lnTo>
                    <a:pt x="480" y="587"/>
                  </a:lnTo>
                  <a:lnTo>
                    <a:pt x="480" y="584"/>
                  </a:lnTo>
                  <a:lnTo>
                    <a:pt x="485" y="572"/>
                  </a:lnTo>
                  <a:lnTo>
                    <a:pt x="485" y="572"/>
                  </a:lnTo>
                  <a:lnTo>
                    <a:pt x="490" y="568"/>
                  </a:lnTo>
                  <a:lnTo>
                    <a:pt x="490" y="568"/>
                  </a:lnTo>
                  <a:lnTo>
                    <a:pt x="495" y="565"/>
                  </a:lnTo>
                  <a:lnTo>
                    <a:pt x="497" y="561"/>
                  </a:lnTo>
                  <a:lnTo>
                    <a:pt x="497" y="561"/>
                  </a:lnTo>
                  <a:lnTo>
                    <a:pt x="499" y="561"/>
                  </a:lnTo>
                  <a:lnTo>
                    <a:pt x="502" y="561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6" y="561"/>
                  </a:lnTo>
                  <a:lnTo>
                    <a:pt x="509" y="561"/>
                  </a:lnTo>
                  <a:lnTo>
                    <a:pt x="509" y="561"/>
                  </a:lnTo>
                  <a:lnTo>
                    <a:pt x="511" y="563"/>
                  </a:lnTo>
                  <a:lnTo>
                    <a:pt x="513" y="565"/>
                  </a:lnTo>
                  <a:lnTo>
                    <a:pt x="513" y="565"/>
                  </a:lnTo>
                  <a:lnTo>
                    <a:pt x="513" y="568"/>
                  </a:lnTo>
                  <a:lnTo>
                    <a:pt x="513" y="568"/>
                  </a:lnTo>
                  <a:lnTo>
                    <a:pt x="513" y="570"/>
                  </a:lnTo>
                  <a:lnTo>
                    <a:pt x="516" y="575"/>
                  </a:lnTo>
                  <a:lnTo>
                    <a:pt x="518" y="577"/>
                  </a:lnTo>
                  <a:lnTo>
                    <a:pt x="521" y="580"/>
                  </a:lnTo>
                  <a:lnTo>
                    <a:pt x="523" y="580"/>
                  </a:lnTo>
                  <a:lnTo>
                    <a:pt x="528" y="577"/>
                  </a:lnTo>
                  <a:lnTo>
                    <a:pt x="535" y="575"/>
                  </a:lnTo>
                  <a:lnTo>
                    <a:pt x="539" y="572"/>
                  </a:lnTo>
                  <a:lnTo>
                    <a:pt x="544" y="570"/>
                  </a:lnTo>
                  <a:lnTo>
                    <a:pt x="549" y="570"/>
                  </a:lnTo>
                  <a:lnTo>
                    <a:pt x="554" y="570"/>
                  </a:lnTo>
                  <a:lnTo>
                    <a:pt x="558" y="570"/>
                  </a:lnTo>
                  <a:lnTo>
                    <a:pt x="561" y="570"/>
                  </a:lnTo>
                  <a:lnTo>
                    <a:pt x="568" y="568"/>
                  </a:lnTo>
                  <a:lnTo>
                    <a:pt x="577" y="565"/>
                  </a:lnTo>
                  <a:lnTo>
                    <a:pt x="577" y="563"/>
                  </a:lnTo>
                  <a:lnTo>
                    <a:pt x="577" y="563"/>
                  </a:lnTo>
                  <a:lnTo>
                    <a:pt x="580" y="556"/>
                  </a:lnTo>
                  <a:lnTo>
                    <a:pt x="580" y="554"/>
                  </a:lnTo>
                  <a:lnTo>
                    <a:pt x="580" y="554"/>
                  </a:lnTo>
                  <a:lnTo>
                    <a:pt x="584" y="549"/>
                  </a:lnTo>
                  <a:lnTo>
                    <a:pt x="592" y="542"/>
                  </a:lnTo>
                  <a:lnTo>
                    <a:pt x="592" y="539"/>
                  </a:lnTo>
                  <a:lnTo>
                    <a:pt x="594" y="537"/>
                  </a:lnTo>
                  <a:lnTo>
                    <a:pt x="594" y="535"/>
                  </a:lnTo>
                  <a:lnTo>
                    <a:pt x="599" y="523"/>
                  </a:lnTo>
                  <a:lnTo>
                    <a:pt x="599" y="520"/>
                  </a:lnTo>
                  <a:lnTo>
                    <a:pt x="603" y="516"/>
                  </a:lnTo>
                  <a:lnTo>
                    <a:pt x="606" y="516"/>
                  </a:lnTo>
                  <a:lnTo>
                    <a:pt x="613" y="511"/>
                  </a:lnTo>
                  <a:lnTo>
                    <a:pt x="620" y="509"/>
                  </a:lnTo>
                  <a:lnTo>
                    <a:pt x="625" y="504"/>
                  </a:lnTo>
                  <a:lnTo>
                    <a:pt x="632" y="501"/>
                  </a:lnTo>
                  <a:lnTo>
                    <a:pt x="632" y="499"/>
                  </a:lnTo>
                  <a:lnTo>
                    <a:pt x="634" y="499"/>
                  </a:lnTo>
                  <a:lnTo>
                    <a:pt x="634" y="494"/>
                  </a:lnTo>
                  <a:lnTo>
                    <a:pt x="636" y="492"/>
                  </a:lnTo>
                  <a:lnTo>
                    <a:pt x="639" y="490"/>
                  </a:lnTo>
                  <a:lnTo>
                    <a:pt x="644" y="480"/>
                  </a:lnTo>
                  <a:lnTo>
                    <a:pt x="646" y="475"/>
                  </a:lnTo>
                  <a:lnTo>
                    <a:pt x="648" y="471"/>
                  </a:lnTo>
                  <a:lnTo>
                    <a:pt x="653" y="461"/>
                  </a:lnTo>
                  <a:lnTo>
                    <a:pt x="653" y="454"/>
                  </a:lnTo>
                  <a:lnTo>
                    <a:pt x="655" y="447"/>
                  </a:lnTo>
                  <a:lnTo>
                    <a:pt x="658" y="445"/>
                  </a:lnTo>
                  <a:lnTo>
                    <a:pt x="667" y="442"/>
                  </a:lnTo>
                  <a:lnTo>
                    <a:pt x="677" y="440"/>
                  </a:lnTo>
                  <a:lnTo>
                    <a:pt x="677" y="438"/>
                  </a:lnTo>
                  <a:lnTo>
                    <a:pt x="686" y="430"/>
                  </a:lnTo>
                  <a:lnTo>
                    <a:pt x="686" y="430"/>
                  </a:lnTo>
                  <a:lnTo>
                    <a:pt x="686" y="428"/>
                  </a:lnTo>
                  <a:lnTo>
                    <a:pt x="686" y="426"/>
                  </a:lnTo>
                  <a:lnTo>
                    <a:pt x="684" y="423"/>
                  </a:lnTo>
                  <a:lnTo>
                    <a:pt x="684" y="423"/>
                  </a:lnTo>
                  <a:lnTo>
                    <a:pt x="681" y="421"/>
                  </a:lnTo>
                  <a:lnTo>
                    <a:pt x="681" y="421"/>
                  </a:lnTo>
                  <a:lnTo>
                    <a:pt x="681" y="419"/>
                  </a:lnTo>
                  <a:lnTo>
                    <a:pt x="681" y="419"/>
                  </a:lnTo>
                  <a:lnTo>
                    <a:pt x="684" y="419"/>
                  </a:lnTo>
                  <a:lnTo>
                    <a:pt x="684" y="419"/>
                  </a:lnTo>
                  <a:lnTo>
                    <a:pt x="684" y="419"/>
                  </a:lnTo>
                  <a:lnTo>
                    <a:pt x="684" y="416"/>
                  </a:lnTo>
                  <a:lnTo>
                    <a:pt x="684" y="416"/>
                  </a:lnTo>
                  <a:lnTo>
                    <a:pt x="684" y="416"/>
                  </a:lnTo>
                  <a:lnTo>
                    <a:pt x="686" y="416"/>
                  </a:lnTo>
                  <a:lnTo>
                    <a:pt x="686" y="416"/>
                  </a:lnTo>
                  <a:lnTo>
                    <a:pt x="688" y="414"/>
                  </a:lnTo>
                  <a:lnTo>
                    <a:pt x="688" y="412"/>
                  </a:lnTo>
                  <a:lnTo>
                    <a:pt x="688" y="412"/>
                  </a:lnTo>
                  <a:lnTo>
                    <a:pt x="691" y="412"/>
                  </a:lnTo>
                  <a:lnTo>
                    <a:pt x="693" y="409"/>
                  </a:lnTo>
                  <a:lnTo>
                    <a:pt x="693" y="409"/>
                  </a:lnTo>
                  <a:lnTo>
                    <a:pt x="693" y="407"/>
                  </a:lnTo>
                  <a:lnTo>
                    <a:pt x="693" y="407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3" y="404"/>
                  </a:lnTo>
                  <a:lnTo>
                    <a:pt x="696" y="404"/>
                  </a:lnTo>
                  <a:lnTo>
                    <a:pt x="696" y="402"/>
                  </a:lnTo>
                  <a:lnTo>
                    <a:pt x="698" y="402"/>
                  </a:lnTo>
                  <a:lnTo>
                    <a:pt x="698" y="402"/>
                  </a:lnTo>
                  <a:lnTo>
                    <a:pt x="698" y="402"/>
                  </a:lnTo>
                  <a:lnTo>
                    <a:pt x="698" y="400"/>
                  </a:lnTo>
                  <a:lnTo>
                    <a:pt x="698" y="400"/>
                  </a:lnTo>
                  <a:lnTo>
                    <a:pt x="700" y="400"/>
                  </a:lnTo>
                  <a:lnTo>
                    <a:pt x="700" y="397"/>
                  </a:lnTo>
                  <a:lnTo>
                    <a:pt x="700" y="397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5"/>
                  </a:lnTo>
                  <a:lnTo>
                    <a:pt x="703" y="393"/>
                  </a:lnTo>
                  <a:lnTo>
                    <a:pt x="703" y="393"/>
                  </a:lnTo>
                  <a:lnTo>
                    <a:pt x="705" y="393"/>
                  </a:lnTo>
                  <a:lnTo>
                    <a:pt x="705" y="393"/>
                  </a:lnTo>
                  <a:lnTo>
                    <a:pt x="705" y="390"/>
                  </a:lnTo>
                  <a:lnTo>
                    <a:pt x="705" y="390"/>
                  </a:lnTo>
                  <a:lnTo>
                    <a:pt x="705" y="388"/>
                  </a:lnTo>
                  <a:lnTo>
                    <a:pt x="705" y="388"/>
                  </a:lnTo>
                  <a:lnTo>
                    <a:pt x="707" y="388"/>
                  </a:lnTo>
                  <a:lnTo>
                    <a:pt x="707" y="388"/>
                  </a:lnTo>
                  <a:lnTo>
                    <a:pt x="707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0" y="388"/>
                  </a:lnTo>
                  <a:lnTo>
                    <a:pt x="712" y="386"/>
                  </a:lnTo>
                  <a:lnTo>
                    <a:pt x="712" y="386"/>
                  </a:lnTo>
                  <a:lnTo>
                    <a:pt x="712" y="386"/>
                  </a:lnTo>
                  <a:lnTo>
                    <a:pt x="715" y="386"/>
                  </a:lnTo>
                  <a:lnTo>
                    <a:pt x="715" y="386"/>
                  </a:lnTo>
                  <a:lnTo>
                    <a:pt x="717" y="383"/>
                  </a:lnTo>
                  <a:lnTo>
                    <a:pt x="717" y="383"/>
                  </a:lnTo>
                  <a:lnTo>
                    <a:pt x="717" y="383"/>
                  </a:lnTo>
                  <a:lnTo>
                    <a:pt x="719" y="381"/>
                  </a:lnTo>
                  <a:lnTo>
                    <a:pt x="719" y="381"/>
                  </a:lnTo>
                  <a:lnTo>
                    <a:pt x="719" y="378"/>
                  </a:lnTo>
                  <a:lnTo>
                    <a:pt x="722" y="378"/>
                  </a:lnTo>
                  <a:lnTo>
                    <a:pt x="724" y="376"/>
                  </a:lnTo>
                  <a:lnTo>
                    <a:pt x="724" y="376"/>
                  </a:lnTo>
                  <a:lnTo>
                    <a:pt x="722" y="376"/>
                  </a:lnTo>
                  <a:lnTo>
                    <a:pt x="722" y="374"/>
                  </a:lnTo>
                  <a:lnTo>
                    <a:pt x="722" y="374"/>
                  </a:lnTo>
                  <a:lnTo>
                    <a:pt x="719" y="376"/>
                  </a:lnTo>
                  <a:lnTo>
                    <a:pt x="717" y="374"/>
                  </a:lnTo>
                  <a:lnTo>
                    <a:pt x="717" y="374"/>
                  </a:lnTo>
                  <a:lnTo>
                    <a:pt x="717" y="374"/>
                  </a:lnTo>
                  <a:lnTo>
                    <a:pt x="717" y="371"/>
                  </a:lnTo>
                  <a:lnTo>
                    <a:pt x="717" y="371"/>
                  </a:lnTo>
                  <a:lnTo>
                    <a:pt x="717" y="369"/>
                  </a:lnTo>
                  <a:lnTo>
                    <a:pt x="717" y="367"/>
                  </a:lnTo>
                  <a:lnTo>
                    <a:pt x="717" y="364"/>
                  </a:lnTo>
                  <a:lnTo>
                    <a:pt x="717" y="364"/>
                  </a:lnTo>
                  <a:lnTo>
                    <a:pt x="719" y="357"/>
                  </a:lnTo>
                  <a:lnTo>
                    <a:pt x="719" y="357"/>
                  </a:lnTo>
                  <a:lnTo>
                    <a:pt x="722" y="357"/>
                  </a:lnTo>
                  <a:lnTo>
                    <a:pt x="722" y="355"/>
                  </a:lnTo>
                  <a:lnTo>
                    <a:pt x="722" y="355"/>
                  </a:lnTo>
                  <a:lnTo>
                    <a:pt x="722" y="352"/>
                  </a:lnTo>
                  <a:lnTo>
                    <a:pt x="719" y="350"/>
                  </a:lnTo>
                  <a:lnTo>
                    <a:pt x="719" y="345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5" y="338"/>
                  </a:lnTo>
                  <a:lnTo>
                    <a:pt x="717" y="338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6"/>
                  </a:lnTo>
                  <a:lnTo>
                    <a:pt x="717" y="333"/>
                  </a:lnTo>
                  <a:lnTo>
                    <a:pt x="717" y="333"/>
                  </a:lnTo>
                  <a:lnTo>
                    <a:pt x="717" y="333"/>
                  </a:lnTo>
                  <a:lnTo>
                    <a:pt x="719" y="331"/>
                  </a:lnTo>
                  <a:lnTo>
                    <a:pt x="719" y="331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4" y="326"/>
                  </a:lnTo>
                  <a:lnTo>
                    <a:pt x="726" y="324"/>
                  </a:lnTo>
                  <a:lnTo>
                    <a:pt x="729" y="324"/>
                  </a:lnTo>
                  <a:lnTo>
                    <a:pt x="731" y="324"/>
                  </a:lnTo>
                  <a:lnTo>
                    <a:pt x="731" y="322"/>
                  </a:lnTo>
                  <a:lnTo>
                    <a:pt x="731" y="322"/>
                  </a:lnTo>
                  <a:lnTo>
                    <a:pt x="733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41" y="319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1" y="317"/>
                  </a:lnTo>
                  <a:lnTo>
                    <a:pt x="743" y="317"/>
                  </a:lnTo>
                  <a:lnTo>
                    <a:pt x="743" y="317"/>
                  </a:lnTo>
                  <a:lnTo>
                    <a:pt x="743" y="315"/>
                  </a:lnTo>
                  <a:lnTo>
                    <a:pt x="743" y="315"/>
                  </a:lnTo>
                  <a:lnTo>
                    <a:pt x="748" y="317"/>
                  </a:lnTo>
                  <a:lnTo>
                    <a:pt x="748" y="317"/>
                  </a:lnTo>
                  <a:lnTo>
                    <a:pt x="748" y="317"/>
                  </a:lnTo>
                  <a:lnTo>
                    <a:pt x="748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0" y="315"/>
                  </a:lnTo>
                  <a:lnTo>
                    <a:pt x="752" y="312"/>
                  </a:lnTo>
                  <a:lnTo>
                    <a:pt x="752" y="312"/>
                  </a:lnTo>
                  <a:lnTo>
                    <a:pt x="755" y="312"/>
                  </a:lnTo>
                  <a:lnTo>
                    <a:pt x="755" y="312"/>
                  </a:lnTo>
                  <a:lnTo>
                    <a:pt x="757" y="312"/>
                  </a:lnTo>
                  <a:lnTo>
                    <a:pt x="757" y="310"/>
                  </a:lnTo>
                  <a:lnTo>
                    <a:pt x="757" y="310"/>
                  </a:lnTo>
                  <a:lnTo>
                    <a:pt x="757" y="307"/>
                  </a:lnTo>
                  <a:lnTo>
                    <a:pt x="759" y="305"/>
                  </a:lnTo>
                  <a:lnTo>
                    <a:pt x="759" y="305"/>
                  </a:lnTo>
                  <a:lnTo>
                    <a:pt x="759" y="303"/>
                  </a:lnTo>
                  <a:lnTo>
                    <a:pt x="759" y="300"/>
                  </a:lnTo>
                  <a:lnTo>
                    <a:pt x="757" y="300"/>
                  </a:lnTo>
                  <a:lnTo>
                    <a:pt x="755" y="298"/>
                  </a:lnTo>
                  <a:lnTo>
                    <a:pt x="752" y="296"/>
                  </a:lnTo>
                  <a:lnTo>
                    <a:pt x="748" y="296"/>
                  </a:lnTo>
                  <a:lnTo>
                    <a:pt x="748" y="293"/>
                  </a:lnTo>
                  <a:lnTo>
                    <a:pt x="745" y="293"/>
                  </a:lnTo>
                  <a:lnTo>
                    <a:pt x="743" y="291"/>
                  </a:lnTo>
                  <a:lnTo>
                    <a:pt x="741" y="293"/>
                  </a:lnTo>
                  <a:lnTo>
                    <a:pt x="738" y="293"/>
                  </a:lnTo>
                  <a:lnTo>
                    <a:pt x="736" y="293"/>
                  </a:lnTo>
                  <a:lnTo>
                    <a:pt x="733" y="291"/>
                  </a:lnTo>
                  <a:lnTo>
                    <a:pt x="731" y="291"/>
                  </a:lnTo>
                  <a:lnTo>
                    <a:pt x="729" y="293"/>
                  </a:lnTo>
                  <a:lnTo>
                    <a:pt x="726" y="293"/>
                  </a:lnTo>
                  <a:lnTo>
                    <a:pt x="726" y="291"/>
                  </a:lnTo>
                  <a:lnTo>
                    <a:pt x="724" y="291"/>
                  </a:lnTo>
                  <a:lnTo>
                    <a:pt x="722" y="286"/>
                  </a:lnTo>
                  <a:lnTo>
                    <a:pt x="722" y="284"/>
                  </a:lnTo>
                  <a:lnTo>
                    <a:pt x="722" y="284"/>
                  </a:lnTo>
                  <a:lnTo>
                    <a:pt x="724" y="281"/>
                  </a:lnTo>
                  <a:lnTo>
                    <a:pt x="724" y="281"/>
                  </a:lnTo>
                  <a:lnTo>
                    <a:pt x="724" y="279"/>
                  </a:lnTo>
                  <a:lnTo>
                    <a:pt x="724" y="277"/>
                  </a:lnTo>
                  <a:lnTo>
                    <a:pt x="724" y="277"/>
                  </a:lnTo>
                  <a:lnTo>
                    <a:pt x="724" y="274"/>
                  </a:lnTo>
                  <a:lnTo>
                    <a:pt x="724" y="272"/>
                  </a:lnTo>
                  <a:lnTo>
                    <a:pt x="726" y="272"/>
                  </a:lnTo>
                  <a:lnTo>
                    <a:pt x="724" y="270"/>
                  </a:lnTo>
                  <a:lnTo>
                    <a:pt x="724" y="270"/>
                  </a:lnTo>
                  <a:lnTo>
                    <a:pt x="724" y="270"/>
                  </a:lnTo>
                  <a:lnTo>
                    <a:pt x="722" y="270"/>
                  </a:lnTo>
                  <a:lnTo>
                    <a:pt x="722" y="272"/>
                  </a:lnTo>
                  <a:lnTo>
                    <a:pt x="722" y="272"/>
                  </a:lnTo>
                  <a:lnTo>
                    <a:pt x="722" y="274"/>
                  </a:lnTo>
                  <a:lnTo>
                    <a:pt x="719" y="274"/>
                  </a:lnTo>
                  <a:lnTo>
                    <a:pt x="719" y="274"/>
                  </a:lnTo>
                  <a:lnTo>
                    <a:pt x="717" y="274"/>
                  </a:lnTo>
                  <a:lnTo>
                    <a:pt x="715" y="274"/>
                  </a:lnTo>
                  <a:lnTo>
                    <a:pt x="715" y="274"/>
                  </a:lnTo>
                  <a:lnTo>
                    <a:pt x="712" y="272"/>
                  </a:lnTo>
                  <a:lnTo>
                    <a:pt x="712" y="272"/>
                  </a:lnTo>
                  <a:lnTo>
                    <a:pt x="712" y="272"/>
                  </a:lnTo>
                  <a:lnTo>
                    <a:pt x="710" y="274"/>
                  </a:lnTo>
                  <a:lnTo>
                    <a:pt x="707" y="274"/>
                  </a:lnTo>
                  <a:lnTo>
                    <a:pt x="707" y="274"/>
                  </a:lnTo>
                  <a:lnTo>
                    <a:pt x="707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7" y="267"/>
                  </a:lnTo>
                  <a:lnTo>
                    <a:pt x="707" y="267"/>
                  </a:lnTo>
                  <a:lnTo>
                    <a:pt x="707" y="265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5" y="258"/>
                  </a:lnTo>
                  <a:lnTo>
                    <a:pt x="700" y="258"/>
                  </a:lnTo>
                  <a:lnTo>
                    <a:pt x="698" y="255"/>
                  </a:lnTo>
                  <a:lnTo>
                    <a:pt x="696" y="253"/>
                  </a:lnTo>
                  <a:lnTo>
                    <a:pt x="693" y="251"/>
                  </a:lnTo>
                  <a:lnTo>
                    <a:pt x="691" y="248"/>
                  </a:lnTo>
                  <a:lnTo>
                    <a:pt x="688" y="248"/>
                  </a:lnTo>
                  <a:lnTo>
                    <a:pt x="688" y="246"/>
                  </a:lnTo>
                  <a:lnTo>
                    <a:pt x="688" y="244"/>
                  </a:lnTo>
                  <a:lnTo>
                    <a:pt x="688" y="241"/>
                  </a:lnTo>
                  <a:lnTo>
                    <a:pt x="691" y="241"/>
                  </a:lnTo>
                  <a:lnTo>
                    <a:pt x="693" y="241"/>
                  </a:lnTo>
                  <a:lnTo>
                    <a:pt x="693" y="241"/>
                  </a:lnTo>
                  <a:lnTo>
                    <a:pt x="693" y="239"/>
                  </a:lnTo>
                  <a:lnTo>
                    <a:pt x="693" y="239"/>
                  </a:lnTo>
                  <a:lnTo>
                    <a:pt x="696" y="236"/>
                  </a:lnTo>
                  <a:lnTo>
                    <a:pt x="696" y="234"/>
                  </a:lnTo>
                  <a:lnTo>
                    <a:pt x="698" y="227"/>
                  </a:lnTo>
                  <a:lnTo>
                    <a:pt x="696" y="225"/>
                  </a:lnTo>
                  <a:lnTo>
                    <a:pt x="693" y="222"/>
                  </a:lnTo>
                  <a:lnTo>
                    <a:pt x="691" y="220"/>
                  </a:lnTo>
                  <a:lnTo>
                    <a:pt x="688" y="217"/>
                  </a:lnTo>
                  <a:lnTo>
                    <a:pt x="688" y="217"/>
                  </a:lnTo>
                  <a:lnTo>
                    <a:pt x="688" y="217"/>
                  </a:lnTo>
                  <a:lnTo>
                    <a:pt x="686" y="215"/>
                  </a:lnTo>
                  <a:lnTo>
                    <a:pt x="688" y="213"/>
                  </a:lnTo>
                  <a:lnTo>
                    <a:pt x="688" y="213"/>
                  </a:lnTo>
                  <a:lnTo>
                    <a:pt x="688" y="213"/>
                  </a:lnTo>
                  <a:lnTo>
                    <a:pt x="688" y="210"/>
                  </a:lnTo>
                  <a:lnTo>
                    <a:pt x="691" y="208"/>
                  </a:lnTo>
                  <a:lnTo>
                    <a:pt x="691" y="208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0" y="203"/>
                  </a:lnTo>
                  <a:lnTo>
                    <a:pt x="703" y="203"/>
                  </a:lnTo>
                  <a:lnTo>
                    <a:pt x="703" y="201"/>
                  </a:lnTo>
                  <a:lnTo>
                    <a:pt x="703" y="199"/>
                  </a:lnTo>
                  <a:lnTo>
                    <a:pt x="703" y="196"/>
                  </a:lnTo>
                  <a:lnTo>
                    <a:pt x="700" y="196"/>
                  </a:lnTo>
                  <a:lnTo>
                    <a:pt x="700" y="196"/>
                  </a:lnTo>
                  <a:lnTo>
                    <a:pt x="698" y="196"/>
                  </a:lnTo>
                  <a:lnTo>
                    <a:pt x="696" y="196"/>
                  </a:lnTo>
                  <a:lnTo>
                    <a:pt x="693" y="196"/>
                  </a:lnTo>
                  <a:lnTo>
                    <a:pt x="691" y="196"/>
                  </a:lnTo>
                  <a:lnTo>
                    <a:pt x="688" y="196"/>
                  </a:lnTo>
                  <a:lnTo>
                    <a:pt x="686" y="196"/>
                  </a:lnTo>
                  <a:lnTo>
                    <a:pt x="684" y="194"/>
                  </a:lnTo>
                  <a:lnTo>
                    <a:pt x="684" y="194"/>
                  </a:lnTo>
                  <a:lnTo>
                    <a:pt x="684" y="191"/>
                  </a:lnTo>
                  <a:lnTo>
                    <a:pt x="684" y="189"/>
                  </a:lnTo>
                  <a:lnTo>
                    <a:pt x="684" y="189"/>
                  </a:lnTo>
                  <a:lnTo>
                    <a:pt x="688" y="187"/>
                  </a:lnTo>
                  <a:lnTo>
                    <a:pt x="688" y="184"/>
                  </a:lnTo>
                  <a:lnTo>
                    <a:pt x="688" y="184"/>
                  </a:lnTo>
                  <a:lnTo>
                    <a:pt x="688" y="182"/>
                  </a:lnTo>
                  <a:lnTo>
                    <a:pt x="688" y="182"/>
                  </a:lnTo>
                  <a:lnTo>
                    <a:pt x="686" y="177"/>
                  </a:lnTo>
                  <a:lnTo>
                    <a:pt x="686" y="177"/>
                  </a:lnTo>
                  <a:lnTo>
                    <a:pt x="684" y="177"/>
                  </a:lnTo>
                  <a:lnTo>
                    <a:pt x="684" y="177"/>
                  </a:lnTo>
                  <a:lnTo>
                    <a:pt x="681" y="177"/>
                  </a:lnTo>
                  <a:lnTo>
                    <a:pt x="681" y="177"/>
                  </a:lnTo>
                  <a:lnTo>
                    <a:pt x="679" y="175"/>
                  </a:lnTo>
                  <a:lnTo>
                    <a:pt x="679" y="175"/>
                  </a:lnTo>
                  <a:lnTo>
                    <a:pt x="677" y="173"/>
                  </a:lnTo>
                  <a:lnTo>
                    <a:pt x="677" y="173"/>
                  </a:lnTo>
                  <a:lnTo>
                    <a:pt x="679" y="170"/>
                  </a:lnTo>
                  <a:lnTo>
                    <a:pt x="679" y="170"/>
                  </a:lnTo>
                  <a:lnTo>
                    <a:pt x="681" y="168"/>
                  </a:lnTo>
                  <a:lnTo>
                    <a:pt x="681" y="168"/>
                  </a:lnTo>
                  <a:lnTo>
                    <a:pt x="681" y="168"/>
                  </a:lnTo>
                  <a:lnTo>
                    <a:pt x="681" y="165"/>
                  </a:lnTo>
                  <a:lnTo>
                    <a:pt x="681" y="165"/>
                  </a:lnTo>
                  <a:lnTo>
                    <a:pt x="681" y="163"/>
                  </a:lnTo>
                  <a:lnTo>
                    <a:pt x="684" y="163"/>
                  </a:lnTo>
                  <a:lnTo>
                    <a:pt x="686" y="161"/>
                  </a:lnTo>
                  <a:lnTo>
                    <a:pt x="686" y="158"/>
                  </a:lnTo>
                  <a:lnTo>
                    <a:pt x="686" y="158"/>
                  </a:lnTo>
                  <a:lnTo>
                    <a:pt x="686" y="156"/>
                  </a:lnTo>
                  <a:lnTo>
                    <a:pt x="686" y="154"/>
                  </a:lnTo>
                  <a:lnTo>
                    <a:pt x="688" y="154"/>
                  </a:lnTo>
                  <a:lnTo>
                    <a:pt x="696" y="154"/>
                  </a:lnTo>
                  <a:lnTo>
                    <a:pt x="698" y="151"/>
                  </a:lnTo>
                  <a:lnTo>
                    <a:pt x="700" y="149"/>
                  </a:lnTo>
                  <a:lnTo>
                    <a:pt x="705" y="149"/>
                  </a:lnTo>
                  <a:lnTo>
                    <a:pt x="707" y="146"/>
                  </a:lnTo>
                  <a:lnTo>
                    <a:pt x="710" y="149"/>
                  </a:lnTo>
                  <a:lnTo>
                    <a:pt x="724" y="154"/>
                  </a:lnTo>
                  <a:lnTo>
                    <a:pt x="743" y="156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6"/>
                  </a:lnTo>
                  <a:lnTo>
                    <a:pt x="752" y="156"/>
                  </a:lnTo>
                  <a:lnTo>
                    <a:pt x="752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7" y="161"/>
                  </a:lnTo>
                  <a:lnTo>
                    <a:pt x="759" y="161"/>
                  </a:lnTo>
                  <a:lnTo>
                    <a:pt x="774" y="165"/>
                  </a:lnTo>
                  <a:lnTo>
                    <a:pt x="776" y="165"/>
                  </a:lnTo>
                  <a:lnTo>
                    <a:pt x="778" y="165"/>
                  </a:lnTo>
                  <a:lnTo>
                    <a:pt x="781" y="165"/>
                  </a:lnTo>
                  <a:lnTo>
                    <a:pt x="783" y="165"/>
                  </a:lnTo>
                  <a:lnTo>
                    <a:pt x="783" y="165"/>
                  </a:lnTo>
                  <a:lnTo>
                    <a:pt x="785" y="163"/>
                  </a:lnTo>
                  <a:lnTo>
                    <a:pt x="788" y="161"/>
                  </a:lnTo>
                  <a:lnTo>
                    <a:pt x="790" y="158"/>
                  </a:lnTo>
                  <a:lnTo>
                    <a:pt x="793" y="158"/>
                  </a:lnTo>
                  <a:lnTo>
                    <a:pt x="793" y="158"/>
                  </a:lnTo>
                  <a:lnTo>
                    <a:pt x="793" y="156"/>
                  </a:lnTo>
                  <a:lnTo>
                    <a:pt x="795" y="154"/>
                  </a:lnTo>
                  <a:lnTo>
                    <a:pt x="795" y="154"/>
                  </a:lnTo>
                  <a:lnTo>
                    <a:pt x="797" y="154"/>
                  </a:lnTo>
                  <a:lnTo>
                    <a:pt x="800" y="154"/>
                  </a:lnTo>
                  <a:lnTo>
                    <a:pt x="802" y="154"/>
                  </a:lnTo>
                  <a:lnTo>
                    <a:pt x="807" y="154"/>
                  </a:lnTo>
                  <a:lnTo>
                    <a:pt x="814" y="149"/>
                  </a:lnTo>
                  <a:lnTo>
                    <a:pt x="816" y="149"/>
                  </a:lnTo>
                  <a:lnTo>
                    <a:pt x="819" y="149"/>
                  </a:lnTo>
                  <a:lnTo>
                    <a:pt x="821" y="151"/>
                  </a:lnTo>
                  <a:lnTo>
                    <a:pt x="821" y="151"/>
                  </a:lnTo>
                  <a:lnTo>
                    <a:pt x="823" y="151"/>
                  </a:lnTo>
                  <a:lnTo>
                    <a:pt x="828" y="149"/>
                  </a:lnTo>
                  <a:lnTo>
                    <a:pt x="828" y="149"/>
                  </a:lnTo>
                  <a:lnTo>
                    <a:pt x="833" y="144"/>
                  </a:lnTo>
                  <a:lnTo>
                    <a:pt x="833" y="144"/>
                  </a:lnTo>
                  <a:lnTo>
                    <a:pt x="833" y="139"/>
                  </a:lnTo>
                  <a:lnTo>
                    <a:pt x="833" y="139"/>
                  </a:lnTo>
                  <a:lnTo>
                    <a:pt x="835" y="137"/>
                  </a:lnTo>
                  <a:lnTo>
                    <a:pt x="838" y="137"/>
                  </a:lnTo>
                  <a:lnTo>
                    <a:pt x="838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2" y="139"/>
                  </a:lnTo>
                  <a:lnTo>
                    <a:pt x="842" y="137"/>
                  </a:lnTo>
                  <a:lnTo>
                    <a:pt x="845" y="137"/>
                  </a:lnTo>
                  <a:lnTo>
                    <a:pt x="847" y="135"/>
                  </a:lnTo>
                  <a:lnTo>
                    <a:pt x="847" y="132"/>
                  </a:lnTo>
                  <a:lnTo>
                    <a:pt x="847" y="130"/>
                  </a:lnTo>
                  <a:lnTo>
                    <a:pt x="847" y="130"/>
                  </a:lnTo>
                  <a:lnTo>
                    <a:pt x="847" y="128"/>
                  </a:lnTo>
                  <a:lnTo>
                    <a:pt x="849" y="125"/>
                  </a:lnTo>
                  <a:lnTo>
                    <a:pt x="849" y="1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7FCF0C6-2519-436A-A3AC-AE93D70F1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032" y="2921563"/>
              <a:ext cx="397684" cy="425673"/>
            </a:xfrm>
            <a:custGeom>
              <a:avLst/>
              <a:gdLst>
                <a:gd name="T0" fmla="*/ 24 w 341"/>
                <a:gd name="T1" fmla="*/ 241 h 365"/>
                <a:gd name="T2" fmla="*/ 0 w 341"/>
                <a:gd name="T3" fmla="*/ 223 h 365"/>
                <a:gd name="T4" fmla="*/ 43 w 341"/>
                <a:gd name="T5" fmla="*/ 355 h 365"/>
                <a:gd name="T6" fmla="*/ 33 w 341"/>
                <a:gd name="T7" fmla="*/ 310 h 365"/>
                <a:gd name="T8" fmla="*/ 33 w 341"/>
                <a:gd name="T9" fmla="*/ 239 h 365"/>
                <a:gd name="T10" fmla="*/ 331 w 341"/>
                <a:gd name="T11" fmla="*/ 28 h 365"/>
                <a:gd name="T12" fmla="*/ 310 w 341"/>
                <a:gd name="T13" fmla="*/ 5 h 365"/>
                <a:gd name="T14" fmla="*/ 294 w 341"/>
                <a:gd name="T15" fmla="*/ 14 h 365"/>
                <a:gd name="T16" fmla="*/ 282 w 341"/>
                <a:gd name="T17" fmla="*/ 40 h 365"/>
                <a:gd name="T18" fmla="*/ 268 w 341"/>
                <a:gd name="T19" fmla="*/ 43 h 365"/>
                <a:gd name="T20" fmla="*/ 263 w 341"/>
                <a:gd name="T21" fmla="*/ 55 h 365"/>
                <a:gd name="T22" fmla="*/ 230 w 341"/>
                <a:gd name="T23" fmla="*/ 71 h 365"/>
                <a:gd name="T24" fmla="*/ 213 w 341"/>
                <a:gd name="T25" fmla="*/ 97 h 365"/>
                <a:gd name="T26" fmla="*/ 192 w 341"/>
                <a:gd name="T27" fmla="*/ 111 h 365"/>
                <a:gd name="T28" fmla="*/ 166 w 341"/>
                <a:gd name="T29" fmla="*/ 107 h 365"/>
                <a:gd name="T30" fmla="*/ 154 w 341"/>
                <a:gd name="T31" fmla="*/ 102 h 365"/>
                <a:gd name="T32" fmla="*/ 140 w 341"/>
                <a:gd name="T33" fmla="*/ 85 h 365"/>
                <a:gd name="T34" fmla="*/ 123 w 341"/>
                <a:gd name="T35" fmla="*/ 107 h 365"/>
                <a:gd name="T36" fmla="*/ 100 w 341"/>
                <a:gd name="T37" fmla="*/ 140 h 365"/>
                <a:gd name="T38" fmla="*/ 83 w 341"/>
                <a:gd name="T39" fmla="*/ 149 h 365"/>
                <a:gd name="T40" fmla="*/ 66 w 341"/>
                <a:gd name="T41" fmla="*/ 161 h 365"/>
                <a:gd name="T42" fmla="*/ 48 w 341"/>
                <a:gd name="T43" fmla="*/ 170 h 365"/>
                <a:gd name="T44" fmla="*/ 29 w 341"/>
                <a:gd name="T45" fmla="*/ 185 h 365"/>
                <a:gd name="T46" fmla="*/ 10 w 341"/>
                <a:gd name="T47" fmla="*/ 213 h 365"/>
                <a:gd name="T48" fmla="*/ 19 w 341"/>
                <a:gd name="T49" fmla="*/ 225 h 365"/>
                <a:gd name="T50" fmla="*/ 24 w 341"/>
                <a:gd name="T51" fmla="*/ 237 h 365"/>
                <a:gd name="T52" fmla="*/ 33 w 341"/>
                <a:gd name="T53" fmla="*/ 227 h 365"/>
                <a:gd name="T54" fmla="*/ 48 w 341"/>
                <a:gd name="T55" fmla="*/ 239 h 365"/>
                <a:gd name="T56" fmla="*/ 62 w 341"/>
                <a:gd name="T57" fmla="*/ 244 h 365"/>
                <a:gd name="T58" fmla="*/ 64 w 341"/>
                <a:gd name="T59" fmla="*/ 263 h 365"/>
                <a:gd name="T60" fmla="*/ 55 w 341"/>
                <a:gd name="T61" fmla="*/ 275 h 365"/>
                <a:gd name="T62" fmla="*/ 55 w 341"/>
                <a:gd name="T63" fmla="*/ 296 h 365"/>
                <a:gd name="T64" fmla="*/ 64 w 341"/>
                <a:gd name="T65" fmla="*/ 291 h 365"/>
                <a:gd name="T66" fmla="*/ 69 w 341"/>
                <a:gd name="T67" fmla="*/ 301 h 365"/>
                <a:gd name="T68" fmla="*/ 52 w 341"/>
                <a:gd name="T69" fmla="*/ 301 h 365"/>
                <a:gd name="T70" fmla="*/ 43 w 341"/>
                <a:gd name="T71" fmla="*/ 308 h 365"/>
                <a:gd name="T72" fmla="*/ 33 w 341"/>
                <a:gd name="T73" fmla="*/ 331 h 365"/>
                <a:gd name="T74" fmla="*/ 55 w 341"/>
                <a:gd name="T75" fmla="*/ 341 h 365"/>
                <a:gd name="T76" fmla="*/ 43 w 341"/>
                <a:gd name="T77" fmla="*/ 346 h 365"/>
                <a:gd name="T78" fmla="*/ 57 w 341"/>
                <a:gd name="T79" fmla="*/ 355 h 365"/>
                <a:gd name="T80" fmla="*/ 66 w 341"/>
                <a:gd name="T81" fmla="*/ 350 h 365"/>
                <a:gd name="T82" fmla="*/ 64 w 341"/>
                <a:gd name="T83" fmla="*/ 362 h 365"/>
                <a:gd name="T84" fmla="*/ 76 w 341"/>
                <a:gd name="T85" fmla="*/ 355 h 365"/>
                <a:gd name="T86" fmla="*/ 78 w 341"/>
                <a:gd name="T87" fmla="*/ 346 h 365"/>
                <a:gd name="T88" fmla="*/ 90 w 341"/>
                <a:gd name="T89" fmla="*/ 353 h 365"/>
                <a:gd name="T90" fmla="*/ 102 w 341"/>
                <a:gd name="T91" fmla="*/ 360 h 365"/>
                <a:gd name="T92" fmla="*/ 128 w 341"/>
                <a:gd name="T93" fmla="*/ 350 h 365"/>
                <a:gd name="T94" fmla="*/ 192 w 341"/>
                <a:gd name="T95" fmla="*/ 324 h 365"/>
                <a:gd name="T96" fmla="*/ 204 w 341"/>
                <a:gd name="T97" fmla="*/ 286 h 365"/>
                <a:gd name="T98" fmla="*/ 178 w 341"/>
                <a:gd name="T99" fmla="*/ 268 h 365"/>
                <a:gd name="T100" fmla="*/ 171 w 341"/>
                <a:gd name="T101" fmla="*/ 253 h 365"/>
                <a:gd name="T102" fmla="*/ 173 w 341"/>
                <a:gd name="T103" fmla="*/ 241 h 365"/>
                <a:gd name="T104" fmla="*/ 189 w 341"/>
                <a:gd name="T105" fmla="*/ 218 h 365"/>
                <a:gd name="T106" fmla="*/ 211 w 341"/>
                <a:gd name="T107" fmla="*/ 208 h 365"/>
                <a:gd name="T108" fmla="*/ 234 w 341"/>
                <a:gd name="T109" fmla="*/ 194 h 365"/>
                <a:gd name="T110" fmla="*/ 260 w 341"/>
                <a:gd name="T111" fmla="*/ 168 h 365"/>
                <a:gd name="T112" fmla="*/ 277 w 341"/>
                <a:gd name="T113" fmla="*/ 156 h 365"/>
                <a:gd name="T114" fmla="*/ 289 w 341"/>
                <a:gd name="T115" fmla="*/ 135 h 365"/>
                <a:gd name="T116" fmla="*/ 286 w 341"/>
                <a:gd name="T117" fmla="*/ 97 h 365"/>
                <a:gd name="T118" fmla="*/ 303 w 341"/>
                <a:gd name="T119" fmla="*/ 73 h 365"/>
                <a:gd name="T120" fmla="*/ 315 w 341"/>
                <a:gd name="T121" fmla="*/ 64 h 365"/>
                <a:gd name="T122" fmla="*/ 324 w 341"/>
                <a:gd name="T123" fmla="*/ 50 h 365"/>
                <a:gd name="T124" fmla="*/ 59 w 341"/>
                <a:gd name="T125" fmla="*/ 36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" h="365">
                  <a:moveTo>
                    <a:pt x="26" y="244"/>
                  </a:moveTo>
                  <a:lnTo>
                    <a:pt x="26" y="244"/>
                  </a:lnTo>
                  <a:lnTo>
                    <a:pt x="26" y="244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4"/>
                  </a:lnTo>
                  <a:lnTo>
                    <a:pt x="26" y="244"/>
                  </a:lnTo>
                  <a:close/>
                  <a:moveTo>
                    <a:pt x="26" y="239"/>
                  </a:move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39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39"/>
                  </a:lnTo>
                  <a:lnTo>
                    <a:pt x="24" y="241"/>
                  </a:lnTo>
                  <a:lnTo>
                    <a:pt x="26" y="241"/>
                  </a:lnTo>
                  <a:lnTo>
                    <a:pt x="26" y="239"/>
                  </a:lnTo>
                  <a:close/>
                  <a:moveTo>
                    <a:pt x="22" y="246"/>
                  </a:move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22" y="249"/>
                  </a:lnTo>
                  <a:lnTo>
                    <a:pt x="22" y="249"/>
                  </a:lnTo>
                  <a:lnTo>
                    <a:pt x="22" y="249"/>
                  </a:lnTo>
                  <a:lnTo>
                    <a:pt x="22" y="246"/>
                  </a:lnTo>
                  <a:lnTo>
                    <a:pt x="22" y="246"/>
                  </a:lnTo>
                  <a:close/>
                  <a:moveTo>
                    <a:pt x="3" y="223"/>
                  </a:move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0" y="223"/>
                  </a:lnTo>
                  <a:lnTo>
                    <a:pt x="3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close/>
                  <a:moveTo>
                    <a:pt x="43" y="355"/>
                  </a:move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5"/>
                  </a:lnTo>
                  <a:lnTo>
                    <a:pt x="43" y="357"/>
                  </a:lnTo>
                  <a:lnTo>
                    <a:pt x="43" y="357"/>
                  </a:lnTo>
                  <a:lnTo>
                    <a:pt x="43" y="355"/>
                  </a:lnTo>
                  <a:lnTo>
                    <a:pt x="45" y="355"/>
                  </a:lnTo>
                  <a:lnTo>
                    <a:pt x="45" y="355"/>
                  </a:lnTo>
                  <a:lnTo>
                    <a:pt x="45" y="355"/>
                  </a:lnTo>
                  <a:lnTo>
                    <a:pt x="45" y="355"/>
                  </a:lnTo>
                  <a:lnTo>
                    <a:pt x="45" y="355"/>
                  </a:lnTo>
                  <a:lnTo>
                    <a:pt x="43" y="355"/>
                  </a:lnTo>
                  <a:close/>
                  <a:moveTo>
                    <a:pt x="52" y="355"/>
                  </a:moveTo>
                  <a:lnTo>
                    <a:pt x="52" y="355"/>
                  </a:lnTo>
                  <a:lnTo>
                    <a:pt x="50" y="355"/>
                  </a:lnTo>
                  <a:lnTo>
                    <a:pt x="50" y="357"/>
                  </a:lnTo>
                  <a:lnTo>
                    <a:pt x="50" y="357"/>
                  </a:lnTo>
                  <a:lnTo>
                    <a:pt x="50" y="357"/>
                  </a:lnTo>
                  <a:lnTo>
                    <a:pt x="50" y="357"/>
                  </a:lnTo>
                  <a:lnTo>
                    <a:pt x="50" y="357"/>
                  </a:lnTo>
                  <a:lnTo>
                    <a:pt x="52" y="357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2" y="355"/>
                  </a:lnTo>
                  <a:close/>
                  <a:moveTo>
                    <a:pt x="31" y="310"/>
                  </a:moveTo>
                  <a:lnTo>
                    <a:pt x="31" y="310"/>
                  </a:lnTo>
                  <a:lnTo>
                    <a:pt x="33" y="308"/>
                  </a:lnTo>
                  <a:lnTo>
                    <a:pt x="33" y="310"/>
                  </a:lnTo>
                  <a:lnTo>
                    <a:pt x="36" y="310"/>
                  </a:lnTo>
                  <a:lnTo>
                    <a:pt x="38" y="310"/>
                  </a:lnTo>
                  <a:lnTo>
                    <a:pt x="38" y="310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36" y="308"/>
                  </a:lnTo>
                  <a:lnTo>
                    <a:pt x="33" y="308"/>
                  </a:lnTo>
                  <a:lnTo>
                    <a:pt x="33" y="308"/>
                  </a:lnTo>
                  <a:lnTo>
                    <a:pt x="33" y="308"/>
                  </a:lnTo>
                  <a:lnTo>
                    <a:pt x="31" y="308"/>
                  </a:lnTo>
                  <a:lnTo>
                    <a:pt x="31" y="310"/>
                  </a:lnTo>
                  <a:close/>
                  <a:moveTo>
                    <a:pt x="33" y="241"/>
                  </a:moveTo>
                  <a:lnTo>
                    <a:pt x="33" y="244"/>
                  </a:lnTo>
                  <a:lnTo>
                    <a:pt x="33" y="244"/>
                  </a:lnTo>
                  <a:lnTo>
                    <a:pt x="36" y="244"/>
                  </a:lnTo>
                  <a:lnTo>
                    <a:pt x="36" y="241"/>
                  </a:lnTo>
                  <a:lnTo>
                    <a:pt x="38" y="241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38" y="237"/>
                  </a:lnTo>
                  <a:lnTo>
                    <a:pt x="36" y="234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6" y="237"/>
                  </a:lnTo>
                  <a:lnTo>
                    <a:pt x="33" y="239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6" y="241"/>
                  </a:lnTo>
                  <a:lnTo>
                    <a:pt x="33" y="241"/>
                  </a:lnTo>
                  <a:lnTo>
                    <a:pt x="33" y="241"/>
                  </a:lnTo>
                  <a:close/>
                  <a:moveTo>
                    <a:pt x="338" y="50"/>
                  </a:moveTo>
                  <a:lnTo>
                    <a:pt x="338" y="47"/>
                  </a:lnTo>
                  <a:lnTo>
                    <a:pt x="338" y="47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3"/>
                  </a:lnTo>
                  <a:lnTo>
                    <a:pt x="336" y="43"/>
                  </a:lnTo>
                  <a:lnTo>
                    <a:pt x="336" y="40"/>
                  </a:lnTo>
                  <a:lnTo>
                    <a:pt x="334" y="40"/>
                  </a:lnTo>
                  <a:lnTo>
                    <a:pt x="334" y="40"/>
                  </a:lnTo>
                  <a:lnTo>
                    <a:pt x="334" y="38"/>
                  </a:lnTo>
                  <a:lnTo>
                    <a:pt x="334" y="36"/>
                  </a:lnTo>
                  <a:lnTo>
                    <a:pt x="334" y="36"/>
                  </a:lnTo>
                  <a:lnTo>
                    <a:pt x="331" y="36"/>
                  </a:lnTo>
                  <a:lnTo>
                    <a:pt x="331" y="36"/>
                  </a:lnTo>
                  <a:lnTo>
                    <a:pt x="331" y="36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1" y="28"/>
                  </a:lnTo>
                  <a:lnTo>
                    <a:pt x="331" y="28"/>
                  </a:lnTo>
                  <a:lnTo>
                    <a:pt x="329" y="28"/>
                  </a:lnTo>
                  <a:lnTo>
                    <a:pt x="329" y="28"/>
                  </a:lnTo>
                  <a:lnTo>
                    <a:pt x="329" y="28"/>
                  </a:lnTo>
                  <a:lnTo>
                    <a:pt x="327" y="31"/>
                  </a:lnTo>
                  <a:lnTo>
                    <a:pt x="329" y="31"/>
                  </a:lnTo>
                  <a:lnTo>
                    <a:pt x="329" y="31"/>
                  </a:lnTo>
                  <a:lnTo>
                    <a:pt x="327" y="33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7" y="28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4" y="28"/>
                  </a:lnTo>
                  <a:lnTo>
                    <a:pt x="322" y="26"/>
                  </a:lnTo>
                  <a:lnTo>
                    <a:pt x="320" y="24"/>
                  </a:lnTo>
                  <a:lnTo>
                    <a:pt x="317" y="21"/>
                  </a:lnTo>
                  <a:lnTo>
                    <a:pt x="317" y="19"/>
                  </a:lnTo>
                  <a:lnTo>
                    <a:pt x="317" y="17"/>
                  </a:lnTo>
                  <a:lnTo>
                    <a:pt x="317" y="10"/>
                  </a:lnTo>
                  <a:lnTo>
                    <a:pt x="317" y="7"/>
                  </a:lnTo>
                  <a:lnTo>
                    <a:pt x="315" y="7"/>
                  </a:lnTo>
                  <a:lnTo>
                    <a:pt x="310" y="7"/>
                  </a:lnTo>
                  <a:lnTo>
                    <a:pt x="310" y="5"/>
                  </a:lnTo>
                  <a:lnTo>
                    <a:pt x="310" y="5"/>
                  </a:lnTo>
                  <a:lnTo>
                    <a:pt x="310" y="5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10" y="2"/>
                  </a:lnTo>
                  <a:lnTo>
                    <a:pt x="308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3" y="2"/>
                  </a:lnTo>
                  <a:lnTo>
                    <a:pt x="303" y="2"/>
                  </a:lnTo>
                  <a:lnTo>
                    <a:pt x="303" y="2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6" y="5"/>
                  </a:lnTo>
                  <a:lnTo>
                    <a:pt x="296" y="5"/>
                  </a:lnTo>
                  <a:lnTo>
                    <a:pt x="296" y="7"/>
                  </a:lnTo>
                  <a:lnTo>
                    <a:pt x="296" y="7"/>
                  </a:lnTo>
                  <a:lnTo>
                    <a:pt x="294" y="12"/>
                  </a:lnTo>
                  <a:lnTo>
                    <a:pt x="294" y="14"/>
                  </a:lnTo>
                  <a:lnTo>
                    <a:pt x="294" y="14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1" y="19"/>
                  </a:lnTo>
                  <a:lnTo>
                    <a:pt x="291" y="19"/>
                  </a:lnTo>
                  <a:lnTo>
                    <a:pt x="291" y="21"/>
                  </a:lnTo>
                  <a:lnTo>
                    <a:pt x="291" y="21"/>
                  </a:lnTo>
                  <a:lnTo>
                    <a:pt x="291" y="21"/>
                  </a:lnTo>
                  <a:lnTo>
                    <a:pt x="294" y="24"/>
                  </a:lnTo>
                  <a:lnTo>
                    <a:pt x="294" y="24"/>
                  </a:lnTo>
                  <a:lnTo>
                    <a:pt x="291" y="24"/>
                  </a:lnTo>
                  <a:lnTo>
                    <a:pt x="291" y="24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291" y="28"/>
                  </a:lnTo>
                  <a:lnTo>
                    <a:pt x="291" y="28"/>
                  </a:lnTo>
                  <a:lnTo>
                    <a:pt x="291" y="28"/>
                  </a:lnTo>
                  <a:lnTo>
                    <a:pt x="291" y="31"/>
                  </a:lnTo>
                  <a:lnTo>
                    <a:pt x="289" y="33"/>
                  </a:lnTo>
                  <a:lnTo>
                    <a:pt x="289" y="36"/>
                  </a:lnTo>
                  <a:lnTo>
                    <a:pt x="289" y="38"/>
                  </a:lnTo>
                  <a:lnTo>
                    <a:pt x="289" y="40"/>
                  </a:lnTo>
                  <a:lnTo>
                    <a:pt x="286" y="40"/>
                  </a:lnTo>
                  <a:lnTo>
                    <a:pt x="284" y="40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82" y="43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5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70" y="43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43"/>
                  </a:lnTo>
                  <a:lnTo>
                    <a:pt x="268" y="43"/>
                  </a:lnTo>
                  <a:lnTo>
                    <a:pt x="268" y="43"/>
                  </a:lnTo>
                  <a:lnTo>
                    <a:pt x="265" y="45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263" y="47"/>
                  </a:lnTo>
                  <a:lnTo>
                    <a:pt x="263" y="47"/>
                  </a:lnTo>
                  <a:lnTo>
                    <a:pt x="265" y="47"/>
                  </a:lnTo>
                  <a:lnTo>
                    <a:pt x="265" y="47"/>
                  </a:lnTo>
                  <a:lnTo>
                    <a:pt x="263" y="47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0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0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7"/>
                  </a:lnTo>
                  <a:lnTo>
                    <a:pt x="263" y="57"/>
                  </a:lnTo>
                  <a:lnTo>
                    <a:pt x="260" y="57"/>
                  </a:lnTo>
                  <a:lnTo>
                    <a:pt x="258" y="59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56" y="62"/>
                  </a:lnTo>
                  <a:lnTo>
                    <a:pt x="256" y="59"/>
                  </a:lnTo>
                  <a:lnTo>
                    <a:pt x="256" y="62"/>
                  </a:lnTo>
                  <a:lnTo>
                    <a:pt x="253" y="62"/>
                  </a:lnTo>
                  <a:lnTo>
                    <a:pt x="253" y="64"/>
                  </a:lnTo>
                  <a:lnTo>
                    <a:pt x="251" y="64"/>
                  </a:lnTo>
                  <a:lnTo>
                    <a:pt x="251" y="64"/>
                  </a:lnTo>
                  <a:lnTo>
                    <a:pt x="249" y="64"/>
                  </a:lnTo>
                  <a:lnTo>
                    <a:pt x="249" y="66"/>
                  </a:lnTo>
                  <a:lnTo>
                    <a:pt x="249" y="69"/>
                  </a:lnTo>
                  <a:lnTo>
                    <a:pt x="246" y="69"/>
                  </a:lnTo>
                  <a:lnTo>
                    <a:pt x="246" y="69"/>
                  </a:lnTo>
                  <a:lnTo>
                    <a:pt x="241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4" y="69"/>
                  </a:lnTo>
                  <a:lnTo>
                    <a:pt x="232" y="69"/>
                  </a:lnTo>
                  <a:lnTo>
                    <a:pt x="230" y="69"/>
                  </a:lnTo>
                  <a:lnTo>
                    <a:pt x="230" y="69"/>
                  </a:lnTo>
                  <a:lnTo>
                    <a:pt x="230" y="71"/>
                  </a:lnTo>
                  <a:lnTo>
                    <a:pt x="230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5" y="71"/>
                  </a:lnTo>
                  <a:lnTo>
                    <a:pt x="225" y="71"/>
                  </a:lnTo>
                  <a:lnTo>
                    <a:pt x="223" y="71"/>
                  </a:lnTo>
                  <a:lnTo>
                    <a:pt x="220" y="71"/>
                  </a:lnTo>
                  <a:lnTo>
                    <a:pt x="220" y="69"/>
                  </a:lnTo>
                  <a:lnTo>
                    <a:pt x="218" y="69"/>
                  </a:lnTo>
                  <a:lnTo>
                    <a:pt x="213" y="69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4" y="83"/>
                  </a:lnTo>
                  <a:lnTo>
                    <a:pt x="204" y="83"/>
                  </a:lnTo>
                  <a:lnTo>
                    <a:pt x="206" y="88"/>
                  </a:lnTo>
                  <a:lnTo>
                    <a:pt x="208" y="90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11" y="95"/>
                  </a:lnTo>
                  <a:lnTo>
                    <a:pt x="213" y="95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213" y="99"/>
                  </a:lnTo>
                  <a:lnTo>
                    <a:pt x="215" y="99"/>
                  </a:lnTo>
                  <a:lnTo>
                    <a:pt x="213" y="102"/>
                  </a:lnTo>
                  <a:lnTo>
                    <a:pt x="208" y="114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1" y="114"/>
                  </a:lnTo>
                  <a:lnTo>
                    <a:pt x="201" y="111"/>
                  </a:lnTo>
                  <a:lnTo>
                    <a:pt x="201" y="111"/>
                  </a:lnTo>
                  <a:lnTo>
                    <a:pt x="201" y="111"/>
                  </a:lnTo>
                  <a:lnTo>
                    <a:pt x="199" y="111"/>
                  </a:lnTo>
                  <a:lnTo>
                    <a:pt x="199" y="111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7" y="109"/>
                  </a:lnTo>
                  <a:lnTo>
                    <a:pt x="194" y="109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11"/>
                  </a:lnTo>
                  <a:lnTo>
                    <a:pt x="192" y="111"/>
                  </a:lnTo>
                  <a:lnTo>
                    <a:pt x="189" y="111"/>
                  </a:lnTo>
                  <a:lnTo>
                    <a:pt x="189" y="109"/>
                  </a:lnTo>
                  <a:lnTo>
                    <a:pt x="187" y="111"/>
                  </a:lnTo>
                  <a:lnTo>
                    <a:pt x="182" y="111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78" y="109"/>
                  </a:lnTo>
                  <a:lnTo>
                    <a:pt x="175" y="109"/>
                  </a:lnTo>
                  <a:lnTo>
                    <a:pt x="175" y="109"/>
                  </a:lnTo>
                  <a:lnTo>
                    <a:pt x="175" y="107"/>
                  </a:lnTo>
                  <a:lnTo>
                    <a:pt x="175" y="107"/>
                  </a:lnTo>
                  <a:lnTo>
                    <a:pt x="173" y="107"/>
                  </a:lnTo>
                  <a:lnTo>
                    <a:pt x="173" y="107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8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6" y="107"/>
                  </a:lnTo>
                  <a:lnTo>
                    <a:pt x="163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7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59" y="102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6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4" y="99"/>
                  </a:lnTo>
                  <a:lnTo>
                    <a:pt x="156" y="99"/>
                  </a:lnTo>
                  <a:lnTo>
                    <a:pt x="156" y="99"/>
                  </a:lnTo>
                  <a:lnTo>
                    <a:pt x="152" y="99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9" y="97"/>
                  </a:lnTo>
                  <a:lnTo>
                    <a:pt x="149" y="95"/>
                  </a:lnTo>
                  <a:lnTo>
                    <a:pt x="149" y="95"/>
                  </a:lnTo>
                  <a:lnTo>
                    <a:pt x="149" y="95"/>
                  </a:lnTo>
                  <a:lnTo>
                    <a:pt x="149" y="92"/>
                  </a:lnTo>
                  <a:lnTo>
                    <a:pt x="152" y="92"/>
                  </a:lnTo>
                  <a:lnTo>
                    <a:pt x="149" y="92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88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5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0" y="85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37" y="90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5" y="92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3" y="9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3" y="92"/>
                  </a:lnTo>
                  <a:lnTo>
                    <a:pt x="130" y="95"/>
                  </a:lnTo>
                  <a:lnTo>
                    <a:pt x="130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26" y="97"/>
                  </a:lnTo>
                  <a:lnTo>
                    <a:pt x="123" y="97"/>
                  </a:lnTo>
                  <a:lnTo>
                    <a:pt x="123" y="99"/>
                  </a:lnTo>
                  <a:lnTo>
                    <a:pt x="126" y="99"/>
                  </a:lnTo>
                  <a:lnTo>
                    <a:pt x="126" y="102"/>
                  </a:lnTo>
                  <a:lnTo>
                    <a:pt x="126" y="102"/>
                  </a:lnTo>
                  <a:lnTo>
                    <a:pt x="123" y="104"/>
                  </a:lnTo>
                  <a:lnTo>
                    <a:pt x="123" y="107"/>
                  </a:lnTo>
                  <a:lnTo>
                    <a:pt x="121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21" y="114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6" y="121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1" y="123"/>
                  </a:lnTo>
                  <a:lnTo>
                    <a:pt x="111" y="126"/>
                  </a:lnTo>
                  <a:lnTo>
                    <a:pt x="111" y="126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02" y="137"/>
                  </a:lnTo>
                  <a:lnTo>
                    <a:pt x="102" y="137"/>
                  </a:lnTo>
                  <a:lnTo>
                    <a:pt x="100" y="137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100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7" y="144"/>
                  </a:lnTo>
                  <a:lnTo>
                    <a:pt x="95" y="144"/>
                  </a:lnTo>
                  <a:lnTo>
                    <a:pt x="95" y="144"/>
                  </a:lnTo>
                  <a:lnTo>
                    <a:pt x="95" y="147"/>
                  </a:lnTo>
                  <a:lnTo>
                    <a:pt x="92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9"/>
                  </a:lnTo>
                  <a:lnTo>
                    <a:pt x="92" y="149"/>
                  </a:lnTo>
                  <a:lnTo>
                    <a:pt x="92" y="149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90" y="147"/>
                  </a:lnTo>
                  <a:lnTo>
                    <a:pt x="88" y="147"/>
                  </a:lnTo>
                  <a:lnTo>
                    <a:pt x="88" y="149"/>
                  </a:lnTo>
                  <a:lnTo>
                    <a:pt x="85" y="149"/>
                  </a:lnTo>
                  <a:lnTo>
                    <a:pt x="85" y="149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71" y="161"/>
                  </a:lnTo>
                  <a:lnTo>
                    <a:pt x="69" y="161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4" y="163"/>
                  </a:lnTo>
                  <a:lnTo>
                    <a:pt x="64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55" y="168"/>
                  </a:lnTo>
                  <a:lnTo>
                    <a:pt x="55" y="168"/>
                  </a:lnTo>
                  <a:lnTo>
                    <a:pt x="55" y="168"/>
                  </a:lnTo>
                  <a:lnTo>
                    <a:pt x="52" y="168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5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5" y="178"/>
                  </a:lnTo>
                  <a:lnTo>
                    <a:pt x="45" y="178"/>
                  </a:lnTo>
                  <a:lnTo>
                    <a:pt x="43" y="178"/>
                  </a:lnTo>
                  <a:lnTo>
                    <a:pt x="43" y="178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3" y="180"/>
                  </a:lnTo>
                  <a:lnTo>
                    <a:pt x="31" y="182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5"/>
                  </a:lnTo>
                  <a:lnTo>
                    <a:pt x="29" y="185"/>
                  </a:lnTo>
                  <a:lnTo>
                    <a:pt x="29" y="187"/>
                  </a:lnTo>
                  <a:lnTo>
                    <a:pt x="26" y="187"/>
                  </a:lnTo>
                  <a:lnTo>
                    <a:pt x="26" y="189"/>
                  </a:lnTo>
                  <a:lnTo>
                    <a:pt x="24" y="189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19" y="192"/>
                  </a:lnTo>
                  <a:lnTo>
                    <a:pt x="19" y="192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7" y="194"/>
                  </a:lnTo>
                  <a:lnTo>
                    <a:pt x="10" y="201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2" y="206"/>
                  </a:lnTo>
                  <a:lnTo>
                    <a:pt x="12" y="206"/>
                  </a:lnTo>
                  <a:lnTo>
                    <a:pt x="14" y="208"/>
                  </a:lnTo>
                  <a:lnTo>
                    <a:pt x="17" y="208"/>
                  </a:lnTo>
                  <a:lnTo>
                    <a:pt x="14" y="208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0" y="208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7" y="213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15"/>
                  </a:lnTo>
                  <a:lnTo>
                    <a:pt x="7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7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25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2" y="227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4" y="232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7"/>
                  </a:lnTo>
                  <a:lnTo>
                    <a:pt x="24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27"/>
                  </a:lnTo>
                  <a:lnTo>
                    <a:pt x="29" y="227"/>
                  </a:lnTo>
                  <a:lnTo>
                    <a:pt x="29" y="227"/>
                  </a:lnTo>
                  <a:lnTo>
                    <a:pt x="29" y="227"/>
                  </a:lnTo>
                  <a:lnTo>
                    <a:pt x="29" y="225"/>
                  </a:lnTo>
                  <a:lnTo>
                    <a:pt x="29" y="225"/>
                  </a:lnTo>
                  <a:lnTo>
                    <a:pt x="29" y="225"/>
                  </a:lnTo>
                  <a:lnTo>
                    <a:pt x="29" y="225"/>
                  </a:lnTo>
                  <a:lnTo>
                    <a:pt x="29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3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8" y="234"/>
                  </a:lnTo>
                  <a:lnTo>
                    <a:pt x="40" y="232"/>
                  </a:lnTo>
                  <a:lnTo>
                    <a:pt x="40" y="232"/>
                  </a:lnTo>
                  <a:lnTo>
                    <a:pt x="40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7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48" y="239"/>
                  </a:lnTo>
                  <a:lnTo>
                    <a:pt x="50" y="239"/>
                  </a:lnTo>
                  <a:lnTo>
                    <a:pt x="52" y="239"/>
                  </a:lnTo>
                  <a:lnTo>
                    <a:pt x="50" y="239"/>
                  </a:lnTo>
                  <a:lnTo>
                    <a:pt x="50" y="237"/>
                  </a:lnTo>
                  <a:lnTo>
                    <a:pt x="50" y="237"/>
                  </a:lnTo>
                  <a:lnTo>
                    <a:pt x="55" y="237"/>
                  </a:lnTo>
                  <a:lnTo>
                    <a:pt x="52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9" y="241"/>
                  </a:lnTo>
                  <a:lnTo>
                    <a:pt x="64" y="239"/>
                  </a:lnTo>
                  <a:lnTo>
                    <a:pt x="66" y="237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4" y="239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59" y="246"/>
                  </a:lnTo>
                  <a:lnTo>
                    <a:pt x="59" y="249"/>
                  </a:lnTo>
                  <a:lnTo>
                    <a:pt x="59" y="249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9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4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3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6" y="256"/>
                  </a:lnTo>
                  <a:lnTo>
                    <a:pt x="64" y="256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68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7" y="272"/>
                  </a:lnTo>
                  <a:lnTo>
                    <a:pt x="57" y="272"/>
                  </a:lnTo>
                  <a:lnTo>
                    <a:pt x="55" y="272"/>
                  </a:lnTo>
                  <a:lnTo>
                    <a:pt x="55" y="275"/>
                  </a:lnTo>
                  <a:lnTo>
                    <a:pt x="55" y="275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52" y="279"/>
                  </a:lnTo>
                  <a:lnTo>
                    <a:pt x="52" y="279"/>
                  </a:lnTo>
                  <a:lnTo>
                    <a:pt x="52" y="282"/>
                  </a:lnTo>
                  <a:lnTo>
                    <a:pt x="50" y="282"/>
                  </a:lnTo>
                  <a:lnTo>
                    <a:pt x="50" y="284"/>
                  </a:lnTo>
                  <a:lnTo>
                    <a:pt x="50" y="286"/>
                  </a:lnTo>
                  <a:lnTo>
                    <a:pt x="50" y="289"/>
                  </a:lnTo>
                  <a:lnTo>
                    <a:pt x="50" y="289"/>
                  </a:lnTo>
                  <a:lnTo>
                    <a:pt x="50" y="291"/>
                  </a:lnTo>
                  <a:lnTo>
                    <a:pt x="50" y="291"/>
                  </a:lnTo>
                  <a:lnTo>
                    <a:pt x="50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55" y="294"/>
                  </a:lnTo>
                  <a:lnTo>
                    <a:pt x="55" y="291"/>
                  </a:lnTo>
                  <a:lnTo>
                    <a:pt x="55" y="291"/>
                  </a:lnTo>
                  <a:lnTo>
                    <a:pt x="55" y="291"/>
                  </a:lnTo>
                  <a:lnTo>
                    <a:pt x="55" y="291"/>
                  </a:lnTo>
                  <a:lnTo>
                    <a:pt x="55" y="291"/>
                  </a:lnTo>
                  <a:lnTo>
                    <a:pt x="55" y="294"/>
                  </a:lnTo>
                  <a:lnTo>
                    <a:pt x="55" y="294"/>
                  </a:lnTo>
                  <a:lnTo>
                    <a:pt x="57" y="294"/>
                  </a:lnTo>
                  <a:lnTo>
                    <a:pt x="55" y="294"/>
                  </a:lnTo>
                  <a:lnTo>
                    <a:pt x="55" y="296"/>
                  </a:lnTo>
                  <a:lnTo>
                    <a:pt x="55" y="296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7" y="296"/>
                  </a:lnTo>
                  <a:lnTo>
                    <a:pt x="57" y="294"/>
                  </a:lnTo>
                  <a:lnTo>
                    <a:pt x="57" y="294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59" y="296"/>
                  </a:lnTo>
                  <a:lnTo>
                    <a:pt x="62" y="294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4" y="291"/>
                  </a:lnTo>
                  <a:lnTo>
                    <a:pt x="66" y="291"/>
                  </a:lnTo>
                  <a:lnTo>
                    <a:pt x="66" y="291"/>
                  </a:lnTo>
                  <a:lnTo>
                    <a:pt x="66" y="291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9" y="296"/>
                  </a:lnTo>
                  <a:lnTo>
                    <a:pt x="69" y="296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8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71" y="301"/>
                  </a:lnTo>
                  <a:lnTo>
                    <a:pt x="71" y="301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1" y="298"/>
                  </a:lnTo>
                  <a:lnTo>
                    <a:pt x="71" y="301"/>
                  </a:lnTo>
                  <a:lnTo>
                    <a:pt x="69" y="301"/>
                  </a:lnTo>
                  <a:lnTo>
                    <a:pt x="69" y="301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66" y="296"/>
                  </a:lnTo>
                  <a:lnTo>
                    <a:pt x="66" y="296"/>
                  </a:lnTo>
                  <a:lnTo>
                    <a:pt x="66" y="298"/>
                  </a:lnTo>
                  <a:lnTo>
                    <a:pt x="66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64" y="298"/>
                  </a:lnTo>
                  <a:lnTo>
                    <a:pt x="62" y="298"/>
                  </a:lnTo>
                  <a:lnTo>
                    <a:pt x="59" y="298"/>
                  </a:lnTo>
                  <a:lnTo>
                    <a:pt x="59" y="298"/>
                  </a:lnTo>
                  <a:lnTo>
                    <a:pt x="59" y="298"/>
                  </a:lnTo>
                  <a:lnTo>
                    <a:pt x="59" y="298"/>
                  </a:lnTo>
                  <a:lnTo>
                    <a:pt x="57" y="301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55" y="298"/>
                  </a:lnTo>
                  <a:lnTo>
                    <a:pt x="55" y="301"/>
                  </a:lnTo>
                  <a:lnTo>
                    <a:pt x="55" y="30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48" y="298"/>
                  </a:lnTo>
                  <a:lnTo>
                    <a:pt x="48" y="301"/>
                  </a:lnTo>
                  <a:lnTo>
                    <a:pt x="48" y="301"/>
                  </a:lnTo>
                  <a:lnTo>
                    <a:pt x="50" y="301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5"/>
                  </a:lnTo>
                  <a:lnTo>
                    <a:pt x="50" y="305"/>
                  </a:lnTo>
                  <a:lnTo>
                    <a:pt x="48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3" y="305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08"/>
                  </a:lnTo>
                  <a:lnTo>
                    <a:pt x="43" y="310"/>
                  </a:lnTo>
                  <a:lnTo>
                    <a:pt x="43" y="310"/>
                  </a:lnTo>
                  <a:lnTo>
                    <a:pt x="43" y="312"/>
                  </a:lnTo>
                  <a:lnTo>
                    <a:pt x="40" y="312"/>
                  </a:lnTo>
                  <a:lnTo>
                    <a:pt x="40" y="315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2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8" y="317"/>
                  </a:lnTo>
                  <a:lnTo>
                    <a:pt x="36" y="320"/>
                  </a:lnTo>
                  <a:lnTo>
                    <a:pt x="36" y="320"/>
                  </a:lnTo>
                  <a:lnTo>
                    <a:pt x="36" y="324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8" y="329"/>
                  </a:lnTo>
                  <a:lnTo>
                    <a:pt x="40" y="329"/>
                  </a:lnTo>
                  <a:lnTo>
                    <a:pt x="43" y="329"/>
                  </a:lnTo>
                  <a:lnTo>
                    <a:pt x="38" y="331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6" y="329"/>
                  </a:lnTo>
                  <a:lnTo>
                    <a:pt x="36" y="329"/>
                  </a:lnTo>
                  <a:lnTo>
                    <a:pt x="33" y="329"/>
                  </a:lnTo>
                  <a:lnTo>
                    <a:pt x="33" y="331"/>
                  </a:lnTo>
                  <a:lnTo>
                    <a:pt x="33" y="331"/>
                  </a:lnTo>
                  <a:lnTo>
                    <a:pt x="31" y="331"/>
                  </a:lnTo>
                  <a:lnTo>
                    <a:pt x="31" y="331"/>
                  </a:lnTo>
                  <a:lnTo>
                    <a:pt x="31" y="334"/>
                  </a:lnTo>
                  <a:lnTo>
                    <a:pt x="29" y="334"/>
                  </a:lnTo>
                  <a:lnTo>
                    <a:pt x="26" y="334"/>
                  </a:lnTo>
                  <a:lnTo>
                    <a:pt x="24" y="334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31" y="336"/>
                  </a:lnTo>
                  <a:lnTo>
                    <a:pt x="33" y="336"/>
                  </a:lnTo>
                  <a:lnTo>
                    <a:pt x="36" y="336"/>
                  </a:lnTo>
                  <a:lnTo>
                    <a:pt x="36" y="336"/>
                  </a:lnTo>
                  <a:lnTo>
                    <a:pt x="36" y="334"/>
                  </a:lnTo>
                  <a:lnTo>
                    <a:pt x="38" y="336"/>
                  </a:lnTo>
                  <a:lnTo>
                    <a:pt x="38" y="336"/>
                  </a:lnTo>
                  <a:lnTo>
                    <a:pt x="43" y="339"/>
                  </a:lnTo>
                  <a:lnTo>
                    <a:pt x="43" y="339"/>
                  </a:lnTo>
                  <a:lnTo>
                    <a:pt x="45" y="339"/>
                  </a:lnTo>
                  <a:lnTo>
                    <a:pt x="48" y="336"/>
                  </a:lnTo>
                  <a:lnTo>
                    <a:pt x="50" y="336"/>
                  </a:lnTo>
                  <a:lnTo>
                    <a:pt x="50" y="336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5" y="339"/>
                  </a:lnTo>
                  <a:lnTo>
                    <a:pt x="57" y="339"/>
                  </a:lnTo>
                  <a:lnTo>
                    <a:pt x="57" y="339"/>
                  </a:lnTo>
                  <a:lnTo>
                    <a:pt x="55" y="341"/>
                  </a:lnTo>
                  <a:lnTo>
                    <a:pt x="55" y="343"/>
                  </a:lnTo>
                  <a:lnTo>
                    <a:pt x="55" y="343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50" y="341"/>
                  </a:lnTo>
                  <a:lnTo>
                    <a:pt x="48" y="341"/>
                  </a:lnTo>
                  <a:lnTo>
                    <a:pt x="48" y="341"/>
                  </a:lnTo>
                  <a:lnTo>
                    <a:pt x="48" y="343"/>
                  </a:lnTo>
                  <a:lnTo>
                    <a:pt x="48" y="343"/>
                  </a:lnTo>
                  <a:lnTo>
                    <a:pt x="48" y="343"/>
                  </a:lnTo>
                  <a:lnTo>
                    <a:pt x="48" y="343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2" y="343"/>
                  </a:lnTo>
                  <a:lnTo>
                    <a:pt x="52" y="346"/>
                  </a:lnTo>
                  <a:lnTo>
                    <a:pt x="52" y="346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50" y="346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45" y="346"/>
                  </a:lnTo>
                  <a:lnTo>
                    <a:pt x="45" y="346"/>
                  </a:lnTo>
                  <a:lnTo>
                    <a:pt x="45" y="346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3" y="348"/>
                  </a:lnTo>
                  <a:lnTo>
                    <a:pt x="43" y="348"/>
                  </a:lnTo>
                  <a:lnTo>
                    <a:pt x="43" y="350"/>
                  </a:lnTo>
                  <a:lnTo>
                    <a:pt x="43" y="350"/>
                  </a:lnTo>
                  <a:lnTo>
                    <a:pt x="45" y="350"/>
                  </a:lnTo>
                  <a:lnTo>
                    <a:pt x="45" y="350"/>
                  </a:lnTo>
                  <a:lnTo>
                    <a:pt x="48" y="353"/>
                  </a:lnTo>
                  <a:lnTo>
                    <a:pt x="48" y="353"/>
                  </a:lnTo>
                  <a:lnTo>
                    <a:pt x="50" y="353"/>
                  </a:lnTo>
                  <a:lnTo>
                    <a:pt x="52" y="353"/>
                  </a:lnTo>
                  <a:lnTo>
                    <a:pt x="52" y="353"/>
                  </a:lnTo>
                  <a:lnTo>
                    <a:pt x="52" y="350"/>
                  </a:lnTo>
                  <a:lnTo>
                    <a:pt x="55" y="350"/>
                  </a:lnTo>
                  <a:lnTo>
                    <a:pt x="55" y="350"/>
                  </a:lnTo>
                  <a:lnTo>
                    <a:pt x="55" y="348"/>
                  </a:ln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3"/>
                  </a:lnTo>
                  <a:lnTo>
                    <a:pt x="57" y="353"/>
                  </a:lnTo>
                  <a:lnTo>
                    <a:pt x="55" y="355"/>
                  </a:lnTo>
                  <a:lnTo>
                    <a:pt x="55" y="355"/>
                  </a:lnTo>
                  <a:lnTo>
                    <a:pt x="57" y="355"/>
                  </a:lnTo>
                  <a:lnTo>
                    <a:pt x="57" y="355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2" y="355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62" y="353"/>
                  </a:lnTo>
                  <a:lnTo>
                    <a:pt x="59" y="353"/>
                  </a:lnTo>
                  <a:lnTo>
                    <a:pt x="62" y="353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6" y="355"/>
                  </a:lnTo>
                  <a:lnTo>
                    <a:pt x="66" y="353"/>
                  </a:lnTo>
                  <a:lnTo>
                    <a:pt x="64" y="353"/>
                  </a:lnTo>
                  <a:lnTo>
                    <a:pt x="64" y="350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6" y="348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66" y="350"/>
                  </a:lnTo>
                  <a:lnTo>
                    <a:pt x="69" y="350"/>
                  </a:lnTo>
                  <a:lnTo>
                    <a:pt x="69" y="350"/>
                  </a:lnTo>
                  <a:lnTo>
                    <a:pt x="66" y="353"/>
                  </a:lnTo>
                  <a:lnTo>
                    <a:pt x="66" y="353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9" y="355"/>
                  </a:lnTo>
                  <a:lnTo>
                    <a:pt x="66" y="355"/>
                  </a:lnTo>
                  <a:lnTo>
                    <a:pt x="64" y="355"/>
                  </a:lnTo>
                  <a:lnTo>
                    <a:pt x="64" y="355"/>
                  </a:lnTo>
                  <a:lnTo>
                    <a:pt x="62" y="357"/>
                  </a:lnTo>
                  <a:lnTo>
                    <a:pt x="62" y="357"/>
                  </a:lnTo>
                  <a:lnTo>
                    <a:pt x="62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2" y="360"/>
                  </a:lnTo>
                  <a:lnTo>
                    <a:pt x="62" y="360"/>
                  </a:lnTo>
                  <a:lnTo>
                    <a:pt x="59" y="360"/>
                  </a:lnTo>
                  <a:lnTo>
                    <a:pt x="59" y="365"/>
                  </a:lnTo>
                  <a:lnTo>
                    <a:pt x="59" y="365"/>
                  </a:lnTo>
                  <a:lnTo>
                    <a:pt x="62" y="365"/>
                  </a:lnTo>
                  <a:lnTo>
                    <a:pt x="62" y="365"/>
                  </a:lnTo>
                  <a:lnTo>
                    <a:pt x="62" y="362"/>
                  </a:lnTo>
                  <a:lnTo>
                    <a:pt x="62" y="362"/>
                  </a:lnTo>
                  <a:lnTo>
                    <a:pt x="64" y="362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9" y="360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69" y="357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71" y="357"/>
                  </a:lnTo>
                  <a:lnTo>
                    <a:pt x="71" y="357"/>
                  </a:lnTo>
                  <a:lnTo>
                    <a:pt x="71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1" y="357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4" y="360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7"/>
                  </a:lnTo>
                  <a:lnTo>
                    <a:pt x="74" y="355"/>
                  </a:lnTo>
                  <a:lnTo>
                    <a:pt x="76" y="355"/>
                  </a:lnTo>
                  <a:lnTo>
                    <a:pt x="76" y="355"/>
                  </a:lnTo>
                  <a:lnTo>
                    <a:pt x="76" y="355"/>
                  </a:lnTo>
                  <a:lnTo>
                    <a:pt x="76" y="355"/>
                  </a:lnTo>
                  <a:lnTo>
                    <a:pt x="76" y="355"/>
                  </a:lnTo>
                  <a:lnTo>
                    <a:pt x="76" y="353"/>
                  </a:lnTo>
                  <a:lnTo>
                    <a:pt x="76" y="353"/>
                  </a:lnTo>
                  <a:lnTo>
                    <a:pt x="76" y="350"/>
                  </a:lnTo>
                  <a:lnTo>
                    <a:pt x="76" y="348"/>
                  </a:lnTo>
                  <a:lnTo>
                    <a:pt x="76" y="350"/>
                  </a:lnTo>
                  <a:lnTo>
                    <a:pt x="76" y="350"/>
                  </a:lnTo>
                  <a:lnTo>
                    <a:pt x="78" y="350"/>
                  </a:lnTo>
                  <a:lnTo>
                    <a:pt x="78" y="350"/>
                  </a:lnTo>
                  <a:lnTo>
                    <a:pt x="78" y="350"/>
                  </a:lnTo>
                  <a:lnTo>
                    <a:pt x="81" y="350"/>
                  </a:lnTo>
                  <a:lnTo>
                    <a:pt x="81" y="348"/>
                  </a:lnTo>
                  <a:lnTo>
                    <a:pt x="81" y="348"/>
                  </a:lnTo>
                  <a:lnTo>
                    <a:pt x="81" y="348"/>
                  </a:lnTo>
                  <a:lnTo>
                    <a:pt x="81" y="348"/>
                  </a:lnTo>
                  <a:lnTo>
                    <a:pt x="81" y="348"/>
                  </a:lnTo>
                  <a:lnTo>
                    <a:pt x="78" y="348"/>
                  </a:lnTo>
                  <a:lnTo>
                    <a:pt x="78" y="348"/>
                  </a:lnTo>
                  <a:lnTo>
                    <a:pt x="81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76" y="346"/>
                  </a:lnTo>
                  <a:lnTo>
                    <a:pt x="74" y="346"/>
                  </a:lnTo>
                  <a:lnTo>
                    <a:pt x="74" y="343"/>
                  </a:lnTo>
                  <a:lnTo>
                    <a:pt x="74" y="343"/>
                  </a:lnTo>
                  <a:lnTo>
                    <a:pt x="74" y="341"/>
                  </a:lnTo>
                  <a:lnTo>
                    <a:pt x="74" y="341"/>
                  </a:lnTo>
                  <a:lnTo>
                    <a:pt x="74" y="341"/>
                  </a:lnTo>
                  <a:lnTo>
                    <a:pt x="76" y="341"/>
                  </a:lnTo>
                  <a:lnTo>
                    <a:pt x="78" y="343"/>
                  </a:lnTo>
                  <a:lnTo>
                    <a:pt x="78" y="343"/>
                  </a:lnTo>
                  <a:lnTo>
                    <a:pt x="81" y="343"/>
                  </a:lnTo>
                  <a:lnTo>
                    <a:pt x="81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5" y="343"/>
                  </a:lnTo>
                  <a:lnTo>
                    <a:pt x="83" y="346"/>
                  </a:lnTo>
                  <a:lnTo>
                    <a:pt x="83" y="346"/>
                  </a:lnTo>
                  <a:lnTo>
                    <a:pt x="85" y="346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85" y="348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0" y="353"/>
                  </a:lnTo>
                  <a:lnTo>
                    <a:pt x="92" y="355"/>
                  </a:lnTo>
                  <a:lnTo>
                    <a:pt x="92" y="355"/>
                  </a:lnTo>
                  <a:lnTo>
                    <a:pt x="92" y="355"/>
                  </a:lnTo>
                  <a:lnTo>
                    <a:pt x="92" y="355"/>
                  </a:lnTo>
                  <a:lnTo>
                    <a:pt x="95" y="355"/>
                  </a:lnTo>
                  <a:lnTo>
                    <a:pt x="92" y="355"/>
                  </a:lnTo>
                  <a:lnTo>
                    <a:pt x="92" y="353"/>
                  </a:lnTo>
                  <a:lnTo>
                    <a:pt x="92" y="353"/>
                  </a:lnTo>
                  <a:lnTo>
                    <a:pt x="92" y="353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5" y="350"/>
                  </a:lnTo>
                  <a:lnTo>
                    <a:pt x="95" y="350"/>
                  </a:lnTo>
                  <a:lnTo>
                    <a:pt x="95" y="353"/>
                  </a:lnTo>
                  <a:lnTo>
                    <a:pt x="95" y="353"/>
                  </a:lnTo>
                  <a:lnTo>
                    <a:pt x="95" y="353"/>
                  </a:lnTo>
                  <a:lnTo>
                    <a:pt x="97" y="353"/>
                  </a:lnTo>
                  <a:lnTo>
                    <a:pt x="97" y="355"/>
                  </a:lnTo>
                  <a:lnTo>
                    <a:pt x="97" y="357"/>
                  </a:lnTo>
                  <a:lnTo>
                    <a:pt x="97" y="357"/>
                  </a:lnTo>
                  <a:lnTo>
                    <a:pt x="100" y="357"/>
                  </a:lnTo>
                  <a:lnTo>
                    <a:pt x="100" y="357"/>
                  </a:lnTo>
                  <a:lnTo>
                    <a:pt x="100" y="360"/>
                  </a:lnTo>
                  <a:lnTo>
                    <a:pt x="102" y="362"/>
                  </a:lnTo>
                  <a:lnTo>
                    <a:pt x="102" y="360"/>
                  </a:lnTo>
                  <a:lnTo>
                    <a:pt x="102" y="360"/>
                  </a:lnTo>
                  <a:lnTo>
                    <a:pt x="102" y="360"/>
                  </a:lnTo>
                  <a:lnTo>
                    <a:pt x="102" y="357"/>
                  </a:lnTo>
                  <a:lnTo>
                    <a:pt x="102" y="357"/>
                  </a:lnTo>
                  <a:lnTo>
                    <a:pt x="102" y="355"/>
                  </a:lnTo>
                  <a:lnTo>
                    <a:pt x="102" y="355"/>
                  </a:lnTo>
                  <a:lnTo>
                    <a:pt x="102" y="355"/>
                  </a:lnTo>
                  <a:lnTo>
                    <a:pt x="102" y="355"/>
                  </a:lnTo>
                  <a:lnTo>
                    <a:pt x="104" y="355"/>
                  </a:lnTo>
                  <a:lnTo>
                    <a:pt x="104" y="353"/>
                  </a:lnTo>
                  <a:lnTo>
                    <a:pt x="107" y="355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14" y="350"/>
                  </a:lnTo>
                  <a:lnTo>
                    <a:pt x="114" y="350"/>
                  </a:lnTo>
                  <a:lnTo>
                    <a:pt x="116" y="350"/>
                  </a:lnTo>
                  <a:lnTo>
                    <a:pt x="116" y="350"/>
                  </a:lnTo>
                  <a:lnTo>
                    <a:pt x="116" y="353"/>
                  </a:lnTo>
                  <a:lnTo>
                    <a:pt x="119" y="353"/>
                  </a:lnTo>
                  <a:lnTo>
                    <a:pt x="126" y="357"/>
                  </a:lnTo>
                  <a:lnTo>
                    <a:pt x="126" y="357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8" y="357"/>
                  </a:lnTo>
                  <a:lnTo>
                    <a:pt x="128" y="355"/>
                  </a:lnTo>
                  <a:lnTo>
                    <a:pt x="130" y="355"/>
                  </a:lnTo>
                  <a:lnTo>
                    <a:pt x="130" y="355"/>
                  </a:lnTo>
                  <a:lnTo>
                    <a:pt x="128" y="350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3" y="346"/>
                  </a:lnTo>
                  <a:lnTo>
                    <a:pt x="135" y="346"/>
                  </a:lnTo>
                  <a:lnTo>
                    <a:pt x="140" y="339"/>
                  </a:lnTo>
                  <a:lnTo>
                    <a:pt x="140" y="336"/>
                  </a:lnTo>
                  <a:lnTo>
                    <a:pt x="142" y="336"/>
                  </a:lnTo>
                  <a:lnTo>
                    <a:pt x="142" y="334"/>
                  </a:lnTo>
                  <a:lnTo>
                    <a:pt x="145" y="331"/>
                  </a:lnTo>
                  <a:lnTo>
                    <a:pt x="145" y="331"/>
                  </a:lnTo>
                  <a:lnTo>
                    <a:pt x="145" y="329"/>
                  </a:lnTo>
                  <a:lnTo>
                    <a:pt x="145" y="329"/>
                  </a:lnTo>
                  <a:lnTo>
                    <a:pt x="149" y="327"/>
                  </a:lnTo>
                  <a:lnTo>
                    <a:pt x="152" y="324"/>
                  </a:lnTo>
                  <a:lnTo>
                    <a:pt x="154" y="324"/>
                  </a:lnTo>
                  <a:lnTo>
                    <a:pt x="159" y="322"/>
                  </a:lnTo>
                  <a:lnTo>
                    <a:pt x="161" y="322"/>
                  </a:lnTo>
                  <a:lnTo>
                    <a:pt x="166" y="322"/>
                  </a:lnTo>
                  <a:lnTo>
                    <a:pt x="171" y="324"/>
                  </a:lnTo>
                  <a:lnTo>
                    <a:pt x="173" y="324"/>
                  </a:lnTo>
                  <a:lnTo>
                    <a:pt x="175" y="322"/>
                  </a:lnTo>
                  <a:lnTo>
                    <a:pt x="187" y="322"/>
                  </a:lnTo>
                  <a:lnTo>
                    <a:pt x="187" y="322"/>
                  </a:lnTo>
                  <a:lnTo>
                    <a:pt x="187" y="324"/>
                  </a:lnTo>
                  <a:lnTo>
                    <a:pt x="187" y="324"/>
                  </a:lnTo>
                  <a:lnTo>
                    <a:pt x="189" y="324"/>
                  </a:lnTo>
                  <a:lnTo>
                    <a:pt x="192" y="324"/>
                  </a:lnTo>
                  <a:lnTo>
                    <a:pt x="197" y="324"/>
                  </a:lnTo>
                  <a:lnTo>
                    <a:pt x="201" y="324"/>
                  </a:lnTo>
                  <a:lnTo>
                    <a:pt x="204" y="322"/>
                  </a:lnTo>
                  <a:lnTo>
                    <a:pt x="208" y="320"/>
                  </a:lnTo>
                  <a:lnTo>
                    <a:pt x="211" y="317"/>
                  </a:lnTo>
                  <a:lnTo>
                    <a:pt x="213" y="315"/>
                  </a:lnTo>
                  <a:lnTo>
                    <a:pt x="213" y="312"/>
                  </a:lnTo>
                  <a:lnTo>
                    <a:pt x="213" y="312"/>
                  </a:lnTo>
                  <a:lnTo>
                    <a:pt x="213" y="310"/>
                  </a:lnTo>
                  <a:lnTo>
                    <a:pt x="213" y="308"/>
                  </a:lnTo>
                  <a:lnTo>
                    <a:pt x="213" y="305"/>
                  </a:lnTo>
                  <a:lnTo>
                    <a:pt x="213" y="305"/>
                  </a:lnTo>
                  <a:lnTo>
                    <a:pt x="215" y="303"/>
                  </a:lnTo>
                  <a:lnTo>
                    <a:pt x="218" y="303"/>
                  </a:lnTo>
                  <a:lnTo>
                    <a:pt x="218" y="303"/>
                  </a:lnTo>
                  <a:lnTo>
                    <a:pt x="218" y="301"/>
                  </a:lnTo>
                  <a:lnTo>
                    <a:pt x="218" y="301"/>
                  </a:lnTo>
                  <a:lnTo>
                    <a:pt x="218" y="298"/>
                  </a:lnTo>
                  <a:lnTo>
                    <a:pt x="218" y="298"/>
                  </a:lnTo>
                  <a:lnTo>
                    <a:pt x="218" y="298"/>
                  </a:lnTo>
                  <a:lnTo>
                    <a:pt x="218" y="296"/>
                  </a:lnTo>
                  <a:lnTo>
                    <a:pt x="215" y="296"/>
                  </a:lnTo>
                  <a:lnTo>
                    <a:pt x="215" y="296"/>
                  </a:lnTo>
                  <a:lnTo>
                    <a:pt x="213" y="294"/>
                  </a:lnTo>
                  <a:lnTo>
                    <a:pt x="213" y="294"/>
                  </a:lnTo>
                  <a:lnTo>
                    <a:pt x="211" y="296"/>
                  </a:lnTo>
                  <a:lnTo>
                    <a:pt x="211" y="296"/>
                  </a:lnTo>
                  <a:lnTo>
                    <a:pt x="204" y="286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4" y="282"/>
                  </a:lnTo>
                  <a:lnTo>
                    <a:pt x="194" y="282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192" y="277"/>
                  </a:lnTo>
                  <a:lnTo>
                    <a:pt x="189" y="275"/>
                  </a:lnTo>
                  <a:lnTo>
                    <a:pt x="189" y="275"/>
                  </a:lnTo>
                  <a:lnTo>
                    <a:pt x="189" y="275"/>
                  </a:lnTo>
                  <a:lnTo>
                    <a:pt x="189" y="272"/>
                  </a:lnTo>
                  <a:lnTo>
                    <a:pt x="187" y="270"/>
                  </a:lnTo>
                  <a:lnTo>
                    <a:pt x="187" y="270"/>
                  </a:lnTo>
                  <a:lnTo>
                    <a:pt x="185" y="270"/>
                  </a:lnTo>
                  <a:lnTo>
                    <a:pt x="182" y="270"/>
                  </a:lnTo>
                  <a:lnTo>
                    <a:pt x="182" y="270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80" y="268"/>
                  </a:lnTo>
                  <a:lnTo>
                    <a:pt x="178" y="268"/>
                  </a:lnTo>
                  <a:lnTo>
                    <a:pt x="175" y="268"/>
                  </a:lnTo>
                  <a:lnTo>
                    <a:pt x="173" y="268"/>
                  </a:lnTo>
                  <a:lnTo>
                    <a:pt x="173" y="263"/>
                  </a:lnTo>
                  <a:lnTo>
                    <a:pt x="171" y="263"/>
                  </a:lnTo>
                  <a:lnTo>
                    <a:pt x="171" y="265"/>
                  </a:lnTo>
                  <a:lnTo>
                    <a:pt x="171" y="265"/>
                  </a:lnTo>
                  <a:lnTo>
                    <a:pt x="171" y="265"/>
                  </a:lnTo>
                  <a:lnTo>
                    <a:pt x="171" y="265"/>
                  </a:lnTo>
                  <a:lnTo>
                    <a:pt x="171" y="265"/>
                  </a:lnTo>
                  <a:lnTo>
                    <a:pt x="168" y="265"/>
                  </a:lnTo>
                  <a:lnTo>
                    <a:pt x="168" y="263"/>
                  </a:lnTo>
                  <a:lnTo>
                    <a:pt x="168" y="263"/>
                  </a:lnTo>
                  <a:lnTo>
                    <a:pt x="166" y="263"/>
                  </a:lnTo>
                  <a:lnTo>
                    <a:pt x="166" y="260"/>
                  </a:lnTo>
                  <a:lnTo>
                    <a:pt x="166" y="258"/>
                  </a:lnTo>
                  <a:lnTo>
                    <a:pt x="168" y="258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6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8" y="253"/>
                  </a:lnTo>
                  <a:lnTo>
                    <a:pt x="166" y="251"/>
                  </a:lnTo>
                  <a:lnTo>
                    <a:pt x="166" y="251"/>
                  </a:lnTo>
                  <a:lnTo>
                    <a:pt x="168" y="251"/>
                  </a:lnTo>
                  <a:lnTo>
                    <a:pt x="171" y="251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6"/>
                  </a:lnTo>
                  <a:lnTo>
                    <a:pt x="175" y="256"/>
                  </a:lnTo>
                  <a:lnTo>
                    <a:pt x="175" y="256"/>
                  </a:lnTo>
                  <a:lnTo>
                    <a:pt x="175" y="256"/>
                  </a:lnTo>
                  <a:lnTo>
                    <a:pt x="175" y="253"/>
                  </a:lnTo>
                  <a:lnTo>
                    <a:pt x="175" y="246"/>
                  </a:lnTo>
                  <a:lnTo>
                    <a:pt x="173" y="241"/>
                  </a:lnTo>
                  <a:lnTo>
                    <a:pt x="175" y="239"/>
                  </a:lnTo>
                  <a:lnTo>
                    <a:pt x="178" y="237"/>
                  </a:lnTo>
                  <a:lnTo>
                    <a:pt x="178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3" y="232"/>
                  </a:lnTo>
                  <a:lnTo>
                    <a:pt x="173" y="232"/>
                  </a:lnTo>
                  <a:lnTo>
                    <a:pt x="173" y="230"/>
                  </a:lnTo>
                  <a:lnTo>
                    <a:pt x="173" y="230"/>
                  </a:lnTo>
                  <a:lnTo>
                    <a:pt x="173" y="230"/>
                  </a:lnTo>
                  <a:lnTo>
                    <a:pt x="173" y="230"/>
                  </a:lnTo>
                  <a:lnTo>
                    <a:pt x="173" y="227"/>
                  </a:lnTo>
                  <a:lnTo>
                    <a:pt x="173" y="227"/>
                  </a:lnTo>
                  <a:lnTo>
                    <a:pt x="173" y="227"/>
                  </a:lnTo>
                  <a:lnTo>
                    <a:pt x="175" y="225"/>
                  </a:lnTo>
                  <a:lnTo>
                    <a:pt x="175" y="225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78" y="223"/>
                  </a:lnTo>
                  <a:lnTo>
                    <a:pt x="180" y="220"/>
                  </a:lnTo>
                  <a:lnTo>
                    <a:pt x="180" y="223"/>
                  </a:lnTo>
                  <a:lnTo>
                    <a:pt x="182" y="223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5" y="220"/>
                  </a:lnTo>
                  <a:lnTo>
                    <a:pt x="187" y="220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7" y="218"/>
                  </a:lnTo>
                  <a:lnTo>
                    <a:pt x="192" y="218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4" y="213"/>
                  </a:lnTo>
                  <a:lnTo>
                    <a:pt x="194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08"/>
                  </a:lnTo>
                  <a:lnTo>
                    <a:pt x="197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6" y="208"/>
                  </a:lnTo>
                  <a:lnTo>
                    <a:pt x="206" y="208"/>
                  </a:lnTo>
                  <a:lnTo>
                    <a:pt x="206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11" y="208"/>
                  </a:lnTo>
                  <a:lnTo>
                    <a:pt x="211" y="208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1" y="204"/>
                  </a:lnTo>
                  <a:lnTo>
                    <a:pt x="213" y="204"/>
                  </a:lnTo>
                  <a:lnTo>
                    <a:pt x="213" y="206"/>
                  </a:lnTo>
                  <a:lnTo>
                    <a:pt x="215" y="206"/>
                  </a:lnTo>
                  <a:lnTo>
                    <a:pt x="215" y="208"/>
                  </a:lnTo>
                  <a:lnTo>
                    <a:pt x="218" y="204"/>
                  </a:lnTo>
                  <a:lnTo>
                    <a:pt x="218" y="204"/>
                  </a:lnTo>
                  <a:lnTo>
                    <a:pt x="220" y="204"/>
                  </a:lnTo>
                  <a:lnTo>
                    <a:pt x="220" y="204"/>
                  </a:lnTo>
                  <a:lnTo>
                    <a:pt x="223" y="201"/>
                  </a:lnTo>
                  <a:lnTo>
                    <a:pt x="223" y="201"/>
                  </a:lnTo>
                  <a:lnTo>
                    <a:pt x="223" y="201"/>
                  </a:lnTo>
                  <a:lnTo>
                    <a:pt x="225" y="201"/>
                  </a:lnTo>
                  <a:lnTo>
                    <a:pt x="225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30" y="197"/>
                  </a:lnTo>
                  <a:lnTo>
                    <a:pt x="230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2" y="197"/>
                  </a:lnTo>
                  <a:lnTo>
                    <a:pt x="234" y="197"/>
                  </a:lnTo>
                  <a:lnTo>
                    <a:pt x="234" y="194"/>
                  </a:lnTo>
                  <a:lnTo>
                    <a:pt x="234" y="192"/>
                  </a:lnTo>
                  <a:lnTo>
                    <a:pt x="234" y="192"/>
                  </a:lnTo>
                  <a:lnTo>
                    <a:pt x="234" y="192"/>
                  </a:lnTo>
                  <a:lnTo>
                    <a:pt x="232" y="192"/>
                  </a:lnTo>
                  <a:lnTo>
                    <a:pt x="232" y="192"/>
                  </a:lnTo>
                  <a:lnTo>
                    <a:pt x="232" y="189"/>
                  </a:lnTo>
                  <a:lnTo>
                    <a:pt x="232" y="187"/>
                  </a:lnTo>
                  <a:lnTo>
                    <a:pt x="234" y="187"/>
                  </a:lnTo>
                  <a:lnTo>
                    <a:pt x="234" y="187"/>
                  </a:lnTo>
                  <a:lnTo>
                    <a:pt x="234" y="187"/>
                  </a:lnTo>
                  <a:lnTo>
                    <a:pt x="234" y="187"/>
                  </a:lnTo>
                  <a:lnTo>
                    <a:pt x="237" y="187"/>
                  </a:lnTo>
                  <a:lnTo>
                    <a:pt x="239" y="187"/>
                  </a:lnTo>
                  <a:lnTo>
                    <a:pt x="239" y="185"/>
                  </a:lnTo>
                  <a:lnTo>
                    <a:pt x="239" y="185"/>
                  </a:lnTo>
                  <a:lnTo>
                    <a:pt x="241" y="185"/>
                  </a:lnTo>
                  <a:lnTo>
                    <a:pt x="241" y="185"/>
                  </a:lnTo>
                  <a:lnTo>
                    <a:pt x="244" y="185"/>
                  </a:lnTo>
                  <a:lnTo>
                    <a:pt x="246" y="182"/>
                  </a:lnTo>
                  <a:lnTo>
                    <a:pt x="251" y="178"/>
                  </a:lnTo>
                  <a:lnTo>
                    <a:pt x="253" y="178"/>
                  </a:lnTo>
                  <a:lnTo>
                    <a:pt x="256" y="178"/>
                  </a:lnTo>
                  <a:lnTo>
                    <a:pt x="258" y="175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3" y="166"/>
                  </a:lnTo>
                  <a:lnTo>
                    <a:pt x="263" y="166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3" y="163"/>
                  </a:lnTo>
                  <a:lnTo>
                    <a:pt x="263" y="161"/>
                  </a:lnTo>
                  <a:lnTo>
                    <a:pt x="263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8" y="161"/>
                  </a:lnTo>
                  <a:lnTo>
                    <a:pt x="270" y="159"/>
                  </a:lnTo>
                  <a:lnTo>
                    <a:pt x="270" y="159"/>
                  </a:lnTo>
                  <a:lnTo>
                    <a:pt x="272" y="156"/>
                  </a:lnTo>
                  <a:lnTo>
                    <a:pt x="275" y="156"/>
                  </a:lnTo>
                  <a:lnTo>
                    <a:pt x="277" y="154"/>
                  </a:lnTo>
                  <a:lnTo>
                    <a:pt x="277" y="156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4"/>
                  </a:lnTo>
                  <a:lnTo>
                    <a:pt x="279" y="152"/>
                  </a:lnTo>
                  <a:lnTo>
                    <a:pt x="282" y="152"/>
                  </a:lnTo>
                  <a:lnTo>
                    <a:pt x="282" y="152"/>
                  </a:lnTo>
                  <a:lnTo>
                    <a:pt x="284" y="152"/>
                  </a:lnTo>
                  <a:lnTo>
                    <a:pt x="284" y="152"/>
                  </a:lnTo>
                  <a:lnTo>
                    <a:pt x="284" y="152"/>
                  </a:lnTo>
                  <a:lnTo>
                    <a:pt x="286" y="152"/>
                  </a:lnTo>
                  <a:lnTo>
                    <a:pt x="286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89" y="152"/>
                  </a:lnTo>
                  <a:lnTo>
                    <a:pt x="291" y="149"/>
                  </a:lnTo>
                  <a:lnTo>
                    <a:pt x="289" y="149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4"/>
                  </a:lnTo>
                  <a:lnTo>
                    <a:pt x="291" y="144"/>
                  </a:lnTo>
                  <a:lnTo>
                    <a:pt x="291" y="144"/>
                  </a:lnTo>
                  <a:lnTo>
                    <a:pt x="289" y="142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5"/>
                  </a:lnTo>
                  <a:lnTo>
                    <a:pt x="289" y="135"/>
                  </a:lnTo>
                  <a:lnTo>
                    <a:pt x="289" y="133"/>
                  </a:lnTo>
                  <a:lnTo>
                    <a:pt x="289" y="130"/>
                  </a:lnTo>
                  <a:lnTo>
                    <a:pt x="291" y="121"/>
                  </a:lnTo>
                  <a:lnTo>
                    <a:pt x="291" y="118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4" y="116"/>
                  </a:lnTo>
                  <a:lnTo>
                    <a:pt x="294" y="114"/>
                  </a:lnTo>
                  <a:lnTo>
                    <a:pt x="294" y="114"/>
                  </a:lnTo>
                  <a:lnTo>
                    <a:pt x="294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91" y="114"/>
                  </a:lnTo>
                  <a:lnTo>
                    <a:pt x="291" y="111"/>
                  </a:lnTo>
                  <a:lnTo>
                    <a:pt x="289" y="111"/>
                  </a:lnTo>
                  <a:lnTo>
                    <a:pt x="289" y="111"/>
                  </a:lnTo>
                  <a:lnTo>
                    <a:pt x="286" y="109"/>
                  </a:lnTo>
                  <a:lnTo>
                    <a:pt x="286" y="109"/>
                  </a:lnTo>
                  <a:lnTo>
                    <a:pt x="286" y="107"/>
                  </a:lnTo>
                  <a:lnTo>
                    <a:pt x="286" y="107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6" y="102"/>
                  </a:lnTo>
                  <a:lnTo>
                    <a:pt x="286" y="97"/>
                  </a:lnTo>
                  <a:lnTo>
                    <a:pt x="286" y="95"/>
                  </a:lnTo>
                  <a:lnTo>
                    <a:pt x="289" y="95"/>
                  </a:lnTo>
                  <a:lnTo>
                    <a:pt x="291" y="92"/>
                  </a:lnTo>
                  <a:lnTo>
                    <a:pt x="291" y="92"/>
                  </a:lnTo>
                  <a:lnTo>
                    <a:pt x="291" y="90"/>
                  </a:lnTo>
                  <a:lnTo>
                    <a:pt x="291" y="88"/>
                  </a:lnTo>
                  <a:lnTo>
                    <a:pt x="294" y="88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296" y="88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8" y="83"/>
                  </a:lnTo>
                  <a:lnTo>
                    <a:pt x="298" y="81"/>
                  </a:lnTo>
                  <a:lnTo>
                    <a:pt x="298" y="78"/>
                  </a:lnTo>
                  <a:lnTo>
                    <a:pt x="298" y="78"/>
                  </a:lnTo>
                  <a:lnTo>
                    <a:pt x="298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3" y="78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6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3"/>
                  </a:lnTo>
                  <a:lnTo>
                    <a:pt x="303" y="71"/>
                  </a:lnTo>
                  <a:lnTo>
                    <a:pt x="303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71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8" y="66"/>
                  </a:lnTo>
                  <a:lnTo>
                    <a:pt x="308" y="66"/>
                  </a:lnTo>
                  <a:lnTo>
                    <a:pt x="308" y="66"/>
                  </a:lnTo>
                  <a:lnTo>
                    <a:pt x="308" y="64"/>
                  </a:lnTo>
                  <a:lnTo>
                    <a:pt x="310" y="64"/>
                  </a:lnTo>
                  <a:lnTo>
                    <a:pt x="310" y="64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6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5" y="64"/>
                  </a:lnTo>
                  <a:lnTo>
                    <a:pt x="315" y="64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5" y="59"/>
                  </a:lnTo>
                  <a:lnTo>
                    <a:pt x="317" y="57"/>
                  </a:lnTo>
                  <a:lnTo>
                    <a:pt x="320" y="55"/>
                  </a:lnTo>
                  <a:lnTo>
                    <a:pt x="320" y="55"/>
                  </a:lnTo>
                  <a:lnTo>
                    <a:pt x="320" y="57"/>
                  </a:lnTo>
                  <a:lnTo>
                    <a:pt x="320" y="57"/>
                  </a:lnTo>
                  <a:lnTo>
                    <a:pt x="320" y="59"/>
                  </a:lnTo>
                  <a:lnTo>
                    <a:pt x="320" y="59"/>
                  </a:lnTo>
                  <a:lnTo>
                    <a:pt x="322" y="57"/>
                  </a:lnTo>
                  <a:lnTo>
                    <a:pt x="322" y="57"/>
                  </a:lnTo>
                  <a:lnTo>
                    <a:pt x="322" y="57"/>
                  </a:lnTo>
                  <a:lnTo>
                    <a:pt x="322" y="55"/>
                  </a:lnTo>
                  <a:lnTo>
                    <a:pt x="324" y="55"/>
                  </a:lnTo>
                  <a:lnTo>
                    <a:pt x="322" y="55"/>
                  </a:lnTo>
                  <a:lnTo>
                    <a:pt x="322" y="52"/>
                  </a:lnTo>
                  <a:lnTo>
                    <a:pt x="324" y="52"/>
                  </a:lnTo>
                  <a:lnTo>
                    <a:pt x="324" y="55"/>
                  </a:lnTo>
                  <a:lnTo>
                    <a:pt x="324" y="55"/>
                  </a:lnTo>
                  <a:lnTo>
                    <a:pt x="324" y="55"/>
                  </a:lnTo>
                  <a:lnTo>
                    <a:pt x="324" y="52"/>
                  </a:lnTo>
                  <a:lnTo>
                    <a:pt x="324" y="52"/>
                  </a:lnTo>
                  <a:lnTo>
                    <a:pt x="324" y="52"/>
                  </a:lnTo>
                  <a:lnTo>
                    <a:pt x="324" y="52"/>
                  </a:lnTo>
                  <a:lnTo>
                    <a:pt x="324" y="52"/>
                  </a:lnTo>
                  <a:lnTo>
                    <a:pt x="324" y="50"/>
                  </a:lnTo>
                  <a:lnTo>
                    <a:pt x="324" y="50"/>
                  </a:lnTo>
                  <a:lnTo>
                    <a:pt x="324" y="50"/>
                  </a:lnTo>
                  <a:lnTo>
                    <a:pt x="324" y="50"/>
                  </a:lnTo>
                  <a:lnTo>
                    <a:pt x="324" y="47"/>
                  </a:lnTo>
                  <a:lnTo>
                    <a:pt x="327" y="47"/>
                  </a:lnTo>
                  <a:lnTo>
                    <a:pt x="327" y="50"/>
                  </a:lnTo>
                  <a:lnTo>
                    <a:pt x="327" y="50"/>
                  </a:lnTo>
                  <a:lnTo>
                    <a:pt x="327" y="50"/>
                  </a:lnTo>
                  <a:lnTo>
                    <a:pt x="329" y="47"/>
                  </a:lnTo>
                  <a:lnTo>
                    <a:pt x="329" y="47"/>
                  </a:lnTo>
                  <a:lnTo>
                    <a:pt x="329" y="47"/>
                  </a:lnTo>
                  <a:lnTo>
                    <a:pt x="331" y="47"/>
                  </a:lnTo>
                  <a:lnTo>
                    <a:pt x="331" y="47"/>
                  </a:lnTo>
                  <a:lnTo>
                    <a:pt x="331" y="50"/>
                  </a:lnTo>
                  <a:lnTo>
                    <a:pt x="334" y="50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6" y="50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41" y="50"/>
                  </a:lnTo>
                  <a:lnTo>
                    <a:pt x="341" y="50"/>
                  </a:lnTo>
                  <a:lnTo>
                    <a:pt x="338" y="50"/>
                  </a:lnTo>
                  <a:close/>
                  <a:moveTo>
                    <a:pt x="59" y="360"/>
                  </a:move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0"/>
                  </a:lnTo>
                  <a:lnTo>
                    <a:pt x="57" y="362"/>
                  </a:lnTo>
                  <a:lnTo>
                    <a:pt x="57" y="360"/>
                  </a:lnTo>
                  <a:lnTo>
                    <a:pt x="55" y="362"/>
                  </a:lnTo>
                  <a:lnTo>
                    <a:pt x="55" y="362"/>
                  </a:lnTo>
                  <a:lnTo>
                    <a:pt x="55" y="365"/>
                  </a:lnTo>
                  <a:lnTo>
                    <a:pt x="55" y="365"/>
                  </a:lnTo>
                  <a:lnTo>
                    <a:pt x="55" y="362"/>
                  </a:lnTo>
                  <a:lnTo>
                    <a:pt x="57" y="362"/>
                  </a:lnTo>
                  <a:lnTo>
                    <a:pt x="57" y="362"/>
                  </a:lnTo>
                  <a:lnTo>
                    <a:pt x="59" y="360"/>
                  </a:lnTo>
                  <a:lnTo>
                    <a:pt x="59" y="360"/>
                  </a:lnTo>
                  <a:lnTo>
                    <a:pt x="59" y="3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56EE6C26-188A-4CBD-99EF-2E193C3B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81" y="3879035"/>
              <a:ext cx="496813" cy="282227"/>
            </a:xfrm>
            <a:custGeom>
              <a:avLst/>
              <a:gdLst>
                <a:gd name="T0" fmla="*/ 414 w 426"/>
                <a:gd name="T1" fmla="*/ 197 h 242"/>
                <a:gd name="T2" fmla="*/ 419 w 426"/>
                <a:gd name="T3" fmla="*/ 178 h 242"/>
                <a:gd name="T4" fmla="*/ 421 w 426"/>
                <a:gd name="T5" fmla="*/ 154 h 242"/>
                <a:gd name="T6" fmla="*/ 400 w 426"/>
                <a:gd name="T7" fmla="*/ 156 h 242"/>
                <a:gd name="T8" fmla="*/ 384 w 426"/>
                <a:gd name="T9" fmla="*/ 154 h 242"/>
                <a:gd name="T10" fmla="*/ 360 w 426"/>
                <a:gd name="T11" fmla="*/ 149 h 242"/>
                <a:gd name="T12" fmla="*/ 343 w 426"/>
                <a:gd name="T13" fmla="*/ 140 h 242"/>
                <a:gd name="T14" fmla="*/ 336 w 426"/>
                <a:gd name="T15" fmla="*/ 149 h 242"/>
                <a:gd name="T16" fmla="*/ 324 w 426"/>
                <a:gd name="T17" fmla="*/ 145 h 242"/>
                <a:gd name="T18" fmla="*/ 317 w 426"/>
                <a:gd name="T19" fmla="*/ 145 h 242"/>
                <a:gd name="T20" fmla="*/ 317 w 426"/>
                <a:gd name="T21" fmla="*/ 152 h 242"/>
                <a:gd name="T22" fmla="*/ 306 w 426"/>
                <a:gd name="T23" fmla="*/ 140 h 242"/>
                <a:gd name="T24" fmla="*/ 294 w 426"/>
                <a:gd name="T25" fmla="*/ 128 h 242"/>
                <a:gd name="T26" fmla="*/ 277 w 426"/>
                <a:gd name="T27" fmla="*/ 130 h 242"/>
                <a:gd name="T28" fmla="*/ 265 w 426"/>
                <a:gd name="T29" fmla="*/ 123 h 242"/>
                <a:gd name="T30" fmla="*/ 263 w 426"/>
                <a:gd name="T31" fmla="*/ 107 h 242"/>
                <a:gd name="T32" fmla="*/ 251 w 426"/>
                <a:gd name="T33" fmla="*/ 114 h 242"/>
                <a:gd name="T34" fmla="*/ 235 w 426"/>
                <a:gd name="T35" fmla="*/ 102 h 242"/>
                <a:gd name="T36" fmla="*/ 216 w 426"/>
                <a:gd name="T37" fmla="*/ 83 h 242"/>
                <a:gd name="T38" fmla="*/ 211 w 426"/>
                <a:gd name="T39" fmla="*/ 71 h 242"/>
                <a:gd name="T40" fmla="*/ 199 w 426"/>
                <a:gd name="T41" fmla="*/ 71 h 242"/>
                <a:gd name="T42" fmla="*/ 183 w 426"/>
                <a:gd name="T43" fmla="*/ 76 h 242"/>
                <a:gd name="T44" fmla="*/ 173 w 426"/>
                <a:gd name="T45" fmla="*/ 59 h 242"/>
                <a:gd name="T46" fmla="*/ 166 w 426"/>
                <a:gd name="T47" fmla="*/ 50 h 242"/>
                <a:gd name="T48" fmla="*/ 152 w 426"/>
                <a:gd name="T49" fmla="*/ 48 h 242"/>
                <a:gd name="T50" fmla="*/ 138 w 426"/>
                <a:gd name="T51" fmla="*/ 38 h 242"/>
                <a:gd name="T52" fmla="*/ 121 w 426"/>
                <a:gd name="T53" fmla="*/ 26 h 242"/>
                <a:gd name="T54" fmla="*/ 112 w 426"/>
                <a:gd name="T55" fmla="*/ 14 h 242"/>
                <a:gd name="T56" fmla="*/ 100 w 426"/>
                <a:gd name="T57" fmla="*/ 5 h 242"/>
                <a:gd name="T58" fmla="*/ 78 w 426"/>
                <a:gd name="T59" fmla="*/ 5 h 242"/>
                <a:gd name="T60" fmla="*/ 69 w 426"/>
                <a:gd name="T61" fmla="*/ 12 h 242"/>
                <a:gd name="T62" fmla="*/ 64 w 426"/>
                <a:gd name="T63" fmla="*/ 22 h 242"/>
                <a:gd name="T64" fmla="*/ 50 w 426"/>
                <a:gd name="T65" fmla="*/ 14 h 242"/>
                <a:gd name="T66" fmla="*/ 31 w 426"/>
                <a:gd name="T67" fmla="*/ 29 h 242"/>
                <a:gd name="T68" fmla="*/ 17 w 426"/>
                <a:gd name="T69" fmla="*/ 52 h 242"/>
                <a:gd name="T70" fmla="*/ 10 w 426"/>
                <a:gd name="T71" fmla="*/ 59 h 242"/>
                <a:gd name="T72" fmla="*/ 10 w 426"/>
                <a:gd name="T73" fmla="*/ 76 h 242"/>
                <a:gd name="T74" fmla="*/ 0 w 426"/>
                <a:gd name="T75" fmla="*/ 93 h 242"/>
                <a:gd name="T76" fmla="*/ 15 w 426"/>
                <a:gd name="T77" fmla="*/ 104 h 242"/>
                <a:gd name="T78" fmla="*/ 26 w 426"/>
                <a:gd name="T79" fmla="*/ 104 h 242"/>
                <a:gd name="T80" fmla="*/ 43 w 426"/>
                <a:gd name="T81" fmla="*/ 116 h 242"/>
                <a:gd name="T82" fmla="*/ 62 w 426"/>
                <a:gd name="T83" fmla="*/ 128 h 242"/>
                <a:gd name="T84" fmla="*/ 71 w 426"/>
                <a:gd name="T85" fmla="*/ 138 h 242"/>
                <a:gd name="T86" fmla="*/ 93 w 426"/>
                <a:gd name="T87" fmla="*/ 152 h 242"/>
                <a:gd name="T88" fmla="*/ 126 w 426"/>
                <a:gd name="T89" fmla="*/ 166 h 242"/>
                <a:gd name="T90" fmla="*/ 168 w 426"/>
                <a:gd name="T91" fmla="*/ 183 h 242"/>
                <a:gd name="T92" fmla="*/ 187 w 426"/>
                <a:gd name="T93" fmla="*/ 178 h 242"/>
                <a:gd name="T94" fmla="*/ 204 w 426"/>
                <a:gd name="T95" fmla="*/ 178 h 242"/>
                <a:gd name="T96" fmla="*/ 220 w 426"/>
                <a:gd name="T97" fmla="*/ 180 h 242"/>
                <a:gd name="T98" fmla="*/ 249 w 426"/>
                <a:gd name="T99" fmla="*/ 204 h 242"/>
                <a:gd name="T100" fmla="*/ 263 w 426"/>
                <a:gd name="T101" fmla="*/ 213 h 242"/>
                <a:gd name="T102" fmla="*/ 284 w 426"/>
                <a:gd name="T103" fmla="*/ 216 h 242"/>
                <a:gd name="T104" fmla="*/ 303 w 426"/>
                <a:gd name="T105" fmla="*/ 230 h 242"/>
                <a:gd name="T106" fmla="*/ 322 w 426"/>
                <a:gd name="T107" fmla="*/ 227 h 242"/>
                <a:gd name="T108" fmla="*/ 339 w 426"/>
                <a:gd name="T109" fmla="*/ 232 h 242"/>
                <a:gd name="T110" fmla="*/ 358 w 426"/>
                <a:gd name="T111" fmla="*/ 235 h 242"/>
                <a:gd name="T112" fmla="*/ 372 w 426"/>
                <a:gd name="T113" fmla="*/ 239 h 242"/>
                <a:gd name="T114" fmla="*/ 395 w 426"/>
                <a:gd name="T115" fmla="*/ 239 h 242"/>
                <a:gd name="T116" fmla="*/ 410 w 426"/>
                <a:gd name="T117" fmla="*/ 235 h 242"/>
                <a:gd name="T118" fmla="*/ 421 w 426"/>
                <a:gd name="T119" fmla="*/ 22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242">
                  <a:moveTo>
                    <a:pt x="426" y="218"/>
                  </a:moveTo>
                  <a:lnTo>
                    <a:pt x="426" y="216"/>
                  </a:lnTo>
                  <a:lnTo>
                    <a:pt x="426" y="213"/>
                  </a:lnTo>
                  <a:lnTo>
                    <a:pt x="424" y="213"/>
                  </a:lnTo>
                  <a:lnTo>
                    <a:pt x="424" y="211"/>
                  </a:lnTo>
                  <a:lnTo>
                    <a:pt x="424" y="209"/>
                  </a:lnTo>
                  <a:lnTo>
                    <a:pt x="424" y="209"/>
                  </a:lnTo>
                  <a:lnTo>
                    <a:pt x="421" y="206"/>
                  </a:lnTo>
                  <a:lnTo>
                    <a:pt x="421" y="204"/>
                  </a:lnTo>
                  <a:lnTo>
                    <a:pt x="419" y="204"/>
                  </a:lnTo>
                  <a:lnTo>
                    <a:pt x="419" y="201"/>
                  </a:lnTo>
                  <a:lnTo>
                    <a:pt x="419" y="201"/>
                  </a:lnTo>
                  <a:lnTo>
                    <a:pt x="417" y="201"/>
                  </a:lnTo>
                  <a:lnTo>
                    <a:pt x="417" y="199"/>
                  </a:lnTo>
                  <a:lnTo>
                    <a:pt x="417" y="199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4" y="197"/>
                  </a:lnTo>
                  <a:lnTo>
                    <a:pt x="417" y="194"/>
                  </a:lnTo>
                  <a:lnTo>
                    <a:pt x="417" y="192"/>
                  </a:lnTo>
                  <a:lnTo>
                    <a:pt x="417" y="190"/>
                  </a:lnTo>
                  <a:lnTo>
                    <a:pt x="419" y="187"/>
                  </a:lnTo>
                  <a:lnTo>
                    <a:pt x="419" y="185"/>
                  </a:lnTo>
                  <a:lnTo>
                    <a:pt x="419" y="185"/>
                  </a:lnTo>
                  <a:lnTo>
                    <a:pt x="419" y="183"/>
                  </a:lnTo>
                  <a:lnTo>
                    <a:pt x="417" y="183"/>
                  </a:lnTo>
                  <a:lnTo>
                    <a:pt x="417" y="183"/>
                  </a:lnTo>
                  <a:lnTo>
                    <a:pt x="417" y="183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78"/>
                  </a:lnTo>
                  <a:lnTo>
                    <a:pt x="419" y="178"/>
                  </a:lnTo>
                  <a:lnTo>
                    <a:pt x="419" y="178"/>
                  </a:lnTo>
                  <a:lnTo>
                    <a:pt x="419" y="178"/>
                  </a:lnTo>
                  <a:lnTo>
                    <a:pt x="419" y="175"/>
                  </a:lnTo>
                  <a:lnTo>
                    <a:pt x="419" y="175"/>
                  </a:lnTo>
                  <a:lnTo>
                    <a:pt x="419" y="175"/>
                  </a:lnTo>
                  <a:lnTo>
                    <a:pt x="419" y="173"/>
                  </a:lnTo>
                  <a:lnTo>
                    <a:pt x="424" y="166"/>
                  </a:lnTo>
                  <a:lnTo>
                    <a:pt x="424" y="161"/>
                  </a:lnTo>
                  <a:lnTo>
                    <a:pt x="424" y="161"/>
                  </a:lnTo>
                  <a:lnTo>
                    <a:pt x="426" y="159"/>
                  </a:lnTo>
                  <a:lnTo>
                    <a:pt x="426" y="156"/>
                  </a:lnTo>
                  <a:lnTo>
                    <a:pt x="426" y="154"/>
                  </a:lnTo>
                  <a:lnTo>
                    <a:pt x="426" y="154"/>
                  </a:lnTo>
                  <a:lnTo>
                    <a:pt x="426" y="154"/>
                  </a:lnTo>
                  <a:lnTo>
                    <a:pt x="424" y="154"/>
                  </a:lnTo>
                  <a:lnTo>
                    <a:pt x="424" y="154"/>
                  </a:lnTo>
                  <a:lnTo>
                    <a:pt x="421" y="154"/>
                  </a:lnTo>
                  <a:lnTo>
                    <a:pt x="419" y="152"/>
                  </a:lnTo>
                  <a:lnTo>
                    <a:pt x="419" y="152"/>
                  </a:lnTo>
                  <a:lnTo>
                    <a:pt x="417" y="152"/>
                  </a:lnTo>
                  <a:lnTo>
                    <a:pt x="417" y="152"/>
                  </a:lnTo>
                  <a:lnTo>
                    <a:pt x="417" y="152"/>
                  </a:lnTo>
                  <a:lnTo>
                    <a:pt x="414" y="152"/>
                  </a:lnTo>
                  <a:lnTo>
                    <a:pt x="414" y="152"/>
                  </a:lnTo>
                  <a:lnTo>
                    <a:pt x="414" y="152"/>
                  </a:lnTo>
                  <a:lnTo>
                    <a:pt x="410" y="152"/>
                  </a:lnTo>
                  <a:lnTo>
                    <a:pt x="407" y="152"/>
                  </a:lnTo>
                  <a:lnTo>
                    <a:pt x="407" y="152"/>
                  </a:lnTo>
                  <a:lnTo>
                    <a:pt x="407" y="152"/>
                  </a:lnTo>
                  <a:lnTo>
                    <a:pt x="407" y="154"/>
                  </a:lnTo>
                  <a:lnTo>
                    <a:pt x="405" y="154"/>
                  </a:lnTo>
                  <a:lnTo>
                    <a:pt x="405" y="156"/>
                  </a:lnTo>
                  <a:lnTo>
                    <a:pt x="403" y="156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398" y="156"/>
                  </a:lnTo>
                  <a:lnTo>
                    <a:pt x="398" y="156"/>
                  </a:lnTo>
                  <a:lnTo>
                    <a:pt x="395" y="156"/>
                  </a:lnTo>
                  <a:lnTo>
                    <a:pt x="395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3" y="156"/>
                  </a:lnTo>
                  <a:lnTo>
                    <a:pt x="393" y="154"/>
                  </a:lnTo>
                  <a:lnTo>
                    <a:pt x="391" y="154"/>
                  </a:lnTo>
                  <a:lnTo>
                    <a:pt x="388" y="156"/>
                  </a:lnTo>
                  <a:lnTo>
                    <a:pt x="386" y="156"/>
                  </a:lnTo>
                  <a:lnTo>
                    <a:pt x="384" y="156"/>
                  </a:lnTo>
                  <a:lnTo>
                    <a:pt x="384" y="156"/>
                  </a:lnTo>
                  <a:lnTo>
                    <a:pt x="384" y="154"/>
                  </a:lnTo>
                  <a:lnTo>
                    <a:pt x="384" y="154"/>
                  </a:lnTo>
                  <a:lnTo>
                    <a:pt x="384" y="154"/>
                  </a:lnTo>
                  <a:lnTo>
                    <a:pt x="381" y="154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7" y="156"/>
                  </a:lnTo>
                  <a:lnTo>
                    <a:pt x="374" y="156"/>
                  </a:lnTo>
                  <a:lnTo>
                    <a:pt x="372" y="156"/>
                  </a:lnTo>
                  <a:lnTo>
                    <a:pt x="372" y="154"/>
                  </a:lnTo>
                  <a:lnTo>
                    <a:pt x="367" y="152"/>
                  </a:lnTo>
                  <a:lnTo>
                    <a:pt x="367" y="149"/>
                  </a:lnTo>
                  <a:lnTo>
                    <a:pt x="365" y="149"/>
                  </a:lnTo>
                  <a:lnTo>
                    <a:pt x="365" y="149"/>
                  </a:lnTo>
                  <a:lnTo>
                    <a:pt x="365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0" y="149"/>
                  </a:lnTo>
                  <a:lnTo>
                    <a:pt x="360" y="147"/>
                  </a:lnTo>
                  <a:lnTo>
                    <a:pt x="358" y="147"/>
                  </a:lnTo>
                  <a:lnTo>
                    <a:pt x="358" y="145"/>
                  </a:lnTo>
                  <a:lnTo>
                    <a:pt x="358" y="145"/>
                  </a:lnTo>
                  <a:lnTo>
                    <a:pt x="355" y="145"/>
                  </a:lnTo>
                  <a:lnTo>
                    <a:pt x="353" y="145"/>
                  </a:lnTo>
                  <a:lnTo>
                    <a:pt x="350" y="145"/>
                  </a:lnTo>
                  <a:lnTo>
                    <a:pt x="350" y="142"/>
                  </a:lnTo>
                  <a:lnTo>
                    <a:pt x="350" y="142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48" y="140"/>
                  </a:lnTo>
                  <a:lnTo>
                    <a:pt x="348" y="140"/>
                  </a:lnTo>
                  <a:lnTo>
                    <a:pt x="346" y="140"/>
                  </a:lnTo>
                  <a:lnTo>
                    <a:pt x="346" y="140"/>
                  </a:lnTo>
                  <a:lnTo>
                    <a:pt x="346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1" y="140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9" y="145"/>
                  </a:lnTo>
                  <a:lnTo>
                    <a:pt x="339" y="147"/>
                  </a:lnTo>
                  <a:lnTo>
                    <a:pt x="339" y="147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6" y="149"/>
                  </a:lnTo>
                  <a:lnTo>
                    <a:pt x="336" y="152"/>
                  </a:lnTo>
                  <a:lnTo>
                    <a:pt x="334" y="152"/>
                  </a:lnTo>
                  <a:lnTo>
                    <a:pt x="334" y="149"/>
                  </a:lnTo>
                  <a:lnTo>
                    <a:pt x="332" y="149"/>
                  </a:lnTo>
                  <a:lnTo>
                    <a:pt x="332" y="149"/>
                  </a:lnTo>
                  <a:lnTo>
                    <a:pt x="332" y="149"/>
                  </a:lnTo>
                  <a:lnTo>
                    <a:pt x="329" y="149"/>
                  </a:lnTo>
                  <a:lnTo>
                    <a:pt x="329" y="149"/>
                  </a:lnTo>
                  <a:lnTo>
                    <a:pt x="329" y="149"/>
                  </a:lnTo>
                  <a:lnTo>
                    <a:pt x="329" y="149"/>
                  </a:lnTo>
                  <a:lnTo>
                    <a:pt x="327" y="147"/>
                  </a:lnTo>
                  <a:lnTo>
                    <a:pt x="327" y="147"/>
                  </a:lnTo>
                  <a:lnTo>
                    <a:pt x="327" y="147"/>
                  </a:lnTo>
                  <a:lnTo>
                    <a:pt x="324" y="147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4" y="145"/>
                  </a:lnTo>
                  <a:lnTo>
                    <a:pt x="322" y="145"/>
                  </a:lnTo>
                  <a:lnTo>
                    <a:pt x="322" y="145"/>
                  </a:lnTo>
                  <a:lnTo>
                    <a:pt x="322" y="142"/>
                  </a:lnTo>
                  <a:lnTo>
                    <a:pt x="322" y="142"/>
                  </a:lnTo>
                  <a:lnTo>
                    <a:pt x="322" y="142"/>
                  </a:lnTo>
                  <a:lnTo>
                    <a:pt x="322" y="142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322" y="138"/>
                  </a:lnTo>
                  <a:lnTo>
                    <a:pt x="322" y="13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42"/>
                  </a:lnTo>
                  <a:lnTo>
                    <a:pt x="317" y="142"/>
                  </a:lnTo>
                  <a:lnTo>
                    <a:pt x="317" y="142"/>
                  </a:lnTo>
                  <a:lnTo>
                    <a:pt x="317" y="142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5"/>
                  </a:lnTo>
                  <a:lnTo>
                    <a:pt x="317" y="147"/>
                  </a:lnTo>
                  <a:lnTo>
                    <a:pt x="317" y="147"/>
                  </a:lnTo>
                  <a:lnTo>
                    <a:pt x="317" y="147"/>
                  </a:lnTo>
                  <a:lnTo>
                    <a:pt x="317" y="147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49"/>
                  </a:lnTo>
                  <a:lnTo>
                    <a:pt x="317" y="152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5" y="152"/>
                  </a:lnTo>
                  <a:lnTo>
                    <a:pt x="313" y="152"/>
                  </a:lnTo>
                  <a:lnTo>
                    <a:pt x="310" y="152"/>
                  </a:lnTo>
                  <a:lnTo>
                    <a:pt x="310" y="152"/>
                  </a:lnTo>
                  <a:lnTo>
                    <a:pt x="310" y="149"/>
                  </a:lnTo>
                  <a:lnTo>
                    <a:pt x="310" y="149"/>
                  </a:lnTo>
                  <a:lnTo>
                    <a:pt x="310" y="147"/>
                  </a:lnTo>
                  <a:lnTo>
                    <a:pt x="310" y="147"/>
                  </a:lnTo>
                  <a:lnTo>
                    <a:pt x="310" y="145"/>
                  </a:lnTo>
                  <a:lnTo>
                    <a:pt x="308" y="145"/>
                  </a:lnTo>
                  <a:lnTo>
                    <a:pt x="308" y="142"/>
                  </a:lnTo>
                  <a:lnTo>
                    <a:pt x="306" y="142"/>
                  </a:lnTo>
                  <a:lnTo>
                    <a:pt x="306" y="142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6" y="138"/>
                  </a:lnTo>
                  <a:lnTo>
                    <a:pt x="306" y="138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1" y="135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8" y="130"/>
                  </a:lnTo>
                  <a:lnTo>
                    <a:pt x="296" y="130"/>
                  </a:lnTo>
                  <a:lnTo>
                    <a:pt x="296" y="128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8"/>
                  </a:lnTo>
                  <a:lnTo>
                    <a:pt x="294" y="128"/>
                  </a:lnTo>
                  <a:lnTo>
                    <a:pt x="294" y="128"/>
                  </a:lnTo>
                  <a:lnTo>
                    <a:pt x="294" y="128"/>
                  </a:lnTo>
                  <a:lnTo>
                    <a:pt x="291" y="130"/>
                  </a:lnTo>
                  <a:lnTo>
                    <a:pt x="291" y="130"/>
                  </a:lnTo>
                  <a:lnTo>
                    <a:pt x="291" y="130"/>
                  </a:lnTo>
                  <a:lnTo>
                    <a:pt x="289" y="128"/>
                  </a:lnTo>
                  <a:lnTo>
                    <a:pt x="289" y="128"/>
                  </a:lnTo>
                  <a:lnTo>
                    <a:pt x="287" y="128"/>
                  </a:lnTo>
                  <a:lnTo>
                    <a:pt x="287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2" y="128"/>
                  </a:lnTo>
                  <a:lnTo>
                    <a:pt x="280" y="130"/>
                  </a:lnTo>
                  <a:lnTo>
                    <a:pt x="280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7" y="128"/>
                  </a:lnTo>
                  <a:lnTo>
                    <a:pt x="277" y="128"/>
                  </a:lnTo>
                  <a:lnTo>
                    <a:pt x="275" y="128"/>
                  </a:lnTo>
                  <a:lnTo>
                    <a:pt x="275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68" y="128"/>
                  </a:lnTo>
                  <a:lnTo>
                    <a:pt x="268" y="128"/>
                  </a:lnTo>
                  <a:lnTo>
                    <a:pt x="265" y="128"/>
                  </a:lnTo>
                  <a:lnTo>
                    <a:pt x="265" y="128"/>
                  </a:lnTo>
                  <a:lnTo>
                    <a:pt x="263" y="126"/>
                  </a:lnTo>
                  <a:lnTo>
                    <a:pt x="265" y="126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3" y="119"/>
                  </a:lnTo>
                  <a:lnTo>
                    <a:pt x="265" y="119"/>
                  </a:lnTo>
                  <a:lnTo>
                    <a:pt x="265" y="119"/>
                  </a:lnTo>
                  <a:lnTo>
                    <a:pt x="265" y="119"/>
                  </a:lnTo>
                  <a:lnTo>
                    <a:pt x="265" y="116"/>
                  </a:lnTo>
                  <a:lnTo>
                    <a:pt x="265" y="116"/>
                  </a:lnTo>
                  <a:lnTo>
                    <a:pt x="265" y="116"/>
                  </a:lnTo>
                  <a:lnTo>
                    <a:pt x="268" y="116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2"/>
                  </a:lnTo>
                  <a:lnTo>
                    <a:pt x="268" y="109"/>
                  </a:lnTo>
                  <a:lnTo>
                    <a:pt x="265" y="109"/>
                  </a:lnTo>
                  <a:lnTo>
                    <a:pt x="263" y="109"/>
                  </a:lnTo>
                  <a:lnTo>
                    <a:pt x="263" y="107"/>
                  </a:lnTo>
                  <a:lnTo>
                    <a:pt x="261" y="107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61" y="112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6" y="114"/>
                  </a:lnTo>
                  <a:lnTo>
                    <a:pt x="254" y="114"/>
                  </a:lnTo>
                  <a:lnTo>
                    <a:pt x="254" y="114"/>
                  </a:lnTo>
                  <a:lnTo>
                    <a:pt x="251" y="114"/>
                  </a:lnTo>
                  <a:lnTo>
                    <a:pt x="251" y="114"/>
                  </a:lnTo>
                  <a:lnTo>
                    <a:pt x="249" y="114"/>
                  </a:lnTo>
                  <a:lnTo>
                    <a:pt x="249" y="112"/>
                  </a:lnTo>
                  <a:lnTo>
                    <a:pt x="246" y="112"/>
                  </a:lnTo>
                  <a:lnTo>
                    <a:pt x="246" y="109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42" y="107"/>
                  </a:lnTo>
                  <a:lnTo>
                    <a:pt x="242" y="107"/>
                  </a:lnTo>
                  <a:lnTo>
                    <a:pt x="239" y="104"/>
                  </a:lnTo>
                  <a:lnTo>
                    <a:pt x="239" y="104"/>
                  </a:lnTo>
                  <a:lnTo>
                    <a:pt x="239" y="104"/>
                  </a:lnTo>
                  <a:lnTo>
                    <a:pt x="237" y="104"/>
                  </a:lnTo>
                  <a:lnTo>
                    <a:pt x="235" y="104"/>
                  </a:lnTo>
                  <a:lnTo>
                    <a:pt x="235" y="102"/>
                  </a:lnTo>
                  <a:lnTo>
                    <a:pt x="235" y="102"/>
                  </a:lnTo>
                  <a:lnTo>
                    <a:pt x="232" y="102"/>
                  </a:lnTo>
                  <a:lnTo>
                    <a:pt x="232" y="102"/>
                  </a:lnTo>
                  <a:lnTo>
                    <a:pt x="230" y="100"/>
                  </a:lnTo>
                  <a:lnTo>
                    <a:pt x="230" y="97"/>
                  </a:lnTo>
                  <a:lnTo>
                    <a:pt x="230" y="97"/>
                  </a:lnTo>
                  <a:lnTo>
                    <a:pt x="227" y="97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5" y="95"/>
                  </a:lnTo>
                  <a:lnTo>
                    <a:pt x="223" y="93"/>
                  </a:lnTo>
                  <a:lnTo>
                    <a:pt x="220" y="93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20" y="85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16" y="83"/>
                  </a:lnTo>
                  <a:lnTo>
                    <a:pt x="216" y="81"/>
                  </a:lnTo>
                  <a:lnTo>
                    <a:pt x="216" y="81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6" y="78"/>
                  </a:lnTo>
                  <a:lnTo>
                    <a:pt x="216" y="76"/>
                  </a:lnTo>
                  <a:lnTo>
                    <a:pt x="216" y="76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6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3" y="71"/>
                  </a:lnTo>
                  <a:lnTo>
                    <a:pt x="213" y="71"/>
                  </a:lnTo>
                  <a:lnTo>
                    <a:pt x="211" y="71"/>
                  </a:lnTo>
                  <a:lnTo>
                    <a:pt x="211" y="71"/>
                  </a:lnTo>
                  <a:lnTo>
                    <a:pt x="209" y="71"/>
                  </a:lnTo>
                  <a:lnTo>
                    <a:pt x="209" y="71"/>
                  </a:lnTo>
                  <a:lnTo>
                    <a:pt x="209" y="69"/>
                  </a:lnTo>
                  <a:lnTo>
                    <a:pt x="209" y="69"/>
                  </a:lnTo>
                  <a:lnTo>
                    <a:pt x="206" y="69"/>
                  </a:lnTo>
                  <a:lnTo>
                    <a:pt x="206" y="71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6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4" y="69"/>
                  </a:lnTo>
                  <a:lnTo>
                    <a:pt x="201" y="69"/>
                  </a:lnTo>
                  <a:lnTo>
                    <a:pt x="201" y="69"/>
                  </a:lnTo>
                  <a:lnTo>
                    <a:pt x="201" y="71"/>
                  </a:lnTo>
                  <a:lnTo>
                    <a:pt x="201" y="71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71"/>
                  </a:lnTo>
                  <a:lnTo>
                    <a:pt x="194" y="71"/>
                  </a:lnTo>
                  <a:lnTo>
                    <a:pt x="192" y="71"/>
                  </a:lnTo>
                  <a:lnTo>
                    <a:pt x="192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87" y="76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5" y="76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83" y="74"/>
                  </a:lnTo>
                  <a:lnTo>
                    <a:pt x="183" y="74"/>
                  </a:lnTo>
                  <a:lnTo>
                    <a:pt x="183" y="74"/>
                  </a:lnTo>
                  <a:lnTo>
                    <a:pt x="183" y="71"/>
                  </a:lnTo>
                  <a:lnTo>
                    <a:pt x="180" y="69"/>
                  </a:lnTo>
                  <a:lnTo>
                    <a:pt x="180" y="69"/>
                  </a:lnTo>
                  <a:lnTo>
                    <a:pt x="178" y="69"/>
                  </a:lnTo>
                  <a:lnTo>
                    <a:pt x="178" y="69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5" y="64"/>
                  </a:lnTo>
                  <a:lnTo>
                    <a:pt x="175" y="64"/>
                  </a:lnTo>
                  <a:lnTo>
                    <a:pt x="175" y="62"/>
                  </a:lnTo>
                  <a:lnTo>
                    <a:pt x="173" y="62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3" y="57"/>
                  </a:lnTo>
                  <a:lnTo>
                    <a:pt x="168" y="57"/>
                  </a:lnTo>
                  <a:lnTo>
                    <a:pt x="168" y="57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5"/>
                  </a:lnTo>
                  <a:lnTo>
                    <a:pt x="168" y="52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4" y="48"/>
                  </a:lnTo>
                  <a:lnTo>
                    <a:pt x="164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59" y="52"/>
                  </a:lnTo>
                  <a:lnTo>
                    <a:pt x="159" y="52"/>
                  </a:lnTo>
                  <a:lnTo>
                    <a:pt x="159" y="50"/>
                  </a:lnTo>
                  <a:lnTo>
                    <a:pt x="157" y="50"/>
                  </a:lnTo>
                  <a:lnTo>
                    <a:pt x="157" y="50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7" y="45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43"/>
                  </a:lnTo>
                  <a:lnTo>
                    <a:pt x="142" y="43"/>
                  </a:lnTo>
                  <a:lnTo>
                    <a:pt x="142" y="43"/>
                  </a:lnTo>
                  <a:lnTo>
                    <a:pt x="140" y="41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5" y="36"/>
                  </a:lnTo>
                  <a:lnTo>
                    <a:pt x="135" y="36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8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1" y="26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4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09" y="22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2" y="17"/>
                  </a:lnTo>
                  <a:lnTo>
                    <a:pt x="112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7" y="14"/>
                  </a:lnTo>
                  <a:lnTo>
                    <a:pt x="107" y="12"/>
                  </a:lnTo>
                  <a:lnTo>
                    <a:pt x="107" y="10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5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7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69" y="12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5" y="26"/>
                  </a:lnTo>
                  <a:lnTo>
                    <a:pt x="55" y="24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1" y="19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9" y="48"/>
                  </a:lnTo>
                  <a:lnTo>
                    <a:pt x="19" y="50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4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2" y="104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22" y="109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4" y="107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2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5" y="116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50" y="119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0" y="121"/>
                  </a:lnTo>
                  <a:lnTo>
                    <a:pt x="52" y="123"/>
                  </a:lnTo>
                  <a:lnTo>
                    <a:pt x="57" y="123"/>
                  </a:lnTo>
                  <a:lnTo>
                    <a:pt x="60" y="123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0"/>
                  </a:lnTo>
                  <a:lnTo>
                    <a:pt x="64" y="135"/>
                  </a:lnTo>
                  <a:lnTo>
                    <a:pt x="67" y="135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7" y="138"/>
                  </a:lnTo>
                  <a:lnTo>
                    <a:pt x="69" y="138"/>
                  </a:lnTo>
                  <a:lnTo>
                    <a:pt x="69" y="138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5"/>
                  </a:lnTo>
                  <a:lnTo>
                    <a:pt x="71" y="138"/>
                  </a:lnTo>
                  <a:lnTo>
                    <a:pt x="74" y="138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76" y="142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3" y="147"/>
                  </a:lnTo>
                  <a:lnTo>
                    <a:pt x="86" y="147"/>
                  </a:lnTo>
                  <a:lnTo>
                    <a:pt x="86" y="147"/>
                  </a:lnTo>
                  <a:lnTo>
                    <a:pt x="88" y="149"/>
                  </a:lnTo>
                  <a:lnTo>
                    <a:pt x="90" y="152"/>
                  </a:lnTo>
                  <a:lnTo>
                    <a:pt x="93" y="152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7" y="154"/>
                  </a:lnTo>
                  <a:lnTo>
                    <a:pt x="100" y="152"/>
                  </a:lnTo>
                  <a:lnTo>
                    <a:pt x="102" y="149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105" y="152"/>
                  </a:lnTo>
                  <a:lnTo>
                    <a:pt x="107" y="152"/>
                  </a:lnTo>
                  <a:lnTo>
                    <a:pt x="107" y="154"/>
                  </a:lnTo>
                  <a:lnTo>
                    <a:pt x="109" y="154"/>
                  </a:lnTo>
                  <a:lnTo>
                    <a:pt x="112" y="154"/>
                  </a:lnTo>
                  <a:lnTo>
                    <a:pt x="116" y="159"/>
                  </a:lnTo>
                  <a:lnTo>
                    <a:pt x="121" y="161"/>
                  </a:lnTo>
                  <a:lnTo>
                    <a:pt x="123" y="164"/>
                  </a:lnTo>
                  <a:lnTo>
                    <a:pt x="126" y="166"/>
                  </a:lnTo>
                  <a:lnTo>
                    <a:pt x="131" y="164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140" y="166"/>
                  </a:lnTo>
                  <a:lnTo>
                    <a:pt x="140" y="168"/>
                  </a:lnTo>
                  <a:lnTo>
                    <a:pt x="140" y="171"/>
                  </a:lnTo>
                  <a:lnTo>
                    <a:pt x="140" y="173"/>
                  </a:lnTo>
                  <a:lnTo>
                    <a:pt x="142" y="175"/>
                  </a:lnTo>
                  <a:lnTo>
                    <a:pt x="149" y="175"/>
                  </a:lnTo>
                  <a:lnTo>
                    <a:pt x="149" y="175"/>
                  </a:lnTo>
                  <a:lnTo>
                    <a:pt x="152" y="178"/>
                  </a:lnTo>
                  <a:lnTo>
                    <a:pt x="157" y="178"/>
                  </a:lnTo>
                  <a:lnTo>
                    <a:pt x="161" y="178"/>
                  </a:lnTo>
                  <a:lnTo>
                    <a:pt x="164" y="178"/>
                  </a:lnTo>
                  <a:lnTo>
                    <a:pt x="166" y="180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8" y="185"/>
                  </a:lnTo>
                  <a:lnTo>
                    <a:pt x="168" y="185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3" y="185"/>
                  </a:lnTo>
                  <a:lnTo>
                    <a:pt x="173" y="183"/>
                  </a:lnTo>
                  <a:lnTo>
                    <a:pt x="173" y="183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3" y="180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5" y="175"/>
                  </a:lnTo>
                  <a:lnTo>
                    <a:pt x="180" y="178"/>
                  </a:lnTo>
                  <a:lnTo>
                    <a:pt x="187" y="178"/>
                  </a:lnTo>
                  <a:lnTo>
                    <a:pt x="190" y="178"/>
                  </a:lnTo>
                  <a:lnTo>
                    <a:pt x="197" y="183"/>
                  </a:lnTo>
                  <a:lnTo>
                    <a:pt x="199" y="183"/>
                  </a:lnTo>
                  <a:lnTo>
                    <a:pt x="199" y="185"/>
                  </a:lnTo>
                  <a:lnTo>
                    <a:pt x="199" y="185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201" y="183"/>
                  </a:lnTo>
                  <a:lnTo>
                    <a:pt x="199" y="180"/>
                  </a:lnTo>
                  <a:lnTo>
                    <a:pt x="199" y="178"/>
                  </a:lnTo>
                  <a:lnTo>
                    <a:pt x="199" y="178"/>
                  </a:lnTo>
                  <a:lnTo>
                    <a:pt x="201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4" y="178"/>
                  </a:lnTo>
                  <a:lnTo>
                    <a:pt x="206" y="178"/>
                  </a:lnTo>
                  <a:lnTo>
                    <a:pt x="209" y="178"/>
                  </a:lnTo>
                  <a:lnTo>
                    <a:pt x="209" y="178"/>
                  </a:lnTo>
                  <a:lnTo>
                    <a:pt x="211" y="175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5"/>
                  </a:lnTo>
                  <a:lnTo>
                    <a:pt x="213" y="175"/>
                  </a:lnTo>
                  <a:lnTo>
                    <a:pt x="216" y="175"/>
                  </a:lnTo>
                  <a:lnTo>
                    <a:pt x="216" y="175"/>
                  </a:lnTo>
                  <a:lnTo>
                    <a:pt x="216" y="178"/>
                  </a:lnTo>
                  <a:lnTo>
                    <a:pt x="218" y="178"/>
                  </a:lnTo>
                  <a:lnTo>
                    <a:pt x="218" y="178"/>
                  </a:lnTo>
                  <a:lnTo>
                    <a:pt x="220" y="178"/>
                  </a:lnTo>
                  <a:lnTo>
                    <a:pt x="220" y="178"/>
                  </a:lnTo>
                  <a:lnTo>
                    <a:pt x="220" y="180"/>
                  </a:lnTo>
                  <a:lnTo>
                    <a:pt x="223" y="183"/>
                  </a:lnTo>
                  <a:lnTo>
                    <a:pt x="223" y="183"/>
                  </a:lnTo>
                  <a:lnTo>
                    <a:pt x="237" y="185"/>
                  </a:lnTo>
                  <a:lnTo>
                    <a:pt x="239" y="185"/>
                  </a:lnTo>
                  <a:lnTo>
                    <a:pt x="242" y="187"/>
                  </a:lnTo>
                  <a:lnTo>
                    <a:pt x="242" y="190"/>
                  </a:lnTo>
                  <a:lnTo>
                    <a:pt x="242" y="192"/>
                  </a:lnTo>
                  <a:lnTo>
                    <a:pt x="242" y="194"/>
                  </a:lnTo>
                  <a:lnTo>
                    <a:pt x="242" y="197"/>
                  </a:lnTo>
                  <a:lnTo>
                    <a:pt x="242" y="199"/>
                  </a:lnTo>
                  <a:lnTo>
                    <a:pt x="242" y="199"/>
                  </a:lnTo>
                  <a:lnTo>
                    <a:pt x="239" y="201"/>
                  </a:lnTo>
                  <a:lnTo>
                    <a:pt x="239" y="201"/>
                  </a:lnTo>
                  <a:lnTo>
                    <a:pt x="242" y="201"/>
                  </a:lnTo>
                  <a:lnTo>
                    <a:pt x="246" y="204"/>
                  </a:lnTo>
                  <a:lnTo>
                    <a:pt x="249" y="204"/>
                  </a:lnTo>
                  <a:lnTo>
                    <a:pt x="249" y="204"/>
                  </a:lnTo>
                  <a:lnTo>
                    <a:pt x="249" y="204"/>
                  </a:lnTo>
                  <a:lnTo>
                    <a:pt x="251" y="204"/>
                  </a:lnTo>
                  <a:lnTo>
                    <a:pt x="251" y="204"/>
                  </a:lnTo>
                  <a:lnTo>
                    <a:pt x="251" y="204"/>
                  </a:lnTo>
                  <a:lnTo>
                    <a:pt x="251" y="206"/>
                  </a:lnTo>
                  <a:lnTo>
                    <a:pt x="256" y="206"/>
                  </a:lnTo>
                  <a:lnTo>
                    <a:pt x="256" y="206"/>
                  </a:lnTo>
                  <a:lnTo>
                    <a:pt x="256" y="209"/>
                  </a:lnTo>
                  <a:lnTo>
                    <a:pt x="256" y="209"/>
                  </a:lnTo>
                  <a:lnTo>
                    <a:pt x="258" y="211"/>
                  </a:lnTo>
                  <a:lnTo>
                    <a:pt x="258" y="211"/>
                  </a:lnTo>
                  <a:lnTo>
                    <a:pt x="258" y="211"/>
                  </a:lnTo>
                  <a:lnTo>
                    <a:pt x="261" y="211"/>
                  </a:lnTo>
                  <a:lnTo>
                    <a:pt x="261" y="211"/>
                  </a:lnTo>
                  <a:lnTo>
                    <a:pt x="261" y="213"/>
                  </a:lnTo>
                  <a:lnTo>
                    <a:pt x="261" y="213"/>
                  </a:lnTo>
                  <a:lnTo>
                    <a:pt x="263" y="213"/>
                  </a:lnTo>
                  <a:lnTo>
                    <a:pt x="265" y="213"/>
                  </a:lnTo>
                  <a:lnTo>
                    <a:pt x="265" y="211"/>
                  </a:lnTo>
                  <a:lnTo>
                    <a:pt x="268" y="213"/>
                  </a:lnTo>
                  <a:lnTo>
                    <a:pt x="268" y="216"/>
                  </a:lnTo>
                  <a:lnTo>
                    <a:pt x="268" y="216"/>
                  </a:lnTo>
                  <a:lnTo>
                    <a:pt x="270" y="218"/>
                  </a:lnTo>
                  <a:lnTo>
                    <a:pt x="275" y="220"/>
                  </a:lnTo>
                  <a:lnTo>
                    <a:pt x="275" y="220"/>
                  </a:lnTo>
                  <a:lnTo>
                    <a:pt x="277" y="218"/>
                  </a:lnTo>
                  <a:lnTo>
                    <a:pt x="280" y="218"/>
                  </a:lnTo>
                  <a:lnTo>
                    <a:pt x="280" y="218"/>
                  </a:lnTo>
                  <a:lnTo>
                    <a:pt x="280" y="218"/>
                  </a:lnTo>
                  <a:lnTo>
                    <a:pt x="280" y="216"/>
                  </a:lnTo>
                  <a:lnTo>
                    <a:pt x="282" y="216"/>
                  </a:lnTo>
                  <a:lnTo>
                    <a:pt x="282" y="218"/>
                  </a:lnTo>
                  <a:lnTo>
                    <a:pt x="282" y="216"/>
                  </a:lnTo>
                  <a:lnTo>
                    <a:pt x="284" y="216"/>
                  </a:lnTo>
                  <a:lnTo>
                    <a:pt x="287" y="213"/>
                  </a:lnTo>
                  <a:lnTo>
                    <a:pt x="291" y="213"/>
                  </a:lnTo>
                  <a:lnTo>
                    <a:pt x="291" y="213"/>
                  </a:lnTo>
                  <a:lnTo>
                    <a:pt x="296" y="216"/>
                  </a:lnTo>
                  <a:lnTo>
                    <a:pt x="296" y="216"/>
                  </a:lnTo>
                  <a:lnTo>
                    <a:pt x="296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5"/>
                  </a:lnTo>
                  <a:lnTo>
                    <a:pt x="301" y="227"/>
                  </a:lnTo>
                  <a:lnTo>
                    <a:pt x="301" y="227"/>
                  </a:lnTo>
                  <a:lnTo>
                    <a:pt x="301" y="227"/>
                  </a:lnTo>
                  <a:lnTo>
                    <a:pt x="303" y="227"/>
                  </a:lnTo>
                  <a:lnTo>
                    <a:pt x="303" y="227"/>
                  </a:lnTo>
                  <a:lnTo>
                    <a:pt x="303" y="227"/>
                  </a:lnTo>
                  <a:lnTo>
                    <a:pt x="303" y="230"/>
                  </a:lnTo>
                  <a:lnTo>
                    <a:pt x="303" y="230"/>
                  </a:lnTo>
                  <a:lnTo>
                    <a:pt x="303" y="230"/>
                  </a:lnTo>
                  <a:lnTo>
                    <a:pt x="303" y="230"/>
                  </a:lnTo>
                  <a:lnTo>
                    <a:pt x="306" y="227"/>
                  </a:lnTo>
                  <a:lnTo>
                    <a:pt x="308" y="225"/>
                  </a:lnTo>
                  <a:lnTo>
                    <a:pt x="310" y="225"/>
                  </a:lnTo>
                  <a:lnTo>
                    <a:pt x="310" y="225"/>
                  </a:lnTo>
                  <a:lnTo>
                    <a:pt x="313" y="225"/>
                  </a:lnTo>
                  <a:lnTo>
                    <a:pt x="315" y="225"/>
                  </a:lnTo>
                  <a:lnTo>
                    <a:pt x="317" y="227"/>
                  </a:lnTo>
                  <a:lnTo>
                    <a:pt x="317" y="227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0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2" y="227"/>
                  </a:lnTo>
                  <a:lnTo>
                    <a:pt x="324" y="227"/>
                  </a:lnTo>
                  <a:lnTo>
                    <a:pt x="327" y="227"/>
                  </a:lnTo>
                  <a:lnTo>
                    <a:pt x="327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32" y="227"/>
                  </a:lnTo>
                  <a:lnTo>
                    <a:pt x="332" y="230"/>
                  </a:lnTo>
                  <a:lnTo>
                    <a:pt x="336" y="230"/>
                  </a:lnTo>
                  <a:lnTo>
                    <a:pt x="336" y="232"/>
                  </a:lnTo>
                  <a:lnTo>
                    <a:pt x="339" y="232"/>
                  </a:lnTo>
                  <a:lnTo>
                    <a:pt x="339" y="232"/>
                  </a:lnTo>
                  <a:lnTo>
                    <a:pt x="339" y="232"/>
                  </a:lnTo>
                  <a:lnTo>
                    <a:pt x="341" y="235"/>
                  </a:lnTo>
                  <a:lnTo>
                    <a:pt x="341" y="235"/>
                  </a:lnTo>
                  <a:lnTo>
                    <a:pt x="341" y="235"/>
                  </a:lnTo>
                  <a:lnTo>
                    <a:pt x="346" y="237"/>
                  </a:lnTo>
                  <a:lnTo>
                    <a:pt x="348" y="237"/>
                  </a:lnTo>
                  <a:lnTo>
                    <a:pt x="350" y="239"/>
                  </a:lnTo>
                  <a:lnTo>
                    <a:pt x="350" y="237"/>
                  </a:lnTo>
                  <a:lnTo>
                    <a:pt x="350" y="237"/>
                  </a:lnTo>
                  <a:lnTo>
                    <a:pt x="350" y="237"/>
                  </a:lnTo>
                  <a:lnTo>
                    <a:pt x="350" y="237"/>
                  </a:lnTo>
                  <a:lnTo>
                    <a:pt x="353" y="237"/>
                  </a:lnTo>
                  <a:lnTo>
                    <a:pt x="353" y="237"/>
                  </a:lnTo>
                  <a:lnTo>
                    <a:pt x="355" y="237"/>
                  </a:lnTo>
                  <a:lnTo>
                    <a:pt x="358" y="237"/>
                  </a:lnTo>
                  <a:lnTo>
                    <a:pt x="358" y="235"/>
                  </a:lnTo>
                  <a:lnTo>
                    <a:pt x="358" y="235"/>
                  </a:lnTo>
                  <a:lnTo>
                    <a:pt x="360" y="232"/>
                  </a:lnTo>
                  <a:lnTo>
                    <a:pt x="362" y="232"/>
                  </a:lnTo>
                  <a:lnTo>
                    <a:pt x="362" y="232"/>
                  </a:lnTo>
                  <a:lnTo>
                    <a:pt x="365" y="230"/>
                  </a:lnTo>
                  <a:lnTo>
                    <a:pt x="365" y="230"/>
                  </a:lnTo>
                  <a:lnTo>
                    <a:pt x="367" y="227"/>
                  </a:lnTo>
                  <a:lnTo>
                    <a:pt x="367" y="227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67" y="235"/>
                  </a:lnTo>
                  <a:lnTo>
                    <a:pt x="367" y="235"/>
                  </a:lnTo>
                  <a:lnTo>
                    <a:pt x="367" y="235"/>
                  </a:lnTo>
                  <a:lnTo>
                    <a:pt x="367" y="235"/>
                  </a:lnTo>
                  <a:lnTo>
                    <a:pt x="369" y="237"/>
                  </a:lnTo>
                  <a:lnTo>
                    <a:pt x="369" y="239"/>
                  </a:lnTo>
                  <a:lnTo>
                    <a:pt x="372" y="239"/>
                  </a:lnTo>
                  <a:lnTo>
                    <a:pt x="374" y="239"/>
                  </a:lnTo>
                  <a:lnTo>
                    <a:pt x="377" y="239"/>
                  </a:lnTo>
                  <a:lnTo>
                    <a:pt x="377" y="239"/>
                  </a:lnTo>
                  <a:lnTo>
                    <a:pt x="377" y="239"/>
                  </a:lnTo>
                  <a:lnTo>
                    <a:pt x="377" y="242"/>
                  </a:lnTo>
                  <a:lnTo>
                    <a:pt x="379" y="242"/>
                  </a:lnTo>
                  <a:lnTo>
                    <a:pt x="381" y="242"/>
                  </a:lnTo>
                  <a:lnTo>
                    <a:pt x="381" y="242"/>
                  </a:lnTo>
                  <a:lnTo>
                    <a:pt x="381" y="242"/>
                  </a:lnTo>
                  <a:lnTo>
                    <a:pt x="384" y="239"/>
                  </a:lnTo>
                  <a:lnTo>
                    <a:pt x="384" y="239"/>
                  </a:lnTo>
                  <a:lnTo>
                    <a:pt x="384" y="237"/>
                  </a:lnTo>
                  <a:lnTo>
                    <a:pt x="386" y="237"/>
                  </a:lnTo>
                  <a:lnTo>
                    <a:pt x="388" y="237"/>
                  </a:lnTo>
                  <a:lnTo>
                    <a:pt x="391" y="237"/>
                  </a:lnTo>
                  <a:lnTo>
                    <a:pt x="393" y="239"/>
                  </a:lnTo>
                  <a:lnTo>
                    <a:pt x="395" y="239"/>
                  </a:lnTo>
                  <a:lnTo>
                    <a:pt x="398" y="239"/>
                  </a:lnTo>
                  <a:lnTo>
                    <a:pt x="398" y="239"/>
                  </a:lnTo>
                  <a:lnTo>
                    <a:pt x="400" y="237"/>
                  </a:lnTo>
                  <a:lnTo>
                    <a:pt x="400" y="237"/>
                  </a:lnTo>
                  <a:lnTo>
                    <a:pt x="400" y="239"/>
                  </a:lnTo>
                  <a:lnTo>
                    <a:pt x="403" y="239"/>
                  </a:lnTo>
                  <a:lnTo>
                    <a:pt x="403" y="239"/>
                  </a:lnTo>
                  <a:lnTo>
                    <a:pt x="403" y="239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5" y="237"/>
                  </a:lnTo>
                  <a:lnTo>
                    <a:pt x="407" y="237"/>
                  </a:lnTo>
                  <a:lnTo>
                    <a:pt x="407" y="237"/>
                  </a:lnTo>
                  <a:lnTo>
                    <a:pt x="410" y="235"/>
                  </a:lnTo>
                  <a:lnTo>
                    <a:pt x="410" y="235"/>
                  </a:lnTo>
                  <a:lnTo>
                    <a:pt x="410" y="235"/>
                  </a:lnTo>
                  <a:lnTo>
                    <a:pt x="412" y="237"/>
                  </a:lnTo>
                  <a:lnTo>
                    <a:pt x="412" y="237"/>
                  </a:lnTo>
                  <a:lnTo>
                    <a:pt x="412" y="237"/>
                  </a:lnTo>
                  <a:lnTo>
                    <a:pt x="412" y="237"/>
                  </a:lnTo>
                  <a:lnTo>
                    <a:pt x="412" y="239"/>
                  </a:lnTo>
                  <a:lnTo>
                    <a:pt x="414" y="239"/>
                  </a:lnTo>
                  <a:lnTo>
                    <a:pt x="414" y="239"/>
                  </a:lnTo>
                  <a:lnTo>
                    <a:pt x="417" y="242"/>
                  </a:lnTo>
                  <a:lnTo>
                    <a:pt x="417" y="242"/>
                  </a:lnTo>
                  <a:lnTo>
                    <a:pt x="419" y="239"/>
                  </a:lnTo>
                  <a:lnTo>
                    <a:pt x="421" y="237"/>
                  </a:lnTo>
                  <a:lnTo>
                    <a:pt x="421" y="235"/>
                  </a:lnTo>
                  <a:lnTo>
                    <a:pt x="421" y="235"/>
                  </a:lnTo>
                  <a:lnTo>
                    <a:pt x="421" y="232"/>
                  </a:lnTo>
                  <a:lnTo>
                    <a:pt x="421" y="232"/>
                  </a:lnTo>
                  <a:lnTo>
                    <a:pt x="421" y="230"/>
                  </a:lnTo>
                  <a:lnTo>
                    <a:pt x="421" y="227"/>
                  </a:lnTo>
                  <a:lnTo>
                    <a:pt x="424" y="223"/>
                  </a:lnTo>
                  <a:lnTo>
                    <a:pt x="426" y="220"/>
                  </a:lnTo>
                  <a:lnTo>
                    <a:pt x="426" y="220"/>
                  </a:lnTo>
                  <a:lnTo>
                    <a:pt x="426" y="218"/>
                  </a:lnTo>
                  <a:lnTo>
                    <a:pt x="426" y="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2CE3EAE2-AEE9-4510-9634-2E4EDC4637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3269" y="4011985"/>
              <a:ext cx="551626" cy="1211710"/>
            </a:xfrm>
            <a:custGeom>
              <a:avLst/>
              <a:gdLst>
                <a:gd name="T0" fmla="*/ 298 w 473"/>
                <a:gd name="T1" fmla="*/ 892 h 1039"/>
                <a:gd name="T2" fmla="*/ 308 w 473"/>
                <a:gd name="T3" fmla="*/ 902 h 1039"/>
                <a:gd name="T4" fmla="*/ 279 w 473"/>
                <a:gd name="T5" fmla="*/ 679 h 1039"/>
                <a:gd name="T6" fmla="*/ 71 w 473"/>
                <a:gd name="T7" fmla="*/ 502 h 1039"/>
                <a:gd name="T8" fmla="*/ 116 w 473"/>
                <a:gd name="T9" fmla="*/ 707 h 1039"/>
                <a:gd name="T10" fmla="*/ 310 w 473"/>
                <a:gd name="T11" fmla="*/ 939 h 1039"/>
                <a:gd name="T12" fmla="*/ 327 w 473"/>
                <a:gd name="T13" fmla="*/ 932 h 1039"/>
                <a:gd name="T14" fmla="*/ 83 w 473"/>
                <a:gd name="T15" fmla="*/ 521 h 1039"/>
                <a:gd name="T16" fmla="*/ 322 w 473"/>
                <a:gd name="T17" fmla="*/ 887 h 1039"/>
                <a:gd name="T18" fmla="*/ 417 w 473"/>
                <a:gd name="T19" fmla="*/ 405 h 1039"/>
                <a:gd name="T20" fmla="*/ 372 w 473"/>
                <a:gd name="T21" fmla="*/ 355 h 1039"/>
                <a:gd name="T22" fmla="*/ 353 w 473"/>
                <a:gd name="T23" fmla="*/ 303 h 1039"/>
                <a:gd name="T24" fmla="*/ 301 w 473"/>
                <a:gd name="T25" fmla="*/ 263 h 1039"/>
                <a:gd name="T26" fmla="*/ 296 w 473"/>
                <a:gd name="T27" fmla="*/ 192 h 1039"/>
                <a:gd name="T28" fmla="*/ 336 w 473"/>
                <a:gd name="T29" fmla="*/ 147 h 1039"/>
                <a:gd name="T30" fmla="*/ 341 w 473"/>
                <a:gd name="T31" fmla="*/ 57 h 1039"/>
                <a:gd name="T32" fmla="*/ 282 w 473"/>
                <a:gd name="T33" fmla="*/ 0 h 1039"/>
                <a:gd name="T34" fmla="*/ 249 w 473"/>
                <a:gd name="T35" fmla="*/ 61 h 1039"/>
                <a:gd name="T36" fmla="*/ 182 w 473"/>
                <a:gd name="T37" fmla="*/ 97 h 1039"/>
                <a:gd name="T38" fmla="*/ 142 w 473"/>
                <a:gd name="T39" fmla="*/ 173 h 1039"/>
                <a:gd name="T40" fmla="*/ 107 w 473"/>
                <a:gd name="T41" fmla="*/ 263 h 1039"/>
                <a:gd name="T42" fmla="*/ 64 w 473"/>
                <a:gd name="T43" fmla="*/ 310 h 1039"/>
                <a:gd name="T44" fmla="*/ 43 w 473"/>
                <a:gd name="T45" fmla="*/ 376 h 1039"/>
                <a:gd name="T46" fmla="*/ 3 w 473"/>
                <a:gd name="T47" fmla="*/ 421 h 1039"/>
                <a:gd name="T48" fmla="*/ 33 w 473"/>
                <a:gd name="T49" fmla="*/ 473 h 1039"/>
                <a:gd name="T50" fmla="*/ 52 w 473"/>
                <a:gd name="T51" fmla="*/ 499 h 1039"/>
                <a:gd name="T52" fmla="*/ 74 w 473"/>
                <a:gd name="T53" fmla="*/ 494 h 1039"/>
                <a:gd name="T54" fmla="*/ 93 w 473"/>
                <a:gd name="T55" fmla="*/ 518 h 1039"/>
                <a:gd name="T56" fmla="*/ 93 w 473"/>
                <a:gd name="T57" fmla="*/ 549 h 1039"/>
                <a:gd name="T58" fmla="*/ 100 w 473"/>
                <a:gd name="T59" fmla="*/ 551 h 1039"/>
                <a:gd name="T60" fmla="*/ 123 w 473"/>
                <a:gd name="T61" fmla="*/ 608 h 1039"/>
                <a:gd name="T62" fmla="*/ 116 w 473"/>
                <a:gd name="T63" fmla="*/ 665 h 1039"/>
                <a:gd name="T64" fmla="*/ 133 w 473"/>
                <a:gd name="T65" fmla="*/ 679 h 1039"/>
                <a:gd name="T66" fmla="*/ 142 w 473"/>
                <a:gd name="T67" fmla="*/ 703 h 1039"/>
                <a:gd name="T68" fmla="*/ 154 w 473"/>
                <a:gd name="T69" fmla="*/ 703 h 1039"/>
                <a:gd name="T70" fmla="*/ 164 w 473"/>
                <a:gd name="T71" fmla="*/ 722 h 1039"/>
                <a:gd name="T72" fmla="*/ 213 w 473"/>
                <a:gd name="T73" fmla="*/ 667 h 1039"/>
                <a:gd name="T74" fmla="*/ 249 w 473"/>
                <a:gd name="T75" fmla="*/ 632 h 1039"/>
                <a:gd name="T76" fmla="*/ 279 w 473"/>
                <a:gd name="T77" fmla="*/ 679 h 1039"/>
                <a:gd name="T78" fmla="*/ 294 w 473"/>
                <a:gd name="T79" fmla="*/ 741 h 1039"/>
                <a:gd name="T80" fmla="*/ 308 w 473"/>
                <a:gd name="T81" fmla="*/ 781 h 1039"/>
                <a:gd name="T82" fmla="*/ 315 w 473"/>
                <a:gd name="T83" fmla="*/ 835 h 1039"/>
                <a:gd name="T84" fmla="*/ 324 w 473"/>
                <a:gd name="T85" fmla="*/ 838 h 1039"/>
                <a:gd name="T86" fmla="*/ 343 w 473"/>
                <a:gd name="T87" fmla="*/ 883 h 1039"/>
                <a:gd name="T88" fmla="*/ 341 w 473"/>
                <a:gd name="T89" fmla="*/ 918 h 1039"/>
                <a:gd name="T90" fmla="*/ 353 w 473"/>
                <a:gd name="T91" fmla="*/ 937 h 1039"/>
                <a:gd name="T92" fmla="*/ 339 w 473"/>
                <a:gd name="T93" fmla="*/ 980 h 1039"/>
                <a:gd name="T94" fmla="*/ 348 w 473"/>
                <a:gd name="T95" fmla="*/ 1001 h 1039"/>
                <a:gd name="T96" fmla="*/ 386 w 473"/>
                <a:gd name="T97" fmla="*/ 942 h 1039"/>
                <a:gd name="T98" fmla="*/ 369 w 473"/>
                <a:gd name="T99" fmla="*/ 878 h 1039"/>
                <a:gd name="T100" fmla="*/ 341 w 473"/>
                <a:gd name="T101" fmla="*/ 800 h 1039"/>
                <a:gd name="T102" fmla="*/ 327 w 473"/>
                <a:gd name="T103" fmla="*/ 741 h 1039"/>
                <a:gd name="T104" fmla="*/ 339 w 473"/>
                <a:gd name="T105" fmla="*/ 681 h 1039"/>
                <a:gd name="T106" fmla="*/ 303 w 473"/>
                <a:gd name="T107" fmla="*/ 625 h 1039"/>
                <a:gd name="T108" fmla="*/ 275 w 473"/>
                <a:gd name="T109" fmla="*/ 568 h 1039"/>
                <a:gd name="T110" fmla="*/ 305 w 473"/>
                <a:gd name="T111" fmla="*/ 509 h 1039"/>
                <a:gd name="T112" fmla="*/ 374 w 473"/>
                <a:gd name="T113" fmla="*/ 485 h 1039"/>
                <a:gd name="T114" fmla="*/ 426 w 473"/>
                <a:gd name="T115" fmla="*/ 445 h 1039"/>
                <a:gd name="T116" fmla="*/ 334 w 473"/>
                <a:gd name="T117" fmla="*/ 973 h 1039"/>
                <a:gd name="T118" fmla="*/ 320 w 473"/>
                <a:gd name="T119" fmla="*/ 923 h 1039"/>
                <a:gd name="T120" fmla="*/ 320 w 473"/>
                <a:gd name="T121" fmla="*/ 1025 h 1039"/>
                <a:gd name="T122" fmla="*/ 320 w 473"/>
                <a:gd name="T123" fmla="*/ 932 h 1039"/>
                <a:gd name="T124" fmla="*/ 317 w 473"/>
                <a:gd name="T125" fmla="*/ 961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3" h="1039">
                  <a:moveTo>
                    <a:pt x="298" y="878"/>
                  </a:moveTo>
                  <a:lnTo>
                    <a:pt x="298" y="878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80"/>
                  </a:lnTo>
                  <a:lnTo>
                    <a:pt x="298" y="878"/>
                  </a:lnTo>
                  <a:close/>
                  <a:moveTo>
                    <a:pt x="289" y="734"/>
                  </a:moveTo>
                  <a:lnTo>
                    <a:pt x="289" y="731"/>
                  </a:lnTo>
                  <a:lnTo>
                    <a:pt x="289" y="731"/>
                  </a:lnTo>
                  <a:lnTo>
                    <a:pt x="289" y="731"/>
                  </a:lnTo>
                  <a:lnTo>
                    <a:pt x="289" y="729"/>
                  </a:lnTo>
                  <a:lnTo>
                    <a:pt x="289" y="729"/>
                  </a:lnTo>
                  <a:lnTo>
                    <a:pt x="289" y="729"/>
                  </a:lnTo>
                  <a:lnTo>
                    <a:pt x="289" y="729"/>
                  </a:lnTo>
                  <a:lnTo>
                    <a:pt x="289" y="734"/>
                  </a:lnTo>
                  <a:lnTo>
                    <a:pt x="289" y="734"/>
                  </a:lnTo>
                  <a:lnTo>
                    <a:pt x="289" y="734"/>
                  </a:lnTo>
                  <a:close/>
                  <a:moveTo>
                    <a:pt x="289" y="925"/>
                  </a:moveTo>
                  <a:lnTo>
                    <a:pt x="287" y="928"/>
                  </a:lnTo>
                  <a:lnTo>
                    <a:pt x="287" y="928"/>
                  </a:lnTo>
                  <a:lnTo>
                    <a:pt x="289" y="930"/>
                  </a:lnTo>
                  <a:lnTo>
                    <a:pt x="289" y="930"/>
                  </a:lnTo>
                  <a:lnTo>
                    <a:pt x="289" y="930"/>
                  </a:lnTo>
                  <a:lnTo>
                    <a:pt x="289" y="928"/>
                  </a:lnTo>
                  <a:lnTo>
                    <a:pt x="289" y="928"/>
                  </a:lnTo>
                  <a:lnTo>
                    <a:pt x="289" y="928"/>
                  </a:lnTo>
                  <a:lnTo>
                    <a:pt x="289" y="928"/>
                  </a:lnTo>
                  <a:lnTo>
                    <a:pt x="289" y="928"/>
                  </a:lnTo>
                  <a:lnTo>
                    <a:pt x="289" y="925"/>
                  </a:lnTo>
                  <a:close/>
                  <a:moveTo>
                    <a:pt x="303" y="1003"/>
                  </a:moveTo>
                  <a:lnTo>
                    <a:pt x="303" y="1003"/>
                  </a:lnTo>
                  <a:lnTo>
                    <a:pt x="303" y="1003"/>
                  </a:lnTo>
                  <a:lnTo>
                    <a:pt x="301" y="1003"/>
                  </a:lnTo>
                  <a:lnTo>
                    <a:pt x="301" y="1001"/>
                  </a:lnTo>
                  <a:lnTo>
                    <a:pt x="301" y="1001"/>
                  </a:lnTo>
                  <a:lnTo>
                    <a:pt x="301" y="1001"/>
                  </a:lnTo>
                  <a:lnTo>
                    <a:pt x="301" y="1003"/>
                  </a:lnTo>
                  <a:lnTo>
                    <a:pt x="301" y="1003"/>
                  </a:lnTo>
                  <a:lnTo>
                    <a:pt x="301" y="1003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6"/>
                  </a:lnTo>
                  <a:lnTo>
                    <a:pt x="303" y="1006"/>
                  </a:lnTo>
                  <a:lnTo>
                    <a:pt x="303" y="1006"/>
                  </a:lnTo>
                  <a:lnTo>
                    <a:pt x="303" y="1006"/>
                  </a:lnTo>
                  <a:lnTo>
                    <a:pt x="303" y="1003"/>
                  </a:lnTo>
                  <a:lnTo>
                    <a:pt x="303" y="1003"/>
                  </a:lnTo>
                  <a:lnTo>
                    <a:pt x="303" y="1003"/>
                  </a:lnTo>
                  <a:lnTo>
                    <a:pt x="303" y="1003"/>
                  </a:lnTo>
                  <a:lnTo>
                    <a:pt x="303" y="1003"/>
                  </a:lnTo>
                  <a:close/>
                  <a:moveTo>
                    <a:pt x="298" y="890"/>
                  </a:moveTo>
                  <a:lnTo>
                    <a:pt x="298" y="890"/>
                  </a:lnTo>
                  <a:lnTo>
                    <a:pt x="298" y="890"/>
                  </a:lnTo>
                  <a:lnTo>
                    <a:pt x="298" y="890"/>
                  </a:lnTo>
                  <a:lnTo>
                    <a:pt x="298" y="890"/>
                  </a:lnTo>
                  <a:lnTo>
                    <a:pt x="296" y="890"/>
                  </a:lnTo>
                  <a:lnTo>
                    <a:pt x="296" y="890"/>
                  </a:lnTo>
                  <a:lnTo>
                    <a:pt x="298" y="890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2"/>
                  </a:lnTo>
                  <a:lnTo>
                    <a:pt x="298" y="890"/>
                  </a:lnTo>
                  <a:close/>
                  <a:moveTo>
                    <a:pt x="313" y="911"/>
                  </a:moveTo>
                  <a:lnTo>
                    <a:pt x="313" y="911"/>
                  </a:lnTo>
                  <a:lnTo>
                    <a:pt x="313" y="909"/>
                  </a:lnTo>
                  <a:lnTo>
                    <a:pt x="313" y="909"/>
                  </a:lnTo>
                  <a:lnTo>
                    <a:pt x="313" y="909"/>
                  </a:lnTo>
                  <a:lnTo>
                    <a:pt x="313" y="909"/>
                  </a:lnTo>
                  <a:lnTo>
                    <a:pt x="313" y="906"/>
                  </a:lnTo>
                  <a:lnTo>
                    <a:pt x="313" y="906"/>
                  </a:lnTo>
                  <a:lnTo>
                    <a:pt x="310" y="906"/>
                  </a:lnTo>
                  <a:lnTo>
                    <a:pt x="310" y="906"/>
                  </a:lnTo>
                  <a:lnTo>
                    <a:pt x="310" y="906"/>
                  </a:lnTo>
                  <a:lnTo>
                    <a:pt x="308" y="906"/>
                  </a:lnTo>
                  <a:lnTo>
                    <a:pt x="308" y="909"/>
                  </a:lnTo>
                  <a:lnTo>
                    <a:pt x="308" y="909"/>
                  </a:lnTo>
                  <a:lnTo>
                    <a:pt x="308" y="911"/>
                  </a:lnTo>
                  <a:lnTo>
                    <a:pt x="310" y="911"/>
                  </a:lnTo>
                  <a:lnTo>
                    <a:pt x="310" y="913"/>
                  </a:lnTo>
                  <a:lnTo>
                    <a:pt x="310" y="913"/>
                  </a:lnTo>
                  <a:lnTo>
                    <a:pt x="310" y="913"/>
                  </a:lnTo>
                  <a:lnTo>
                    <a:pt x="310" y="913"/>
                  </a:lnTo>
                  <a:lnTo>
                    <a:pt x="313" y="913"/>
                  </a:lnTo>
                  <a:lnTo>
                    <a:pt x="313" y="913"/>
                  </a:lnTo>
                  <a:lnTo>
                    <a:pt x="313" y="913"/>
                  </a:lnTo>
                  <a:lnTo>
                    <a:pt x="313" y="913"/>
                  </a:lnTo>
                  <a:lnTo>
                    <a:pt x="313" y="913"/>
                  </a:lnTo>
                  <a:lnTo>
                    <a:pt x="313" y="911"/>
                  </a:lnTo>
                  <a:lnTo>
                    <a:pt x="313" y="911"/>
                  </a:lnTo>
                  <a:lnTo>
                    <a:pt x="313" y="911"/>
                  </a:lnTo>
                  <a:lnTo>
                    <a:pt x="313" y="911"/>
                  </a:lnTo>
                  <a:lnTo>
                    <a:pt x="310" y="911"/>
                  </a:lnTo>
                  <a:lnTo>
                    <a:pt x="313" y="911"/>
                  </a:lnTo>
                  <a:lnTo>
                    <a:pt x="313" y="911"/>
                  </a:lnTo>
                  <a:close/>
                  <a:moveTo>
                    <a:pt x="301" y="980"/>
                  </a:moveTo>
                  <a:lnTo>
                    <a:pt x="301" y="980"/>
                  </a:lnTo>
                  <a:lnTo>
                    <a:pt x="301" y="980"/>
                  </a:lnTo>
                  <a:lnTo>
                    <a:pt x="301" y="982"/>
                  </a:lnTo>
                  <a:lnTo>
                    <a:pt x="301" y="982"/>
                  </a:lnTo>
                  <a:lnTo>
                    <a:pt x="301" y="982"/>
                  </a:lnTo>
                  <a:lnTo>
                    <a:pt x="301" y="982"/>
                  </a:lnTo>
                  <a:lnTo>
                    <a:pt x="301" y="982"/>
                  </a:lnTo>
                  <a:lnTo>
                    <a:pt x="303" y="982"/>
                  </a:lnTo>
                  <a:lnTo>
                    <a:pt x="303" y="980"/>
                  </a:lnTo>
                  <a:lnTo>
                    <a:pt x="303" y="980"/>
                  </a:lnTo>
                  <a:lnTo>
                    <a:pt x="303" y="980"/>
                  </a:lnTo>
                  <a:lnTo>
                    <a:pt x="301" y="980"/>
                  </a:lnTo>
                  <a:close/>
                  <a:moveTo>
                    <a:pt x="308" y="906"/>
                  </a:moveTo>
                  <a:lnTo>
                    <a:pt x="308" y="904"/>
                  </a:lnTo>
                  <a:lnTo>
                    <a:pt x="308" y="904"/>
                  </a:lnTo>
                  <a:lnTo>
                    <a:pt x="308" y="904"/>
                  </a:lnTo>
                  <a:lnTo>
                    <a:pt x="308" y="904"/>
                  </a:lnTo>
                  <a:lnTo>
                    <a:pt x="308" y="904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0" y="902"/>
                  </a:lnTo>
                  <a:lnTo>
                    <a:pt x="313" y="902"/>
                  </a:lnTo>
                  <a:lnTo>
                    <a:pt x="313" y="899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10" y="899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5" y="902"/>
                  </a:lnTo>
                  <a:lnTo>
                    <a:pt x="305" y="902"/>
                  </a:lnTo>
                  <a:lnTo>
                    <a:pt x="308" y="902"/>
                  </a:lnTo>
                  <a:lnTo>
                    <a:pt x="308" y="902"/>
                  </a:lnTo>
                  <a:lnTo>
                    <a:pt x="308" y="899"/>
                  </a:lnTo>
                  <a:lnTo>
                    <a:pt x="308" y="899"/>
                  </a:lnTo>
                  <a:lnTo>
                    <a:pt x="305" y="899"/>
                  </a:lnTo>
                  <a:lnTo>
                    <a:pt x="305" y="902"/>
                  </a:lnTo>
                  <a:lnTo>
                    <a:pt x="303" y="902"/>
                  </a:lnTo>
                  <a:lnTo>
                    <a:pt x="303" y="902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5" y="902"/>
                  </a:lnTo>
                  <a:lnTo>
                    <a:pt x="305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4"/>
                  </a:lnTo>
                  <a:lnTo>
                    <a:pt x="303" y="906"/>
                  </a:lnTo>
                  <a:lnTo>
                    <a:pt x="305" y="904"/>
                  </a:lnTo>
                  <a:lnTo>
                    <a:pt x="305" y="904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5" y="906"/>
                  </a:lnTo>
                  <a:lnTo>
                    <a:pt x="308" y="906"/>
                  </a:lnTo>
                  <a:close/>
                  <a:moveTo>
                    <a:pt x="308" y="1036"/>
                  </a:moveTo>
                  <a:lnTo>
                    <a:pt x="308" y="1036"/>
                  </a:lnTo>
                  <a:lnTo>
                    <a:pt x="308" y="1036"/>
                  </a:lnTo>
                  <a:lnTo>
                    <a:pt x="308" y="1036"/>
                  </a:lnTo>
                  <a:lnTo>
                    <a:pt x="308" y="1039"/>
                  </a:lnTo>
                  <a:lnTo>
                    <a:pt x="308" y="1039"/>
                  </a:lnTo>
                  <a:lnTo>
                    <a:pt x="310" y="1039"/>
                  </a:lnTo>
                  <a:lnTo>
                    <a:pt x="310" y="1036"/>
                  </a:lnTo>
                  <a:lnTo>
                    <a:pt x="308" y="1036"/>
                  </a:lnTo>
                  <a:close/>
                  <a:moveTo>
                    <a:pt x="303" y="826"/>
                  </a:moveTo>
                  <a:lnTo>
                    <a:pt x="303" y="823"/>
                  </a:lnTo>
                  <a:lnTo>
                    <a:pt x="303" y="823"/>
                  </a:lnTo>
                  <a:lnTo>
                    <a:pt x="303" y="823"/>
                  </a:lnTo>
                  <a:lnTo>
                    <a:pt x="303" y="821"/>
                  </a:lnTo>
                  <a:lnTo>
                    <a:pt x="303" y="823"/>
                  </a:lnTo>
                  <a:lnTo>
                    <a:pt x="301" y="823"/>
                  </a:lnTo>
                  <a:lnTo>
                    <a:pt x="301" y="826"/>
                  </a:lnTo>
                  <a:lnTo>
                    <a:pt x="303" y="826"/>
                  </a:lnTo>
                  <a:lnTo>
                    <a:pt x="303" y="826"/>
                  </a:lnTo>
                  <a:close/>
                  <a:moveTo>
                    <a:pt x="81" y="767"/>
                  </a:moveTo>
                  <a:lnTo>
                    <a:pt x="81" y="767"/>
                  </a:lnTo>
                  <a:lnTo>
                    <a:pt x="81" y="769"/>
                  </a:lnTo>
                  <a:lnTo>
                    <a:pt x="81" y="769"/>
                  </a:lnTo>
                  <a:lnTo>
                    <a:pt x="81" y="767"/>
                  </a:lnTo>
                  <a:lnTo>
                    <a:pt x="83" y="767"/>
                  </a:lnTo>
                  <a:lnTo>
                    <a:pt x="83" y="767"/>
                  </a:lnTo>
                  <a:lnTo>
                    <a:pt x="83" y="767"/>
                  </a:lnTo>
                  <a:lnTo>
                    <a:pt x="81" y="767"/>
                  </a:lnTo>
                  <a:lnTo>
                    <a:pt x="81" y="767"/>
                  </a:lnTo>
                  <a:close/>
                  <a:moveTo>
                    <a:pt x="284" y="693"/>
                  </a:moveTo>
                  <a:lnTo>
                    <a:pt x="284" y="691"/>
                  </a:lnTo>
                  <a:lnTo>
                    <a:pt x="284" y="691"/>
                  </a:lnTo>
                  <a:lnTo>
                    <a:pt x="284" y="691"/>
                  </a:lnTo>
                  <a:lnTo>
                    <a:pt x="284" y="689"/>
                  </a:lnTo>
                  <a:lnTo>
                    <a:pt x="284" y="689"/>
                  </a:lnTo>
                  <a:lnTo>
                    <a:pt x="284" y="689"/>
                  </a:lnTo>
                  <a:lnTo>
                    <a:pt x="284" y="686"/>
                  </a:lnTo>
                  <a:lnTo>
                    <a:pt x="284" y="686"/>
                  </a:lnTo>
                  <a:lnTo>
                    <a:pt x="284" y="684"/>
                  </a:lnTo>
                  <a:lnTo>
                    <a:pt x="287" y="684"/>
                  </a:lnTo>
                  <a:lnTo>
                    <a:pt x="287" y="681"/>
                  </a:lnTo>
                  <a:lnTo>
                    <a:pt x="287" y="681"/>
                  </a:lnTo>
                  <a:lnTo>
                    <a:pt x="284" y="681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7" y="681"/>
                  </a:lnTo>
                  <a:lnTo>
                    <a:pt x="279" y="681"/>
                  </a:lnTo>
                  <a:lnTo>
                    <a:pt x="277" y="681"/>
                  </a:lnTo>
                  <a:lnTo>
                    <a:pt x="277" y="681"/>
                  </a:lnTo>
                  <a:lnTo>
                    <a:pt x="277" y="681"/>
                  </a:lnTo>
                  <a:lnTo>
                    <a:pt x="277" y="684"/>
                  </a:lnTo>
                  <a:lnTo>
                    <a:pt x="277" y="684"/>
                  </a:lnTo>
                  <a:lnTo>
                    <a:pt x="279" y="684"/>
                  </a:lnTo>
                  <a:lnTo>
                    <a:pt x="279" y="686"/>
                  </a:lnTo>
                  <a:lnTo>
                    <a:pt x="279" y="686"/>
                  </a:lnTo>
                  <a:lnTo>
                    <a:pt x="279" y="689"/>
                  </a:lnTo>
                  <a:lnTo>
                    <a:pt x="279" y="689"/>
                  </a:lnTo>
                  <a:lnTo>
                    <a:pt x="277" y="691"/>
                  </a:lnTo>
                  <a:lnTo>
                    <a:pt x="279" y="693"/>
                  </a:lnTo>
                  <a:lnTo>
                    <a:pt x="282" y="693"/>
                  </a:lnTo>
                  <a:lnTo>
                    <a:pt x="282" y="696"/>
                  </a:lnTo>
                  <a:lnTo>
                    <a:pt x="282" y="696"/>
                  </a:lnTo>
                  <a:lnTo>
                    <a:pt x="284" y="696"/>
                  </a:lnTo>
                  <a:lnTo>
                    <a:pt x="284" y="693"/>
                  </a:lnTo>
                  <a:close/>
                  <a:moveTo>
                    <a:pt x="64" y="807"/>
                  </a:moveTo>
                  <a:lnTo>
                    <a:pt x="64" y="807"/>
                  </a:lnTo>
                  <a:lnTo>
                    <a:pt x="64" y="807"/>
                  </a:lnTo>
                  <a:lnTo>
                    <a:pt x="64" y="812"/>
                  </a:lnTo>
                  <a:lnTo>
                    <a:pt x="64" y="812"/>
                  </a:lnTo>
                  <a:lnTo>
                    <a:pt x="67" y="809"/>
                  </a:lnTo>
                  <a:lnTo>
                    <a:pt x="64" y="807"/>
                  </a:lnTo>
                  <a:lnTo>
                    <a:pt x="64" y="807"/>
                  </a:lnTo>
                  <a:close/>
                  <a:moveTo>
                    <a:pt x="45" y="492"/>
                  </a:moveTo>
                  <a:lnTo>
                    <a:pt x="43" y="487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3" y="485"/>
                  </a:lnTo>
                  <a:lnTo>
                    <a:pt x="41" y="483"/>
                  </a:lnTo>
                  <a:lnTo>
                    <a:pt x="41" y="483"/>
                  </a:lnTo>
                  <a:lnTo>
                    <a:pt x="41" y="483"/>
                  </a:lnTo>
                  <a:lnTo>
                    <a:pt x="41" y="483"/>
                  </a:lnTo>
                  <a:lnTo>
                    <a:pt x="41" y="483"/>
                  </a:lnTo>
                  <a:lnTo>
                    <a:pt x="41" y="485"/>
                  </a:lnTo>
                  <a:lnTo>
                    <a:pt x="41" y="485"/>
                  </a:lnTo>
                  <a:lnTo>
                    <a:pt x="41" y="485"/>
                  </a:lnTo>
                  <a:lnTo>
                    <a:pt x="41" y="485"/>
                  </a:lnTo>
                  <a:lnTo>
                    <a:pt x="41" y="485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4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5" y="497"/>
                  </a:lnTo>
                  <a:lnTo>
                    <a:pt x="45" y="494"/>
                  </a:lnTo>
                  <a:lnTo>
                    <a:pt x="45" y="492"/>
                  </a:lnTo>
                  <a:close/>
                  <a:moveTo>
                    <a:pt x="71" y="502"/>
                  </a:moveTo>
                  <a:lnTo>
                    <a:pt x="71" y="499"/>
                  </a:lnTo>
                  <a:lnTo>
                    <a:pt x="71" y="499"/>
                  </a:lnTo>
                  <a:lnTo>
                    <a:pt x="71" y="497"/>
                  </a:lnTo>
                  <a:lnTo>
                    <a:pt x="71" y="494"/>
                  </a:lnTo>
                  <a:lnTo>
                    <a:pt x="71" y="494"/>
                  </a:lnTo>
                  <a:lnTo>
                    <a:pt x="69" y="494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9" y="492"/>
                  </a:lnTo>
                  <a:lnTo>
                    <a:pt x="67" y="490"/>
                  </a:lnTo>
                  <a:lnTo>
                    <a:pt x="67" y="490"/>
                  </a:lnTo>
                  <a:lnTo>
                    <a:pt x="67" y="492"/>
                  </a:lnTo>
                  <a:lnTo>
                    <a:pt x="67" y="499"/>
                  </a:lnTo>
                  <a:lnTo>
                    <a:pt x="69" y="499"/>
                  </a:lnTo>
                  <a:lnTo>
                    <a:pt x="71" y="502"/>
                  </a:lnTo>
                  <a:lnTo>
                    <a:pt x="71" y="502"/>
                  </a:lnTo>
                  <a:close/>
                  <a:moveTo>
                    <a:pt x="140" y="712"/>
                  </a:moveTo>
                  <a:lnTo>
                    <a:pt x="140" y="710"/>
                  </a:lnTo>
                  <a:lnTo>
                    <a:pt x="140" y="710"/>
                  </a:lnTo>
                  <a:lnTo>
                    <a:pt x="140" y="710"/>
                  </a:lnTo>
                  <a:lnTo>
                    <a:pt x="140" y="710"/>
                  </a:lnTo>
                  <a:lnTo>
                    <a:pt x="137" y="712"/>
                  </a:lnTo>
                  <a:lnTo>
                    <a:pt x="137" y="715"/>
                  </a:lnTo>
                  <a:lnTo>
                    <a:pt x="135" y="717"/>
                  </a:lnTo>
                  <a:lnTo>
                    <a:pt x="135" y="717"/>
                  </a:lnTo>
                  <a:lnTo>
                    <a:pt x="135" y="717"/>
                  </a:lnTo>
                  <a:lnTo>
                    <a:pt x="135" y="717"/>
                  </a:lnTo>
                  <a:lnTo>
                    <a:pt x="137" y="717"/>
                  </a:lnTo>
                  <a:lnTo>
                    <a:pt x="140" y="717"/>
                  </a:lnTo>
                  <a:lnTo>
                    <a:pt x="140" y="717"/>
                  </a:lnTo>
                  <a:lnTo>
                    <a:pt x="140" y="715"/>
                  </a:lnTo>
                  <a:lnTo>
                    <a:pt x="140" y="715"/>
                  </a:lnTo>
                  <a:lnTo>
                    <a:pt x="140" y="712"/>
                  </a:lnTo>
                  <a:lnTo>
                    <a:pt x="140" y="712"/>
                  </a:lnTo>
                  <a:close/>
                  <a:moveTo>
                    <a:pt x="277" y="932"/>
                  </a:moveTo>
                  <a:lnTo>
                    <a:pt x="277" y="932"/>
                  </a:lnTo>
                  <a:lnTo>
                    <a:pt x="277" y="932"/>
                  </a:lnTo>
                  <a:lnTo>
                    <a:pt x="277" y="932"/>
                  </a:lnTo>
                  <a:lnTo>
                    <a:pt x="279" y="932"/>
                  </a:lnTo>
                  <a:lnTo>
                    <a:pt x="279" y="932"/>
                  </a:lnTo>
                  <a:lnTo>
                    <a:pt x="277" y="932"/>
                  </a:lnTo>
                  <a:close/>
                  <a:moveTo>
                    <a:pt x="83" y="554"/>
                  </a:moveTo>
                  <a:lnTo>
                    <a:pt x="83" y="554"/>
                  </a:lnTo>
                  <a:lnTo>
                    <a:pt x="83" y="554"/>
                  </a:lnTo>
                  <a:lnTo>
                    <a:pt x="83" y="551"/>
                  </a:lnTo>
                  <a:lnTo>
                    <a:pt x="83" y="551"/>
                  </a:lnTo>
                  <a:lnTo>
                    <a:pt x="83" y="551"/>
                  </a:lnTo>
                  <a:lnTo>
                    <a:pt x="81" y="551"/>
                  </a:lnTo>
                  <a:lnTo>
                    <a:pt x="81" y="551"/>
                  </a:lnTo>
                  <a:lnTo>
                    <a:pt x="81" y="551"/>
                  </a:lnTo>
                  <a:lnTo>
                    <a:pt x="78" y="549"/>
                  </a:lnTo>
                  <a:lnTo>
                    <a:pt x="78" y="549"/>
                  </a:lnTo>
                  <a:lnTo>
                    <a:pt x="76" y="549"/>
                  </a:lnTo>
                  <a:lnTo>
                    <a:pt x="76" y="549"/>
                  </a:lnTo>
                  <a:lnTo>
                    <a:pt x="76" y="549"/>
                  </a:lnTo>
                  <a:lnTo>
                    <a:pt x="74" y="549"/>
                  </a:lnTo>
                  <a:lnTo>
                    <a:pt x="69" y="549"/>
                  </a:lnTo>
                  <a:lnTo>
                    <a:pt x="71" y="551"/>
                  </a:lnTo>
                  <a:lnTo>
                    <a:pt x="71" y="551"/>
                  </a:lnTo>
                  <a:lnTo>
                    <a:pt x="76" y="558"/>
                  </a:lnTo>
                  <a:lnTo>
                    <a:pt x="76" y="558"/>
                  </a:lnTo>
                  <a:lnTo>
                    <a:pt x="78" y="561"/>
                  </a:lnTo>
                  <a:lnTo>
                    <a:pt x="78" y="561"/>
                  </a:lnTo>
                  <a:lnTo>
                    <a:pt x="78" y="561"/>
                  </a:lnTo>
                  <a:lnTo>
                    <a:pt x="78" y="561"/>
                  </a:lnTo>
                  <a:lnTo>
                    <a:pt x="81" y="561"/>
                  </a:lnTo>
                  <a:lnTo>
                    <a:pt x="81" y="561"/>
                  </a:lnTo>
                  <a:lnTo>
                    <a:pt x="83" y="561"/>
                  </a:lnTo>
                  <a:lnTo>
                    <a:pt x="83" y="558"/>
                  </a:lnTo>
                  <a:lnTo>
                    <a:pt x="83" y="558"/>
                  </a:lnTo>
                  <a:lnTo>
                    <a:pt x="85" y="556"/>
                  </a:lnTo>
                  <a:lnTo>
                    <a:pt x="83" y="556"/>
                  </a:lnTo>
                  <a:lnTo>
                    <a:pt x="83" y="554"/>
                  </a:lnTo>
                  <a:close/>
                  <a:moveTo>
                    <a:pt x="128" y="705"/>
                  </a:moveTo>
                  <a:lnTo>
                    <a:pt x="130" y="703"/>
                  </a:lnTo>
                  <a:lnTo>
                    <a:pt x="130" y="700"/>
                  </a:lnTo>
                  <a:lnTo>
                    <a:pt x="133" y="698"/>
                  </a:lnTo>
                  <a:lnTo>
                    <a:pt x="130" y="696"/>
                  </a:lnTo>
                  <a:lnTo>
                    <a:pt x="130" y="693"/>
                  </a:lnTo>
                  <a:lnTo>
                    <a:pt x="128" y="696"/>
                  </a:lnTo>
                  <a:lnTo>
                    <a:pt x="126" y="698"/>
                  </a:lnTo>
                  <a:lnTo>
                    <a:pt x="123" y="700"/>
                  </a:lnTo>
                  <a:lnTo>
                    <a:pt x="123" y="700"/>
                  </a:lnTo>
                  <a:lnTo>
                    <a:pt x="123" y="703"/>
                  </a:lnTo>
                  <a:lnTo>
                    <a:pt x="123" y="703"/>
                  </a:lnTo>
                  <a:lnTo>
                    <a:pt x="121" y="705"/>
                  </a:lnTo>
                  <a:lnTo>
                    <a:pt x="119" y="705"/>
                  </a:lnTo>
                  <a:lnTo>
                    <a:pt x="116" y="707"/>
                  </a:lnTo>
                  <a:lnTo>
                    <a:pt x="116" y="707"/>
                  </a:lnTo>
                  <a:lnTo>
                    <a:pt x="119" y="712"/>
                  </a:lnTo>
                  <a:lnTo>
                    <a:pt x="119" y="715"/>
                  </a:lnTo>
                  <a:lnTo>
                    <a:pt x="119" y="715"/>
                  </a:lnTo>
                  <a:lnTo>
                    <a:pt x="119" y="715"/>
                  </a:lnTo>
                  <a:lnTo>
                    <a:pt x="119" y="715"/>
                  </a:lnTo>
                  <a:lnTo>
                    <a:pt x="119" y="715"/>
                  </a:lnTo>
                  <a:lnTo>
                    <a:pt x="121" y="712"/>
                  </a:lnTo>
                  <a:lnTo>
                    <a:pt x="121" y="712"/>
                  </a:lnTo>
                  <a:lnTo>
                    <a:pt x="121" y="712"/>
                  </a:lnTo>
                  <a:lnTo>
                    <a:pt x="121" y="710"/>
                  </a:lnTo>
                  <a:lnTo>
                    <a:pt x="121" y="710"/>
                  </a:lnTo>
                  <a:lnTo>
                    <a:pt x="121" y="710"/>
                  </a:lnTo>
                  <a:lnTo>
                    <a:pt x="121" y="710"/>
                  </a:lnTo>
                  <a:lnTo>
                    <a:pt x="121" y="710"/>
                  </a:lnTo>
                  <a:lnTo>
                    <a:pt x="123" y="707"/>
                  </a:lnTo>
                  <a:lnTo>
                    <a:pt x="123" y="707"/>
                  </a:lnTo>
                  <a:lnTo>
                    <a:pt x="126" y="707"/>
                  </a:lnTo>
                  <a:lnTo>
                    <a:pt x="126" y="707"/>
                  </a:lnTo>
                  <a:lnTo>
                    <a:pt x="128" y="705"/>
                  </a:lnTo>
                  <a:close/>
                  <a:moveTo>
                    <a:pt x="322" y="866"/>
                  </a:moveTo>
                  <a:lnTo>
                    <a:pt x="322" y="866"/>
                  </a:lnTo>
                  <a:lnTo>
                    <a:pt x="322" y="866"/>
                  </a:lnTo>
                  <a:lnTo>
                    <a:pt x="322" y="866"/>
                  </a:lnTo>
                  <a:lnTo>
                    <a:pt x="324" y="864"/>
                  </a:lnTo>
                  <a:lnTo>
                    <a:pt x="324" y="864"/>
                  </a:lnTo>
                  <a:lnTo>
                    <a:pt x="324" y="864"/>
                  </a:lnTo>
                  <a:lnTo>
                    <a:pt x="322" y="864"/>
                  </a:lnTo>
                  <a:lnTo>
                    <a:pt x="322" y="864"/>
                  </a:lnTo>
                  <a:lnTo>
                    <a:pt x="322" y="864"/>
                  </a:lnTo>
                  <a:lnTo>
                    <a:pt x="322" y="864"/>
                  </a:lnTo>
                  <a:lnTo>
                    <a:pt x="322" y="864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9"/>
                  </a:lnTo>
                  <a:lnTo>
                    <a:pt x="320" y="861"/>
                  </a:lnTo>
                  <a:lnTo>
                    <a:pt x="320" y="861"/>
                  </a:lnTo>
                  <a:lnTo>
                    <a:pt x="320" y="866"/>
                  </a:lnTo>
                  <a:lnTo>
                    <a:pt x="322" y="868"/>
                  </a:lnTo>
                  <a:lnTo>
                    <a:pt x="322" y="868"/>
                  </a:lnTo>
                  <a:lnTo>
                    <a:pt x="322" y="871"/>
                  </a:lnTo>
                  <a:lnTo>
                    <a:pt x="322" y="871"/>
                  </a:lnTo>
                  <a:lnTo>
                    <a:pt x="322" y="873"/>
                  </a:lnTo>
                  <a:lnTo>
                    <a:pt x="322" y="873"/>
                  </a:lnTo>
                  <a:lnTo>
                    <a:pt x="322" y="871"/>
                  </a:lnTo>
                  <a:lnTo>
                    <a:pt x="322" y="868"/>
                  </a:lnTo>
                  <a:lnTo>
                    <a:pt x="322" y="866"/>
                  </a:lnTo>
                  <a:lnTo>
                    <a:pt x="322" y="866"/>
                  </a:lnTo>
                  <a:lnTo>
                    <a:pt x="322" y="866"/>
                  </a:lnTo>
                  <a:close/>
                  <a:moveTo>
                    <a:pt x="334" y="984"/>
                  </a:moveTo>
                  <a:lnTo>
                    <a:pt x="334" y="984"/>
                  </a:lnTo>
                  <a:lnTo>
                    <a:pt x="331" y="984"/>
                  </a:lnTo>
                  <a:lnTo>
                    <a:pt x="331" y="984"/>
                  </a:lnTo>
                  <a:lnTo>
                    <a:pt x="334" y="987"/>
                  </a:lnTo>
                  <a:lnTo>
                    <a:pt x="334" y="987"/>
                  </a:lnTo>
                  <a:lnTo>
                    <a:pt x="334" y="984"/>
                  </a:lnTo>
                  <a:lnTo>
                    <a:pt x="336" y="984"/>
                  </a:lnTo>
                  <a:lnTo>
                    <a:pt x="334" y="982"/>
                  </a:lnTo>
                  <a:lnTo>
                    <a:pt x="334" y="982"/>
                  </a:lnTo>
                  <a:lnTo>
                    <a:pt x="331" y="980"/>
                  </a:lnTo>
                  <a:lnTo>
                    <a:pt x="331" y="980"/>
                  </a:lnTo>
                  <a:lnTo>
                    <a:pt x="331" y="982"/>
                  </a:lnTo>
                  <a:lnTo>
                    <a:pt x="331" y="982"/>
                  </a:lnTo>
                  <a:lnTo>
                    <a:pt x="331" y="982"/>
                  </a:lnTo>
                  <a:lnTo>
                    <a:pt x="331" y="984"/>
                  </a:lnTo>
                  <a:lnTo>
                    <a:pt x="334" y="984"/>
                  </a:lnTo>
                  <a:lnTo>
                    <a:pt x="334" y="984"/>
                  </a:lnTo>
                  <a:lnTo>
                    <a:pt x="334" y="984"/>
                  </a:lnTo>
                  <a:lnTo>
                    <a:pt x="334" y="984"/>
                  </a:lnTo>
                  <a:lnTo>
                    <a:pt x="334" y="984"/>
                  </a:lnTo>
                  <a:lnTo>
                    <a:pt x="334" y="984"/>
                  </a:lnTo>
                  <a:close/>
                  <a:moveTo>
                    <a:pt x="310" y="939"/>
                  </a:moveTo>
                  <a:lnTo>
                    <a:pt x="310" y="939"/>
                  </a:lnTo>
                  <a:lnTo>
                    <a:pt x="310" y="939"/>
                  </a:lnTo>
                  <a:lnTo>
                    <a:pt x="310" y="939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7"/>
                  </a:lnTo>
                  <a:lnTo>
                    <a:pt x="310" y="935"/>
                  </a:lnTo>
                  <a:lnTo>
                    <a:pt x="310" y="935"/>
                  </a:lnTo>
                  <a:lnTo>
                    <a:pt x="308" y="935"/>
                  </a:lnTo>
                  <a:lnTo>
                    <a:pt x="308" y="932"/>
                  </a:lnTo>
                  <a:lnTo>
                    <a:pt x="308" y="932"/>
                  </a:lnTo>
                  <a:lnTo>
                    <a:pt x="308" y="932"/>
                  </a:lnTo>
                  <a:lnTo>
                    <a:pt x="308" y="932"/>
                  </a:lnTo>
                  <a:lnTo>
                    <a:pt x="308" y="930"/>
                  </a:lnTo>
                  <a:lnTo>
                    <a:pt x="308" y="928"/>
                  </a:lnTo>
                  <a:lnTo>
                    <a:pt x="305" y="930"/>
                  </a:lnTo>
                  <a:lnTo>
                    <a:pt x="308" y="932"/>
                  </a:lnTo>
                  <a:lnTo>
                    <a:pt x="305" y="935"/>
                  </a:lnTo>
                  <a:lnTo>
                    <a:pt x="308" y="935"/>
                  </a:lnTo>
                  <a:lnTo>
                    <a:pt x="308" y="935"/>
                  </a:lnTo>
                  <a:lnTo>
                    <a:pt x="308" y="937"/>
                  </a:lnTo>
                  <a:lnTo>
                    <a:pt x="308" y="937"/>
                  </a:lnTo>
                  <a:lnTo>
                    <a:pt x="308" y="937"/>
                  </a:lnTo>
                  <a:lnTo>
                    <a:pt x="308" y="937"/>
                  </a:lnTo>
                  <a:lnTo>
                    <a:pt x="308" y="937"/>
                  </a:lnTo>
                  <a:lnTo>
                    <a:pt x="308" y="939"/>
                  </a:lnTo>
                  <a:lnTo>
                    <a:pt x="310" y="939"/>
                  </a:lnTo>
                  <a:lnTo>
                    <a:pt x="310" y="939"/>
                  </a:lnTo>
                  <a:lnTo>
                    <a:pt x="310" y="939"/>
                  </a:lnTo>
                  <a:lnTo>
                    <a:pt x="310" y="942"/>
                  </a:lnTo>
                  <a:lnTo>
                    <a:pt x="310" y="939"/>
                  </a:lnTo>
                  <a:close/>
                  <a:moveTo>
                    <a:pt x="329" y="944"/>
                  </a:moveTo>
                  <a:lnTo>
                    <a:pt x="329" y="944"/>
                  </a:lnTo>
                  <a:lnTo>
                    <a:pt x="329" y="944"/>
                  </a:lnTo>
                  <a:lnTo>
                    <a:pt x="331" y="944"/>
                  </a:lnTo>
                  <a:lnTo>
                    <a:pt x="331" y="944"/>
                  </a:lnTo>
                  <a:lnTo>
                    <a:pt x="331" y="944"/>
                  </a:lnTo>
                  <a:lnTo>
                    <a:pt x="331" y="944"/>
                  </a:lnTo>
                  <a:lnTo>
                    <a:pt x="334" y="944"/>
                  </a:lnTo>
                  <a:lnTo>
                    <a:pt x="334" y="947"/>
                  </a:lnTo>
                  <a:lnTo>
                    <a:pt x="334" y="947"/>
                  </a:lnTo>
                  <a:lnTo>
                    <a:pt x="334" y="947"/>
                  </a:lnTo>
                  <a:lnTo>
                    <a:pt x="334" y="944"/>
                  </a:lnTo>
                  <a:lnTo>
                    <a:pt x="334" y="944"/>
                  </a:lnTo>
                  <a:lnTo>
                    <a:pt x="334" y="944"/>
                  </a:lnTo>
                  <a:lnTo>
                    <a:pt x="334" y="942"/>
                  </a:lnTo>
                  <a:lnTo>
                    <a:pt x="334" y="942"/>
                  </a:lnTo>
                  <a:lnTo>
                    <a:pt x="334" y="937"/>
                  </a:lnTo>
                  <a:lnTo>
                    <a:pt x="336" y="935"/>
                  </a:lnTo>
                  <a:lnTo>
                    <a:pt x="336" y="935"/>
                  </a:lnTo>
                  <a:lnTo>
                    <a:pt x="336" y="935"/>
                  </a:lnTo>
                  <a:lnTo>
                    <a:pt x="336" y="932"/>
                  </a:lnTo>
                  <a:lnTo>
                    <a:pt x="334" y="932"/>
                  </a:lnTo>
                  <a:lnTo>
                    <a:pt x="334" y="932"/>
                  </a:lnTo>
                  <a:lnTo>
                    <a:pt x="334" y="932"/>
                  </a:lnTo>
                  <a:lnTo>
                    <a:pt x="334" y="932"/>
                  </a:lnTo>
                  <a:lnTo>
                    <a:pt x="331" y="932"/>
                  </a:lnTo>
                  <a:lnTo>
                    <a:pt x="331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9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2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5"/>
                  </a:lnTo>
                  <a:lnTo>
                    <a:pt x="327" y="937"/>
                  </a:lnTo>
                  <a:lnTo>
                    <a:pt x="327" y="937"/>
                  </a:lnTo>
                  <a:lnTo>
                    <a:pt x="327" y="937"/>
                  </a:lnTo>
                  <a:lnTo>
                    <a:pt x="327" y="937"/>
                  </a:lnTo>
                  <a:lnTo>
                    <a:pt x="327" y="939"/>
                  </a:lnTo>
                  <a:lnTo>
                    <a:pt x="327" y="939"/>
                  </a:lnTo>
                  <a:lnTo>
                    <a:pt x="327" y="939"/>
                  </a:lnTo>
                  <a:lnTo>
                    <a:pt x="329" y="942"/>
                  </a:lnTo>
                  <a:lnTo>
                    <a:pt x="327" y="942"/>
                  </a:lnTo>
                  <a:lnTo>
                    <a:pt x="329" y="942"/>
                  </a:lnTo>
                  <a:lnTo>
                    <a:pt x="329" y="942"/>
                  </a:lnTo>
                  <a:lnTo>
                    <a:pt x="329" y="942"/>
                  </a:lnTo>
                  <a:lnTo>
                    <a:pt x="329" y="942"/>
                  </a:lnTo>
                  <a:lnTo>
                    <a:pt x="329" y="944"/>
                  </a:lnTo>
                  <a:lnTo>
                    <a:pt x="329" y="944"/>
                  </a:lnTo>
                  <a:close/>
                  <a:moveTo>
                    <a:pt x="329" y="916"/>
                  </a:moveTo>
                  <a:lnTo>
                    <a:pt x="329" y="916"/>
                  </a:lnTo>
                  <a:lnTo>
                    <a:pt x="329" y="916"/>
                  </a:lnTo>
                  <a:lnTo>
                    <a:pt x="329" y="916"/>
                  </a:lnTo>
                  <a:lnTo>
                    <a:pt x="329" y="918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29" y="920"/>
                  </a:lnTo>
                  <a:lnTo>
                    <a:pt x="331" y="923"/>
                  </a:lnTo>
                  <a:lnTo>
                    <a:pt x="331" y="923"/>
                  </a:lnTo>
                  <a:lnTo>
                    <a:pt x="331" y="923"/>
                  </a:lnTo>
                  <a:lnTo>
                    <a:pt x="331" y="923"/>
                  </a:lnTo>
                  <a:lnTo>
                    <a:pt x="331" y="923"/>
                  </a:lnTo>
                  <a:lnTo>
                    <a:pt x="329" y="925"/>
                  </a:lnTo>
                  <a:lnTo>
                    <a:pt x="331" y="925"/>
                  </a:lnTo>
                  <a:lnTo>
                    <a:pt x="331" y="925"/>
                  </a:lnTo>
                  <a:lnTo>
                    <a:pt x="331" y="928"/>
                  </a:lnTo>
                  <a:lnTo>
                    <a:pt x="331" y="928"/>
                  </a:lnTo>
                  <a:lnTo>
                    <a:pt x="334" y="928"/>
                  </a:lnTo>
                  <a:lnTo>
                    <a:pt x="334" y="925"/>
                  </a:lnTo>
                  <a:lnTo>
                    <a:pt x="336" y="925"/>
                  </a:lnTo>
                  <a:lnTo>
                    <a:pt x="336" y="925"/>
                  </a:lnTo>
                  <a:lnTo>
                    <a:pt x="339" y="925"/>
                  </a:lnTo>
                  <a:lnTo>
                    <a:pt x="341" y="925"/>
                  </a:lnTo>
                  <a:lnTo>
                    <a:pt x="341" y="925"/>
                  </a:lnTo>
                  <a:lnTo>
                    <a:pt x="341" y="925"/>
                  </a:lnTo>
                  <a:lnTo>
                    <a:pt x="341" y="923"/>
                  </a:lnTo>
                  <a:lnTo>
                    <a:pt x="339" y="923"/>
                  </a:lnTo>
                  <a:lnTo>
                    <a:pt x="336" y="923"/>
                  </a:lnTo>
                  <a:lnTo>
                    <a:pt x="336" y="920"/>
                  </a:lnTo>
                  <a:lnTo>
                    <a:pt x="334" y="920"/>
                  </a:lnTo>
                  <a:lnTo>
                    <a:pt x="334" y="920"/>
                  </a:lnTo>
                  <a:lnTo>
                    <a:pt x="334" y="920"/>
                  </a:lnTo>
                  <a:lnTo>
                    <a:pt x="331" y="918"/>
                  </a:lnTo>
                  <a:lnTo>
                    <a:pt x="331" y="918"/>
                  </a:lnTo>
                  <a:lnTo>
                    <a:pt x="329" y="916"/>
                  </a:lnTo>
                  <a:close/>
                  <a:moveTo>
                    <a:pt x="78" y="516"/>
                  </a:moveTo>
                  <a:lnTo>
                    <a:pt x="78" y="518"/>
                  </a:lnTo>
                  <a:lnTo>
                    <a:pt x="81" y="518"/>
                  </a:lnTo>
                  <a:lnTo>
                    <a:pt x="81" y="518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1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3"/>
                  </a:lnTo>
                  <a:lnTo>
                    <a:pt x="83" y="525"/>
                  </a:lnTo>
                  <a:lnTo>
                    <a:pt x="83" y="525"/>
                  </a:lnTo>
                  <a:lnTo>
                    <a:pt x="85" y="528"/>
                  </a:lnTo>
                  <a:lnTo>
                    <a:pt x="85" y="528"/>
                  </a:lnTo>
                  <a:lnTo>
                    <a:pt x="85" y="528"/>
                  </a:lnTo>
                  <a:lnTo>
                    <a:pt x="85" y="528"/>
                  </a:lnTo>
                  <a:lnTo>
                    <a:pt x="88" y="528"/>
                  </a:lnTo>
                  <a:lnTo>
                    <a:pt x="88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3" y="528"/>
                  </a:lnTo>
                  <a:lnTo>
                    <a:pt x="93" y="525"/>
                  </a:lnTo>
                  <a:lnTo>
                    <a:pt x="93" y="525"/>
                  </a:lnTo>
                  <a:lnTo>
                    <a:pt x="93" y="525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1"/>
                  </a:lnTo>
                  <a:lnTo>
                    <a:pt x="95" y="521"/>
                  </a:lnTo>
                  <a:lnTo>
                    <a:pt x="95" y="518"/>
                  </a:lnTo>
                  <a:lnTo>
                    <a:pt x="93" y="518"/>
                  </a:lnTo>
                  <a:lnTo>
                    <a:pt x="93" y="518"/>
                  </a:lnTo>
                  <a:lnTo>
                    <a:pt x="90" y="516"/>
                  </a:lnTo>
                  <a:lnTo>
                    <a:pt x="90" y="516"/>
                  </a:lnTo>
                  <a:lnTo>
                    <a:pt x="88" y="516"/>
                  </a:lnTo>
                  <a:lnTo>
                    <a:pt x="88" y="518"/>
                  </a:lnTo>
                  <a:lnTo>
                    <a:pt x="85" y="516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3" y="513"/>
                  </a:lnTo>
                  <a:lnTo>
                    <a:pt x="81" y="513"/>
                  </a:lnTo>
                  <a:lnTo>
                    <a:pt x="81" y="511"/>
                  </a:lnTo>
                  <a:lnTo>
                    <a:pt x="81" y="513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close/>
                  <a:moveTo>
                    <a:pt x="329" y="897"/>
                  </a:moveTo>
                  <a:lnTo>
                    <a:pt x="331" y="897"/>
                  </a:lnTo>
                  <a:lnTo>
                    <a:pt x="331" y="894"/>
                  </a:lnTo>
                  <a:lnTo>
                    <a:pt x="331" y="892"/>
                  </a:lnTo>
                  <a:lnTo>
                    <a:pt x="331" y="890"/>
                  </a:lnTo>
                  <a:lnTo>
                    <a:pt x="329" y="890"/>
                  </a:lnTo>
                  <a:lnTo>
                    <a:pt x="329" y="890"/>
                  </a:lnTo>
                  <a:lnTo>
                    <a:pt x="329" y="892"/>
                  </a:lnTo>
                  <a:lnTo>
                    <a:pt x="329" y="892"/>
                  </a:lnTo>
                  <a:lnTo>
                    <a:pt x="327" y="892"/>
                  </a:lnTo>
                  <a:lnTo>
                    <a:pt x="327" y="890"/>
                  </a:lnTo>
                  <a:lnTo>
                    <a:pt x="327" y="887"/>
                  </a:lnTo>
                  <a:lnTo>
                    <a:pt x="327" y="887"/>
                  </a:lnTo>
                  <a:lnTo>
                    <a:pt x="327" y="887"/>
                  </a:lnTo>
                  <a:lnTo>
                    <a:pt x="324" y="885"/>
                  </a:lnTo>
                  <a:lnTo>
                    <a:pt x="322" y="885"/>
                  </a:lnTo>
                  <a:lnTo>
                    <a:pt x="322" y="887"/>
                  </a:lnTo>
                  <a:lnTo>
                    <a:pt x="322" y="890"/>
                  </a:lnTo>
                  <a:lnTo>
                    <a:pt x="322" y="892"/>
                  </a:lnTo>
                  <a:lnTo>
                    <a:pt x="324" y="894"/>
                  </a:lnTo>
                  <a:lnTo>
                    <a:pt x="324" y="894"/>
                  </a:lnTo>
                  <a:lnTo>
                    <a:pt x="324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4" y="897"/>
                  </a:lnTo>
                  <a:lnTo>
                    <a:pt x="324" y="897"/>
                  </a:lnTo>
                  <a:lnTo>
                    <a:pt x="324" y="897"/>
                  </a:lnTo>
                  <a:lnTo>
                    <a:pt x="324" y="899"/>
                  </a:lnTo>
                  <a:lnTo>
                    <a:pt x="322" y="902"/>
                  </a:lnTo>
                  <a:lnTo>
                    <a:pt x="322" y="902"/>
                  </a:lnTo>
                  <a:lnTo>
                    <a:pt x="322" y="902"/>
                  </a:lnTo>
                  <a:lnTo>
                    <a:pt x="322" y="904"/>
                  </a:lnTo>
                  <a:lnTo>
                    <a:pt x="324" y="904"/>
                  </a:lnTo>
                  <a:lnTo>
                    <a:pt x="327" y="902"/>
                  </a:lnTo>
                  <a:lnTo>
                    <a:pt x="329" y="897"/>
                  </a:lnTo>
                  <a:close/>
                  <a:moveTo>
                    <a:pt x="471" y="400"/>
                  </a:moveTo>
                  <a:lnTo>
                    <a:pt x="473" y="397"/>
                  </a:lnTo>
                  <a:lnTo>
                    <a:pt x="471" y="397"/>
                  </a:lnTo>
                  <a:lnTo>
                    <a:pt x="471" y="397"/>
                  </a:lnTo>
                  <a:lnTo>
                    <a:pt x="471" y="395"/>
                  </a:lnTo>
                  <a:lnTo>
                    <a:pt x="471" y="395"/>
                  </a:lnTo>
                  <a:lnTo>
                    <a:pt x="471" y="395"/>
                  </a:lnTo>
                  <a:lnTo>
                    <a:pt x="471" y="393"/>
                  </a:lnTo>
                  <a:lnTo>
                    <a:pt x="469" y="390"/>
                  </a:lnTo>
                  <a:lnTo>
                    <a:pt x="469" y="390"/>
                  </a:lnTo>
                  <a:lnTo>
                    <a:pt x="469" y="390"/>
                  </a:lnTo>
                  <a:lnTo>
                    <a:pt x="466" y="390"/>
                  </a:lnTo>
                  <a:lnTo>
                    <a:pt x="466" y="390"/>
                  </a:lnTo>
                  <a:lnTo>
                    <a:pt x="466" y="390"/>
                  </a:lnTo>
                  <a:lnTo>
                    <a:pt x="464" y="393"/>
                  </a:lnTo>
                  <a:lnTo>
                    <a:pt x="462" y="393"/>
                  </a:lnTo>
                  <a:lnTo>
                    <a:pt x="457" y="395"/>
                  </a:lnTo>
                  <a:lnTo>
                    <a:pt x="454" y="395"/>
                  </a:lnTo>
                  <a:lnTo>
                    <a:pt x="452" y="397"/>
                  </a:lnTo>
                  <a:lnTo>
                    <a:pt x="450" y="400"/>
                  </a:lnTo>
                  <a:lnTo>
                    <a:pt x="447" y="405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5" y="405"/>
                  </a:lnTo>
                  <a:lnTo>
                    <a:pt x="443" y="407"/>
                  </a:lnTo>
                  <a:lnTo>
                    <a:pt x="440" y="407"/>
                  </a:lnTo>
                  <a:lnTo>
                    <a:pt x="440" y="407"/>
                  </a:lnTo>
                  <a:lnTo>
                    <a:pt x="438" y="407"/>
                  </a:lnTo>
                  <a:lnTo>
                    <a:pt x="436" y="407"/>
                  </a:lnTo>
                  <a:lnTo>
                    <a:pt x="436" y="407"/>
                  </a:lnTo>
                  <a:lnTo>
                    <a:pt x="433" y="407"/>
                  </a:lnTo>
                  <a:lnTo>
                    <a:pt x="433" y="405"/>
                  </a:lnTo>
                  <a:lnTo>
                    <a:pt x="433" y="405"/>
                  </a:lnTo>
                  <a:lnTo>
                    <a:pt x="431" y="402"/>
                  </a:lnTo>
                  <a:lnTo>
                    <a:pt x="431" y="402"/>
                  </a:lnTo>
                  <a:lnTo>
                    <a:pt x="431" y="402"/>
                  </a:lnTo>
                  <a:lnTo>
                    <a:pt x="428" y="402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5"/>
                  </a:lnTo>
                  <a:lnTo>
                    <a:pt x="426" y="407"/>
                  </a:lnTo>
                  <a:lnTo>
                    <a:pt x="424" y="407"/>
                  </a:lnTo>
                  <a:lnTo>
                    <a:pt x="424" y="407"/>
                  </a:lnTo>
                  <a:lnTo>
                    <a:pt x="421" y="409"/>
                  </a:lnTo>
                  <a:lnTo>
                    <a:pt x="421" y="409"/>
                  </a:lnTo>
                  <a:lnTo>
                    <a:pt x="419" y="407"/>
                  </a:lnTo>
                  <a:lnTo>
                    <a:pt x="417" y="405"/>
                  </a:lnTo>
                  <a:lnTo>
                    <a:pt x="417" y="405"/>
                  </a:lnTo>
                  <a:lnTo>
                    <a:pt x="417" y="405"/>
                  </a:lnTo>
                  <a:lnTo>
                    <a:pt x="417" y="402"/>
                  </a:lnTo>
                  <a:lnTo>
                    <a:pt x="414" y="402"/>
                  </a:lnTo>
                  <a:lnTo>
                    <a:pt x="414" y="400"/>
                  </a:lnTo>
                  <a:lnTo>
                    <a:pt x="417" y="400"/>
                  </a:lnTo>
                  <a:lnTo>
                    <a:pt x="417" y="400"/>
                  </a:lnTo>
                  <a:lnTo>
                    <a:pt x="417" y="397"/>
                  </a:lnTo>
                  <a:lnTo>
                    <a:pt x="417" y="397"/>
                  </a:lnTo>
                  <a:lnTo>
                    <a:pt x="417" y="397"/>
                  </a:lnTo>
                  <a:lnTo>
                    <a:pt x="419" y="397"/>
                  </a:lnTo>
                  <a:lnTo>
                    <a:pt x="419" y="397"/>
                  </a:lnTo>
                  <a:lnTo>
                    <a:pt x="419" y="395"/>
                  </a:lnTo>
                  <a:lnTo>
                    <a:pt x="419" y="395"/>
                  </a:lnTo>
                  <a:lnTo>
                    <a:pt x="419" y="395"/>
                  </a:lnTo>
                  <a:lnTo>
                    <a:pt x="417" y="395"/>
                  </a:lnTo>
                  <a:lnTo>
                    <a:pt x="414" y="395"/>
                  </a:lnTo>
                  <a:lnTo>
                    <a:pt x="412" y="395"/>
                  </a:lnTo>
                  <a:lnTo>
                    <a:pt x="409" y="393"/>
                  </a:lnTo>
                  <a:lnTo>
                    <a:pt x="407" y="393"/>
                  </a:lnTo>
                  <a:lnTo>
                    <a:pt x="407" y="388"/>
                  </a:lnTo>
                  <a:lnTo>
                    <a:pt x="407" y="388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9" y="381"/>
                  </a:lnTo>
                  <a:lnTo>
                    <a:pt x="409" y="379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6"/>
                  </a:lnTo>
                  <a:lnTo>
                    <a:pt x="407" y="374"/>
                  </a:lnTo>
                  <a:lnTo>
                    <a:pt x="407" y="374"/>
                  </a:lnTo>
                  <a:lnTo>
                    <a:pt x="405" y="374"/>
                  </a:lnTo>
                  <a:lnTo>
                    <a:pt x="402" y="374"/>
                  </a:lnTo>
                  <a:lnTo>
                    <a:pt x="402" y="374"/>
                  </a:lnTo>
                  <a:lnTo>
                    <a:pt x="402" y="374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76"/>
                  </a:lnTo>
                  <a:lnTo>
                    <a:pt x="400" y="374"/>
                  </a:lnTo>
                  <a:lnTo>
                    <a:pt x="400" y="374"/>
                  </a:lnTo>
                  <a:lnTo>
                    <a:pt x="398" y="374"/>
                  </a:lnTo>
                  <a:lnTo>
                    <a:pt x="395" y="371"/>
                  </a:lnTo>
                  <a:lnTo>
                    <a:pt x="395" y="374"/>
                  </a:lnTo>
                  <a:lnTo>
                    <a:pt x="395" y="374"/>
                  </a:lnTo>
                  <a:lnTo>
                    <a:pt x="395" y="374"/>
                  </a:lnTo>
                  <a:lnTo>
                    <a:pt x="393" y="374"/>
                  </a:lnTo>
                  <a:lnTo>
                    <a:pt x="393" y="374"/>
                  </a:lnTo>
                  <a:lnTo>
                    <a:pt x="393" y="371"/>
                  </a:lnTo>
                  <a:lnTo>
                    <a:pt x="393" y="371"/>
                  </a:lnTo>
                  <a:lnTo>
                    <a:pt x="391" y="371"/>
                  </a:lnTo>
                  <a:lnTo>
                    <a:pt x="386" y="371"/>
                  </a:lnTo>
                  <a:lnTo>
                    <a:pt x="386" y="371"/>
                  </a:lnTo>
                  <a:lnTo>
                    <a:pt x="383" y="371"/>
                  </a:lnTo>
                  <a:lnTo>
                    <a:pt x="381" y="369"/>
                  </a:lnTo>
                  <a:lnTo>
                    <a:pt x="381" y="369"/>
                  </a:lnTo>
                  <a:lnTo>
                    <a:pt x="379" y="371"/>
                  </a:lnTo>
                  <a:lnTo>
                    <a:pt x="376" y="371"/>
                  </a:lnTo>
                  <a:lnTo>
                    <a:pt x="372" y="371"/>
                  </a:lnTo>
                  <a:lnTo>
                    <a:pt x="369" y="369"/>
                  </a:lnTo>
                  <a:lnTo>
                    <a:pt x="367" y="369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67" y="367"/>
                  </a:lnTo>
                  <a:lnTo>
                    <a:pt x="367" y="364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7"/>
                  </a:lnTo>
                  <a:lnTo>
                    <a:pt x="372" y="357"/>
                  </a:lnTo>
                  <a:lnTo>
                    <a:pt x="372" y="357"/>
                  </a:lnTo>
                  <a:lnTo>
                    <a:pt x="372" y="355"/>
                  </a:lnTo>
                  <a:lnTo>
                    <a:pt x="372" y="355"/>
                  </a:lnTo>
                  <a:lnTo>
                    <a:pt x="372" y="355"/>
                  </a:lnTo>
                  <a:lnTo>
                    <a:pt x="372" y="355"/>
                  </a:lnTo>
                  <a:lnTo>
                    <a:pt x="374" y="352"/>
                  </a:lnTo>
                  <a:lnTo>
                    <a:pt x="376" y="350"/>
                  </a:lnTo>
                  <a:lnTo>
                    <a:pt x="376" y="350"/>
                  </a:lnTo>
                  <a:lnTo>
                    <a:pt x="376" y="348"/>
                  </a:lnTo>
                  <a:lnTo>
                    <a:pt x="376" y="348"/>
                  </a:lnTo>
                  <a:lnTo>
                    <a:pt x="376" y="348"/>
                  </a:lnTo>
                  <a:lnTo>
                    <a:pt x="376" y="345"/>
                  </a:lnTo>
                  <a:lnTo>
                    <a:pt x="376" y="345"/>
                  </a:lnTo>
                  <a:lnTo>
                    <a:pt x="376" y="343"/>
                  </a:lnTo>
                  <a:lnTo>
                    <a:pt x="376" y="343"/>
                  </a:lnTo>
                  <a:lnTo>
                    <a:pt x="374" y="336"/>
                  </a:lnTo>
                  <a:lnTo>
                    <a:pt x="374" y="334"/>
                  </a:lnTo>
                  <a:lnTo>
                    <a:pt x="374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9" y="331"/>
                  </a:lnTo>
                  <a:lnTo>
                    <a:pt x="379" y="329"/>
                  </a:lnTo>
                  <a:lnTo>
                    <a:pt x="381" y="329"/>
                  </a:lnTo>
                  <a:lnTo>
                    <a:pt x="381" y="326"/>
                  </a:lnTo>
                  <a:lnTo>
                    <a:pt x="381" y="324"/>
                  </a:lnTo>
                  <a:lnTo>
                    <a:pt x="381" y="324"/>
                  </a:lnTo>
                  <a:lnTo>
                    <a:pt x="381" y="324"/>
                  </a:lnTo>
                  <a:lnTo>
                    <a:pt x="383" y="324"/>
                  </a:lnTo>
                  <a:lnTo>
                    <a:pt x="386" y="324"/>
                  </a:lnTo>
                  <a:lnTo>
                    <a:pt x="386" y="324"/>
                  </a:lnTo>
                  <a:lnTo>
                    <a:pt x="386" y="322"/>
                  </a:lnTo>
                  <a:lnTo>
                    <a:pt x="383" y="319"/>
                  </a:lnTo>
                  <a:lnTo>
                    <a:pt x="383" y="319"/>
                  </a:lnTo>
                  <a:lnTo>
                    <a:pt x="383" y="319"/>
                  </a:lnTo>
                  <a:lnTo>
                    <a:pt x="383" y="317"/>
                  </a:lnTo>
                  <a:lnTo>
                    <a:pt x="383" y="317"/>
                  </a:lnTo>
                  <a:lnTo>
                    <a:pt x="383" y="317"/>
                  </a:lnTo>
                  <a:lnTo>
                    <a:pt x="379" y="317"/>
                  </a:lnTo>
                  <a:lnTo>
                    <a:pt x="379" y="315"/>
                  </a:lnTo>
                  <a:lnTo>
                    <a:pt x="376" y="312"/>
                  </a:lnTo>
                  <a:lnTo>
                    <a:pt x="376" y="312"/>
                  </a:lnTo>
                  <a:lnTo>
                    <a:pt x="374" y="312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4" y="315"/>
                  </a:lnTo>
                  <a:lnTo>
                    <a:pt x="372" y="315"/>
                  </a:lnTo>
                  <a:lnTo>
                    <a:pt x="372" y="315"/>
                  </a:lnTo>
                  <a:lnTo>
                    <a:pt x="372" y="317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7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9" y="315"/>
                  </a:lnTo>
                  <a:lnTo>
                    <a:pt x="367" y="315"/>
                  </a:lnTo>
                  <a:lnTo>
                    <a:pt x="367" y="315"/>
                  </a:lnTo>
                  <a:lnTo>
                    <a:pt x="367" y="315"/>
                  </a:lnTo>
                  <a:lnTo>
                    <a:pt x="365" y="315"/>
                  </a:lnTo>
                  <a:lnTo>
                    <a:pt x="365" y="315"/>
                  </a:lnTo>
                  <a:lnTo>
                    <a:pt x="362" y="315"/>
                  </a:lnTo>
                  <a:lnTo>
                    <a:pt x="362" y="315"/>
                  </a:lnTo>
                  <a:lnTo>
                    <a:pt x="360" y="312"/>
                  </a:lnTo>
                  <a:lnTo>
                    <a:pt x="360" y="312"/>
                  </a:lnTo>
                  <a:lnTo>
                    <a:pt x="360" y="310"/>
                  </a:lnTo>
                  <a:lnTo>
                    <a:pt x="360" y="310"/>
                  </a:lnTo>
                  <a:lnTo>
                    <a:pt x="357" y="310"/>
                  </a:lnTo>
                  <a:lnTo>
                    <a:pt x="357" y="310"/>
                  </a:lnTo>
                  <a:lnTo>
                    <a:pt x="355" y="310"/>
                  </a:lnTo>
                  <a:lnTo>
                    <a:pt x="350" y="310"/>
                  </a:lnTo>
                  <a:lnTo>
                    <a:pt x="350" y="308"/>
                  </a:lnTo>
                  <a:lnTo>
                    <a:pt x="353" y="303"/>
                  </a:lnTo>
                  <a:lnTo>
                    <a:pt x="353" y="303"/>
                  </a:lnTo>
                  <a:lnTo>
                    <a:pt x="350" y="303"/>
                  </a:lnTo>
                  <a:lnTo>
                    <a:pt x="350" y="303"/>
                  </a:lnTo>
                  <a:lnTo>
                    <a:pt x="350" y="300"/>
                  </a:lnTo>
                  <a:lnTo>
                    <a:pt x="350" y="300"/>
                  </a:lnTo>
                  <a:lnTo>
                    <a:pt x="353" y="300"/>
                  </a:lnTo>
                  <a:lnTo>
                    <a:pt x="353" y="300"/>
                  </a:lnTo>
                  <a:lnTo>
                    <a:pt x="353" y="298"/>
                  </a:lnTo>
                  <a:lnTo>
                    <a:pt x="353" y="298"/>
                  </a:lnTo>
                  <a:lnTo>
                    <a:pt x="353" y="298"/>
                  </a:lnTo>
                  <a:lnTo>
                    <a:pt x="353" y="296"/>
                  </a:lnTo>
                  <a:lnTo>
                    <a:pt x="350" y="293"/>
                  </a:lnTo>
                  <a:lnTo>
                    <a:pt x="350" y="293"/>
                  </a:lnTo>
                  <a:lnTo>
                    <a:pt x="350" y="293"/>
                  </a:lnTo>
                  <a:lnTo>
                    <a:pt x="348" y="293"/>
                  </a:lnTo>
                  <a:lnTo>
                    <a:pt x="348" y="293"/>
                  </a:lnTo>
                  <a:lnTo>
                    <a:pt x="348" y="291"/>
                  </a:lnTo>
                  <a:lnTo>
                    <a:pt x="348" y="289"/>
                  </a:lnTo>
                  <a:lnTo>
                    <a:pt x="348" y="289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48" y="281"/>
                  </a:lnTo>
                  <a:lnTo>
                    <a:pt x="348" y="281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8" y="277"/>
                  </a:lnTo>
                  <a:lnTo>
                    <a:pt x="346" y="277"/>
                  </a:lnTo>
                  <a:lnTo>
                    <a:pt x="343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4"/>
                  </a:lnTo>
                  <a:lnTo>
                    <a:pt x="341" y="270"/>
                  </a:lnTo>
                  <a:lnTo>
                    <a:pt x="341" y="270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5"/>
                  </a:lnTo>
                  <a:lnTo>
                    <a:pt x="341" y="265"/>
                  </a:lnTo>
                  <a:lnTo>
                    <a:pt x="341" y="265"/>
                  </a:lnTo>
                  <a:lnTo>
                    <a:pt x="341" y="265"/>
                  </a:lnTo>
                  <a:lnTo>
                    <a:pt x="343" y="265"/>
                  </a:lnTo>
                  <a:lnTo>
                    <a:pt x="343" y="265"/>
                  </a:lnTo>
                  <a:lnTo>
                    <a:pt x="346" y="263"/>
                  </a:lnTo>
                  <a:lnTo>
                    <a:pt x="350" y="258"/>
                  </a:lnTo>
                  <a:lnTo>
                    <a:pt x="353" y="258"/>
                  </a:lnTo>
                  <a:lnTo>
                    <a:pt x="353" y="255"/>
                  </a:lnTo>
                  <a:lnTo>
                    <a:pt x="350" y="255"/>
                  </a:lnTo>
                  <a:lnTo>
                    <a:pt x="350" y="255"/>
                  </a:lnTo>
                  <a:lnTo>
                    <a:pt x="348" y="255"/>
                  </a:lnTo>
                  <a:lnTo>
                    <a:pt x="343" y="255"/>
                  </a:lnTo>
                  <a:lnTo>
                    <a:pt x="341" y="258"/>
                  </a:lnTo>
                  <a:lnTo>
                    <a:pt x="341" y="258"/>
                  </a:lnTo>
                  <a:lnTo>
                    <a:pt x="339" y="258"/>
                  </a:lnTo>
                  <a:lnTo>
                    <a:pt x="339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34" y="258"/>
                  </a:lnTo>
                  <a:lnTo>
                    <a:pt x="331" y="255"/>
                  </a:lnTo>
                  <a:lnTo>
                    <a:pt x="331" y="255"/>
                  </a:lnTo>
                  <a:lnTo>
                    <a:pt x="329" y="255"/>
                  </a:lnTo>
                  <a:lnTo>
                    <a:pt x="327" y="255"/>
                  </a:lnTo>
                  <a:lnTo>
                    <a:pt x="327" y="255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2" y="258"/>
                  </a:lnTo>
                  <a:lnTo>
                    <a:pt x="317" y="255"/>
                  </a:lnTo>
                  <a:lnTo>
                    <a:pt x="315" y="255"/>
                  </a:lnTo>
                  <a:lnTo>
                    <a:pt x="313" y="258"/>
                  </a:lnTo>
                  <a:lnTo>
                    <a:pt x="301" y="263"/>
                  </a:lnTo>
                  <a:lnTo>
                    <a:pt x="301" y="263"/>
                  </a:lnTo>
                  <a:lnTo>
                    <a:pt x="298" y="265"/>
                  </a:lnTo>
                  <a:lnTo>
                    <a:pt x="296" y="265"/>
                  </a:lnTo>
                  <a:lnTo>
                    <a:pt x="296" y="265"/>
                  </a:lnTo>
                  <a:lnTo>
                    <a:pt x="296" y="265"/>
                  </a:lnTo>
                  <a:lnTo>
                    <a:pt x="294" y="267"/>
                  </a:lnTo>
                  <a:lnTo>
                    <a:pt x="294" y="267"/>
                  </a:lnTo>
                  <a:lnTo>
                    <a:pt x="291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2"/>
                  </a:lnTo>
                  <a:lnTo>
                    <a:pt x="287" y="272"/>
                  </a:lnTo>
                  <a:lnTo>
                    <a:pt x="287" y="272"/>
                  </a:lnTo>
                  <a:lnTo>
                    <a:pt x="287" y="270"/>
                  </a:lnTo>
                  <a:lnTo>
                    <a:pt x="287" y="270"/>
                  </a:lnTo>
                  <a:lnTo>
                    <a:pt x="284" y="270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91" y="255"/>
                  </a:lnTo>
                  <a:lnTo>
                    <a:pt x="291" y="255"/>
                  </a:lnTo>
                  <a:lnTo>
                    <a:pt x="291" y="253"/>
                  </a:lnTo>
                  <a:lnTo>
                    <a:pt x="291" y="253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51"/>
                  </a:lnTo>
                  <a:lnTo>
                    <a:pt x="291" y="248"/>
                  </a:lnTo>
                  <a:lnTo>
                    <a:pt x="291" y="248"/>
                  </a:lnTo>
                  <a:lnTo>
                    <a:pt x="287" y="246"/>
                  </a:lnTo>
                  <a:lnTo>
                    <a:pt x="287" y="244"/>
                  </a:lnTo>
                  <a:lnTo>
                    <a:pt x="289" y="244"/>
                  </a:lnTo>
                  <a:lnTo>
                    <a:pt x="289" y="244"/>
                  </a:lnTo>
                  <a:lnTo>
                    <a:pt x="289" y="244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9" y="239"/>
                  </a:lnTo>
                  <a:lnTo>
                    <a:pt x="289" y="239"/>
                  </a:lnTo>
                  <a:lnTo>
                    <a:pt x="289" y="239"/>
                  </a:lnTo>
                  <a:lnTo>
                    <a:pt x="287" y="239"/>
                  </a:lnTo>
                  <a:lnTo>
                    <a:pt x="287" y="239"/>
                  </a:lnTo>
                  <a:lnTo>
                    <a:pt x="287" y="239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37"/>
                  </a:lnTo>
                  <a:lnTo>
                    <a:pt x="282" y="229"/>
                  </a:lnTo>
                  <a:lnTo>
                    <a:pt x="282" y="222"/>
                  </a:lnTo>
                  <a:lnTo>
                    <a:pt x="282" y="220"/>
                  </a:lnTo>
                  <a:lnTo>
                    <a:pt x="282" y="220"/>
                  </a:lnTo>
                  <a:lnTo>
                    <a:pt x="287" y="218"/>
                  </a:lnTo>
                  <a:lnTo>
                    <a:pt x="287" y="218"/>
                  </a:lnTo>
                  <a:lnTo>
                    <a:pt x="289" y="215"/>
                  </a:lnTo>
                  <a:lnTo>
                    <a:pt x="289" y="215"/>
                  </a:lnTo>
                  <a:lnTo>
                    <a:pt x="291" y="215"/>
                  </a:lnTo>
                  <a:lnTo>
                    <a:pt x="294" y="215"/>
                  </a:lnTo>
                  <a:lnTo>
                    <a:pt x="294" y="215"/>
                  </a:lnTo>
                  <a:lnTo>
                    <a:pt x="294" y="215"/>
                  </a:lnTo>
                  <a:lnTo>
                    <a:pt x="294" y="213"/>
                  </a:lnTo>
                  <a:lnTo>
                    <a:pt x="291" y="213"/>
                  </a:lnTo>
                  <a:lnTo>
                    <a:pt x="291" y="211"/>
                  </a:lnTo>
                  <a:lnTo>
                    <a:pt x="291" y="208"/>
                  </a:lnTo>
                  <a:lnTo>
                    <a:pt x="291" y="203"/>
                  </a:lnTo>
                  <a:lnTo>
                    <a:pt x="291" y="203"/>
                  </a:lnTo>
                  <a:lnTo>
                    <a:pt x="291" y="201"/>
                  </a:lnTo>
                  <a:lnTo>
                    <a:pt x="291" y="201"/>
                  </a:lnTo>
                  <a:lnTo>
                    <a:pt x="294" y="201"/>
                  </a:lnTo>
                  <a:lnTo>
                    <a:pt x="294" y="199"/>
                  </a:lnTo>
                  <a:lnTo>
                    <a:pt x="294" y="196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2"/>
                  </a:lnTo>
                  <a:lnTo>
                    <a:pt x="301" y="194"/>
                  </a:lnTo>
                  <a:lnTo>
                    <a:pt x="301" y="194"/>
                  </a:lnTo>
                  <a:lnTo>
                    <a:pt x="301" y="194"/>
                  </a:lnTo>
                  <a:lnTo>
                    <a:pt x="301" y="194"/>
                  </a:lnTo>
                  <a:lnTo>
                    <a:pt x="303" y="194"/>
                  </a:lnTo>
                  <a:lnTo>
                    <a:pt x="305" y="189"/>
                  </a:lnTo>
                  <a:lnTo>
                    <a:pt x="305" y="189"/>
                  </a:lnTo>
                  <a:lnTo>
                    <a:pt x="308" y="189"/>
                  </a:lnTo>
                  <a:lnTo>
                    <a:pt x="308" y="189"/>
                  </a:lnTo>
                  <a:lnTo>
                    <a:pt x="310" y="184"/>
                  </a:lnTo>
                  <a:lnTo>
                    <a:pt x="310" y="184"/>
                  </a:lnTo>
                  <a:lnTo>
                    <a:pt x="310" y="184"/>
                  </a:lnTo>
                  <a:lnTo>
                    <a:pt x="313" y="184"/>
                  </a:lnTo>
                  <a:lnTo>
                    <a:pt x="313" y="182"/>
                  </a:lnTo>
                  <a:lnTo>
                    <a:pt x="313" y="182"/>
                  </a:lnTo>
                  <a:lnTo>
                    <a:pt x="313" y="180"/>
                  </a:lnTo>
                  <a:lnTo>
                    <a:pt x="313" y="180"/>
                  </a:lnTo>
                  <a:lnTo>
                    <a:pt x="313" y="180"/>
                  </a:lnTo>
                  <a:lnTo>
                    <a:pt x="313" y="177"/>
                  </a:lnTo>
                  <a:lnTo>
                    <a:pt x="313" y="177"/>
                  </a:lnTo>
                  <a:lnTo>
                    <a:pt x="313" y="177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5"/>
                  </a:lnTo>
                  <a:lnTo>
                    <a:pt x="313" y="173"/>
                  </a:lnTo>
                  <a:lnTo>
                    <a:pt x="313" y="170"/>
                  </a:lnTo>
                  <a:lnTo>
                    <a:pt x="315" y="170"/>
                  </a:lnTo>
                  <a:lnTo>
                    <a:pt x="317" y="173"/>
                  </a:lnTo>
                  <a:lnTo>
                    <a:pt x="320" y="173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4" y="173"/>
                  </a:lnTo>
                  <a:lnTo>
                    <a:pt x="327" y="170"/>
                  </a:lnTo>
                  <a:lnTo>
                    <a:pt x="327" y="168"/>
                  </a:lnTo>
                  <a:lnTo>
                    <a:pt x="327" y="166"/>
                  </a:lnTo>
                  <a:lnTo>
                    <a:pt x="329" y="166"/>
                  </a:lnTo>
                  <a:lnTo>
                    <a:pt x="329" y="166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3"/>
                  </a:lnTo>
                  <a:lnTo>
                    <a:pt x="329" y="161"/>
                  </a:lnTo>
                  <a:lnTo>
                    <a:pt x="331" y="161"/>
                  </a:lnTo>
                  <a:lnTo>
                    <a:pt x="331" y="158"/>
                  </a:lnTo>
                  <a:lnTo>
                    <a:pt x="331" y="158"/>
                  </a:lnTo>
                  <a:lnTo>
                    <a:pt x="334" y="158"/>
                  </a:lnTo>
                  <a:lnTo>
                    <a:pt x="334" y="158"/>
                  </a:lnTo>
                  <a:lnTo>
                    <a:pt x="334" y="158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9" y="158"/>
                  </a:lnTo>
                  <a:lnTo>
                    <a:pt x="341" y="158"/>
                  </a:lnTo>
                  <a:lnTo>
                    <a:pt x="341" y="156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3" y="154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9" y="149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336" y="147"/>
                  </a:lnTo>
                  <a:lnTo>
                    <a:pt x="336" y="147"/>
                  </a:lnTo>
                  <a:lnTo>
                    <a:pt x="336" y="144"/>
                  </a:lnTo>
                  <a:lnTo>
                    <a:pt x="334" y="144"/>
                  </a:lnTo>
                  <a:lnTo>
                    <a:pt x="334" y="142"/>
                  </a:lnTo>
                  <a:lnTo>
                    <a:pt x="336" y="142"/>
                  </a:lnTo>
                  <a:lnTo>
                    <a:pt x="336" y="142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41" y="142"/>
                  </a:lnTo>
                  <a:lnTo>
                    <a:pt x="341" y="142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40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1" y="135"/>
                  </a:lnTo>
                  <a:lnTo>
                    <a:pt x="341" y="135"/>
                  </a:lnTo>
                  <a:lnTo>
                    <a:pt x="341" y="135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3" y="128"/>
                  </a:lnTo>
                  <a:lnTo>
                    <a:pt x="343" y="128"/>
                  </a:lnTo>
                  <a:lnTo>
                    <a:pt x="343" y="125"/>
                  </a:lnTo>
                  <a:lnTo>
                    <a:pt x="343" y="125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3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6"/>
                  </a:lnTo>
                  <a:lnTo>
                    <a:pt x="346" y="106"/>
                  </a:lnTo>
                  <a:lnTo>
                    <a:pt x="346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3" y="97"/>
                  </a:lnTo>
                  <a:lnTo>
                    <a:pt x="346" y="97"/>
                  </a:lnTo>
                  <a:lnTo>
                    <a:pt x="346" y="97"/>
                  </a:lnTo>
                  <a:lnTo>
                    <a:pt x="346" y="95"/>
                  </a:lnTo>
                  <a:lnTo>
                    <a:pt x="343" y="90"/>
                  </a:lnTo>
                  <a:lnTo>
                    <a:pt x="343" y="90"/>
                  </a:lnTo>
                  <a:lnTo>
                    <a:pt x="346" y="87"/>
                  </a:lnTo>
                  <a:lnTo>
                    <a:pt x="346" y="87"/>
                  </a:lnTo>
                  <a:lnTo>
                    <a:pt x="346" y="85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1" y="83"/>
                  </a:lnTo>
                  <a:lnTo>
                    <a:pt x="341" y="80"/>
                  </a:lnTo>
                  <a:lnTo>
                    <a:pt x="341" y="78"/>
                  </a:lnTo>
                  <a:lnTo>
                    <a:pt x="341" y="76"/>
                  </a:lnTo>
                  <a:lnTo>
                    <a:pt x="343" y="73"/>
                  </a:lnTo>
                  <a:lnTo>
                    <a:pt x="343" y="71"/>
                  </a:lnTo>
                  <a:lnTo>
                    <a:pt x="343" y="69"/>
                  </a:lnTo>
                  <a:lnTo>
                    <a:pt x="343" y="69"/>
                  </a:lnTo>
                  <a:lnTo>
                    <a:pt x="341" y="69"/>
                  </a:lnTo>
                  <a:lnTo>
                    <a:pt x="341" y="69"/>
                  </a:lnTo>
                  <a:lnTo>
                    <a:pt x="341" y="69"/>
                  </a:lnTo>
                  <a:lnTo>
                    <a:pt x="341" y="61"/>
                  </a:lnTo>
                  <a:lnTo>
                    <a:pt x="341" y="59"/>
                  </a:lnTo>
                  <a:lnTo>
                    <a:pt x="341" y="57"/>
                  </a:lnTo>
                  <a:lnTo>
                    <a:pt x="341" y="57"/>
                  </a:lnTo>
                  <a:lnTo>
                    <a:pt x="341" y="57"/>
                  </a:lnTo>
                  <a:lnTo>
                    <a:pt x="341" y="54"/>
                  </a:lnTo>
                  <a:lnTo>
                    <a:pt x="341" y="54"/>
                  </a:lnTo>
                  <a:lnTo>
                    <a:pt x="341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39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4" y="52"/>
                  </a:lnTo>
                  <a:lnTo>
                    <a:pt x="334" y="52"/>
                  </a:lnTo>
                  <a:lnTo>
                    <a:pt x="331" y="52"/>
                  </a:lnTo>
                  <a:lnTo>
                    <a:pt x="331" y="52"/>
                  </a:lnTo>
                  <a:lnTo>
                    <a:pt x="329" y="50"/>
                  </a:lnTo>
                  <a:lnTo>
                    <a:pt x="327" y="50"/>
                  </a:lnTo>
                  <a:lnTo>
                    <a:pt x="327" y="50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7" y="57"/>
                  </a:lnTo>
                  <a:lnTo>
                    <a:pt x="327" y="57"/>
                  </a:lnTo>
                  <a:lnTo>
                    <a:pt x="324" y="59"/>
                  </a:lnTo>
                  <a:lnTo>
                    <a:pt x="324" y="59"/>
                  </a:lnTo>
                  <a:lnTo>
                    <a:pt x="322" y="59"/>
                  </a:lnTo>
                  <a:lnTo>
                    <a:pt x="320" y="57"/>
                  </a:lnTo>
                  <a:lnTo>
                    <a:pt x="320" y="52"/>
                  </a:lnTo>
                  <a:lnTo>
                    <a:pt x="320" y="50"/>
                  </a:lnTo>
                  <a:lnTo>
                    <a:pt x="317" y="47"/>
                  </a:lnTo>
                  <a:lnTo>
                    <a:pt x="317" y="47"/>
                  </a:lnTo>
                  <a:lnTo>
                    <a:pt x="317" y="45"/>
                  </a:lnTo>
                  <a:lnTo>
                    <a:pt x="317" y="45"/>
                  </a:lnTo>
                  <a:lnTo>
                    <a:pt x="317" y="45"/>
                  </a:lnTo>
                  <a:lnTo>
                    <a:pt x="317" y="45"/>
                  </a:lnTo>
                  <a:lnTo>
                    <a:pt x="317" y="42"/>
                  </a:lnTo>
                  <a:lnTo>
                    <a:pt x="317" y="42"/>
                  </a:lnTo>
                  <a:lnTo>
                    <a:pt x="317" y="42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3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5"/>
                  </a:lnTo>
                  <a:lnTo>
                    <a:pt x="315" y="35"/>
                  </a:lnTo>
                  <a:lnTo>
                    <a:pt x="315" y="35"/>
                  </a:lnTo>
                  <a:lnTo>
                    <a:pt x="313" y="33"/>
                  </a:lnTo>
                  <a:lnTo>
                    <a:pt x="313" y="33"/>
                  </a:lnTo>
                  <a:lnTo>
                    <a:pt x="313" y="31"/>
                  </a:lnTo>
                  <a:lnTo>
                    <a:pt x="313" y="31"/>
                  </a:lnTo>
                  <a:lnTo>
                    <a:pt x="313" y="26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13" y="24"/>
                  </a:lnTo>
                  <a:lnTo>
                    <a:pt x="308" y="19"/>
                  </a:lnTo>
                  <a:lnTo>
                    <a:pt x="308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305" y="14"/>
                  </a:lnTo>
                  <a:lnTo>
                    <a:pt x="303" y="14"/>
                  </a:lnTo>
                  <a:lnTo>
                    <a:pt x="301" y="9"/>
                  </a:lnTo>
                  <a:lnTo>
                    <a:pt x="298" y="9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9"/>
                  </a:lnTo>
                  <a:lnTo>
                    <a:pt x="291" y="2"/>
                  </a:lnTo>
                  <a:lnTo>
                    <a:pt x="289" y="2"/>
                  </a:lnTo>
                  <a:lnTo>
                    <a:pt x="287" y="2"/>
                  </a:lnTo>
                  <a:lnTo>
                    <a:pt x="287" y="2"/>
                  </a:lnTo>
                  <a:lnTo>
                    <a:pt x="284" y="2"/>
                  </a:lnTo>
                  <a:lnTo>
                    <a:pt x="284" y="0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79" y="2"/>
                  </a:lnTo>
                  <a:lnTo>
                    <a:pt x="279" y="5"/>
                  </a:lnTo>
                  <a:lnTo>
                    <a:pt x="279" y="7"/>
                  </a:lnTo>
                  <a:lnTo>
                    <a:pt x="279" y="7"/>
                  </a:lnTo>
                  <a:lnTo>
                    <a:pt x="279" y="7"/>
                  </a:lnTo>
                  <a:lnTo>
                    <a:pt x="277" y="9"/>
                  </a:lnTo>
                  <a:lnTo>
                    <a:pt x="277" y="9"/>
                  </a:lnTo>
                  <a:lnTo>
                    <a:pt x="277" y="9"/>
                  </a:lnTo>
                  <a:lnTo>
                    <a:pt x="277" y="9"/>
                  </a:lnTo>
                  <a:lnTo>
                    <a:pt x="277" y="9"/>
                  </a:lnTo>
                  <a:lnTo>
                    <a:pt x="277" y="12"/>
                  </a:lnTo>
                  <a:lnTo>
                    <a:pt x="277" y="14"/>
                  </a:lnTo>
                  <a:lnTo>
                    <a:pt x="277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5" y="16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70" y="24"/>
                  </a:lnTo>
                  <a:lnTo>
                    <a:pt x="270" y="26"/>
                  </a:lnTo>
                  <a:lnTo>
                    <a:pt x="270" y="28"/>
                  </a:lnTo>
                  <a:lnTo>
                    <a:pt x="272" y="31"/>
                  </a:lnTo>
                  <a:lnTo>
                    <a:pt x="272" y="31"/>
                  </a:lnTo>
                  <a:lnTo>
                    <a:pt x="272" y="33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272" y="38"/>
                  </a:lnTo>
                  <a:lnTo>
                    <a:pt x="272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70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5" y="38"/>
                  </a:lnTo>
                  <a:lnTo>
                    <a:pt x="263" y="40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8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7"/>
                  </a:lnTo>
                  <a:lnTo>
                    <a:pt x="253" y="47"/>
                  </a:lnTo>
                  <a:lnTo>
                    <a:pt x="251" y="50"/>
                  </a:lnTo>
                  <a:lnTo>
                    <a:pt x="251" y="50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6" y="54"/>
                  </a:lnTo>
                  <a:lnTo>
                    <a:pt x="246" y="54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6" y="64"/>
                  </a:lnTo>
                  <a:lnTo>
                    <a:pt x="249" y="64"/>
                  </a:lnTo>
                  <a:lnTo>
                    <a:pt x="249" y="66"/>
                  </a:lnTo>
                  <a:lnTo>
                    <a:pt x="258" y="78"/>
                  </a:lnTo>
                  <a:lnTo>
                    <a:pt x="258" y="78"/>
                  </a:lnTo>
                  <a:lnTo>
                    <a:pt x="258" y="80"/>
                  </a:lnTo>
                  <a:lnTo>
                    <a:pt x="258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83"/>
                  </a:lnTo>
                  <a:lnTo>
                    <a:pt x="260" y="83"/>
                  </a:lnTo>
                  <a:lnTo>
                    <a:pt x="260" y="83"/>
                  </a:lnTo>
                  <a:lnTo>
                    <a:pt x="260" y="83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3" y="83"/>
                  </a:lnTo>
                  <a:lnTo>
                    <a:pt x="253" y="83"/>
                  </a:lnTo>
                  <a:lnTo>
                    <a:pt x="246" y="80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6" y="76"/>
                  </a:lnTo>
                  <a:lnTo>
                    <a:pt x="246" y="76"/>
                  </a:lnTo>
                  <a:lnTo>
                    <a:pt x="244" y="73"/>
                  </a:lnTo>
                  <a:lnTo>
                    <a:pt x="244" y="73"/>
                  </a:lnTo>
                  <a:lnTo>
                    <a:pt x="244" y="71"/>
                  </a:lnTo>
                  <a:lnTo>
                    <a:pt x="242" y="71"/>
                  </a:lnTo>
                  <a:lnTo>
                    <a:pt x="242" y="71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69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0" y="73"/>
                  </a:lnTo>
                  <a:lnTo>
                    <a:pt x="230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3" y="73"/>
                  </a:lnTo>
                  <a:lnTo>
                    <a:pt x="208" y="76"/>
                  </a:lnTo>
                  <a:lnTo>
                    <a:pt x="206" y="76"/>
                  </a:lnTo>
                  <a:lnTo>
                    <a:pt x="201" y="78"/>
                  </a:lnTo>
                  <a:lnTo>
                    <a:pt x="201" y="83"/>
                  </a:lnTo>
                  <a:lnTo>
                    <a:pt x="199" y="85"/>
                  </a:lnTo>
                  <a:lnTo>
                    <a:pt x="197" y="87"/>
                  </a:lnTo>
                  <a:lnTo>
                    <a:pt x="197" y="87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87" y="92"/>
                  </a:lnTo>
                  <a:lnTo>
                    <a:pt x="187" y="95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0" y="102"/>
                  </a:lnTo>
                  <a:lnTo>
                    <a:pt x="178" y="102"/>
                  </a:lnTo>
                  <a:lnTo>
                    <a:pt x="178" y="102"/>
                  </a:lnTo>
                  <a:lnTo>
                    <a:pt x="175" y="102"/>
                  </a:lnTo>
                  <a:lnTo>
                    <a:pt x="173" y="104"/>
                  </a:lnTo>
                  <a:lnTo>
                    <a:pt x="173" y="106"/>
                  </a:lnTo>
                  <a:lnTo>
                    <a:pt x="171" y="106"/>
                  </a:lnTo>
                  <a:lnTo>
                    <a:pt x="171" y="109"/>
                  </a:lnTo>
                  <a:lnTo>
                    <a:pt x="166" y="109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1" y="111"/>
                  </a:lnTo>
                  <a:lnTo>
                    <a:pt x="161" y="111"/>
                  </a:lnTo>
                  <a:lnTo>
                    <a:pt x="161" y="109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6" y="113"/>
                  </a:lnTo>
                  <a:lnTo>
                    <a:pt x="156" y="113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4" y="116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5"/>
                  </a:lnTo>
                  <a:lnTo>
                    <a:pt x="152" y="125"/>
                  </a:lnTo>
                  <a:lnTo>
                    <a:pt x="152" y="128"/>
                  </a:lnTo>
                  <a:lnTo>
                    <a:pt x="152" y="130"/>
                  </a:lnTo>
                  <a:lnTo>
                    <a:pt x="152" y="132"/>
                  </a:lnTo>
                  <a:lnTo>
                    <a:pt x="152" y="135"/>
                  </a:lnTo>
                  <a:lnTo>
                    <a:pt x="152" y="135"/>
                  </a:lnTo>
                  <a:lnTo>
                    <a:pt x="152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2"/>
                  </a:lnTo>
                  <a:lnTo>
                    <a:pt x="156" y="144"/>
                  </a:lnTo>
                  <a:lnTo>
                    <a:pt x="156" y="144"/>
                  </a:lnTo>
                  <a:lnTo>
                    <a:pt x="156" y="147"/>
                  </a:lnTo>
                  <a:lnTo>
                    <a:pt x="156" y="147"/>
                  </a:lnTo>
                  <a:lnTo>
                    <a:pt x="154" y="149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49" y="151"/>
                  </a:lnTo>
                  <a:lnTo>
                    <a:pt x="149" y="154"/>
                  </a:lnTo>
                  <a:lnTo>
                    <a:pt x="149" y="154"/>
                  </a:lnTo>
                  <a:lnTo>
                    <a:pt x="149" y="156"/>
                  </a:lnTo>
                  <a:lnTo>
                    <a:pt x="149" y="161"/>
                  </a:lnTo>
                  <a:lnTo>
                    <a:pt x="149" y="163"/>
                  </a:lnTo>
                  <a:lnTo>
                    <a:pt x="149" y="163"/>
                  </a:lnTo>
                  <a:lnTo>
                    <a:pt x="149" y="163"/>
                  </a:lnTo>
                  <a:lnTo>
                    <a:pt x="147" y="163"/>
                  </a:lnTo>
                  <a:lnTo>
                    <a:pt x="147" y="163"/>
                  </a:lnTo>
                  <a:lnTo>
                    <a:pt x="147" y="166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2" y="173"/>
                  </a:lnTo>
                  <a:lnTo>
                    <a:pt x="140" y="173"/>
                  </a:lnTo>
                  <a:lnTo>
                    <a:pt x="140" y="175"/>
                  </a:lnTo>
                  <a:lnTo>
                    <a:pt x="140" y="175"/>
                  </a:lnTo>
                  <a:lnTo>
                    <a:pt x="137" y="177"/>
                  </a:lnTo>
                  <a:lnTo>
                    <a:pt x="137" y="177"/>
                  </a:lnTo>
                  <a:lnTo>
                    <a:pt x="135" y="177"/>
                  </a:lnTo>
                  <a:lnTo>
                    <a:pt x="135" y="177"/>
                  </a:lnTo>
                  <a:lnTo>
                    <a:pt x="133" y="180"/>
                  </a:lnTo>
                  <a:lnTo>
                    <a:pt x="130" y="180"/>
                  </a:lnTo>
                  <a:lnTo>
                    <a:pt x="130" y="180"/>
                  </a:lnTo>
                  <a:lnTo>
                    <a:pt x="130" y="182"/>
                  </a:lnTo>
                  <a:lnTo>
                    <a:pt x="128" y="184"/>
                  </a:lnTo>
                  <a:lnTo>
                    <a:pt x="126" y="192"/>
                  </a:lnTo>
                  <a:lnTo>
                    <a:pt x="126" y="19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30" y="196"/>
                  </a:lnTo>
                  <a:lnTo>
                    <a:pt x="133" y="199"/>
                  </a:lnTo>
                  <a:lnTo>
                    <a:pt x="133" y="199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128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6" y="222"/>
                  </a:lnTo>
                  <a:lnTo>
                    <a:pt x="123" y="222"/>
                  </a:lnTo>
                  <a:lnTo>
                    <a:pt x="123" y="225"/>
                  </a:lnTo>
                  <a:lnTo>
                    <a:pt x="123" y="227"/>
                  </a:lnTo>
                  <a:lnTo>
                    <a:pt x="121" y="229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4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6" y="237"/>
                  </a:lnTo>
                  <a:lnTo>
                    <a:pt x="116" y="239"/>
                  </a:lnTo>
                  <a:lnTo>
                    <a:pt x="116" y="239"/>
                  </a:lnTo>
                  <a:lnTo>
                    <a:pt x="114" y="239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14" y="241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1" y="244"/>
                  </a:lnTo>
                  <a:lnTo>
                    <a:pt x="111" y="246"/>
                  </a:lnTo>
                  <a:lnTo>
                    <a:pt x="111" y="246"/>
                  </a:lnTo>
                  <a:lnTo>
                    <a:pt x="111" y="248"/>
                  </a:lnTo>
                  <a:lnTo>
                    <a:pt x="109" y="253"/>
                  </a:lnTo>
                  <a:lnTo>
                    <a:pt x="109" y="255"/>
                  </a:lnTo>
                  <a:lnTo>
                    <a:pt x="109" y="258"/>
                  </a:lnTo>
                  <a:lnTo>
                    <a:pt x="109" y="260"/>
                  </a:lnTo>
                  <a:lnTo>
                    <a:pt x="107" y="260"/>
                  </a:lnTo>
                  <a:lnTo>
                    <a:pt x="107" y="260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04" y="267"/>
                  </a:lnTo>
                  <a:lnTo>
                    <a:pt x="104" y="267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2" y="272"/>
                  </a:lnTo>
                  <a:lnTo>
                    <a:pt x="102" y="272"/>
                  </a:lnTo>
                  <a:lnTo>
                    <a:pt x="102" y="272"/>
                  </a:lnTo>
                  <a:lnTo>
                    <a:pt x="100" y="270"/>
                  </a:lnTo>
                  <a:lnTo>
                    <a:pt x="100" y="270"/>
                  </a:lnTo>
                  <a:lnTo>
                    <a:pt x="97" y="267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3" y="267"/>
                  </a:lnTo>
                  <a:lnTo>
                    <a:pt x="90" y="267"/>
                  </a:lnTo>
                  <a:lnTo>
                    <a:pt x="85" y="267"/>
                  </a:lnTo>
                  <a:lnTo>
                    <a:pt x="85" y="267"/>
                  </a:lnTo>
                  <a:lnTo>
                    <a:pt x="83" y="263"/>
                  </a:lnTo>
                  <a:lnTo>
                    <a:pt x="81" y="263"/>
                  </a:lnTo>
                  <a:lnTo>
                    <a:pt x="78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4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2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3"/>
                  </a:lnTo>
                  <a:lnTo>
                    <a:pt x="59" y="263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7"/>
                  </a:lnTo>
                  <a:lnTo>
                    <a:pt x="62" y="267"/>
                  </a:lnTo>
                  <a:lnTo>
                    <a:pt x="62" y="267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2"/>
                  </a:lnTo>
                  <a:lnTo>
                    <a:pt x="64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81"/>
                  </a:lnTo>
                  <a:lnTo>
                    <a:pt x="67" y="281"/>
                  </a:lnTo>
                  <a:lnTo>
                    <a:pt x="67" y="284"/>
                  </a:lnTo>
                  <a:lnTo>
                    <a:pt x="67" y="293"/>
                  </a:lnTo>
                  <a:lnTo>
                    <a:pt x="67" y="296"/>
                  </a:lnTo>
                  <a:lnTo>
                    <a:pt x="67" y="298"/>
                  </a:lnTo>
                  <a:lnTo>
                    <a:pt x="67" y="300"/>
                  </a:lnTo>
                  <a:lnTo>
                    <a:pt x="67" y="300"/>
                  </a:lnTo>
                  <a:lnTo>
                    <a:pt x="67" y="300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64" y="305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59" y="319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5" y="317"/>
                  </a:lnTo>
                  <a:lnTo>
                    <a:pt x="55" y="317"/>
                  </a:lnTo>
                  <a:lnTo>
                    <a:pt x="55" y="317"/>
                  </a:lnTo>
                  <a:lnTo>
                    <a:pt x="52" y="317"/>
                  </a:lnTo>
                  <a:lnTo>
                    <a:pt x="52" y="319"/>
                  </a:lnTo>
                  <a:lnTo>
                    <a:pt x="52" y="319"/>
                  </a:lnTo>
                  <a:lnTo>
                    <a:pt x="52" y="322"/>
                  </a:lnTo>
                  <a:lnTo>
                    <a:pt x="52" y="322"/>
                  </a:lnTo>
                  <a:lnTo>
                    <a:pt x="52" y="324"/>
                  </a:lnTo>
                  <a:lnTo>
                    <a:pt x="55" y="326"/>
                  </a:lnTo>
                  <a:lnTo>
                    <a:pt x="55" y="326"/>
                  </a:lnTo>
                  <a:lnTo>
                    <a:pt x="52" y="329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50" y="331"/>
                  </a:lnTo>
                  <a:lnTo>
                    <a:pt x="48" y="334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41"/>
                  </a:lnTo>
                  <a:lnTo>
                    <a:pt x="50" y="341"/>
                  </a:lnTo>
                  <a:lnTo>
                    <a:pt x="50" y="343"/>
                  </a:lnTo>
                  <a:lnTo>
                    <a:pt x="50" y="343"/>
                  </a:lnTo>
                  <a:lnTo>
                    <a:pt x="50" y="345"/>
                  </a:lnTo>
                  <a:lnTo>
                    <a:pt x="50" y="348"/>
                  </a:lnTo>
                  <a:lnTo>
                    <a:pt x="50" y="350"/>
                  </a:lnTo>
                  <a:lnTo>
                    <a:pt x="50" y="350"/>
                  </a:lnTo>
                  <a:lnTo>
                    <a:pt x="52" y="352"/>
                  </a:lnTo>
                  <a:lnTo>
                    <a:pt x="52" y="355"/>
                  </a:lnTo>
                  <a:lnTo>
                    <a:pt x="55" y="362"/>
                  </a:lnTo>
                  <a:lnTo>
                    <a:pt x="55" y="362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52" y="364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0" y="364"/>
                  </a:lnTo>
                  <a:lnTo>
                    <a:pt x="52" y="367"/>
                  </a:lnTo>
                  <a:lnTo>
                    <a:pt x="50" y="367"/>
                  </a:lnTo>
                  <a:lnTo>
                    <a:pt x="50" y="367"/>
                  </a:lnTo>
                  <a:lnTo>
                    <a:pt x="50" y="364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45" y="364"/>
                  </a:lnTo>
                  <a:lnTo>
                    <a:pt x="45" y="364"/>
                  </a:lnTo>
                  <a:lnTo>
                    <a:pt x="45" y="367"/>
                  </a:lnTo>
                  <a:lnTo>
                    <a:pt x="45" y="369"/>
                  </a:lnTo>
                  <a:lnTo>
                    <a:pt x="45" y="369"/>
                  </a:lnTo>
                  <a:lnTo>
                    <a:pt x="45" y="371"/>
                  </a:lnTo>
                  <a:lnTo>
                    <a:pt x="45" y="371"/>
                  </a:lnTo>
                  <a:lnTo>
                    <a:pt x="43" y="371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43" y="374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3" y="376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38" y="376"/>
                  </a:lnTo>
                  <a:lnTo>
                    <a:pt x="38" y="379"/>
                  </a:lnTo>
                  <a:lnTo>
                    <a:pt x="38" y="379"/>
                  </a:lnTo>
                  <a:lnTo>
                    <a:pt x="38" y="379"/>
                  </a:lnTo>
                  <a:lnTo>
                    <a:pt x="38" y="376"/>
                  </a:lnTo>
                  <a:lnTo>
                    <a:pt x="36" y="376"/>
                  </a:lnTo>
                  <a:lnTo>
                    <a:pt x="36" y="374"/>
                  </a:lnTo>
                  <a:lnTo>
                    <a:pt x="33" y="371"/>
                  </a:lnTo>
                  <a:lnTo>
                    <a:pt x="29" y="369"/>
                  </a:lnTo>
                  <a:lnTo>
                    <a:pt x="29" y="367"/>
                  </a:lnTo>
                  <a:lnTo>
                    <a:pt x="26" y="369"/>
                  </a:lnTo>
                  <a:lnTo>
                    <a:pt x="26" y="369"/>
                  </a:lnTo>
                  <a:lnTo>
                    <a:pt x="29" y="371"/>
                  </a:lnTo>
                  <a:lnTo>
                    <a:pt x="26" y="371"/>
                  </a:lnTo>
                  <a:lnTo>
                    <a:pt x="26" y="371"/>
                  </a:lnTo>
                  <a:lnTo>
                    <a:pt x="26" y="371"/>
                  </a:lnTo>
                  <a:lnTo>
                    <a:pt x="26" y="371"/>
                  </a:lnTo>
                  <a:lnTo>
                    <a:pt x="26" y="371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6" y="376"/>
                  </a:lnTo>
                  <a:lnTo>
                    <a:pt x="26" y="376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2" y="379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2" y="390"/>
                  </a:lnTo>
                  <a:lnTo>
                    <a:pt x="24" y="405"/>
                  </a:lnTo>
                  <a:lnTo>
                    <a:pt x="24" y="407"/>
                  </a:lnTo>
                  <a:lnTo>
                    <a:pt x="24" y="409"/>
                  </a:lnTo>
                  <a:lnTo>
                    <a:pt x="26" y="414"/>
                  </a:lnTo>
                  <a:lnTo>
                    <a:pt x="26" y="414"/>
                  </a:lnTo>
                  <a:lnTo>
                    <a:pt x="26" y="416"/>
                  </a:lnTo>
                  <a:lnTo>
                    <a:pt x="26" y="416"/>
                  </a:lnTo>
                  <a:lnTo>
                    <a:pt x="24" y="419"/>
                  </a:lnTo>
                  <a:lnTo>
                    <a:pt x="24" y="419"/>
                  </a:lnTo>
                  <a:lnTo>
                    <a:pt x="22" y="419"/>
                  </a:lnTo>
                  <a:lnTo>
                    <a:pt x="22" y="419"/>
                  </a:lnTo>
                  <a:lnTo>
                    <a:pt x="22" y="416"/>
                  </a:lnTo>
                  <a:lnTo>
                    <a:pt x="22" y="414"/>
                  </a:lnTo>
                  <a:lnTo>
                    <a:pt x="19" y="412"/>
                  </a:lnTo>
                  <a:lnTo>
                    <a:pt x="19" y="412"/>
                  </a:lnTo>
                  <a:lnTo>
                    <a:pt x="17" y="412"/>
                  </a:lnTo>
                  <a:lnTo>
                    <a:pt x="15" y="412"/>
                  </a:lnTo>
                  <a:lnTo>
                    <a:pt x="12" y="412"/>
                  </a:lnTo>
                  <a:lnTo>
                    <a:pt x="12" y="412"/>
                  </a:lnTo>
                  <a:lnTo>
                    <a:pt x="12" y="412"/>
                  </a:lnTo>
                  <a:lnTo>
                    <a:pt x="12" y="409"/>
                  </a:lnTo>
                  <a:lnTo>
                    <a:pt x="12" y="409"/>
                  </a:lnTo>
                  <a:lnTo>
                    <a:pt x="12" y="407"/>
                  </a:lnTo>
                  <a:lnTo>
                    <a:pt x="10" y="407"/>
                  </a:lnTo>
                  <a:lnTo>
                    <a:pt x="10" y="407"/>
                  </a:lnTo>
                  <a:lnTo>
                    <a:pt x="7" y="409"/>
                  </a:lnTo>
                  <a:lnTo>
                    <a:pt x="5" y="409"/>
                  </a:lnTo>
                  <a:lnTo>
                    <a:pt x="5" y="409"/>
                  </a:lnTo>
                  <a:lnTo>
                    <a:pt x="5" y="409"/>
                  </a:lnTo>
                  <a:lnTo>
                    <a:pt x="3" y="412"/>
                  </a:lnTo>
                  <a:lnTo>
                    <a:pt x="3" y="414"/>
                  </a:lnTo>
                  <a:lnTo>
                    <a:pt x="3" y="416"/>
                  </a:lnTo>
                  <a:lnTo>
                    <a:pt x="3" y="416"/>
                  </a:lnTo>
                  <a:lnTo>
                    <a:pt x="3" y="419"/>
                  </a:lnTo>
                  <a:lnTo>
                    <a:pt x="3" y="421"/>
                  </a:lnTo>
                  <a:lnTo>
                    <a:pt x="3" y="421"/>
                  </a:lnTo>
                  <a:lnTo>
                    <a:pt x="0" y="423"/>
                  </a:lnTo>
                  <a:lnTo>
                    <a:pt x="3" y="423"/>
                  </a:lnTo>
                  <a:lnTo>
                    <a:pt x="3" y="423"/>
                  </a:lnTo>
                  <a:lnTo>
                    <a:pt x="3" y="426"/>
                  </a:lnTo>
                  <a:lnTo>
                    <a:pt x="3" y="426"/>
                  </a:lnTo>
                  <a:lnTo>
                    <a:pt x="5" y="428"/>
                  </a:lnTo>
                  <a:lnTo>
                    <a:pt x="5" y="428"/>
                  </a:lnTo>
                  <a:lnTo>
                    <a:pt x="7" y="431"/>
                  </a:lnTo>
                  <a:lnTo>
                    <a:pt x="7" y="435"/>
                  </a:lnTo>
                  <a:lnTo>
                    <a:pt x="7" y="435"/>
                  </a:lnTo>
                  <a:lnTo>
                    <a:pt x="7" y="438"/>
                  </a:lnTo>
                  <a:lnTo>
                    <a:pt x="12" y="445"/>
                  </a:lnTo>
                  <a:lnTo>
                    <a:pt x="12" y="447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5" y="450"/>
                  </a:lnTo>
                  <a:lnTo>
                    <a:pt x="15" y="450"/>
                  </a:lnTo>
                  <a:lnTo>
                    <a:pt x="15" y="450"/>
                  </a:lnTo>
                  <a:lnTo>
                    <a:pt x="17" y="452"/>
                  </a:lnTo>
                  <a:lnTo>
                    <a:pt x="17" y="452"/>
                  </a:lnTo>
                  <a:lnTo>
                    <a:pt x="17" y="452"/>
                  </a:lnTo>
                  <a:lnTo>
                    <a:pt x="17" y="452"/>
                  </a:lnTo>
                  <a:lnTo>
                    <a:pt x="19" y="454"/>
                  </a:lnTo>
                  <a:lnTo>
                    <a:pt x="19" y="454"/>
                  </a:lnTo>
                  <a:lnTo>
                    <a:pt x="19" y="457"/>
                  </a:lnTo>
                  <a:lnTo>
                    <a:pt x="22" y="459"/>
                  </a:lnTo>
                  <a:lnTo>
                    <a:pt x="26" y="464"/>
                  </a:lnTo>
                  <a:lnTo>
                    <a:pt x="26" y="464"/>
                  </a:lnTo>
                  <a:lnTo>
                    <a:pt x="29" y="471"/>
                  </a:lnTo>
                  <a:lnTo>
                    <a:pt x="29" y="471"/>
                  </a:lnTo>
                  <a:lnTo>
                    <a:pt x="31" y="473"/>
                  </a:lnTo>
                  <a:lnTo>
                    <a:pt x="31" y="473"/>
                  </a:lnTo>
                  <a:lnTo>
                    <a:pt x="31" y="473"/>
                  </a:lnTo>
                  <a:lnTo>
                    <a:pt x="31" y="466"/>
                  </a:lnTo>
                  <a:lnTo>
                    <a:pt x="31" y="464"/>
                  </a:lnTo>
                  <a:lnTo>
                    <a:pt x="31" y="464"/>
                  </a:lnTo>
                  <a:lnTo>
                    <a:pt x="29" y="459"/>
                  </a:lnTo>
                  <a:lnTo>
                    <a:pt x="29" y="457"/>
                  </a:lnTo>
                  <a:lnTo>
                    <a:pt x="29" y="454"/>
                  </a:lnTo>
                  <a:lnTo>
                    <a:pt x="26" y="452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29" y="454"/>
                  </a:lnTo>
                  <a:lnTo>
                    <a:pt x="31" y="454"/>
                  </a:lnTo>
                  <a:lnTo>
                    <a:pt x="31" y="457"/>
                  </a:lnTo>
                  <a:lnTo>
                    <a:pt x="31" y="459"/>
                  </a:lnTo>
                  <a:lnTo>
                    <a:pt x="31" y="461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3" y="464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3" y="459"/>
                  </a:lnTo>
                  <a:lnTo>
                    <a:pt x="36" y="459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6"/>
                  </a:lnTo>
                  <a:lnTo>
                    <a:pt x="36" y="466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38" y="468"/>
                  </a:lnTo>
                  <a:lnTo>
                    <a:pt x="41" y="471"/>
                  </a:lnTo>
                  <a:lnTo>
                    <a:pt x="41" y="471"/>
                  </a:lnTo>
                  <a:lnTo>
                    <a:pt x="41" y="471"/>
                  </a:lnTo>
                  <a:lnTo>
                    <a:pt x="41" y="471"/>
                  </a:lnTo>
                  <a:lnTo>
                    <a:pt x="41" y="471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33" y="473"/>
                  </a:lnTo>
                  <a:lnTo>
                    <a:pt x="33" y="476"/>
                  </a:lnTo>
                  <a:lnTo>
                    <a:pt x="33" y="476"/>
                  </a:lnTo>
                  <a:lnTo>
                    <a:pt x="33" y="476"/>
                  </a:lnTo>
                  <a:lnTo>
                    <a:pt x="33" y="478"/>
                  </a:lnTo>
                  <a:lnTo>
                    <a:pt x="36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38" y="480"/>
                  </a:lnTo>
                  <a:lnTo>
                    <a:pt x="41" y="476"/>
                  </a:lnTo>
                  <a:lnTo>
                    <a:pt x="45" y="471"/>
                  </a:lnTo>
                  <a:lnTo>
                    <a:pt x="45" y="471"/>
                  </a:lnTo>
                  <a:lnTo>
                    <a:pt x="45" y="468"/>
                  </a:lnTo>
                  <a:lnTo>
                    <a:pt x="45" y="464"/>
                  </a:lnTo>
                  <a:lnTo>
                    <a:pt x="45" y="464"/>
                  </a:lnTo>
                  <a:lnTo>
                    <a:pt x="48" y="461"/>
                  </a:lnTo>
                  <a:lnTo>
                    <a:pt x="48" y="461"/>
                  </a:lnTo>
                  <a:lnTo>
                    <a:pt x="48" y="459"/>
                  </a:lnTo>
                  <a:lnTo>
                    <a:pt x="48" y="459"/>
                  </a:lnTo>
                  <a:lnTo>
                    <a:pt x="48" y="457"/>
                  </a:lnTo>
                  <a:lnTo>
                    <a:pt x="50" y="459"/>
                  </a:lnTo>
                  <a:lnTo>
                    <a:pt x="48" y="461"/>
                  </a:lnTo>
                  <a:lnTo>
                    <a:pt x="45" y="464"/>
                  </a:lnTo>
                  <a:lnTo>
                    <a:pt x="45" y="466"/>
                  </a:lnTo>
                  <a:lnTo>
                    <a:pt x="45" y="466"/>
                  </a:lnTo>
                  <a:lnTo>
                    <a:pt x="48" y="468"/>
                  </a:lnTo>
                  <a:lnTo>
                    <a:pt x="48" y="468"/>
                  </a:lnTo>
                  <a:lnTo>
                    <a:pt x="48" y="466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50" y="468"/>
                  </a:lnTo>
                  <a:lnTo>
                    <a:pt x="48" y="468"/>
                  </a:lnTo>
                  <a:lnTo>
                    <a:pt x="48" y="468"/>
                  </a:lnTo>
                  <a:lnTo>
                    <a:pt x="45" y="473"/>
                  </a:lnTo>
                  <a:lnTo>
                    <a:pt x="45" y="476"/>
                  </a:lnTo>
                  <a:lnTo>
                    <a:pt x="43" y="478"/>
                  </a:lnTo>
                  <a:lnTo>
                    <a:pt x="45" y="480"/>
                  </a:lnTo>
                  <a:lnTo>
                    <a:pt x="45" y="480"/>
                  </a:lnTo>
                  <a:lnTo>
                    <a:pt x="48" y="478"/>
                  </a:lnTo>
                  <a:lnTo>
                    <a:pt x="50" y="476"/>
                  </a:lnTo>
                  <a:lnTo>
                    <a:pt x="50" y="476"/>
                  </a:lnTo>
                  <a:lnTo>
                    <a:pt x="50" y="476"/>
                  </a:lnTo>
                  <a:lnTo>
                    <a:pt x="50" y="476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50" y="478"/>
                  </a:lnTo>
                  <a:lnTo>
                    <a:pt x="50" y="478"/>
                  </a:lnTo>
                  <a:lnTo>
                    <a:pt x="48" y="478"/>
                  </a:lnTo>
                  <a:lnTo>
                    <a:pt x="48" y="480"/>
                  </a:lnTo>
                  <a:lnTo>
                    <a:pt x="48" y="480"/>
                  </a:lnTo>
                  <a:lnTo>
                    <a:pt x="48" y="480"/>
                  </a:lnTo>
                  <a:lnTo>
                    <a:pt x="43" y="480"/>
                  </a:lnTo>
                  <a:lnTo>
                    <a:pt x="43" y="480"/>
                  </a:lnTo>
                  <a:lnTo>
                    <a:pt x="43" y="480"/>
                  </a:lnTo>
                  <a:lnTo>
                    <a:pt x="43" y="483"/>
                  </a:lnTo>
                  <a:lnTo>
                    <a:pt x="43" y="483"/>
                  </a:lnTo>
                  <a:lnTo>
                    <a:pt x="45" y="485"/>
                  </a:lnTo>
                  <a:lnTo>
                    <a:pt x="45" y="485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8" y="490"/>
                  </a:lnTo>
                  <a:lnTo>
                    <a:pt x="48" y="490"/>
                  </a:lnTo>
                  <a:lnTo>
                    <a:pt x="50" y="494"/>
                  </a:lnTo>
                  <a:lnTo>
                    <a:pt x="50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9"/>
                  </a:lnTo>
                  <a:lnTo>
                    <a:pt x="52" y="499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7"/>
                  </a:lnTo>
                  <a:lnTo>
                    <a:pt x="52" y="494"/>
                  </a:lnTo>
                  <a:lnTo>
                    <a:pt x="50" y="494"/>
                  </a:lnTo>
                  <a:lnTo>
                    <a:pt x="50" y="492"/>
                  </a:lnTo>
                  <a:lnTo>
                    <a:pt x="50" y="490"/>
                  </a:lnTo>
                  <a:lnTo>
                    <a:pt x="50" y="487"/>
                  </a:lnTo>
                  <a:lnTo>
                    <a:pt x="52" y="487"/>
                  </a:lnTo>
                  <a:lnTo>
                    <a:pt x="52" y="487"/>
                  </a:lnTo>
                  <a:lnTo>
                    <a:pt x="52" y="490"/>
                  </a:lnTo>
                  <a:lnTo>
                    <a:pt x="55" y="492"/>
                  </a:lnTo>
                  <a:lnTo>
                    <a:pt x="55" y="494"/>
                  </a:lnTo>
                  <a:lnTo>
                    <a:pt x="57" y="497"/>
                  </a:lnTo>
                  <a:lnTo>
                    <a:pt x="57" y="497"/>
                  </a:lnTo>
                  <a:lnTo>
                    <a:pt x="57" y="497"/>
                  </a:lnTo>
                  <a:lnTo>
                    <a:pt x="55" y="490"/>
                  </a:lnTo>
                  <a:lnTo>
                    <a:pt x="52" y="487"/>
                  </a:lnTo>
                  <a:lnTo>
                    <a:pt x="52" y="485"/>
                  </a:lnTo>
                  <a:lnTo>
                    <a:pt x="52" y="483"/>
                  </a:lnTo>
                  <a:lnTo>
                    <a:pt x="52" y="483"/>
                  </a:lnTo>
                  <a:lnTo>
                    <a:pt x="52" y="483"/>
                  </a:lnTo>
                  <a:lnTo>
                    <a:pt x="52" y="485"/>
                  </a:lnTo>
                  <a:lnTo>
                    <a:pt x="52" y="485"/>
                  </a:lnTo>
                  <a:lnTo>
                    <a:pt x="55" y="485"/>
                  </a:lnTo>
                  <a:lnTo>
                    <a:pt x="55" y="485"/>
                  </a:lnTo>
                  <a:lnTo>
                    <a:pt x="55" y="485"/>
                  </a:lnTo>
                  <a:lnTo>
                    <a:pt x="57" y="485"/>
                  </a:lnTo>
                  <a:lnTo>
                    <a:pt x="59" y="485"/>
                  </a:lnTo>
                  <a:lnTo>
                    <a:pt x="59" y="485"/>
                  </a:lnTo>
                  <a:lnTo>
                    <a:pt x="62" y="485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62" y="483"/>
                  </a:lnTo>
                  <a:lnTo>
                    <a:pt x="64" y="485"/>
                  </a:lnTo>
                  <a:lnTo>
                    <a:pt x="64" y="487"/>
                  </a:lnTo>
                  <a:lnTo>
                    <a:pt x="64" y="485"/>
                  </a:lnTo>
                  <a:lnTo>
                    <a:pt x="64" y="485"/>
                  </a:lnTo>
                  <a:lnTo>
                    <a:pt x="64" y="483"/>
                  </a:lnTo>
                  <a:lnTo>
                    <a:pt x="64" y="483"/>
                  </a:lnTo>
                  <a:lnTo>
                    <a:pt x="64" y="485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67" y="490"/>
                  </a:lnTo>
                  <a:lnTo>
                    <a:pt x="67" y="490"/>
                  </a:lnTo>
                  <a:lnTo>
                    <a:pt x="67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69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87"/>
                  </a:lnTo>
                  <a:lnTo>
                    <a:pt x="71" y="487"/>
                  </a:lnTo>
                  <a:lnTo>
                    <a:pt x="71" y="487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0"/>
                  </a:lnTo>
                  <a:lnTo>
                    <a:pt x="71" y="492"/>
                  </a:lnTo>
                  <a:lnTo>
                    <a:pt x="71" y="492"/>
                  </a:lnTo>
                  <a:lnTo>
                    <a:pt x="74" y="492"/>
                  </a:lnTo>
                  <a:lnTo>
                    <a:pt x="74" y="492"/>
                  </a:lnTo>
                  <a:lnTo>
                    <a:pt x="74" y="492"/>
                  </a:lnTo>
                  <a:lnTo>
                    <a:pt x="74" y="492"/>
                  </a:lnTo>
                  <a:lnTo>
                    <a:pt x="74" y="494"/>
                  </a:lnTo>
                  <a:lnTo>
                    <a:pt x="74" y="494"/>
                  </a:lnTo>
                  <a:lnTo>
                    <a:pt x="76" y="494"/>
                  </a:lnTo>
                  <a:lnTo>
                    <a:pt x="76" y="494"/>
                  </a:lnTo>
                  <a:lnTo>
                    <a:pt x="76" y="494"/>
                  </a:lnTo>
                  <a:lnTo>
                    <a:pt x="76" y="492"/>
                  </a:lnTo>
                  <a:lnTo>
                    <a:pt x="76" y="492"/>
                  </a:lnTo>
                  <a:lnTo>
                    <a:pt x="78" y="492"/>
                  </a:lnTo>
                  <a:lnTo>
                    <a:pt x="78" y="492"/>
                  </a:lnTo>
                  <a:lnTo>
                    <a:pt x="78" y="492"/>
                  </a:lnTo>
                  <a:lnTo>
                    <a:pt x="78" y="492"/>
                  </a:lnTo>
                  <a:lnTo>
                    <a:pt x="81" y="492"/>
                  </a:lnTo>
                  <a:lnTo>
                    <a:pt x="81" y="492"/>
                  </a:lnTo>
                  <a:lnTo>
                    <a:pt x="81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2"/>
                  </a:lnTo>
                  <a:lnTo>
                    <a:pt x="83" y="494"/>
                  </a:lnTo>
                  <a:lnTo>
                    <a:pt x="83" y="494"/>
                  </a:lnTo>
                  <a:lnTo>
                    <a:pt x="81" y="494"/>
                  </a:lnTo>
                  <a:lnTo>
                    <a:pt x="81" y="494"/>
                  </a:lnTo>
                  <a:lnTo>
                    <a:pt x="78" y="494"/>
                  </a:lnTo>
                  <a:lnTo>
                    <a:pt x="76" y="499"/>
                  </a:lnTo>
                  <a:lnTo>
                    <a:pt x="76" y="499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8" y="502"/>
                  </a:lnTo>
                  <a:lnTo>
                    <a:pt x="78" y="502"/>
                  </a:lnTo>
                  <a:lnTo>
                    <a:pt x="78" y="502"/>
                  </a:lnTo>
                  <a:lnTo>
                    <a:pt x="78" y="504"/>
                  </a:lnTo>
                  <a:lnTo>
                    <a:pt x="81" y="504"/>
                  </a:lnTo>
                  <a:lnTo>
                    <a:pt x="81" y="502"/>
                  </a:lnTo>
                  <a:lnTo>
                    <a:pt x="81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3" y="502"/>
                  </a:lnTo>
                  <a:lnTo>
                    <a:pt x="81" y="502"/>
                  </a:lnTo>
                  <a:lnTo>
                    <a:pt x="81" y="504"/>
                  </a:lnTo>
                  <a:lnTo>
                    <a:pt x="81" y="504"/>
                  </a:lnTo>
                  <a:lnTo>
                    <a:pt x="83" y="506"/>
                  </a:lnTo>
                  <a:lnTo>
                    <a:pt x="83" y="506"/>
                  </a:lnTo>
                  <a:lnTo>
                    <a:pt x="85" y="506"/>
                  </a:lnTo>
                  <a:lnTo>
                    <a:pt x="85" y="504"/>
                  </a:lnTo>
                  <a:lnTo>
                    <a:pt x="85" y="504"/>
                  </a:lnTo>
                  <a:lnTo>
                    <a:pt x="88" y="502"/>
                  </a:lnTo>
                  <a:lnTo>
                    <a:pt x="88" y="502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5" y="504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85" y="506"/>
                  </a:lnTo>
                  <a:lnTo>
                    <a:pt x="83" y="506"/>
                  </a:lnTo>
                  <a:lnTo>
                    <a:pt x="83" y="506"/>
                  </a:lnTo>
                  <a:lnTo>
                    <a:pt x="83" y="509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85" y="511"/>
                  </a:lnTo>
                  <a:lnTo>
                    <a:pt x="85" y="511"/>
                  </a:lnTo>
                  <a:lnTo>
                    <a:pt x="88" y="513"/>
                  </a:lnTo>
                  <a:lnTo>
                    <a:pt x="90" y="513"/>
                  </a:lnTo>
                  <a:lnTo>
                    <a:pt x="90" y="516"/>
                  </a:lnTo>
                  <a:lnTo>
                    <a:pt x="90" y="516"/>
                  </a:lnTo>
                  <a:lnTo>
                    <a:pt x="93" y="516"/>
                  </a:lnTo>
                  <a:lnTo>
                    <a:pt x="93" y="516"/>
                  </a:lnTo>
                  <a:lnTo>
                    <a:pt x="93" y="516"/>
                  </a:lnTo>
                  <a:lnTo>
                    <a:pt x="93" y="516"/>
                  </a:lnTo>
                  <a:lnTo>
                    <a:pt x="93" y="518"/>
                  </a:lnTo>
                  <a:lnTo>
                    <a:pt x="93" y="518"/>
                  </a:lnTo>
                  <a:lnTo>
                    <a:pt x="95" y="518"/>
                  </a:lnTo>
                  <a:lnTo>
                    <a:pt x="95" y="518"/>
                  </a:lnTo>
                  <a:lnTo>
                    <a:pt x="95" y="518"/>
                  </a:lnTo>
                  <a:lnTo>
                    <a:pt x="97" y="518"/>
                  </a:lnTo>
                  <a:lnTo>
                    <a:pt x="97" y="518"/>
                  </a:lnTo>
                  <a:lnTo>
                    <a:pt x="95" y="518"/>
                  </a:lnTo>
                  <a:lnTo>
                    <a:pt x="97" y="521"/>
                  </a:lnTo>
                  <a:lnTo>
                    <a:pt x="97" y="523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3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5" y="525"/>
                  </a:lnTo>
                  <a:lnTo>
                    <a:pt x="93" y="528"/>
                  </a:lnTo>
                  <a:lnTo>
                    <a:pt x="90" y="530"/>
                  </a:lnTo>
                  <a:lnTo>
                    <a:pt x="88" y="530"/>
                  </a:lnTo>
                  <a:lnTo>
                    <a:pt x="85" y="530"/>
                  </a:lnTo>
                  <a:lnTo>
                    <a:pt x="83" y="530"/>
                  </a:lnTo>
                  <a:lnTo>
                    <a:pt x="83" y="528"/>
                  </a:lnTo>
                  <a:lnTo>
                    <a:pt x="83" y="528"/>
                  </a:lnTo>
                  <a:lnTo>
                    <a:pt x="81" y="528"/>
                  </a:lnTo>
                  <a:lnTo>
                    <a:pt x="78" y="525"/>
                  </a:lnTo>
                  <a:lnTo>
                    <a:pt x="76" y="525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6" y="521"/>
                  </a:lnTo>
                  <a:lnTo>
                    <a:pt x="74" y="521"/>
                  </a:lnTo>
                  <a:lnTo>
                    <a:pt x="74" y="521"/>
                  </a:lnTo>
                  <a:lnTo>
                    <a:pt x="74" y="521"/>
                  </a:lnTo>
                  <a:lnTo>
                    <a:pt x="74" y="521"/>
                  </a:lnTo>
                  <a:lnTo>
                    <a:pt x="74" y="521"/>
                  </a:lnTo>
                  <a:lnTo>
                    <a:pt x="71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69" y="521"/>
                  </a:lnTo>
                  <a:lnTo>
                    <a:pt x="69" y="523"/>
                  </a:lnTo>
                  <a:lnTo>
                    <a:pt x="69" y="525"/>
                  </a:lnTo>
                  <a:lnTo>
                    <a:pt x="71" y="525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6" y="532"/>
                  </a:lnTo>
                  <a:lnTo>
                    <a:pt x="76" y="535"/>
                  </a:lnTo>
                  <a:lnTo>
                    <a:pt x="78" y="535"/>
                  </a:lnTo>
                  <a:lnTo>
                    <a:pt x="78" y="537"/>
                  </a:lnTo>
                  <a:lnTo>
                    <a:pt x="78" y="537"/>
                  </a:lnTo>
                  <a:lnTo>
                    <a:pt x="78" y="537"/>
                  </a:lnTo>
                  <a:lnTo>
                    <a:pt x="78" y="539"/>
                  </a:lnTo>
                  <a:lnTo>
                    <a:pt x="78" y="539"/>
                  </a:lnTo>
                  <a:lnTo>
                    <a:pt x="81" y="539"/>
                  </a:lnTo>
                  <a:lnTo>
                    <a:pt x="78" y="542"/>
                  </a:lnTo>
                  <a:lnTo>
                    <a:pt x="81" y="542"/>
                  </a:lnTo>
                  <a:lnTo>
                    <a:pt x="81" y="542"/>
                  </a:lnTo>
                  <a:lnTo>
                    <a:pt x="81" y="542"/>
                  </a:lnTo>
                  <a:lnTo>
                    <a:pt x="81" y="542"/>
                  </a:lnTo>
                  <a:lnTo>
                    <a:pt x="81" y="542"/>
                  </a:lnTo>
                  <a:lnTo>
                    <a:pt x="83" y="542"/>
                  </a:lnTo>
                  <a:lnTo>
                    <a:pt x="83" y="544"/>
                  </a:lnTo>
                  <a:lnTo>
                    <a:pt x="83" y="544"/>
                  </a:lnTo>
                  <a:lnTo>
                    <a:pt x="83" y="544"/>
                  </a:lnTo>
                  <a:lnTo>
                    <a:pt x="83" y="544"/>
                  </a:lnTo>
                  <a:lnTo>
                    <a:pt x="85" y="547"/>
                  </a:lnTo>
                  <a:lnTo>
                    <a:pt x="88" y="547"/>
                  </a:lnTo>
                  <a:lnTo>
                    <a:pt x="90" y="549"/>
                  </a:lnTo>
                  <a:lnTo>
                    <a:pt x="93" y="549"/>
                  </a:lnTo>
                  <a:lnTo>
                    <a:pt x="93" y="551"/>
                  </a:lnTo>
                  <a:lnTo>
                    <a:pt x="93" y="551"/>
                  </a:lnTo>
                  <a:lnTo>
                    <a:pt x="95" y="551"/>
                  </a:lnTo>
                  <a:lnTo>
                    <a:pt x="95" y="551"/>
                  </a:lnTo>
                  <a:lnTo>
                    <a:pt x="93" y="549"/>
                  </a:lnTo>
                  <a:lnTo>
                    <a:pt x="93" y="549"/>
                  </a:lnTo>
                  <a:lnTo>
                    <a:pt x="93" y="549"/>
                  </a:lnTo>
                  <a:lnTo>
                    <a:pt x="93" y="549"/>
                  </a:lnTo>
                  <a:lnTo>
                    <a:pt x="95" y="549"/>
                  </a:lnTo>
                  <a:lnTo>
                    <a:pt x="95" y="549"/>
                  </a:lnTo>
                  <a:lnTo>
                    <a:pt x="95" y="547"/>
                  </a:lnTo>
                  <a:lnTo>
                    <a:pt x="95" y="547"/>
                  </a:lnTo>
                  <a:lnTo>
                    <a:pt x="95" y="547"/>
                  </a:lnTo>
                  <a:lnTo>
                    <a:pt x="95" y="547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5" y="544"/>
                  </a:lnTo>
                  <a:lnTo>
                    <a:pt x="95" y="542"/>
                  </a:lnTo>
                  <a:lnTo>
                    <a:pt x="95" y="542"/>
                  </a:lnTo>
                  <a:lnTo>
                    <a:pt x="95" y="537"/>
                  </a:lnTo>
                  <a:lnTo>
                    <a:pt x="95" y="537"/>
                  </a:lnTo>
                  <a:lnTo>
                    <a:pt x="95" y="537"/>
                  </a:lnTo>
                  <a:lnTo>
                    <a:pt x="95" y="537"/>
                  </a:lnTo>
                  <a:lnTo>
                    <a:pt x="95" y="535"/>
                  </a:lnTo>
                  <a:lnTo>
                    <a:pt x="93" y="535"/>
                  </a:lnTo>
                  <a:lnTo>
                    <a:pt x="93" y="532"/>
                  </a:lnTo>
                  <a:lnTo>
                    <a:pt x="93" y="532"/>
                  </a:lnTo>
                  <a:lnTo>
                    <a:pt x="93" y="532"/>
                  </a:lnTo>
                  <a:lnTo>
                    <a:pt x="93" y="532"/>
                  </a:lnTo>
                  <a:lnTo>
                    <a:pt x="93" y="532"/>
                  </a:lnTo>
                  <a:lnTo>
                    <a:pt x="95" y="532"/>
                  </a:lnTo>
                  <a:lnTo>
                    <a:pt x="95" y="535"/>
                  </a:lnTo>
                  <a:lnTo>
                    <a:pt x="95" y="535"/>
                  </a:lnTo>
                  <a:lnTo>
                    <a:pt x="95" y="535"/>
                  </a:lnTo>
                  <a:lnTo>
                    <a:pt x="97" y="535"/>
                  </a:lnTo>
                  <a:lnTo>
                    <a:pt x="97" y="532"/>
                  </a:lnTo>
                  <a:lnTo>
                    <a:pt x="97" y="532"/>
                  </a:lnTo>
                  <a:lnTo>
                    <a:pt x="100" y="532"/>
                  </a:lnTo>
                  <a:lnTo>
                    <a:pt x="100" y="530"/>
                  </a:lnTo>
                  <a:lnTo>
                    <a:pt x="97" y="528"/>
                  </a:lnTo>
                  <a:lnTo>
                    <a:pt x="100" y="525"/>
                  </a:lnTo>
                  <a:lnTo>
                    <a:pt x="100" y="523"/>
                  </a:lnTo>
                  <a:lnTo>
                    <a:pt x="100" y="521"/>
                  </a:lnTo>
                  <a:lnTo>
                    <a:pt x="100" y="523"/>
                  </a:lnTo>
                  <a:lnTo>
                    <a:pt x="100" y="523"/>
                  </a:lnTo>
                  <a:lnTo>
                    <a:pt x="100" y="525"/>
                  </a:lnTo>
                  <a:lnTo>
                    <a:pt x="100" y="525"/>
                  </a:lnTo>
                  <a:lnTo>
                    <a:pt x="100" y="525"/>
                  </a:lnTo>
                  <a:lnTo>
                    <a:pt x="100" y="530"/>
                  </a:lnTo>
                  <a:lnTo>
                    <a:pt x="100" y="532"/>
                  </a:lnTo>
                  <a:lnTo>
                    <a:pt x="100" y="532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00" y="535"/>
                  </a:lnTo>
                  <a:lnTo>
                    <a:pt x="100" y="537"/>
                  </a:lnTo>
                  <a:lnTo>
                    <a:pt x="100" y="537"/>
                  </a:lnTo>
                  <a:lnTo>
                    <a:pt x="97" y="537"/>
                  </a:lnTo>
                  <a:lnTo>
                    <a:pt x="100" y="537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2" y="539"/>
                  </a:lnTo>
                  <a:lnTo>
                    <a:pt x="102" y="539"/>
                  </a:lnTo>
                  <a:lnTo>
                    <a:pt x="102" y="539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0" y="539"/>
                  </a:lnTo>
                  <a:lnTo>
                    <a:pt x="100" y="542"/>
                  </a:lnTo>
                  <a:lnTo>
                    <a:pt x="100" y="542"/>
                  </a:lnTo>
                  <a:lnTo>
                    <a:pt x="100" y="542"/>
                  </a:lnTo>
                  <a:lnTo>
                    <a:pt x="100" y="542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0" y="544"/>
                  </a:lnTo>
                  <a:lnTo>
                    <a:pt x="100" y="547"/>
                  </a:lnTo>
                  <a:lnTo>
                    <a:pt x="100" y="547"/>
                  </a:lnTo>
                  <a:lnTo>
                    <a:pt x="100" y="549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4" y="551"/>
                  </a:lnTo>
                  <a:lnTo>
                    <a:pt x="104" y="551"/>
                  </a:lnTo>
                  <a:lnTo>
                    <a:pt x="104" y="551"/>
                  </a:lnTo>
                  <a:lnTo>
                    <a:pt x="104" y="551"/>
                  </a:lnTo>
                  <a:lnTo>
                    <a:pt x="104" y="551"/>
                  </a:lnTo>
                  <a:lnTo>
                    <a:pt x="104" y="554"/>
                  </a:lnTo>
                  <a:lnTo>
                    <a:pt x="107" y="556"/>
                  </a:lnTo>
                  <a:lnTo>
                    <a:pt x="109" y="558"/>
                  </a:lnTo>
                  <a:lnTo>
                    <a:pt x="109" y="558"/>
                  </a:lnTo>
                  <a:lnTo>
                    <a:pt x="109" y="556"/>
                  </a:lnTo>
                  <a:lnTo>
                    <a:pt x="111" y="556"/>
                  </a:lnTo>
                  <a:lnTo>
                    <a:pt x="111" y="558"/>
                  </a:lnTo>
                  <a:lnTo>
                    <a:pt x="109" y="558"/>
                  </a:lnTo>
                  <a:lnTo>
                    <a:pt x="107" y="558"/>
                  </a:lnTo>
                  <a:lnTo>
                    <a:pt x="104" y="558"/>
                  </a:lnTo>
                  <a:lnTo>
                    <a:pt x="104" y="558"/>
                  </a:lnTo>
                  <a:lnTo>
                    <a:pt x="104" y="558"/>
                  </a:lnTo>
                  <a:lnTo>
                    <a:pt x="109" y="563"/>
                  </a:lnTo>
                  <a:lnTo>
                    <a:pt x="109" y="563"/>
                  </a:lnTo>
                  <a:lnTo>
                    <a:pt x="111" y="568"/>
                  </a:lnTo>
                  <a:lnTo>
                    <a:pt x="111" y="568"/>
                  </a:lnTo>
                  <a:lnTo>
                    <a:pt x="109" y="568"/>
                  </a:lnTo>
                  <a:lnTo>
                    <a:pt x="111" y="570"/>
                  </a:lnTo>
                  <a:lnTo>
                    <a:pt x="111" y="573"/>
                  </a:lnTo>
                  <a:lnTo>
                    <a:pt x="114" y="575"/>
                  </a:lnTo>
                  <a:lnTo>
                    <a:pt x="114" y="575"/>
                  </a:lnTo>
                  <a:lnTo>
                    <a:pt x="114" y="577"/>
                  </a:lnTo>
                  <a:lnTo>
                    <a:pt x="116" y="577"/>
                  </a:lnTo>
                  <a:lnTo>
                    <a:pt x="116" y="577"/>
                  </a:lnTo>
                  <a:lnTo>
                    <a:pt x="116" y="577"/>
                  </a:lnTo>
                  <a:lnTo>
                    <a:pt x="119" y="580"/>
                  </a:lnTo>
                  <a:lnTo>
                    <a:pt x="119" y="580"/>
                  </a:lnTo>
                  <a:lnTo>
                    <a:pt x="119" y="580"/>
                  </a:lnTo>
                  <a:lnTo>
                    <a:pt x="119" y="582"/>
                  </a:lnTo>
                  <a:lnTo>
                    <a:pt x="119" y="582"/>
                  </a:lnTo>
                  <a:lnTo>
                    <a:pt x="116" y="582"/>
                  </a:lnTo>
                  <a:lnTo>
                    <a:pt x="116" y="582"/>
                  </a:lnTo>
                  <a:lnTo>
                    <a:pt x="116" y="582"/>
                  </a:lnTo>
                  <a:lnTo>
                    <a:pt x="116" y="582"/>
                  </a:lnTo>
                  <a:lnTo>
                    <a:pt x="114" y="582"/>
                  </a:lnTo>
                  <a:lnTo>
                    <a:pt x="114" y="582"/>
                  </a:lnTo>
                  <a:lnTo>
                    <a:pt x="114" y="582"/>
                  </a:lnTo>
                  <a:lnTo>
                    <a:pt x="114" y="582"/>
                  </a:lnTo>
                  <a:lnTo>
                    <a:pt x="114" y="584"/>
                  </a:lnTo>
                  <a:lnTo>
                    <a:pt x="114" y="584"/>
                  </a:lnTo>
                  <a:lnTo>
                    <a:pt x="114" y="584"/>
                  </a:lnTo>
                  <a:lnTo>
                    <a:pt x="116" y="584"/>
                  </a:lnTo>
                  <a:lnTo>
                    <a:pt x="119" y="584"/>
                  </a:lnTo>
                  <a:lnTo>
                    <a:pt x="119" y="584"/>
                  </a:lnTo>
                  <a:lnTo>
                    <a:pt x="119" y="587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89"/>
                  </a:lnTo>
                  <a:lnTo>
                    <a:pt x="121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3" y="594"/>
                  </a:lnTo>
                  <a:lnTo>
                    <a:pt x="123" y="596"/>
                  </a:lnTo>
                  <a:lnTo>
                    <a:pt x="123" y="596"/>
                  </a:lnTo>
                  <a:lnTo>
                    <a:pt x="121" y="596"/>
                  </a:lnTo>
                  <a:lnTo>
                    <a:pt x="121" y="599"/>
                  </a:lnTo>
                  <a:lnTo>
                    <a:pt x="121" y="599"/>
                  </a:lnTo>
                  <a:lnTo>
                    <a:pt x="121" y="599"/>
                  </a:lnTo>
                  <a:lnTo>
                    <a:pt x="123" y="603"/>
                  </a:lnTo>
                  <a:lnTo>
                    <a:pt x="123" y="606"/>
                  </a:lnTo>
                  <a:lnTo>
                    <a:pt x="123" y="608"/>
                  </a:lnTo>
                  <a:lnTo>
                    <a:pt x="123" y="610"/>
                  </a:lnTo>
                  <a:lnTo>
                    <a:pt x="126" y="613"/>
                  </a:lnTo>
                  <a:lnTo>
                    <a:pt x="126" y="613"/>
                  </a:lnTo>
                  <a:lnTo>
                    <a:pt x="126" y="615"/>
                  </a:lnTo>
                  <a:lnTo>
                    <a:pt x="126" y="618"/>
                  </a:lnTo>
                  <a:lnTo>
                    <a:pt x="128" y="618"/>
                  </a:lnTo>
                  <a:lnTo>
                    <a:pt x="128" y="618"/>
                  </a:lnTo>
                  <a:lnTo>
                    <a:pt x="128" y="620"/>
                  </a:lnTo>
                  <a:lnTo>
                    <a:pt x="128" y="620"/>
                  </a:lnTo>
                  <a:lnTo>
                    <a:pt x="128" y="620"/>
                  </a:lnTo>
                  <a:lnTo>
                    <a:pt x="128" y="622"/>
                  </a:lnTo>
                  <a:lnTo>
                    <a:pt x="128" y="622"/>
                  </a:lnTo>
                  <a:lnTo>
                    <a:pt x="128" y="622"/>
                  </a:lnTo>
                  <a:lnTo>
                    <a:pt x="128" y="622"/>
                  </a:lnTo>
                  <a:lnTo>
                    <a:pt x="126" y="620"/>
                  </a:lnTo>
                  <a:lnTo>
                    <a:pt x="126" y="622"/>
                  </a:lnTo>
                  <a:lnTo>
                    <a:pt x="126" y="622"/>
                  </a:lnTo>
                  <a:lnTo>
                    <a:pt x="126" y="622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6" y="625"/>
                  </a:lnTo>
                  <a:lnTo>
                    <a:pt x="126" y="627"/>
                  </a:lnTo>
                  <a:lnTo>
                    <a:pt x="126" y="627"/>
                  </a:lnTo>
                  <a:lnTo>
                    <a:pt x="128" y="634"/>
                  </a:lnTo>
                  <a:lnTo>
                    <a:pt x="128" y="636"/>
                  </a:lnTo>
                  <a:lnTo>
                    <a:pt x="128" y="636"/>
                  </a:lnTo>
                  <a:lnTo>
                    <a:pt x="128" y="636"/>
                  </a:lnTo>
                  <a:lnTo>
                    <a:pt x="126" y="636"/>
                  </a:lnTo>
                  <a:lnTo>
                    <a:pt x="126" y="634"/>
                  </a:lnTo>
                  <a:lnTo>
                    <a:pt x="126" y="636"/>
                  </a:lnTo>
                  <a:lnTo>
                    <a:pt x="126" y="636"/>
                  </a:lnTo>
                  <a:lnTo>
                    <a:pt x="123" y="636"/>
                  </a:lnTo>
                  <a:lnTo>
                    <a:pt x="123" y="636"/>
                  </a:lnTo>
                  <a:lnTo>
                    <a:pt x="123" y="639"/>
                  </a:lnTo>
                  <a:lnTo>
                    <a:pt x="123" y="641"/>
                  </a:lnTo>
                  <a:lnTo>
                    <a:pt x="123" y="641"/>
                  </a:lnTo>
                  <a:lnTo>
                    <a:pt x="123" y="641"/>
                  </a:lnTo>
                  <a:lnTo>
                    <a:pt x="126" y="641"/>
                  </a:lnTo>
                  <a:lnTo>
                    <a:pt x="126" y="641"/>
                  </a:lnTo>
                  <a:lnTo>
                    <a:pt x="126" y="641"/>
                  </a:lnTo>
                  <a:lnTo>
                    <a:pt x="126" y="644"/>
                  </a:lnTo>
                  <a:lnTo>
                    <a:pt x="123" y="644"/>
                  </a:lnTo>
                  <a:lnTo>
                    <a:pt x="123" y="644"/>
                  </a:lnTo>
                  <a:lnTo>
                    <a:pt x="123" y="644"/>
                  </a:lnTo>
                  <a:lnTo>
                    <a:pt x="121" y="641"/>
                  </a:lnTo>
                  <a:lnTo>
                    <a:pt x="121" y="644"/>
                  </a:lnTo>
                  <a:lnTo>
                    <a:pt x="121" y="644"/>
                  </a:lnTo>
                  <a:lnTo>
                    <a:pt x="121" y="644"/>
                  </a:lnTo>
                  <a:lnTo>
                    <a:pt x="123" y="646"/>
                  </a:lnTo>
                  <a:lnTo>
                    <a:pt x="123" y="646"/>
                  </a:lnTo>
                  <a:lnTo>
                    <a:pt x="123" y="646"/>
                  </a:lnTo>
                  <a:lnTo>
                    <a:pt x="121" y="648"/>
                  </a:lnTo>
                  <a:lnTo>
                    <a:pt x="121" y="648"/>
                  </a:lnTo>
                  <a:lnTo>
                    <a:pt x="121" y="648"/>
                  </a:lnTo>
                  <a:lnTo>
                    <a:pt x="121" y="651"/>
                  </a:lnTo>
                  <a:lnTo>
                    <a:pt x="121" y="653"/>
                  </a:lnTo>
                  <a:lnTo>
                    <a:pt x="121" y="655"/>
                  </a:lnTo>
                  <a:lnTo>
                    <a:pt x="121" y="655"/>
                  </a:lnTo>
                  <a:lnTo>
                    <a:pt x="121" y="655"/>
                  </a:lnTo>
                  <a:lnTo>
                    <a:pt x="119" y="658"/>
                  </a:lnTo>
                  <a:lnTo>
                    <a:pt x="119" y="658"/>
                  </a:lnTo>
                  <a:lnTo>
                    <a:pt x="119" y="658"/>
                  </a:lnTo>
                  <a:lnTo>
                    <a:pt x="119" y="658"/>
                  </a:lnTo>
                  <a:lnTo>
                    <a:pt x="116" y="658"/>
                  </a:lnTo>
                  <a:lnTo>
                    <a:pt x="116" y="658"/>
                  </a:lnTo>
                  <a:lnTo>
                    <a:pt x="116" y="658"/>
                  </a:lnTo>
                  <a:lnTo>
                    <a:pt x="116" y="660"/>
                  </a:lnTo>
                  <a:lnTo>
                    <a:pt x="119" y="660"/>
                  </a:lnTo>
                  <a:lnTo>
                    <a:pt x="119" y="663"/>
                  </a:lnTo>
                  <a:lnTo>
                    <a:pt x="119" y="665"/>
                  </a:lnTo>
                  <a:lnTo>
                    <a:pt x="119" y="665"/>
                  </a:lnTo>
                  <a:lnTo>
                    <a:pt x="116" y="665"/>
                  </a:lnTo>
                  <a:lnTo>
                    <a:pt x="116" y="667"/>
                  </a:lnTo>
                  <a:lnTo>
                    <a:pt x="116" y="667"/>
                  </a:lnTo>
                  <a:lnTo>
                    <a:pt x="116" y="670"/>
                  </a:lnTo>
                  <a:lnTo>
                    <a:pt x="116" y="670"/>
                  </a:lnTo>
                  <a:lnTo>
                    <a:pt x="116" y="672"/>
                  </a:lnTo>
                  <a:lnTo>
                    <a:pt x="116" y="674"/>
                  </a:lnTo>
                  <a:lnTo>
                    <a:pt x="114" y="674"/>
                  </a:lnTo>
                  <a:lnTo>
                    <a:pt x="114" y="674"/>
                  </a:lnTo>
                  <a:lnTo>
                    <a:pt x="114" y="674"/>
                  </a:lnTo>
                  <a:lnTo>
                    <a:pt x="116" y="674"/>
                  </a:lnTo>
                  <a:lnTo>
                    <a:pt x="114" y="677"/>
                  </a:lnTo>
                  <a:lnTo>
                    <a:pt x="114" y="679"/>
                  </a:lnTo>
                  <a:lnTo>
                    <a:pt x="114" y="679"/>
                  </a:lnTo>
                  <a:lnTo>
                    <a:pt x="111" y="677"/>
                  </a:lnTo>
                  <a:lnTo>
                    <a:pt x="111" y="679"/>
                  </a:lnTo>
                  <a:lnTo>
                    <a:pt x="111" y="681"/>
                  </a:lnTo>
                  <a:lnTo>
                    <a:pt x="111" y="686"/>
                  </a:lnTo>
                  <a:lnTo>
                    <a:pt x="109" y="686"/>
                  </a:lnTo>
                  <a:lnTo>
                    <a:pt x="109" y="686"/>
                  </a:lnTo>
                  <a:lnTo>
                    <a:pt x="109" y="686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09" y="698"/>
                  </a:lnTo>
                  <a:lnTo>
                    <a:pt x="107" y="705"/>
                  </a:lnTo>
                  <a:lnTo>
                    <a:pt x="107" y="705"/>
                  </a:lnTo>
                  <a:lnTo>
                    <a:pt x="109" y="705"/>
                  </a:lnTo>
                  <a:lnTo>
                    <a:pt x="109" y="707"/>
                  </a:lnTo>
                  <a:lnTo>
                    <a:pt x="109" y="707"/>
                  </a:lnTo>
                  <a:lnTo>
                    <a:pt x="111" y="707"/>
                  </a:lnTo>
                  <a:lnTo>
                    <a:pt x="111" y="707"/>
                  </a:lnTo>
                  <a:lnTo>
                    <a:pt x="111" y="707"/>
                  </a:lnTo>
                  <a:lnTo>
                    <a:pt x="114" y="707"/>
                  </a:lnTo>
                  <a:lnTo>
                    <a:pt x="114" y="707"/>
                  </a:lnTo>
                  <a:lnTo>
                    <a:pt x="116" y="707"/>
                  </a:lnTo>
                  <a:lnTo>
                    <a:pt x="116" y="705"/>
                  </a:lnTo>
                  <a:lnTo>
                    <a:pt x="116" y="705"/>
                  </a:lnTo>
                  <a:lnTo>
                    <a:pt x="116" y="703"/>
                  </a:lnTo>
                  <a:lnTo>
                    <a:pt x="119" y="703"/>
                  </a:lnTo>
                  <a:lnTo>
                    <a:pt x="119" y="703"/>
                  </a:lnTo>
                  <a:lnTo>
                    <a:pt x="121" y="700"/>
                  </a:lnTo>
                  <a:lnTo>
                    <a:pt x="123" y="696"/>
                  </a:lnTo>
                  <a:lnTo>
                    <a:pt x="123" y="696"/>
                  </a:lnTo>
                  <a:lnTo>
                    <a:pt x="123" y="696"/>
                  </a:lnTo>
                  <a:lnTo>
                    <a:pt x="123" y="693"/>
                  </a:lnTo>
                  <a:lnTo>
                    <a:pt x="123" y="691"/>
                  </a:lnTo>
                  <a:lnTo>
                    <a:pt x="123" y="691"/>
                  </a:lnTo>
                  <a:lnTo>
                    <a:pt x="126" y="691"/>
                  </a:lnTo>
                  <a:lnTo>
                    <a:pt x="126" y="691"/>
                  </a:lnTo>
                  <a:lnTo>
                    <a:pt x="126" y="691"/>
                  </a:lnTo>
                  <a:lnTo>
                    <a:pt x="126" y="691"/>
                  </a:lnTo>
                  <a:lnTo>
                    <a:pt x="128" y="693"/>
                  </a:lnTo>
                  <a:lnTo>
                    <a:pt x="128" y="691"/>
                  </a:lnTo>
                  <a:lnTo>
                    <a:pt x="128" y="691"/>
                  </a:lnTo>
                  <a:lnTo>
                    <a:pt x="128" y="691"/>
                  </a:lnTo>
                  <a:lnTo>
                    <a:pt x="128" y="689"/>
                  </a:lnTo>
                  <a:lnTo>
                    <a:pt x="130" y="689"/>
                  </a:lnTo>
                  <a:lnTo>
                    <a:pt x="130" y="689"/>
                  </a:lnTo>
                  <a:lnTo>
                    <a:pt x="130" y="689"/>
                  </a:lnTo>
                  <a:lnTo>
                    <a:pt x="128" y="691"/>
                  </a:lnTo>
                  <a:lnTo>
                    <a:pt x="128" y="693"/>
                  </a:lnTo>
                  <a:lnTo>
                    <a:pt x="128" y="693"/>
                  </a:lnTo>
                  <a:lnTo>
                    <a:pt x="128" y="693"/>
                  </a:lnTo>
                  <a:lnTo>
                    <a:pt x="128" y="693"/>
                  </a:lnTo>
                  <a:lnTo>
                    <a:pt x="130" y="693"/>
                  </a:lnTo>
                  <a:lnTo>
                    <a:pt x="130" y="691"/>
                  </a:lnTo>
                  <a:lnTo>
                    <a:pt x="130" y="691"/>
                  </a:lnTo>
                  <a:lnTo>
                    <a:pt x="130" y="689"/>
                  </a:lnTo>
                  <a:lnTo>
                    <a:pt x="133" y="689"/>
                  </a:lnTo>
                  <a:lnTo>
                    <a:pt x="133" y="686"/>
                  </a:lnTo>
                  <a:lnTo>
                    <a:pt x="133" y="684"/>
                  </a:lnTo>
                  <a:lnTo>
                    <a:pt x="133" y="679"/>
                  </a:lnTo>
                  <a:lnTo>
                    <a:pt x="133" y="679"/>
                  </a:lnTo>
                  <a:lnTo>
                    <a:pt x="133" y="679"/>
                  </a:lnTo>
                  <a:lnTo>
                    <a:pt x="133" y="679"/>
                  </a:lnTo>
                  <a:lnTo>
                    <a:pt x="135" y="679"/>
                  </a:lnTo>
                  <a:lnTo>
                    <a:pt x="135" y="679"/>
                  </a:lnTo>
                  <a:lnTo>
                    <a:pt x="135" y="679"/>
                  </a:lnTo>
                  <a:lnTo>
                    <a:pt x="135" y="679"/>
                  </a:lnTo>
                  <a:lnTo>
                    <a:pt x="135" y="679"/>
                  </a:lnTo>
                  <a:lnTo>
                    <a:pt x="133" y="681"/>
                  </a:lnTo>
                  <a:lnTo>
                    <a:pt x="133" y="681"/>
                  </a:lnTo>
                  <a:lnTo>
                    <a:pt x="135" y="686"/>
                  </a:lnTo>
                  <a:lnTo>
                    <a:pt x="135" y="686"/>
                  </a:lnTo>
                  <a:lnTo>
                    <a:pt x="135" y="686"/>
                  </a:lnTo>
                  <a:lnTo>
                    <a:pt x="135" y="686"/>
                  </a:lnTo>
                  <a:lnTo>
                    <a:pt x="135" y="686"/>
                  </a:lnTo>
                  <a:lnTo>
                    <a:pt x="133" y="689"/>
                  </a:lnTo>
                  <a:lnTo>
                    <a:pt x="133" y="691"/>
                  </a:lnTo>
                  <a:lnTo>
                    <a:pt x="133" y="691"/>
                  </a:lnTo>
                  <a:lnTo>
                    <a:pt x="133" y="693"/>
                  </a:lnTo>
                  <a:lnTo>
                    <a:pt x="133" y="693"/>
                  </a:lnTo>
                  <a:lnTo>
                    <a:pt x="133" y="696"/>
                  </a:lnTo>
                  <a:lnTo>
                    <a:pt x="133" y="698"/>
                  </a:lnTo>
                  <a:lnTo>
                    <a:pt x="133" y="700"/>
                  </a:lnTo>
                  <a:lnTo>
                    <a:pt x="133" y="703"/>
                  </a:lnTo>
                  <a:lnTo>
                    <a:pt x="130" y="705"/>
                  </a:lnTo>
                  <a:lnTo>
                    <a:pt x="128" y="707"/>
                  </a:lnTo>
                  <a:lnTo>
                    <a:pt x="126" y="710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10"/>
                  </a:lnTo>
                  <a:lnTo>
                    <a:pt x="133" y="707"/>
                  </a:lnTo>
                  <a:lnTo>
                    <a:pt x="133" y="707"/>
                  </a:lnTo>
                  <a:lnTo>
                    <a:pt x="133" y="705"/>
                  </a:lnTo>
                  <a:lnTo>
                    <a:pt x="135" y="705"/>
                  </a:lnTo>
                  <a:lnTo>
                    <a:pt x="135" y="703"/>
                  </a:lnTo>
                  <a:lnTo>
                    <a:pt x="135" y="700"/>
                  </a:lnTo>
                  <a:lnTo>
                    <a:pt x="137" y="700"/>
                  </a:lnTo>
                  <a:lnTo>
                    <a:pt x="137" y="698"/>
                  </a:lnTo>
                  <a:lnTo>
                    <a:pt x="137" y="698"/>
                  </a:lnTo>
                  <a:lnTo>
                    <a:pt x="137" y="698"/>
                  </a:lnTo>
                  <a:lnTo>
                    <a:pt x="137" y="700"/>
                  </a:lnTo>
                  <a:lnTo>
                    <a:pt x="137" y="700"/>
                  </a:lnTo>
                  <a:lnTo>
                    <a:pt x="137" y="700"/>
                  </a:lnTo>
                  <a:lnTo>
                    <a:pt x="137" y="700"/>
                  </a:lnTo>
                  <a:lnTo>
                    <a:pt x="137" y="700"/>
                  </a:lnTo>
                  <a:lnTo>
                    <a:pt x="137" y="703"/>
                  </a:lnTo>
                  <a:lnTo>
                    <a:pt x="137" y="703"/>
                  </a:lnTo>
                  <a:lnTo>
                    <a:pt x="135" y="703"/>
                  </a:lnTo>
                  <a:lnTo>
                    <a:pt x="135" y="703"/>
                  </a:lnTo>
                  <a:lnTo>
                    <a:pt x="135" y="705"/>
                  </a:lnTo>
                  <a:lnTo>
                    <a:pt x="133" y="707"/>
                  </a:lnTo>
                  <a:lnTo>
                    <a:pt x="133" y="710"/>
                  </a:lnTo>
                  <a:lnTo>
                    <a:pt x="130" y="710"/>
                  </a:lnTo>
                  <a:lnTo>
                    <a:pt x="128" y="712"/>
                  </a:lnTo>
                  <a:lnTo>
                    <a:pt x="128" y="712"/>
                  </a:lnTo>
                  <a:lnTo>
                    <a:pt x="130" y="712"/>
                  </a:lnTo>
                  <a:lnTo>
                    <a:pt x="130" y="712"/>
                  </a:lnTo>
                  <a:lnTo>
                    <a:pt x="130" y="712"/>
                  </a:lnTo>
                  <a:lnTo>
                    <a:pt x="130" y="712"/>
                  </a:lnTo>
                  <a:lnTo>
                    <a:pt x="130" y="715"/>
                  </a:lnTo>
                  <a:lnTo>
                    <a:pt x="130" y="715"/>
                  </a:lnTo>
                  <a:lnTo>
                    <a:pt x="133" y="715"/>
                  </a:lnTo>
                  <a:lnTo>
                    <a:pt x="133" y="715"/>
                  </a:lnTo>
                  <a:lnTo>
                    <a:pt x="135" y="715"/>
                  </a:lnTo>
                  <a:lnTo>
                    <a:pt x="135" y="715"/>
                  </a:lnTo>
                  <a:lnTo>
                    <a:pt x="135" y="712"/>
                  </a:lnTo>
                  <a:lnTo>
                    <a:pt x="137" y="710"/>
                  </a:lnTo>
                  <a:lnTo>
                    <a:pt x="137" y="710"/>
                  </a:lnTo>
                  <a:lnTo>
                    <a:pt x="142" y="707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5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2" y="703"/>
                  </a:lnTo>
                  <a:lnTo>
                    <a:pt x="142" y="700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5" y="696"/>
                  </a:lnTo>
                  <a:lnTo>
                    <a:pt x="145" y="696"/>
                  </a:lnTo>
                  <a:lnTo>
                    <a:pt x="145" y="696"/>
                  </a:lnTo>
                  <a:lnTo>
                    <a:pt x="147" y="696"/>
                  </a:lnTo>
                  <a:lnTo>
                    <a:pt x="147" y="696"/>
                  </a:lnTo>
                  <a:lnTo>
                    <a:pt x="147" y="696"/>
                  </a:lnTo>
                  <a:lnTo>
                    <a:pt x="147" y="693"/>
                  </a:lnTo>
                  <a:lnTo>
                    <a:pt x="149" y="693"/>
                  </a:lnTo>
                  <a:lnTo>
                    <a:pt x="149" y="693"/>
                  </a:lnTo>
                  <a:lnTo>
                    <a:pt x="149" y="693"/>
                  </a:lnTo>
                  <a:lnTo>
                    <a:pt x="147" y="696"/>
                  </a:lnTo>
                  <a:lnTo>
                    <a:pt x="147" y="696"/>
                  </a:lnTo>
                  <a:lnTo>
                    <a:pt x="147" y="696"/>
                  </a:lnTo>
                  <a:lnTo>
                    <a:pt x="145" y="696"/>
                  </a:lnTo>
                  <a:lnTo>
                    <a:pt x="145" y="698"/>
                  </a:lnTo>
                  <a:lnTo>
                    <a:pt x="142" y="698"/>
                  </a:lnTo>
                  <a:lnTo>
                    <a:pt x="142" y="698"/>
                  </a:lnTo>
                  <a:lnTo>
                    <a:pt x="142" y="700"/>
                  </a:lnTo>
                  <a:lnTo>
                    <a:pt x="142" y="700"/>
                  </a:lnTo>
                  <a:lnTo>
                    <a:pt x="142" y="703"/>
                  </a:lnTo>
                  <a:lnTo>
                    <a:pt x="142" y="705"/>
                  </a:lnTo>
                  <a:lnTo>
                    <a:pt x="145" y="705"/>
                  </a:lnTo>
                  <a:lnTo>
                    <a:pt x="145" y="705"/>
                  </a:lnTo>
                  <a:lnTo>
                    <a:pt x="145" y="705"/>
                  </a:lnTo>
                  <a:lnTo>
                    <a:pt x="145" y="707"/>
                  </a:lnTo>
                  <a:lnTo>
                    <a:pt x="145" y="707"/>
                  </a:lnTo>
                  <a:lnTo>
                    <a:pt x="142" y="707"/>
                  </a:lnTo>
                  <a:lnTo>
                    <a:pt x="142" y="707"/>
                  </a:lnTo>
                  <a:lnTo>
                    <a:pt x="142" y="707"/>
                  </a:lnTo>
                  <a:lnTo>
                    <a:pt x="140" y="710"/>
                  </a:lnTo>
                  <a:lnTo>
                    <a:pt x="140" y="710"/>
                  </a:lnTo>
                  <a:lnTo>
                    <a:pt x="140" y="710"/>
                  </a:lnTo>
                  <a:lnTo>
                    <a:pt x="142" y="712"/>
                  </a:lnTo>
                  <a:lnTo>
                    <a:pt x="142" y="712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2" y="715"/>
                  </a:lnTo>
                  <a:lnTo>
                    <a:pt x="145" y="715"/>
                  </a:lnTo>
                  <a:lnTo>
                    <a:pt x="145" y="715"/>
                  </a:lnTo>
                  <a:lnTo>
                    <a:pt x="145" y="715"/>
                  </a:lnTo>
                  <a:lnTo>
                    <a:pt x="145" y="717"/>
                  </a:lnTo>
                  <a:lnTo>
                    <a:pt x="142" y="717"/>
                  </a:lnTo>
                  <a:lnTo>
                    <a:pt x="142" y="717"/>
                  </a:lnTo>
                  <a:lnTo>
                    <a:pt x="142" y="717"/>
                  </a:lnTo>
                  <a:lnTo>
                    <a:pt x="142" y="719"/>
                  </a:lnTo>
                  <a:lnTo>
                    <a:pt x="142" y="719"/>
                  </a:lnTo>
                  <a:lnTo>
                    <a:pt x="145" y="719"/>
                  </a:lnTo>
                  <a:lnTo>
                    <a:pt x="147" y="719"/>
                  </a:lnTo>
                  <a:lnTo>
                    <a:pt x="147" y="719"/>
                  </a:lnTo>
                  <a:lnTo>
                    <a:pt x="147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9"/>
                  </a:lnTo>
                  <a:lnTo>
                    <a:pt x="149" y="717"/>
                  </a:lnTo>
                  <a:lnTo>
                    <a:pt x="149" y="717"/>
                  </a:lnTo>
                  <a:lnTo>
                    <a:pt x="149" y="717"/>
                  </a:lnTo>
                  <a:lnTo>
                    <a:pt x="152" y="717"/>
                  </a:lnTo>
                  <a:lnTo>
                    <a:pt x="152" y="717"/>
                  </a:lnTo>
                  <a:lnTo>
                    <a:pt x="152" y="715"/>
                  </a:lnTo>
                  <a:lnTo>
                    <a:pt x="154" y="707"/>
                  </a:lnTo>
                  <a:lnTo>
                    <a:pt x="154" y="707"/>
                  </a:lnTo>
                  <a:lnTo>
                    <a:pt x="152" y="705"/>
                  </a:lnTo>
                  <a:lnTo>
                    <a:pt x="154" y="703"/>
                  </a:lnTo>
                  <a:lnTo>
                    <a:pt x="154" y="703"/>
                  </a:lnTo>
                  <a:lnTo>
                    <a:pt x="156" y="700"/>
                  </a:lnTo>
                  <a:lnTo>
                    <a:pt x="156" y="698"/>
                  </a:lnTo>
                  <a:lnTo>
                    <a:pt x="156" y="698"/>
                  </a:lnTo>
                  <a:lnTo>
                    <a:pt x="156" y="700"/>
                  </a:lnTo>
                  <a:lnTo>
                    <a:pt x="156" y="700"/>
                  </a:lnTo>
                  <a:lnTo>
                    <a:pt x="156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59" y="700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61" y="700"/>
                  </a:lnTo>
                  <a:lnTo>
                    <a:pt x="159" y="700"/>
                  </a:lnTo>
                  <a:lnTo>
                    <a:pt x="156" y="700"/>
                  </a:lnTo>
                  <a:lnTo>
                    <a:pt x="154" y="703"/>
                  </a:lnTo>
                  <a:lnTo>
                    <a:pt x="154" y="705"/>
                  </a:lnTo>
                  <a:lnTo>
                    <a:pt x="154" y="707"/>
                  </a:lnTo>
                  <a:lnTo>
                    <a:pt x="156" y="705"/>
                  </a:lnTo>
                  <a:lnTo>
                    <a:pt x="156" y="707"/>
                  </a:lnTo>
                  <a:lnTo>
                    <a:pt x="156" y="712"/>
                  </a:lnTo>
                  <a:lnTo>
                    <a:pt x="156" y="715"/>
                  </a:lnTo>
                  <a:lnTo>
                    <a:pt x="156" y="717"/>
                  </a:lnTo>
                  <a:lnTo>
                    <a:pt x="156" y="719"/>
                  </a:lnTo>
                  <a:lnTo>
                    <a:pt x="159" y="719"/>
                  </a:lnTo>
                  <a:lnTo>
                    <a:pt x="161" y="719"/>
                  </a:lnTo>
                  <a:lnTo>
                    <a:pt x="161" y="717"/>
                  </a:lnTo>
                  <a:lnTo>
                    <a:pt x="161" y="712"/>
                  </a:lnTo>
                  <a:lnTo>
                    <a:pt x="161" y="712"/>
                  </a:lnTo>
                  <a:lnTo>
                    <a:pt x="161" y="710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4" y="710"/>
                  </a:lnTo>
                  <a:lnTo>
                    <a:pt x="161" y="712"/>
                  </a:lnTo>
                  <a:lnTo>
                    <a:pt x="161" y="712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2"/>
                  </a:lnTo>
                  <a:lnTo>
                    <a:pt x="166" y="710"/>
                  </a:lnTo>
                  <a:lnTo>
                    <a:pt x="168" y="707"/>
                  </a:lnTo>
                  <a:lnTo>
                    <a:pt x="168" y="707"/>
                  </a:lnTo>
                  <a:lnTo>
                    <a:pt x="168" y="705"/>
                  </a:lnTo>
                  <a:lnTo>
                    <a:pt x="168" y="703"/>
                  </a:lnTo>
                  <a:lnTo>
                    <a:pt x="166" y="703"/>
                  </a:lnTo>
                  <a:lnTo>
                    <a:pt x="166" y="700"/>
                  </a:lnTo>
                  <a:lnTo>
                    <a:pt x="166" y="700"/>
                  </a:lnTo>
                  <a:lnTo>
                    <a:pt x="166" y="700"/>
                  </a:lnTo>
                  <a:lnTo>
                    <a:pt x="168" y="700"/>
                  </a:lnTo>
                  <a:lnTo>
                    <a:pt x="168" y="698"/>
                  </a:lnTo>
                  <a:lnTo>
                    <a:pt x="168" y="698"/>
                  </a:lnTo>
                  <a:lnTo>
                    <a:pt x="168" y="700"/>
                  </a:lnTo>
                  <a:lnTo>
                    <a:pt x="168" y="700"/>
                  </a:lnTo>
                  <a:lnTo>
                    <a:pt x="168" y="700"/>
                  </a:lnTo>
                  <a:lnTo>
                    <a:pt x="168" y="703"/>
                  </a:lnTo>
                  <a:lnTo>
                    <a:pt x="168" y="703"/>
                  </a:lnTo>
                  <a:lnTo>
                    <a:pt x="168" y="705"/>
                  </a:lnTo>
                  <a:lnTo>
                    <a:pt x="168" y="705"/>
                  </a:lnTo>
                  <a:lnTo>
                    <a:pt x="168" y="707"/>
                  </a:lnTo>
                  <a:lnTo>
                    <a:pt x="168" y="710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6" y="715"/>
                  </a:lnTo>
                  <a:lnTo>
                    <a:pt x="166" y="715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4" y="722"/>
                  </a:lnTo>
                  <a:lnTo>
                    <a:pt x="164" y="722"/>
                  </a:lnTo>
                  <a:lnTo>
                    <a:pt x="166" y="722"/>
                  </a:lnTo>
                  <a:lnTo>
                    <a:pt x="168" y="722"/>
                  </a:lnTo>
                  <a:lnTo>
                    <a:pt x="171" y="722"/>
                  </a:lnTo>
                  <a:lnTo>
                    <a:pt x="171" y="722"/>
                  </a:lnTo>
                  <a:lnTo>
                    <a:pt x="173" y="722"/>
                  </a:lnTo>
                  <a:lnTo>
                    <a:pt x="173" y="719"/>
                  </a:lnTo>
                  <a:lnTo>
                    <a:pt x="178" y="717"/>
                  </a:lnTo>
                  <a:lnTo>
                    <a:pt x="185" y="710"/>
                  </a:lnTo>
                  <a:lnTo>
                    <a:pt x="185" y="707"/>
                  </a:lnTo>
                  <a:lnTo>
                    <a:pt x="185" y="707"/>
                  </a:lnTo>
                  <a:lnTo>
                    <a:pt x="185" y="705"/>
                  </a:lnTo>
                  <a:lnTo>
                    <a:pt x="185" y="703"/>
                  </a:lnTo>
                  <a:lnTo>
                    <a:pt x="187" y="700"/>
                  </a:lnTo>
                  <a:lnTo>
                    <a:pt x="187" y="700"/>
                  </a:lnTo>
                  <a:lnTo>
                    <a:pt x="187" y="696"/>
                  </a:lnTo>
                  <a:lnTo>
                    <a:pt x="187" y="696"/>
                  </a:lnTo>
                  <a:lnTo>
                    <a:pt x="187" y="696"/>
                  </a:lnTo>
                  <a:lnTo>
                    <a:pt x="187" y="698"/>
                  </a:lnTo>
                  <a:lnTo>
                    <a:pt x="187" y="698"/>
                  </a:lnTo>
                  <a:lnTo>
                    <a:pt x="190" y="698"/>
                  </a:lnTo>
                  <a:lnTo>
                    <a:pt x="190" y="700"/>
                  </a:lnTo>
                  <a:lnTo>
                    <a:pt x="192" y="698"/>
                  </a:lnTo>
                  <a:lnTo>
                    <a:pt x="192" y="698"/>
                  </a:lnTo>
                  <a:lnTo>
                    <a:pt x="197" y="693"/>
                  </a:lnTo>
                  <a:lnTo>
                    <a:pt x="197" y="696"/>
                  </a:lnTo>
                  <a:lnTo>
                    <a:pt x="197" y="696"/>
                  </a:lnTo>
                  <a:lnTo>
                    <a:pt x="197" y="696"/>
                  </a:lnTo>
                  <a:lnTo>
                    <a:pt x="197" y="696"/>
                  </a:lnTo>
                  <a:lnTo>
                    <a:pt x="199" y="693"/>
                  </a:lnTo>
                  <a:lnTo>
                    <a:pt x="199" y="693"/>
                  </a:lnTo>
                  <a:lnTo>
                    <a:pt x="199" y="693"/>
                  </a:lnTo>
                  <a:lnTo>
                    <a:pt x="199" y="696"/>
                  </a:lnTo>
                  <a:lnTo>
                    <a:pt x="199" y="696"/>
                  </a:lnTo>
                  <a:lnTo>
                    <a:pt x="199" y="696"/>
                  </a:lnTo>
                  <a:lnTo>
                    <a:pt x="201" y="696"/>
                  </a:lnTo>
                  <a:lnTo>
                    <a:pt x="204" y="693"/>
                  </a:lnTo>
                  <a:lnTo>
                    <a:pt x="206" y="691"/>
                  </a:lnTo>
                  <a:lnTo>
                    <a:pt x="206" y="689"/>
                  </a:lnTo>
                  <a:lnTo>
                    <a:pt x="201" y="686"/>
                  </a:lnTo>
                  <a:lnTo>
                    <a:pt x="206" y="686"/>
                  </a:lnTo>
                  <a:lnTo>
                    <a:pt x="206" y="689"/>
                  </a:lnTo>
                  <a:lnTo>
                    <a:pt x="206" y="689"/>
                  </a:lnTo>
                  <a:lnTo>
                    <a:pt x="208" y="689"/>
                  </a:lnTo>
                  <a:lnTo>
                    <a:pt x="208" y="689"/>
                  </a:lnTo>
                  <a:lnTo>
                    <a:pt x="211" y="689"/>
                  </a:lnTo>
                  <a:lnTo>
                    <a:pt x="213" y="689"/>
                  </a:lnTo>
                  <a:lnTo>
                    <a:pt x="216" y="686"/>
                  </a:lnTo>
                  <a:lnTo>
                    <a:pt x="218" y="684"/>
                  </a:lnTo>
                  <a:lnTo>
                    <a:pt x="218" y="684"/>
                  </a:lnTo>
                  <a:lnTo>
                    <a:pt x="220" y="684"/>
                  </a:lnTo>
                  <a:lnTo>
                    <a:pt x="218" y="681"/>
                  </a:lnTo>
                  <a:lnTo>
                    <a:pt x="218" y="681"/>
                  </a:lnTo>
                  <a:lnTo>
                    <a:pt x="218" y="679"/>
                  </a:lnTo>
                  <a:lnTo>
                    <a:pt x="216" y="677"/>
                  </a:lnTo>
                  <a:lnTo>
                    <a:pt x="213" y="677"/>
                  </a:lnTo>
                  <a:lnTo>
                    <a:pt x="213" y="674"/>
                  </a:lnTo>
                  <a:lnTo>
                    <a:pt x="213" y="674"/>
                  </a:lnTo>
                  <a:lnTo>
                    <a:pt x="213" y="674"/>
                  </a:lnTo>
                  <a:lnTo>
                    <a:pt x="216" y="672"/>
                  </a:lnTo>
                  <a:lnTo>
                    <a:pt x="213" y="672"/>
                  </a:lnTo>
                  <a:lnTo>
                    <a:pt x="213" y="670"/>
                  </a:lnTo>
                  <a:lnTo>
                    <a:pt x="213" y="670"/>
                  </a:lnTo>
                  <a:lnTo>
                    <a:pt x="211" y="667"/>
                  </a:lnTo>
                  <a:lnTo>
                    <a:pt x="211" y="667"/>
                  </a:lnTo>
                  <a:lnTo>
                    <a:pt x="211" y="665"/>
                  </a:lnTo>
                  <a:lnTo>
                    <a:pt x="211" y="665"/>
                  </a:lnTo>
                  <a:lnTo>
                    <a:pt x="213" y="665"/>
                  </a:lnTo>
                  <a:lnTo>
                    <a:pt x="216" y="663"/>
                  </a:lnTo>
                  <a:lnTo>
                    <a:pt x="216" y="663"/>
                  </a:lnTo>
                  <a:lnTo>
                    <a:pt x="216" y="663"/>
                  </a:lnTo>
                  <a:lnTo>
                    <a:pt x="213" y="665"/>
                  </a:lnTo>
                  <a:lnTo>
                    <a:pt x="213" y="665"/>
                  </a:lnTo>
                  <a:lnTo>
                    <a:pt x="213" y="667"/>
                  </a:lnTo>
                  <a:lnTo>
                    <a:pt x="213" y="667"/>
                  </a:lnTo>
                  <a:lnTo>
                    <a:pt x="213" y="670"/>
                  </a:lnTo>
                  <a:lnTo>
                    <a:pt x="216" y="672"/>
                  </a:lnTo>
                  <a:lnTo>
                    <a:pt x="216" y="672"/>
                  </a:lnTo>
                  <a:lnTo>
                    <a:pt x="216" y="672"/>
                  </a:lnTo>
                  <a:lnTo>
                    <a:pt x="216" y="674"/>
                  </a:lnTo>
                  <a:lnTo>
                    <a:pt x="216" y="674"/>
                  </a:lnTo>
                  <a:lnTo>
                    <a:pt x="218" y="677"/>
                  </a:lnTo>
                  <a:lnTo>
                    <a:pt x="220" y="679"/>
                  </a:lnTo>
                  <a:lnTo>
                    <a:pt x="220" y="679"/>
                  </a:lnTo>
                  <a:lnTo>
                    <a:pt x="223" y="679"/>
                  </a:lnTo>
                  <a:lnTo>
                    <a:pt x="225" y="681"/>
                  </a:lnTo>
                  <a:lnTo>
                    <a:pt x="227" y="681"/>
                  </a:lnTo>
                  <a:lnTo>
                    <a:pt x="230" y="679"/>
                  </a:lnTo>
                  <a:lnTo>
                    <a:pt x="234" y="679"/>
                  </a:lnTo>
                  <a:lnTo>
                    <a:pt x="234" y="677"/>
                  </a:lnTo>
                  <a:lnTo>
                    <a:pt x="237" y="677"/>
                  </a:lnTo>
                  <a:lnTo>
                    <a:pt x="239" y="672"/>
                  </a:lnTo>
                  <a:lnTo>
                    <a:pt x="239" y="672"/>
                  </a:lnTo>
                  <a:lnTo>
                    <a:pt x="239" y="670"/>
                  </a:lnTo>
                  <a:lnTo>
                    <a:pt x="242" y="670"/>
                  </a:lnTo>
                  <a:lnTo>
                    <a:pt x="242" y="667"/>
                  </a:lnTo>
                  <a:lnTo>
                    <a:pt x="244" y="667"/>
                  </a:lnTo>
                  <a:lnTo>
                    <a:pt x="244" y="667"/>
                  </a:lnTo>
                  <a:lnTo>
                    <a:pt x="244" y="665"/>
                  </a:lnTo>
                  <a:lnTo>
                    <a:pt x="244" y="665"/>
                  </a:lnTo>
                  <a:lnTo>
                    <a:pt x="244" y="665"/>
                  </a:lnTo>
                  <a:lnTo>
                    <a:pt x="244" y="663"/>
                  </a:lnTo>
                  <a:lnTo>
                    <a:pt x="244" y="663"/>
                  </a:lnTo>
                  <a:lnTo>
                    <a:pt x="246" y="660"/>
                  </a:lnTo>
                  <a:lnTo>
                    <a:pt x="246" y="660"/>
                  </a:lnTo>
                  <a:lnTo>
                    <a:pt x="246" y="660"/>
                  </a:lnTo>
                  <a:lnTo>
                    <a:pt x="246" y="658"/>
                  </a:lnTo>
                  <a:lnTo>
                    <a:pt x="244" y="658"/>
                  </a:lnTo>
                  <a:lnTo>
                    <a:pt x="244" y="658"/>
                  </a:lnTo>
                  <a:lnTo>
                    <a:pt x="244" y="658"/>
                  </a:lnTo>
                  <a:lnTo>
                    <a:pt x="244" y="658"/>
                  </a:lnTo>
                  <a:lnTo>
                    <a:pt x="246" y="658"/>
                  </a:lnTo>
                  <a:lnTo>
                    <a:pt x="246" y="658"/>
                  </a:lnTo>
                  <a:lnTo>
                    <a:pt x="246" y="658"/>
                  </a:lnTo>
                  <a:lnTo>
                    <a:pt x="246" y="658"/>
                  </a:lnTo>
                  <a:lnTo>
                    <a:pt x="246" y="655"/>
                  </a:lnTo>
                  <a:lnTo>
                    <a:pt x="246" y="655"/>
                  </a:lnTo>
                  <a:lnTo>
                    <a:pt x="246" y="655"/>
                  </a:lnTo>
                  <a:lnTo>
                    <a:pt x="249" y="655"/>
                  </a:lnTo>
                  <a:lnTo>
                    <a:pt x="249" y="653"/>
                  </a:lnTo>
                  <a:lnTo>
                    <a:pt x="249" y="653"/>
                  </a:lnTo>
                  <a:lnTo>
                    <a:pt x="249" y="651"/>
                  </a:lnTo>
                  <a:lnTo>
                    <a:pt x="249" y="648"/>
                  </a:lnTo>
                  <a:lnTo>
                    <a:pt x="249" y="646"/>
                  </a:lnTo>
                  <a:lnTo>
                    <a:pt x="246" y="644"/>
                  </a:lnTo>
                  <a:lnTo>
                    <a:pt x="246" y="641"/>
                  </a:lnTo>
                  <a:lnTo>
                    <a:pt x="246" y="639"/>
                  </a:lnTo>
                  <a:lnTo>
                    <a:pt x="249" y="639"/>
                  </a:lnTo>
                  <a:lnTo>
                    <a:pt x="249" y="636"/>
                  </a:lnTo>
                  <a:lnTo>
                    <a:pt x="249" y="634"/>
                  </a:lnTo>
                  <a:lnTo>
                    <a:pt x="249" y="634"/>
                  </a:lnTo>
                  <a:lnTo>
                    <a:pt x="246" y="634"/>
                  </a:lnTo>
                  <a:lnTo>
                    <a:pt x="244" y="632"/>
                  </a:lnTo>
                  <a:lnTo>
                    <a:pt x="244" y="632"/>
                  </a:lnTo>
                  <a:lnTo>
                    <a:pt x="244" y="632"/>
                  </a:lnTo>
                  <a:lnTo>
                    <a:pt x="244" y="632"/>
                  </a:lnTo>
                  <a:lnTo>
                    <a:pt x="246" y="629"/>
                  </a:lnTo>
                  <a:lnTo>
                    <a:pt x="246" y="629"/>
                  </a:lnTo>
                  <a:lnTo>
                    <a:pt x="246" y="632"/>
                  </a:lnTo>
                  <a:lnTo>
                    <a:pt x="246" y="632"/>
                  </a:lnTo>
                  <a:lnTo>
                    <a:pt x="246" y="632"/>
                  </a:lnTo>
                  <a:lnTo>
                    <a:pt x="246" y="632"/>
                  </a:lnTo>
                  <a:lnTo>
                    <a:pt x="246" y="629"/>
                  </a:lnTo>
                  <a:lnTo>
                    <a:pt x="249" y="627"/>
                  </a:lnTo>
                  <a:lnTo>
                    <a:pt x="249" y="629"/>
                  </a:lnTo>
                  <a:lnTo>
                    <a:pt x="249" y="629"/>
                  </a:lnTo>
                  <a:lnTo>
                    <a:pt x="249" y="632"/>
                  </a:lnTo>
                  <a:lnTo>
                    <a:pt x="249" y="632"/>
                  </a:lnTo>
                  <a:lnTo>
                    <a:pt x="249" y="632"/>
                  </a:lnTo>
                  <a:lnTo>
                    <a:pt x="256" y="636"/>
                  </a:lnTo>
                  <a:lnTo>
                    <a:pt x="253" y="636"/>
                  </a:lnTo>
                  <a:lnTo>
                    <a:pt x="256" y="639"/>
                  </a:lnTo>
                  <a:lnTo>
                    <a:pt x="256" y="639"/>
                  </a:lnTo>
                  <a:lnTo>
                    <a:pt x="258" y="639"/>
                  </a:lnTo>
                  <a:lnTo>
                    <a:pt x="258" y="639"/>
                  </a:lnTo>
                  <a:lnTo>
                    <a:pt x="258" y="641"/>
                  </a:lnTo>
                  <a:lnTo>
                    <a:pt x="258" y="641"/>
                  </a:lnTo>
                  <a:lnTo>
                    <a:pt x="260" y="641"/>
                  </a:lnTo>
                  <a:lnTo>
                    <a:pt x="260" y="644"/>
                  </a:lnTo>
                  <a:lnTo>
                    <a:pt x="258" y="644"/>
                  </a:lnTo>
                  <a:lnTo>
                    <a:pt x="258" y="646"/>
                  </a:lnTo>
                  <a:lnTo>
                    <a:pt x="260" y="646"/>
                  </a:lnTo>
                  <a:lnTo>
                    <a:pt x="260" y="648"/>
                  </a:lnTo>
                  <a:lnTo>
                    <a:pt x="260" y="648"/>
                  </a:lnTo>
                  <a:lnTo>
                    <a:pt x="260" y="646"/>
                  </a:lnTo>
                  <a:lnTo>
                    <a:pt x="263" y="646"/>
                  </a:lnTo>
                  <a:lnTo>
                    <a:pt x="263" y="646"/>
                  </a:lnTo>
                  <a:lnTo>
                    <a:pt x="265" y="646"/>
                  </a:lnTo>
                  <a:lnTo>
                    <a:pt x="265" y="646"/>
                  </a:lnTo>
                  <a:lnTo>
                    <a:pt x="268" y="646"/>
                  </a:lnTo>
                  <a:lnTo>
                    <a:pt x="265" y="648"/>
                  </a:lnTo>
                  <a:lnTo>
                    <a:pt x="265" y="646"/>
                  </a:lnTo>
                  <a:lnTo>
                    <a:pt x="263" y="646"/>
                  </a:lnTo>
                  <a:lnTo>
                    <a:pt x="263" y="648"/>
                  </a:lnTo>
                  <a:lnTo>
                    <a:pt x="263" y="648"/>
                  </a:lnTo>
                  <a:lnTo>
                    <a:pt x="263" y="648"/>
                  </a:lnTo>
                  <a:lnTo>
                    <a:pt x="263" y="651"/>
                  </a:lnTo>
                  <a:lnTo>
                    <a:pt x="263" y="651"/>
                  </a:lnTo>
                  <a:lnTo>
                    <a:pt x="265" y="651"/>
                  </a:lnTo>
                  <a:lnTo>
                    <a:pt x="265" y="651"/>
                  </a:lnTo>
                  <a:lnTo>
                    <a:pt x="265" y="653"/>
                  </a:lnTo>
                  <a:lnTo>
                    <a:pt x="263" y="655"/>
                  </a:lnTo>
                  <a:lnTo>
                    <a:pt x="263" y="658"/>
                  </a:lnTo>
                  <a:lnTo>
                    <a:pt x="263" y="658"/>
                  </a:lnTo>
                  <a:lnTo>
                    <a:pt x="265" y="658"/>
                  </a:lnTo>
                  <a:lnTo>
                    <a:pt x="265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5" y="663"/>
                  </a:lnTo>
                  <a:lnTo>
                    <a:pt x="265" y="663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8" y="660"/>
                  </a:lnTo>
                  <a:lnTo>
                    <a:pt x="265" y="660"/>
                  </a:lnTo>
                  <a:lnTo>
                    <a:pt x="265" y="660"/>
                  </a:lnTo>
                  <a:lnTo>
                    <a:pt x="265" y="663"/>
                  </a:lnTo>
                  <a:lnTo>
                    <a:pt x="268" y="663"/>
                  </a:lnTo>
                  <a:lnTo>
                    <a:pt x="265" y="663"/>
                  </a:lnTo>
                  <a:lnTo>
                    <a:pt x="265" y="665"/>
                  </a:lnTo>
                  <a:lnTo>
                    <a:pt x="268" y="667"/>
                  </a:lnTo>
                  <a:lnTo>
                    <a:pt x="268" y="670"/>
                  </a:lnTo>
                  <a:lnTo>
                    <a:pt x="270" y="672"/>
                  </a:lnTo>
                  <a:lnTo>
                    <a:pt x="270" y="672"/>
                  </a:lnTo>
                  <a:lnTo>
                    <a:pt x="272" y="670"/>
                  </a:lnTo>
                  <a:lnTo>
                    <a:pt x="272" y="672"/>
                  </a:lnTo>
                  <a:lnTo>
                    <a:pt x="272" y="672"/>
                  </a:lnTo>
                  <a:lnTo>
                    <a:pt x="272" y="681"/>
                  </a:lnTo>
                  <a:lnTo>
                    <a:pt x="275" y="679"/>
                  </a:lnTo>
                  <a:lnTo>
                    <a:pt x="275" y="679"/>
                  </a:lnTo>
                  <a:lnTo>
                    <a:pt x="277" y="679"/>
                  </a:lnTo>
                  <a:lnTo>
                    <a:pt x="277" y="679"/>
                  </a:lnTo>
                  <a:lnTo>
                    <a:pt x="277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79" y="679"/>
                  </a:lnTo>
                  <a:lnTo>
                    <a:pt x="282" y="677"/>
                  </a:lnTo>
                  <a:lnTo>
                    <a:pt x="282" y="677"/>
                  </a:lnTo>
                  <a:lnTo>
                    <a:pt x="287" y="679"/>
                  </a:lnTo>
                  <a:lnTo>
                    <a:pt x="287" y="679"/>
                  </a:lnTo>
                  <a:lnTo>
                    <a:pt x="289" y="677"/>
                  </a:lnTo>
                  <a:lnTo>
                    <a:pt x="291" y="677"/>
                  </a:lnTo>
                  <a:lnTo>
                    <a:pt x="291" y="674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4" y="677"/>
                  </a:lnTo>
                  <a:lnTo>
                    <a:pt x="294" y="677"/>
                  </a:lnTo>
                  <a:lnTo>
                    <a:pt x="291" y="677"/>
                  </a:lnTo>
                  <a:lnTo>
                    <a:pt x="289" y="679"/>
                  </a:lnTo>
                  <a:lnTo>
                    <a:pt x="289" y="679"/>
                  </a:lnTo>
                  <a:lnTo>
                    <a:pt x="287" y="681"/>
                  </a:lnTo>
                  <a:lnTo>
                    <a:pt x="287" y="684"/>
                  </a:lnTo>
                  <a:lnTo>
                    <a:pt x="287" y="686"/>
                  </a:lnTo>
                  <a:lnTo>
                    <a:pt x="287" y="689"/>
                  </a:lnTo>
                  <a:lnTo>
                    <a:pt x="287" y="691"/>
                  </a:lnTo>
                  <a:lnTo>
                    <a:pt x="289" y="691"/>
                  </a:lnTo>
                  <a:lnTo>
                    <a:pt x="289" y="691"/>
                  </a:lnTo>
                  <a:lnTo>
                    <a:pt x="289" y="693"/>
                  </a:lnTo>
                  <a:lnTo>
                    <a:pt x="289" y="693"/>
                  </a:lnTo>
                  <a:lnTo>
                    <a:pt x="287" y="693"/>
                  </a:lnTo>
                  <a:lnTo>
                    <a:pt x="287" y="700"/>
                  </a:lnTo>
                  <a:lnTo>
                    <a:pt x="287" y="700"/>
                  </a:lnTo>
                  <a:lnTo>
                    <a:pt x="287" y="703"/>
                  </a:lnTo>
                  <a:lnTo>
                    <a:pt x="284" y="703"/>
                  </a:lnTo>
                  <a:lnTo>
                    <a:pt x="284" y="703"/>
                  </a:lnTo>
                  <a:lnTo>
                    <a:pt x="284" y="703"/>
                  </a:lnTo>
                  <a:lnTo>
                    <a:pt x="284" y="703"/>
                  </a:lnTo>
                  <a:lnTo>
                    <a:pt x="284" y="703"/>
                  </a:lnTo>
                  <a:lnTo>
                    <a:pt x="284" y="705"/>
                  </a:lnTo>
                  <a:lnTo>
                    <a:pt x="284" y="705"/>
                  </a:lnTo>
                  <a:lnTo>
                    <a:pt x="284" y="707"/>
                  </a:lnTo>
                  <a:lnTo>
                    <a:pt x="287" y="707"/>
                  </a:lnTo>
                  <a:lnTo>
                    <a:pt x="287" y="710"/>
                  </a:lnTo>
                  <a:lnTo>
                    <a:pt x="291" y="712"/>
                  </a:lnTo>
                  <a:lnTo>
                    <a:pt x="291" y="712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1" y="719"/>
                  </a:lnTo>
                  <a:lnTo>
                    <a:pt x="291" y="719"/>
                  </a:lnTo>
                  <a:lnTo>
                    <a:pt x="291" y="719"/>
                  </a:lnTo>
                  <a:lnTo>
                    <a:pt x="291" y="719"/>
                  </a:lnTo>
                  <a:lnTo>
                    <a:pt x="291" y="719"/>
                  </a:lnTo>
                  <a:lnTo>
                    <a:pt x="291" y="722"/>
                  </a:lnTo>
                  <a:lnTo>
                    <a:pt x="291" y="722"/>
                  </a:lnTo>
                  <a:lnTo>
                    <a:pt x="291" y="722"/>
                  </a:lnTo>
                  <a:lnTo>
                    <a:pt x="291" y="722"/>
                  </a:lnTo>
                  <a:lnTo>
                    <a:pt x="291" y="724"/>
                  </a:lnTo>
                  <a:lnTo>
                    <a:pt x="291" y="724"/>
                  </a:lnTo>
                  <a:lnTo>
                    <a:pt x="294" y="724"/>
                  </a:lnTo>
                  <a:lnTo>
                    <a:pt x="294" y="724"/>
                  </a:lnTo>
                  <a:lnTo>
                    <a:pt x="294" y="726"/>
                  </a:lnTo>
                  <a:lnTo>
                    <a:pt x="294" y="726"/>
                  </a:lnTo>
                  <a:lnTo>
                    <a:pt x="294" y="726"/>
                  </a:lnTo>
                  <a:lnTo>
                    <a:pt x="294" y="726"/>
                  </a:lnTo>
                  <a:lnTo>
                    <a:pt x="294" y="726"/>
                  </a:lnTo>
                  <a:lnTo>
                    <a:pt x="294" y="729"/>
                  </a:lnTo>
                  <a:lnTo>
                    <a:pt x="294" y="729"/>
                  </a:lnTo>
                  <a:lnTo>
                    <a:pt x="294" y="731"/>
                  </a:lnTo>
                  <a:lnTo>
                    <a:pt x="294" y="731"/>
                  </a:lnTo>
                  <a:lnTo>
                    <a:pt x="294" y="734"/>
                  </a:lnTo>
                  <a:lnTo>
                    <a:pt x="294" y="734"/>
                  </a:lnTo>
                  <a:lnTo>
                    <a:pt x="296" y="738"/>
                  </a:lnTo>
                  <a:lnTo>
                    <a:pt x="296" y="738"/>
                  </a:lnTo>
                  <a:lnTo>
                    <a:pt x="294" y="741"/>
                  </a:lnTo>
                  <a:lnTo>
                    <a:pt x="294" y="741"/>
                  </a:lnTo>
                  <a:lnTo>
                    <a:pt x="294" y="741"/>
                  </a:lnTo>
                  <a:lnTo>
                    <a:pt x="294" y="741"/>
                  </a:lnTo>
                  <a:lnTo>
                    <a:pt x="294" y="741"/>
                  </a:lnTo>
                  <a:lnTo>
                    <a:pt x="291" y="741"/>
                  </a:lnTo>
                  <a:lnTo>
                    <a:pt x="291" y="743"/>
                  </a:lnTo>
                  <a:lnTo>
                    <a:pt x="291" y="743"/>
                  </a:lnTo>
                  <a:lnTo>
                    <a:pt x="294" y="743"/>
                  </a:lnTo>
                  <a:lnTo>
                    <a:pt x="294" y="743"/>
                  </a:lnTo>
                  <a:lnTo>
                    <a:pt x="294" y="745"/>
                  </a:lnTo>
                  <a:lnTo>
                    <a:pt x="294" y="745"/>
                  </a:lnTo>
                  <a:lnTo>
                    <a:pt x="294" y="745"/>
                  </a:lnTo>
                  <a:lnTo>
                    <a:pt x="294" y="748"/>
                  </a:lnTo>
                  <a:lnTo>
                    <a:pt x="294" y="750"/>
                  </a:lnTo>
                  <a:lnTo>
                    <a:pt x="296" y="750"/>
                  </a:lnTo>
                  <a:lnTo>
                    <a:pt x="296" y="750"/>
                  </a:lnTo>
                  <a:lnTo>
                    <a:pt x="296" y="750"/>
                  </a:lnTo>
                  <a:lnTo>
                    <a:pt x="296" y="752"/>
                  </a:lnTo>
                  <a:lnTo>
                    <a:pt x="296" y="755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57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294" y="760"/>
                  </a:lnTo>
                  <a:lnTo>
                    <a:pt x="294" y="760"/>
                  </a:lnTo>
                  <a:lnTo>
                    <a:pt x="296" y="760"/>
                  </a:lnTo>
                  <a:lnTo>
                    <a:pt x="296" y="762"/>
                  </a:lnTo>
                  <a:lnTo>
                    <a:pt x="296" y="762"/>
                  </a:lnTo>
                  <a:lnTo>
                    <a:pt x="296" y="762"/>
                  </a:lnTo>
                  <a:lnTo>
                    <a:pt x="296" y="764"/>
                  </a:lnTo>
                  <a:lnTo>
                    <a:pt x="296" y="764"/>
                  </a:lnTo>
                  <a:lnTo>
                    <a:pt x="296" y="764"/>
                  </a:lnTo>
                  <a:lnTo>
                    <a:pt x="296" y="767"/>
                  </a:lnTo>
                  <a:lnTo>
                    <a:pt x="296" y="767"/>
                  </a:lnTo>
                  <a:lnTo>
                    <a:pt x="296" y="767"/>
                  </a:lnTo>
                  <a:lnTo>
                    <a:pt x="296" y="767"/>
                  </a:lnTo>
                  <a:lnTo>
                    <a:pt x="296" y="769"/>
                  </a:lnTo>
                  <a:lnTo>
                    <a:pt x="298" y="776"/>
                  </a:lnTo>
                  <a:lnTo>
                    <a:pt x="298" y="776"/>
                  </a:lnTo>
                  <a:lnTo>
                    <a:pt x="298" y="776"/>
                  </a:lnTo>
                  <a:lnTo>
                    <a:pt x="298" y="776"/>
                  </a:lnTo>
                  <a:lnTo>
                    <a:pt x="298" y="776"/>
                  </a:lnTo>
                  <a:lnTo>
                    <a:pt x="301" y="776"/>
                  </a:lnTo>
                  <a:lnTo>
                    <a:pt x="301" y="776"/>
                  </a:lnTo>
                  <a:lnTo>
                    <a:pt x="301" y="776"/>
                  </a:lnTo>
                  <a:lnTo>
                    <a:pt x="301" y="776"/>
                  </a:lnTo>
                  <a:lnTo>
                    <a:pt x="301" y="776"/>
                  </a:lnTo>
                  <a:lnTo>
                    <a:pt x="301" y="774"/>
                  </a:lnTo>
                  <a:lnTo>
                    <a:pt x="301" y="771"/>
                  </a:lnTo>
                  <a:lnTo>
                    <a:pt x="301" y="771"/>
                  </a:lnTo>
                  <a:lnTo>
                    <a:pt x="301" y="774"/>
                  </a:lnTo>
                  <a:lnTo>
                    <a:pt x="303" y="774"/>
                  </a:lnTo>
                  <a:lnTo>
                    <a:pt x="303" y="774"/>
                  </a:lnTo>
                  <a:lnTo>
                    <a:pt x="303" y="774"/>
                  </a:lnTo>
                  <a:lnTo>
                    <a:pt x="303" y="774"/>
                  </a:lnTo>
                  <a:lnTo>
                    <a:pt x="303" y="774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1"/>
                  </a:lnTo>
                  <a:lnTo>
                    <a:pt x="303" y="774"/>
                  </a:lnTo>
                  <a:lnTo>
                    <a:pt x="305" y="774"/>
                  </a:lnTo>
                  <a:lnTo>
                    <a:pt x="305" y="774"/>
                  </a:lnTo>
                  <a:lnTo>
                    <a:pt x="305" y="774"/>
                  </a:lnTo>
                  <a:lnTo>
                    <a:pt x="305" y="776"/>
                  </a:lnTo>
                  <a:lnTo>
                    <a:pt x="305" y="776"/>
                  </a:lnTo>
                  <a:lnTo>
                    <a:pt x="305" y="776"/>
                  </a:lnTo>
                  <a:lnTo>
                    <a:pt x="305" y="776"/>
                  </a:lnTo>
                  <a:lnTo>
                    <a:pt x="305" y="778"/>
                  </a:lnTo>
                  <a:lnTo>
                    <a:pt x="308" y="781"/>
                  </a:lnTo>
                  <a:lnTo>
                    <a:pt x="305" y="778"/>
                  </a:lnTo>
                  <a:lnTo>
                    <a:pt x="305" y="776"/>
                  </a:lnTo>
                  <a:lnTo>
                    <a:pt x="303" y="776"/>
                  </a:lnTo>
                  <a:lnTo>
                    <a:pt x="301" y="776"/>
                  </a:lnTo>
                  <a:lnTo>
                    <a:pt x="301" y="778"/>
                  </a:lnTo>
                  <a:lnTo>
                    <a:pt x="301" y="778"/>
                  </a:lnTo>
                  <a:lnTo>
                    <a:pt x="301" y="781"/>
                  </a:lnTo>
                  <a:lnTo>
                    <a:pt x="303" y="781"/>
                  </a:lnTo>
                  <a:lnTo>
                    <a:pt x="301" y="783"/>
                  </a:lnTo>
                  <a:lnTo>
                    <a:pt x="303" y="786"/>
                  </a:lnTo>
                  <a:lnTo>
                    <a:pt x="303" y="788"/>
                  </a:lnTo>
                  <a:lnTo>
                    <a:pt x="303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0"/>
                  </a:lnTo>
                  <a:lnTo>
                    <a:pt x="305" y="793"/>
                  </a:lnTo>
                  <a:lnTo>
                    <a:pt x="305" y="793"/>
                  </a:lnTo>
                  <a:lnTo>
                    <a:pt x="305" y="795"/>
                  </a:lnTo>
                  <a:lnTo>
                    <a:pt x="305" y="795"/>
                  </a:lnTo>
                  <a:lnTo>
                    <a:pt x="305" y="797"/>
                  </a:lnTo>
                  <a:lnTo>
                    <a:pt x="308" y="797"/>
                  </a:lnTo>
                  <a:lnTo>
                    <a:pt x="308" y="802"/>
                  </a:lnTo>
                  <a:lnTo>
                    <a:pt x="310" y="805"/>
                  </a:lnTo>
                  <a:lnTo>
                    <a:pt x="310" y="805"/>
                  </a:lnTo>
                  <a:lnTo>
                    <a:pt x="313" y="805"/>
                  </a:lnTo>
                  <a:lnTo>
                    <a:pt x="313" y="805"/>
                  </a:lnTo>
                  <a:lnTo>
                    <a:pt x="313" y="805"/>
                  </a:lnTo>
                  <a:lnTo>
                    <a:pt x="310" y="805"/>
                  </a:lnTo>
                  <a:lnTo>
                    <a:pt x="313" y="807"/>
                  </a:lnTo>
                  <a:lnTo>
                    <a:pt x="313" y="807"/>
                  </a:lnTo>
                  <a:lnTo>
                    <a:pt x="313" y="809"/>
                  </a:lnTo>
                  <a:lnTo>
                    <a:pt x="310" y="809"/>
                  </a:lnTo>
                  <a:lnTo>
                    <a:pt x="310" y="809"/>
                  </a:lnTo>
                  <a:lnTo>
                    <a:pt x="310" y="812"/>
                  </a:lnTo>
                  <a:lnTo>
                    <a:pt x="310" y="814"/>
                  </a:lnTo>
                  <a:lnTo>
                    <a:pt x="310" y="814"/>
                  </a:lnTo>
                  <a:lnTo>
                    <a:pt x="310" y="814"/>
                  </a:lnTo>
                  <a:lnTo>
                    <a:pt x="310" y="816"/>
                  </a:lnTo>
                  <a:lnTo>
                    <a:pt x="310" y="819"/>
                  </a:lnTo>
                  <a:lnTo>
                    <a:pt x="310" y="819"/>
                  </a:lnTo>
                  <a:lnTo>
                    <a:pt x="310" y="819"/>
                  </a:lnTo>
                  <a:lnTo>
                    <a:pt x="313" y="819"/>
                  </a:lnTo>
                  <a:lnTo>
                    <a:pt x="313" y="819"/>
                  </a:lnTo>
                  <a:lnTo>
                    <a:pt x="313" y="819"/>
                  </a:lnTo>
                  <a:lnTo>
                    <a:pt x="313" y="821"/>
                  </a:lnTo>
                  <a:lnTo>
                    <a:pt x="313" y="821"/>
                  </a:lnTo>
                  <a:lnTo>
                    <a:pt x="313" y="823"/>
                  </a:lnTo>
                  <a:lnTo>
                    <a:pt x="313" y="826"/>
                  </a:lnTo>
                  <a:lnTo>
                    <a:pt x="310" y="826"/>
                  </a:lnTo>
                  <a:lnTo>
                    <a:pt x="310" y="826"/>
                  </a:lnTo>
                  <a:lnTo>
                    <a:pt x="310" y="828"/>
                  </a:lnTo>
                  <a:lnTo>
                    <a:pt x="313" y="828"/>
                  </a:lnTo>
                  <a:lnTo>
                    <a:pt x="313" y="831"/>
                  </a:lnTo>
                  <a:lnTo>
                    <a:pt x="313" y="831"/>
                  </a:lnTo>
                  <a:lnTo>
                    <a:pt x="313" y="831"/>
                  </a:lnTo>
                  <a:lnTo>
                    <a:pt x="313" y="831"/>
                  </a:lnTo>
                  <a:lnTo>
                    <a:pt x="313" y="831"/>
                  </a:lnTo>
                  <a:lnTo>
                    <a:pt x="315" y="831"/>
                  </a:lnTo>
                  <a:lnTo>
                    <a:pt x="315" y="831"/>
                  </a:lnTo>
                  <a:lnTo>
                    <a:pt x="315" y="831"/>
                  </a:lnTo>
                  <a:lnTo>
                    <a:pt x="315" y="833"/>
                  </a:lnTo>
                  <a:lnTo>
                    <a:pt x="315" y="833"/>
                  </a:lnTo>
                  <a:lnTo>
                    <a:pt x="315" y="833"/>
                  </a:lnTo>
                  <a:lnTo>
                    <a:pt x="315" y="833"/>
                  </a:lnTo>
                  <a:lnTo>
                    <a:pt x="315" y="835"/>
                  </a:lnTo>
                  <a:lnTo>
                    <a:pt x="313" y="835"/>
                  </a:lnTo>
                  <a:lnTo>
                    <a:pt x="313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3" y="835"/>
                  </a:lnTo>
                  <a:lnTo>
                    <a:pt x="313" y="838"/>
                  </a:lnTo>
                  <a:lnTo>
                    <a:pt x="313" y="838"/>
                  </a:lnTo>
                  <a:lnTo>
                    <a:pt x="313" y="838"/>
                  </a:lnTo>
                  <a:lnTo>
                    <a:pt x="313" y="838"/>
                  </a:lnTo>
                  <a:lnTo>
                    <a:pt x="313" y="838"/>
                  </a:lnTo>
                  <a:lnTo>
                    <a:pt x="315" y="840"/>
                  </a:lnTo>
                  <a:lnTo>
                    <a:pt x="315" y="840"/>
                  </a:lnTo>
                  <a:lnTo>
                    <a:pt x="315" y="838"/>
                  </a:lnTo>
                  <a:lnTo>
                    <a:pt x="315" y="838"/>
                  </a:lnTo>
                  <a:lnTo>
                    <a:pt x="315" y="840"/>
                  </a:lnTo>
                  <a:lnTo>
                    <a:pt x="315" y="840"/>
                  </a:lnTo>
                  <a:lnTo>
                    <a:pt x="315" y="840"/>
                  </a:lnTo>
                  <a:lnTo>
                    <a:pt x="315" y="840"/>
                  </a:lnTo>
                  <a:lnTo>
                    <a:pt x="315" y="838"/>
                  </a:lnTo>
                  <a:lnTo>
                    <a:pt x="315" y="838"/>
                  </a:lnTo>
                  <a:lnTo>
                    <a:pt x="315" y="838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5" y="835"/>
                  </a:lnTo>
                  <a:lnTo>
                    <a:pt x="317" y="833"/>
                  </a:lnTo>
                  <a:lnTo>
                    <a:pt x="317" y="833"/>
                  </a:lnTo>
                  <a:lnTo>
                    <a:pt x="317" y="831"/>
                  </a:lnTo>
                  <a:lnTo>
                    <a:pt x="315" y="828"/>
                  </a:lnTo>
                  <a:lnTo>
                    <a:pt x="315" y="823"/>
                  </a:lnTo>
                  <a:lnTo>
                    <a:pt x="317" y="823"/>
                  </a:lnTo>
                  <a:lnTo>
                    <a:pt x="317" y="821"/>
                  </a:lnTo>
                  <a:lnTo>
                    <a:pt x="317" y="821"/>
                  </a:lnTo>
                  <a:lnTo>
                    <a:pt x="315" y="819"/>
                  </a:lnTo>
                  <a:lnTo>
                    <a:pt x="315" y="819"/>
                  </a:lnTo>
                  <a:lnTo>
                    <a:pt x="317" y="816"/>
                  </a:lnTo>
                  <a:lnTo>
                    <a:pt x="317" y="816"/>
                  </a:lnTo>
                  <a:lnTo>
                    <a:pt x="317" y="814"/>
                  </a:lnTo>
                  <a:lnTo>
                    <a:pt x="317" y="814"/>
                  </a:lnTo>
                  <a:lnTo>
                    <a:pt x="315" y="814"/>
                  </a:lnTo>
                  <a:lnTo>
                    <a:pt x="315" y="814"/>
                  </a:lnTo>
                  <a:lnTo>
                    <a:pt x="315" y="814"/>
                  </a:lnTo>
                  <a:lnTo>
                    <a:pt x="315" y="812"/>
                  </a:lnTo>
                  <a:lnTo>
                    <a:pt x="315" y="812"/>
                  </a:lnTo>
                  <a:lnTo>
                    <a:pt x="317" y="812"/>
                  </a:lnTo>
                  <a:lnTo>
                    <a:pt x="317" y="812"/>
                  </a:lnTo>
                  <a:lnTo>
                    <a:pt x="317" y="814"/>
                  </a:lnTo>
                  <a:lnTo>
                    <a:pt x="317" y="814"/>
                  </a:lnTo>
                  <a:lnTo>
                    <a:pt x="320" y="814"/>
                  </a:lnTo>
                  <a:lnTo>
                    <a:pt x="320" y="814"/>
                  </a:lnTo>
                  <a:lnTo>
                    <a:pt x="317" y="816"/>
                  </a:lnTo>
                  <a:lnTo>
                    <a:pt x="317" y="816"/>
                  </a:lnTo>
                  <a:lnTo>
                    <a:pt x="317" y="816"/>
                  </a:lnTo>
                  <a:lnTo>
                    <a:pt x="320" y="816"/>
                  </a:lnTo>
                  <a:lnTo>
                    <a:pt x="320" y="819"/>
                  </a:lnTo>
                  <a:lnTo>
                    <a:pt x="320" y="821"/>
                  </a:lnTo>
                  <a:lnTo>
                    <a:pt x="320" y="823"/>
                  </a:lnTo>
                  <a:lnTo>
                    <a:pt x="320" y="823"/>
                  </a:lnTo>
                  <a:lnTo>
                    <a:pt x="320" y="823"/>
                  </a:lnTo>
                  <a:lnTo>
                    <a:pt x="320" y="826"/>
                  </a:lnTo>
                  <a:lnTo>
                    <a:pt x="320" y="826"/>
                  </a:lnTo>
                  <a:lnTo>
                    <a:pt x="320" y="826"/>
                  </a:lnTo>
                  <a:lnTo>
                    <a:pt x="320" y="828"/>
                  </a:lnTo>
                  <a:lnTo>
                    <a:pt x="320" y="831"/>
                  </a:lnTo>
                  <a:lnTo>
                    <a:pt x="320" y="831"/>
                  </a:lnTo>
                  <a:lnTo>
                    <a:pt x="320" y="831"/>
                  </a:lnTo>
                  <a:lnTo>
                    <a:pt x="322" y="831"/>
                  </a:lnTo>
                  <a:lnTo>
                    <a:pt x="322" y="831"/>
                  </a:lnTo>
                  <a:lnTo>
                    <a:pt x="322" y="831"/>
                  </a:lnTo>
                  <a:lnTo>
                    <a:pt x="322" y="833"/>
                  </a:lnTo>
                  <a:lnTo>
                    <a:pt x="324" y="835"/>
                  </a:lnTo>
                  <a:lnTo>
                    <a:pt x="324" y="835"/>
                  </a:lnTo>
                  <a:lnTo>
                    <a:pt x="324" y="838"/>
                  </a:lnTo>
                  <a:lnTo>
                    <a:pt x="324" y="838"/>
                  </a:lnTo>
                  <a:lnTo>
                    <a:pt x="324" y="838"/>
                  </a:lnTo>
                  <a:lnTo>
                    <a:pt x="327" y="838"/>
                  </a:lnTo>
                  <a:lnTo>
                    <a:pt x="327" y="838"/>
                  </a:lnTo>
                  <a:lnTo>
                    <a:pt x="327" y="840"/>
                  </a:lnTo>
                  <a:lnTo>
                    <a:pt x="327" y="840"/>
                  </a:lnTo>
                  <a:lnTo>
                    <a:pt x="329" y="842"/>
                  </a:lnTo>
                  <a:lnTo>
                    <a:pt x="329" y="842"/>
                  </a:lnTo>
                  <a:lnTo>
                    <a:pt x="329" y="842"/>
                  </a:lnTo>
                  <a:lnTo>
                    <a:pt x="329" y="842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5"/>
                  </a:lnTo>
                  <a:lnTo>
                    <a:pt x="329" y="847"/>
                  </a:lnTo>
                  <a:lnTo>
                    <a:pt x="329" y="847"/>
                  </a:lnTo>
                  <a:lnTo>
                    <a:pt x="329" y="847"/>
                  </a:lnTo>
                  <a:lnTo>
                    <a:pt x="329" y="847"/>
                  </a:lnTo>
                  <a:lnTo>
                    <a:pt x="331" y="847"/>
                  </a:lnTo>
                  <a:lnTo>
                    <a:pt x="331" y="847"/>
                  </a:lnTo>
                  <a:lnTo>
                    <a:pt x="331" y="847"/>
                  </a:lnTo>
                  <a:lnTo>
                    <a:pt x="331" y="847"/>
                  </a:lnTo>
                  <a:lnTo>
                    <a:pt x="331" y="847"/>
                  </a:lnTo>
                  <a:lnTo>
                    <a:pt x="331" y="849"/>
                  </a:lnTo>
                  <a:lnTo>
                    <a:pt x="331" y="849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2"/>
                  </a:lnTo>
                  <a:lnTo>
                    <a:pt x="331" y="854"/>
                  </a:lnTo>
                  <a:lnTo>
                    <a:pt x="336" y="857"/>
                  </a:lnTo>
                  <a:lnTo>
                    <a:pt x="336" y="857"/>
                  </a:lnTo>
                  <a:lnTo>
                    <a:pt x="336" y="859"/>
                  </a:lnTo>
                  <a:lnTo>
                    <a:pt x="336" y="861"/>
                  </a:lnTo>
                  <a:lnTo>
                    <a:pt x="336" y="864"/>
                  </a:lnTo>
                  <a:lnTo>
                    <a:pt x="336" y="864"/>
                  </a:lnTo>
                  <a:lnTo>
                    <a:pt x="336" y="864"/>
                  </a:lnTo>
                  <a:lnTo>
                    <a:pt x="336" y="866"/>
                  </a:lnTo>
                  <a:lnTo>
                    <a:pt x="336" y="866"/>
                  </a:lnTo>
                  <a:lnTo>
                    <a:pt x="339" y="868"/>
                  </a:lnTo>
                  <a:lnTo>
                    <a:pt x="339" y="871"/>
                  </a:lnTo>
                  <a:lnTo>
                    <a:pt x="339" y="871"/>
                  </a:lnTo>
                  <a:lnTo>
                    <a:pt x="339" y="871"/>
                  </a:lnTo>
                  <a:lnTo>
                    <a:pt x="339" y="871"/>
                  </a:lnTo>
                  <a:lnTo>
                    <a:pt x="336" y="873"/>
                  </a:lnTo>
                  <a:lnTo>
                    <a:pt x="339" y="873"/>
                  </a:lnTo>
                  <a:lnTo>
                    <a:pt x="339" y="873"/>
                  </a:lnTo>
                  <a:lnTo>
                    <a:pt x="339" y="876"/>
                  </a:lnTo>
                  <a:lnTo>
                    <a:pt x="341" y="878"/>
                  </a:lnTo>
                  <a:lnTo>
                    <a:pt x="341" y="880"/>
                  </a:lnTo>
                  <a:lnTo>
                    <a:pt x="341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39" y="880"/>
                  </a:lnTo>
                  <a:lnTo>
                    <a:pt x="341" y="880"/>
                  </a:lnTo>
                  <a:lnTo>
                    <a:pt x="341" y="880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1" y="883"/>
                  </a:lnTo>
                  <a:lnTo>
                    <a:pt x="343" y="883"/>
                  </a:lnTo>
                  <a:lnTo>
                    <a:pt x="343" y="883"/>
                  </a:lnTo>
                  <a:lnTo>
                    <a:pt x="343" y="883"/>
                  </a:lnTo>
                  <a:lnTo>
                    <a:pt x="343" y="885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87"/>
                  </a:lnTo>
                  <a:lnTo>
                    <a:pt x="341" y="890"/>
                  </a:lnTo>
                  <a:lnTo>
                    <a:pt x="339" y="890"/>
                  </a:lnTo>
                  <a:lnTo>
                    <a:pt x="339" y="892"/>
                  </a:lnTo>
                  <a:lnTo>
                    <a:pt x="339" y="892"/>
                  </a:lnTo>
                  <a:lnTo>
                    <a:pt x="339" y="892"/>
                  </a:lnTo>
                  <a:lnTo>
                    <a:pt x="341" y="892"/>
                  </a:lnTo>
                  <a:lnTo>
                    <a:pt x="341" y="892"/>
                  </a:lnTo>
                  <a:lnTo>
                    <a:pt x="341" y="892"/>
                  </a:lnTo>
                  <a:lnTo>
                    <a:pt x="341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3" y="894"/>
                  </a:lnTo>
                  <a:lnTo>
                    <a:pt x="341" y="894"/>
                  </a:lnTo>
                  <a:lnTo>
                    <a:pt x="339" y="894"/>
                  </a:lnTo>
                  <a:lnTo>
                    <a:pt x="339" y="894"/>
                  </a:lnTo>
                  <a:lnTo>
                    <a:pt x="339" y="897"/>
                  </a:lnTo>
                  <a:lnTo>
                    <a:pt x="339" y="897"/>
                  </a:lnTo>
                  <a:lnTo>
                    <a:pt x="339" y="899"/>
                  </a:lnTo>
                  <a:lnTo>
                    <a:pt x="339" y="899"/>
                  </a:lnTo>
                  <a:lnTo>
                    <a:pt x="339" y="899"/>
                  </a:lnTo>
                  <a:lnTo>
                    <a:pt x="339" y="899"/>
                  </a:lnTo>
                  <a:lnTo>
                    <a:pt x="341" y="902"/>
                  </a:lnTo>
                  <a:lnTo>
                    <a:pt x="341" y="902"/>
                  </a:lnTo>
                  <a:lnTo>
                    <a:pt x="343" y="902"/>
                  </a:lnTo>
                  <a:lnTo>
                    <a:pt x="343" y="904"/>
                  </a:lnTo>
                  <a:lnTo>
                    <a:pt x="343" y="904"/>
                  </a:lnTo>
                  <a:lnTo>
                    <a:pt x="341" y="904"/>
                  </a:lnTo>
                  <a:lnTo>
                    <a:pt x="336" y="906"/>
                  </a:lnTo>
                  <a:lnTo>
                    <a:pt x="336" y="906"/>
                  </a:lnTo>
                  <a:lnTo>
                    <a:pt x="336" y="906"/>
                  </a:lnTo>
                  <a:lnTo>
                    <a:pt x="334" y="909"/>
                  </a:lnTo>
                  <a:lnTo>
                    <a:pt x="334" y="909"/>
                  </a:lnTo>
                  <a:lnTo>
                    <a:pt x="334" y="909"/>
                  </a:lnTo>
                  <a:lnTo>
                    <a:pt x="336" y="911"/>
                  </a:lnTo>
                  <a:lnTo>
                    <a:pt x="336" y="911"/>
                  </a:lnTo>
                  <a:lnTo>
                    <a:pt x="336" y="911"/>
                  </a:lnTo>
                  <a:lnTo>
                    <a:pt x="339" y="911"/>
                  </a:lnTo>
                  <a:lnTo>
                    <a:pt x="339" y="911"/>
                  </a:lnTo>
                  <a:lnTo>
                    <a:pt x="341" y="909"/>
                  </a:lnTo>
                  <a:lnTo>
                    <a:pt x="341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3" y="909"/>
                  </a:lnTo>
                  <a:lnTo>
                    <a:pt x="343" y="911"/>
                  </a:lnTo>
                  <a:lnTo>
                    <a:pt x="343" y="911"/>
                  </a:lnTo>
                  <a:lnTo>
                    <a:pt x="343" y="911"/>
                  </a:lnTo>
                  <a:lnTo>
                    <a:pt x="341" y="911"/>
                  </a:lnTo>
                  <a:lnTo>
                    <a:pt x="341" y="913"/>
                  </a:lnTo>
                  <a:lnTo>
                    <a:pt x="341" y="913"/>
                  </a:lnTo>
                  <a:lnTo>
                    <a:pt x="341" y="913"/>
                  </a:lnTo>
                  <a:lnTo>
                    <a:pt x="341" y="913"/>
                  </a:lnTo>
                  <a:lnTo>
                    <a:pt x="339" y="913"/>
                  </a:lnTo>
                  <a:lnTo>
                    <a:pt x="339" y="913"/>
                  </a:lnTo>
                  <a:lnTo>
                    <a:pt x="339" y="913"/>
                  </a:lnTo>
                  <a:lnTo>
                    <a:pt x="339" y="916"/>
                  </a:lnTo>
                  <a:lnTo>
                    <a:pt x="341" y="916"/>
                  </a:lnTo>
                  <a:lnTo>
                    <a:pt x="339" y="916"/>
                  </a:lnTo>
                  <a:lnTo>
                    <a:pt x="339" y="916"/>
                  </a:lnTo>
                  <a:lnTo>
                    <a:pt x="341" y="918"/>
                  </a:lnTo>
                  <a:lnTo>
                    <a:pt x="341" y="918"/>
                  </a:lnTo>
                  <a:lnTo>
                    <a:pt x="341" y="918"/>
                  </a:lnTo>
                  <a:lnTo>
                    <a:pt x="343" y="918"/>
                  </a:lnTo>
                  <a:lnTo>
                    <a:pt x="343" y="918"/>
                  </a:lnTo>
                  <a:lnTo>
                    <a:pt x="343" y="920"/>
                  </a:lnTo>
                  <a:lnTo>
                    <a:pt x="343" y="920"/>
                  </a:lnTo>
                  <a:lnTo>
                    <a:pt x="343" y="920"/>
                  </a:lnTo>
                  <a:lnTo>
                    <a:pt x="343" y="920"/>
                  </a:lnTo>
                  <a:lnTo>
                    <a:pt x="343" y="923"/>
                  </a:lnTo>
                  <a:lnTo>
                    <a:pt x="343" y="923"/>
                  </a:lnTo>
                  <a:lnTo>
                    <a:pt x="343" y="923"/>
                  </a:lnTo>
                  <a:lnTo>
                    <a:pt x="343" y="923"/>
                  </a:lnTo>
                  <a:lnTo>
                    <a:pt x="341" y="925"/>
                  </a:lnTo>
                  <a:lnTo>
                    <a:pt x="341" y="925"/>
                  </a:lnTo>
                  <a:lnTo>
                    <a:pt x="341" y="925"/>
                  </a:lnTo>
                  <a:lnTo>
                    <a:pt x="339" y="925"/>
                  </a:lnTo>
                  <a:lnTo>
                    <a:pt x="336" y="925"/>
                  </a:lnTo>
                  <a:lnTo>
                    <a:pt x="336" y="928"/>
                  </a:lnTo>
                  <a:lnTo>
                    <a:pt x="334" y="928"/>
                  </a:lnTo>
                  <a:lnTo>
                    <a:pt x="339" y="928"/>
                  </a:lnTo>
                  <a:lnTo>
                    <a:pt x="341" y="928"/>
                  </a:lnTo>
                  <a:lnTo>
                    <a:pt x="343" y="928"/>
                  </a:lnTo>
                  <a:lnTo>
                    <a:pt x="343" y="928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1" y="930"/>
                  </a:lnTo>
                  <a:lnTo>
                    <a:pt x="341" y="930"/>
                  </a:lnTo>
                  <a:lnTo>
                    <a:pt x="341" y="930"/>
                  </a:lnTo>
                  <a:lnTo>
                    <a:pt x="341" y="930"/>
                  </a:lnTo>
                  <a:lnTo>
                    <a:pt x="339" y="930"/>
                  </a:lnTo>
                  <a:lnTo>
                    <a:pt x="339" y="930"/>
                  </a:lnTo>
                  <a:lnTo>
                    <a:pt x="339" y="930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2"/>
                  </a:lnTo>
                  <a:lnTo>
                    <a:pt x="339" y="935"/>
                  </a:lnTo>
                  <a:lnTo>
                    <a:pt x="339" y="935"/>
                  </a:lnTo>
                  <a:lnTo>
                    <a:pt x="339" y="935"/>
                  </a:lnTo>
                  <a:lnTo>
                    <a:pt x="339" y="935"/>
                  </a:lnTo>
                  <a:lnTo>
                    <a:pt x="339" y="935"/>
                  </a:lnTo>
                  <a:lnTo>
                    <a:pt x="339" y="937"/>
                  </a:lnTo>
                  <a:lnTo>
                    <a:pt x="341" y="937"/>
                  </a:lnTo>
                  <a:lnTo>
                    <a:pt x="341" y="937"/>
                  </a:lnTo>
                  <a:lnTo>
                    <a:pt x="341" y="939"/>
                  </a:lnTo>
                  <a:lnTo>
                    <a:pt x="343" y="937"/>
                  </a:lnTo>
                  <a:lnTo>
                    <a:pt x="343" y="937"/>
                  </a:lnTo>
                  <a:lnTo>
                    <a:pt x="343" y="937"/>
                  </a:lnTo>
                  <a:lnTo>
                    <a:pt x="343" y="937"/>
                  </a:lnTo>
                  <a:lnTo>
                    <a:pt x="343" y="935"/>
                  </a:lnTo>
                  <a:lnTo>
                    <a:pt x="343" y="935"/>
                  </a:lnTo>
                  <a:lnTo>
                    <a:pt x="343" y="935"/>
                  </a:lnTo>
                  <a:lnTo>
                    <a:pt x="346" y="935"/>
                  </a:lnTo>
                  <a:lnTo>
                    <a:pt x="346" y="935"/>
                  </a:lnTo>
                  <a:lnTo>
                    <a:pt x="346" y="935"/>
                  </a:lnTo>
                  <a:lnTo>
                    <a:pt x="346" y="935"/>
                  </a:lnTo>
                  <a:lnTo>
                    <a:pt x="346" y="935"/>
                  </a:lnTo>
                  <a:lnTo>
                    <a:pt x="348" y="932"/>
                  </a:lnTo>
                  <a:lnTo>
                    <a:pt x="348" y="932"/>
                  </a:lnTo>
                  <a:lnTo>
                    <a:pt x="348" y="930"/>
                  </a:lnTo>
                  <a:lnTo>
                    <a:pt x="348" y="930"/>
                  </a:lnTo>
                  <a:lnTo>
                    <a:pt x="348" y="930"/>
                  </a:lnTo>
                  <a:lnTo>
                    <a:pt x="350" y="930"/>
                  </a:lnTo>
                  <a:lnTo>
                    <a:pt x="348" y="932"/>
                  </a:lnTo>
                  <a:lnTo>
                    <a:pt x="348" y="932"/>
                  </a:lnTo>
                  <a:lnTo>
                    <a:pt x="348" y="935"/>
                  </a:lnTo>
                  <a:lnTo>
                    <a:pt x="348" y="935"/>
                  </a:lnTo>
                  <a:lnTo>
                    <a:pt x="353" y="937"/>
                  </a:lnTo>
                  <a:lnTo>
                    <a:pt x="353" y="937"/>
                  </a:lnTo>
                  <a:lnTo>
                    <a:pt x="353" y="937"/>
                  </a:lnTo>
                  <a:lnTo>
                    <a:pt x="353" y="937"/>
                  </a:lnTo>
                  <a:lnTo>
                    <a:pt x="350" y="937"/>
                  </a:lnTo>
                  <a:lnTo>
                    <a:pt x="350" y="937"/>
                  </a:lnTo>
                  <a:lnTo>
                    <a:pt x="350" y="937"/>
                  </a:lnTo>
                  <a:lnTo>
                    <a:pt x="348" y="937"/>
                  </a:lnTo>
                  <a:lnTo>
                    <a:pt x="348" y="937"/>
                  </a:lnTo>
                  <a:lnTo>
                    <a:pt x="348" y="939"/>
                  </a:lnTo>
                  <a:lnTo>
                    <a:pt x="348" y="939"/>
                  </a:lnTo>
                  <a:lnTo>
                    <a:pt x="348" y="939"/>
                  </a:lnTo>
                  <a:lnTo>
                    <a:pt x="348" y="937"/>
                  </a:lnTo>
                  <a:lnTo>
                    <a:pt x="348" y="937"/>
                  </a:lnTo>
                  <a:lnTo>
                    <a:pt x="346" y="939"/>
                  </a:lnTo>
                  <a:lnTo>
                    <a:pt x="346" y="939"/>
                  </a:lnTo>
                  <a:lnTo>
                    <a:pt x="346" y="939"/>
                  </a:lnTo>
                  <a:lnTo>
                    <a:pt x="346" y="939"/>
                  </a:lnTo>
                  <a:lnTo>
                    <a:pt x="346" y="942"/>
                  </a:lnTo>
                  <a:lnTo>
                    <a:pt x="346" y="944"/>
                  </a:lnTo>
                  <a:lnTo>
                    <a:pt x="346" y="944"/>
                  </a:lnTo>
                  <a:lnTo>
                    <a:pt x="343" y="944"/>
                  </a:lnTo>
                  <a:lnTo>
                    <a:pt x="343" y="947"/>
                  </a:lnTo>
                  <a:lnTo>
                    <a:pt x="343" y="947"/>
                  </a:lnTo>
                  <a:lnTo>
                    <a:pt x="343" y="947"/>
                  </a:lnTo>
                  <a:lnTo>
                    <a:pt x="343" y="947"/>
                  </a:lnTo>
                  <a:lnTo>
                    <a:pt x="346" y="947"/>
                  </a:lnTo>
                  <a:lnTo>
                    <a:pt x="346" y="947"/>
                  </a:lnTo>
                  <a:lnTo>
                    <a:pt x="346" y="947"/>
                  </a:lnTo>
                  <a:lnTo>
                    <a:pt x="346" y="949"/>
                  </a:lnTo>
                  <a:lnTo>
                    <a:pt x="346" y="951"/>
                  </a:lnTo>
                  <a:lnTo>
                    <a:pt x="346" y="951"/>
                  </a:lnTo>
                  <a:lnTo>
                    <a:pt x="343" y="951"/>
                  </a:lnTo>
                  <a:lnTo>
                    <a:pt x="343" y="951"/>
                  </a:lnTo>
                  <a:lnTo>
                    <a:pt x="343" y="954"/>
                  </a:lnTo>
                  <a:lnTo>
                    <a:pt x="343" y="954"/>
                  </a:lnTo>
                  <a:lnTo>
                    <a:pt x="343" y="954"/>
                  </a:lnTo>
                  <a:lnTo>
                    <a:pt x="343" y="956"/>
                  </a:lnTo>
                  <a:lnTo>
                    <a:pt x="343" y="956"/>
                  </a:lnTo>
                  <a:lnTo>
                    <a:pt x="343" y="956"/>
                  </a:lnTo>
                  <a:lnTo>
                    <a:pt x="346" y="958"/>
                  </a:lnTo>
                  <a:lnTo>
                    <a:pt x="346" y="961"/>
                  </a:lnTo>
                  <a:lnTo>
                    <a:pt x="346" y="961"/>
                  </a:lnTo>
                  <a:lnTo>
                    <a:pt x="346" y="961"/>
                  </a:lnTo>
                  <a:lnTo>
                    <a:pt x="346" y="963"/>
                  </a:lnTo>
                  <a:lnTo>
                    <a:pt x="346" y="963"/>
                  </a:lnTo>
                  <a:lnTo>
                    <a:pt x="346" y="965"/>
                  </a:lnTo>
                  <a:lnTo>
                    <a:pt x="343" y="965"/>
                  </a:lnTo>
                  <a:lnTo>
                    <a:pt x="343" y="968"/>
                  </a:lnTo>
                  <a:lnTo>
                    <a:pt x="341" y="968"/>
                  </a:lnTo>
                  <a:lnTo>
                    <a:pt x="341" y="970"/>
                  </a:lnTo>
                  <a:lnTo>
                    <a:pt x="343" y="970"/>
                  </a:lnTo>
                  <a:lnTo>
                    <a:pt x="343" y="970"/>
                  </a:lnTo>
                  <a:lnTo>
                    <a:pt x="343" y="970"/>
                  </a:lnTo>
                  <a:lnTo>
                    <a:pt x="343" y="970"/>
                  </a:lnTo>
                  <a:lnTo>
                    <a:pt x="343" y="973"/>
                  </a:lnTo>
                  <a:lnTo>
                    <a:pt x="343" y="973"/>
                  </a:lnTo>
                  <a:lnTo>
                    <a:pt x="343" y="973"/>
                  </a:lnTo>
                  <a:lnTo>
                    <a:pt x="343" y="973"/>
                  </a:lnTo>
                  <a:lnTo>
                    <a:pt x="343" y="973"/>
                  </a:lnTo>
                  <a:lnTo>
                    <a:pt x="343" y="975"/>
                  </a:lnTo>
                  <a:lnTo>
                    <a:pt x="343" y="975"/>
                  </a:lnTo>
                  <a:lnTo>
                    <a:pt x="343" y="975"/>
                  </a:lnTo>
                  <a:lnTo>
                    <a:pt x="343" y="975"/>
                  </a:lnTo>
                  <a:lnTo>
                    <a:pt x="343" y="975"/>
                  </a:lnTo>
                  <a:lnTo>
                    <a:pt x="343" y="977"/>
                  </a:lnTo>
                  <a:lnTo>
                    <a:pt x="343" y="977"/>
                  </a:lnTo>
                  <a:lnTo>
                    <a:pt x="343" y="980"/>
                  </a:lnTo>
                  <a:lnTo>
                    <a:pt x="343" y="980"/>
                  </a:lnTo>
                  <a:lnTo>
                    <a:pt x="343" y="980"/>
                  </a:lnTo>
                  <a:lnTo>
                    <a:pt x="343" y="980"/>
                  </a:lnTo>
                  <a:lnTo>
                    <a:pt x="341" y="980"/>
                  </a:lnTo>
                  <a:lnTo>
                    <a:pt x="341" y="980"/>
                  </a:lnTo>
                  <a:lnTo>
                    <a:pt x="341" y="980"/>
                  </a:lnTo>
                  <a:lnTo>
                    <a:pt x="341" y="980"/>
                  </a:lnTo>
                  <a:lnTo>
                    <a:pt x="341" y="980"/>
                  </a:lnTo>
                  <a:lnTo>
                    <a:pt x="339" y="980"/>
                  </a:lnTo>
                  <a:lnTo>
                    <a:pt x="339" y="980"/>
                  </a:lnTo>
                  <a:lnTo>
                    <a:pt x="339" y="980"/>
                  </a:lnTo>
                  <a:lnTo>
                    <a:pt x="336" y="980"/>
                  </a:lnTo>
                  <a:lnTo>
                    <a:pt x="336" y="982"/>
                  </a:lnTo>
                  <a:lnTo>
                    <a:pt x="336" y="982"/>
                  </a:lnTo>
                  <a:lnTo>
                    <a:pt x="336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39" y="984"/>
                  </a:lnTo>
                  <a:lnTo>
                    <a:pt x="339" y="984"/>
                  </a:lnTo>
                  <a:lnTo>
                    <a:pt x="336" y="987"/>
                  </a:lnTo>
                  <a:lnTo>
                    <a:pt x="336" y="987"/>
                  </a:lnTo>
                  <a:lnTo>
                    <a:pt x="336" y="989"/>
                  </a:lnTo>
                  <a:lnTo>
                    <a:pt x="336" y="989"/>
                  </a:lnTo>
                  <a:lnTo>
                    <a:pt x="336" y="989"/>
                  </a:lnTo>
                  <a:lnTo>
                    <a:pt x="334" y="989"/>
                  </a:lnTo>
                  <a:lnTo>
                    <a:pt x="334" y="987"/>
                  </a:lnTo>
                  <a:lnTo>
                    <a:pt x="334" y="989"/>
                  </a:lnTo>
                  <a:lnTo>
                    <a:pt x="334" y="989"/>
                  </a:lnTo>
                  <a:lnTo>
                    <a:pt x="334" y="989"/>
                  </a:lnTo>
                  <a:lnTo>
                    <a:pt x="334" y="989"/>
                  </a:lnTo>
                  <a:lnTo>
                    <a:pt x="334" y="991"/>
                  </a:lnTo>
                  <a:lnTo>
                    <a:pt x="334" y="989"/>
                  </a:lnTo>
                  <a:lnTo>
                    <a:pt x="331" y="989"/>
                  </a:lnTo>
                  <a:lnTo>
                    <a:pt x="331" y="989"/>
                  </a:lnTo>
                  <a:lnTo>
                    <a:pt x="331" y="989"/>
                  </a:lnTo>
                  <a:lnTo>
                    <a:pt x="331" y="989"/>
                  </a:lnTo>
                  <a:lnTo>
                    <a:pt x="329" y="991"/>
                  </a:lnTo>
                  <a:lnTo>
                    <a:pt x="331" y="994"/>
                  </a:lnTo>
                  <a:lnTo>
                    <a:pt x="331" y="999"/>
                  </a:lnTo>
                  <a:lnTo>
                    <a:pt x="331" y="1001"/>
                  </a:lnTo>
                  <a:lnTo>
                    <a:pt x="331" y="1003"/>
                  </a:lnTo>
                  <a:lnTo>
                    <a:pt x="331" y="1003"/>
                  </a:lnTo>
                  <a:lnTo>
                    <a:pt x="334" y="1006"/>
                  </a:lnTo>
                  <a:lnTo>
                    <a:pt x="334" y="1008"/>
                  </a:lnTo>
                  <a:lnTo>
                    <a:pt x="334" y="1010"/>
                  </a:lnTo>
                  <a:lnTo>
                    <a:pt x="334" y="1010"/>
                  </a:lnTo>
                  <a:lnTo>
                    <a:pt x="334" y="1013"/>
                  </a:lnTo>
                  <a:lnTo>
                    <a:pt x="334" y="1015"/>
                  </a:lnTo>
                  <a:lnTo>
                    <a:pt x="331" y="1017"/>
                  </a:lnTo>
                  <a:lnTo>
                    <a:pt x="331" y="1017"/>
                  </a:lnTo>
                  <a:lnTo>
                    <a:pt x="331" y="1017"/>
                  </a:lnTo>
                  <a:lnTo>
                    <a:pt x="331" y="1017"/>
                  </a:lnTo>
                  <a:lnTo>
                    <a:pt x="334" y="1020"/>
                  </a:lnTo>
                  <a:lnTo>
                    <a:pt x="334" y="1022"/>
                  </a:lnTo>
                  <a:lnTo>
                    <a:pt x="334" y="1025"/>
                  </a:lnTo>
                  <a:lnTo>
                    <a:pt x="334" y="1025"/>
                  </a:lnTo>
                  <a:lnTo>
                    <a:pt x="334" y="1025"/>
                  </a:lnTo>
                  <a:lnTo>
                    <a:pt x="334" y="1027"/>
                  </a:lnTo>
                  <a:lnTo>
                    <a:pt x="334" y="1027"/>
                  </a:lnTo>
                  <a:lnTo>
                    <a:pt x="334" y="1027"/>
                  </a:lnTo>
                  <a:lnTo>
                    <a:pt x="334" y="1027"/>
                  </a:lnTo>
                  <a:lnTo>
                    <a:pt x="334" y="1027"/>
                  </a:lnTo>
                  <a:lnTo>
                    <a:pt x="336" y="1027"/>
                  </a:lnTo>
                  <a:lnTo>
                    <a:pt x="336" y="1025"/>
                  </a:lnTo>
                  <a:lnTo>
                    <a:pt x="341" y="1020"/>
                  </a:lnTo>
                  <a:lnTo>
                    <a:pt x="341" y="1017"/>
                  </a:lnTo>
                  <a:lnTo>
                    <a:pt x="343" y="1017"/>
                  </a:lnTo>
                  <a:lnTo>
                    <a:pt x="343" y="1015"/>
                  </a:lnTo>
                  <a:lnTo>
                    <a:pt x="343" y="1013"/>
                  </a:lnTo>
                  <a:lnTo>
                    <a:pt x="343" y="1010"/>
                  </a:lnTo>
                  <a:lnTo>
                    <a:pt x="346" y="1010"/>
                  </a:lnTo>
                  <a:lnTo>
                    <a:pt x="346" y="1010"/>
                  </a:lnTo>
                  <a:lnTo>
                    <a:pt x="346" y="1008"/>
                  </a:lnTo>
                  <a:lnTo>
                    <a:pt x="346" y="1008"/>
                  </a:lnTo>
                  <a:lnTo>
                    <a:pt x="346" y="1006"/>
                  </a:lnTo>
                  <a:lnTo>
                    <a:pt x="348" y="1003"/>
                  </a:lnTo>
                  <a:lnTo>
                    <a:pt x="348" y="1001"/>
                  </a:lnTo>
                  <a:lnTo>
                    <a:pt x="348" y="1001"/>
                  </a:lnTo>
                  <a:lnTo>
                    <a:pt x="348" y="996"/>
                  </a:lnTo>
                  <a:lnTo>
                    <a:pt x="346" y="996"/>
                  </a:lnTo>
                  <a:lnTo>
                    <a:pt x="346" y="996"/>
                  </a:lnTo>
                  <a:lnTo>
                    <a:pt x="346" y="994"/>
                  </a:lnTo>
                  <a:lnTo>
                    <a:pt x="346" y="991"/>
                  </a:lnTo>
                  <a:lnTo>
                    <a:pt x="346" y="991"/>
                  </a:lnTo>
                  <a:lnTo>
                    <a:pt x="348" y="987"/>
                  </a:lnTo>
                  <a:lnTo>
                    <a:pt x="350" y="987"/>
                  </a:lnTo>
                  <a:lnTo>
                    <a:pt x="350" y="987"/>
                  </a:lnTo>
                  <a:lnTo>
                    <a:pt x="350" y="987"/>
                  </a:lnTo>
                  <a:lnTo>
                    <a:pt x="353" y="987"/>
                  </a:lnTo>
                  <a:lnTo>
                    <a:pt x="353" y="987"/>
                  </a:lnTo>
                  <a:lnTo>
                    <a:pt x="353" y="987"/>
                  </a:lnTo>
                  <a:lnTo>
                    <a:pt x="353" y="984"/>
                  </a:lnTo>
                  <a:lnTo>
                    <a:pt x="353" y="984"/>
                  </a:lnTo>
                  <a:lnTo>
                    <a:pt x="353" y="984"/>
                  </a:lnTo>
                  <a:lnTo>
                    <a:pt x="355" y="984"/>
                  </a:lnTo>
                  <a:lnTo>
                    <a:pt x="355" y="984"/>
                  </a:lnTo>
                  <a:lnTo>
                    <a:pt x="355" y="984"/>
                  </a:lnTo>
                  <a:lnTo>
                    <a:pt x="357" y="984"/>
                  </a:lnTo>
                  <a:lnTo>
                    <a:pt x="357" y="984"/>
                  </a:lnTo>
                  <a:lnTo>
                    <a:pt x="357" y="984"/>
                  </a:lnTo>
                  <a:lnTo>
                    <a:pt x="357" y="982"/>
                  </a:lnTo>
                  <a:lnTo>
                    <a:pt x="357" y="982"/>
                  </a:lnTo>
                  <a:lnTo>
                    <a:pt x="357" y="982"/>
                  </a:lnTo>
                  <a:lnTo>
                    <a:pt x="357" y="980"/>
                  </a:lnTo>
                  <a:lnTo>
                    <a:pt x="357" y="980"/>
                  </a:lnTo>
                  <a:lnTo>
                    <a:pt x="357" y="980"/>
                  </a:lnTo>
                  <a:lnTo>
                    <a:pt x="357" y="977"/>
                  </a:lnTo>
                  <a:lnTo>
                    <a:pt x="357" y="977"/>
                  </a:lnTo>
                  <a:lnTo>
                    <a:pt x="357" y="977"/>
                  </a:lnTo>
                  <a:lnTo>
                    <a:pt x="357" y="977"/>
                  </a:lnTo>
                  <a:lnTo>
                    <a:pt x="360" y="977"/>
                  </a:lnTo>
                  <a:lnTo>
                    <a:pt x="360" y="977"/>
                  </a:lnTo>
                  <a:lnTo>
                    <a:pt x="360" y="977"/>
                  </a:lnTo>
                  <a:lnTo>
                    <a:pt x="360" y="977"/>
                  </a:lnTo>
                  <a:lnTo>
                    <a:pt x="360" y="977"/>
                  </a:lnTo>
                  <a:lnTo>
                    <a:pt x="362" y="977"/>
                  </a:lnTo>
                  <a:lnTo>
                    <a:pt x="362" y="977"/>
                  </a:lnTo>
                  <a:lnTo>
                    <a:pt x="362" y="975"/>
                  </a:lnTo>
                  <a:lnTo>
                    <a:pt x="362" y="975"/>
                  </a:lnTo>
                  <a:lnTo>
                    <a:pt x="365" y="975"/>
                  </a:lnTo>
                  <a:lnTo>
                    <a:pt x="365" y="973"/>
                  </a:lnTo>
                  <a:lnTo>
                    <a:pt x="367" y="973"/>
                  </a:lnTo>
                  <a:lnTo>
                    <a:pt x="367" y="973"/>
                  </a:lnTo>
                  <a:lnTo>
                    <a:pt x="367" y="973"/>
                  </a:lnTo>
                  <a:lnTo>
                    <a:pt x="367" y="970"/>
                  </a:lnTo>
                  <a:lnTo>
                    <a:pt x="367" y="970"/>
                  </a:lnTo>
                  <a:lnTo>
                    <a:pt x="369" y="970"/>
                  </a:lnTo>
                  <a:lnTo>
                    <a:pt x="369" y="970"/>
                  </a:lnTo>
                  <a:lnTo>
                    <a:pt x="369" y="968"/>
                  </a:lnTo>
                  <a:lnTo>
                    <a:pt x="372" y="963"/>
                  </a:lnTo>
                  <a:lnTo>
                    <a:pt x="372" y="963"/>
                  </a:lnTo>
                  <a:lnTo>
                    <a:pt x="374" y="961"/>
                  </a:lnTo>
                  <a:lnTo>
                    <a:pt x="374" y="961"/>
                  </a:lnTo>
                  <a:lnTo>
                    <a:pt x="374" y="958"/>
                  </a:lnTo>
                  <a:lnTo>
                    <a:pt x="376" y="956"/>
                  </a:lnTo>
                  <a:lnTo>
                    <a:pt x="379" y="954"/>
                  </a:lnTo>
                  <a:lnTo>
                    <a:pt x="379" y="954"/>
                  </a:lnTo>
                  <a:lnTo>
                    <a:pt x="379" y="954"/>
                  </a:lnTo>
                  <a:lnTo>
                    <a:pt x="379" y="951"/>
                  </a:lnTo>
                  <a:lnTo>
                    <a:pt x="379" y="951"/>
                  </a:lnTo>
                  <a:lnTo>
                    <a:pt x="381" y="949"/>
                  </a:lnTo>
                  <a:lnTo>
                    <a:pt x="381" y="949"/>
                  </a:lnTo>
                  <a:lnTo>
                    <a:pt x="381" y="947"/>
                  </a:lnTo>
                  <a:lnTo>
                    <a:pt x="381" y="947"/>
                  </a:lnTo>
                  <a:lnTo>
                    <a:pt x="381" y="944"/>
                  </a:lnTo>
                  <a:lnTo>
                    <a:pt x="381" y="942"/>
                  </a:lnTo>
                  <a:lnTo>
                    <a:pt x="381" y="942"/>
                  </a:lnTo>
                  <a:lnTo>
                    <a:pt x="383" y="942"/>
                  </a:lnTo>
                  <a:lnTo>
                    <a:pt x="383" y="942"/>
                  </a:lnTo>
                  <a:lnTo>
                    <a:pt x="386" y="942"/>
                  </a:lnTo>
                  <a:lnTo>
                    <a:pt x="386" y="939"/>
                  </a:lnTo>
                  <a:lnTo>
                    <a:pt x="391" y="937"/>
                  </a:lnTo>
                  <a:lnTo>
                    <a:pt x="391" y="935"/>
                  </a:lnTo>
                  <a:lnTo>
                    <a:pt x="391" y="932"/>
                  </a:lnTo>
                  <a:lnTo>
                    <a:pt x="391" y="930"/>
                  </a:lnTo>
                  <a:lnTo>
                    <a:pt x="391" y="930"/>
                  </a:lnTo>
                  <a:lnTo>
                    <a:pt x="391" y="930"/>
                  </a:lnTo>
                  <a:lnTo>
                    <a:pt x="388" y="930"/>
                  </a:lnTo>
                  <a:lnTo>
                    <a:pt x="388" y="928"/>
                  </a:lnTo>
                  <a:lnTo>
                    <a:pt x="388" y="928"/>
                  </a:lnTo>
                  <a:lnTo>
                    <a:pt x="388" y="925"/>
                  </a:lnTo>
                  <a:lnTo>
                    <a:pt x="388" y="923"/>
                  </a:lnTo>
                  <a:lnTo>
                    <a:pt x="388" y="923"/>
                  </a:lnTo>
                  <a:lnTo>
                    <a:pt x="388" y="923"/>
                  </a:lnTo>
                  <a:lnTo>
                    <a:pt x="388" y="920"/>
                  </a:lnTo>
                  <a:lnTo>
                    <a:pt x="386" y="920"/>
                  </a:lnTo>
                  <a:lnTo>
                    <a:pt x="386" y="920"/>
                  </a:lnTo>
                  <a:lnTo>
                    <a:pt x="386" y="918"/>
                  </a:lnTo>
                  <a:lnTo>
                    <a:pt x="386" y="916"/>
                  </a:lnTo>
                  <a:lnTo>
                    <a:pt x="386" y="916"/>
                  </a:lnTo>
                  <a:lnTo>
                    <a:pt x="386" y="916"/>
                  </a:lnTo>
                  <a:lnTo>
                    <a:pt x="388" y="913"/>
                  </a:lnTo>
                  <a:lnTo>
                    <a:pt x="386" y="913"/>
                  </a:lnTo>
                  <a:lnTo>
                    <a:pt x="386" y="913"/>
                  </a:lnTo>
                  <a:lnTo>
                    <a:pt x="386" y="913"/>
                  </a:lnTo>
                  <a:lnTo>
                    <a:pt x="383" y="916"/>
                  </a:lnTo>
                  <a:lnTo>
                    <a:pt x="381" y="913"/>
                  </a:lnTo>
                  <a:lnTo>
                    <a:pt x="381" y="913"/>
                  </a:lnTo>
                  <a:lnTo>
                    <a:pt x="383" y="913"/>
                  </a:lnTo>
                  <a:lnTo>
                    <a:pt x="383" y="913"/>
                  </a:lnTo>
                  <a:lnTo>
                    <a:pt x="383" y="911"/>
                  </a:lnTo>
                  <a:lnTo>
                    <a:pt x="383" y="911"/>
                  </a:lnTo>
                  <a:lnTo>
                    <a:pt x="383" y="911"/>
                  </a:lnTo>
                  <a:lnTo>
                    <a:pt x="383" y="911"/>
                  </a:lnTo>
                  <a:lnTo>
                    <a:pt x="383" y="909"/>
                  </a:lnTo>
                  <a:lnTo>
                    <a:pt x="383" y="909"/>
                  </a:lnTo>
                  <a:lnTo>
                    <a:pt x="383" y="909"/>
                  </a:lnTo>
                  <a:lnTo>
                    <a:pt x="383" y="906"/>
                  </a:lnTo>
                  <a:lnTo>
                    <a:pt x="381" y="906"/>
                  </a:lnTo>
                  <a:lnTo>
                    <a:pt x="381" y="906"/>
                  </a:lnTo>
                  <a:lnTo>
                    <a:pt x="381" y="904"/>
                  </a:lnTo>
                  <a:lnTo>
                    <a:pt x="381" y="904"/>
                  </a:lnTo>
                  <a:lnTo>
                    <a:pt x="381" y="902"/>
                  </a:lnTo>
                  <a:lnTo>
                    <a:pt x="381" y="899"/>
                  </a:lnTo>
                  <a:lnTo>
                    <a:pt x="379" y="897"/>
                  </a:lnTo>
                  <a:lnTo>
                    <a:pt x="379" y="897"/>
                  </a:lnTo>
                  <a:lnTo>
                    <a:pt x="379" y="897"/>
                  </a:lnTo>
                  <a:lnTo>
                    <a:pt x="379" y="894"/>
                  </a:lnTo>
                  <a:lnTo>
                    <a:pt x="379" y="894"/>
                  </a:lnTo>
                  <a:lnTo>
                    <a:pt x="379" y="892"/>
                  </a:lnTo>
                  <a:lnTo>
                    <a:pt x="379" y="892"/>
                  </a:lnTo>
                  <a:lnTo>
                    <a:pt x="379" y="892"/>
                  </a:lnTo>
                  <a:lnTo>
                    <a:pt x="379" y="890"/>
                  </a:lnTo>
                  <a:lnTo>
                    <a:pt x="379" y="890"/>
                  </a:lnTo>
                  <a:lnTo>
                    <a:pt x="376" y="890"/>
                  </a:lnTo>
                  <a:lnTo>
                    <a:pt x="376" y="887"/>
                  </a:lnTo>
                  <a:lnTo>
                    <a:pt x="376" y="887"/>
                  </a:lnTo>
                  <a:lnTo>
                    <a:pt x="374" y="887"/>
                  </a:lnTo>
                  <a:lnTo>
                    <a:pt x="374" y="887"/>
                  </a:lnTo>
                  <a:lnTo>
                    <a:pt x="374" y="887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72" y="885"/>
                  </a:lnTo>
                  <a:lnTo>
                    <a:pt x="372" y="885"/>
                  </a:lnTo>
                  <a:lnTo>
                    <a:pt x="372" y="883"/>
                  </a:lnTo>
                  <a:lnTo>
                    <a:pt x="372" y="883"/>
                  </a:lnTo>
                  <a:lnTo>
                    <a:pt x="369" y="883"/>
                  </a:lnTo>
                  <a:lnTo>
                    <a:pt x="369" y="883"/>
                  </a:lnTo>
                  <a:lnTo>
                    <a:pt x="369" y="880"/>
                  </a:lnTo>
                  <a:lnTo>
                    <a:pt x="369" y="880"/>
                  </a:lnTo>
                  <a:lnTo>
                    <a:pt x="369" y="880"/>
                  </a:lnTo>
                  <a:lnTo>
                    <a:pt x="369" y="878"/>
                  </a:lnTo>
                  <a:lnTo>
                    <a:pt x="369" y="878"/>
                  </a:lnTo>
                  <a:lnTo>
                    <a:pt x="367" y="878"/>
                  </a:lnTo>
                  <a:lnTo>
                    <a:pt x="367" y="876"/>
                  </a:lnTo>
                  <a:lnTo>
                    <a:pt x="367" y="876"/>
                  </a:lnTo>
                  <a:lnTo>
                    <a:pt x="367" y="873"/>
                  </a:lnTo>
                  <a:lnTo>
                    <a:pt x="367" y="873"/>
                  </a:lnTo>
                  <a:lnTo>
                    <a:pt x="367" y="873"/>
                  </a:lnTo>
                  <a:lnTo>
                    <a:pt x="367" y="871"/>
                  </a:lnTo>
                  <a:lnTo>
                    <a:pt x="367" y="871"/>
                  </a:lnTo>
                  <a:lnTo>
                    <a:pt x="367" y="871"/>
                  </a:lnTo>
                  <a:lnTo>
                    <a:pt x="367" y="868"/>
                  </a:lnTo>
                  <a:lnTo>
                    <a:pt x="367" y="868"/>
                  </a:lnTo>
                  <a:lnTo>
                    <a:pt x="365" y="868"/>
                  </a:lnTo>
                  <a:lnTo>
                    <a:pt x="365" y="866"/>
                  </a:lnTo>
                  <a:lnTo>
                    <a:pt x="365" y="866"/>
                  </a:lnTo>
                  <a:lnTo>
                    <a:pt x="362" y="866"/>
                  </a:lnTo>
                  <a:lnTo>
                    <a:pt x="365" y="864"/>
                  </a:lnTo>
                  <a:lnTo>
                    <a:pt x="365" y="864"/>
                  </a:lnTo>
                  <a:lnTo>
                    <a:pt x="365" y="861"/>
                  </a:lnTo>
                  <a:lnTo>
                    <a:pt x="365" y="859"/>
                  </a:lnTo>
                  <a:lnTo>
                    <a:pt x="365" y="859"/>
                  </a:lnTo>
                  <a:lnTo>
                    <a:pt x="365" y="859"/>
                  </a:lnTo>
                  <a:lnTo>
                    <a:pt x="365" y="857"/>
                  </a:lnTo>
                  <a:lnTo>
                    <a:pt x="367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9" y="857"/>
                  </a:lnTo>
                  <a:lnTo>
                    <a:pt x="369" y="854"/>
                  </a:lnTo>
                  <a:lnTo>
                    <a:pt x="367" y="852"/>
                  </a:lnTo>
                  <a:lnTo>
                    <a:pt x="367" y="852"/>
                  </a:lnTo>
                  <a:lnTo>
                    <a:pt x="367" y="852"/>
                  </a:lnTo>
                  <a:lnTo>
                    <a:pt x="369" y="852"/>
                  </a:lnTo>
                  <a:lnTo>
                    <a:pt x="369" y="849"/>
                  </a:lnTo>
                  <a:lnTo>
                    <a:pt x="369" y="849"/>
                  </a:lnTo>
                  <a:lnTo>
                    <a:pt x="369" y="849"/>
                  </a:lnTo>
                  <a:lnTo>
                    <a:pt x="369" y="847"/>
                  </a:lnTo>
                  <a:lnTo>
                    <a:pt x="369" y="845"/>
                  </a:lnTo>
                  <a:lnTo>
                    <a:pt x="367" y="838"/>
                  </a:lnTo>
                  <a:lnTo>
                    <a:pt x="367" y="833"/>
                  </a:lnTo>
                  <a:lnTo>
                    <a:pt x="367" y="831"/>
                  </a:lnTo>
                  <a:lnTo>
                    <a:pt x="367" y="831"/>
                  </a:lnTo>
                  <a:lnTo>
                    <a:pt x="367" y="831"/>
                  </a:lnTo>
                  <a:lnTo>
                    <a:pt x="367" y="828"/>
                  </a:lnTo>
                  <a:lnTo>
                    <a:pt x="365" y="828"/>
                  </a:lnTo>
                  <a:lnTo>
                    <a:pt x="365" y="826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5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19"/>
                  </a:lnTo>
                  <a:lnTo>
                    <a:pt x="362" y="819"/>
                  </a:lnTo>
                  <a:lnTo>
                    <a:pt x="360" y="819"/>
                  </a:lnTo>
                  <a:lnTo>
                    <a:pt x="360" y="816"/>
                  </a:lnTo>
                  <a:lnTo>
                    <a:pt x="357" y="816"/>
                  </a:lnTo>
                  <a:lnTo>
                    <a:pt x="357" y="814"/>
                  </a:lnTo>
                  <a:lnTo>
                    <a:pt x="355" y="814"/>
                  </a:lnTo>
                  <a:lnTo>
                    <a:pt x="355" y="812"/>
                  </a:lnTo>
                  <a:lnTo>
                    <a:pt x="355" y="812"/>
                  </a:lnTo>
                  <a:lnTo>
                    <a:pt x="355" y="809"/>
                  </a:lnTo>
                  <a:lnTo>
                    <a:pt x="355" y="809"/>
                  </a:lnTo>
                  <a:lnTo>
                    <a:pt x="353" y="809"/>
                  </a:lnTo>
                  <a:lnTo>
                    <a:pt x="353" y="809"/>
                  </a:lnTo>
                  <a:lnTo>
                    <a:pt x="346" y="805"/>
                  </a:lnTo>
                  <a:lnTo>
                    <a:pt x="346" y="802"/>
                  </a:lnTo>
                  <a:lnTo>
                    <a:pt x="343" y="800"/>
                  </a:lnTo>
                  <a:lnTo>
                    <a:pt x="343" y="800"/>
                  </a:lnTo>
                  <a:lnTo>
                    <a:pt x="343" y="800"/>
                  </a:lnTo>
                  <a:lnTo>
                    <a:pt x="341" y="800"/>
                  </a:lnTo>
                  <a:lnTo>
                    <a:pt x="341" y="800"/>
                  </a:lnTo>
                  <a:lnTo>
                    <a:pt x="341" y="800"/>
                  </a:lnTo>
                  <a:lnTo>
                    <a:pt x="341" y="800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9" y="797"/>
                  </a:lnTo>
                  <a:lnTo>
                    <a:pt x="336" y="797"/>
                  </a:lnTo>
                  <a:lnTo>
                    <a:pt x="334" y="795"/>
                  </a:lnTo>
                  <a:lnTo>
                    <a:pt x="331" y="788"/>
                  </a:lnTo>
                  <a:lnTo>
                    <a:pt x="331" y="786"/>
                  </a:lnTo>
                  <a:lnTo>
                    <a:pt x="329" y="786"/>
                  </a:lnTo>
                  <a:lnTo>
                    <a:pt x="329" y="786"/>
                  </a:lnTo>
                  <a:lnTo>
                    <a:pt x="329" y="783"/>
                  </a:lnTo>
                  <a:lnTo>
                    <a:pt x="329" y="783"/>
                  </a:lnTo>
                  <a:lnTo>
                    <a:pt x="329" y="781"/>
                  </a:lnTo>
                  <a:lnTo>
                    <a:pt x="322" y="776"/>
                  </a:lnTo>
                  <a:lnTo>
                    <a:pt x="320" y="771"/>
                  </a:lnTo>
                  <a:lnTo>
                    <a:pt x="320" y="771"/>
                  </a:lnTo>
                  <a:lnTo>
                    <a:pt x="320" y="769"/>
                  </a:lnTo>
                  <a:lnTo>
                    <a:pt x="320" y="769"/>
                  </a:lnTo>
                  <a:lnTo>
                    <a:pt x="320" y="769"/>
                  </a:lnTo>
                  <a:lnTo>
                    <a:pt x="317" y="769"/>
                  </a:lnTo>
                  <a:lnTo>
                    <a:pt x="317" y="769"/>
                  </a:lnTo>
                  <a:lnTo>
                    <a:pt x="317" y="767"/>
                  </a:lnTo>
                  <a:lnTo>
                    <a:pt x="317" y="764"/>
                  </a:lnTo>
                  <a:lnTo>
                    <a:pt x="317" y="764"/>
                  </a:lnTo>
                  <a:lnTo>
                    <a:pt x="317" y="762"/>
                  </a:lnTo>
                  <a:lnTo>
                    <a:pt x="317" y="762"/>
                  </a:lnTo>
                  <a:lnTo>
                    <a:pt x="317" y="762"/>
                  </a:lnTo>
                  <a:lnTo>
                    <a:pt x="317" y="762"/>
                  </a:lnTo>
                  <a:lnTo>
                    <a:pt x="317" y="760"/>
                  </a:lnTo>
                  <a:lnTo>
                    <a:pt x="317" y="760"/>
                  </a:lnTo>
                  <a:lnTo>
                    <a:pt x="317" y="760"/>
                  </a:lnTo>
                  <a:lnTo>
                    <a:pt x="317" y="757"/>
                  </a:lnTo>
                  <a:lnTo>
                    <a:pt x="317" y="757"/>
                  </a:lnTo>
                  <a:lnTo>
                    <a:pt x="315" y="757"/>
                  </a:lnTo>
                  <a:lnTo>
                    <a:pt x="315" y="757"/>
                  </a:lnTo>
                  <a:lnTo>
                    <a:pt x="315" y="755"/>
                  </a:lnTo>
                  <a:lnTo>
                    <a:pt x="315" y="755"/>
                  </a:lnTo>
                  <a:lnTo>
                    <a:pt x="315" y="752"/>
                  </a:lnTo>
                  <a:lnTo>
                    <a:pt x="317" y="750"/>
                  </a:lnTo>
                  <a:lnTo>
                    <a:pt x="315" y="750"/>
                  </a:lnTo>
                  <a:lnTo>
                    <a:pt x="315" y="750"/>
                  </a:lnTo>
                  <a:lnTo>
                    <a:pt x="315" y="750"/>
                  </a:lnTo>
                  <a:lnTo>
                    <a:pt x="315" y="750"/>
                  </a:lnTo>
                  <a:lnTo>
                    <a:pt x="317" y="750"/>
                  </a:lnTo>
                  <a:lnTo>
                    <a:pt x="317" y="750"/>
                  </a:lnTo>
                  <a:lnTo>
                    <a:pt x="317" y="748"/>
                  </a:lnTo>
                  <a:lnTo>
                    <a:pt x="320" y="748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2" y="745"/>
                  </a:lnTo>
                  <a:lnTo>
                    <a:pt x="324" y="745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7" y="748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5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3"/>
                  </a:lnTo>
                  <a:lnTo>
                    <a:pt x="327" y="741"/>
                  </a:lnTo>
                  <a:lnTo>
                    <a:pt x="327" y="741"/>
                  </a:lnTo>
                  <a:lnTo>
                    <a:pt x="329" y="741"/>
                  </a:lnTo>
                  <a:lnTo>
                    <a:pt x="329" y="741"/>
                  </a:lnTo>
                  <a:lnTo>
                    <a:pt x="331" y="741"/>
                  </a:lnTo>
                  <a:lnTo>
                    <a:pt x="331" y="741"/>
                  </a:lnTo>
                  <a:lnTo>
                    <a:pt x="334" y="741"/>
                  </a:lnTo>
                  <a:lnTo>
                    <a:pt x="334" y="743"/>
                  </a:lnTo>
                  <a:lnTo>
                    <a:pt x="334" y="743"/>
                  </a:lnTo>
                  <a:lnTo>
                    <a:pt x="336" y="741"/>
                  </a:lnTo>
                  <a:lnTo>
                    <a:pt x="336" y="738"/>
                  </a:lnTo>
                  <a:lnTo>
                    <a:pt x="336" y="736"/>
                  </a:lnTo>
                  <a:lnTo>
                    <a:pt x="334" y="729"/>
                  </a:lnTo>
                  <a:lnTo>
                    <a:pt x="334" y="726"/>
                  </a:lnTo>
                  <a:lnTo>
                    <a:pt x="334" y="724"/>
                  </a:lnTo>
                  <a:lnTo>
                    <a:pt x="334" y="722"/>
                  </a:lnTo>
                  <a:lnTo>
                    <a:pt x="334" y="722"/>
                  </a:lnTo>
                  <a:lnTo>
                    <a:pt x="336" y="715"/>
                  </a:lnTo>
                  <a:lnTo>
                    <a:pt x="336" y="715"/>
                  </a:lnTo>
                  <a:lnTo>
                    <a:pt x="336" y="712"/>
                  </a:lnTo>
                  <a:lnTo>
                    <a:pt x="336" y="712"/>
                  </a:lnTo>
                  <a:lnTo>
                    <a:pt x="336" y="710"/>
                  </a:lnTo>
                  <a:lnTo>
                    <a:pt x="336" y="707"/>
                  </a:lnTo>
                  <a:lnTo>
                    <a:pt x="336" y="707"/>
                  </a:lnTo>
                  <a:lnTo>
                    <a:pt x="336" y="705"/>
                  </a:lnTo>
                  <a:lnTo>
                    <a:pt x="334" y="705"/>
                  </a:lnTo>
                  <a:lnTo>
                    <a:pt x="336" y="703"/>
                  </a:lnTo>
                  <a:lnTo>
                    <a:pt x="336" y="703"/>
                  </a:lnTo>
                  <a:lnTo>
                    <a:pt x="336" y="705"/>
                  </a:lnTo>
                  <a:lnTo>
                    <a:pt x="336" y="705"/>
                  </a:lnTo>
                  <a:lnTo>
                    <a:pt x="339" y="705"/>
                  </a:lnTo>
                  <a:lnTo>
                    <a:pt x="339" y="705"/>
                  </a:lnTo>
                  <a:lnTo>
                    <a:pt x="339" y="705"/>
                  </a:lnTo>
                  <a:lnTo>
                    <a:pt x="339" y="703"/>
                  </a:lnTo>
                  <a:lnTo>
                    <a:pt x="341" y="703"/>
                  </a:lnTo>
                  <a:lnTo>
                    <a:pt x="341" y="700"/>
                  </a:lnTo>
                  <a:lnTo>
                    <a:pt x="341" y="700"/>
                  </a:lnTo>
                  <a:lnTo>
                    <a:pt x="341" y="700"/>
                  </a:lnTo>
                  <a:lnTo>
                    <a:pt x="343" y="700"/>
                  </a:lnTo>
                  <a:lnTo>
                    <a:pt x="346" y="700"/>
                  </a:lnTo>
                  <a:lnTo>
                    <a:pt x="346" y="700"/>
                  </a:lnTo>
                  <a:lnTo>
                    <a:pt x="348" y="700"/>
                  </a:lnTo>
                  <a:lnTo>
                    <a:pt x="348" y="700"/>
                  </a:lnTo>
                  <a:lnTo>
                    <a:pt x="348" y="700"/>
                  </a:lnTo>
                  <a:lnTo>
                    <a:pt x="348" y="700"/>
                  </a:lnTo>
                  <a:lnTo>
                    <a:pt x="350" y="700"/>
                  </a:lnTo>
                  <a:lnTo>
                    <a:pt x="350" y="698"/>
                  </a:lnTo>
                  <a:lnTo>
                    <a:pt x="350" y="698"/>
                  </a:lnTo>
                  <a:lnTo>
                    <a:pt x="350" y="696"/>
                  </a:lnTo>
                  <a:lnTo>
                    <a:pt x="350" y="696"/>
                  </a:lnTo>
                  <a:lnTo>
                    <a:pt x="350" y="696"/>
                  </a:lnTo>
                  <a:lnTo>
                    <a:pt x="353" y="693"/>
                  </a:lnTo>
                  <a:lnTo>
                    <a:pt x="353" y="691"/>
                  </a:lnTo>
                  <a:lnTo>
                    <a:pt x="353" y="689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3" y="684"/>
                  </a:lnTo>
                  <a:lnTo>
                    <a:pt x="350" y="684"/>
                  </a:lnTo>
                  <a:lnTo>
                    <a:pt x="350" y="684"/>
                  </a:lnTo>
                  <a:lnTo>
                    <a:pt x="350" y="681"/>
                  </a:lnTo>
                  <a:lnTo>
                    <a:pt x="348" y="681"/>
                  </a:lnTo>
                  <a:lnTo>
                    <a:pt x="348" y="684"/>
                  </a:lnTo>
                  <a:lnTo>
                    <a:pt x="348" y="686"/>
                  </a:lnTo>
                  <a:lnTo>
                    <a:pt x="348" y="686"/>
                  </a:lnTo>
                  <a:lnTo>
                    <a:pt x="343" y="689"/>
                  </a:lnTo>
                  <a:lnTo>
                    <a:pt x="343" y="691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1" y="686"/>
                  </a:lnTo>
                  <a:lnTo>
                    <a:pt x="339" y="686"/>
                  </a:lnTo>
                  <a:lnTo>
                    <a:pt x="339" y="684"/>
                  </a:lnTo>
                  <a:lnTo>
                    <a:pt x="339" y="684"/>
                  </a:lnTo>
                  <a:lnTo>
                    <a:pt x="339" y="684"/>
                  </a:lnTo>
                  <a:lnTo>
                    <a:pt x="339" y="681"/>
                  </a:lnTo>
                  <a:lnTo>
                    <a:pt x="336" y="677"/>
                  </a:lnTo>
                  <a:lnTo>
                    <a:pt x="336" y="677"/>
                  </a:lnTo>
                  <a:lnTo>
                    <a:pt x="336" y="677"/>
                  </a:lnTo>
                  <a:lnTo>
                    <a:pt x="336" y="677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6" y="674"/>
                  </a:lnTo>
                  <a:lnTo>
                    <a:pt x="334" y="674"/>
                  </a:lnTo>
                  <a:lnTo>
                    <a:pt x="334" y="672"/>
                  </a:lnTo>
                  <a:lnTo>
                    <a:pt x="331" y="672"/>
                  </a:lnTo>
                  <a:lnTo>
                    <a:pt x="331" y="670"/>
                  </a:lnTo>
                  <a:lnTo>
                    <a:pt x="331" y="670"/>
                  </a:lnTo>
                  <a:lnTo>
                    <a:pt x="329" y="667"/>
                  </a:lnTo>
                  <a:lnTo>
                    <a:pt x="329" y="667"/>
                  </a:lnTo>
                  <a:lnTo>
                    <a:pt x="331" y="665"/>
                  </a:lnTo>
                  <a:lnTo>
                    <a:pt x="331" y="665"/>
                  </a:lnTo>
                  <a:lnTo>
                    <a:pt x="331" y="665"/>
                  </a:lnTo>
                  <a:lnTo>
                    <a:pt x="334" y="665"/>
                  </a:lnTo>
                  <a:lnTo>
                    <a:pt x="334" y="663"/>
                  </a:lnTo>
                  <a:lnTo>
                    <a:pt x="334" y="663"/>
                  </a:lnTo>
                  <a:lnTo>
                    <a:pt x="334" y="663"/>
                  </a:lnTo>
                  <a:lnTo>
                    <a:pt x="331" y="663"/>
                  </a:lnTo>
                  <a:lnTo>
                    <a:pt x="331" y="663"/>
                  </a:lnTo>
                  <a:lnTo>
                    <a:pt x="331" y="660"/>
                  </a:lnTo>
                  <a:lnTo>
                    <a:pt x="331" y="660"/>
                  </a:lnTo>
                  <a:lnTo>
                    <a:pt x="331" y="660"/>
                  </a:lnTo>
                  <a:lnTo>
                    <a:pt x="334" y="660"/>
                  </a:lnTo>
                  <a:lnTo>
                    <a:pt x="334" y="660"/>
                  </a:lnTo>
                  <a:lnTo>
                    <a:pt x="334" y="660"/>
                  </a:lnTo>
                  <a:lnTo>
                    <a:pt x="334" y="658"/>
                  </a:lnTo>
                  <a:lnTo>
                    <a:pt x="331" y="658"/>
                  </a:lnTo>
                  <a:lnTo>
                    <a:pt x="331" y="658"/>
                  </a:lnTo>
                  <a:lnTo>
                    <a:pt x="331" y="658"/>
                  </a:lnTo>
                  <a:lnTo>
                    <a:pt x="331" y="655"/>
                  </a:lnTo>
                  <a:lnTo>
                    <a:pt x="331" y="655"/>
                  </a:lnTo>
                  <a:lnTo>
                    <a:pt x="331" y="655"/>
                  </a:lnTo>
                  <a:lnTo>
                    <a:pt x="329" y="653"/>
                  </a:lnTo>
                  <a:lnTo>
                    <a:pt x="329" y="653"/>
                  </a:lnTo>
                  <a:lnTo>
                    <a:pt x="329" y="651"/>
                  </a:lnTo>
                  <a:lnTo>
                    <a:pt x="327" y="651"/>
                  </a:lnTo>
                  <a:lnTo>
                    <a:pt x="327" y="651"/>
                  </a:lnTo>
                  <a:lnTo>
                    <a:pt x="324" y="651"/>
                  </a:lnTo>
                  <a:lnTo>
                    <a:pt x="322" y="651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322" y="648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20" y="646"/>
                  </a:lnTo>
                  <a:lnTo>
                    <a:pt x="320" y="646"/>
                  </a:lnTo>
                  <a:lnTo>
                    <a:pt x="320" y="646"/>
                  </a:lnTo>
                  <a:lnTo>
                    <a:pt x="322" y="646"/>
                  </a:lnTo>
                  <a:lnTo>
                    <a:pt x="320" y="644"/>
                  </a:lnTo>
                  <a:lnTo>
                    <a:pt x="317" y="641"/>
                  </a:lnTo>
                  <a:lnTo>
                    <a:pt x="317" y="641"/>
                  </a:lnTo>
                  <a:lnTo>
                    <a:pt x="315" y="641"/>
                  </a:lnTo>
                  <a:lnTo>
                    <a:pt x="313" y="636"/>
                  </a:lnTo>
                  <a:lnTo>
                    <a:pt x="310" y="636"/>
                  </a:lnTo>
                  <a:lnTo>
                    <a:pt x="310" y="634"/>
                  </a:lnTo>
                  <a:lnTo>
                    <a:pt x="310" y="634"/>
                  </a:lnTo>
                  <a:lnTo>
                    <a:pt x="310" y="634"/>
                  </a:lnTo>
                  <a:lnTo>
                    <a:pt x="310" y="632"/>
                  </a:lnTo>
                  <a:lnTo>
                    <a:pt x="310" y="632"/>
                  </a:lnTo>
                  <a:lnTo>
                    <a:pt x="310" y="632"/>
                  </a:lnTo>
                  <a:lnTo>
                    <a:pt x="308" y="632"/>
                  </a:lnTo>
                  <a:lnTo>
                    <a:pt x="308" y="629"/>
                  </a:lnTo>
                  <a:lnTo>
                    <a:pt x="308" y="629"/>
                  </a:lnTo>
                  <a:lnTo>
                    <a:pt x="308" y="627"/>
                  </a:lnTo>
                  <a:lnTo>
                    <a:pt x="305" y="627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303" y="625"/>
                  </a:lnTo>
                  <a:lnTo>
                    <a:pt x="303" y="625"/>
                  </a:lnTo>
                  <a:lnTo>
                    <a:pt x="301" y="622"/>
                  </a:lnTo>
                  <a:lnTo>
                    <a:pt x="294" y="615"/>
                  </a:lnTo>
                  <a:lnTo>
                    <a:pt x="294" y="615"/>
                  </a:lnTo>
                  <a:lnTo>
                    <a:pt x="294" y="615"/>
                  </a:lnTo>
                  <a:lnTo>
                    <a:pt x="294" y="613"/>
                  </a:lnTo>
                  <a:lnTo>
                    <a:pt x="294" y="613"/>
                  </a:lnTo>
                  <a:lnTo>
                    <a:pt x="294" y="613"/>
                  </a:lnTo>
                  <a:lnTo>
                    <a:pt x="294" y="613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1" y="608"/>
                  </a:lnTo>
                  <a:lnTo>
                    <a:pt x="291" y="608"/>
                  </a:lnTo>
                  <a:lnTo>
                    <a:pt x="289" y="608"/>
                  </a:lnTo>
                  <a:lnTo>
                    <a:pt x="289" y="608"/>
                  </a:lnTo>
                  <a:lnTo>
                    <a:pt x="291" y="608"/>
                  </a:lnTo>
                  <a:lnTo>
                    <a:pt x="289" y="603"/>
                  </a:lnTo>
                  <a:lnTo>
                    <a:pt x="291" y="603"/>
                  </a:lnTo>
                  <a:lnTo>
                    <a:pt x="291" y="601"/>
                  </a:lnTo>
                  <a:lnTo>
                    <a:pt x="294" y="601"/>
                  </a:lnTo>
                  <a:lnTo>
                    <a:pt x="294" y="601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4" y="599"/>
                  </a:lnTo>
                  <a:lnTo>
                    <a:pt x="291" y="596"/>
                  </a:lnTo>
                  <a:lnTo>
                    <a:pt x="291" y="596"/>
                  </a:lnTo>
                  <a:lnTo>
                    <a:pt x="291" y="596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4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9"/>
                  </a:lnTo>
                  <a:lnTo>
                    <a:pt x="289" y="589"/>
                  </a:lnTo>
                  <a:lnTo>
                    <a:pt x="287" y="587"/>
                  </a:lnTo>
                  <a:lnTo>
                    <a:pt x="287" y="584"/>
                  </a:lnTo>
                  <a:lnTo>
                    <a:pt x="287" y="584"/>
                  </a:lnTo>
                  <a:lnTo>
                    <a:pt x="287" y="584"/>
                  </a:lnTo>
                  <a:lnTo>
                    <a:pt x="287" y="582"/>
                  </a:lnTo>
                  <a:lnTo>
                    <a:pt x="287" y="582"/>
                  </a:lnTo>
                  <a:lnTo>
                    <a:pt x="287" y="582"/>
                  </a:lnTo>
                  <a:lnTo>
                    <a:pt x="287" y="580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284" y="580"/>
                  </a:lnTo>
                  <a:lnTo>
                    <a:pt x="282" y="582"/>
                  </a:lnTo>
                  <a:lnTo>
                    <a:pt x="282" y="582"/>
                  </a:lnTo>
                  <a:lnTo>
                    <a:pt x="282" y="584"/>
                  </a:lnTo>
                  <a:lnTo>
                    <a:pt x="279" y="582"/>
                  </a:lnTo>
                  <a:lnTo>
                    <a:pt x="279" y="582"/>
                  </a:lnTo>
                  <a:lnTo>
                    <a:pt x="279" y="582"/>
                  </a:lnTo>
                  <a:lnTo>
                    <a:pt x="277" y="580"/>
                  </a:lnTo>
                  <a:lnTo>
                    <a:pt x="277" y="577"/>
                  </a:lnTo>
                  <a:lnTo>
                    <a:pt x="277" y="577"/>
                  </a:lnTo>
                  <a:lnTo>
                    <a:pt x="277" y="575"/>
                  </a:lnTo>
                  <a:lnTo>
                    <a:pt x="275" y="575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2" y="568"/>
                  </a:lnTo>
                  <a:lnTo>
                    <a:pt x="272" y="568"/>
                  </a:lnTo>
                  <a:lnTo>
                    <a:pt x="272" y="568"/>
                  </a:lnTo>
                  <a:lnTo>
                    <a:pt x="275" y="568"/>
                  </a:lnTo>
                  <a:lnTo>
                    <a:pt x="275" y="568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9" y="570"/>
                  </a:lnTo>
                  <a:lnTo>
                    <a:pt x="282" y="570"/>
                  </a:lnTo>
                  <a:lnTo>
                    <a:pt x="287" y="568"/>
                  </a:lnTo>
                  <a:lnTo>
                    <a:pt x="287" y="568"/>
                  </a:lnTo>
                  <a:lnTo>
                    <a:pt x="289" y="568"/>
                  </a:lnTo>
                  <a:lnTo>
                    <a:pt x="294" y="568"/>
                  </a:lnTo>
                  <a:lnTo>
                    <a:pt x="294" y="568"/>
                  </a:lnTo>
                  <a:lnTo>
                    <a:pt x="294" y="568"/>
                  </a:lnTo>
                  <a:lnTo>
                    <a:pt x="294" y="565"/>
                  </a:lnTo>
                  <a:lnTo>
                    <a:pt x="294" y="563"/>
                  </a:lnTo>
                  <a:lnTo>
                    <a:pt x="294" y="561"/>
                  </a:lnTo>
                  <a:lnTo>
                    <a:pt x="294" y="558"/>
                  </a:lnTo>
                  <a:lnTo>
                    <a:pt x="294" y="558"/>
                  </a:lnTo>
                  <a:lnTo>
                    <a:pt x="291" y="556"/>
                  </a:lnTo>
                  <a:lnTo>
                    <a:pt x="291" y="556"/>
                  </a:lnTo>
                  <a:lnTo>
                    <a:pt x="291" y="554"/>
                  </a:lnTo>
                  <a:lnTo>
                    <a:pt x="291" y="554"/>
                  </a:lnTo>
                  <a:lnTo>
                    <a:pt x="291" y="551"/>
                  </a:lnTo>
                  <a:lnTo>
                    <a:pt x="291" y="551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9" y="549"/>
                  </a:lnTo>
                  <a:lnTo>
                    <a:pt x="289" y="547"/>
                  </a:lnTo>
                  <a:lnTo>
                    <a:pt x="289" y="547"/>
                  </a:lnTo>
                  <a:lnTo>
                    <a:pt x="289" y="547"/>
                  </a:lnTo>
                  <a:lnTo>
                    <a:pt x="291" y="544"/>
                  </a:lnTo>
                  <a:lnTo>
                    <a:pt x="291" y="544"/>
                  </a:lnTo>
                  <a:lnTo>
                    <a:pt x="291" y="542"/>
                  </a:lnTo>
                  <a:lnTo>
                    <a:pt x="291" y="542"/>
                  </a:lnTo>
                  <a:lnTo>
                    <a:pt x="296" y="539"/>
                  </a:lnTo>
                  <a:lnTo>
                    <a:pt x="296" y="537"/>
                  </a:lnTo>
                  <a:lnTo>
                    <a:pt x="296" y="537"/>
                  </a:lnTo>
                  <a:lnTo>
                    <a:pt x="296" y="532"/>
                  </a:lnTo>
                  <a:lnTo>
                    <a:pt x="296" y="532"/>
                  </a:lnTo>
                  <a:lnTo>
                    <a:pt x="296" y="530"/>
                  </a:lnTo>
                  <a:lnTo>
                    <a:pt x="296" y="530"/>
                  </a:lnTo>
                  <a:lnTo>
                    <a:pt x="294" y="530"/>
                  </a:lnTo>
                  <a:lnTo>
                    <a:pt x="294" y="528"/>
                  </a:lnTo>
                  <a:lnTo>
                    <a:pt x="294" y="528"/>
                  </a:lnTo>
                  <a:lnTo>
                    <a:pt x="294" y="528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296" y="525"/>
                  </a:lnTo>
                  <a:lnTo>
                    <a:pt x="296" y="525"/>
                  </a:lnTo>
                  <a:lnTo>
                    <a:pt x="294" y="523"/>
                  </a:lnTo>
                  <a:lnTo>
                    <a:pt x="294" y="523"/>
                  </a:lnTo>
                  <a:lnTo>
                    <a:pt x="294" y="521"/>
                  </a:lnTo>
                  <a:lnTo>
                    <a:pt x="294" y="521"/>
                  </a:lnTo>
                  <a:lnTo>
                    <a:pt x="296" y="518"/>
                  </a:lnTo>
                  <a:lnTo>
                    <a:pt x="298" y="518"/>
                  </a:lnTo>
                  <a:lnTo>
                    <a:pt x="298" y="516"/>
                  </a:lnTo>
                  <a:lnTo>
                    <a:pt x="298" y="516"/>
                  </a:lnTo>
                  <a:lnTo>
                    <a:pt x="298" y="516"/>
                  </a:lnTo>
                  <a:lnTo>
                    <a:pt x="298" y="516"/>
                  </a:lnTo>
                  <a:lnTo>
                    <a:pt x="298" y="513"/>
                  </a:lnTo>
                  <a:lnTo>
                    <a:pt x="298" y="513"/>
                  </a:lnTo>
                  <a:lnTo>
                    <a:pt x="298" y="513"/>
                  </a:lnTo>
                  <a:lnTo>
                    <a:pt x="298" y="511"/>
                  </a:lnTo>
                  <a:lnTo>
                    <a:pt x="298" y="511"/>
                  </a:lnTo>
                  <a:lnTo>
                    <a:pt x="301" y="511"/>
                  </a:lnTo>
                  <a:lnTo>
                    <a:pt x="303" y="511"/>
                  </a:lnTo>
                  <a:lnTo>
                    <a:pt x="303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5" y="509"/>
                  </a:lnTo>
                  <a:lnTo>
                    <a:pt x="308" y="509"/>
                  </a:lnTo>
                  <a:lnTo>
                    <a:pt x="308" y="506"/>
                  </a:lnTo>
                  <a:lnTo>
                    <a:pt x="308" y="506"/>
                  </a:lnTo>
                  <a:lnTo>
                    <a:pt x="305" y="504"/>
                  </a:lnTo>
                  <a:lnTo>
                    <a:pt x="305" y="504"/>
                  </a:lnTo>
                  <a:lnTo>
                    <a:pt x="308" y="499"/>
                  </a:lnTo>
                  <a:lnTo>
                    <a:pt x="308" y="499"/>
                  </a:lnTo>
                  <a:lnTo>
                    <a:pt x="308" y="499"/>
                  </a:lnTo>
                  <a:lnTo>
                    <a:pt x="310" y="499"/>
                  </a:lnTo>
                  <a:lnTo>
                    <a:pt x="310" y="499"/>
                  </a:lnTo>
                  <a:lnTo>
                    <a:pt x="310" y="502"/>
                  </a:lnTo>
                  <a:lnTo>
                    <a:pt x="313" y="499"/>
                  </a:lnTo>
                  <a:lnTo>
                    <a:pt x="313" y="502"/>
                  </a:lnTo>
                  <a:lnTo>
                    <a:pt x="315" y="502"/>
                  </a:lnTo>
                  <a:lnTo>
                    <a:pt x="317" y="504"/>
                  </a:lnTo>
                  <a:lnTo>
                    <a:pt x="317" y="504"/>
                  </a:lnTo>
                  <a:lnTo>
                    <a:pt x="317" y="504"/>
                  </a:lnTo>
                  <a:lnTo>
                    <a:pt x="317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0" y="506"/>
                  </a:lnTo>
                  <a:lnTo>
                    <a:pt x="322" y="504"/>
                  </a:lnTo>
                  <a:lnTo>
                    <a:pt x="324" y="504"/>
                  </a:lnTo>
                  <a:lnTo>
                    <a:pt x="327" y="506"/>
                  </a:lnTo>
                  <a:lnTo>
                    <a:pt x="329" y="506"/>
                  </a:lnTo>
                  <a:lnTo>
                    <a:pt x="331" y="504"/>
                  </a:lnTo>
                  <a:lnTo>
                    <a:pt x="331" y="504"/>
                  </a:lnTo>
                  <a:lnTo>
                    <a:pt x="331" y="504"/>
                  </a:lnTo>
                  <a:lnTo>
                    <a:pt x="331" y="504"/>
                  </a:lnTo>
                  <a:lnTo>
                    <a:pt x="334" y="504"/>
                  </a:lnTo>
                  <a:lnTo>
                    <a:pt x="334" y="506"/>
                  </a:lnTo>
                  <a:lnTo>
                    <a:pt x="334" y="506"/>
                  </a:lnTo>
                  <a:lnTo>
                    <a:pt x="334" y="506"/>
                  </a:lnTo>
                  <a:lnTo>
                    <a:pt x="334" y="506"/>
                  </a:lnTo>
                  <a:lnTo>
                    <a:pt x="334" y="504"/>
                  </a:lnTo>
                  <a:lnTo>
                    <a:pt x="336" y="504"/>
                  </a:lnTo>
                  <a:lnTo>
                    <a:pt x="336" y="504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39" y="502"/>
                  </a:lnTo>
                  <a:lnTo>
                    <a:pt x="341" y="502"/>
                  </a:lnTo>
                  <a:lnTo>
                    <a:pt x="343" y="502"/>
                  </a:lnTo>
                  <a:lnTo>
                    <a:pt x="346" y="502"/>
                  </a:lnTo>
                  <a:lnTo>
                    <a:pt x="348" y="499"/>
                  </a:lnTo>
                  <a:lnTo>
                    <a:pt x="350" y="499"/>
                  </a:lnTo>
                  <a:lnTo>
                    <a:pt x="350" y="499"/>
                  </a:lnTo>
                  <a:lnTo>
                    <a:pt x="350" y="502"/>
                  </a:lnTo>
                  <a:lnTo>
                    <a:pt x="353" y="502"/>
                  </a:lnTo>
                  <a:lnTo>
                    <a:pt x="353" y="502"/>
                  </a:lnTo>
                  <a:lnTo>
                    <a:pt x="355" y="502"/>
                  </a:lnTo>
                  <a:lnTo>
                    <a:pt x="357" y="499"/>
                  </a:lnTo>
                  <a:lnTo>
                    <a:pt x="357" y="499"/>
                  </a:lnTo>
                  <a:lnTo>
                    <a:pt x="357" y="497"/>
                  </a:lnTo>
                  <a:lnTo>
                    <a:pt x="360" y="497"/>
                  </a:lnTo>
                  <a:lnTo>
                    <a:pt x="360" y="494"/>
                  </a:lnTo>
                  <a:lnTo>
                    <a:pt x="360" y="494"/>
                  </a:lnTo>
                  <a:lnTo>
                    <a:pt x="357" y="492"/>
                  </a:lnTo>
                  <a:lnTo>
                    <a:pt x="357" y="492"/>
                  </a:lnTo>
                  <a:lnTo>
                    <a:pt x="360" y="492"/>
                  </a:lnTo>
                  <a:lnTo>
                    <a:pt x="360" y="492"/>
                  </a:lnTo>
                  <a:lnTo>
                    <a:pt x="360" y="492"/>
                  </a:lnTo>
                  <a:lnTo>
                    <a:pt x="360" y="492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85"/>
                  </a:lnTo>
                  <a:lnTo>
                    <a:pt x="360" y="483"/>
                  </a:lnTo>
                  <a:lnTo>
                    <a:pt x="362" y="483"/>
                  </a:lnTo>
                  <a:lnTo>
                    <a:pt x="365" y="480"/>
                  </a:lnTo>
                  <a:lnTo>
                    <a:pt x="367" y="480"/>
                  </a:lnTo>
                  <a:lnTo>
                    <a:pt x="367" y="480"/>
                  </a:lnTo>
                  <a:lnTo>
                    <a:pt x="369" y="483"/>
                  </a:lnTo>
                  <a:lnTo>
                    <a:pt x="372" y="483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6" y="485"/>
                  </a:lnTo>
                  <a:lnTo>
                    <a:pt x="381" y="483"/>
                  </a:lnTo>
                  <a:lnTo>
                    <a:pt x="383" y="480"/>
                  </a:lnTo>
                  <a:lnTo>
                    <a:pt x="383" y="480"/>
                  </a:lnTo>
                  <a:lnTo>
                    <a:pt x="386" y="480"/>
                  </a:lnTo>
                  <a:lnTo>
                    <a:pt x="386" y="480"/>
                  </a:lnTo>
                  <a:lnTo>
                    <a:pt x="386" y="480"/>
                  </a:lnTo>
                  <a:lnTo>
                    <a:pt x="386" y="478"/>
                  </a:lnTo>
                  <a:lnTo>
                    <a:pt x="386" y="478"/>
                  </a:lnTo>
                  <a:lnTo>
                    <a:pt x="386" y="476"/>
                  </a:lnTo>
                  <a:lnTo>
                    <a:pt x="383" y="473"/>
                  </a:lnTo>
                  <a:lnTo>
                    <a:pt x="383" y="471"/>
                  </a:lnTo>
                  <a:lnTo>
                    <a:pt x="383" y="471"/>
                  </a:lnTo>
                  <a:lnTo>
                    <a:pt x="381" y="468"/>
                  </a:lnTo>
                  <a:lnTo>
                    <a:pt x="381" y="466"/>
                  </a:lnTo>
                  <a:lnTo>
                    <a:pt x="381" y="466"/>
                  </a:lnTo>
                  <a:lnTo>
                    <a:pt x="383" y="466"/>
                  </a:lnTo>
                  <a:lnTo>
                    <a:pt x="386" y="468"/>
                  </a:lnTo>
                  <a:lnTo>
                    <a:pt x="388" y="471"/>
                  </a:lnTo>
                  <a:lnTo>
                    <a:pt x="391" y="471"/>
                  </a:lnTo>
                  <a:lnTo>
                    <a:pt x="391" y="471"/>
                  </a:lnTo>
                  <a:lnTo>
                    <a:pt x="391" y="471"/>
                  </a:lnTo>
                  <a:lnTo>
                    <a:pt x="391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3" y="471"/>
                  </a:lnTo>
                  <a:lnTo>
                    <a:pt x="395" y="471"/>
                  </a:lnTo>
                  <a:lnTo>
                    <a:pt x="398" y="471"/>
                  </a:lnTo>
                  <a:lnTo>
                    <a:pt x="398" y="471"/>
                  </a:lnTo>
                  <a:lnTo>
                    <a:pt x="400" y="468"/>
                  </a:lnTo>
                  <a:lnTo>
                    <a:pt x="400" y="468"/>
                  </a:lnTo>
                  <a:lnTo>
                    <a:pt x="400" y="468"/>
                  </a:lnTo>
                  <a:lnTo>
                    <a:pt x="402" y="466"/>
                  </a:lnTo>
                  <a:lnTo>
                    <a:pt x="402" y="464"/>
                  </a:lnTo>
                  <a:lnTo>
                    <a:pt x="402" y="464"/>
                  </a:lnTo>
                  <a:lnTo>
                    <a:pt x="405" y="464"/>
                  </a:lnTo>
                  <a:lnTo>
                    <a:pt x="407" y="464"/>
                  </a:lnTo>
                  <a:lnTo>
                    <a:pt x="407" y="464"/>
                  </a:lnTo>
                  <a:lnTo>
                    <a:pt x="407" y="464"/>
                  </a:lnTo>
                  <a:lnTo>
                    <a:pt x="409" y="464"/>
                  </a:lnTo>
                  <a:lnTo>
                    <a:pt x="409" y="464"/>
                  </a:lnTo>
                  <a:lnTo>
                    <a:pt x="409" y="464"/>
                  </a:lnTo>
                  <a:lnTo>
                    <a:pt x="409" y="466"/>
                  </a:lnTo>
                  <a:lnTo>
                    <a:pt x="409" y="466"/>
                  </a:lnTo>
                  <a:lnTo>
                    <a:pt x="409" y="466"/>
                  </a:lnTo>
                  <a:lnTo>
                    <a:pt x="412" y="466"/>
                  </a:lnTo>
                  <a:lnTo>
                    <a:pt x="412" y="466"/>
                  </a:lnTo>
                  <a:lnTo>
                    <a:pt x="412" y="466"/>
                  </a:lnTo>
                  <a:lnTo>
                    <a:pt x="412" y="466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4" y="468"/>
                  </a:lnTo>
                  <a:lnTo>
                    <a:pt x="417" y="471"/>
                  </a:lnTo>
                  <a:lnTo>
                    <a:pt x="417" y="468"/>
                  </a:lnTo>
                  <a:lnTo>
                    <a:pt x="417" y="468"/>
                  </a:lnTo>
                  <a:lnTo>
                    <a:pt x="417" y="468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6"/>
                  </a:lnTo>
                  <a:lnTo>
                    <a:pt x="417" y="464"/>
                  </a:lnTo>
                  <a:lnTo>
                    <a:pt x="419" y="461"/>
                  </a:lnTo>
                  <a:lnTo>
                    <a:pt x="419" y="457"/>
                  </a:lnTo>
                  <a:lnTo>
                    <a:pt x="419" y="457"/>
                  </a:lnTo>
                  <a:lnTo>
                    <a:pt x="419" y="454"/>
                  </a:lnTo>
                  <a:lnTo>
                    <a:pt x="419" y="454"/>
                  </a:lnTo>
                  <a:lnTo>
                    <a:pt x="421" y="452"/>
                  </a:lnTo>
                  <a:lnTo>
                    <a:pt x="421" y="452"/>
                  </a:lnTo>
                  <a:lnTo>
                    <a:pt x="421" y="450"/>
                  </a:lnTo>
                  <a:lnTo>
                    <a:pt x="421" y="450"/>
                  </a:lnTo>
                  <a:lnTo>
                    <a:pt x="421" y="450"/>
                  </a:lnTo>
                  <a:lnTo>
                    <a:pt x="424" y="447"/>
                  </a:lnTo>
                  <a:lnTo>
                    <a:pt x="426" y="445"/>
                  </a:lnTo>
                  <a:lnTo>
                    <a:pt x="426" y="445"/>
                  </a:lnTo>
                  <a:lnTo>
                    <a:pt x="428" y="445"/>
                  </a:lnTo>
                  <a:lnTo>
                    <a:pt x="428" y="442"/>
                  </a:lnTo>
                  <a:lnTo>
                    <a:pt x="428" y="442"/>
                  </a:lnTo>
                  <a:lnTo>
                    <a:pt x="431" y="442"/>
                  </a:lnTo>
                  <a:lnTo>
                    <a:pt x="431" y="442"/>
                  </a:lnTo>
                  <a:lnTo>
                    <a:pt x="436" y="442"/>
                  </a:lnTo>
                  <a:lnTo>
                    <a:pt x="438" y="442"/>
                  </a:lnTo>
                  <a:lnTo>
                    <a:pt x="438" y="442"/>
                  </a:lnTo>
                  <a:lnTo>
                    <a:pt x="440" y="442"/>
                  </a:lnTo>
                  <a:lnTo>
                    <a:pt x="443" y="442"/>
                  </a:lnTo>
                  <a:lnTo>
                    <a:pt x="443" y="442"/>
                  </a:lnTo>
                  <a:lnTo>
                    <a:pt x="443" y="440"/>
                  </a:lnTo>
                  <a:lnTo>
                    <a:pt x="445" y="440"/>
                  </a:lnTo>
                  <a:lnTo>
                    <a:pt x="445" y="438"/>
                  </a:lnTo>
                  <a:lnTo>
                    <a:pt x="443" y="438"/>
                  </a:lnTo>
                  <a:lnTo>
                    <a:pt x="438" y="440"/>
                  </a:lnTo>
                  <a:lnTo>
                    <a:pt x="438" y="438"/>
                  </a:lnTo>
                  <a:lnTo>
                    <a:pt x="438" y="438"/>
                  </a:lnTo>
                  <a:lnTo>
                    <a:pt x="438" y="435"/>
                  </a:lnTo>
                  <a:lnTo>
                    <a:pt x="438" y="433"/>
                  </a:lnTo>
                  <a:lnTo>
                    <a:pt x="438" y="433"/>
                  </a:lnTo>
                  <a:lnTo>
                    <a:pt x="440" y="433"/>
                  </a:lnTo>
                  <a:lnTo>
                    <a:pt x="440" y="433"/>
                  </a:lnTo>
                  <a:lnTo>
                    <a:pt x="440" y="433"/>
                  </a:lnTo>
                  <a:lnTo>
                    <a:pt x="440" y="431"/>
                  </a:lnTo>
                  <a:lnTo>
                    <a:pt x="440" y="431"/>
                  </a:lnTo>
                  <a:lnTo>
                    <a:pt x="443" y="431"/>
                  </a:lnTo>
                  <a:lnTo>
                    <a:pt x="443" y="428"/>
                  </a:lnTo>
                  <a:lnTo>
                    <a:pt x="445" y="428"/>
                  </a:lnTo>
                  <a:lnTo>
                    <a:pt x="447" y="423"/>
                  </a:lnTo>
                  <a:lnTo>
                    <a:pt x="450" y="416"/>
                  </a:lnTo>
                  <a:lnTo>
                    <a:pt x="450" y="416"/>
                  </a:lnTo>
                  <a:lnTo>
                    <a:pt x="450" y="416"/>
                  </a:lnTo>
                  <a:lnTo>
                    <a:pt x="450" y="414"/>
                  </a:lnTo>
                  <a:lnTo>
                    <a:pt x="450" y="414"/>
                  </a:lnTo>
                  <a:lnTo>
                    <a:pt x="450" y="414"/>
                  </a:lnTo>
                  <a:lnTo>
                    <a:pt x="450" y="414"/>
                  </a:lnTo>
                  <a:lnTo>
                    <a:pt x="452" y="414"/>
                  </a:lnTo>
                  <a:lnTo>
                    <a:pt x="452" y="416"/>
                  </a:lnTo>
                  <a:lnTo>
                    <a:pt x="452" y="416"/>
                  </a:lnTo>
                  <a:lnTo>
                    <a:pt x="454" y="416"/>
                  </a:lnTo>
                  <a:lnTo>
                    <a:pt x="454" y="414"/>
                  </a:lnTo>
                  <a:lnTo>
                    <a:pt x="457" y="414"/>
                  </a:lnTo>
                  <a:lnTo>
                    <a:pt x="457" y="412"/>
                  </a:lnTo>
                  <a:lnTo>
                    <a:pt x="459" y="412"/>
                  </a:lnTo>
                  <a:lnTo>
                    <a:pt x="464" y="409"/>
                  </a:lnTo>
                  <a:lnTo>
                    <a:pt x="471" y="405"/>
                  </a:lnTo>
                  <a:lnTo>
                    <a:pt x="471" y="402"/>
                  </a:lnTo>
                  <a:lnTo>
                    <a:pt x="471" y="402"/>
                  </a:lnTo>
                  <a:lnTo>
                    <a:pt x="471" y="402"/>
                  </a:lnTo>
                  <a:lnTo>
                    <a:pt x="471" y="400"/>
                  </a:lnTo>
                  <a:lnTo>
                    <a:pt x="471" y="400"/>
                  </a:lnTo>
                  <a:lnTo>
                    <a:pt x="471" y="400"/>
                  </a:lnTo>
                  <a:close/>
                  <a:moveTo>
                    <a:pt x="334" y="973"/>
                  </a:moveTo>
                  <a:lnTo>
                    <a:pt x="331" y="973"/>
                  </a:lnTo>
                  <a:lnTo>
                    <a:pt x="331" y="975"/>
                  </a:lnTo>
                  <a:lnTo>
                    <a:pt x="331" y="975"/>
                  </a:lnTo>
                  <a:lnTo>
                    <a:pt x="331" y="975"/>
                  </a:lnTo>
                  <a:lnTo>
                    <a:pt x="331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5"/>
                  </a:lnTo>
                  <a:lnTo>
                    <a:pt x="334" y="975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7"/>
                  </a:lnTo>
                  <a:lnTo>
                    <a:pt x="334" y="975"/>
                  </a:lnTo>
                  <a:lnTo>
                    <a:pt x="334" y="973"/>
                  </a:lnTo>
                  <a:lnTo>
                    <a:pt x="334" y="973"/>
                  </a:lnTo>
                  <a:lnTo>
                    <a:pt x="334" y="970"/>
                  </a:lnTo>
                  <a:lnTo>
                    <a:pt x="334" y="970"/>
                  </a:lnTo>
                  <a:lnTo>
                    <a:pt x="334" y="970"/>
                  </a:lnTo>
                  <a:lnTo>
                    <a:pt x="334" y="970"/>
                  </a:lnTo>
                  <a:lnTo>
                    <a:pt x="334" y="970"/>
                  </a:lnTo>
                  <a:lnTo>
                    <a:pt x="334" y="973"/>
                  </a:lnTo>
                  <a:lnTo>
                    <a:pt x="334" y="973"/>
                  </a:lnTo>
                  <a:lnTo>
                    <a:pt x="334" y="973"/>
                  </a:lnTo>
                  <a:close/>
                  <a:moveTo>
                    <a:pt x="329" y="975"/>
                  </a:moveTo>
                  <a:lnTo>
                    <a:pt x="329" y="975"/>
                  </a:lnTo>
                  <a:lnTo>
                    <a:pt x="329" y="975"/>
                  </a:lnTo>
                  <a:lnTo>
                    <a:pt x="329" y="977"/>
                  </a:lnTo>
                  <a:lnTo>
                    <a:pt x="329" y="977"/>
                  </a:lnTo>
                  <a:lnTo>
                    <a:pt x="329" y="975"/>
                  </a:lnTo>
                  <a:lnTo>
                    <a:pt x="329" y="975"/>
                  </a:lnTo>
                  <a:lnTo>
                    <a:pt x="329" y="975"/>
                  </a:lnTo>
                  <a:lnTo>
                    <a:pt x="329" y="975"/>
                  </a:lnTo>
                  <a:close/>
                  <a:moveTo>
                    <a:pt x="334" y="899"/>
                  </a:moveTo>
                  <a:lnTo>
                    <a:pt x="334" y="899"/>
                  </a:lnTo>
                  <a:lnTo>
                    <a:pt x="334" y="897"/>
                  </a:lnTo>
                  <a:lnTo>
                    <a:pt x="334" y="894"/>
                  </a:lnTo>
                  <a:lnTo>
                    <a:pt x="331" y="894"/>
                  </a:lnTo>
                  <a:lnTo>
                    <a:pt x="331" y="894"/>
                  </a:lnTo>
                  <a:lnTo>
                    <a:pt x="331" y="899"/>
                  </a:lnTo>
                  <a:lnTo>
                    <a:pt x="331" y="899"/>
                  </a:lnTo>
                  <a:lnTo>
                    <a:pt x="331" y="899"/>
                  </a:lnTo>
                  <a:lnTo>
                    <a:pt x="334" y="899"/>
                  </a:lnTo>
                  <a:close/>
                  <a:moveTo>
                    <a:pt x="317" y="1001"/>
                  </a:moveTo>
                  <a:lnTo>
                    <a:pt x="317" y="1001"/>
                  </a:lnTo>
                  <a:lnTo>
                    <a:pt x="317" y="1001"/>
                  </a:lnTo>
                  <a:lnTo>
                    <a:pt x="317" y="999"/>
                  </a:lnTo>
                  <a:lnTo>
                    <a:pt x="320" y="999"/>
                  </a:lnTo>
                  <a:lnTo>
                    <a:pt x="317" y="999"/>
                  </a:lnTo>
                  <a:lnTo>
                    <a:pt x="317" y="999"/>
                  </a:lnTo>
                  <a:lnTo>
                    <a:pt x="317" y="1001"/>
                  </a:lnTo>
                  <a:lnTo>
                    <a:pt x="315" y="1001"/>
                  </a:lnTo>
                  <a:lnTo>
                    <a:pt x="317" y="1001"/>
                  </a:lnTo>
                  <a:lnTo>
                    <a:pt x="317" y="1001"/>
                  </a:lnTo>
                  <a:lnTo>
                    <a:pt x="317" y="1001"/>
                  </a:lnTo>
                  <a:close/>
                  <a:moveTo>
                    <a:pt x="315" y="1020"/>
                  </a:moveTo>
                  <a:lnTo>
                    <a:pt x="315" y="1020"/>
                  </a:lnTo>
                  <a:lnTo>
                    <a:pt x="315" y="1020"/>
                  </a:lnTo>
                  <a:lnTo>
                    <a:pt x="315" y="1020"/>
                  </a:lnTo>
                  <a:lnTo>
                    <a:pt x="315" y="1020"/>
                  </a:lnTo>
                  <a:lnTo>
                    <a:pt x="315" y="1025"/>
                  </a:lnTo>
                  <a:lnTo>
                    <a:pt x="317" y="1025"/>
                  </a:lnTo>
                  <a:lnTo>
                    <a:pt x="317" y="1022"/>
                  </a:lnTo>
                  <a:lnTo>
                    <a:pt x="317" y="1020"/>
                  </a:lnTo>
                  <a:lnTo>
                    <a:pt x="317" y="1020"/>
                  </a:lnTo>
                  <a:lnTo>
                    <a:pt x="320" y="1020"/>
                  </a:lnTo>
                  <a:lnTo>
                    <a:pt x="317" y="1020"/>
                  </a:lnTo>
                  <a:lnTo>
                    <a:pt x="317" y="1020"/>
                  </a:lnTo>
                  <a:lnTo>
                    <a:pt x="317" y="1020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20" y="1017"/>
                  </a:lnTo>
                  <a:lnTo>
                    <a:pt x="317" y="1017"/>
                  </a:lnTo>
                  <a:lnTo>
                    <a:pt x="317" y="1017"/>
                  </a:lnTo>
                  <a:lnTo>
                    <a:pt x="315" y="1017"/>
                  </a:lnTo>
                  <a:lnTo>
                    <a:pt x="315" y="1017"/>
                  </a:lnTo>
                  <a:lnTo>
                    <a:pt x="315" y="1017"/>
                  </a:lnTo>
                  <a:lnTo>
                    <a:pt x="315" y="1017"/>
                  </a:lnTo>
                  <a:lnTo>
                    <a:pt x="315" y="1020"/>
                  </a:lnTo>
                  <a:close/>
                  <a:moveTo>
                    <a:pt x="320" y="925"/>
                  </a:moveTo>
                  <a:lnTo>
                    <a:pt x="320" y="925"/>
                  </a:lnTo>
                  <a:lnTo>
                    <a:pt x="320" y="925"/>
                  </a:lnTo>
                  <a:lnTo>
                    <a:pt x="320" y="925"/>
                  </a:lnTo>
                  <a:lnTo>
                    <a:pt x="320" y="925"/>
                  </a:lnTo>
                  <a:lnTo>
                    <a:pt x="320" y="923"/>
                  </a:lnTo>
                  <a:lnTo>
                    <a:pt x="320" y="923"/>
                  </a:lnTo>
                  <a:lnTo>
                    <a:pt x="320" y="923"/>
                  </a:lnTo>
                  <a:lnTo>
                    <a:pt x="320" y="923"/>
                  </a:lnTo>
                  <a:lnTo>
                    <a:pt x="317" y="923"/>
                  </a:lnTo>
                  <a:lnTo>
                    <a:pt x="320" y="925"/>
                  </a:lnTo>
                  <a:close/>
                  <a:moveTo>
                    <a:pt x="322" y="987"/>
                  </a:moveTo>
                  <a:lnTo>
                    <a:pt x="320" y="987"/>
                  </a:lnTo>
                  <a:lnTo>
                    <a:pt x="320" y="984"/>
                  </a:lnTo>
                  <a:lnTo>
                    <a:pt x="320" y="984"/>
                  </a:lnTo>
                  <a:lnTo>
                    <a:pt x="320" y="982"/>
                  </a:lnTo>
                  <a:lnTo>
                    <a:pt x="320" y="982"/>
                  </a:lnTo>
                  <a:lnTo>
                    <a:pt x="320" y="982"/>
                  </a:lnTo>
                  <a:lnTo>
                    <a:pt x="317" y="982"/>
                  </a:lnTo>
                  <a:lnTo>
                    <a:pt x="317" y="980"/>
                  </a:lnTo>
                  <a:lnTo>
                    <a:pt x="317" y="980"/>
                  </a:lnTo>
                  <a:lnTo>
                    <a:pt x="317" y="977"/>
                  </a:lnTo>
                  <a:lnTo>
                    <a:pt x="317" y="977"/>
                  </a:lnTo>
                  <a:lnTo>
                    <a:pt x="317" y="977"/>
                  </a:lnTo>
                  <a:lnTo>
                    <a:pt x="317" y="975"/>
                  </a:lnTo>
                  <a:lnTo>
                    <a:pt x="315" y="975"/>
                  </a:lnTo>
                  <a:lnTo>
                    <a:pt x="315" y="975"/>
                  </a:lnTo>
                  <a:lnTo>
                    <a:pt x="313" y="975"/>
                  </a:lnTo>
                  <a:lnTo>
                    <a:pt x="313" y="975"/>
                  </a:lnTo>
                  <a:lnTo>
                    <a:pt x="313" y="977"/>
                  </a:lnTo>
                  <a:lnTo>
                    <a:pt x="313" y="977"/>
                  </a:lnTo>
                  <a:lnTo>
                    <a:pt x="313" y="977"/>
                  </a:lnTo>
                  <a:lnTo>
                    <a:pt x="313" y="977"/>
                  </a:lnTo>
                  <a:lnTo>
                    <a:pt x="313" y="977"/>
                  </a:lnTo>
                  <a:lnTo>
                    <a:pt x="310" y="980"/>
                  </a:lnTo>
                  <a:lnTo>
                    <a:pt x="310" y="980"/>
                  </a:lnTo>
                  <a:lnTo>
                    <a:pt x="310" y="982"/>
                  </a:lnTo>
                  <a:lnTo>
                    <a:pt x="313" y="980"/>
                  </a:lnTo>
                  <a:lnTo>
                    <a:pt x="313" y="980"/>
                  </a:lnTo>
                  <a:lnTo>
                    <a:pt x="313" y="980"/>
                  </a:lnTo>
                  <a:lnTo>
                    <a:pt x="313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5" y="980"/>
                  </a:lnTo>
                  <a:lnTo>
                    <a:pt x="317" y="980"/>
                  </a:lnTo>
                  <a:lnTo>
                    <a:pt x="317" y="982"/>
                  </a:lnTo>
                  <a:lnTo>
                    <a:pt x="317" y="982"/>
                  </a:lnTo>
                  <a:lnTo>
                    <a:pt x="317" y="982"/>
                  </a:lnTo>
                  <a:lnTo>
                    <a:pt x="317" y="982"/>
                  </a:lnTo>
                  <a:lnTo>
                    <a:pt x="317" y="982"/>
                  </a:lnTo>
                  <a:lnTo>
                    <a:pt x="320" y="984"/>
                  </a:lnTo>
                  <a:lnTo>
                    <a:pt x="320" y="984"/>
                  </a:lnTo>
                  <a:lnTo>
                    <a:pt x="320" y="984"/>
                  </a:lnTo>
                  <a:lnTo>
                    <a:pt x="320" y="987"/>
                  </a:lnTo>
                  <a:lnTo>
                    <a:pt x="320" y="987"/>
                  </a:lnTo>
                  <a:lnTo>
                    <a:pt x="320" y="987"/>
                  </a:lnTo>
                  <a:lnTo>
                    <a:pt x="320" y="987"/>
                  </a:lnTo>
                  <a:lnTo>
                    <a:pt x="320" y="989"/>
                  </a:lnTo>
                  <a:lnTo>
                    <a:pt x="320" y="989"/>
                  </a:lnTo>
                  <a:lnTo>
                    <a:pt x="320" y="989"/>
                  </a:lnTo>
                  <a:lnTo>
                    <a:pt x="317" y="989"/>
                  </a:lnTo>
                  <a:lnTo>
                    <a:pt x="320" y="991"/>
                  </a:lnTo>
                  <a:lnTo>
                    <a:pt x="320" y="991"/>
                  </a:lnTo>
                  <a:lnTo>
                    <a:pt x="320" y="991"/>
                  </a:lnTo>
                  <a:lnTo>
                    <a:pt x="320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9"/>
                  </a:lnTo>
                  <a:lnTo>
                    <a:pt x="322" y="987"/>
                  </a:lnTo>
                  <a:lnTo>
                    <a:pt x="322" y="987"/>
                  </a:lnTo>
                  <a:lnTo>
                    <a:pt x="322" y="987"/>
                  </a:lnTo>
                  <a:close/>
                  <a:moveTo>
                    <a:pt x="322" y="1025"/>
                  </a:moveTo>
                  <a:lnTo>
                    <a:pt x="320" y="1025"/>
                  </a:lnTo>
                  <a:lnTo>
                    <a:pt x="320" y="1025"/>
                  </a:lnTo>
                  <a:lnTo>
                    <a:pt x="320" y="1025"/>
                  </a:lnTo>
                  <a:lnTo>
                    <a:pt x="317" y="1027"/>
                  </a:lnTo>
                  <a:lnTo>
                    <a:pt x="315" y="1027"/>
                  </a:lnTo>
                  <a:lnTo>
                    <a:pt x="315" y="1027"/>
                  </a:lnTo>
                  <a:lnTo>
                    <a:pt x="315" y="1027"/>
                  </a:lnTo>
                  <a:lnTo>
                    <a:pt x="315" y="1027"/>
                  </a:lnTo>
                  <a:lnTo>
                    <a:pt x="315" y="1029"/>
                  </a:lnTo>
                  <a:lnTo>
                    <a:pt x="315" y="1029"/>
                  </a:lnTo>
                  <a:lnTo>
                    <a:pt x="315" y="1029"/>
                  </a:lnTo>
                  <a:lnTo>
                    <a:pt x="315" y="1029"/>
                  </a:lnTo>
                  <a:lnTo>
                    <a:pt x="313" y="1029"/>
                  </a:lnTo>
                  <a:lnTo>
                    <a:pt x="313" y="1029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2"/>
                  </a:lnTo>
                  <a:lnTo>
                    <a:pt x="313" y="1034"/>
                  </a:lnTo>
                  <a:lnTo>
                    <a:pt x="313" y="1034"/>
                  </a:lnTo>
                  <a:lnTo>
                    <a:pt x="313" y="1034"/>
                  </a:lnTo>
                  <a:lnTo>
                    <a:pt x="313" y="1036"/>
                  </a:lnTo>
                  <a:lnTo>
                    <a:pt x="315" y="1034"/>
                  </a:lnTo>
                  <a:lnTo>
                    <a:pt x="315" y="1032"/>
                  </a:lnTo>
                  <a:lnTo>
                    <a:pt x="315" y="1032"/>
                  </a:lnTo>
                  <a:lnTo>
                    <a:pt x="315" y="1032"/>
                  </a:lnTo>
                  <a:lnTo>
                    <a:pt x="315" y="1032"/>
                  </a:lnTo>
                  <a:lnTo>
                    <a:pt x="315" y="1032"/>
                  </a:lnTo>
                  <a:lnTo>
                    <a:pt x="317" y="1032"/>
                  </a:lnTo>
                  <a:lnTo>
                    <a:pt x="317" y="1029"/>
                  </a:lnTo>
                  <a:lnTo>
                    <a:pt x="320" y="1029"/>
                  </a:lnTo>
                  <a:lnTo>
                    <a:pt x="320" y="1029"/>
                  </a:lnTo>
                  <a:lnTo>
                    <a:pt x="320" y="1027"/>
                  </a:lnTo>
                  <a:lnTo>
                    <a:pt x="320" y="1027"/>
                  </a:lnTo>
                  <a:lnTo>
                    <a:pt x="322" y="1027"/>
                  </a:lnTo>
                  <a:lnTo>
                    <a:pt x="322" y="1027"/>
                  </a:lnTo>
                  <a:lnTo>
                    <a:pt x="322" y="1027"/>
                  </a:lnTo>
                  <a:lnTo>
                    <a:pt x="322" y="1027"/>
                  </a:lnTo>
                  <a:lnTo>
                    <a:pt x="320" y="1025"/>
                  </a:lnTo>
                  <a:lnTo>
                    <a:pt x="320" y="1025"/>
                  </a:lnTo>
                  <a:lnTo>
                    <a:pt x="320" y="1025"/>
                  </a:lnTo>
                  <a:lnTo>
                    <a:pt x="322" y="1025"/>
                  </a:lnTo>
                  <a:lnTo>
                    <a:pt x="322" y="1025"/>
                  </a:lnTo>
                  <a:lnTo>
                    <a:pt x="322" y="1025"/>
                  </a:lnTo>
                  <a:lnTo>
                    <a:pt x="322" y="1025"/>
                  </a:lnTo>
                  <a:lnTo>
                    <a:pt x="322" y="1025"/>
                  </a:lnTo>
                  <a:close/>
                  <a:moveTo>
                    <a:pt x="320" y="928"/>
                  </a:moveTo>
                  <a:lnTo>
                    <a:pt x="320" y="928"/>
                  </a:lnTo>
                  <a:lnTo>
                    <a:pt x="320" y="930"/>
                  </a:lnTo>
                  <a:lnTo>
                    <a:pt x="320" y="930"/>
                  </a:lnTo>
                  <a:lnTo>
                    <a:pt x="320" y="930"/>
                  </a:lnTo>
                  <a:lnTo>
                    <a:pt x="322" y="928"/>
                  </a:lnTo>
                  <a:lnTo>
                    <a:pt x="322" y="928"/>
                  </a:lnTo>
                  <a:lnTo>
                    <a:pt x="322" y="928"/>
                  </a:lnTo>
                  <a:lnTo>
                    <a:pt x="320" y="925"/>
                  </a:lnTo>
                  <a:lnTo>
                    <a:pt x="320" y="928"/>
                  </a:lnTo>
                  <a:close/>
                  <a:moveTo>
                    <a:pt x="320" y="892"/>
                  </a:moveTo>
                  <a:lnTo>
                    <a:pt x="317" y="894"/>
                  </a:lnTo>
                  <a:lnTo>
                    <a:pt x="317" y="894"/>
                  </a:lnTo>
                  <a:lnTo>
                    <a:pt x="320" y="894"/>
                  </a:lnTo>
                  <a:lnTo>
                    <a:pt x="320" y="894"/>
                  </a:lnTo>
                  <a:lnTo>
                    <a:pt x="322" y="894"/>
                  </a:lnTo>
                  <a:lnTo>
                    <a:pt x="322" y="894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0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2"/>
                  </a:lnTo>
                  <a:lnTo>
                    <a:pt x="320" y="892"/>
                  </a:lnTo>
                  <a:close/>
                  <a:moveTo>
                    <a:pt x="322" y="932"/>
                  </a:moveTo>
                  <a:lnTo>
                    <a:pt x="322" y="932"/>
                  </a:lnTo>
                  <a:lnTo>
                    <a:pt x="320" y="932"/>
                  </a:lnTo>
                  <a:lnTo>
                    <a:pt x="320" y="932"/>
                  </a:lnTo>
                  <a:lnTo>
                    <a:pt x="320" y="935"/>
                  </a:lnTo>
                  <a:lnTo>
                    <a:pt x="320" y="937"/>
                  </a:lnTo>
                  <a:lnTo>
                    <a:pt x="320" y="939"/>
                  </a:lnTo>
                  <a:lnTo>
                    <a:pt x="320" y="939"/>
                  </a:lnTo>
                  <a:lnTo>
                    <a:pt x="320" y="942"/>
                  </a:lnTo>
                  <a:lnTo>
                    <a:pt x="320" y="942"/>
                  </a:lnTo>
                  <a:lnTo>
                    <a:pt x="320" y="942"/>
                  </a:lnTo>
                  <a:lnTo>
                    <a:pt x="317" y="942"/>
                  </a:lnTo>
                  <a:lnTo>
                    <a:pt x="317" y="942"/>
                  </a:lnTo>
                  <a:lnTo>
                    <a:pt x="317" y="942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4"/>
                  </a:lnTo>
                  <a:lnTo>
                    <a:pt x="317" y="947"/>
                  </a:lnTo>
                  <a:lnTo>
                    <a:pt x="317" y="947"/>
                  </a:lnTo>
                  <a:lnTo>
                    <a:pt x="315" y="947"/>
                  </a:lnTo>
                  <a:lnTo>
                    <a:pt x="317" y="947"/>
                  </a:lnTo>
                  <a:lnTo>
                    <a:pt x="317" y="947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5" y="949"/>
                  </a:lnTo>
                  <a:lnTo>
                    <a:pt x="315" y="949"/>
                  </a:lnTo>
                  <a:lnTo>
                    <a:pt x="315" y="949"/>
                  </a:lnTo>
                  <a:lnTo>
                    <a:pt x="315" y="951"/>
                  </a:lnTo>
                  <a:lnTo>
                    <a:pt x="315" y="951"/>
                  </a:lnTo>
                  <a:lnTo>
                    <a:pt x="315" y="951"/>
                  </a:lnTo>
                  <a:lnTo>
                    <a:pt x="315" y="951"/>
                  </a:lnTo>
                  <a:lnTo>
                    <a:pt x="317" y="951"/>
                  </a:lnTo>
                  <a:lnTo>
                    <a:pt x="317" y="951"/>
                  </a:lnTo>
                  <a:lnTo>
                    <a:pt x="317" y="951"/>
                  </a:lnTo>
                  <a:lnTo>
                    <a:pt x="317" y="951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17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0" y="949"/>
                  </a:lnTo>
                  <a:lnTo>
                    <a:pt x="322" y="947"/>
                  </a:lnTo>
                  <a:lnTo>
                    <a:pt x="322" y="944"/>
                  </a:lnTo>
                  <a:lnTo>
                    <a:pt x="322" y="944"/>
                  </a:lnTo>
                  <a:lnTo>
                    <a:pt x="322" y="942"/>
                  </a:lnTo>
                  <a:lnTo>
                    <a:pt x="322" y="942"/>
                  </a:lnTo>
                  <a:lnTo>
                    <a:pt x="322" y="939"/>
                  </a:lnTo>
                  <a:lnTo>
                    <a:pt x="322" y="937"/>
                  </a:lnTo>
                  <a:lnTo>
                    <a:pt x="322" y="937"/>
                  </a:lnTo>
                  <a:lnTo>
                    <a:pt x="322" y="937"/>
                  </a:lnTo>
                  <a:lnTo>
                    <a:pt x="322" y="937"/>
                  </a:lnTo>
                  <a:lnTo>
                    <a:pt x="322" y="937"/>
                  </a:lnTo>
                  <a:lnTo>
                    <a:pt x="322" y="935"/>
                  </a:lnTo>
                  <a:lnTo>
                    <a:pt x="322" y="935"/>
                  </a:lnTo>
                  <a:lnTo>
                    <a:pt x="322" y="932"/>
                  </a:lnTo>
                  <a:close/>
                  <a:moveTo>
                    <a:pt x="322" y="961"/>
                  </a:moveTo>
                  <a:lnTo>
                    <a:pt x="322" y="961"/>
                  </a:lnTo>
                  <a:lnTo>
                    <a:pt x="320" y="961"/>
                  </a:lnTo>
                  <a:lnTo>
                    <a:pt x="320" y="961"/>
                  </a:lnTo>
                  <a:lnTo>
                    <a:pt x="322" y="961"/>
                  </a:lnTo>
                  <a:lnTo>
                    <a:pt x="320" y="961"/>
                  </a:lnTo>
                  <a:lnTo>
                    <a:pt x="317" y="961"/>
                  </a:lnTo>
                  <a:lnTo>
                    <a:pt x="317" y="961"/>
                  </a:lnTo>
                  <a:lnTo>
                    <a:pt x="317" y="961"/>
                  </a:lnTo>
                  <a:lnTo>
                    <a:pt x="317" y="961"/>
                  </a:lnTo>
                  <a:lnTo>
                    <a:pt x="320" y="961"/>
                  </a:lnTo>
                  <a:lnTo>
                    <a:pt x="320" y="963"/>
                  </a:lnTo>
                  <a:lnTo>
                    <a:pt x="320" y="963"/>
                  </a:lnTo>
                  <a:lnTo>
                    <a:pt x="322" y="963"/>
                  </a:lnTo>
                  <a:lnTo>
                    <a:pt x="322" y="963"/>
                  </a:lnTo>
                  <a:lnTo>
                    <a:pt x="322" y="961"/>
                  </a:lnTo>
                  <a:lnTo>
                    <a:pt x="322" y="961"/>
                  </a:lnTo>
                  <a:lnTo>
                    <a:pt x="322" y="96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DEFD7CAB-3E98-44E6-A91A-D7543FDA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870" y="2095874"/>
              <a:ext cx="1963927" cy="941146"/>
            </a:xfrm>
            <a:custGeom>
              <a:avLst/>
              <a:gdLst>
                <a:gd name="T0" fmla="*/ 1681 w 1684"/>
                <a:gd name="T1" fmla="*/ 419 h 807"/>
                <a:gd name="T2" fmla="*/ 1653 w 1684"/>
                <a:gd name="T3" fmla="*/ 377 h 807"/>
                <a:gd name="T4" fmla="*/ 1584 w 1684"/>
                <a:gd name="T5" fmla="*/ 337 h 807"/>
                <a:gd name="T6" fmla="*/ 1471 w 1684"/>
                <a:gd name="T7" fmla="*/ 358 h 807"/>
                <a:gd name="T8" fmla="*/ 1513 w 1684"/>
                <a:gd name="T9" fmla="*/ 187 h 807"/>
                <a:gd name="T10" fmla="*/ 1400 w 1684"/>
                <a:gd name="T11" fmla="*/ 157 h 807"/>
                <a:gd name="T12" fmla="*/ 1326 w 1684"/>
                <a:gd name="T13" fmla="*/ 202 h 807"/>
                <a:gd name="T14" fmla="*/ 1241 w 1684"/>
                <a:gd name="T15" fmla="*/ 230 h 807"/>
                <a:gd name="T16" fmla="*/ 1177 w 1684"/>
                <a:gd name="T17" fmla="*/ 244 h 807"/>
                <a:gd name="T18" fmla="*/ 1099 w 1684"/>
                <a:gd name="T19" fmla="*/ 230 h 807"/>
                <a:gd name="T20" fmla="*/ 1057 w 1684"/>
                <a:gd name="T21" fmla="*/ 199 h 807"/>
                <a:gd name="T22" fmla="*/ 1019 w 1684"/>
                <a:gd name="T23" fmla="*/ 176 h 807"/>
                <a:gd name="T24" fmla="*/ 962 w 1684"/>
                <a:gd name="T25" fmla="*/ 150 h 807"/>
                <a:gd name="T26" fmla="*/ 894 w 1684"/>
                <a:gd name="T27" fmla="*/ 147 h 807"/>
                <a:gd name="T28" fmla="*/ 823 w 1684"/>
                <a:gd name="T29" fmla="*/ 161 h 807"/>
                <a:gd name="T30" fmla="*/ 763 w 1684"/>
                <a:gd name="T31" fmla="*/ 119 h 807"/>
                <a:gd name="T32" fmla="*/ 756 w 1684"/>
                <a:gd name="T33" fmla="*/ 71 h 807"/>
                <a:gd name="T34" fmla="*/ 704 w 1684"/>
                <a:gd name="T35" fmla="*/ 50 h 807"/>
                <a:gd name="T36" fmla="*/ 588 w 1684"/>
                <a:gd name="T37" fmla="*/ 3 h 807"/>
                <a:gd name="T38" fmla="*/ 551 w 1684"/>
                <a:gd name="T39" fmla="*/ 50 h 807"/>
                <a:gd name="T40" fmla="*/ 529 w 1684"/>
                <a:gd name="T41" fmla="*/ 100 h 807"/>
                <a:gd name="T42" fmla="*/ 551 w 1684"/>
                <a:gd name="T43" fmla="*/ 145 h 807"/>
                <a:gd name="T44" fmla="*/ 506 w 1684"/>
                <a:gd name="T45" fmla="*/ 197 h 807"/>
                <a:gd name="T46" fmla="*/ 458 w 1684"/>
                <a:gd name="T47" fmla="*/ 183 h 807"/>
                <a:gd name="T48" fmla="*/ 428 w 1684"/>
                <a:gd name="T49" fmla="*/ 178 h 807"/>
                <a:gd name="T50" fmla="*/ 376 w 1684"/>
                <a:gd name="T51" fmla="*/ 173 h 807"/>
                <a:gd name="T52" fmla="*/ 342 w 1684"/>
                <a:gd name="T53" fmla="*/ 131 h 807"/>
                <a:gd name="T54" fmla="*/ 260 w 1684"/>
                <a:gd name="T55" fmla="*/ 121 h 807"/>
                <a:gd name="T56" fmla="*/ 205 w 1684"/>
                <a:gd name="T57" fmla="*/ 124 h 807"/>
                <a:gd name="T58" fmla="*/ 156 w 1684"/>
                <a:gd name="T59" fmla="*/ 159 h 807"/>
                <a:gd name="T60" fmla="*/ 99 w 1684"/>
                <a:gd name="T61" fmla="*/ 185 h 807"/>
                <a:gd name="T62" fmla="*/ 85 w 1684"/>
                <a:gd name="T63" fmla="*/ 211 h 807"/>
                <a:gd name="T64" fmla="*/ 59 w 1684"/>
                <a:gd name="T65" fmla="*/ 221 h 807"/>
                <a:gd name="T66" fmla="*/ 21 w 1684"/>
                <a:gd name="T67" fmla="*/ 235 h 807"/>
                <a:gd name="T68" fmla="*/ 0 w 1684"/>
                <a:gd name="T69" fmla="*/ 268 h 807"/>
                <a:gd name="T70" fmla="*/ 14 w 1684"/>
                <a:gd name="T71" fmla="*/ 292 h 807"/>
                <a:gd name="T72" fmla="*/ 44 w 1684"/>
                <a:gd name="T73" fmla="*/ 315 h 807"/>
                <a:gd name="T74" fmla="*/ 85 w 1684"/>
                <a:gd name="T75" fmla="*/ 334 h 807"/>
                <a:gd name="T76" fmla="*/ 108 w 1684"/>
                <a:gd name="T77" fmla="*/ 351 h 807"/>
                <a:gd name="T78" fmla="*/ 137 w 1684"/>
                <a:gd name="T79" fmla="*/ 365 h 807"/>
                <a:gd name="T80" fmla="*/ 163 w 1684"/>
                <a:gd name="T81" fmla="*/ 415 h 807"/>
                <a:gd name="T82" fmla="*/ 175 w 1684"/>
                <a:gd name="T83" fmla="*/ 445 h 807"/>
                <a:gd name="T84" fmla="*/ 158 w 1684"/>
                <a:gd name="T85" fmla="*/ 533 h 807"/>
                <a:gd name="T86" fmla="*/ 191 w 1684"/>
                <a:gd name="T87" fmla="*/ 554 h 807"/>
                <a:gd name="T88" fmla="*/ 238 w 1684"/>
                <a:gd name="T89" fmla="*/ 561 h 807"/>
                <a:gd name="T90" fmla="*/ 288 w 1684"/>
                <a:gd name="T91" fmla="*/ 564 h 807"/>
                <a:gd name="T92" fmla="*/ 350 w 1684"/>
                <a:gd name="T93" fmla="*/ 599 h 807"/>
                <a:gd name="T94" fmla="*/ 402 w 1684"/>
                <a:gd name="T95" fmla="*/ 637 h 807"/>
                <a:gd name="T96" fmla="*/ 513 w 1684"/>
                <a:gd name="T97" fmla="*/ 725 h 807"/>
                <a:gd name="T98" fmla="*/ 804 w 1684"/>
                <a:gd name="T99" fmla="*/ 779 h 807"/>
                <a:gd name="T100" fmla="*/ 995 w 1684"/>
                <a:gd name="T101" fmla="*/ 758 h 807"/>
                <a:gd name="T102" fmla="*/ 1161 w 1684"/>
                <a:gd name="T103" fmla="*/ 734 h 807"/>
                <a:gd name="T104" fmla="*/ 1239 w 1684"/>
                <a:gd name="T105" fmla="*/ 673 h 807"/>
                <a:gd name="T106" fmla="*/ 1241 w 1684"/>
                <a:gd name="T107" fmla="*/ 616 h 807"/>
                <a:gd name="T108" fmla="*/ 1265 w 1684"/>
                <a:gd name="T109" fmla="*/ 559 h 807"/>
                <a:gd name="T110" fmla="*/ 1355 w 1684"/>
                <a:gd name="T111" fmla="*/ 583 h 807"/>
                <a:gd name="T112" fmla="*/ 1414 w 1684"/>
                <a:gd name="T113" fmla="*/ 531 h 807"/>
                <a:gd name="T114" fmla="*/ 1497 w 1684"/>
                <a:gd name="T115" fmla="*/ 481 h 807"/>
                <a:gd name="T116" fmla="*/ 1556 w 1684"/>
                <a:gd name="T117" fmla="*/ 445 h 807"/>
                <a:gd name="T118" fmla="*/ 1594 w 1684"/>
                <a:gd name="T119" fmla="*/ 436 h 807"/>
                <a:gd name="T120" fmla="*/ 1632 w 1684"/>
                <a:gd name="T121" fmla="*/ 434 h 807"/>
                <a:gd name="T122" fmla="*/ 1679 w 1684"/>
                <a:gd name="T123" fmla="*/ 44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84" h="807">
                  <a:moveTo>
                    <a:pt x="1684" y="434"/>
                  </a:moveTo>
                  <a:lnTo>
                    <a:pt x="1684" y="434"/>
                  </a:lnTo>
                  <a:lnTo>
                    <a:pt x="1684" y="431"/>
                  </a:lnTo>
                  <a:lnTo>
                    <a:pt x="1684" y="431"/>
                  </a:lnTo>
                  <a:lnTo>
                    <a:pt x="1684" y="429"/>
                  </a:lnTo>
                  <a:lnTo>
                    <a:pt x="1684" y="426"/>
                  </a:lnTo>
                  <a:lnTo>
                    <a:pt x="1684" y="426"/>
                  </a:lnTo>
                  <a:lnTo>
                    <a:pt x="1684" y="426"/>
                  </a:lnTo>
                  <a:lnTo>
                    <a:pt x="1684" y="424"/>
                  </a:lnTo>
                  <a:lnTo>
                    <a:pt x="1684" y="424"/>
                  </a:lnTo>
                  <a:lnTo>
                    <a:pt x="1684" y="424"/>
                  </a:lnTo>
                  <a:lnTo>
                    <a:pt x="1684" y="424"/>
                  </a:lnTo>
                  <a:lnTo>
                    <a:pt x="1684" y="424"/>
                  </a:lnTo>
                  <a:lnTo>
                    <a:pt x="1681" y="424"/>
                  </a:lnTo>
                  <a:lnTo>
                    <a:pt x="1681" y="422"/>
                  </a:lnTo>
                  <a:lnTo>
                    <a:pt x="1684" y="422"/>
                  </a:lnTo>
                  <a:lnTo>
                    <a:pt x="1684" y="422"/>
                  </a:lnTo>
                  <a:lnTo>
                    <a:pt x="1684" y="422"/>
                  </a:lnTo>
                  <a:lnTo>
                    <a:pt x="1684" y="419"/>
                  </a:lnTo>
                  <a:lnTo>
                    <a:pt x="1681" y="419"/>
                  </a:lnTo>
                  <a:lnTo>
                    <a:pt x="1681" y="419"/>
                  </a:lnTo>
                  <a:lnTo>
                    <a:pt x="1681" y="419"/>
                  </a:lnTo>
                  <a:lnTo>
                    <a:pt x="1681" y="419"/>
                  </a:lnTo>
                  <a:lnTo>
                    <a:pt x="1681" y="419"/>
                  </a:lnTo>
                  <a:lnTo>
                    <a:pt x="1679" y="417"/>
                  </a:lnTo>
                  <a:lnTo>
                    <a:pt x="1679" y="417"/>
                  </a:lnTo>
                  <a:lnTo>
                    <a:pt x="1679" y="417"/>
                  </a:lnTo>
                  <a:lnTo>
                    <a:pt x="1676" y="415"/>
                  </a:lnTo>
                  <a:lnTo>
                    <a:pt x="1676" y="415"/>
                  </a:lnTo>
                  <a:lnTo>
                    <a:pt x="1676" y="412"/>
                  </a:lnTo>
                  <a:lnTo>
                    <a:pt x="1676" y="412"/>
                  </a:lnTo>
                  <a:lnTo>
                    <a:pt x="1676" y="412"/>
                  </a:lnTo>
                  <a:lnTo>
                    <a:pt x="1676" y="408"/>
                  </a:lnTo>
                  <a:lnTo>
                    <a:pt x="1676" y="405"/>
                  </a:lnTo>
                  <a:lnTo>
                    <a:pt x="1674" y="403"/>
                  </a:lnTo>
                  <a:lnTo>
                    <a:pt x="1672" y="400"/>
                  </a:lnTo>
                  <a:lnTo>
                    <a:pt x="1669" y="396"/>
                  </a:lnTo>
                  <a:lnTo>
                    <a:pt x="1667" y="396"/>
                  </a:lnTo>
                  <a:lnTo>
                    <a:pt x="1665" y="393"/>
                  </a:lnTo>
                  <a:lnTo>
                    <a:pt x="1662" y="393"/>
                  </a:lnTo>
                  <a:lnTo>
                    <a:pt x="1662" y="391"/>
                  </a:lnTo>
                  <a:lnTo>
                    <a:pt x="1662" y="391"/>
                  </a:lnTo>
                  <a:lnTo>
                    <a:pt x="1660" y="389"/>
                  </a:lnTo>
                  <a:lnTo>
                    <a:pt x="1653" y="382"/>
                  </a:lnTo>
                  <a:lnTo>
                    <a:pt x="1650" y="382"/>
                  </a:lnTo>
                  <a:lnTo>
                    <a:pt x="1650" y="379"/>
                  </a:lnTo>
                  <a:lnTo>
                    <a:pt x="1653" y="379"/>
                  </a:lnTo>
                  <a:lnTo>
                    <a:pt x="1653" y="377"/>
                  </a:lnTo>
                  <a:lnTo>
                    <a:pt x="1653" y="377"/>
                  </a:lnTo>
                  <a:lnTo>
                    <a:pt x="1650" y="377"/>
                  </a:lnTo>
                  <a:lnTo>
                    <a:pt x="1650" y="374"/>
                  </a:lnTo>
                  <a:lnTo>
                    <a:pt x="1643" y="372"/>
                  </a:lnTo>
                  <a:lnTo>
                    <a:pt x="1643" y="372"/>
                  </a:lnTo>
                  <a:lnTo>
                    <a:pt x="1643" y="372"/>
                  </a:lnTo>
                  <a:lnTo>
                    <a:pt x="1643" y="370"/>
                  </a:lnTo>
                  <a:lnTo>
                    <a:pt x="1641" y="365"/>
                  </a:lnTo>
                  <a:lnTo>
                    <a:pt x="1641" y="363"/>
                  </a:lnTo>
                  <a:lnTo>
                    <a:pt x="1641" y="363"/>
                  </a:lnTo>
                  <a:lnTo>
                    <a:pt x="1639" y="360"/>
                  </a:lnTo>
                  <a:lnTo>
                    <a:pt x="1634" y="360"/>
                  </a:lnTo>
                  <a:lnTo>
                    <a:pt x="1624" y="355"/>
                  </a:lnTo>
                  <a:lnTo>
                    <a:pt x="1622" y="351"/>
                  </a:lnTo>
                  <a:lnTo>
                    <a:pt x="1615" y="341"/>
                  </a:lnTo>
                  <a:lnTo>
                    <a:pt x="1613" y="339"/>
                  </a:lnTo>
                  <a:lnTo>
                    <a:pt x="1608" y="337"/>
                  </a:lnTo>
                  <a:lnTo>
                    <a:pt x="1598" y="337"/>
                  </a:lnTo>
                  <a:lnTo>
                    <a:pt x="1596" y="337"/>
                  </a:lnTo>
                  <a:lnTo>
                    <a:pt x="1594" y="334"/>
                  </a:lnTo>
                  <a:lnTo>
                    <a:pt x="1594" y="334"/>
                  </a:lnTo>
                  <a:lnTo>
                    <a:pt x="1591" y="334"/>
                  </a:lnTo>
                  <a:lnTo>
                    <a:pt x="1587" y="334"/>
                  </a:lnTo>
                  <a:lnTo>
                    <a:pt x="1584" y="337"/>
                  </a:lnTo>
                  <a:lnTo>
                    <a:pt x="1582" y="337"/>
                  </a:lnTo>
                  <a:lnTo>
                    <a:pt x="1575" y="334"/>
                  </a:lnTo>
                  <a:lnTo>
                    <a:pt x="1572" y="337"/>
                  </a:lnTo>
                  <a:lnTo>
                    <a:pt x="1570" y="337"/>
                  </a:lnTo>
                  <a:lnTo>
                    <a:pt x="1558" y="353"/>
                  </a:lnTo>
                  <a:lnTo>
                    <a:pt x="1556" y="355"/>
                  </a:lnTo>
                  <a:lnTo>
                    <a:pt x="1553" y="358"/>
                  </a:lnTo>
                  <a:lnTo>
                    <a:pt x="1553" y="360"/>
                  </a:lnTo>
                  <a:lnTo>
                    <a:pt x="1551" y="363"/>
                  </a:lnTo>
                  <a:lnTo>
                    <a:pt x="1549" y="363"/>
                  </a:lnTo>
                  <a:lnTo>
                    <a:pt x="1535" y="351"/>
                  </a:lnTo>
                  <a:lnTo>
                    <a:pt x="1535" y="351"/>
                  </a:lnTo>
                  <a:lnTo>
                    <a:pt x="1530" y="348"/>
                  </a:lnTo>
                  <a:lnTo>
                    <a:pt x="1523" y="346"/>
                  </a:lnTo>
                  <a:lnTo>
                    <a:pt x="1523" y="346"/>
                  </a:lnTo>
                  <a:lnTo>
                    <a:pt x="1518" y="346"/>
                  </a:lnTo>
                  <a:lnTo>
                    <a:pt x="1506" y="348"/>
                  </a:lnTo>
                  <a:lnTo>
                    <a:pt x="1501" y="348"/>
                  </a:lnTo>
                  <a:lnTo>
                    <a:pt x="1492" y="346"/>
                  </a:lnTo>
                  <a:lnTo>
                    <a:pt x="1490" y="348"/>
                  </a:lnTo>
                  <a:lnTo>
                    <a:pt x="1483" y="351"/>
                  </a:lnTo>
                  <a:lnTo>
                    <a:pt x="1478" y="358"/>
                  </a:lnTo>
                  <a:lnTo>
                    <a:pt x="1475" y="360"/>
                  </a:lnTo>
                  <a:lnTo>
                    <a:pt x="1471" y="358"/>
                  </a:lnTo>
                  <a:lnTo>
                    <a:pt x="1459" y="344"/>
                  </a:lnTo>
                  <a:lnTo>
                    <a:pt x="1456" y="344"/>
                  </a:lnTo>
                  <a:lnTo>
                    <a:pt x="1456" y="341"/>
                  </a:lnTo>
                  <a:lnTo>
                    <a:pt x="1456" y="337"/>
                  </a:lnTo>
                  <a:lnTo>
                    <a:pt x="1454" y="327"/>
                  </a:lnTo>
                  <a:lnTo>
                    <a:pt x="1454" y="325"/>
                  </a:lnTo>
                  <a:lnTo>
                    <a:pt x="1454" y="325"/>
                  </a:lnTo>
                  <a:lnTo>
                    <a:pt x="1468" y="318"/>
                  </a:lnTo>
                  <a:lnTo>
                    <a:pt x="1468" y="318"/>
                  </a:lnTo>
                  <a:lnTo>
                    <a:pt x="1468" y="315"/>
                  </a:lnTo>
                  <a:lnTo>
                    <a:pt x="1468" y="299"/>
                  </a:lnTo>
                  <a:lnTo>
                    <a:pt x="1468" y="296"/>
                  </a:lnTo>
                  <a:lnTo>
                    <a:pt x="1468" y="296"/>
                  </a:lnTo>
                  <a:lnTo>
                    <a:pt x="1468" y="294"/>
                  </a:lnTo>
                  <a:lnTo>
                    <a:pt x="1480" y="275"/>
                  </a:lnTo>
                  <a:lnTo>
                    <a:pt x="1483" y="273"/>
                  </a:lnTo>
                  <a:lnTo>
                    <a:pt x="1483" y="270"/>
                  </a:lnTo>
                  <a:lnTo>
                    <a:pt x="1480" y="268"/>
                  </a:lnTo>
                  <a:lnTo>
                    <a:pt x="1480" y="268"/>
                  </a:lnTo>
                  <a:lnTo>
                    <a:pt x="1492" y="242"/>
                  </a:lnTo>
                  <a:lnTo>
                    <a:pt x="1504" y="218"/>
                  </a:lnTo>
                  <a:lnTo>
                    <a:pt x="1504" y="216"/>
                  </a:lnTo>
                  <a:lnTo>
                    <a:pt x="1516" y="190"/>
                  </a:lnTo>
                  <a:lnTo>
                    <a:pt x="1513" y="187"/>
                  </a:lnTo>
                  <a:lnTo>
                    <a:pt x="1511" y="185"/>
                  </a:lnTo>
                  <a:lnTo>
                    <a:pt x="1509" y="183"/>
                  </a:lnTo>
                  <a:lnTo>
                    <a:pt x="1494" y="178"/>
                  </a:lnTo>
                  <a:lnTo>
                    <a:pt x="1490" y="176"/>
                  </a:lnTo>
                  <a:lnTo>
                    <a:pt x="1487" y="176"/>
                  </a:lnTo>
                  <a:lnTo>
                    <a:pt x="1483" y="176"/>
                  </a:lnTo>
                  <a:lnTo>
                    <a:pt x="1466" y="185"/>
                  </a:lnTo>
                  <a:lnTo>
                    <a:pt x="1464" y="187"/>
                  </a:lnTo>
                  <a:lnTo>
                    <a:pt x="1464" y="187"/>
                  </a:lnTo>
                  <a:lnTo>
                    <a:pt x="1456" y="185"/>
                  </a:lnTo>
                  <a:lnTo>
                    <a:pt x="1454" y="185"/>
                  </a:lnTo>
                  <a:lnTo>
                    <a:pt x="1452" y="185"/>
                  </a:lnTo>
                  <a:lnTo>
                    <a:pt x="1449" y="185"/>
                  </a:lnTo>
                  <a:lnTo>
                    <a:pt x="1447" y="185"/>
                  </a:lnTo>
                  <a:lnTo>
                    <a:pt x="1447" y="185"/>
                  </a:lnTo>
                  <a:lnTo>
                    <a:pt x="1438" y="178"/>
                  </a:lnTo>
                  <a:lnTo>
                    <a:pt x="1430" y="171"/>
                  </a:lnTo>
                  <a:lnTo>
                    <a:pt x="1430" y="169"/>
                  </a:lnTo>
                  <a:lnTo>
                    <a:pt x="1428" y="166"/>
                  </a:lnTo>
                  <a:lnTo>
                    <a:pt x="1428" y="166"/>
                  </a:lnTo>
                  <a:lnTo>
                    <a:pt x="1426" y="164"/>
                  </a:lnTo>
                  <a:lnTo>
                    <a:pt x="1414" y="157"/>
                  </a:lnTo>
                  <a:lnTo>
                    <a:pt x="1409" y="157"/>
                  </a:lnTo>
                  <a:lnTo>
                    <a:pt x="1400" y="157"/>
                  </a:lnTo>
                  <a:lnTo>
                    <a:pt x="1397" y="157"/>
                  </a:lnTo>
                  <a:lnTo>
                    <a:pt x="1393" y="154"/>
                  </a:lnTo>
                  <a:lnTo>
                    <a:pt x="1390" y="154"/>
                  </a:lnTo>
                  <a:lnTo>
                    <a:pt x="1386" y="157"/>
                  </a:lnTo>
                  <a:lnTo>
                    <a:pt x="1381" y="159"/>
                  </a:lnTo>
                  <a:lnTo>
                    <a:pt x="1378" y="161"/>
                  </a:lnTo>
                  <a:lnTo>
                    <a:pt x="1376" y="161"/>
                  </a:lnTo>
                  <a:lnTo>
                    <a:pt x="1374" y="164"/>
                  </a:lnTo>
                  <a:lnTo>
                    <a:pt x="1374" y="164"/>
                  </a:lnTo>
                  <a:lnTo>
                    <a:pt x="1367" y="171"/>
                  </a:lnTo>
                  <a:lnTo>
                    <a:pt x="1367" y="171"/>
                  </a:lnTo>
                  <a:lnTo>
                    <a:pt x="1364" y="171"/>
                  </a:lnTo>
                  <a:lnTo>
                    <a:pt x="1362" y="171"/>
                  </a:lnTo>
                  <a:lnTo>
                    <a:pt x="1362" y="171"/>
                  </a:lnTo>
                  <a:lnTo>
                    <a:pt x="1352" y="176"/>
                  </a:lnTo>
                  <a:lnTo>
                    <a:pt x="1350" y="178"/>
                  </a:lnTo>
                  <a:lnTo>
                    <a:pt x="1350" y="178"/>
                  </a:lnTo>
                  <a:lnTo>
                    <a:pt x="1345" y="180"/>
                  </a:lnTo>
                  <a:lnTo>
                    <a:pt x="1345" y="180"/>
                  </a:lnTo>
                  <a:lnTo>
                    <a:pt x="1343" y="183"/>
                  </a:lnTo>
                  <a:lnTo>
                    <a:pt x="1333" y="190"/>
                  </a:lnTo>
                  <a:lnTo>
                    <a:pt x="1331" y="192"/>
                  </a:lnTo>
                  <a:lnTo>
                    <a:pt x="1331" y="195"/>
                  </a:lnTo>
                  <a:lnTo>
                    <a:pt x="1326" y="202"/>
                  </a:lnTo>
                  <a:lnTo>
                    <a:pt x="1326" y="204"/>
                  </a:lnTo>
                  <a:lnTo>
                    <a:pt x="1326" y="204"/>
                  </a:lnTo>
                  <a:lnTo>
                    <a:pt x="1326" y="206"/>
                  </a:lnTo>
                  <a:lnTo>
                    <a:pt x="1326" y="209"/>
                  </a:lnTo>
                  <a:lnTo>
                    <a:pt x="1324" y="209"/>
                  </a:lnTo>
                  <a:lnTo>
                    <a:pt x="1322" y="209"/>
                  </a:lnTo>
                  <a:lnTo>
                    <a:pt x="1322" y="211"/>
                  </a:lnTo>
                  <a:lnTo>
                    <a:pt x="1319" y="211"/>
                  </a:lnTo>
                  <a:lnTo>
                    <a:pt x="1319" y="211"/>
                  </a:lnTo>
                  <a:lnTo>
                    <a:pt x="1315" y="213"/>
                  </a:lnTo>
                  <a:lnTo>
                    <a:pt x="1310" y="216"/>
                  </a:lnTo>
                  <a:lnTo>
                    <a:pt x="1307" y="218"/>
                  </a:lnTo>
                  <a:lnTo>
                    <a:pt x="1307" y="218"/>
                  </a:lnTo>
                  <a:lnTo>
                    <a:pt x="1305" y="218"/>
                  </a:lnTo>
                  <a:lnTo>
                    <a:pt x="1300" y="216"/>
                  </a:lnTo>
                  <a:lnTo>
                    <a:pt x="1296" y="213"/>
                  </a:lnTo>
                  <a:lnTo>
                    <a:pt x="1293" y="213"/>
                  </a:lnTo>
                  <a:lnTo>
                    <a:pt x="1277" y="221"/>
                  </a:lnTo>
                  <a:lnTo>
                    <a:pt x="1272" y="223"/>
                  </a:lnTo>
                  <a:lnTo>
                    <a:pt x="1253" y="225"/>
                  </a:lnTo>
                  <a:lnTo>
                    <a:pt x="1251" y="225"/>
                  </a:lnTo>
                  <a:lnTo>
                    <a:pt x="1244" y="230"/>
                  </a:lnTo>
                  <a:lnTo>
                    <a:pt x="1244" y="230"/>
                  </a:lnTo>
                  <a:lnTo>
                    <a:pt x="1241" y="230"/>
                  </a:lnTo>
                  <a:lnTo>
                    <a:pt x="1239" y="230"/>
                  </a:lnTo>
                  <a:lnTo>
                    <a:pt x="1237" y="228"/>
                  </a:lnTo>
                  <a:lnTo>
                    <a:pt x="1237" y="228"/>
                  </a:lnTo>
                  <a:lnTo>
                    <a:pt x="1234" y="228"/>
                  </a:lnTo>
                  <a:lnTo>
                    <a:pt x="1234" y="228"/>
                  </a:lnTo>
                  <a:lnTo>
                    <a:pt x="1232" y="230"/>
                  </a:lnTo>
                  <a:lnTo>
                    <a:pt x="1232" y="230"/>
                  </a:lnTo>
                  <a:lnTo>
                    <a:pt x="1225" y="235"/>
                  </a:lnTo>
                  <a:lnTo>
                    <a:pt x="1215" y="240"/>
                  </a:lnTo>
                  <a:lnTo>
                    <a:pt x="1208" y="244"/>
                  </a:lnTo>
                  <a:lnTo>
                    <a:pt x="1203" y="247"/>
                  </a:lnTo>
                  <a:lnTo>
                    <a:pt x="1201" y="247"/>
                  </a:lnTo>
                  <a:lnTo>
                    <a:pt x="1199" y="247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89" y="242"/>
                  </a:lnTo>
                  <a:lnTo>
                    <a:pt x="1187" y="242"/>
                  </a:lnTo>
                  <a:lnTo>
                    <a:pt x="1184" y="237"/>
                  </a:lnTo>
                  <a:lnTo>
                    <a:pt x="1184" y="237"/>
                  </a:lnTo>
                  <a:lnTo>
                    <a:pt x="1184" y="237"/>
                  </a:lnTo>
                  <a:lnTo>
                    <a:pt x="1182" y="240"/>
                  </a:lnTo>
                  <a:lnTo>
                    <a:pt x="1182" y="242"/>
                  </a:lnTo>
                  <a:lnTo>
                    <a:pt x="1180" y="242"/>
                  </a:lnTo>
                  <a:lnTo>
                    <a:pt x="1177" y="244"/>
                  </a:lnTo>
                  <a:lnTo>
                    <a:pt x="1175" y="244"/>
                  </a:lnTo>
                  <a:lnTo>
                    <a:pt x="1161" y="240"/>
                  </a:lnTo>
                  <a:lnTo>
                    <a:pt x="1156" y="240"/>
                  </a:lnTo>
                  <a:lnTo>
                    <a:pt x="1156" y="240"/>
                  </a:lnTo>
                  <a:lnTo>
                    <a:pt x="1154" y="237"/>
                  </a:lnTo>
                  <a:lnTo>
                    <a:pt x="1151" y="235"/>
                  </a:lnTo>
                  <a:lnTo>
                    <a:pt x="1140" y="237"/>
                  </a:lnTo>
                  <a:lnTo>
                    <a:pt x="1140" y="235"/>
                  </a:lnTo>
                  <a:lnTo>
                    <a:pt x="1137" y="235"/>
                  </a:lnTo>
                  <a:lnTo>
                    <a:pt x="1137" y="235"/>
                  </a:lnTo>
                  <a:lnTo>
                    <a:pt x="1137" y="232"/>
                  </a:lnTo>
                  <a:lnTo>
                    <a:pt x="1137" y="232"/>
                  </a:lnTo>
                  <a:lnTo>
                    <a:pt x="1137" y="232"/>
                  </a:lnTo>
                  <a:lnTo>
                    <a:pt x="1135" y="232"/>
                  </a:lnTo>
                  <a:lnTo>
                    <a:pt x="1132" y="232"/>
                  </a:lnTo>
                  <a:lnTo>
                    <a:pt x="1130" y="230"/>
                  </a:lnTo>
                  <a:lnTo>
                    <a:pt x="1130" y="230"/>
                  </a:lnTo>
                  <a:lnTo>
                    <a:pt x="1128" y="230"/>
                  </a:lnTo>
                  <a:lnTo>
                    <a:pt x="1121" y="230"/>
                  </a:lnTo>
                  <a:lnTo>
                    <a:pt x="1116" y="230"/>
                  </a:lnTo>
                  <a:lnTo>
                    <a:pt x="1114" y="230"/>
                  </a:lnTo>
                  <a:lnTo>
                    <a:pt x="1109" y="230"/>
                  </a:lnTo>
                  <a:lnTo>
                    <a:pt x="1106" y="230"/>
                  </a:lnTo>
                  <a:lnTo>
                    <a:pt x="1099" y="230"/>
                  </a:lnTo>
                  <a:lnTo>
                    <a:pt x="1092" y="230"/>
                  </a:lnTo>
                  <a:lnTo>
                    <a:pt x="1090" y="230"/>
                  </a:lnTo>
                  <a:lnTo>
                    <a:pt x="1088" y="230"/>
                  </a:lnTo>
                  <a:lnTo>
                    <a:pt x="1085" y="228"/>
                  </a:lnTo>
                  <a:lnTo>
                    <a:pt x="1078" y="223"/>
                  </a:lnTo>
                  <a:lnTo>
                    <a:pt x="1076" y="218"/>
                  </a:lnTo>
                  <a:lnTo>
                    <a:pt x="1076" y="218"/>
                  </a:lnTo>
                  <a:lnTo>
                    <a:pt x="1073" y="216"/>
                  </a:lnTo>
                  <a:lnTo>
                    <a:pt x="1073" y="216"/>
                  </a:lnTo>
                  <a:lnTo>
                    <a:pt x="1073" y="213"/>
                  </a:lnTo>
                  <a:lnTo>
                    <a:pt x="1071" y="213"/>
                  </a:lnTo>
                  <a:lnTo>
                    <a:pt x="1066" y="213"/>
                  </a:lnTo>
                  <a:lnTo>
                    <a:pt x="1066" y="213"/>
                  </a:lnTo>
                  <a:lnTo>
                    <a:pt x="1062" y="209"/>
                  </a:lnTo>
                  <a:lnTo>
                    <a:pt x="1062" y="209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2" y="204"/>
                  </a:lnTo>
                  <a:lnTo>
                    <a:pt x="1062" y="204"/>
                  </a:lnTo>
                  <a:lnTo>
                    <a:pt x="1059" y="204"/>
                  </a:lnTo>
                  <a:lnTo>
                    <a:pt x="1057" y="204"/>
                  </a:lnTo>
                  <a:lnTo>
                    <a:pt x="1057" y="204"/>
                  </a:lnTo>
                  <a:lnTo>
                    <a:pt x="1057" y="202"/>
                  </a:lnTo>
                  <a:lnTo>
                    <a:pt x="1057" y="199"/>
                  </a:lnTo>
                  <a:lnTo>
                    <a:pt x="1059" y="199"/>
                  </a:lnTo>
                  <a:lnTo>
                    <a:pt x="1059" y="197"/>
                  </a:lnTo>
                  <a:lnTo>
                    <a:pt x="1057" y="195"/>
                  </a:lnTo>
                  <a:lnTo>
                    <a:pt x="1057" y="190"/>
                  </a:lnTo>
                  <a:lnTo>
                    <a:pt x="1057" y="187"/>
                  </a:lnTo>
                  <a:lnTo>
                    <a:pt x="1057" y="187"/>
                  </a:lnTo>
                  <a:lnTo>
                    <a:pt x="1057" y="185"/>
                  </a:lnTo>
                  <a:lnTo>
                    <a:pt x="1059" y="185"/>
                  </a:lnTo>
                  <a:lnTo>
                    <a:pt x="1059" y="183"/>
                  </a:lnTo>
                  <a:lnTo>
                    <a:pt x="1057" y="183"/>
                  </a:lnTo>
                  <a:lnTo>
                    <a:pt x="1054" y="183"/>
                  </a:lnTo>
                  <a:lnTo>
                    <a:pt x="1052" y="180"/>
                  </a:lnTo>
                  <a:lnTo>
                    <a:pt x="1052" y="180"/>
                  </a:lnTo>
                  <a:lnTo>
                    <a:pt x="1050" y="180"/>
                  </a:lnTo>
                  <a:lnTo>
                    <a:pt x="1050" y="180"/>
                  </a:lnTo>
                  <a:lnTo>
                    <a:pt x="1047" y="180"/>
                  </a:lnTo>
                  <a:lnTo>
                    <a:pt x="1047" y="178"/>
                  </a:lnTo>
                  <a:lnTo>
                    <a:pt x="1047" y="178"/>
                  </a:lnTo>
                  <a:lnTo>
                    <a:pt x="1028" y="178"/>
                  </a:lnTo>
                  <a:lnTo>
                    <a:pt x="1024" y="176"/>
                  </a:lnTo>
                  <a:lnTo>
                    <a:pt x="1024" y="176"/>
                  </a:lnTo>
                  <a:lnTo>
                    <a:pt x="1021" y="176"/>
                  </a:lnTo>
                  <a:lnTo>
                    <a:pt x="1019" y="176"/>
                  </a:lnTo>
                  <a:lnTo>
                    <a:pt x="1019" y="176"/>
                  </a:lnTo>
                  <a:lnTo>
                    <a:pt x="1017" y="176"/>
                  </a:lnTo>
                  <a:lnTo>
                    <a:pt x="1014" y="173"/>
                  </a:lnTo>
                  <a:lnTo>
                    <a:pt x="1014" y="171"/>
                  </a:lnTo>
                  <a:lnTo>
                    <a:pt x="1012" y="171"/>
                  </a:lnTo>
                  <a:lnTo>
                    <a:pt x="1012" y="171"/>
                  </a:lnTo>
                  <a:lnTo>
                    <a:pt x="1012" y="169"/>
                  </a:lnTo>
                  <a:lnTo>
                    <a:pt x="1009" y="169"/>
                  </a:lnTo>
                  <a:lnTo>
                    <a:pt x="1009" y="166"/>
                  </a:lnTo>
                  <a:lnTo>
                    <a:pt x="1009" y="166"/>
                  </a:lnTo>
                  <a:lnTo>
                    <a:pt x="1009" y="166"/>
                  </a:lnTo>
                  <a:lnTo>
                    <a:pt x="1007" y="164"/>
                  </a:lnTo>
                  <a:lnTo>
                    <a:pt x="1007" y="161"/>
                  </a:lnTo>
                  <a:lnTo>
                    <a:pt x="1007" y="161"/>
                  </a:lnTo>
                  <a:lnTo>
                    <a:pt x="1005" y="159"/>
                  </a:lnTo>
                  <a:lnTo>
                    <a:pt x="998" y="152"/>
                  </a:lnTo>
                  <a:lnTo>
                    <a:pt x="995" y="152"/>
                  </a:lnTo>
                  <a:lnTo>
                    <a:pt x="991" y="150"/>
                  </a:lnTo>
                  <a:lnTo>
                    <a:pt x="983" y="150"/>
                  </a:lnTo>
                  <a:lnTo>
                    <a:pt x="979" y="150"/>
                  </a:lnTo>
                  <a:lnTo>
                    <a:pt x="969" y="152"/>
                  </a:lnTo>
                  <a:lnTo>
                    <a:pt x="967" y="152"/>
                  </a:lnTo>
                  <a:lnTo>
                    <a:pt x="967" y="152"/>
                  </a:lnTo>
                  <a:lnTo>
                    <a:pt x="965" y="150"/>
                  </a:lnTo>
                  <a:lnTo>
                    <a:pt x="962" y="150"/>
                  </a:lnTo>
                  <a:lnTo>
                    <a:pt x="960" y="150"/>
                  </a:lnTo>
                  <a:lnTo>
                    <a:pt x="957" y="150"/>
                  </a:lnTo>
                  <a:lnTo>
                    <a:pt x="957" y="147"/>
                  </a:lnTo>
                  <a:lnTo>
                    <a:pt x="957" y="147"/>
                  </a:lnTo>
                  <a:lnTo>
                    <a:pt x="957" y="147"/>
                  </a:lnTo>
                  <a:lnTo>
                    <a:pt x="957" y="147"/>
                  </a:lnTo>
                  <a:lnTo>
                    <a:pt x="955" y="145"/>
                  </a:lnTo>
                  <a:lnTo>
                    <a:pt x="953" y="142"/>
                  </a:lnTo>
                  <a:lnTo>
                    <a:pt x="950" y="142"/>
                  </a:lnTo>
                  <a:lnTo>
                    <a:pt x="948" y="142"/>
                  </a:lnTo>
                  <a:lnTo>
                    <a:pt x="946" y="142"/>
                  </a:lnTo>
                  <a:lnTo>
                    <a:pt x="943" y="142"/>
                  </a:lnTo>
                  <a:lnTo>
                    <a:pt x="936" y="142"/>
                  </a:lnTo>
                  <a:lnTo>
                    <a:pt x="920" y="138"/>
                  </a:lnTo>
                  <a:lnTo>
                    <a:pt x="917" y="138"/>
                  </a:lnTo>
                  <a:lnTo>
                    <a:pt x="917" y="140"/>
                  </a:lnTo>
                  <a:lnTo>
                    <a:pt x="910" y="145"/>
                  </a:lnTo>
                  <a:lnTo>
                    <a:pt x="910" y="145"/>
                  </a:lnTo>
                  <a:lnTo>
                    <a:pt x="908" y="145"/>
                  </a:lnTo>
                  <a:lnTo>
                    <a:pt x="905" y="145"/>
                  </a:lnTo>
                  <a:lnTo>
                    <a:pt x="901" y="145"/>
                  </a:lnTo>
                  <a:lnTo>
                    <a:pt x="898" y="145"/>
                  </a:lnTo>
                  <a:lnTo>
                    <a:pt x="898" y="145"/>
                  </a:lnTo>
                  <a:lnTo>
                    <a:pt x="894" y="147"/>
                  </a:lnTo>
                  <a:lnTo>
                    <a:pt x="894" y="147"/>
                  </a:lnTo>
                  <a:lnTo>
                    <a:pt x="889" y="147"/>
                  </a:lnTo>
                  <a:lnTo>
                    <a:pt x="886" y="147"/>
                  </a:lnTo>
                  <a:lnTo>
                    <a:pt x="884" y="150"/>
                  </a:lnTo>
                  <a:lnTo>
                    <a:pt x="884" y="152"/>
                  </a:lnTo>
                  <a:lnTo>
                    <a:pt x="882" y="152"/>
                  </a:lnTo>
                  <a:lnTo>
                    <a:pt x="877" y="152"/>
                  </a:lnTo>
                  <a:lnTo>
                    <a:pt x="872" y="152"/>
                  </a:lnTo>
                  <a:lnTo>
                    <a:pt x="870" y="152"/>
                  </a:lnTo>
                  <a:lnTo>
                    <a:pt x="870" y="154"/>
                  </a:lnTo>
                  <a:lnTo>
                    <a:pt x="868" y="157"/>
                  </a:lnTo>
                  <a:lnTo>
                    <a:pt x="865" y="159"/>
                  </a:lnTo>
                  <a:lnTo>
                    <a:pt x="865" y="159"/>
                  </a:lnTo>
                  <a:lnTo>
                    <a:pt x="860" y="164"/>
                  </a:lnTo>
                  <a:lnTo>
                    <a:pt x="858" y="164"/>
                  </a:lnTo>
                  <a:lnTo>
                    <a:pt x="853" y="166"/>
                  </a:lnTo>
                  <a:lnTo>
                    <a:pt x="851" y="164"/>
                  </a:lnTo>
                  <a:lnTo>
                    <a:pt x="844" y="161"/>
                  </a:lnTo>
                  <a:lnTo>
                    <a:pt x="839" y="161"/>
                  </a:lnTo>
                  <a:lnTo>
                    <a:pt x="834" y="166"/>
                  </a:lnTo>
                  <a:lnTo>
                    <a:pt x="830" y="166"/>
                  </a:lnTo>
                  <a:lnTo>
                    <a:pt x="827" y="164"/>
                  </a:lnTo>
                  <a:lnTo>
                    <a:pt x="823" y="161"/>
                  </a:lnTo>
                  <a:lnTo>
                    <a:pt x="823" y="161"/>
                  </a:lnTo>
                  <a:lnTo>
                    <a:pt x="820" y="161"/>
                  </a:lnTo>
                  <a:lnTo>
                    <a:pt x="816" y="161"/>
                  </a:lnTo>
                  <a:lnTo>
                    <a:pt x="813" y="161"/>
                  </a:lnTo>
                  <a:lnTo>
                    <a:pt x="813" y="159"/>
                  </a:lnTo>
                  <a:lnTo>
                    <a:pt x="811" y="157"/>
                  </a:lnTo>
                  <a:lnTo>
                    <a:pt x="808" y="152"/>
                  </a:lnTo>
                  <a:lnTo>
                    <a:pt x="806" y="152"/>
                  </a:lnTo>
                  <a:lnTo>
                    <a:pt x="797" y="152"/>
                  </a:lnTo>
                  <a:lnTo>
                    <a:pt x="794" y="152"/>
                  </a:lnTo>
                  <a:lnTo>
                    <a:pt x="792" y="152"/>
                  </a:lnTo>
                  <a:lnTo>
                    <a:pt x="787" y="145"/>
                  </a:lnTo>
                  <a:lnTo>
                    <a:pt x="780" y="145"/>
                  </a:lnTo>
                  <a:lnTo>
                    <a:pt x="780" y="145"/>
                  </a:lnTo>
                  <a:lnTo>
                    <a:pt x="778" y="142"/>
                  </a:lnTo>
                  <a:lnTo>
                    <a:pt x="773" y="135"/>
                  </a:lnTo>
                  <a:lnTo>
                    <a:pt x="771" y="133"/>
                  </a:lnTo>
                  <a:lnTo>
                    <a:pt x="766" y="133"/>
                  </a:lnTo>
                  <a:lnTo>
                    <a:pt x="763" y="133"/>
                  </a:lnTo>
                  <a:lnTo>
                    <a:pt x="763" y="131"/>
                  </a:lnTo>
                  <a:lnTo>
                    <a:pt x="761" y="128"/>
                  </a:lnTo>
                  <a:lnTo>
                    <a:pt x="761" y="126"/>
                  </a:lnTo>
                  <a:lnTo>
                    <a:pt x="761" y="124"/>
                  </a:lnTo>
                  <a:lnTo>
                    <a:pt x="761" y="121"/>
                  </a:lnTo>
                  <a:lnTo>
                    <a:pt x="763" y="119"/>
                  </a:lnTo>
                  <a:lnTo>
                    <a:pt x="763" y="119"/>
                  </a:lnTo>
                  <a:lnTo>
                    <a:pt x="763" y="114"/>
                  </a:lnTo>
                  <a:lnTo>
                    <a:pt x="759" y="112"/>
                  </a:lnTo>
                  <a:lnTo>
                    <a:pt x="759" y="112"/>
                  </a:lnTo>
                  <a:lnTo>
                    <a:pt x="756" y="109"/>
                  </a:lnTo>
                  <a:lnTo>
                    <a:pt x="759" y="107"/>
                  </a:lnTo>
                  <a:lnTo>
                    <a:pt x="759" y="105"/>
                  </a:lnTo>
                  <a:lnTo>
                    <a:pt x="759" y="102"/>
                  </a:lnTo>
                  <a:lnTo>
                    <a:pt x="759" y="100"/>
                  </a:lnTo>
                  <a:lnTo>
                    <a:pt x="759" y="98"/>
                  </a:lnTo>
                  <a:lnTo>
                    <a:pt x="759" y="98"/>
                  </a:lnTo>
                  <a:lnTo>
                    <a:pt x="759" y="95"/>
                  </a:lnTo>
                  <a:lnTo>
                    <a:pt x="759" y="95"/>
                  </a:lnTo>
                  <a:lnTo>
                    <a:pt x="756" y="93"/>
                  </a:lnTo>
                  <a:lnTo>
                    <a:pt x="754" y="90"/>
                  </a:lnTo>
                  <a:lnTo>
                    <a:pt x="754" y="86"/>
                  </a:lnTo>
                  <a:lnTo>
                    <a:pt x="754" y="83"/>
                  </a:lnTo>
                  <a:lnTo>
                    <a:pt x="754" y="81"/>
                  </a:lnTo>
                  <a:lnTo>
                    <a:pt x="754" y="79"/>
                  </a:lnTo>
                  <a:lnTo>
                    <a:pt x="754" y="79"/>
                  </a:lnTo>
                  <a:lnTo>
                    <a:pt x="754" y="76"/>
                  </a:lnTo>
                  <a:lnTo>
                    <a:pt x="754" y="76"/>
                  </a:lnTo>
                  <a:lnTo>
                    <a:pt x="754" y="74"/>
                  </a:lnTo>
                  <a:lnTo>
                    <a:pt x="756" y="71"/>
                  </a:lnTo>
                  <a:lnTo>
                    <a:pt x="756" y="69"/>
                  </a:lnTo>
                  <a:lnTo>
                    <a:pt x="756" y="67"/>
                  </a:lnTo>
                  <a:lnTo>
                    <a:pt x="752" y="64"/>
                  </a:lnTo>
                  <a:lnTo>
                    <a:pt x="749" y="62"/>
                  </a:lnTo>
                  <a:lnTo>
                    <a:pt x="749" y="62"/>
                  </a:lnTo>
                  <a:lnTo>
                    <a:pt x="745" y="62"/>
                  </a:lnTo>
                  <a:lnTo>
                    <a:pt x="745" y="62"/>
                  </a:lnTo>
                  <a:lnTo>
                    <a:pt x="742" y="60"/>
                  </a:lnTo>
                  <a:lnTo>
                    <a:pt x="742" y="60"/>
                  </a:lnTo>
                  <a:lnTo>
                    <a:pt x="737" y="60"/>
                  </a:lnTo>
                  <a:lnTo>
                    <a:pt x="735" y="60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0" y="57"/>
                  </a:lnTo>
                  <a:lnTo>
                    <a:pt x="728" y="57"/>
                  </a:lnTo>
                  <a:lnTo>
                    <a:pt x="723" y="55"/>
                  </a:lnTo>
                  <a:lnTo>
                    <a:pt x="721" y="55"/>
                  </a:lnTo>
                  <a:lnTo>
                    <a:pt x="719" y="55"/>
                  </a:lnTo>
                  <a:lnTo>
                    <a:pt x="714" y="57"/>
                  </a:lnTo>
                  <a:lnTo>
                    <a:pt x="711" y="57"/>
                  </a:lnTo>
                  <a:lnTo>
                    <a:pt x="711" y="55"/>
                  </a:lnTo>
                  <a:lnTo>
                    <a:pt x="709" y="53"/>
                  </a:lnTo>
                  <a:lnTo>
                    <a:pt x="707" y="53"/>
                  </a:lnTo>
                  <a:lnTo>
                    <a:pt x="704" y="50"/>
                  </a:lnTo>
                  <a:lnTo>
                    <a:pt x="702" y="50"/>
                  </a:lnTo>
                  <a:lnTo>
                    <a:pt x="700" y="50"/>
                  </a:lnTo>
                  <a:lnTo>
                    <a:pt x="697" y="48"/>
                  </a:lnTo>
                  <a:lnTo>
                    <a:pt x="676" y="36"/>
                  </a:lnTo>
                  <a:lnTo>
                    <a:pt x="671" y="36"/>
                  </a:lnTo>
                  <a:lnTo>
                    <a:pt x="669" y="34"/>
                  </a:lnTo>
                  <a:lnTo>
                    <a:pt x="652" y="34"/>
                  </a:lnTo>
                  <a:lnTo>
                    <a:pt x="648" y="34"/>
                  </a:lnTo>
                  <a:lnTo>
                    <a:pt x="643" y="34"/>
                  </a:lnTo>
                  <a:lnTo>
                    <a:pt x="638" y="31"/>
                  </a:lnTo>
                  <a:lnTo>
                    <a:pt x="633" y="29"/>
                  </a:lnTo>
                  <a:lnTo>
                    <a:pt x="631" y="24"/>
                  </a:lnTo>
                  <a:lnTo>
                    <a:pt x="626" y="22"/>
                  </a:lnTo>
                  <a:lnTo>
                    <a:pt x="624" y="19"/>
                  </a:lnTo>
                  <a:lnTo>
                    <a:pt x="619" y="19"/>
                  </a:lnTo>
                  <a:lnTo>
                    <a:pt x="607" y="17"/>
                  </a:lnTo>
                  <a:lnTo>
                    <a:pt x="605" y="15"/>
                  </a:lnTo>
                  <a:lnTo>
                    <a:pt x="605" y="15"/>
                  </a:lnTo>
                  <a:lnTo>
                    <a:pt x="603" y="12"/>
                  </a:lnTo>
                  <a:lnTo>
                    <a:pt x="603" y="10"/>
                  </a:lnTo>
                  <a:lnTo>
                    <a:pt x="600" y="10"/>
                  </a:lnTo>
                  <a:lnTo>
                    <a:pt x="591" y="8"/>
                  </a:lnTo>
                  <a:lnTo>
                    <a:pt x="588" y="5"/>
                  </a:lnTo>
                  <a:lnTo>
                    <a:pt x="588" y="3"/>
                  </a:lnTo>
                  <a:lnTo>
                    <a:pt x="588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4" y="0"/>
                  </a:lnTo>
                  <a:lnTo>
                    <a:pt x="581" y="0"/>
                  </a:lnTo>
                  <a:lnTo>
                    <a:pt x="581" y="3"/>
                  </a:lnTo>
                  <a:lnTo>
                    <a:pt x="581" y="5"/>
                  </a:lnTo>
                  <a:lnTo>
                    <a:pt x="581" y="8"/>
                  </a:lnTo>
                  <a:lnTo>
                    <a:pt x="581" y="8"/>
                  </a:lnTo>
                  <a:lnTo>
                    <a:pt x="579" y="10"/>
                  </a:lnTo>
                  <a:lnTo>
                    <a:pt x="579" y="12"/>
                  </a:lnTo>
                  <a:lnTo>
                    <a:pt x="579" y="17"/>
                  </a:lnTo>
                  <a:lnTo>
                    <a:pt x="574" y="24"/>
                  </a:lnTo>
                  <a:lnTo>
                    <a:pt x="572" y="27"/>
                  </a:lnTo>
                  <a:lnTo>
                    <a:pt x="572" y="27"/>
                  </a:lnTo>
                  <a:lnTo>
                    <a:pt x="570" y="29"/>
                  </a:lnTo>
                  <a:lnTo>
                    <a:pt x="560" y="31"/>
                  </a:lnTo>
                  <a:lnTo>
                    <a:pt x="555" y="34"/>
                  </a:lnTo>
                  <a:lnTo>
                    <a:pt x="551" y="41"/>
                  </a:lnTo>
                  <a:lnTo>
                    <a:pt x="551" y="41"/>
                  </a:lnTo>
                  <a:lnTo>
                    <a:pt x="551" y="43"/>
                  </a:lnTo>
                  <a:lnTo>
                    <a:pt x="548" y="45"/>
                  </a:lnTo>
                  <a:lnTo>
                    <a:pt x="548" y="48"/>
                  </a:lnTo>
                  <a:lnTo>
                    <a:pt x="551" y="50"/>
                  </a:lnTo>
                  <a:lnTo>
                    <a:pt x="548" y="53"/>
                  </a:lnTo>
                  <a:lnTo>
                    <a:pt x="548" y="55"/>
                  </a:lnTo>
                  <a:lnTo>
                    <a:pt x="544" y="55"/>
                  </a:lnTo>
                  <a:lnTo>
                    <a:pt x="544" y="55"/>
                  </a:lnTo>
                  <a:lnTo>
                    <a:pt x="541" y="55"/>
                  </a:lnTo>
                  <a:lnTo>
                    <a:pt x="539" y="55"/>
                  </a:lnTo>
                  <a:lnTo>
                    <a:pt x="539" y="57"/>
                  </a:lnTo>
                  <a:lnTo>
                    <a:pt x="539" y="57"/>
                  </a:lnTo>
                  <a:lnTo>
                    <a:pt x="536" y="64"/>
                  </a:lnTo>
                  <a:lnTo>
                    <a:pt x="536" y="64"/>
                  </a:lnTo>
                  <a:lnTo>
                    <a:pt x="534" y="67"/>
                  </a:lnTo>
                  <a:lnTo>
                    <a:pt x="534" y="67"/>
                  </a:lnTo>
                  <a:lnTo>
                    <a:pt x="532" y="69"/>
                  </a:lnTo>
                  <a:lnTo>
                    <a:pt x="532" y="71"/>
                  </a:lnTo>
                  <a:lnTo>
                    <a:pt x="534" y="74"/>
                  </a:lnTo>
                  <a:lnTo>
                    <a:pt x="534" y="76"/>
                  </a:lnTo>
                  <a:lnTo>
                    <a:pt x="534" y="76"/>
                  </a:lnTo>
                  <a:lnTo>
                    <a:pt x="532" y="81"/>
                  </a:lnTo>
                  <a:lnTo>
                    <a:pt x="532" y="81"/>
                  </a:lnTo>
                  <a:lnTo>
                    <a:pt x="532" y="83"/>
                  </a:lnTo>
                  <a:lnTo>
                    <a:pt x="529" y="88"/>
                  </a:lnTo>
                  <a:lnTo>
                    <a:pt x="527" y="95"/>
                  </a:lnTo>
                  <a:lnTo>
                    <a:pt x="527" y="98"/>
                  </a:lnTo>
                  <a:lnTo>
                    <a:pt x="529" y="100"/>
                  </a:lnTo>
                  <a:lnTo>
                    <a:pt x="532" y="102"/>
                  </a:lnTo>
                  <a:lnTo>
                    <a:pt x="534" y="102"/>
                  </a:lnTo>
                  <a:lnTo>
                    <a:pt x="534" y="105"/>
                  </a:lnTo>
                  <a:lnTo>
                    <a:pt x="534" y="105"/>
                  </a:lnTo>
                  <a:lnTo>
                    <a:pt x="534" y="105"/>
                  </a:lnTo>
                  <a:lnTo>
                    <a:pt x="536" y="107"/>
                  </a:lnTo>
                  <a:lnTo>
                    <a:pt x="536" y="107"/>
                  </a:lnTo>
                  <a:lnTo>
                    <a:pt x="534" y="112"/>
                  </a:lnTo>
                  <a:lnTo>
                    <a:pt x="534" y="114"/>
                  </a:lnTo>
                  <a:lnTo>
                    <a:pt x="536" y="116"/>
                  </a:lnTo>
                  <a:lnTo>
                    <a:pt x="539" y="124"/>
                  </a:lnTo>
                  <a:lnTo>
                    <a:pt x="539" y="126"/>
                  </a:lnTo>
                  <a:lnTo>
                    <a:pt x="541" y="126"/>
                  </a:lnTo>
                  <a:lnTo>
                    <a:pt x="544" y="131"/>
                  </a:lnTo>
                  <a:lnTo>
                    <a:pt x="546" y="131"/>
                  </a:lnTo>
                  <a:lnTo>
                    <a:pt x="548" y="131"/>
                  </a:lnTo>
                  <a:lnTo>
                    <a:pt x="551" y="131"/>
                  </a:lnTo>
                  <a:lnTo>
                    <a:pt x="551" y="133"/>
                  </a:lnTo>
                  <a:lnTo>
                    <a:pt x="553" y="133"/>
                  </a:lnTo>
                  <a:lnTo>
                    <a:pt x="553" y="135"/>
                  </a:lnTo>
                  <a:lnTo>
                    <a:pt x="553" y="135"/>
                  </a:lnTo>
                  <a:lnTo>
                    <a:pt x="553" y="135"/>
                  </a:lnTo>
                  <a:lnTo>
                    <a:pt x="553" y="140"/>
                  </a:lnTo>
                  <a:lnTo>
                    <a:pt x="551" y="145"/>
                  </a:lnTo>
                  <a:lnTo>
                    <a:pt x="551" y="147"/>
                  </a:lnTo>
                  <a:lnTo>
                    <a:pt x="551" y="150"/>
                  </a:lnTo>
                  <a:lnTo>
                    <a:pt x="551" y="150"/>
                  </a:lnTo>
                  <a:lnTo>
                    <a:pt x="551" y="152"/>
                  </a:lnTo>
                  <a:lnTo>
                    <a:pt x="551" y="154"/>
                  </a:lnTo>
                  <a:lnTo>
                    <a:pt x="544" y="171"/>
                  </a:lnTo>
                  <a:lnTo>
                    <a:pt x="539" y="176"/>
                  </a:lnTo>
                  <a:lnTo>
                    <a:pt x="532" y="178"/>
                  </a:lnTo>
                  <a:lnTo>
                    <a:pt x="532" y="180"/>
                  </a:lnTo>
                  <a:lnTo>
                    <a:pt x="529" y="183"/>
                  </a:lnTo>
                  <a:lnTo>
                    <a:pt x="529" y="183"/>
                  </a:lnTo>
                  <a:lnTo>
                    <a:pt x="527" y="183"/>
                  </a:lnTo>
                  <a:lnTo>
                    <a:pt x="525" y="180"/>
                  </a:lnTo>
                  <a:lnTo>
                    <a:pt x="525" y="180"/>
                  </a:lnTo>
                  <a:lnTo>
                    <a:pt x="522" y="180"/>
                  </a:lnTo>
                  <a:lnTo>
                    <a:pt x="518" y="183"/>
                  </a:lnTo>
                  <a:lnTo>
                    <a:pt x="515" y="183"/>
                  </a:lnTo>
                  <a:lnTo>
                    <a:pt x="515" y="183"/>
                  </a:lnTo>
                  <a:lnTo>
                    <a:pt x="515" y="185"/>
                  </a:lnTo>
                  <a:lnTo>
                    <a:pt x="515" y="187"/>
                  </a:lnTo>
                  <a:lnTo>
                    <a:pt x="515" y="190"/>
                  </a:lnTo>
                  <a:lnTo>
                    <a:pt x="513" y="190"/>
                  </a:lnTo>
                  <a:lnTo>
                    <a:pt x="510" y="195"/>
                  </a:lnTo>
                  <a:lnTo>
                    <a:pt x="506" y="197"/>
                  </a:lnTo>
                  <a:lnTo>
                    <a:pt x="503" y="197"/>
                  </a:lnTo>
                  <a:lnTo>
                    <a:pt x="501" y="199"/>
                  </a:lnTo>
                  <a:lnTo>
                    <a:pt x="499" y="199"/>
                  </a:lnTo>
                  <a:lnTo>
                    <a:pt x="496" y="197"/>
                  </a:lnTo>
                  <a:lnTo>
                    <a:pt x="494" y="197"/>
                  </a:lnTo>
                  <a:lnTo>
                    <a:pt x="491" y="195"/>
                  </a:lnTo>
                  <a:lnTo>
                    <a:pt x="491" y="192"/>
                  </a:lnTo>
                  <a:lnTo>
                    <a:pt x="489" y="192"/>
                  </a:lnTo>
                  <a:lnTo>
                    <a:pt x="489" y="192"/>
                  </a:lnTo>
                  <a:lnTo>
                    <a:pt x="487" y="192"/>
                  </a:lnTo>
                  <a:lnTo>
                    <a:pt x="487" y="190"/>
                  </a:lnTo>
                  <a:lnTo>
                    <a:pt x="484" y="187"/>
                  </a:lnTo>
                  <a:lnTo>
                    <a:pt x="484" y="185"/>
                  </a:lnTo>
                  <a:lnTo>
                    <a:pt x="470" y="183"/>
                  </a:lnTo>
                  <a:lnTo>
                    <a:pt x="468" y="183"/>
                  </a:lnTo>
                  <a:lnTo>
                    <a:pt x="465" y="187"/>
                  </a:lnTo>
                  <a:lnTo>
                    <a:pt x="463" y="187"/>
                  </a:lnTo>
                  <a:lnTo>
                    <a:pt x="463" y="187"/>
                  </a:lnTo>
                  <a:lnTo>
                    <a:pt x="463" y="187"/>
                  </a:lnTo>
                  <a:lnTo>
                    <a:pt x="461" y="185"/>
                  </a:lnTo>
                  <a:lnTo>
                    <a:pt x="461" y="185"/>
                  </a:lnTo>
                  <a:lnTo>
                    <a:pt x="461" y="183"/>
                  </a:lnTo>
                  <a:lnTo>
                    <a:pt x="458" y="183"/>
                  </a:lnTo>
                  <a:lnTo>
                    <a:pt x="458" y="183"/>
                  </a:lnTo>
                  <a:lnTo>
                    <a:pt x="456" y="183"/>
                  </a:lnTo>
                  <a:lnTo>
                    <a:pt x="454" y="185"/>
                  </a:lnTo>
                  <a:lnTo>
                    <a:pt x="451" y="185"/>
                  </a:lnTo>
                  <a:lnTo>
                    <a:pt x="451" y="185"/>
                  </a:lnTo>
                  <a:lnTo>
                    <a:pt x="449" y="185"/>
                  </a:lnTo>
                  <a:lnTo>
                    <a:pt x="447" y="183"/>
                  </a:lnTo>
                  <a:lnTo>
                    <a:pt x="444" y="180"/>
                  </a:lnTo>
                  <a:lnTo>
                    <a:pt x="437" y="178"/>
                  </a:lnTo>
                  <a:lnTo>
                    <a:pt x="437" y="178"/>
                  </a:lnTo>
                  <a:lnTo>
                    <a:pt x="437" y="178"/>
                  </a:lnTo>
                  <a:lnTo>
                    <a:pt x="437" y="178"/>
                  </a:lnTo>
                  <a:lnTo>
                    <a:pt x="437" y="176"/>
                  </a:lnTo>
                  <a:lnTo>
                    <a:pt x="435" y="176"/>
                  </a:lnTo>
                  <a:lnTo>
                    <a:pt x="435" y="176"/>
                  </a:lnTo>
                  <a:lnTo>
                    <a:pt x="435" y="178"/>
                  </a:lnTo>
                  <a:lnTo>
                    <a:pt x="432" y="178"/>
                  </a:lnTo>
                  <a:lnTo>
                    <a:pt x="432" y="178"/>
                  </a:lnTo>
                  <a:lnTo>
                    <a:pt x="432" y="180"/>
                  </a:lnTo>
                  <a:lnTo>
                    <a:pt x="432" y="180"/>
                  </a:lnTo>
                  <a:lnTo>
                    <a:pt x="430" y="180"/>
                  </a:lnTo>
                  <a:lnTo>
                    <a:pt x="428" y="180"/>
                  </a:lnTo>
                  <a:lnTo>
                    <a:pt x="428" y="180"/>
                  </a:lnTo>
                  <a:lnTo>
                    <a:pt x="428" y="178"/>
                  </a:lnTo>
                  <a:lnTo>
                    <a:pt x="428" y="178"/>
                  </a:lnTo>
                  <a:lnTo>
                    <a:pt x="425" y="176"/>
                  </a:lnTo>
                  <a:lnTo>
                    <a:pt x="423" y="176"/>
                  </a:lnTo>
                  <a:lnTo>
                    <a:pt x="421" y="176"/>
                  </a:lnTo>
                  <a:lnTo>
                    <a:pt x="421" y="178"/>
                  </a:lnTo>
                  <a:lnTo>
                    <a:pt x="418" y="180"/>
                  </a:lnTo>
                  <a:lnTo>
                    <a:pt x="416" y="180"/>
                  </a:lnTo>
                  <a:lnTo>
                    <a:pt x="411" y="183"/>
                  </a:lnTo>
                  <a:lnTo>
                    <a:pt x="409" y="183"/>
                  </a:lnTo>
                  <a:lnTo>
                    <a:pt x="409" y="185"/>
                  </a:lnTo>
                  <a:lnTo>
                    <a:pt x="406" y="185"/>
                  </a:lnTo>
                  <a:lnTo>
                    <a:pt x="406" y="185"/>
                  </a:lnTo>
                  <a:lnTo>
                    <a:pt x="406" y="185"/>
                  </a:lnTo>
                  <a:lnTo>
                    <a:pt x="406" y="185"/>
                  </a:lnTo>
                  <a:lnTo>
                    <a:pt x="404" y="185"/>
                  </a:lnTo>
                  <a:lnTo>
                    <a:pt x="404" y="183"/>
                  </a:lnTo>
                  <a:lnTo>
                    <a:pt x="402" y="180"/>
                  </a:lnTo>
                  <a:lnTo>
                    <a:pt x="399" y="180"/>
                  </a:lnTo>
                  <a:lnTo>
                    <a:pt x="385" y="180"/>
                  </a:lnTo>
                  <a:lnTo>
                    <a:pt x="383" y="180"/>
                  </a:lnTo>
                  <a:lnTo>
                    <a:pt x="380" y="178"/>
                  </a:lnTo>
                  <a:lnTo>
                    <a:pt x="380" y="178"/>
                  </a:lnTo>
                  <a:lnTo>
                    <a:pt x="380" y="176"/>
                  </a:lnTo>
                  <a:lnTo>
                    <a:pt x="378" y="173"/>
                  </a:lnTo>
                  <a:lnTo>
                    <a:pt x="376" y="173"/>
                  </a:lnTo>
                  <a:lnTo>
                    <a:pt x="366" y="173"/>
                  </a:lnTo>
                  <a:lnTo>
                    <a:pt x="361" y="176"/>
                  </a:lnTo>
                  <a:lnTo>
                    <a:pt x="361" y="176"/>
                  </a:lnTo>
                  <a:lnTo>
                    <a:pt x="359" y="176"/>
                  </a:lnTo>
                  <a:lnTo>
                    <a:pt x="359" y="173"/>
                  </a:lnTo>
                  <a:lnTo>
                    <a:pt x="359" y="171"/>
                  </a:lnTo>
                  <a:lnTo>
                    <a:pt x="357" y="171"/>
                  </a:lnTo>
                  <a:lnTo>
                    <a:pt x="354" y="169"/>
                  </a:lnTo>
                  <a:lnTo>
                    <a:pt x="354" y="169"/>
                  </a:lnTo>
                  <a:lnTo>
                    <a:pt x="354" y="166"/>
                  </a:lnTo>
                  <a:lnTo>
                    <a:pt x="354" y="166"/>
                  </a:lnTo>
                  <a:lnTo>
                    <a:pt x="354" y="164"/>
                  </a:lnTo>
                  <a:lnTo>
                    <a:pt x="352" y="164"/>
                  </a:lnTo>
                  <a:lnTo>
                    <a:pt x="350" y="161"/>
                  </a:lnTo>
                  <a:lnTo>
                    <a:pt x="347" y="159"/>
                  </a:lnTo>
                  <a:lnTo>
                    <a:pt x="347" y="159"/>
                  </a:lnTo>
                  <a:lnTo>
                    <a:pt x="345" y="157"/>
                  </a:lnTo>
                  <a:lnTo>
                    <a:pt x="345" y="152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2" y="135"/>
                  </a:lnTo>
                  <a:lnTo>
                    <a:pt x="342" y="133"/>
                  </a:lnTo>
                  <a:lnTo>
                    <a:pt x="342" y="133"/>
                  </a:lnTo>
                  <a:lnTo>
                    <a:pt x="342" y="131"/>
                  </a:lnTo>
                  <a:lnTo>
                    <a:pt x="340" y="131"/>
                  </a:lnTo>
                  <a:lnTo>
                    <a:pt x="321" y="131"/>
                  </a:lnTo>
                  <a:lnTo>
                    <a:pt x="305" y="128"/>
                  </a:lnTo>
                  <a:lnTo>
                    <a:pt x="298" y="126"/>
                  </a:lnTo>
                  <a:lnTo>
                    <a:pt x="286" y="128"/>
                  </a:lnTo>
                  <a:lnTo>
                    <a:pt x="283" y="128"/>
                  </a:lnTo>
                  <a:lnTo>
                    <a:pt x="281" y="128"/>
                  </a:lnTo>
                  <a:lnTo>
                    <a:pt x="279" y="126"/>
                  </a:lnTo>
                  <a:lnTo>
                    <a:pt x="276" y="126"/>
                  </a:lnTo>
                  <a:lnTo>
                    <a:pt x="276" y="126"/>
                  </a:lnTo>
                  <a:lnTo>
                    <a:pt x="276" y="124"/>
                  </a:lnTo>
                  <a:lnTo>
                    <a:pt x="276" y="124"/>
                  </a:lnTo>
                  <a:lnTo>
                    <a:pt x="274" y="119"/>
                  </a:lnTo>
                  <a:lnTo>
                    <a:pt x="274" y="116"/>
                  </a:lnTo>
                  <a:lnTo>
                    <a:pt x="274" y="112"/>
                  </a:lnTo>
                  <a:lnTo>
                    <a:pt x="272" y="112"/>
                  </a:lnTo>
                  <a:lnTo>
                    <a:pt x="269" y="112"/>
                  </a:lnTo>
                  <a:lnTo>
                    <a:pt x="264" y="112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2" y="116"/>
                  </a:lnTo>
                  <a:lnTo>
                    <a:pt x="262" y="119"/>
                  </a:lnTo>
                  <a:lnTo>
                    <a:pt x="260" y="119"/>
                  </a:lnTo>
                  <a:lnTo>
                    <a:pt x="260" y="121"/>
                  </a:lnTo>
                  <a:lnTo>
                    <a:pt x="257" y="121"/>
                  </a:lnTo>
                  <a:lnTo>
                    <a:pt x="257" y="121"/>
                  </a:lnTo>
                  <a:lnTo>
                    <a:pt x="255" y="121"/>
                  </a:lnTo>
                  <a:lnTo>
                    <a:pt x="253" y="116"/>
                  </a:lnTo>
                  <a:lnTo>
                    <a:pt x="250" y="114"/>
                  </a:lnTo>
                  <a:lnTo>
                    <a:pt x="248" y="114"/>
                  </a:lnTo>
                  <a:lnTo>
                    <a:pt x="246" y="112"/>
                  </a:lnTo>
                  <a:lnTo>
                    <a:pt x="246" y="109"/>
                  </a:lnTo>
                  <a:lnTo>
                    <a:pt x="243" y="107"/>
                  </a:lnTo>
                  <a:lnTo>
                    <a:pt x="243" y="105"/>
                  </a:lnTo>
                  <a:lnTo>
                    <a:pt x="243" y="105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8" y="107"/>
                  </a:lnTo>
                  <a:lnTo>
                    <a:pt x="238" y="109"/>
                  </a:lnTo>
                  <a:lnTo>
                    <a:pt x="238" y="109"/>
                  </a:lnTo>
                  <a:lnTo>
                    <a:pt x="238" y="112"/>
                  </a:lnTo>
                  <a:lnTo>
                    <a:pt x="236" y="116"/>
                  </a:lnTo>
                  <a:lnTo>
                    <a:pt x="231" y="121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15" y="119"/>
                  </a:lnTo>
                  <a:lnTo>
                    <a:pt x="210" y="121"/>
                  </a:lnTo>
                  <a:lnTo>
                    <a:pt x="205" y="124"/>
                  </a:lnTo>
                  <a:lnTo>
                    <a:pt x="205" y="124"/>
                  </a:lnTo>
                  <a:lnTo>
                    <a:pt x="203" y="128"/>
                  </a:lnTo>
                  <a:lnTo>
                    <a:pt x="201" y="131"/>
                  </a:lnTo>
                  <a:lnTo>
                    <a:pt x="196" y="133"/>
                  </a:lnTo>
                  <a:lnTo>
                    <a:pt x="193" y="133"/>
                  </a:lnTo>
                  <a:lnTo>
                    <a:pt x="193" y="135"/>
                  </a:lnTo>
                  <a:lnTo>
                    <a:pt x="193" y="138"/>
                  </a:lnTo>
                  <a:lnTo>
                    <a:pt x="193" y="138"/>
                  </a:lnTo>
                  <a:lnTo>
                    <a:pt x="191" y="140"/>
                  </a:lnTo>
                  <a:lnTo>
                    <a:pt x="186" y="138"/>
                  </a:lnTo>
                  <a:lnTo>
                    <a:pt x="184" y="138"/>
                  </a:lnTo>
                  <a:lnTo>
                    <a:pt x="179" y="140"/>
                  </a:lnTo>
                  <a:lnTo>
                    <a:pt x="177" y="142"/>
                  </a:lnTo>
                  <a:lnTo>
                    <a:pt x="172" y="142"/>
                  </a:lnTo>
                  <a:lnTo>
                    <a:pt x="170" y="142"/>
                  </a:lnTo>
                  <a:lnTo>
                    <a:pt x="167" y="145"/>
                  </a:lnTo>
                  <a:lnTo>
                    <a:pt x="165" y="150"/>
                  </a:lnTo>
                  <a:lnTo>
                    <a:pt x="163" y="150"/>
                  </a:lnTo>
                  <a:lnTo>
                    <a:pt x="158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6" y="157"/>
                  </a:lnTo>
                  <a:lnTo>
                    <a:pt x="156" y="157"/>
                  </a:lnTo>
                  <a:lnTo>
                    <a:pt x="156" y="159"/>
                  </a:lnTo>
                  <a:lnTo>
                    <a:pt x="153" y="159"/>
                  </a:lnTo>
                  <a:lnTo>
                    <a:pt x="153" y="159"/>
                  </a:lnTo>
                  <a:lnTo>
                    <a:pt x="153" y="159"/>
                  </a:lnTo>
                  <a:lnTo>
                    <a:pt x="151" y="159"/>
                  </a:lnTo>
                  <a:lnTo>
                    <a:pt x="146" y="159"/>
                  </a:lnTo>
                  <a:lnTo>
                    <a:pt x="144" y="159"/>
                  </a:lnTo>
                  <a:lnTo>
                    <a:pt x="141" y="161"/>
                  </a:lnTo>
                  <a:lnTo>
                    <a:pt x="139" y="161"/>
                  </a:lnTo>
                  <a:lnTo>
                    <a:pt x="137" y="161"/>
                  </a:lnTo>
                  <a:lnTo>
                    <a:pt x="137" y="161"/>
                  </a:lnTo>
                  <a:lnTo>
                    <a:pt x="130" y="166"/>
                  </a:lnTo>
                  <a:lnTo>
                    <a:pt x="127" y="169"/>
                  </a:lnTo>
                  <a:lnTo>
                    <a:pt x="120" y="169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8" y="176"/>
                  </a:lnTo>
                  <a:lnTo>
                    <a:pt x="118" y="176"/>
                  </a:lnTo>
                  <a:lnTo>
                    <a:pt x="118" y="178"/>
                  </a:lnTo>
                  <a:lnTo>
                    <a:pt x="118" y="180"/>
                  </a:lnTo>
                  <a:lnTo>
                    <a:pt x="115" y="180"/>
                  </a:lnTo>
                  <a:lnTo>
                    <a:pt x="111" y="180"/>
                  </a:lnTo>
                  <a:lnTo>
                    <a:pt x="104" y="180"/>
                  </a:lnTo>
                  <a:lnTo>
                    <a:pt x="101" y="183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9" y="187"/>
                  </a:lnTo>
                  <a:lnTo>
                    <a:pt x="99" y="190"/>
                  </a:lnTo>
                  <a:lnTo>
                    <a:pt x="99" y="190"/>
                  </a:lnTo>
                  <a:lnTo>
                    <a:pt x="99" y="190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5"/>
                  </a:lnTo>
                  <a:lnTo>
                    <a:pt x="99" y="195"/>
                  </a:lnTo>
                  <a:lnTo>
                    <a:pt x="101" y="197"/>
                  </a:lnTo>
                  <a:lnTo>
                    <a:pt x="104" y="197"/>
                  </a:lnTo>
                  <a:lnTo>
                    <a:pt x="104" y="197"/>
                  </a:lnTo>
                  <a:lnTo>
                    <a:pt x="104" y="199"/>
                  </a:lnTo>
                  <a:lnTo>
                    <a:pt x="101" y="199"/>
                  </a:lnTo>
                  <a:lnTo>
                    <a:pt x="99" y="202"/>
                  </a:lnTo>
                  <a:lnTo>
                    <a:pt x="94" y="204"/>
                  </a:lnTo>
                  <a:lnTo>
                    <a:pt x="92" y="206"/>
                  </a:lnTo>
                  <a:lnTo>
                    <a:pt x="89" y="206"/>
                  </a:lnTo>
                  <a:lnTo>
                    <a:pt x="87" y="206"/>
                  </a:lnTo>
                  <a:lnTo>
                    <a:pt x="87" y="209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2" y="209"/>
                  </a:lnTo>
                  <a:lnTo>
                    <a:pt x="80" y="206"/>
                  </a:lnTo>
                  <a:lnTo>
                    <a:pt x="78" y="206"/>
                  </a:lnTo>
                  <a:lnTo>
                    <a:pt x="75" y="206"/>
                  </a:lnTo>
                  <a:lnTo>
                    <a:pt x="75" y="209"/>
                  </a:lnTo>
                  <a:lnTo>
                    <a:pt x="78" y="211"/>
                  </a:lnTo>
                  <a:lnTo>
                    <a:pt x="78" y="213"/>
                  </a:lnTo>
                  <a:lnTo>
                    <a:pt x="78" y="216"/>
                  </a:lnTo>
                  <a:lnTo>
                    <a:pt x="75" y="216"/>
                  </a:lnTo>
                  <a:lnTo>
                    <a:pt x="68" y="221"/>
                  </a:lnTo>
                  <a:lnTo>
                    <a:pt x="66" y="221"/>
                  </a:lnTo>
                  <a:lnTo>
                    <a:pt x="63" y="221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1" y="216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9" y="213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8"/>
                  </a:lnTo>
                  <a:lnTo>
                    <a:pt x="59" y="221"/>
                  </a:lnTo>
                  <a:lnTo>
                    <a:pt x="59" y="223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9" y="221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4" y="218"/>
                  </a:lnTo>
                  <a:lnTo>
                    <a:pt x="42" y="218"/>
                  </a:lnTo>
                  <a:lnTo>
                    <a:pt x="42" y="221"/>
                  </a:lnTo>
                  <a:lnTo>
                    <a:pt x="40" y="221"/>
                  </a:lnTo>
                  <a:lnTo>
                    <a:pt x="37" y="221"/>
                  </a:lnTo>
                  <a:lnTo>
                    <a:pt x="35" y="218"/>
                  </a:lnTo>
                  <a:lnTo>
                    <a:pt x="33" y="218"/>
                  </a:lnTo>
                  <a:lnTo>
                    <a:pt x="26" y="221"/>
                  </a:lnTo>
                  <a:lnTo>
                    <a:pt x="23" y="221"/>
                  </a:lnTo>
                  <a:lnTo>
                    <a:pt x="23" y="223"/>
                  </a:lnTo>
                  <a:lnTo>
                    <a:pt x="21" y="225"/>
                  </a:lnTo>
                  <a:lnTo>
                    <a:pt x="21" y="225"/>
                  </a:lnTo>
                  <a:lnTo>
                    <a:pt x="21" y="228"/>
                  </a:lnTo>
                  <a:lnTo>
                    <a:pt x="21" y="230"/>
                  </a:lnTo>
                  <a:lnTo>
                    <a:pt x="21" y="232"/>
                  </a:lnTo>
                  <a:lnTo>
                    <a:pt x="21" y="235"/>
                  </a:lnTo>
                  <a:lnTo>
                    <a:pt x="18" y="237"/>
                  </a:lnTo>
                  <a:lnTo>
                    <a:pt x="16" y="240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1" y="244"/>
                  </a:lnTo>
                  <a:lnTo>
                    <a:pt x="7" y="244"/>
                  </a:lnTo>
                  <a:lnTo>
                    <a:pt x="4" y="244"/>
                  </a:lnTo>
                  <a:lnTo>
                    <a:pt x="4" y="244"/>
                  </a:lnTo>
                  <a:lnTo>
                    <a:pt x="4" y="244"/>
                  </a:lnTo>
                  <a:lnTo>
                    <a:pt x="4" y="247"/>
                  </a:lnTo>
                  <a:lnTo>
                    <a:pt x="4" y="249"/>
                  </a:lnTo>
                  <a:lnTo>
                    <a:pt x="4" y="249"/>
                  </a:lnTo>
                  <a:lnTo>
                    <a:pt x="4" y="251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6"/>
                  </a:lnTo>
                  <a:lnTo>
                    <a:pt x="7" y="256"/>
                  </a:lnTo>
                  <a:lnTo>
                    <a:pt x="7" y="256"/>
                  </a:lnTo>
                  <a:lnTo>
                    <a:pt x="7" y="258"/>
                  </a:lnTo>
                  <a:lnTo>
                    <a:pt x="4" y="261"/>
                  </a:lnTo>
                  <a:lnTo>
                    <a:pt x="2" y="263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68"/>
                  </a:lnTo>
                  <a:lnTo>
                    <a:pt x="2" y="268"/>
                  </a:lnTo>
                  <a:lnTo>
                    <a:pt x="2" y="268"/>
                  </a:lnTo>
                  <a:lnTo>
                    <a:pt x="2" y="270"/>
                  </a:lnTo>
                  <a:lnTo>
                    <a:pt x="4" y="270"/>
                  </a:lnTo>
                  <a:lnTo>
                    <a:pt x="4" y="270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7" y="275"/>
                  </a:lnTo>
                  <a:lnTo>
                    <a:pt x="9" y="275"/>
                  </a:lnTo>
                  <a:lnTo>
                    <a:pt x="11" y="275"/>
                  </a:lnTo>
                  <a:lnTo>
                    <a:pt x="14" y="277"/>
                  </a:lnTo>
                  <a:lnTo>
                    <a:pt x="16" y="277"/>
                  </a:lnTo>
                  <a:lnTo>
                    <a:pt x="16" y="280"/>
                  </a:lnTo>
                  <a:lnTo>
                    <a:pt x="16" y="282"/>
                  </a:lnTo>
                  <a:lnTo>
                    <a:pt x="16" y="282"/>
                  </a:lnTo>
                  <a:lnTo>
                    <a:pt x="14" y="284"/>
                  </a:lnTo>
                  <a:lnTo>
                    <a:pt x="14" y="284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1" y="289"/>
                  </a:lnTo>
                  <a:lnTo>
                    <a:pt x="11" y="292"/>
                  </a:lnTo>
                  <a:lnTo>
                    <a:pt x="14" y="292"/>
                  </a:lnTo>
                  <a:lnTo>
                    <a:pt x="14" y="294"/>
                  </a:lnTo>
                  <a:lnTo>
                    <a:pt x="16" y="294"/>
                  </a:lnTo>
                  <a:lnTo>
                    <a:pt x="16" y="294"/>
                  </a:lnTo>
                  <a:lnTo>
                    <a:pt x="16" y="294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21" y="296"/>
                  </a:lnTo>
                  <a:lnTo>
                    <a:pt x="21" y="296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30" y="299"/>
                  </a:lnTo>
                  <a:lnTo>
                    <a:pt x="30" y="301"/>
                  </a:lnTo>
                  <a:lnTo>
                    <a:pt x="35" y="303"/>
                  </a:lnTo>
                  <a:lnTo>
                    <a:pt x="35" y="306"/>
                  </a:lnTo>
                  <a:lnTo>
                    <a:pt x="37" y="306"/>
                  </a:lnTo>
                  <a:lnTo>
                    <a:pt x="37" y="303"/>
                  </a:lnTo>
                  <a:lnTo>
                    <a:pt x="40" y="303"/>
                  </a:lnTo>
                  <a:lnTo>
                    <a:pt x="40" y="306"/>
                  </a:lnTo>
                  <a:lnTo>
                    <a:pt x="44" y="308"/>
                  </a:lnTo>
                  <a:lnTo>
                    <a:pt x="44" y="311"/>
                  </a:lnTo>
                  <a:lnTo>
                    <a:pt x="42" y="313"/>
                  </a:lnTo>
                  <a:lnTo>
                    <a:pt x="44" y="315"/>
                  </a:lnTo>
                  <a:lnTo>
                    <a:pt x="44" y="315"/>
                  </a:lnTo>
                  <a:lnTo>
                    <a:pt x="44" y="318"/>
                  </a:lnTo>
                  <a:lnTo>
                    <a:pt x="44" y="320"/>
                  </a:lnTo>
                  <a:lnTo>
                    <a:pt x="44" y="320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2" y="322"/>
                  </a:lnTo>
                  <a:lnTo>
                    <a:pt x="54" y="327"/>
                  </a:lnTo>
                  <a:lnTo>
                    <a:pt x="56" y="327"/>
                  </a:lnTo>
                  <a:lnTo>
                    <a:pt x="56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3" y="327"/>
                  </a:lnTo>
                  <a:lnTo>
                    <a:pt x="68" y="337"/>
                  </a:lnTo>
                  <a:lnTo>
                    <a:pt x="68" y="337"/>
                  </a:lnTo>
                  <a:lnTo>
                    <a:pt x="68" y="337"/>
                  </a:lnTo>
                  <a:lnTo>
                    <a:pt x="70" y="337"/>
                  </a:lnTo>
                  <a:lnTo>
                    <a:pt x="75" y="337"/>
                  </a:lnTo>
                  <a:lnTo>
                    <a:pt x="78" y="337"/>
                  </a:lnTo>
                  <a:lnTo>
                    <a:pt x="80" y="337"/>
                  </a:lnTo>
                  <a:lnTo>
                    <a:pt x="80" y="337"/>
                  </a:lnTo>
                  <a:lnTo>
                    <a:pt x="82" y="334"/>
                  </a:lnTo>
                  <a:lnTo>
                    <a:pt x="85" y="334"/>
                  </a:lnTo>
                  <a:lnTo>
                    <a:pt x="85" y="332"/>
                  </a:lnTo>
                  <a:lnTo>
                    <a:pt x="85" y="332"/>
                  </a:lnTo>
                  <a:lnTo>
                    <a:pt x="87" y="334"/>
                  </a:lnTo>
                  <a:lnTo>
                    <a:pt x="89" y="334"/>
                  </a:lnTo>
                  <a:lnTo>
                    <a:pt x="92" y="334"/>
                  </a:lnTo>
                  <a:lnTo>
                    <a:pt x="92" y="334"/>
                  </a:lnTo>
                  <a:lnTo>
                    <a:pt x="94" y="334"/>
                  </a:lnTo>
                  <a:lnTo>
                    <a:pt x="96" y="334"/>
                  </a:lnTo>
                  <a:lnTo>
                    <a:pt x="96" y="337"/>
                  </a:lnTo>
                  <a:lnTo>
                    <a:pt x="96" y="337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99" y="339"/>
                  </a:lnTo>
                  <a:lnTo>
                    <a:pt x="99" y="339"/>
                  </a:lnTo>
                  <a:lnTo>
                    <a:pt x="99" y="341"/>
                  </a:lnTo>
                  <a:lnTo>
                    <a:pt x="99" y="344"/>
                  </a:lnTo>
                  <a:lnTo>
                    <a:pt x="101" y="344"/>
                  </a:lnTo>
                  <a:lnTo>
                    <a:pt x="101" y="344"/>
                  </a:lnTo>
                  <a:lnTo>
                    <a:pt x="104" y="344"/>
                  </a:lnTo>
                  <a:lnTo>
                    <a:pt x="104" y="346"/>
                  </a:lnTo>
                  <a:lnTo>
                    <a:pt x="104" y="346"/>
                  </a:lnTo>
                  <a:lnTo>
                    <a:pt x="106" y="348"/>
                  </a:lnTo>
                  <a:lnTo>
                    <a:pt x="106" y="348"/>
                  </a:lnTo>
                  <a:lnTo>
                    <a:pt x="108" y="351"/>
                  </a:lnTo>
                  <a:lnTo>
                    <a:pt x="113" y="348"/>
                  </a:lnTo>
                  <a:lnTo>
                    <a:pt x="115" y="348"/>
                  </a:lnTo>
                  <a:lnTo>
                    <a:pt x="115" y="348"/>
                  </a:lnTo>
                  <a:lnTo>
                    <a:pt x="115" y="346"/>
                  </a:lnTo>
                  <a:lnTo>
                    <a:pt x="115" y="346"/>
                  </a:lnTo>
                  <a:lnTo>
                    <a:pt x="115" y="344"/>
                  </a:lnTo>
                  <a:lnTo>
                    <a:pt x="118" y="344"/>
                  </a:lnTo>
                  <a:lnTo>
                    <a:pt x="118" y="346"/>
                  </a:lnTo>
                  <a:lnTo>
                    <a:pt x="120" y="346"/>
                  </a:lnTo>
                  <a:lnTo>
                    <a:pt x="123" y="346"/>
                  </a:lnTo>
                  <a:lnTo>
                    <a:pt x="123" y="348"/>
                  </a:lnTo>
                  <a:lnTo>
                    <a:pt x="123" y="348"/>
                  </a:lnTo>
                  <a:lnTo>
                    <a:pt x="120" y="351"/>
                  </a:lnTo>
                  <a:lnTo>
                    <a:pt x="123" y="353"/>
                  </a:lnTo>
                  <a:lnTo>
                    <a:pt x="123" y="353"/>
                  </a:lnTo>
                  <a:lnTo>
                    <a:pt x="123" y="355"/>
                  </a:lnTo>
                  <a:lnTo>
                    <a:pt x="125" y="358"/>
                  </a:lnTo>
                  <a:lnTo>
                    <a:pt x="127" y="358"/>
                  </a:lnTo>
                  <a:lnTo>
                    <a:pt x="130" y="360"/>
                  </a:lnTo>
                  <a:lnTo>
                    <a:pt x="134" y="360"/>
                  </a:lnTo>
                  <a:lnTo>
                    <a:pt x="134" y="360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5"/>
                  </a:lnTo>
                  <a:lnTo>
                    <a:pt x="137" y="365"/>
                  </a:lnTo>
                  <a:lnTo>
                    <a:pt x="137" y="367"/>
                  </a:lnTo>
                  <a:lnTo>
                    <a:pt x="137" y="367"/>
                  </a:lnTo>
                  <a:lnTo>
                    <a:pt x="139" y="372"/>
                  </a:lnTo>
                  <a:lnTo>
                    <a:pt x="139" y="372"/>
                  </a:lnTo>
                  <a:lnTo>
                    <a:pt x="141" y="374"/>
                  </a:lnTo>
                  <a:lnTo>
                    <a:pt x="141" y="374"/>
                  </a:lnTo>
                  <a:lnTo>
                    <a:pt x="141" y="377"/>
                  </a:lnTo>
                  <a:lnTo>
                    <a:pt x="141" y="379"/>
                  </a:lnTo>
                  <a:lnTo>
                    <a:pt x="141" y="382"/>
                  </a:lnTo>
                  <a:lnTo>
                    <a:pt x="144" y="384"/>
                  </a:lnTo>
                  <a:lnTo>
                    <a:pt x="144" y="384"/>
                  </a:lnTo>
                  <a:lnTo>
                    <a:pt x="144" y="386"/>
                  </a:lnTo>
                  <a:lnTo>
                    <a:pt x="144" y="386"/>
                  </a:lnTo>
                  <a:lnTo>
                    <a:pt x="144" y="389"/>
                  </a:lnTo>
                  <a:lnTo>
                    <a:pt x="144" y="389"/>
                  </a:lnTo>
                  <a:lnTo>
                    <a:pt x="144" y="389"/>
                  </a:lnTo>
                  <a:lnTo>
                    <a:pt x="144" y="389"/>
                  </a:lnTo>
                  <a:lnTo>
                    <a:pt x="156" y="412"/>
                  </a:lnTo>
                  <a:lnTo>
                    <a:pt x="158" y="415"/>
                  </a:lnTo>
                  <a:lnTo>
                    <a:pt x="160" y="415"/>
                  </a:lnTo>
                  <a:lnTo>
                    <a:pt x="160" y="415"/>
                  </a:lnTo>
                  <a:lnTo>
                    <a:pt x="163" y="415"/>
                  </a:lnTo>
                  <a:lnTo>
                    <a:pt x="163" y="415"/>
                  </a:lnTo>
                  <a:lnTo>
                    <a:pt x="165" y="417"/>
                  </a:lnTo>
                  <a:lnTo>
                    <a:pt x="165" y="41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22"/>
                  </a:lnTo>
                  <a:lnTo>
                    <a:pt x="167" y="422"/>
                  </a:lnTo>
                  <a:lnTo>
                    <a:pt x="167" y="422"/>
                  </a:lnTo>
                  <a:lnTo>
                    <a:pt x="167" y="422"/>
                  </a:lnTo>
                  <a:lnTo>
                    <a:pt x="167" y="424"/>
                  </a:lnTo>
                  <a:lnTo>
                    <a:pt x="167" y="424"/>
                  </a:lnTo>
                  <a:lnTo>
                    <a:pt x="167" y="424"/>
                  </a:lnTo>
                  <a:lnTo>
                    <a:pt x="167" y="426"/>
                  </a:lnTo>
                  <a:lnTo>
                    <a:pt x="167" y="426"/>
                  </a:lnTo>
                  <a:lnTo>
                    <a:pt x="167" y="429"/>
                  </a:lnTo>
                  <a:lnTo>
                    <a:pt x="170" y="431"/>
                  </a:lnTo>
                  <a:lnTo>
                    <a:pt x="172" y="434"/>
                  </a:lnTo>
                  <a:lnTo>
                    <a:pt x="172" y="436"/>
                  </a:lnTo>
                  <a:lnTo>
                    <a:pt x="172" y="436"/>
                  </a:lnTo>
                  <a:lnTo>
                    <a:pt x="172" y="438"/>
                  </a:lnTo>
                  <a:lnTo>
                    <a:pt x="170" y="443"/>
                  </a:lnTo>
                  <a:lnTo>
                    <a:pt x="170" y="443"/>
                  </a:lnTo>
                  <a:lnTo>
                    <a:pt x="172" y="445"/>
                  </a:lnTo>
                  <a:lnTo>
                    <a:pt x="172" y="445"/>
                  </a:lnTo>
                  <a:lnTo>
                    <a:pt x="175" y="445"/>
                  </a:lnTo>
                  <a:lnTo>
                    <a:pt x="172" y="448"/>
                  </a:lnTo>
                  <a:lnTo>
                    <a:pt x="172" y="448"/>
                  </a:lnTo>
                  <a:lnTo>
                    <a:pt x="172" y="453"/>
                  </a:lnTo>
                  <a:lnTo>
                    <a:pt x="170" y="453"/>
                  </a:lnTo>
                  <a:lnTo>
                    <a:pt x="170" y="455"/>
                  </a:lnTo>
                  <a:lnTo>
                    <a:pt x="170" y="457"/>
                  </a:lnTo>
                  <a:lnTo>
                    <a:pt x="167" y="462"/>
                  </a:lnTo>
                  <a:lnTo>
                    <a:pt x="165" y="464"/>
                  </a:lnTo>
                  <a:lnTo>
                    <a:pt x="165" y="467"/>
                  </a:lnTo>
                  <a:lnTo>
                    <a:pt x="165" y="467"/>
                  </a:lnTo>
                  <a:lnTo>
                    <a:pt x="167" y="476"/>
                  </a:lnTo>
                  <a:lnTo>
                    <a:pt x="170" y="479"/>
                  </a:lnTo>
                  <a:lnTo>
                    <a:pt x="170" y="481"/>
                  </a:lnTo>
                  <a:lnTo>
                    <a:pt x="172" y="483"/>
                  </a:lnTo>
                  <a:lnTo>
                    <a:pt x="172" y="488"/>
                  </a:lnTo>
                  <a:lnTo>
                    <a:pt x="170" y="490"/>
                  </a:lnTo>
                  <a:lnTo>
                    <a:pt x="170" y="490"/>
                  </a:lnTo>
                  <a:lnTo>
                    <a:pt x="167" y="493"/>
                  </a:lnTo>
                  <a:lnTo>
                    <a:pt x="156" y="507"/>
                  </a:lnTo>
                  <a:lnTo>
                    <a:pt x="156" y="509"/>
                  </a:lnTo>
                  <a:lnTo>
                    <a:pt x="153" y="526"/>
                  </a:lnTo>
                  <a:lnTo>
                    <a:pt x="153" y="528"/>
                  </a:lnTo>
                  <a:lnTo>
                    <a:pt x="158" y="531"/>
                  </a:lnTo>
                  <a:lnTo>
                    <a:pt x="158" y="533"/>
                  </a:lnTo>
                  <a:lnTo>
                    <a:pt x="158" y="535"/>
                  </a:lnTo>
                  <a:lnTo>
                    <a:pt x="160" y="535"/>
                  </a:lnTo>
                  <a:lnTo>
                    <a:pt x="160" y="538"/>
                  </a:lnTo>
                  <a:lnTo>
                    <a:pt x="160" y="540"/>
                  </a:lnTo>
                  <a:lnTo>
                    <a:pt x="160" y="542"/>
                  </a:lnTo>
                  <a:lnTo>
                    <a:pt x="163" y="542"/>
                  </a:lnTo>
                  <a:lnTo>
                    <a:pt x="163" y="542"/>
                  </a:lnTo>
                  <a:lnTo>
                    <a:pt x="165" y="545"/>
                  </a:lnTo>
                  <a:lnTo>
                    <a:pt x="163" y="545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5" y="550"/>
                  </a:lnTo>
                  <a:lnTo>
                    <a:pt x="165" y="550"/>
                  </a:lnTo>
                  <a:lnTo>
                    <a:pt x="170" y="547"/>
                  </a:lnTo>
                  <a:lnTo>
                    <a:pt x="172" y="547"/>
                  </a:lnTo>
                  <a:lnTo>
                    <a:pt x="175" y="547"/>
                  </a:lnTo>
                  <a:lnTo>
                    <a:pt x="177" y="547"/>
                  </a:lnTo>
                  <a:lnTo>
                    <a:pt x="177" y="550"/>
                  </a:lnTo>
                  <a:lnTo>
                    <a:pt x="179" y="550"/>
                  </a:lnTo>
                  <a:lnTo>
                    <a:pt x="179" y="552"/>
                  </a:lnTo>
                  <a:lnTo>
                    <a:pt x="182" y="552"/>
                  </a:lnTo>
                  <a:lnTo>
                    <a:pt x="184" y="554"/>
                  </a:lnTo>
                  <a:lnTo>
                    <a:pt x="189" y="554"/>
                  </a:lnTo>
                  <a:lnTo>
                    <a:pt x="191" y="554"/>
                  </a:lnTo>
                  <a:lnTo>
                    <a:pt x="191" y="554"/>
                  </a:lnTo>
                  <a:lnTo>
                    <a:pt x="191" y="554"/>
                  </a:lnTo>
                  <a:lnTo>
                    <a:pt x="193" y="552"/>
                  </a:lnTo>
                  <a:lnTo>
                    <a:pt x="193" y="552"/>
                  </a:lnTo>
                  <a:lnTo>
                    <a:pt x="196" y="554"/>
                  </a:lnTo>
                  <a:lnTo>
                    <a:pt x="198" y="557"/>
                  </a:lnTo>
                  <a:lnTo>
                    <a:pt x="198" y="559"/>
                  </a:lnTo>
                  <a:lnTo>
                    <a:pt x="198" y="559"/>
                  </a:lnTo>
                  <a:lnTo>
                    <a:pt x="201" y="557"/>
                  </a:lnTo>
                  <a:lnTo>
                    <a:pt x="201" y="557"/>
                  </a:lnTo>
                  <a:lnTo>
                    <a:pt x="205" y="559"/>
                  </a:lnTo>
                  <a:lnTo>
                    <a:pt x="208" y="559"/>
                  </a:lnTo>
                  <a:lnTo>
                    <a:pt x="208" y="559"/>
                  </a:lnTo>
                  <a:lnTo>
                    <a:pt x="210" y="559"/>
                  </a:lnTo>
                  <a:lnTo>
                    <a:pt x="219" y="559"/>
                  </a:lnTo>
                  <a:lnTo>
                    <a:pt x="222" y="559"/>
                  </a:lnTo>
                  <a:lnTo>
                    <a:pt x="224" y="557"/>
                  </a:lnTo>
                  <a:lnTo>
                    <a:pt x="227" y="557"/>
                  </a:lnTo>
                  <a:lnTo>
                    <a:pt x="227" y="559"/>
                  </a:lnTo>
                  <a:lnTo>
                    <a:pt x="229" y="559"/>
                  </a:lnTo>
                  <a:lnTo>
                    <a:pt x="234" y="561"/>
                  </a:lnTo>
                  <a:lnTo>
                    <a:pt x="234" y="561"/>
                  </a:lnTo>
                  <a:lnTo>
                    <a:pt x="238" y="561"/>
                  </a:lnTo>
                  <a:lnTo>
                    <a:pt x="238" y="561"/>
                  </a:lnTo>
                  <a:lnTo>
                    <a:pt x="241" y="564"/>
                  </a:lnTo>
                  <a:lnTo>
                    <a:pt x="241" y="564"/>
                  </a:lnTo>
                  <a:lnTo>
                    <a:pt x="243" y="561"/>
                  </a:lnTo>
                  <a:lnTo>
                    <a:pt x="246" y="561"/>
                  </a:lnTo>
                  <a:lnTo>
                    <a:pt x="248" y="564"/>
                  </a:lnTo>
                  <a:lnTo>
                    <a:pt x="248" y="564"/>
                  </a:lnTo>
                  <a:lnTo>
                    <a:pt x="253" y="561"/>
                  </a:lnTo>
                  <a:lnTo>
                    <a:pt x="257" y="561"/>
                  </a:lnTo>
                  <a:lnTo>
                    <a:pt x="262" y="561"/>
                  </a:lnTo>
                  <a:lnTo>
                    <a:pt x="264" y="561"/>
                  </a:lnTo>
                  <a:lnTo>
                    <a:pt x="267" y="561"/>
                  </a:lnTo>
                  <a:lnTo>
                    <a:pt x="267" y="561"/>
                  </a:lnTo>
                  <a:lnTo>
                    <a:pt x="269" y="561"/>
                  </a:lnTo>
                  <a:lnTo>
                    <a:pt x="272" y="561"/>
                  </a:lnTo>
                  <a:lnTo>
                    <a:pt x="272" y="564"/>
                  </a:lnTo>
                  <a:lnTo>
                    <a:pt x="274" y="564"/>
                  </a:lnTo>
                  <a:lnTo>
                    <a:pt x="276" y="564"/>
                  </a:lnTo>
                  <a:lnTo>
                    <a:pt x="276" y="564"/>
                  </a:lnTo>
                  <a:lnTo>
                    <a:pt x="276" y="564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83" y="561"/>
                  </a:lnTo>
                  <a:lnTo>
                    <a:pt x="283" y="564"/>
                  </a:lnTo>
                  <a:lnTo>
                    <a:pt x="288" y="564"/>
                  </a:lnTo>
                  <a:lnTo>
                    <a:pt x="290" y="564"/>
                  </a:lnTo>
                  <a:lnTo>
                    <a:pt x="293" y="564"/>
                  </a:lnTo>
                  <a:lnTo>
                    <a:pt x="293" y="564"/>
                  </a:lnTo>
                  <a:lnTo>
                    <a:pt x="295" y="564"/>
                  </a:lnTo>
                  <a:lnTo>
                    <a:pt x="298" y="566"/>
                  </a:lnTo>
                  <a:lnTo>
                    <a:pt x="298" y="566"/>
                  </a:lnTo>
                  <a:lnTo>
                    <a:pt x="302" y="566"/>
                  </a:lnTo>
                  <a:lnTo>
                    <a:pt x="312" y="571"/>
                  </a:lnTo>
                  <a:lnTo>
                    <a:pt x="314" y="573"/>
                  </a:lnTo>
                  <a:lnTo>
                    <a:pt x="321" y="585"/>
                  </a:lnTo>
                  <a:lnTo>
                    <a:pt x="324" y="587"/>
                  </a:lnTo>
                  <a:lnTo>
                    <a:pt x="326" y="587"/>
                  </a:lnTo>
                  <a:lnTo>
                    <a:pt x="331" y="590"/>
                  </a:lnTo>
                  <a:lnTo>
                    <a:pt x="333" y="590"/>
                  </a:lnTo>
                  <a:lnTo>
                    <a:pt x="335" y="587"/>
                  </a:lnTo>
                  <a:lnTo>
                    <a:pt x="335" y="587"/>
                  </a:lnTo>
                  <a:lnTo>
                    <a:pt x="338" y="587"/>
                  </a:lnTo>
                  <a:lnTo>
                    <a:pt x="338" y="590"/>
                  </a:lnTo>
                  <a:lnTo>
                    <a:pt x="342" y="594"/>
                  </a:lnTo>
                  <a:lnTo>
                    <a:pt x="342" y="594"/>
                  </a:lnTo>
                  <a:lnTo>
                    <a:pt x="345" y="597"/>
                  </a:lnTo>
                  <a:lnTo>
                    <a:pt x="345" y="599"/>
                  </a:lnTo>
                  <a:lnTo>
                    <a:pt x="347" y="599"/>
                  </a:lnTo>
                  <a:lnTo>
                    <a:pt x="350" y="599"/>
                  </a:lnTo>
                  <a:lnTo>
                    <a:pt x="352" y="602"/>
                  </a:lnTo>
                  <a:lnTo>
                    <a:pt x="359" y="604"/>
                  </a:lnTo>
                  <a:lnTo>
                    <a:pt x="361" y="609"/>
                  </a:lnTo>
                  <a:lnTo>
                    <a:pt x="364" y="609"/>
                  </a:lnTo>
                  <a:lnTo>
                    <a:pt x="364" y="611"/>
                  </a:lnTo>
                  <a:lnTo>
                    <a:pt x="364" y="611"/>
                  </a:lnTo>
                  <a:lnTo>
                    <a:pt x="366" y="611"/>
                  </a:lnTo>
                  <a:lnTo>
                    <a:pt x="376" y="616"/>
                  </a:lnTo>
                  <a:lnTo>
                    <a:pt x="380" y="618"/>
                  </a:lnTo>
                  <a:lnTo>
                    <a:pt x="383" y="618"/>
                  </a:lnTo>
                  <a:lnTo>
                    <a:pt x="399" y="616"/>
                  </a:lnTo>
                  <a:lnTo>
                    <a:pt x="402" y="616"/>
                  </a:lnTo>
                  <a:lnTo>
                    <a:pt x="402" y="618"/>
                  </a:lnTo>
                  <a:lnTo>
                    <a:pt x="399" y="621"/>
                  </a:lnTo>
                  <a:lnTo>
                    <a:pt x="399" y="621"/>
                  </a:lnTo>
                  <a:lnTo>
                    <a:pt x="397" y="623"/>
                  </a:lnTo>
                  <a:lnTo>
                    <a:pt x="397" y="625"/>
                  </a:lnTo>
                  <a:lnTo>
                    <a:pt x="397" y="625"/>
                  </a:lnTo>
                  <a:lnTo>
                    <a:pt x="397" y="625"/>
                  </a:lnTo>
                  <a:lnTo>
                    <a:pt x="397" y="630"/>
                  </a:lnTo>
                  <a:lnTo>
                    <a:pt x="397" y="632"/>
                  </a:lnTo>
                  <a:lnTo>
                    <a:pt x="397" y="635"/>
                  </a:lnTo>
                  <a:lnTo>
                    <a:pt x="397" y="637"/>
                  </a:lnTo>
                  <a:lnTo>
                    <a:pt x="402" y="637"/>
                  </a:lnTo>
                  <a:lnTo>
                    <a:pt x="404" y="637"/>
                  </a:lnTo>
                  <a:lnTo>
                    <a:pt x="406" y="637"/>
                  </a:lnTo>
                  <a:lnTo>
                    <a:pt x="409" y="639"/>
                  </a:lnTo>
                  <a:lnTo>
                    <a:pt x="411" y="647"/>
                  </a:lnTo>
                  <a:lnTo>
                    <a:pt x="416" y="663"/>
                  </a:lnTo>
                  <a:lnTo>
                    <a:pt x="423" y="680"/>
                  </a:lnTo>
                  <a:lnTo>
                    <a:pt x="425" y="682"/>
                  </a:lnTo>
                  <a:lnTo>
                    <a:pt x="425" y="684"/>
                  </a:lnTo>
                  <a:lnTo>
                    <a:pt x="425" y="689"/>
                  </a:lnTo>
                  <a:lnTo>
                    <a:pt x="425" y="692"/>
                  </a:lnTo>
                  <a:lnTo>
                    <a:pt x="428" y="694"/>
                  </a:lnTo>
                  <a:lnTo>
                    <a:pt x="449" y="713"/>
                  </a:lnTo>
                  <a:lnTo>
                    <a:pt x="449" y="715"/>
                  </a:lnTo>
                  <a:lnTo>
                    <a:pt x="449" y="715"/>
                  </a:lnTo>
                  <a:lnTo>
                    <a:pt x="451" y="718"/>
                  </a:lnTo>
                  <a:lnTo>
                    <a:pt x="451" y="727"/>
                  </a:lnTo>
                  <a:lnTo>
                    <a:pt x="451" y="727"/>
                  </a:lnTo>
                  <a:lnTo>
                    <a:pt x="451" y="727"/>
                  </a:lnTo>
                  <a:lnTo>
                    <a:pt x="451" y="729"/>
                  </a:lnTo>
                  <a:lnTo>
                    <a:pt x="458" y="727"/>
                  </a:lnTo>
                  <a:lnTo>
                    <a:pt x="477" y="725"/>
                  </a:lnTo>
                  <a:lnTo>
                    <a:pt x="494" y="725"/>
                  </a:lnTo>
                  <a:lnTo>
                    <a:pt x="494" y="725"/>
                  </a:lnTo>
                  <a:lnTo>
                    <a:pt x="513" y="725"/>
                  </a:lnTo>
                  <a:lnTo>
                    <a:pt x="529" y="727"/>
                  </a:lnTo>
                  <a:lnTo>
                    <a:pt x="551" y="732"/>
                  </a:lnTo>
                  <a:lnTo>
                    <a:pt x="572" y="734"/>
                  </a:lnTo>
                  <a:lnTo>
                    <a:pt x="593" y="736"/>
                  </a:lnTo>
                  <a:lnTo>
                    <a:pt x="614" y="739"/>
                  </a:lnTo>
                  <a:lnTo>
                    <a:pt x="622" y="736"/>
                  </a:lnTo>
                  <a:lnTo>
                    <a:pt x="640" y="732"/>
                  </a:lnTo>
                  <a:lnTo>
                    <a:pt x="643" y="732"/>
                  </a:lnTo>
                  <a:lnTo>
                    <a:pt x="664" y="734"/>
                  </a:lnTo>
                  <a:lnTo>
                    <a:pt x="685" y="739"/>
                  </a:lnTo>
                  <a:lnTo>
                    <a:pt x="707" y="741"/>
                  </a:lnTo>
                  <a:lnTo>
                    <a:pt x="716" y="741"/>
                  </a:lnTo>
                  <a:lnTo>
                    <a:pt x="721" y="741"/>
                  </a:lnTo>
                  <a:lnTo>
                    <a:pt x="728" y="744"/>
                  </a:lnTo>
                  <a:lnTo>
                    <a:pt x="733" y="746"/>
                  </a:lnTo>
                  <a:lnTo>
                    <a:pt x="740" y="760"/>
                  </a:lnTo>
                  <a:lnTo>
                    <a:pt x="745" y="765"/>
                  </a:lnTo>
                  <a:lnTo>
                    <a:pt x="749" y="767"/>
                  </a:lnTo>
                  <a:lnTo>
                    <a:pt x="766" y="770"/>
                  </a:lnTo>
                  <a:lnTo>
                    <a:pt x="785" y="774"/>
                  </a:lnTo>
                  <a:lnTo>
                    <a:pt x="804" y="779"/>
                  </a:lnTo>
                  <a:lnTo>
                    <a:pt x="804" y="779"/>
                  </a:lnTo>
                  <a:lnTo>
                    <a:pt x="804" y="779"/>
                  </a:lnTo>
                  <a:lnTo>
                    <a:pt x="804" y="779"/>
                  </a:lnTo>
                  <a:lnTo>
                    <a:pt x="820" y="789"/>
                  </a:lnTo>
                  <a:lnTo>
                    <a:pt x="834" y="796"/>
                  </a:lnTo>
                  <a:lnTo>
                    <a:pt x="837" y="796"/>
                  </a:lnTo>
                  <a:lnTo>
                    <a:pt x="858" y="793"/>
                  </a:lnTo>
                  <a:lnTo>
                    <a:pt x="877" y="789"/>
                  </a:lnTo>
                  <a:lnTo>
                    <a:pt x="877" y="803"/>
                  </a:lnTo>
                  <a:lnTo>
                    <a:pt x="877" y="803"/>
                  </a:lnTo>
                  <a:lnTo>
                    <a:pt x="882" y="803"/>
                  </a:lnTo>
                  <a:lnTo>
                    <a:pt x="898" y="805"/>
                  </a:lnTo>
                  <a:lnTo>
                    <a:pt x="898" y="805"/>
                  </a:lnTo>
                  <a:lnTo>
                    <a:pt x="901" y="805"/>
                  </a:lnTo>
                  <a:lnTo>
                    <a:pt x="903" y="807"/>
                  </a:lnTo>
                  <a:lnTo>
                    <a:pt x="905" y="807"/>
                  </a:lnTo>
                  <a:lnTo>
                    <a:pt x="915" y="798"/>
                  </a:lnTo>
                  <a:lnTo>
                    <a:pt x="915" y="796"/>
                  </a:lnTo>
                  <a:lnTo>
                    <a:pt x="917" y="796"/>
                  </a:lnTo>
                  <a:lnTo>
                    <a:pt x="920" y="796"/>
                  </a:lnTo>
                  <a:lnTo>
                    <a:pt x="922" y="793"/>
                  </a:lnTo>
                  <a:lnTo>
                    <a:pt x="922" y="793"/>
                  </a:lnTo>
                  <a:lnTo>
                    <a:pt x="924" y="793"/>
                  </a:lnTo>
                  <a:lnTo>
                    <a:pt x="929" y="791"/>
                  </a:lnTo>
                  <a:lnTo>
                    <a:pt x="948" y="779"/>
                  </a:lnTo>
                  <a:lnTo>
                    <a:pt x="972" y="770"/>
                  </a:lnTo>
                  <a:lnTo>
                    <a:pt x="995" y="758"/>
                  </a:lnTo>
                  <a:lnTo>
                    <a:pt x="1019" y="755"/>
                  </a:lnTo>
                  <a:lnTo>
                    <a:pt x="1040" y="751"/>
                  </a:lnTo>
                  <a:lnTo>
                    <a:pt x="1064" y="748"/>
                  </a:lnTo>
                  <a:lnTo>
                    <a:pt x="1071" y="746"/>
                  </a:lnTo>
                  <a:lnTo>
                    <a:pt x="1073" y="748"/>
                  </a:lnTo>
                  <a:lnTo>
                    <a:pt x="1078" y="748"/>
                  </a:lnTo>
                  <a:lnTo>
                    <a:pt x="1088" y="748"/>
                  </a:lnTo>
                  <a:lnTo>
                    <a:pt x="1102" y="751"/>
                  </a:lnTo>
                  <a:lnTo>
                    <a:pt x="1104" y="751"/>
                  </a:lnTo>
                  <a:lnTo>
                    <a:pt x="1106" y="751"/>
                  </a:lnTo>
                  <a:lnTo>
                    <a:pt x="1111" y="748"/>
                  </a:lnTo>
                  <a:lnTo>
                    <a:pt x="1114" y="748"/>
                  </a:lnTo>
                  <a:lnTo>
                    <a:pt x="1125" y="748"/>
                  </a:lnTo>
                  <a:lnTo>
                    <a:pt x="1128" y="748"/>
                  </a:lnTo>
                  <a:lnTo>
                    <a:pt x="1130" y="748"/>
                  </a:lnTo>
                  <a:lnTo>
                    <a:pt x="1137" y="748"/>
                  </a:lnTo>
                  <a:lnTo>
                    <a:pt x="1140" y="748"/>
                  </a:lnTo>
                  <a:lnTo>
                    <a:pt x="1140" y="746"/>
                  </a:lnTo>
                  <a:lnTo>
                    <a:pt x="1140" y="746"/>
                  </a:lnTo>
                  <a:lnTo>
                    <a:pt x="1140" y="746"/>
                  </a:lnTo>
                  <a:lnTo>
                    <a:pt x="1140" y="746"/>
                  </a:lnTo>
                  <a:lnTo>
                    <a:pt x="1140" y="746"/>
                  </a:lnTo>
                  <a:lnTo>
                    <a:pt x="1147" y="741"/>
                  </a:lnTo>
                  <a:lnTo>
                    <a:pt x="1161" y="734"/>
                  </a:lnTo>
                  <a:lnTo>
                    <a:pt x="1166" y="734"/>
                  </a:lnTo>
                  <a:lnTo>
                    <a:pt x="1168" y="734"/>
                  </a:lnTo>
                  <a:lnTo>
                    <a:pt x="1168" y="734"/>
                  </a:lnTo>
                  <a:lnTo>
                    <a:pt x="1168" y="734"/>
                  </a:lnTo>
                  <a:lnTo>
                    <a:pt x="1170" y="734"/>
                  </a:lnTo>
                  <a:lnTo>
                    <a:pt x="1170" y="732"/>
                  </a:lnTo>
                  <a:lnTo>
                    <a:pt x="1170" y="732"/>
                  </a:lnTo>
                  <a:lnTo>
                    <a:pt x="1173" y="732"/>
                  </a:lnTo>
                  <a:lnTo>
                    <a:pt x="1187" y="725"/>
                  </a:lnTo>
                  <a:lnTo>
                    <a:pt x="1187" y="725"/>
                  </a:lnTo>
                  <a:lnTo>
                    <a:pt x="1189" y="720"/>
                  </a:lnTo>
                  <a:lnTo>
                    <a:pt x="1189" y="718"/>
                  </a:lnTo>
                  <a:lnTo>
                    <a:pt x="1194" y="715"/>
                  </a:lnTo>
                  <a:lnTo>
                    <a:pt x="1196" y="713"/>
                  </a:lnTo>
                  <a:lnTo>
                    <a:pt x="1199" y="708"/>
                  </a:lnTo>
                  <a:lnTo>
                    <a:pt x="1201" y="706"/>
                  </a:lnTo>
                  <a:lnTo>
                    <a:pt x="1201" y="703"/>
                  </a:lnTo>
                  <a:lnTo>
                    <a:pt x="1206" y="699"/>
                  </a:lnTo>
                  <a:lnTo>
                    <a:pt x="1213" y="687"/>
                  </a:lnTo>
                  <a:lnTo>
                    <a:pt x="1215" y="687"/>
                  </a:lnTo>
                  <a:lnTo>
                    <a:pt x="1222" y="682"/>
                  </a:lnTo>
                  <a:lnTo>
                    <a:pt x="1234" y="677"/>
                  </a:lnTo>
                  <a:lnTo>
                    <a:pt x="1239" y="675"/>
                  </a:lnTo>
                  <a:lnTo>
                    <a:pt x="1239" y="673"/>
                  </a:lnTo>
                  <a:lnTo>
                    <a:pt x="1246" y="673"/>
                  </a:lnTo>
                  <a:lnTo>
                    <a:pt x="1248" y="673"/>
                  </a:lnTo>
                  <a:lnTo>
                    <a:pt x="1248" y="670"/>
                  </a:lnTo>
                  <a:lnTo>
                    <a:pt x="1258" y="661"/>
                  </a:lnTo>
                  <a:lnTo>
                    <a:pt x="1258" y="661"/>
                  </a:lnTo>
                  <a:lnTo>
                    <a:pt x="1263" y="661"/>
                  </a:lnTo>
                  <a:lnTo>
                    <a:pt x="1265" y="658"/>
                  </a:lnTo>
                  <a:lnTo>
                    <a:pt x="1265" y="658"/>
                  </a:lnTo>
                  <a:lnTo>
                    <a:pt x="1267" y="658"/>
                  </a:lnTo>
                  <a:lnTo>
                    <a:pt x="1267" y="656"/>
                  </a:lnTo>
                  <a:lnTo>
                    <a:pt x="1267" y="654"/>
                  </a:lnTo>
                  <a:lnTo>
                    <a:pt x="1267" y="651"/>
                  </a:lnTo>
                  <a:lnTo>
                    <a:pt x="1267" y="649"/>
                  </a:lnTo>
                  <a:lnTo>
                    <a:pt x="1263" y="642"/>
                  </a:lnTo>
                  <a:lnTo>
                    <a:pt x="1260" y="639"/>
                  </a:lnTo>
                  <a:lnTo>
                    <a:pt x="1258" y="637"/>
                  </a:lnTo>
                  <a:lnTo>
                    <a:pt x="1253" y="632"/>
                  </a:lnTo>
                  <a:lnTo>
                    <a:pt x="1251" y="632"/>
                  </a:lnTo>
                  <a:lnTo>
                    <a:pt x="1246" y="625"/>
                  </a:lnTo>
                  <a:lnTo>
                    <a:pt x="1244" y="623"/>
                  </a:lnTo>
                  <a:lnTo>
                    <a:pt x="1244" y="621"/>
                  </a:lnTo>
                  <a:lnTo>
                    <a:pt x="1244" y="618"/>
                  </a:lnTo>
                  <a:lnTo>
                    <a:pt x="1244" y="616"/>
                  </a:lnTo>
                  <a:lnTo>
                    <a:pt x="1241" y="616"/>
                  </a:lnTo>
                  <a:lnTo>
                    <a:pt x="1239" y="613"/>
                  </a:lnTo>
                  <a:lnTo>
                    <a:pt x="1239" y="611"/>
                  </a:lnTo>
                  <a:lnTo>
                    <a:pt x="1239" y="609"/>
                  </a:lnTo>
                  <a:lnTo>
                    <a:pt x="1239" y="606"/>
                  </a:lnTo>
                  <a:lnTo>
                    <a:pt x="1239" y="604"/>
                  </a:lnTo>
                  <a:lnTo>
                    <a:pt x="1241" y="602"/>
                  </a:lnTo>
                  <a:lnTo>
                    <a:pt x="1241" y="602"/>
                  </a:lnTo>
                  <a:lnTo>
                    <a:pt x="1241" y="599"/>
                  </a:lnTo>
                  <a:lnTo>
                    <a:pt x="1244" y="599"/>
                  </a:lnTo>
                  <a:lnTo>
                    <a:pt x="1244" y="597"/>
                  </a:lnTo>
                  <a:lnTo>
                    <a:pt x="1246" y="594"/>
                  </a:lnTo>
                  <a:lnTo>
                    <a:pt x="1246" y="594"/>
                  </a:lnTo>
                  <a:lnTo>
                    <a:pt x="1246" y="592"/>
                  </a:lnTo>
                  <a:lnTo>
                    <a:pt x="1246" y="592"/>
                  </a:lnTo>
                  <a:lnTo>
                    <a:pt x="1246" y="590"/>
                  </a:lnTo>
                  <a:lnTo>
                    <a:pt x="1246" y="587"/>
                  </a:lnTo>
                  <a:lnTo>
                    <a:pt x="1246" y="585"/>
                  </a:lnTo>
                  <a:lnTo>
                    <a:pt x="1255" y="566"/>
                  </a:lnTo>
                  <a:lnTo>
                    <a:pt x="1258" y="564"/>
                  </a:lnTo>
                  <a:lnTo>
                    <a:pt x="1258" y="564"/>
                  </a:lnTo>
                  <a:lnTo>
                    <a:pt x="1263" y="561"/>
                  </a:lnTo>
                  <a:lnTo>
                    <a:pt x="1263" y="559"/>
                  </a:lnTo>
                  <a:lnTo>
                    <a:pt x="1265" y="559"/>
                  </a:lnTo>
                  <a:lnTo>
                    <a:pt x="1265" y="559"/>
                  </a:lnTo>
                  <a:lnTo>
                    <a:pt x="1267" y="559"/>
                  </a:lnTo>
                  <a:lnTo>
                    <a:pt x="1267" y="557"/>
                  </a:lnTo>
                  <a:lnTo>
                    <a:pt x="1267" y="557"/>
                  </a:lnTo>
                  <a:lnTo>
                    <a:pt x="1267" y="557"/>
                  </a:lnTo>
                  <a:lnTo>
                    <a:pt x="1270" y="557"/>
                  </a:lnTo>
                  <a:lnTo>
                    <a:pt x="1270" y="557"/>
                  </a:lnTo>
                  <a:lnTo>
                    <a:pt x="1274" y="559"/>
                  </a:lnTo>
                  <a:lnTo>
                    <a:pt x="1289" y="559"/>
                  </a:lnTo>
                  <a:lnTo>
                    <a:pt x="1291" y="559"/>
                  </a:lnTo>
                  <a:lnTo>
                    <a:pt x="1293" y="559"/>
                  </a:lnTo>
                  <a:lnTo>
                    <a:pt x="1298" y="564"/>
                  </a:lnTo>
                  <a:lnTo>
                    <a:pt x="1300" y="568"/>
                  </a:lnTo>
                  <a:lnTo>
                    <a:pt x="1300" y="568"/>
                  </a:lnTo>
                  <a:lnTo>
                    <a:pt x="1303" y="571"/>
                  </a:lnTo>
                  <a:lnTo>
                    <a:pt x="1310" y="573"/>
                  </a:lnTo>
                  <a:lnTo>
                    <a:pt x="1322" y="576"/>
                  </a:lnTo>
                  <a:lnTo>
                    <a:pt x="1324" y="576"/>
                  </a:lnTo>
                  <a:lnTo>
                    <a:pt x="1329" y="578"/>
                  </a:lnTo>
                  <a:lnTo>
                    <a:pt x="1348" y="580"/>
                  </a:lnTo>
                  <a:lnTo>
                    <a:pt x="1348" y="580"/>
                  </a:lnTo>
                  <a:lnTo>
                    <a:pt x="1350" y="583"/>
                  </a:lnTo>
                  <a:lnTo>
                    <a:pt x="1350" y="583"/>
                  </a:lnTo>
                  <a:lnTo>
                    <a:pt x="1355" y="583"/>
                  </a:lnTo>
                  <a:lnTo>
                    <a:pt x="1355" y="583"/>
                  </a:lnTo>
                  <a:lnTo>
                    <a:pt x="1357" y="580"/>
                  </a:lnTo>
                  <a:lnTo>
                    <a:pt x="1360" y="578"/>
                  </a:lnTo>
                  <a:lnTo>
                    <a:pt x="1367" y="573"/>
                  </a:lnTo>
                  <a:lnTo>
                    <a:pt x="1369" y="571"/>
                  </a:lnTo>
                  <a:lnTo>
                    <a:pt x="1369" y="568"/>
                  </a:lnTo>
                  <a:lnTo>
                    <a:pt x="1374" y="568"/>
                  </a:lnTo>
                  <a:lnTo>
                    <a:pt x="1376" y="568"/>
                  </a:lnTo>
                  <a:lnTo>
                    <a:pt x="1378" y="568"/>
                  </a:lnTo>
                  <a:lnTo>
                    <a:pt x="1378" y="566"/>
                  </a:lnTo>
                  <a:lnTo>
                    <a:pt x="1381" y="564"/>
                  </a:lnTo>
                  <a:lnTo>
                    <a:pt x="1381" y="561"/>
                  </a:lnTo>
                  <a:lnTo>
                    <a:pt x="1383" y="561"/>
                  </a:lnTo>
                  <a:lnTo>
                    <a:pt x="1383" y="561"/>
                  </a:lnTo>
                  <a:lnTo>
                    <a:pt x="1386" y="559"/>
                  </a:lnTo>
                  <a:lnTo>
                    <a:pt x="1397" y="550"/>
                  </a:lnTo>
                  <a:lnTo>
                    <a:pt x="1400" y="545"/>
                  </a:lnTo>
                  <a:lnTo>
                    <a:pt x="1400" y="540"/>
                  </a:lnTo>
                  <a:lnTo>
                    <a:pt x="1402" y="540"/>
                  </a:lnTo>
                  <a:lnTo>
                    <a:pt x="1402" y="535"/>
                  </a:lnTo>
                  <a:lnTo>
                    <a:pt x="1402" y="535"/>
                  </a:lnTo>
                  <a:lnTo>
                    <a:pt x="1402" y="535"/>
                  </a:lnTo>
                  <a:lnTo>
                    <a:pt x="1409" y="533"/>
                  </a:lnTo>
                  <a:lnTo>
                    <a:pt x="1412" y="531"/>
                  </a:lnTo>
                  <a:lnTo>
                    <a:pt x="1414" y="531"/>
                  </a:lnTo>
                  <a:lnTo>
                    <a:pt x="1421" y="535"/>
                  </a:lnTo>
                  <a:lnTo>
                    <a:pt x="1423" y="535"/>
                  </a:lnTo>
                  <a:lnTo>
                    <a:pt x="1433" y="533"/>
                  </a:lnTo>
                  <a:lnTo>
                    <a:pt x="1445" y="533"/>
                  </a:lnTo>
                  <a:lnTo>
                    <a:pt x="1452" y="533"/>
                  </a:lnTo>
                  <a:lnTo>
                    <a:pt x="1461" y="531"/>
                  </a:lnTo>
                  <a:lnTo>
                    <a:pt x="1461" y="531"/>
                  </a:lnTo>
                  <a:lnTo>
                    <a:pt x="1464" y="528"/>
                  </a:lnTo>
                  <a:lnTo>
                    <a:pt x="1466" y="524"/>
                  </a:lnTo>
                  <a:lnTo>
                    <a:pt x="1478" y="514"/>
                  </a:lnTo>
                  <a:lnTo>
                    <a:pt x="1480" y="514"/>
                  </a:lnTo>
                  <a:lnTo>
                    <a:pt x="1480" y="514"/>
                  </a:lnTo>
                  <a:lnTo>
                    <a:pt x="1483" y="514"/>
                  </a:lnTo>
                  <a:lnTo>
                    <a:pt x="1483" y="514"/>
                  </a:lnTo>
                  <a:lnTo>
                    <a:pt x="1485" y="514"/>
                  </a:lnTo>
                  <a:lnTo>
                    <a:pt x="1487" y="512"/>
                  </a:lnTo>
                  <a:lnTo>
                    <a:pt x="1487" y="512"/>
                  </a:lnTo>
                  <a:lnTo>
                    <a:pt x="1492" y="507"/>
                  </a:lnTo>
                  <a:lnTo>
                    <a:pt x="1492" y="505"/>
                  </a:lnTo>
                  <a:lnTo>
                    <a:pt x="1492" y="502"/>
                  </a:lnTo>
                  <a:lnTo>
                    <a:pt x="1490" y="500"/>
                  </a:lnTo>
                  <a:lnTo>
                    <a:pt x="1490" y="497"/>
                  </a:lnTo>
                  <a:lnTo>
                    <a:pt x="1490" y="495"/>
                  </a:lnTo>
                  <a:lnTo>
                    <a:pt x="1497" y="481"/>
                  </a:lnTo>
                  <a:lnTo>
                    <a:pt x="1506" y="471"/>
                  </a:lnTo>
                  <a:lnTo>
                    <a:pt x="1509" y="471"/>
                  </a:lnTo>
                  <a:lnTo>
                    <a:pt x="1509" y="469"/>
                  </a:lnTo>
                  <a:lnTo>
                    <a:pt x="1509" y="467"/>
                  </a:lnTo>
                  <a:lnTo>
                    <a:pt x="1509" y="467"/>
                  </a:lnTo>
                  <a:lnTo>
                    <a:pt x="1511" y="464"/>
                  </a:lnTo>
                  <a:lnTo>
                    <a:pt x="1513" y="464"/>
                  </a:lnTo>
                  <a:lnTo>
                    <a:pt x="1516" y="464"/>
                  </a:lnTo>
                  <a:lnTo>
                    <a:pt x="1518" y="464"/>
                  </a:lnTo>
                  <a:lnTo>
                    <a:pt x="1520" y="462"/>
                  </a:lnTo>
                  <a:lnTo>
                    <a:pt x="1520" y="460"/>
                  </a:lnTo>
                  <a:lnTo>
                    <a:pt x="1523" y="460"/>
                  </a:lnTo>
                  <a:lnTo>
                    <a:pt x="1523" y="460"/>
                  </a:lnTo>
                  <a:lnTo>
                    <a:pt x="1530" y="462"/>
                  </a:lnTo>
                  <a:lnTo>
                    <a:pt x="1546" y="462"/>
                  </a:lnTo>
                  <a:lnTo>
                    <a:pt x="1549" y="462"/>
                  </a:lnTo>
                  <a:lnTo>
                    <a:pt x="1551" y="460"/>
                  </a:lnTo>
                  <a:lnTo>
                    <a:pt x="1551" y="455"/>
                  </a:lnTo>
                  <a:lnTo>
                    <a:pt x="1551" y="453"/>
                  </a:lnTo>
                  <a:lnTo>
                    <a:pt x="1553" y="450"/>
                  </a:lnTo>
                  <a:lnTo>
                    <a:pt x="1553" y="450"/>
                  </a:lnTo>
                  <a:lnTo>
                    <a:pt x="1553" y="448"/>
                  </a:lnTo>
                  <a:lnTo>
                    <a:pt x="1551" y="445"/>
                  </a:lnTo>
                  <a:lnTo>
                    <a:pt x="1556" y="445"/>
                  </a:lnTo>
                  <a:lnTo>
                    <a:pt x="1558" y="445"/>
                  </a:lnTo>
                  <a:lnTo>
                    <a:pt x="1558" y="445"/>
                  </a:lnTo>
                  <a:lnTo>
                    <a:pt x="1558" y="445"/>
                  </a:lnTo>
                  <a:lnTo>
                    <a:pt x="1561" y="443"/>
                  </a:lnTo>
                  <a:lnTo>
                    <a:pt x="1561" y="443"/>
                  </a:lnTo>
                  <a:lnTo>
                    <a:pt x="1563" y="443"/>
                  </a:lnTo>
                  <a:lnTo>
                    <a:pt x="1563" y="448"/>
                  </a:lnTo>
                  <a:lnTo>
                    <a:pt x="1565" y="448"/>
                  </a:lnTo>
                  <a:lnTo>
                    <a:pt x="1568" y="450"/>
                  </a:lnTo>
                  <a:lnTo>
                    <a:pt x="1568" y="450"/>
                  </a:lnTo>
                  <a:lnTo>
                    <a:pt x="1572" y="450"/>
                  </a:lnTo>
                  <a:lnTo>
                    <a:pt x="1575" y="450"/>
                  </a:lnTo>
                  <a:lnTo>
                    <a:pt x="1575" y="448"/>
                  </a:lnTo>
                  <a:lnTo>
                    <a:pt x="1577" y="445"/>
                  </a:lnTo>
                  <a:lnTo>
                    <a:pt x="1577" y="443"/>
                  </a:lnTo>
                  <a:lnTo>
                    <a:pt x="1579" y="443"/>
                  </a:lnTo>
                  <a:lnTo>
                    <a:pt x="1579" y="443"/>
                  </a:lnTo>
                  <a:lnTo>
                    <a:pt x="1582" y="441"/>
                  </a:lnTo>
                  <a:lnTo>
                    <a:pt x="1584" y="441"/>
                  </a:lnTo>
                  <a:lnTo>
                    <a:pt x="1589" y="438"/>
                  </a:lnTo>
                  <a:lnTo>
                    <a:pt x="1589" y="438"/>
                  </a:lnTo>
                  <a:lnTo>
                    <a:pt x="1591" y="438"/>
                  </a:lnTo>
                  <a:lnTo>
                    <a:pt x="1594" y="438"/>
                  </a:lnTo>
                  <a:lnTo>
                    <a:pt x="1594" y="436"/>
                  </a:lnTo>
                  <a:lnTo>
                    <a:pt x="1596" y="434"/>
                  </a:lnTo>
                  <a:lnTo>
                    <a:pt x="1598" y="434"/>
                  </a:lnTo>
                  <a:lnTo>
                    <a:pt x="1598" y="434"/>
                  </a:lnTo>
                  <a:lnTo>
                    <a:pt x="1601" y="434"/>
                  </a:lnTo>
                  <a:lnTo>
                    <a:pt x="1603" y="436"/>
                  </a:lnTo>
                  <a:lnTo>
                    <a:pt x="1605" y="436"/>
                  </a:lnTo>
                  <a:lnTo>
                    <a:pt x="1608" y="436"/>
                  </a:lnTo>
                  <a:lnTo>
                    <a:pt x="1613" y="436"/>
                  </a:lnTo>
                  <a:lnTo>
                    <a:pt x="1613" y="436"/>
                  </a:lnTo>
                  <a:lnTo>
                    <a:pt x="1615" y="436"/>
                  </a:lnTo>
                  <a:lnTo>
                    <a:pt x="1615" y="436"/>
                  </a:lnTo>
                  <a:lnTo>
                    <a:pt x="1617" y="436"/>
                  </a:lnTo>
                  <a:lnTo>
                    <a:pt x="1620" y="436"/>
                  </a:lnTo>
                  <a:lnTo>
                    <a:pt x="1622" y="438"/>
                  </a:lnTo>
                  <a:lnTo>
                    <a:pt x="1624" y="436"/>
                  </a:lnTo>
                  <a:lnTo>
                    <a:pt x="1624" y="434"/>
                  </a:lnTo>
                  <a:lnTo>
                    <a:pt x="1627" y="431"/>
                  </a:lnTo>
                  <a:lnTo>
                    <a:pt x="1629" y="431"/>
                  </a:lnTo>
                  <a:lnTo>
                    <a:pt x="1629" y="431"/>
                  </a:lnTo>
                  <a:lnTo>
                    <a:pt x="1629" y="434"/>
                  </a:lnTo>
                  <a:lnTo>
                    <a:pt x="1629" y="434"/>
                  </a:lnTo>
                  <a:lnTo>
                    <a:pt x="1632" y="436"/>
                  </a:lnTo>
                  <a:lnTo>
                    <a:pt x="1632" y="436"/>
                  </a:lnTo>
                  <a:lnTo>
                    <a:pt x="1632" y="434"/>
                  </a:lnTo>
                  <a:lnTo>
                    <a:pt x="1634" y="434"/>
                  </a:lnTo>
                  <a:lnTo>
                    <a:pt x="1634" y="434"/>
                  </a:lnTo>
                  <a:lnTo>
                    <a:pt x="1636" y="434"/>
                  </a:lnTo>
                  <a:lnTo>
                    <a:pt x="1636" y="438"/>
                  </a:lnTo>
                  <a:lnTo>
                    <a:pt x="1639" y="438"/>
                  </a:lnTo>
                  <a:lnTo>
                    <a:pt x="1639" y="438"/>
                  </a:lnTo>
                  <a:lnTo>
                    <a:pt x="1653" y="443"/>
                  </a:lnTo>
                  <a:lnTo>
                    <a:pt x="1655" y="443"/>
                  </a:lnTo>
                  <a:lnTo>
                    <a:pt x="1660" y="441"/>
                  </a:lnTo>
                  <a:lnTo>
                    <a:pt x="1662" y="441"/>
                  </a:lnTo>
                  <a:lnTo>
                    <a:pt x="1667" y="443"/>
                  </a:lnTo>
                  <a:lnTo>
                    <a:pt x="1667" y="443"/>
                  </a:lnTo>
                  <a:lnTo>
                    <a:pt x="1669" y="443"/>
                  </a:lnTo>
                  <a:lnTo>
                    <a:pt x="1672" y="443"/>
                  </a:lnTo>
                  <a:lnTo>
                    <a:pt x="1672" y="443"/>
                  </a:lnTo>
                  <a:lnTo>
                    <a:pt x="1672" y="443"/>
                  </a:lnTo>
                  <a:lnTo>
                    <a:pt x="1674" y="443"/>
                  </a:lnTo>
                  <a:lnTo>
                    <a:pt x="1674" y="443"/>
                  </a:lnTo>
                  <a:lnTo>
                    <a:pt x="1676" y="441"/>
                  </a:lnTo>
                  <a:lnTo>
                    <a:pt x="1676" y="441"/>
                  </a:lnTo>
                  <a:lnTo>
                    <a:pt x="1676" y="438"/>
                  </a:lnTo>
                  <a:lnTo>
                    <a:pt x="1679" y="438"/>
                  </a:lnTo>
                  <a:lnTo>
                    <a:pt x="1679" y="441"/>
                  </a:lnTo>
                  <a:lnTo>
                    <a:pt x="1679" y="441"/>
                  </a:lnTo>
                  <a:lnTo>
                    <a:pt x="1681" y="438"/>
                  </a:lnTo>
                  <a:lnTo>
                    <a:pt x="1681" y="438"/>
                  </a:lnTo>
                  <a:lnTo>
                    <a:pt x="1684" y="436"/>
                  </a:lnTo>
                  <a:lnTo>
                    <a:pt x="1684" y="436"/>
                  </a:lnTo>
                  <a:lnTo>
                    <a:pt x="1684" y="436"/>
                  </a:lnTo>
                  <a:lnTo>
                    <a:pt x="1684" y="434"/>
                  </a:lnTo>
                  <a:lnTo>
                    <a:pt x="1684" y="4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35C57BCB-50A3-4AC2-9B4B-059EB392E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883" y="5385801"/>
              <a:ext cx="66475" cy="474655"/>
            </a:xfrm>
            <a:custGeom>
              <a:avLst/>
              <a:gdLst>
                <a:gd name="T0" fmla="*/ 14 w 57"/>
                <a:gd name="T1" fmla="*/ 31 h 407"/>
                <a:gd name="T2" fmla="*/ 2 w 57"/>
                <a:gd name="T3" fmla="*/ 164 h 407"/>
                <a:gd name="T4" fmla="*/ 7 w 57"/>
                <a:gd name="T5" fmla="*/ 190 h 407"/>
                <a:gd name="T6" fmla="*/ 0 w 57"/>
                <a:gd name="T7" fmla="*/ 38 h 407"/>
                <a:gd name="T8" fmla="*/ 14 w 57"/>
                <a:gd name="T9" fmla="*/ 176 h 407"/>
                <a:gd name="T10" fmla="*/ 14 w 57"/>
                <a:gd name="T11" fmla="*/ 31 h 407"/>
                <a:gd name="T12" fmla="*/ 14 w 57"/>
                <a:gd name="T13" fmla="*/ 88 h 407"/>
                <a:gd name="T14" fmla="*/ 14 w 57"/>
                <a:gd name="T15" fmla="*/ 142 h 407"/>
                <a:gd name="T16" fmla="*/ 14 w 57"/>
                <a:gd name="T17" fmla="*/ 109 h 407"/>
                <a:gd name="T18" fmla="*/ 14 w 57"/>
                <a:gd name="T19" fmla="*/ 187 h 407"/>
                <a:gd name="T20" fmla="*/ 12 w 57"/>
                <a:gd name="T21" fmla="*/ 109 h 407"/>
                <a:gd name="T22" fmla="*/ 12 w 57"/>
                <a:gd name="T23" fmla="*/ 36 h 407"/>
                <a:gd name="T24" fmla="*/ 9 w 57"/>
                <a:gd name="T25" fmla="*/ 100 h 407"/>
                <a:gd name="T26" fmla="*/ 12 w 57"/>
                <a:gd name="T27" fmla="*/ 8 h 407"/>
                <a:gd name="T28" fmla="*/ 12 w 57"/>
                <a:gd name="T29" fmla="*/ 36 h 407"/>
                <a:gd name="T30" fmla="*/ 38 w 57"/>
                <a:gd name="T31" fmla="*/ 71 h 407"/>
                <a:gd name="T32" fmla="*/ 38 w 57"/>
                <a:gd name="T33" fmla="*/ 93 h 407"/>
                <a:gd name="T34" fmla="*/ 35 w 57"/>
                <a:gd name="T35" fmla="*/ 88 h 407"/>
                <a:gd name="T36" fmla="*/ 35 w 57"/>
                <a:gd name="T37" fmla="*/ 221 h 407"/>
                <a:gd name="T38" fmla="*/ 28 w 57"/>
                <a:gd name="T39" fmla="*/ 12 h 407"/>
                <a:gd name="T40" fmla="*/ 50 w 57"/>
                <a:gd name="T41" fmla="*/ 93 h 407"/>
                <a:gd name="T42" fmla="*/ 40 w 57"/>
                <a:gd name="T43" fmla="*/ 173 h 407"/>
                <a:gd name="T44" fmla="*/ 42 w 57"/>
                <a:gd name="T45" fmla="*/ 100 h 407"/>
                <a:gd name="T46" fmla="*/ 19 w 57"/>
                <a:gd name="T47" fmla="*/ 19 h 407"/>
                <a:gd name="T48" fmla="*/ 19 w 57"/>
                <a:gd name="T49" fmla="*/ 204 h 407"/>
                <a:gd name="T50" fmla="*/ 16 w 57"/>
                <a:gd name="T51" fmla="*/ 5 h 407"/>
                <a:gd name="T52" fmla="*/ 28 w 57"/>
                <a:gd name="T53" fmla="*/ 43 h 407"/>
                <a:gd name="T54" fmla="*/ 24 w 57"/>
                <a:gd name="T55" fmla="*/ 43 h 407"/>
                <a:gd name="T56" fmla="*/ 24 w 57"/>
                <a:gd name="T57" fmla="*/ 15 h 407"/>
                <a:gd name="T58" fmla="*/ 21 w 57"/>
                <a:gd name="T59" fmla="*/ 360 h 407"/>
                <a:gd name="T60" fmla="*/ 21 w 57"/>
                <a:gd name="T61" fmla="*/ 22 h 407"/>
                <a:gd name="T62" fmla="*/ 31 w 57"/>
                <a:gd name="T63" fmla="*/ 52 h 407"/>
                <a:gd name="T64" fmla="*/ 40 w 57"/>
                <a:gd name="T65" fmla="*/ 202 h 407"/>
                <a:gd name="T66" fmla="*/ 40 w 57"/>
                <a:gd name="T67" fmla="*/ 67 h 407"/>
                <a:gd name="T68" fmla="*/ 42 w 57"/>
                <a:gd name="T69" fmla="*/ 166 h 407"/>
                <a:gd name="T70" fmla="*/ 40 w 57"/>
                <a:gd name="T71" fmla="*/ 168 h 407"/>
                <a:gd name="T72" fmla="*/ 35 w 57"/>
                <a:gd name="T73" fmla="*/ 280 h 407"/>
                <a:gd name="T74" fmla="*/ 35 w 57"/>
                <a:gd name="T75" fmla="*/ 329 h 407"/>
                <a:gd name="T76" fmla="*/ 38 w 57"/>
                <a:gd name="T77" fmla="*/ 280 h 407"/>
                <a:gd name="T78" fmla="*/ 47 w 57"/>
                <a:gd name="T79" fmla="*/ 218 h 407"/>
                <a:gd name="T80" fmla="*/ 50 w 57"/>
                <a:gd name="T81" fmla="*/ 145 h 407"/>
                <a:gd name="T82" fmla="*/ 50 w 57"/>
                <a:gd name="T83" fmla="*/ 95 h 407"/>
                <a:gd name="T84" fmla="*/ 52 w 57"/>
                <a:gd name="T85" fmla="*/ 142 h 407"/>
                <a:gd name="T86" fmla="*/ 42 w 57"/>
                <a:gd name="T87" fmla="*/ 190 h 407"/>
                <a:gd name="T88" fmla="*/ 45 w 57"/>
                <a:gd name="T89" fmla="*/ 154 h 407"/>
                <a:gd name="T90" fmla="*/ 47 w 57"/>
                <a:gd name="T91" fmla="*/ 263 h 407"/>
                <a:gd name="T92" fmla="*/ 45 w 57"/>
                <a:gd name="T93" fmla="*/ 273 h 407"/>
                <a:gd name="T94" fmla="*/ 19 w 57"/>
                <a:gd name="T95" fmla="*/ 206 h 407"/>
                <a:gd name="T96" fmla="*/ 16 w 57"/>
                <a:gd name="T97" fmla="*/ 116 h 407"/>
                <a:gd name="T98" fmla="*/ 21 w 57"/>
                <a:gd name="T99" fmla="*/ 403 h 407"/>
                <a:gd name="T100" fmla="*/ 19 w 57"/>
                <a:gd name="T101" fmla="*/ 105 h 407"/>
                <a:gd name="T102" fmla="*/ 16 w 57"/>
                <a:gd name="T103" fmla="*/ 88 h 407"/>
                <a:gd name="T104" fmla="*/ 16 w 57"/>
                <a:gd name="T105" fmla="*/ 211 h 407"/>
                <a:gd name="T106" fmla="*/ 19 w 57"/>
                <a:gd name="T107" fmla="*/ 86 h 407"/>
                <a:gd name="T108" fmla="*/ 19 w 57"/>
                <a:gd name="T109" fmla="*/ 79 h 407"/>
                <a:gd name="T110" fmla="*/ 31 w 57"/>
                <a:gd name="T111" fmla="*/ 55 h 407"/>
                <a:gd name="T112" fmla="*/ 31 w 57"/>
                <a:gd name="T113" fmla="*/ 403 h 407"/>
                <a:gd name="T114" fmla="*/ 33 w 57"/>
                <a:gd name="T115" fmla="*/ 93 h 407"/>
                <a:gd name="T116" fmla="*/ 24 w 57"/>
                <a:gd name="T117" fmla="*/ 100 h 407"/>
                <a:gd name="T118" fmla="*/ 26 w 57"/>
                <a:gd name="T119" fmla="*/ 407 h 407"/>
                <a:gd name="T120" fmla="*/ 28 w 57"/>
                <a:gd name="T121" fmla="*/ 5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407">
                  <a:moveTo>
                    <a:pt x="12" y="19"/>
                  </a:move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close/>
                  <a:moveTo>
                    <a:pt x="16" y="69"/>
                  </a:move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6" y="69"/>
                  </a:lnTo>
                  <a:close/>
                  <a:moveTo>
                    <a:pt x="14" y="31"/>
                  </a:move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4" y="31"/>
                  </a:lnTo>
                  <a:lnTo>
                    <a:pt x="14" y="31"/>
                  </a:lnTo>
                  <a:close/>
                  <a:moveTo>
                    <a:pt x="12" y="116"/>
                  </a:moveTo>
                  <a:lnTo>
                    <a:pt x="12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12" y="116"/>
                  </a:lnTo>
                  <a:close/>
                  <a:moveTo>
                    <a:pt x="0" y="178"/>
                  </a:move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0" y="178"/>
                  </a:lnTo>
                  <a:lnTo>
                    <a:pt x="0" y="178"/>
                  </a:lnTo>
                  <a:close/>
                  <a:moveTo>
                    <a:pt x="2" y="164"/>
                  </a:move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lnTo>
                    <a:pt x="2" y="164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close/>
                  <a:moveTo>
                    <a:pt x="7" y="190"/>
                  </a:move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close/>
                  <a:moveTo>
                    <a:pt x="9" y="190"/>
                  </a:moveTo>
                  <a:lnTo>
                    <a:pt x="9" y="190"/>
                  </a:lnTo>
                  <a:lnTo>
                    <a:pt x="9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7" y="190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14" y="10"/>
                  </a:move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close/>
                  <a:moveTo>
                    <a:pt x="14" y="176"/>
                  </a:move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4" y="176"/>
                  </a:lnTo>
                  <a:close/>
                  <a:moveTo>
                    <a:pt x="14" y="150"/>
                  </a:move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14" y="150"/>
                  </a:lnTo>
                  <a:close/>
                  <a:moveTo>
                    <a:pt x="14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close/>
                  <a:moveTo>
                    <a:pt x="14" y="31"/>
                  </a:move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close/>
                  <a:moveTo>
                    <a:pt x="14" y="5"/>
                  </a:move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  <a:moveTo>
                    <a:pt x="14" y="173"/>
                  </a:move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lnTo>
                    <a:pt x="14" y="173"/>
                  </a:lnTo>
                  <a:close/>
                  <a:moveTo>
                    <a:pt x="14" y="88"/>
                  </a:move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4" y="88"/>
                  </a:lnTo>
                  <a:close/>
                  <a:moveTo>
                    <a:pt x="14" y="41"/>
                  </a:move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1"/>
                  </a:lnTo>
                  <a:close/>
                  <a:moveTo>
                    <a:pt x="14" y="142"/>
                  </a:moveTo>
                  <a:lnTo>
                    <a:pt x="14" y="142"/>
                  </a:lnTo>
                  <a:lnTo>
                    <a:pt x="14" y="140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4" y="142"/>
                  </a:lnTo>
                  <a:close/>
                  <a:moveTo>
                    <a:pt x="14" y="93"/>
                  </a:moveTo>
                  <a:lnTo>
                    <a:pt x="14" y="93"/>
                  </a:lnTo>
                  <a:lnTo>
                    <a:pt x="14" y="93"/>
                  </a:lnTo>
                  <a:lnTo>
                    <a:pt x="14" y="93"/>
                  </a:lnTo>
                  <a:close/>
                  <a:moveTo>
                    <a:pt x="12" y="60"/>
                  </a:move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close/>
                  <a:moveTo>
                    <a:pt x="14" y="62"/>
                  </a:move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14" y="109"/>
                  </a:move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4" y="109"/>
                  </a:lnTo>
                  <a:close/>
                  <a:moveTo>
                    <a:pt x="14" y="251"/>
                  </a:moveTo>
                  <a:lnTo>
                    <a:pt x="12" y="251"/>
                  </a:lnTo>
                  <a:lnTo>
                    <a:pt x="12" y="25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51"/>
                  </a:lnTo>
                  <a:close/>
                  <a:moveTo>
                    <a:pt x="14" y="346"/>
                  </a:moveTo>
                  <a:lnTo>
                    <a:pt x="14" y="346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14" y="346"/>
                  </a:lnTo>
                  <a:close/>
                  <a:moveTo>
                    <a:pt x="12" y="187"/>
                  </a:move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4" y="187"/>
                  </a:lnTo>
                  <a:lnTo>
                    <a:pt x="14" y="187"/>
                  </a:lnTo>
                  <a:lnTo>
                    <a:pt x="12" y="187"/>
                  </a:lnTo>
                  <a:close/>
                  <a:moveTo>
                    <a:pt x="14" y="254"/>
                  </a:moveTo>
                  <a:lnTo>
                    <a:pt x="14" y="254"/>
                  </a:lnTo>
                  <a:lnTo>
                    <a:pt x="14" y="254"/>
                  </a:lnTo>
                  <a:lnTo>
                    <a:pt x="14" y="254"/>
                  </a:lnTo>
                  <a:lnTo>
                    <a:pt x="14" y="254"/>
                  </a:lnTo>
                  <a:close/>
                  <a:moveTo>
                    <a:pt x="14" y="351"/>
                  </a:move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lnTo>
                    <a:pt x="14" y="351"/>
                  </a:lnTo>
                  <a:close/>
                  <a:moveTo>
                    <a:pt x="14" y="178"/>
                  </a:move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close/>
                  <a:moveTo>
                    <a:pt x="12" y="109"/>
                  </a:moveTo>
                  <a:lnTo>
                    <a:pt x="12" y="109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2" y="109"/>
                  </a:lnTo>
                  <a:close/>
                  <a:moveTo>
                    <a:pt x="14" y="185"/>
                  </a:moveTo>
                  <a:lnTo>
                    <a:pt x="14" y="185"/>
                  </a:lnTo>
                  <a:lnTo>
                    <a:pt x="14" y="185"/>
                  </a:lnTo>
                  <a:lnTo>
                    <a:pt x="14" y="183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lnTo>
                    <a:pt x="14" y="185"/>
                  </a:lnTo>
                  <a:close/>
                  <a:moveTo>
                    <a:pt x="9" y="232"/>
                  </a:moveTo>
                  <a:lnTo>
                    <a:pt x="9" y="232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9" y="232"/>
                  </a:lnTo>
                  <a:close/>
                  <a:moveTo>
                    <a:pt x="12" y="36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close/>
                  <a:moveTo>
                    <a:pt x="9" y="199"/>
                  </a:move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7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lnTo>
                    <a:pt x="9" y="199"/>
                  </a:lnTo>
                  <a:close/>
                  <a:moveTo>
                    <a:pt x="9" y="100"/>
                  </a:move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9" y="100"/>
                  </a:lnTo>
                  <a:close/>
                  <a:moveTo>
                    <a:pt x="9" y="218"/>
                  </a:move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3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close/>
                  <a:moveTo>
                    <a:pt x="12" y="232"/>
                  </a:move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lnTo>
                    <a:pt x="12" y="232"/>
                  </a:lnTo>
                  <a:close/>
                  <a:moveTo>
                    <a:pt x="12" y="211"/>
                  </a:move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2" y="211"/>
                  </a:lnTo>
                  <a:close/>
                  <a:moveTo>
                    <a:pt x="12" y="36"/>
                  </a:move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close/>
                  <a:moveTo>
                    <a:pt x="45" y="133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close/>
                  <a:moveTo>
                    <a:pt x="38" y="71"/>
                  </a:move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close/>
                  <a:moveTo>
                    <a:pt x="38" y="62"/>
                  </a:move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8" y="62"/>
                  </a:lnTo>
                  <a:close/>
                  <a:moveTo>
                    <a:pt x="40" y="159"/>
                  </a:moveTo>
                  <a:lnTo>
                    <a:pt x="40" y="157"/>
                  </a:lnTo>
                  <a:lnTo>
                    <a:pt x="40" y="157"/>
                  </a:lnTo>
                  <a:lnTo>
                    <a:pt x="38" y="159"/>
                  </a:lnTo>
                  <a:lnTo>
                    <a:pt x="38" y="159"/>
                  </a:lnTo>
                  <a:lnTo>
                    <a:pt x="40" y="159"/>
                  </a:lnTo>
                  <a:close/>
                  <a:moveTo>
                    <a:pt x="38" y="93"/>
                  </a:move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3"/>
                  </a:lnTo>
                  <a:close/>
                  <a:moveTo>
                    <a:pt x="38" y="140"/>
                  </a:moveTo>
                  <a:lnTo>
                    <a:pt x="38" y="140"/>
                  </a:lnTo>
                  <a:lnTo>
                    <a:pt x="35" y="140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38" y="140"/>
                  </a:lnTo>
                  <a:close/>
                  <a:moveTo>
                    <a:pt x="38" y="131"/>
                  </a:move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1"/>
                  </a:lnTo>
                  <a:close/>
                  <a:moveTo>
                    <a:pt x="35" y="88"/>
                  </a:moveTo>
                  <a:lnTo>
                    <a:pt x="35" y="88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5" y="8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close/>
                  <a:moveTo>
                    <a:pt x="31" y="48"/>
                  </a:moveTo>
                  <a:lnTo>
                    <a:pt x="31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1" y="48"/>
                  </a:lnTo>
                  <a:close/>
                  <a:moveTo>
                    <a:pt x="35" y="221"/>
                  </a:move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1"/>
                  </a:lnTo>
                  <a:close/>
                  <a:moveTo>
                    <a:pt x="35" y="90"/>
                  </a:moveTo>
                  <a:lnTo>
                    <a:pt x="35" y="90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35" y="90"/>
                  </a:lnTo>
                  <a:close/>
                  <a:moveTo>
                    <a:pt x="14" y="67"/>
                  </a:move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4" y="67"/>
                  </a:lnTo>
                  <a:close/>
                  <a:moveTo>
                    <a:pt x="45" y="223"/>
                  </a:moveTo>
                  <a:lnTo>
                    <a:pt x="45" y="223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5" y="223"/>
                  </a:lnTo>
                  <a:lnTo>
                    <a:pt x="45" y="223"/>
                  </a:lnTo>
                  <a:close/>
                  <a:moveTo>
                    <a:pt x="28" y="12"/>
                  </a:move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close/>
                  <a:moveTo>
                    <a:pt x="45" y="270"/>
                  </a:move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5" y="270"/>
                  </a:lnTo>
                  <a:close/>
                  <a:moveTo>
                    <a:pt x="47" y="97"/>
                  </a:move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close/>
                  <a:moveTo>
                    <a:pt x="50" y="93"/>
                  </a:move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3"/>
                  </a:lnTo>
                  <a:lnTo>
                    <a:pt x="50" y="93"/>
                  </a:lnTo>
                  <a:close/>
                  <a:moveTo>
                    <a:pt x="40" y="83"/>
                  </a:move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close/>
                  <a:moveTo>
                    <a:pt x="40" y="64"/>
                  </a:move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close/>
                  <a:moveTo>
                    <a:pt x="40" y="173"/>
                  </a:moveTo>
                  <a:lnTo>
                    <a:pt x="40" y="173"/>
                  </a:lnTo>
                  <a:lnTo>
                    <a:pt x="40" y="173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1"/>
                  </a:lnTo>
                  <a:lnTo>
                    <a:pt x="40" y="173"/>
                  </a:lnTo>
                  <a:lnTo>
                    <a:pt x="40" y="173"/>
                  </a:lnTo>
                  <a:lnTo>
                    <a:pt x="40" y="173"/>
                  </a:lnTo>
                  <a:close/>
                  <a:moveTo>
                    <a:pt x="42" y="126"/>
                  </a:move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42" y="100"/>
                  </a:move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close/>
                  <a:moveTo>
                    <a:pt x="16" y="71"/>
                  </a:move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close/>
                  <a:moveTo>
                    <a:pt x="19" y="36"/>
                  </a:move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6"/>
                  </a:lnTo>
                  <a:close/>
                  <a:moveTo>
                    <a:pt x="19" y="19"/>
                  </a:move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  <a:moveTo>
                    <a:pt x="19" y="105"/>
                  </a:move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close/>
                  <a:moveTo>
                    <a:pt x="19" y="26"/>
                  </a:move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9" y="26"/>
                  </a:lnTo>
                  <a:close/>
                  <a:moveTo>
                    <a:pt x="19" y="48"/>
                  </a:move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8"/>
                  </a:lnTo>
                  <a:close/>
                  <a:moveTo>
                    <a:pt x="19" y="204"/>
                  </a:move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19" y="204"/>
                  </a:lnTo>
                  <a:close/>
                  <a:moveTo>
                    <a:pt x="16" y="15"/>
                  </a:move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close/>
                  <a:moveTo>
                    <a:pt x="16" y="8"/>
                  </a:move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8"/>
                  </a:lnTo>
                  <a:close/>
                  <a:moveTo>
                    <a:pt x="19" y="29"/>
                  </a:move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close/>
                  <a:moveTo>
                    <a:pt x="28" y="43"/>
                  </a:move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close/>
                  <a:moveTo>
                    <a:pt x="16" y="76"/>
                  </a:moveTo>
                  <a:lnTo>
                    <a:pt x="16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6" y="76"/>
                  </a:lnTo>
                  <a:close/>
                  <a:moveTo>
                    <a:pt x="24" y="95"/>
                  </a:moveTo>
                  <a:lnTo>
                    <a:pt x="24" y="97"/>
                  </a:lnTo>
                  <a:lnTo>
                    <a:pt x="24" y="97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24" y="43"/>
                  </a:move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4" y="43"/>
                  </a:lnTo>
                  <a:close/>
                  <a:moveTo>
                    <a:pt x="26" y="10"/>
                  </a:moveTo>
                  <a:lnTo>
                    <a:pt x="26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24" y="102"/>
                  </a:move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close/>
                  <a:moveTo>
                    <a:pt x="24" y="15"/>
                  </a:move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close/>
                  <a:moveTo>
                    <a:pt x="21" y="258"/>
                  </a:moveTo>
                  <a:lnTo>
                    <a:pt x="21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1" y="258"/>
                  </a:lnTo>
                  <a:close/>
                  <a:moveTo>
                    <a:pt x="21" y="360"/>
                  </a:move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4" y="360"/>
                  </a:lnTo>
                  <a:lnTo>
                    <a:pt x="24" y="360"/>
                  </a:lnTo>
                  <a:lnTo>
                    <a:pt x="21" y="360"/>
                  </a:lnTo>
                  <a:lnTo>
                    <a:pt x="21" y="360"/>
                  </a:lnTo>
                  <a:lnTo>
                    <a:pt x="21" y="360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4"/>
                  </a:lnTo>
                  <a:close/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31" y="52"/>
                  </a:move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close/>
                  <a:moveTo>
                    <a:pt x="40" y="114"/>
                  </a:move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close/>
                  <a:moveTo>
                    <a:pt x="40" y="277"/>
                  </a:moveTo>
                  <a:lnTo>
                    <a:pt x="40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0" y="277"/>
                  </a:lnTo>
                  <a:close/>
                  <a:moveTo>
                    <a:pt x="40" y="202"/>
                  </a:moveTo>
                  <a:lnTo>
                    <a:pt x="40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4"/>
                  </a:lnTo>
                  <a:lnTo>
                    <a:pt x="40" y="202"/>
                  </a:lnTo>
                  <a:lnTo>
                    <a:pt x="40" y="202"/>
                  </a:lnTo>
                  <a:close/>
                  <a:moveTo>
                    <a:pt x="40" y="386"/>
                  </a:moveTo>
                  <a:lnTo>
                    <a:pt x="40" y="386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0" y="389"/>
                  </a:lnTo>
                  <a:lnTo>
                    <a:pt x="40" y="386"/>
                  </a:lnTo>
                  <a:close/>
                  <a:moveTo>
                    <a:pt x="42" y="159"/>
                  </a:move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lnTo>
                    <a:pt x="42" y="159"/>
                  </a:lnTo>
                  <a:close/>
                  <a:moveTo>
                    <a:pt x="40" y="67"/>
                  </a:move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40" y="67"/>
                  </a:lnTo>
                  <a:close/>
                  <a:moveTo>
                    <a:pt x="42" y="277"/>
                  </a:move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2" y="277"/>
                  </a:lnTo>
                  <a:lnTo>
                    <a:pt x="45" y="277"/>
                  </a:lnTo>
                  <a:lnTo>
                    <a:pt x="45" y="277"/>
                  </a:lnTo>
                  <a:lnTo>
                    <a:pt x="45" y="277"/>
                  </a:lnTo>
                  <a:lnTo>
                    <a:pt x="42" y="277"/>
                  </a:lnTo>
                  <a:close/>
                  <a:moveTo>
                    <a:pt x="42" y="353"/>
                  </a:moveTo>
                  <a:lnTo>
                    <a:pt x="42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2" y="353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42" y="353"/>
                  </a:lnTo>
                  <a:lnTo>
                    <a:pt x="42" y="353"/>
                  </a:lnTo>
                  <a:close/>
                  <a:moveTo>
                    <a:pt x="42" y="166"/>
                  </a:moveTo>
                  <a:lnTo>
                    <a:pt x="42" y="168"/>
                  </a:lnTo>
                  <a:lnTo>
                    <a:pt x="42" y="168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close/>
                  <a:moveTo>
                    <a:pt x="42" y="95"/>
                  </a:moveTo>
                  <a:lnTo>
                    <a:pt x="42" y="95"/>
                  </a:lnTo>
                  <a:lnTo>
                    <a:pt x="42" y="95"/>
                  </a:lnTo>
                  <a:lnTo>
                    <a:pt x="42" y="95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2" y="95"/>
                  </a:lnTo>
                  <a:close/>
                  <a:moveTo>
                    <a:pt x="42" y="346"/>
                  </a:moveTo>
                  <a:lnTo>
                    <a:pt x="42" y="346"/>
                  </a:lnTo>
                  <a:lnTo>
                    <a:pt x="42" y="346"/>
                  </a:lnTo>
                  <a:lnTo>
                    <a:pt x="42" y="346"/>
                  </a:lnTo>
                  <a:lnTo>
                    <a:pt x="42" y="346"/>
                  </a:lnTo>
                  <a:lnTo>
                    <a:pt x="42" y="346"/>
                  </a:lnTo>
                  <a:lnTo>
                    <a:pt x="42" y="346"/>
                  </a:lnTo>
                  <a:close/>
                  <a:moveTo>
                    <a:pt x="40" y="168"/>
                  </a:move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40" y="168"/>
                  </a:lnTo>
                  <a:close/>
                  <a:moveTo>
                    <a:pt x="35" y="358"/>
                  </a:moveTo>
                  <a:lnTo>
                    <a:pt x="35" y="358"/>
                  </a:lnTo>
                  <a:lnTo>
                    <a:pt x="35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5" y="358"/>
                  </a:lnTo>
                  <a:close/>
                  <a:moveTo>
                    <a:pt x="35" y="332"/>
                  </a:move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lnTo>
                    <a:pt x="35" y="332"/>
                  </a:lnTo>
                  <a:close/>
                  <a:moveTo>
                    <a:pt x="38" y="280"/>
                  </a:move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5" y="280"/>
                  </a:lnTo>
                  <a:lnTo>
                    <a:pt x="38" y="280"/>
                  </a:lnTo>
                  <a:close/>
                  <a:moveTo>
                    <a:pt x="35" y="247"/>
                  </a:move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9"/>
                  </a:lnTo>
                  <a:lnTo>
                    <a:pt x="35" y="249"/>
                  </a:lnTo>
                  <a:lnTo>
                    <a:pt x="35" y="247"/>
                  </a:lnTo>
                  <a:lnTo>
                    <a:pt x="35" y="247"/>
                  </a:lnTo>
                  <a:close/>
                  <a:moveTo>
                    <a:pt x="35" y="327"/>
                  </a:move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9"/>
                  </a:lnTo>
                  <a:lnTo>
                    <a:pt x="35" y="327"/>
                  </a:lnTo>
                  <a:lnTo>
                    <a:pt x="35" y="327"/>
                  </a:lnTo>
                  <a:lnTo>
                    <a:pt x="35" y="327"/>
                  </a:lnTo>
                  <a:lnTo>
                    <a:pt x="35" y="327"/>
                  </a:lnTo>
                  <a:lnTo>
                    <a:pt x="35" y="327"/>
                  </a:lnTo>
                  <a:close/>
                  <a:moveTo>
                    <a:pt x="38" y="339"/>
                  </a:move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lnTo>
                    <a:pt x="38" y="339"/>
                  </a:lnTo>
                  <a:close/>
                  <a:moveTo>
                    <a:pt x="38" y="277"/>
                  </a:moveTo>
                  <a:lnTo>
                    <a:pt x="38" y="277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77"/>
                  </a:lnTo>
                  <a:lnTo>
                    <a:pt x="38" y="277"/>
                  </a:lnTo>
                  <a:close/>
                  <a:moveTo>
                    <a:pt x="38" y="74"/>
                  </a:move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4"/>
                  </a:lnTo>
                  <a:close/>
                  <a:moveTo>
                    <a:pt x="38" y="265"/>
                  </a:moveTo>
                  <a:lnTo>
                    <a:pt x="38" y="265"/>
                  </a:lnTo>
                  <a:lnTo>
                    <a:pt x="38" y="265"/>
                  </a:lnTo>
                  <a:lnTo>
                    <a:pt x="38" y="265"/>
                  </a:lnTo>
                  <a:close/>
                  <a:moveTo>
                    <a:pt x="38" y="228"/>
                  </a:move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lnTo>
                    <a:pt x="38" y="228"/>
                  </a:lnTo>
                  <a:close/>
                  <a:moveTo>
                    <a:pt x="47" y="218"/>
                  </a:move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close/>
                  <a:moveTo>
                    <a:pt x="47" y="147"/>
                  </a:moveTo>
                  <a:lnTo>
                    <a:pt x="47" y="147"/>
                  </a:lnTo>
                  <a:lnTo>
                    <a:pt x="47" y="147"/>
                  </a:lnTo>
                  <a:lnTo>
                    <a:pt x="47" y="147"/>
                  </a:lnTo>
                  <a:lnTo>
                    <a:pt x="47" y="147"/>
                  </a:lnTo>
                  <a:lnTo>
                    <a:pt x="47" y="147"/>
                  </a:lnTo>
                  <a:close/>
                  <a:moveTo>
                    <a:pt x="50" y="145"/>
                  </a:move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close/>
                  <a:moveTo>
                    <a:pt x="50" y="145"/>
                  </a:move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lnTo>
                    <a:pt x="50" y="145"/>
                  </a:lnTo>
                  <a:close/>
                  <a:moveTo>
                    <a:pt x="50" y="211"/>
                  </a:moveTo>
                  <a:lnTo>
                    <a:pt x="50" y="211"/>
                  </a:lnTo>
                  <a:lnTo>
                    <a:pt x="50" y="211"/>
                  </a:lnTo>
                  <a:lnTo>
                    <a:pt x="50" y="211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0" y="93"/>
                  </a:lnTo>
                  <a:lnTo>
                    <a:pt x="5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0" y="95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192"/>
                  </a:move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lnTo>
                    <a:pt x="57" y="192"/>
                  </a:lnTo>
                  <a:close/>
                  <a:moveTo>
                    <a:pt x="54" y="140"/>
                  </a:move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140"/>
                  </a:lnTo>
                  <a:close/>
                  <a:moveTo>
                    <a:pt x="54" y="142"/>
                  </a:move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close/>
                  <a:moveTo>
                    <a:pt x="52" y="142"/>
                  </a:moveTo>
                  <a:lnTo>
                    <a:pt x="52" y="142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2" y="142"/>
                  </a:lnTo>
                  <a:lnTo>
                    <a:pt x="52" y="142"/>
                  </a:lnTo>
                  <a:close/>
                  <a:moveTo>
                    <a:pt x="35" y="228"/>
                  </a:move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lnTo>
                    <a:pt x="35" y="228"/>
                  </a:lnTo>
                  <a:close/>
                  <a:moveTo>
                    <a:pt x="45" y="88"/>
                  </a:moveTo>
                  <a:lnTo>
                    <a:pt x="45" y="88"/>
                  </a:lnTo>
                  <a:lnTo>
                    <a:pt x="45" y="88"/>
                  </a:lnTo>
                  <a:lnTo>
                    <a:pt x="45" y="88"/>
                  </a:lnTo>
                  <a:close/>
                  <a:moveTo>
                    <a:pt x="42" y="190"/>
                  </a:moveTo>
                  <a:lnTo>
                    <a:pt x="42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2" y="190"/>
                  </a:lnTo>
                  <a:close/>
                  <a:moveTo>
                    <a:pt x="45" y="275"/>
                  </a:move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lnTo>
                    <a:pt x="45" y="275"/>
                  </a:lnTo>
                  <a:close/>
                  <a:moveTo>
                    <a:pt x="42" y="152"/>
                  </a:moveTo>
                  <a:lnTo>
                    <a:pt x="42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2" y="157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2" y="152"/>
                  </a:lnTo>
                  <a:close/>
                  <a:moveTo>
                    <a:pt x="45" y="197"/>
                  </a:move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7"/>
                  </a:lnTo>
                  <a:close/>
                  <a:moveTo>
                    <a:pt x="45" y="268"/>
                  </a:moveTo>
                  <a:lnTo>
                    <a:pt x="45" y="268"/>
                  </a:lnTo>
                  <a:lnTo>
                    <a:pt x="45" y="268"/>
                  </a:lnTo>
                  <a:lnTo>
                    <a:pt x="45" y="268"/>
                  </a:lnTo>
                  <a:lnTo>
                    <a:pt x="45" y="268"/>
                  </a:lnTo>
                  <a:lnTo>
                    <a:pt x="45" y="268"/>
                  </a:lnTo>
                  <a:close/>
                  <a:moveTo>
                    <a:pt x="47" y="263"/>
                  </a:move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lnTo>
                    <a:pt x="47" y="263"/>
                  </a:lnTo>
                  <a:close/>
                  <a:moveTo>
                    <a:pt x="47" y="218"/>
                  </a:move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close/>
                  <a:moveTo>
                    <a:pt x="45" y="263"/>
                  </a:moveTo>
                  <a:lnTo>
                    <a:pt x="45" y="263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7" y="263"/>
                  </a:lnTo>
                  <a:lnTo>
                    <a:pt x="45" y="263"/>
                  </a:lnTo>
                  <a:lnTo>
                    <a:pt x="45" y="263"/>
                  </a:lnTo>
                  <a:close/>
                  <a:moveTo>
                    <a:pt x="45" y="273"/>
                  </a:move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lnTo>
                    <a:pt x="45" y="273"/>
                  </a:lnTo>
                  <a:close/>
                  <a:moveTo>
                    <a:pt x="19" y="358"/>
                  </a:move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lnTo>
                    <a:pt x="19" y="358"/>
                  </a:lnTo>
                  <a:close/>
                  <a:moveTo>
                    <a:pt x="24" y="45"/>
                  </a:move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5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close/>
                  <a:moveTo>
                    <a:pt x="19" y="206"/>
                  </a:move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lnTo>
                    <a:pt x="19" y="206"/>
                  </a:lnTo>
                  <a:close/>
                  <a:moveTo>
                    <a:pt x="19" y="261"/>
                  </a:move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61"/>
                  </a:lnTo>
                  <a:close/>
                  <a:moveTo>
                    <a:pt x="16" y="116"/>
                  </a:move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16" y="116"/>
                  </a:lnTo>
                  <a:lnTo>
                    <a:pt x="16" y="116"/>
                  </a:lnTo>
                  <a:close/>
                  <a:moveTo>
                    <a:pt x="35" y="166"/>
                  </a:moveTo>
                  <a:lnTo>
                    <a:pt x="35" y="166"/>
                  </a:lnTo>
                  <a:lnTo>
                    <a:pt x="35" y="166"/>
                  </a:lnTo>
                  <a:lnTo>
                    <a:pt x="35" y="166"/>
                  </a:lnTo>
                  <a:lnTo>
                    <a:pt x="35" y="166"/>
                  </a:lnTo>
                  <a:close/>
                  <a:moveTo>
                    <a:pt x="24" y="258"/>
                  </a:move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4" y="258"/>
                  </a:lnTo>
                  <a:close/>
                  <a:moveTo>
                    <a:pt x="21" y="43"/>
                  </a:move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3"/>
                  </a:lnTo>
                  <a:close/>
                  <a:moveTo>
                    <a:pt x="24" y="405"/>
                  </a:moveTo>
                  <a:lnTo>
                    <a:pt x="24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4" y="403"/>
                  </a:lnTo>
                  <a:lnTo>
                    <a:pt x="24" y="403"/>
                  </a:lnTo>
                  <a:lnTo>
                    <a:pt x="21" y="403"/>
                  </a:lnTo>
                  <a:lnTo>
                    <a:pt x="21" y="403"/>
                  </a:lnTo>
                  <a:lnTo>
                    <a:pt x="24" y="405"/>
                  </a:lnTo>
                  <a:lnTo>
                    <a:pt x="24" y="405"/>
                  </a:lnTo>
                  <a:lnTo>
                    <a:pt x="24" y="405"/>
                  </a:lnTo>
                  <a:lnTo>
                    <a:pt x="24" y="405"/>
                  </a:lnTo>
                  <a:close/>
                  <a:moveTo>
                    <a:pt x="21" y="105"/>
                  </a:moveTo>
                  <a:lnTo>
                    <a:pt x="21" y="105"/>
                  </a:lnTo>
                  <a:lnTo>
                    <a:pt x="21" y="105"/>
                  </a:lnTo>
                  <a:lnTo>
                    <a:pt x="21" y="102"/>
                  </a:lnTo>
                  <a:lnTo>
                    <a:pt x="21" y="105"/>
                  </a:lnTo>
                  <a:close/>
                  <a:moveTo>
                    <a:pt x="19" y="105"/>
                  </a:move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lnTo>
                    <a:pt x="19" y="105"/>
                  </a:lnTo>
                  <a:close/>
                  <a:moveTo>
                    <a:pt x="16" y="15"/>
                  </a:move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close/>
                  <a:moveTo>
                    <a:pt x="16" y="355"/>
                  </a:move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lnTo>
                    <a:pt x="16" y="355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6" y="150"/>
                  </a:move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close/>
                  <a:moveTo>
                    <a:pt x="16" y="211"/>
                  </a:move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lnTo>
                    <a:pt x="16" y="211"/>
                  </a:lnTo>
                  <a:close/>
                  <a:moveTo>
                    <a:pt x="16" y="74"/>
                  </a:move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6" y="86"/>
                  </a:lnTo>
                  <a:close/>
                  <a:moveTo>
                    <a:pt x="19" y="41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close/>
                  <a:moveTo>
                    <a:pt x="19" y="79"/>
                  </a:moveTo>
                  <a:lnTo>
                    <a:pt x="16" y="79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9" y="79"/>
                  </a:lnTo>
                  <a:close/>
                  <a:moveTo>
                    <a:pt x="16" y="218"/>
                  </a:moveTo>
                  <a:lnTo>
                    <a:pt x="16" y="218"/>
                  </a:lnTo>
                  <a:lnTo>
                    <a:pt x="16" y="218"/>
                  </a:lnTo>
                  <a:lnTo>
                    <a:pt x="16" y="218"/>
                  </a:lnTo>
                  <a:lnTo>
                    <a:pt x="19" y="218"/>
                  </a:lnTo>
                  <a:lnTo>
                    <a:pt x="16" y="218"/>
                  </a:lnTo>
                  <a:lnTo>
                    <a:pt x="16" y="218"/>
                  </a:lnTo>
                  <a:close/>
                  <a:moveTo>
                    <a:pt x="19" y="230"/>
                  </a:move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lnTo>
                    <a:pt x="19" y="230"/>
                  </a:lnTo>
                  <a:close/>
                  <a:moveTo>
                    <a:pt x="31" y="55"/>
                  </a:move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close/>
                  <a:moveTo>
                    <a:pt x="31" y="55"/>
                  </a:move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1" y="55"/>
                  </a:lnTo>
                  <a:close/>
                  <a:moveTo>
                    <a:pt x="31" y="50"/>
                  </a:move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1" y="50"/>
                  </a:lnTo>
                  <a:close/>
                  <a:moveTo>
                    <a:pt x="31" y="273"/>
                  </a:moveTo>
                  <a:lnTo>
                    <a:pt x="31" y="273"/>
                  </a:lnTo>
                  <a:lnTo>
                    <a:pt x="31" y="273"/>
                  </a:lnTo>
                  <a:lnTo>
                    <a:pt x="31" y="275"/>
                  </a:lnTo>
                  <a:lnTo>
                    <a:pt x="31" y="273"/>
                  </a:lnTo>
                  <a:lnTo>
                    <a:pt x="31" y="273"/>
                  </a:lnTo>
                  <a:lnTo>
                    <a:pt x="31" y="273"/>
                  </a:lnTo>
                  <a:close/>
                  <a:moveTo>
                    <a:pt x="28" y="403"/>
                  </a:moveTo>
                  <a:lnTo>
                    <a:pt x="28" y="403"/>
                  </a:lnTo>
                  <a:lnTo>
                    <a:pt x="28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31" y="403"/>
                  </a:lnTo>
                  <a:lnTo>
                    <a:pt x="28" y="403"/>
                  </a:lnTo>
                  <a:close/>
                  <a:moveTo>
                    <a:pt x="33" y="242"/>
                  </a:move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lnTo>
                    <a:pt x="33" y="242"/>
                  </a:lnTo>
                  <a:close/>
                  <a:moveTo>
                    <a:pt x="28" y="405"/>
                  </a:moveTo>
                  <a:lnTo>
                    <a:pt x="28" y="405"/>
                  </a:lnTo>
                  <a:lnTo>
                    <a:pt x="28" y="405"/>
                  </a:lnTo>
                  <a:lnTo>
                    <a:pt x="31" y="405"/>
                  </a:lnTo>
                  <a:lnTo>
                    <a:pt x="28" y="405"/>
                  </a:lnTo>
                  <a:lnTo>
                    <a:pt x="28" y="405"/>
                  </a:lnTo>
                  <a:close/>
                  <a:moveTo>
                    <a:pt x="33" y="93"/>
                  </a:move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3" y="93"/>
                  </a:lnTo>
                  <a:lnTo>
                    <a:pt x="33" y="93"/>
                  </a:lnTo>
                  <a:close/>
                  <a:moveTo>
                    <a:pt x="35" y="251"/>
                  </a:moveTo>
                  <a:lnTo>
                    <a:pt x="35" y="251"/>
                  </a:lnTo>
                  <a:lnTo>
                    <a:pt x="35" y="249"/>
                  </a:lnTo>
                  <a:lnTo>
                    <a:pt x="35" y="249"/>
                  </a:lnTo>
                  <a:lnTo>
                    <a:pt x="35" y="251"/>
                  </a:lnTo>
                  <a:lnTo>
                    <a:pt x="35" y="251"/>
                  </a:lnTo>
                  <a:close/>
                  <a:moveTo>
                    <a:pt x="33" y="268"/>
                  </a:move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lnTo>
                    <a:pt x="33" y="268"/>
                  </a:lnTo>
                  <a:close/>
                  <a:moveTo>
                    <a:pt x="24" y="100"/>
                  </a:moveTo>
                  <a:lnTo>
                    <a:pt x="24" y="100"/>
                  </a:lnTo>
                  <a:lnTo>
                    <a:pt x="24" y="100"/>
                  </a:lnTo>
                  <a:lnTo>
                    <a:pt x="24" y="100"/>
                  </a:lnTo>
                  <a:close/>
                  <a:moveTo>
                    <a:pt x="26" y="19"/>
                  </a:move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close/>
                  <a:moveTo>
                    <a:pt x="26" y="41"/>
                  </a:move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close/>
                  <a:moveTo>
                    <a:pt x="26" y="407"/>
                  </a:moveTo>
                  <a:lnTo>
                    <a:pt x="26" y="407"/>
                  </a:lnTo>
                  <a:lnTo>
                    <a:pt x="26" y="407"/>
                  </a:lnTo>
                  <a:lnTo>
                    <a:pt x="26" y="407"/>
                  </a:lnTo>
                  <a:lnTo>
                    <a:pt x="26" y="407"/>
                  </a:lnTo>
                  <a:close/>
                  <a:moveTo>
                    <a:pt x="24" y="239"/>
                  </a:move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close/>
                  <a:moveTo>
                    <a:pt x="24" y="407"/>
                  </a:move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4" y="407"/>
                  </a:lnTo>
                  <a:close/>
                  <a:moveTo>
                    <a:pt x="26" y="17"/>
                  </a:move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6" y="17"/>
                  </a:lnTo>
                  <a:close/>
                  <a:moveTo>
                    <a:pt x="28" y="52"/>
                  </a:move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close/>
                  <a:moveTo>
                    <a:pt x="28" y="45"/>
                  </a:moveTo>
                  <a:lnTo>
                    <a:pt x="28" y="43"/>
                  </a:lnTo>
                  <a:lnTo>
                    <a:pt x="28" y="43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8" y="45"/>
                  </a:lnTo>
                  <a:close/>
                  <a:moveTo>
                    <a:pt x="28" y="360"/>
                  </a:moveTo>
                  <a:lnTo>
                    <a:pt x="28" y="360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8" y="360"/>
                  </a:lnTo>
                  <a:close/>
                  <a:moveTo>
                    <a:pt x="26" y="407"/>
                  </a:moveTo>
                  <a:lnTo>
                    <a:pt x="26" y="407"/>
                  </a:lnTo>
                  <a:lnTo>
                    <a:pt x="28" y="407"/>
                  </a:lnTo>
                  <a:lnTo>
                    <a:pt x="28" y="407"/>
                  </a:lnTo>
                  <a:lnTo>
                    <a:pt x="28" y="407"/>
                  </a:lnTo>
                  <a:lnTo>
                    <a:pt x="28" y="407"/>
                  </a:lnTo>
                  <a:lnTo>
                    <a:pt x="28" y="407"/>
                  </a:lnTo>
                  <a:lnTo>
                    <a:pt x="26" y="40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76AACE92-4E49-4EEB-AB63-A5FB75FE0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1596" y="5372973"/>
              <a:ext cx="1196549" cy="394185"/>
            </a:xfrm>
            <a:custGeom>
              <a:avLst/>
              <a:gdLst>
                <a:gd name="T0" fmla="*/ 234 w 1026"/>
                <a:gd name="T1" fmla="*/ 236 h 338"/>
                <a:gd name="T2" fmla="*/ 972 w 1026"/>
                <a:gd name="T3" fmla="*/ 78 h 338"/>
                <a:gd name="T4" fmla="*/ 932 w 1026"/>
                <a:gd name="T5" fmla="*/ 30 h 338"/>
                <a:gd name="T6" fmla="*/ 915 w 1026"/>
                <a:gd name="T7" fmla="*/ 9 h 338"/>
                <a:gd name="T8" fmla="*/ 234 w 1026"/>
                <a:gd name="T9" fmla="*/ 288 h 338"/>
                <a:gd name="T10" fmla="*/ 213 w 1026"/>
                <a:gd name="T11" fmla="*/ 246 h 338"/>
                <a:gd name="T12" fmla="*/ 196 w 1026"/>
                <a:gd name="T13" fmla="*/ 168 h 338"/>
                <a:gd name="T14" fmla="*/ 158 w 1026"/>
                <a:gd name="T15" fmla="*/ 85 h 338"/>
                <a:gd name="T16" fmla="*/ 111 w 1026"/>
                <a:gd name="T17" fmla="*/ 85 h 338"/>
                <a:gd name="T18" fmla="*/ 73 w 1026"/>
                <a:gd name="T19" fmla="*/ 87 h 338"/>
                <a:gd name="T20" fmla="*/ 64 w 1026"/>
                <a:gd name="T21" fmla="*/ 56 h 338"/>
                <a:gd name="T22" fmla="*/ 35 w 1026"/>
                <a:gd name="T23" fmla="*/ 40 h 338"/>
                <a:gd name="T24" fmla="*/ 35 w 1026"/>
                <a:gd name="T25" fmla="*/ 68 h 338"/>
                <a:gd name="T26" fmla="*/ 38 w 1026"/>
                <a:gd name="T27" fmla="*/ 120 h 338"/>
                <a:gd name="T28" fmla="*/ 50 w 1026"/>
                <a:gd name="T29" fmla="*/ 134 h 338"/>
                <a:gd name="T30" fmla="*/ 52 w 1026"/>
                <a:gd name="T31" fmla="*/ 165 h 338"/>
                <a:gd name="T32" fmla="*/ 64 w 1026"/>
                <a:gd name="T33" fmla="*/ 187 h 338"/>
                <a:gd name="T34" fmla="*/ 90 w 1026"/>
                <a:gd name="T35" fmla="*/ 236 h 338"/>
                <a:gd name="T36" fmla="*/ 149 w 1026"/>
                <a:gd name="T37" fmla="*/ 276 h 338"/>
                <a:gd name="T38" fmla="*/ 203 w 1026"/>
                <a:gd name="T39" fmla="*/ 312 h 338"/>
                <a:gd name="T40" fmla="*/ 229 w 1026"/>
                <a:gd name="T41" fmla="*/ 305 h 338"/>
                <a:gd name="T42" fmla="*/ 944 w 1026"/>
                <a:gd name="T43" fmla="*/ 165 h 338"/>
                <a:gd name="T44" fmla="*/ 1000 w 1026"/>
                <a:gd name="T45" fmla="*/ 94 h 338"/>
                <a:gd name="T46" fmla="*/ 970 w 1026"/>
                <a:gd name="T47" fmla="*/ 80 h 338"/>
                <a:gd name="T48" fmla="*/ 967 w 1026"/>
                <a:gd name="T49" fmla="*/ 78 h 338"/>
                <a:gd name="T50" fmla="*/ 944 w 1026"/>
                <a:gd name="T51" fmla="*/ 71 h 338"/>
                <a:gd name="T52" fmla="*/ 944 w 1026"/>
                <a:gd name="T53" fmla="*/ 47 h 338"/>
                <a:gd name="T54" fmla="*/ 920 w 1026"/>
                <a:gd name="T55" fmla="*/ 28 h 338"/>
                <a:gd name="T56" fmla="*/ 906 w 1026"/>
                <a:gd name="T57" fmla="*/ 30 h 338"/>
                <a:gd name="T58" fmla="*/ 892 w 1026"/>
                <a:gd name="T59" fmla="*/ 21 h 338"/>
                <a:gd name="T60" fmla="*/ 868 w 1026"/>
                <a:gd name="T61" fmla="*/ 56 h 338"/>
                <a:gd name="T62" fmla="*/ 835 w 1026"/>
                <a:gd name="T63" fmla="*/ 97 h 338"/>
                <a:gd name="T64" fmla="*/ 828 w 1026"/>
                <a:gd name="T65" fmla="*/ 120 h 338"/>
                <a:gd name="T66" fmla="*/ 821 w 1026"/>
                <a:gd name="T67" fmla="*/ 158 h 338"/>
                <a:gd name="T68" fmla="*/ 790 w 1026"/>
                <a:gd name="T69" fmla="*/ 137 h 338"/>
                <a:gd name="T70" fmla="*/ 773 w 1026"/>
                <a:gd name="T71" fmla="*/ 163 h 338"/>
                <a:gd name="T72" fmla="*/ 721 w 1026"/>
                <a:gd name="T73" fmla="*/ 187 h 338"/>
                <a:gd name="T74" fmla="*/ 615 w 1026"/>
                <a:gd name="T75" fmla="*/ 248 h 338"/>
                <a:gd name="T76" fmla="*/ 603 w 1026"/>
                <a:gd name="T77" fmla="*/ 262 h 338"/>
                <a:gd name="T78" fmla="*/ 601 w 1026"/>
                <a:gd name="T79" fmla="*/ 286 h 338"/>
                <a:gd name="T80" fmla="*/ 594 w 1026"/>
                <a:gd name="T81" fmla="*/ 298 h 338"/>
                <a:gd name="T82" fmla="*/ 582 w 1026"/>
                <a:gd name="T83" fmla="*/ 303 h 338"/>
                <a:gd name="T84" fmla="*/ 563 w 1026"/>
                <a:gd name="T85" fmla="*/ 295 h 338"/>
                <a:gd name="T86" fmla="*/ 537 w 1026"/>
                <a:gd name="T87" fmla="*/ 295 h 338"/>
                <a:gd name="T88" fmla="*/ 523 w 1026"/>
                <a:gd name="T89" fmla="*/ 300 h 338"/>
                <a:gd name="T90" fmla="*/ 570 w 1026"/>
                <a:gd name="T91" fmla="*/ 338 h 338"/>
                <a:gd name="T92" fmla="*/ 620 w 1026"/>
                <a:gd name="T93" fmla="*/ 333 h 338"/>
                <a:gd name="T94" fmla="*/ 691 w 1026"/>
                <a:gd name="T95" fmla="*/ 300 h 338"/>
                <a:gd name="T96" fmla="*/ 754 w 1026"/>
                <a:gd name="T97" fmla="*/ 307 h 338"/>
                <a:gd name="T98" fmla="*/ 795 w 1026"/>
                <a:gd name="T99" fmla="*/ 284 h 338"/>
                <a:gd name="T100" fmla="*/ 814 w 1026"/>
                <a:gd name="T101" fmla="*/ 250 h 338"/>
                <a:gd name="T102" fmla="*/ 818 w 1026"/>
                <a:gd name="T103" fmla="*/ 227 h 338"/>
                <a:gd name="T104" fmla="*/ 835 w 1026"/>
                <a:gd name="T105" fmla="*/ 177 h 338"/>
                <a:gd name="T106" fmla="*/ 861 w 1026"/>
                <a:gd name="T107" fmla="*/ 156 h 338"/>
                <a:gd name="T108" fmla="*/ 896 w 1026"/>
                <a:gd name="T109" fmla="*/ 158 h 338"/>
                <a:gd name="T110" fmla="*/ 939 w 1026"/>
                <a:gd name="T111" fmla="*/ 156 h 338"/>
                <a:gd name="T112" fmla="*/ 991 w 1026"/>
                <a:gd name="T113" fmla="*/ 156 h 338"/>
                <a:gd name="T114" fmla="*/ 977 w 1026"/>
                <a:gd name="T115" fmla="*/ 142 h 338"/>
                <a:gd name="T116" fmla="*/ 993 w 1026"/>
                <a:gd name="T117" fmla="*/ 125 h 338"/>
                <a:gd name="T118" fmla="*/ 0 w 1026"/>
                <a:gd name="T119" fmla="*/ 47 h 338"/>
                <a:gd name="T120" fmla="*/ 981 w 1026"/>
                <a:gd name="T121" fmla="*/ 139 h 338"/>
                <a:gd name="T122" fmla="*/ 998 w 1026"/>
                <a:gd name="T123" fmla="*/ 149 h 338"/>
                <a:gd name="T124" fmla="*/ 28 w 1026"/>
                <a:gd name="T125" fmla="*/ 10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6" h="338">
                  <a:moveTo>
                    <a:pt x="814" y="108"/>
                  </a:moveTo>
                  <a:lnTo>
                    <a:pt x="814" y="108"/>
                  </a:lnTo>
                  <a:lnTo>
                    <a:pt x="816" y="108"/>
                  </a:lnTo>
                  <a:lnTo>
                    <a:pt x="816" y="108"/>
                  </a:lnTo>
                  <a:lnTo>
                    <a:pt x="816" y="108"/>
                  </a:lnTo>
                  <a:lnTo>
                    <a:pt x="816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4" y="104"/>
                  </a:lnTo>
                  <a:lnTo>
                    <a:pt x="814" y="104"/>
                  </a:lnTo>
                  <a:lnTo>
                    <a:pt x="814" y="104"/>
                  </a:lnTo>
                  <a:lnTo>
                    <a:pt x="811" y="108"/>
                  </a:lnTo>
                  <a:lnTo>
                    <a:pt x="811" y="108"/>
                  </a:lnTo>
                  <a:lnTo>
                    <a:pt x="814" y="108"/>
                  </a:lnTo>
                  <a:lnTo>
                    <a:pt x="814" y="108"/>
                  </a:lnTo>
                  <a:close/>
                  <a:moveTo>
                    <a:pt x="234" y="241"/>
                  </a:moveTo>
                  <a:lnTo>
                    <a:pt x="234" y="241"/>
                  </a:lnTo>
                  <a:lnTo>
                    <a:pt x="234" y="241"/>
                  </a:lnTo>
                  <a:lnTo>
                    <a:pt x="236" y="241"/>
                  </a:lnTo>
                  <a:lnTo>
                    <a:pt x="236" y="243"/>
                  </a:lnTo>
                  <a:lnTo>
                    <a:pt x="236" y="243"/>
                  </a:lnTo>
                  <a:lnTo>
                    <a:pt x="239" y="241"/>
                  </a:lnTo>
                  <a:lnTo>
                    <a:pt x="239" y="241"/>
                  </a:lnTo>
                  <a:lnTo>
                    <a:pt x="239" y="241"/>
                  </a:lnTo>
                  <a:lnTo>
                    <a:pt x="239" y="239"/>
                  </a:lnTo>
                  <a:lnTo>
                    <a:pt x="239" y="236"/>
                  </a:lnTo>
                  <a:lnTo>
                    <a:pt x="239" y="236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6" y="234"/>
                  </a:lnTo>
                  <a:lnTo>
                    <a:pt x="234" y="234"/>
                  </a:lnTo>
                  <a:lnTo>
                    <a:pt x="236" y="234"/>
                  </a:lnTo>
                  <a:lnTo>
                    <a:pt x="236" y="236"/>
                  </a:lnTo>
                  <a:lnTo>
                    <a:pt x="236" y="236"/>
                  </a:lnTo>
                  <a:lnTo>
                    <a:pt x="234" y="236"/>
                  </a:lnTo>
                  <a:lnTo>
                    <a:pt x="234" y="239"/>
                  </a:lnTo>
                  <a:lnTo>
                    <a:pt x="234" y="239"/>
                  </a:lnTo>
                  <a:lnTo>
                    <a:pt x="234" y="239"/>
                  </a:lnTo>
                  <a:lnTo>
                    <a:pt x="234" y="239"/>
                  </a:lnTo>
                  <a:lnTo>
                    <a:pt x="234" y="239"/>
                  </a:lnTo>
                  <a:lnTo>
                    <a:pt x="234" y="241"/>
                  </a:lnTo>
                  <a:close/>
                  <a:moveTo>
                    <a:pt x="610" y="253"/>
                  </a:moveTo>
                  <a:lnTo>
                    <a:pt x="610" y="255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613" y="258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5" y="255"/>
                  </a:lnTo>
                  <a:lnTo>
                    <a:pt x="613" y="253"/>
                  </a:lnTo>
                  <a:lnTo>
                    <a:pt x="613" y="243"/>
                  </a:lnTo>
                  <a:lnTo>
                    <a:pt x="613" y="241"/>
                  </a:lnTo>
                  <a:lnTo>
                    <a:pt x="613" y="239"/>
                  </a:lnTo>
                  <a:lnTo>
                    <a:pt x="610" y="239"/>
                  </a:lnTo>
                  <a:lnTo>
                    <a:pt x="610" y="241"/>
                  </a:lnTo>
                  <a:lnTo>
                    <a:pt x="610" y="243"/>
                  </a:lnTo>
                  <a:lnTo>
                    <a:pt x="610" y="250"/>
                  </a:lnTo>
                  <a:lnTo>
                    <a:pt x="610" y="253"/>
                  </a:lnTo>
                  <a:close/>
                  <a:moveTo>
                    <a:pt x="970" y="80"/>
                  </a:moveTo>
                  <a:lnTo>
                    <a:pt x="970" y="80"/>
                  </a:lnTo>
                  <a:lnTo>
                    <a:pt x="970" y="80"/>
                  </a:lnTo>
                  <a:lnTo>
                    <a:pt x="970" y="80"/>
                  </a:lnTo>
                  <a:lnTo>
                    <a:pt x="972" y="80"/>
                  </a:lnTo>
                  <a:lnTo>
                    <a:pt x="972" y="80"/>
                  </a:lnTo>
                  <a:lnTo>
                    <a:pt x="972" y="80"/>
                  </a:lnTo>
                  <a:lnTo>
                    <a:pt x="972" y="78"/>
                  </a:lnTo>
                  <a:lnTo>
                    <a:pt x="972" y="78"/>
                  </a:lnTo>
                  <a:lnTo>
                    <a:pt x="972" y="78"/>
                  </a:lnTo>
                  <a:lnTo>
                    <a:pt x="970" y="78"/>
                  </a:lnTo>
                  <a:lnTo>
                    <a:pt x="970" y="78"/>
                  </a:lnTo>
                  <a:lnTo>
                    <a:pt x="970" y="78"/>
                  </a:lnTo>
                  <a:lnTo>
                    <a:pt x="967" y="80"/>
                  </a:lnTo>
                  <a:lnTo>
                    <a:pt x="970" y="80"/>
                  </a:lnTo>
                  <a:lnTo>
                    <a:pt x="970" y="80"/>
                  </a:lnTo>
                  <a:close/>
                  <a:moveTo>
                    <a:pt x="901" y="9"/>
                  </a:moveTo>
                  <a:lnTo>
                    <a:pt x="901" y="9"/>
                  </a:lnTo>
                  <a:lnTo>
                    <a:pt x="903" y="7"/>
                  </a:lnTo>
                  <a:lnTo>
                    <a:pt x="903" y="7"/>
                  </a:lnTo>
                  <a:lnTo>
                    <a:pt x="901" y="7"/>
                  </a:lnTo>
                  <a:lnTo>
                    <a:pt x="901" y="7"/>
                  </a:lnTo>
                  <a:lnTo>
                    <a:pt x="901" y="7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906" y="2"/>
                  </a:lnTo>
                  <a:lnTo>
                    <a:pt x="908" y="2"/>
                  </a:lnTo>
                  <a:lnTo>
                    <a:pt x="908" y="4"/>
                  </a:lnTo>
                  <a:lnTo>
                    <a:pt x="908" y="2"/>
                  </a:lnTo>
                  <a:lnTo>
                    <a:pt x="908" y="2"/>
                  </a:lnTo>
                  <a:lnTo>
                    <a:pt x="908" y="0"/>
                  </a:lnTo>
                  <a:lnTo>
                    <a:pt x="908" y="0"/>
                  </a:lnTo>
                  <a:lnTo>
                    <a:pt x="906" y="2"/>
                  </a:lnTo>
                  <a:lnTo>
                    <a:pt x="906" y="2"/>
                  </a:lnTo>
                  <a:lnTo>
                    <a:pt x="903" y="2"/>
                  </a:lnTo>
                  <a:lnTo>
                    <a:pt x="903" y="2"/>
                  </a:lnTo>
                  <a:lnTo>
                    <a:pt x="899" y="7"/>
                  </a:lnTo>
                  <a:lnTo>
                    <a:pt x="901" y="9"/>
                  </a:lnTo>
                  <a:lnTo>
                    <a:pt x="901" y="9"/>
                  </a:lnTo>
                  <a:close/>
                  <a:moveTo>
                    <a:pt x="927" y="37"/>
                  </a:moveTo>
                  <a:lnTo>
                    <a:pt x="927" y="37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32" y="37"/>
                  </a:lnTo>
                  <a:lnTo>
                    <a:pt x="934" y="35"/>
                  </a:lnTo>
                  <a:lnTo>
                    <a:pt x="934" y="33"/>
                  </a:lnTo>
                  <a:lnTo>
                    <a:pt x="934" y="33"/>
                  </a:lnTo>
                  <a:lnTo>
                    <a:pt x="932" y="30"/>
                  </a:lnTo>
                  <a:lnTo>
                    <a:pt x="932" y="30"/>
                  </a:lnTo>
                  <a:lnTo>
                    <a:pt x="929" y="30"/>
                  </a:lnTo>
                  <a:lnTo>
                    <a:pt x="929" y="33"/>
                  </a:lnTo>
                  <a:lnTo>
                    <a:pt x="929" y="33"/>
                  </a:lnTo>
                  <a:lnTo>
                    <a:pt x="929" y="33"/>
                  </a:lnTo>
                  <a:lnTo>
                    <a:pt x="932" y="33"/>
                  </a:lnTo>
                  <a:lnTo>
                    <a:pt x="932" y="35"/>
                  </a:lnTo>
                  <a:lnTo>
                    <a:pt x="929" y="35"/>
                  </a:lnTo>
                  <a:lnTo>
                    <a:pt x="929" y="35"/>
                  </a:lnTo>
                  <a:lnTo>
                    <a:pt x="927" y="35"/>
                  </a:lnTo>
                  <a:lnTo>
                    <a:pt x="927" y="35"/>
                  </a:lnTo>
                  <a:lnTo>
                    <a:pt x="925" y="35"/>
                  </a:lnTo>
                  <a:lnTo>
                    <a:pt x="925" y="35"/>
                  </a:lnTo>
                  <a:lnTo>
                    <a:pt x="925" y="35"/>
                  </a:lnTo>
                  <a:lnTo>
                    <a:pt x="927" y="37"/>
                  </a:lnTo>
                  <a:close/>
                  <a:moveTo>
                    <a:pt x="9" y="56"/>
                  </a:moveTo>
                  <a:lnTo>
                    <a:pt x="7" y="56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4"/>
                  </a:lnTo>
                  <a:lnTo>
                    <a:pt x="9" y="56"/>
                  </a:lnTo>
                  <a:close/>
                  <a:moveTo>
                    <a:pt x="911" y="14"/>
                  </a:moveTo>
                  <a:lnTo>
                    <a:pt x="913" y="11"/>
                  </a:lnTo>
                  <a:lnTo>
                    <a:pt x="913" y="11"/>
                  </a:lnTo>
                  <a:lnTo>
                    <a:pt x="913" y="11"/>
                  </a:lnTo>
                  <a:lnTo>
                    <a:pt x="913" y="11"/>
                  </a:lnTo>
                  <a:lnTo>
                    <a:pt x="913" y="11"/>
                  </a:lnTo>
                  <a:lnTo>
                    <a:pt x="915" y="9"/>
                  </a:lnTo>
                  <a:lnTo>
                    <a:pt x="915" y="9"/>
                  </a:lnTo>
                  <a:lnTo>
                    <a:pt x="915" y="9"/>
                  </a:lnTo>
                  <a:lnTo>
                    <a:pt x="918" y="9"/>
                  </a:lnTo>
                  <a:lnTo>
                    <a:pt x="920" y="9"/>
                  </a:lnTo>
                  <a:lnTo>
                    <a:pt x="920" y="9"/>
                  </a:lnTo>
                  <a:lnTo>
                    <a:pt x="922" y="7"/>
                  </a:lnTo>
                  <a:lnTo>
                    <a:pt x="922" y="7"/>
                  </a:lnTo>
                  <a:lnTo>
                    <a:pt x="922" y="2"/>
                  </a:lnTo>
                  <a:lnTo>
                    <a:pt x="922" y="0"/>
                  </a:lnTo>
                  <a:lnTo>
                    <a:pt x="922" y="0"/>
                  </a:lnTo>
                  <a:lnTo>
                    <a:pt x="920" y="0"/>
                  </a:lnTo>
                  <a:lnTo>
                    <a:pt x="918" y="0"/>
                  </a:lnTo>
                  <a:lnTo>
                    <a:pt x="915" y="0"/>
                  </a:lnTo>
                  <a:lnTo>
                    <a:pt x="915" y="0"/>
                  </a:lnTo>
                  <a:lnTo>
                    <a:pt x="913" y="2"/>
                  </a:lnTo>
                  <a:lnTo>
                    <a:pt x="913" y="2"/>
                  </a:lnTo>
                  <a:lnTo>
                    <a:pt x="913" y="2"/>
                  </a:lnTo>
                  <a:lnTo>
                    <a:pt x="911" y="4"/>
                  </a:lnTo>
                  <a:lnTo>
                    <a:pt x="911" y="4"/>
                  </a:lnTo>
                  <a:lnTo>
                    <a:pt x="911" y="4"/>
                  </a:lnTo>
                  <a:lnTo>
                    <a:pt x="911" y="7"/>
                  </a:lnTo>
                  <a:lnTo>
                    <a:pt x="911" y="7"/>
                  </a:lnTo>
                  <a:lnTo>
                    <a:pt x="911" y="7"/>
                  </a:lnTo>
                  <a:lnTo>
                    <a:pt x="911" y="11"/>
                  </a:lnTo>
                  <a:lnTo>
                    <a:pt x="911" y="14"/>
                  </a:lnTo>
                  <a:close/>
                  <a:moveTo>
                    <a:pt x="241" y="305"/>
                  </a:moveTo>
                  <a:lnTo>
                    <a:pt x="241" y="303"/>
                  </a:lnTo>
                  <a:lnTo>
                    <a:pt x="241" y="300"/>
                  </a:lnTo>
                  <a:lnTo>
                    <a:pt x="241" y="298"/>
                  </a:lnTo>
                  <a:lnTo>
                    <a:pt x="241" y="298"/>
                  </a:lnTo>
                  <a:lnTo>
                    <a:pt x="241" y="298"/>
                  </a:lnTo>
                  <a:lnTo>
                    <a:pt x="239" y="295"/>
                  </a:lnTo>
                  <a:lnTo>
                    <a:pt x="239" y="295"/>
                  </a:lnTo>
                  <a:lnTo>
                    <a:pt x="239" y="293"/>
                  </a:lnTo>
                  <a:lnTo>
                    <a:pt x="239" y="293"/>
                  </a:lnTo>
                  <a:lnTo>
                    <a:pt x="239" y="293"/>
                  </a:lnTo>
                  <a:lnTo>
                    <a:pt x="236" y="291"/>
                  </a:lnTo>
                  <a:lnTo>
                    <a:pt x="236" y="286"/>
                  </a:lnTo>
                  <a:lnTo>
                    <a:pt x="236" y="286"/>
                  </a:lnTo>
                  <a:lnTo>
                    <a:pt x="234" y="288"/>
                  </a:lnTo>
                  <a:lnTo>
                    <a:pt x="234" y="286"/>
                  </a:lnTo>
                  <a:lnTo>
                    <a:pt x="234" y="286"/>
                  </a:lnTo>
                  <a:lnTo>
                    <a:pt x="234" y="286"/>
                  </a:lnTo>
                  <a:lnTo>
                    <a:pt x="234" y="284"/>
                  </a:lnTo>
                  <a:lnTo>
                    <a:pt x="234" y="281"/>
                  </a:lnTo>
                  <a:lnTo>
                    <a:pt x="234" y="281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6"/>
                  </a:lnTo>
                  <a:lnTo>
                    <a:pt x="229" y="276"/>
                  </a:lnTo>
                  <a:lnTo>
                    <a:pt x="229" y="272"/>
                  </a:lnTo>
                  <a:lnTo>
                    <a:pt x="227" y="269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7" y="267"/>
                  </a:lnTo>
                  <a:lnTo>
                    <a:pt x="227" y="267"/>
                  </a:lnTo>
                  <a:lnTo>
                    <a:pt x="227" y="265"/>
                  </a:lnTo>
                  <a:lnTo>
                    <a:pt x="225" y="265"/>
                  </a:lnTo>
                  <a:lnTo>
                    <a:pt x="225" y="265"/>
                  </a:lnTo>
                  <a:lnTo>
                    <a:pt x="225" y="262"/>
                  </a:lnTo>
                  <a:lnTo>
                    <a:pt x="225" y="262"/>
                  </a:lnTo>
                  <a:lnTo>
                    <a:pt x="225" y="262"/>
                  </a:lnTo>
                  <a:lnTo>
                    <a:pt x="225" y="260"/>
                  </a:lnTo>
                  <a:lnTo>
                    <a:pt x="222" y="260"/>
                  </a:lnTo>
                  <a:lnTo>
                    <a:pt x="222" y="260"/>
                  </a:lnTo>
                  <a:lnTo>
                    <a:pt x="218" y="255"/>
                  </a:lnTo>
                  <a:lnTo>
                    <a:pt x="218" y="255"/>
                  </a:lnTo>
                  <a:lnTo>
                    <a:pt x="218" y="253"/>
                  </a:lnTo>
                  <a:lnTo>
                    <a:pt x="220" y="253"/>
                  </a:lnTo>
                  <a:lnTo>
                    <a:pt x="218" y="248"/>
                  </a:lnTo>
                  <a:lnTo>
                    <a:pt x="218" y="248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5" y="246"/>
                  </a:lnTo>
                  <a:lnTo>
                    <a:pt x="213" y="246"/>
                  </a:lnTo>
                  <a:lnTo>
                    <a:pt x="213" y="246"/>
                  </a:lnTo>
                  <a:lnTo>
                    <a:pt x="213" y="246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8" y="243"/>
                  </a:lnTo>
                  <a:lnTo>
                    <a:pt x="208" y="243"/>
                  </a:lnTo>
                  <a:lnTo>
                    <a:pt x="208" y="243"/>
                  </a:lnTo>
                  <a:lnTo>
                    <a:pt x="201" y="239"/>
                  </a:lnTo>
                  <a:lnTo>
                    <a:pt x="199" y="234"/>
                  </a:lnTo>
                  <a:lnTo>
                    <a:pt x="199" y="232"/>
                  </a:lnTo>
                  <a:lnTo>
                    <a:pt x="199" y="229"/>
                  </a:lnTo>
                  <a:lnTo>
                    <a:pt x="199" y="217"/>
                  </a:lnTo>
                  <a:lnTo>
                    <a:pt x="199" y="215"/>
                  </a:lnTo>
                  <a:lnTo>
                    <a:pt x="199" y="215"/>
                  </a:lnTo>
                  <a:lnTo>
                    <a:pt x="196" y="208"/>
                  </a:lnTo>
                  <a:lnTo>
                    <a:pt x="199" y="205"/>
                  </a:lnTo>
                  <a:lnTo>
                    <a:pt x="201" y="201"/>
                  </a:lnTo>
                  <a:lnTo>
                    <a:pt x="199" y="201"/>
                  </a:lnTo>
                  <a:lnTo>
                    <a:pt x="199" y="198"/>
                  </a:lnTo>
                  <a:lnTo>
                    <a:pt x="199" y="198"/>
                  </a:lnTo>
                  <a:lnTo>
                    <a:pt x="196" y="196"/>
                  </a:lnTo>
                  <a:lnTo>
                    <a:pt x="196" y="194"/>
                  </a:lnTo>
                  <a:lnTo>
                    <a:pt x="194" y="194"/>
                  </a:lnTo>
                  <a:lnTo>
                    <a:pt x="194" y="189"/>
                  </a:lnTo>
                  <a:lnTo>
                    <a:pt x="192" y="189"/>
                  </a:lnTo>
                  <a:lnTo>
                    <a:pt x="192" y="187"/>
                  </a:lnTo>
                  <a:lnTo>
                    <a:pt x="194" y="187"/>
                  </a:lnTo>
                  <a:lnTo>
                    <a:pt x="194" y="187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194" y="184"/>
                  </a:lnTo>
                  <a:lnTo>
                    <a:pt x="194" y="182"/>
                  </a:lnTo>
                  <a:lnTo>
                    <a:pt x="194" y="182"/>
                  </a:lnTo>
                  <a:lnTo>
                    <a:pt x="196" y="179"/>
                  </a:lnTo>
                  <a:lnTo>
                    <a:pt x="196" y="177"/>
                  </a:lnTo>
                  <a:lnTo>
                    <a:pt x="199" y="177"/>
                  </a:lnTo>
                  <a:lnTo>
                    <a:pt x="199" y="177"/>
                  </a:lnTo>
                  <a:lnTo>
                    <a:pt x="196" y="172"/>
                  </a:lnTo>
                  <a:lnTo>
                    <a:pt x="196" y="170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5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199" y="163"/>
                  </a:lnTo>
                  <a:lnTo>
                    <a:pt x="201" y="161"/>
                  </a:lnTo>
                  <a:lnTo>
                    <a:pt x="201" y="161"/>
                  </a:lnTo>
                  <a:lnTo>
                    <a:pt x="201" y="158"/>
                  </a:lnTo>
                  <a:lnTo>
                    <a:pt x="201" y="158"/>
                  </a:lnTo>
                  <a:lnTo>
                    <a:pt x="199" y="153"/>
                  </a:lnTo>
                  <a:lnTo>
                    <a:pt x="199" y="151"/>
                  </a:lnTo>
                  <a:lnTo>
                    <a:pt x="199" y="149"/>
                  </a:lnTo>
                  <a:lnTo>
                    <a:pt x="199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39"/>
                  </a:lnTo>
                  <a:lnTo>
                    <a:pt x="199" y="137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2"/>
                  </a:lnTo>
                  <a:lnTo>
                    <a:pt x="199" y="132"/>
                  </a:lnTo>
                  <a:lnTo>
                    <a:pt x="196" y="132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4" y="125"/>
                  </a:lnTo>
                  <a:lnTo>
                    <a:pt x="189" y="116"/>
                  </a:lnTo>
                  <a:lnTo>
                    <a:pt x="187" y="111"/>
                  </a:lnTo>
                  <a:lnTo>
                    <a:pt x="182" y="104"/>
                  </a:lnTo>
                  <a:lnTo>
                    <a:pt x="177" y="97"/>
                  </a:lnTo>
                  <a:lnTo>
                    <a:pt x="173" y="94"/>
                  </a:lnTo>
                  <a:lnTo>
                    <a:pt x="173" y="94"/>
                  </a:lnTo>
                  <a:lnTo>
                    <a:pt x="170" y="94"/>
                  </a:lnTo>
                  <a:lnTo>
                    <a:pt x="168" y="92"/>
                  </a:lnTo>
                  <a:lnTo>
                    <a:pt x="158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2"/>
                  </a:lnTo>
                  <a:lnTo>
                    <a:pt x="156" y="80"/>
                  </a:lnTo>
                  <a:lnTo>
                    <a:pt x="154" y="80"/>
                  </a:lnTo>
                  <a:lnTo>
                    <a:pt x="151" y="78"/>
                  </a:lnTo>
                  <a:lnTo>
                    <a:pt x="151" y="7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2" y="63"/>
                  </a:lnTo>
                  <a:lnTo>
                    <a:pt x="139" y="61"/>
                  </a:lnTo>
                  <a:lnTo>
                    <a:pt x="139" y="61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0" y="61"/>
                  </a:lnTo>
                  <a:lnTo>
                    <a:pt x="130" y="59"/>
                  </a:lnTo>
                  <a:lnTo>
                    <a:pt x="128" y="59"/>
                  </a:lnTo>
                  <a:lnTo>
                    <a:pt x="125" y="56"/>
                  </a:lnTo>
                  <a:lnTo>
                    <a:pt x="125" y="59"/>
                  </a:lnTo>
                  <a:lnTo>
                    <a:pt x="125" y="63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1" y="71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8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3" y="82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2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7" y="75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7" y="80"/>
                  </a:lnTo>
                  <a:lnTo>
                    <a:pt x="85" y="80"/>
                  </a:lnTo>
                  <a:lnTo>
                    <a:pt x="83" y="82"/>
                  </a:lnTo>
                  <a:lnTo>
                    <a:pt x="83" y="85"/>
                  </a:lnTo>
                  <a:lnTo>
                    <a:pt x="83" y="85"/>
                  </a:lnTo>
                  <a:lnTo>
                    <a:pt x="83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7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6" y="71"/>
                  </a:lnTo>
                  <a:lnTo>
                    <a:pt x="76" y="68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3" y="63"/>
                  </a:lnTo>
                  <a:lnTo>
                    <a:pt x="73" y="63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6" y="61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3" y="56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4" y="59"/>
                  </a:lnTo>
                  <a:lnTo>
                    <a:pt x="64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4" y="45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7" y="47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9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3" y="63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8" y="80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40" y="111"/>
                  </a:lnTo>
                  <a:lnTo>
                    <a:pt x="40" y="113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40" y="125"/>
                  </a:lnTo>
                  <a:lnTo>
                    <a:pt x="40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5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0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0" y="134"/>
                  </a:lnTo>
                  <a:lnTo>
                    <a:pt x="50" y="137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2" y="146"/>
                  </a:lnTo>
                  <a:lnTo>
                    <a:pt x="50" y="151"/>
                  </a:lnTo>
                  <a:lnTo>
                    <a:pt x="50" y="151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50" y="158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1"/>
                  </a:lnTo>
                  <a:lnTo>
                    <a:pt x="50" y="163"/>
                  </a:lnTo>
                  <a:lnTo>
                    <a:pt x="50" y="163"/>
                  </a:lnTo>
                  <a:lnTo>
                    <a:pt x="50" y="165"/>
                  </a:lnTo>
                  <a:lnTo>
                    <a:pt x="50" y="165"/>
                  </a:lnTo>
                  <a:lnTo>
                    <a:pt x="52" y="168"/>
                  </a:lnTo>
                  <a:lnTo>
                    <a:pt x="52" y="165"/>
                  </a:lnTo>
                  <a:lnTo>
                    <a:pt x="54" y="165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9" y="170"/>
                  </a:lnTo>
                  <a:lnTo>
                    <a:pt x="59" y="170"/>
                  </a:lnTo>
                  <a:lnTo>
                    <a:pt x="59" y="172"/>
                  </a:lnTo>
                  <a:lnTo>
                    <a:pt x="59" y="172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61" y="175"/>
                  </a:lnTo>
                  <a:lnTo>
                    <a:pt x="61" y="172"/>
                  </a:lnTo>
                  <a:lnTo>
                    <a:pt x="64" y="172"/>
                  </a:lnTo>
                  <a:lnTo>
                    <a:pt x="64" y="175"/>
                  </a:lnTo>
                  <a:lnTo>
                    <a:pt x="64" y="175"/>
                  </a:lnTo>
                  <a:lnTo>
                    <a:pt x="61" y="175"/>
                  </a:lnTo>
                  <a:lnTo>
                    <a:pt x="61" y="175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7"/>
                  </a:lnTo>
                  <a:lnTo>
                    <a:pt x="54" y="179"/>
                  </a:lnTo>
                  <a:lnTo>
                    <a:pt x="54" y="179"/>
                  </a:lnTo>
                  <a:lnTo>
                    <a:pt x="54" y="182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57" y="182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4"/>
                  </a:lnTo>
                  <a:lnTo>
                    <a:pt x="61" y="187"/>
                  </a:lnTo>
                  <a:lnTo>
                    <a:pt x="61" y="187"/>
                  </a:lnTo>
                  <a:lnTo>
                    <a:pt x="64" y="187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6" y="191"/>
                  </a:lnTo>
                  <a:lnTo>
                    <a:pt x="66" y="191"/>
                  </a:lnTo>
                  <a:lnTo>
                    <a:pt x="66" y="191"/>
                  </a:lnTo>
                  <a:lnTo>
                    <a:pt x="69" y="191"/>
                  </a:lnTo>
                  <a:lnTo>
                    <a:pt x="73" y="194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3" y="198"/>
                  </a:lnTo>
                  <a:lnTo>
                    <a:pt x="76" y="201"/>
                  </a:lnTo>
                  <a:lnTo>
                    <a:pt x="76" y="201"/>
                  </a:lnTo>
                  <a:lnTo>
                    <a:pt x="76" y="203"/>
                  </a:lnTo>
                  <a:lnTo>
                    <a:pt x="78" y="203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5" y="213"/>
                  </a:lnTo>
                  <a:lnTo>
                    <a:pt x="85" y="213"/>
                  </a:lnTo>
                  <a:lnTo>
                    <a:pt x="85" y="215"/>
                  </a:lnTo>
                  <a:lnTo>
                    <a:pt x="87" y="220"/>
                  </a:lnTo>
                  <a:lnTo>
                    <a:pt x="87" y="222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7" y="229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2"/>
                  </a:lnTo>
                  <a:lnTo>
                    <a:pt x="85" y="234"/>
                  </a:lnTo>
                  <a:lnTo>
                    <a:pt x="87" y="236"/>
                  </a:lnTo>
                  <a:lnTo>
                    <a:pt x="90" y="236"/>
                  </a:lnTo>
                  <a:lnTo>
                    <a:pt x="92" y="236"/>
                  </a:lnTo>
                  <a:lnTo>
                    <a:pt x="92" y="239"/>
                  </a:lnTo>
                  <a:lnTo>
                    <a:pt x="95" y="241"/>
                  </a:lnTo>
                  <a:lnTo>
                    <a:pt x="97" y="243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102" y="246"/>
                  </a:lnTo>
                  <a:lnTo>
                    <a:pt x="102" y="246"/>
                  </a:lnTo>
                  <a:lnTo>
                    <a:pt x="106" y="246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06" y="248"/>
                  </a:lnTo>
                  <a:lnTo>
                    <a:pt x="111" y="248"/>
                  </a:lnTo>
                  <a:lnTo>
                    <a:pt x="111" y="248"/>
                  </a:lnTo>
                  <a:lnTo>
                    <a:pt x="111" y="248"/>
                  </a:lnTo>
                  <a:lnTo>
                    <a:pt x="111" y="253"/>
                  </a:lnTo>
                  <a:lnTo>
                    <a:pt x="113" y="253"/>
                  </a:lnTo>
                  <a:lnTo>
                    <a:pt x="113" y="253"/>
                  </a:lnTo>
                  <a:lnTo>
                    <a:pt x="113" y="253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1" y="258"/>
                  </a:lnTo>
                  <a:lnTo>
                    <a:pt x="123" y="258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5" y="262"/>
                  </a:lnTo>
                  <a:lnTo>
                    <a:pt x="125" y="262"/>
                  </a:lnTo>
                  <a:lnTo>
                    <a:pt x="130" y="265"/>
                  </a:lnTo>
                  <a:lnTo>
                    <a:pt x="130" y="267"/>
                  </a:lnTo>
                  <a:lnTo>
                    <a:pt x="132" y="267"/>
                  </a:lnTo>
                  <a:lnTo>
                    <a:pt x="142" y="272"/>
                  </a:lnTo>
                  <a:lnTo>
                    <a:pt x="149" y="274"/>
                  </a:lnTo>
                  <a:lnTo>
                    <a:pt x="149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6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56" y="281"/>
                  </a:lnTo>
                  <a:lnTo>
                    <a:pt x="158" y="284"/>
                  </a:lnTo>
                  <a:lnTo>
                    <a:pt x="158" y="286"/>
                  </a:lnTo>
                  <a:lnTo>
                    <a:pt x="158" y="286"/>
                  </a:lnTo>
                  <a:lnTo>
                    <a:pt x="161" y="286"/>
                  </a:lnTo>
                  <a:lnTo>
                    <a:pt x="161" y="286"/>
                  </a:lnTo>
                  <a:lnTo>
                    <a:pt x="163" y="286"/>
                  </a:lnTo>
                  <a:lnTo>
                    <a:pt x="166" y="286"/>
                  </a:lnTo>
                  <a:lnTo>
                    <a:pt x="166" y="288"/>
                  </a:lnTo>
                  <a:lnTo>
                    <a:pt x="168" y="288"/>
                  </a:lnTo>
                  <a:lnTo>
                    <a:pt x="168" y="288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73" y="293"/>
                  </a:lnTo>
                  <a:lnTo>
                    <a:pt x="175" y="293"/>
                  </a:lnTo>
                  <a:lnTo>
                    <a:pt x="177" y="293"/>
                  </a:lnTo>
                  <a:lnTo>
                    <a:pt x="187" y="300"/>
                  </a:lnTo>
                  <a:lnTo>
                    <a:pt x="192" y="303"/>
                  </a:lnTo>
                  <a:lnTo>
                    <a:pt x="194" y="303"/>
                  </a:lnTo>
                  <a:lnTo>
                    <a:pt x="196" y="305"/>
                  </a:lnTo>
                  <a:lnTo>
                    <a:pt x="196" y="307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9" y="314"/>
                  </a:lnTo>
                  <a:lnTo>
                    <a:pt x="201" y="317"/>
                  </a:lnTo>
                  <a:lnTo>
                    <a:pt x="201" y="317"/>
                  </a:lnTo>
                  <a:lnTo>
                    <a:pt x="203" y="314"/>
                  </a:lnTo>
                  <a:lnTo>
                    <a:pt x="203" y="314"/>
                  </a:lnTo>
                  <a:lnTo>
                    <a:pt x="203" y="314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3" y="312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07"/>
                  </a:lnTo>
                  <a:lnTo>
                    <a:pt x="210" y="307"/>
                  </a:lnTo>
                  <a:lnTo>
                    <a:pt x="213" y="307"/>
                  </a:lnTo>
                  <a:lnTo>
                    <a:pt x="215" y="307"/>
                  </a:lnTo>
                  <a:lnTo>
                    <a:pt x="215" y="307"/>
                  </a:lnTo>
                  <a:lnTo>
                    <a:pt x="218" y="307"/>
                  </a:lnTo>
                  <a:lnTo>
                    <a:pt x="220" y="307"/>
                  </a:lnTo>
                  <a:lnTo>
                    <a:pt x="222" y="310"/>
                  </a:lnTo>
                  <a:lnTo>
                    <a:pt x="227" y="310"/>
                  </a:lnTo>
                  <a:lnTo>
                    <a:pt x="227" y="307"/>
                  </a:lnTo>
                  <a:lnTo>
                    <a:pt x="227" y="307"/>
                  </a:lnTo>
                  <a:lnTo>
                    <a:pt x="227" y="307"/>
                  </a:lnTo>
                  <a:lnTo>
                    <a:pt x="227" y="305"/>
                  </a:lnTo>
                  <a:lnTo>
                    <a:pt x="227" y="305"/>
                  </a:lnTo>
                  <a:lnTo>
                    <a:pt x="227" y="303"/>
                  </a:lnTo>
                  <a:lnTo>
                    <a:pt x="227" y="303"/>
                  </a:lnTo>
                  <a:lnTo>
                    <a:pt x="225" y="300"/>
                  </a:lnTo>
                  <a:lnTo>
                    <a:pt x="225" y="298"/>
                  </a:lnTo>
                  <a:lnTo>
                    <a:pt x="225" y="298"/>
                  </a:lnTo>
                  <a:lnTo>
                    <a:pt x="227" y="298"/>
                  </a:lnTo>
                  <a:lnTo>
                    <a:pt x="227" y="300"/>
                  </a:lnTo>
                  <a:lnTo>
                    <a:pt x="229" y="303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29" y="305"/>
                  </a:lnTo>
                  <a:lnTo>
                    <a:pt x="232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5"/>
                  </a:lnTo>
                  <a:lnTo>
                    <a:pt x="232" y="305"/>
                  </a:lnTo>
                  <a:lnTo>
                    <a:pt x="229" y="305"/>
                  </a:lnTo>
                  <a:lnTo>
                    <a:pt x="232" y="307"/>
                  </a:lnTo>
                  <a:lnTo>
                    <a:pt x="232" y="307"/>
                  </a:lnTo>
                  <a:lnTo>
                    <a:pt x="232" y="310"/>
                  </a:lnTo>
                  <a:lnTo>
                    <a:pt x="232" y="310"/>
                  </a:lnTo>
                  <a:lnTo>
                    <a:pt x="232" y="310"/>
                  </a:lnTo>
                  <a:lnTo>
                    <a:pt x="232" y="312"/>
                  </a:lnTo>
                  <a:lnTo>
                    <a:pt x="232" y="312"/>
                  </a:lnTo>
                  <a:lnTo>
                    <a:pt x="234" y="312"/>
                  </a:lnTo>
                  <a:lnTo>
                    <a:pt x="236" y="312"/>
                  </a:lnTo>
                  <a:lnTo>
                    <a:pt x="236" y="312"/>
                  </a:lnTo>
                  <a:lnTo>
                    <a:pt x="239" y="312"/>
                  </a:lnTo>
                  <a:lnTo>
                    <a:pt x="239" y="312"/>
                  </a:lnTo>
                  <a:lnTo>
                    <a:pt x="239" y="312"/>
                  </a:lnTo>
                  <a:lnTo>
                    <a:pt x="239" y="312"/>
                  </a:lnTo>
                  <a:lnTo>
                    <a:pt x="241" y="312"/>
                  </a:lnTo>
                  <a:lnTo>
                    <a:pt x="241" y="312"/>
                  </a:lnTo>
                  <a:lnTo>
                    <a:pt x="241" y="310"/>
                  </a:lnTo>
                  <a:lnTo>
                    <a:pt x="241" y="310"/>
                  </a:lnTo>
                  <a:lnTo>
                    <a:pt x="244" y="307"/>
                  </a:lnTo>
                  <a:lnTo>
                    <a:pt x="244" y="307"/>
                  </a:lnTo>
                  <a:lnTo>
                    <a:pt x="241" y="305"/>
                  </a:lnTo>
                  <a:close/>
                  <a:moveTo>
                    <a:pt x="955" y="165"/>
                  </a:moveTo>
                  <a:lnTo>
                    <a:pt x="955" y="165"/>
                  </a:lnTo>
                  <a:lnTo>
                    <a:pt x="953" y="165"/>
                  </a:lnTo>
                  <a:lnTo>
                    <a:pt x="951" y="165"/>
                  </a:lnTo>
                  <a:lnTo>
                    <a:pt x="951" y="165"/>
                  </a:lnTo>
                  <a:lnTo>
                    <a:pt x="951" y="165"/>
                  </a:lnTo>
                  <a:lnTo>
                    <a:pt x="951" y="163"/>
                  </a:lnTo>
                  <a:lnTo>
                    <a:pt x="948" y="163"/>
                  </a:lnTo>
                  <a:lnTo>
                    <a:pt x="948" y="163"/>
                  </a:lnTo>
                  <a:lnTo>
                    <a:pt x="948" y="163"/>
                  </a:lnTo>
                  <a:lnTo>
                    <a:pt x="946" y="161"/>
                  </a:lnTo>
                  <a:lnTo>
                    <a:pt x="946" y="161"/>
                  </a:lnTo>
                  <a:lnTo>
                    <a:pt x="944" y="161"/>
                  </a:lnTo>
                  <a:lnTo>
                    <a:pt x="944" y="161"/>
                  </a:lnTo>
                  <a:lnTo>
                    <a:pt x="941" y="163"/>
                  </a:lnTo>
                  <a:lnTo>
                    <a:pt x="941" y="163"/>
                  </a:lnTo>
                  <a:lnTo>
                    <a:pt x="941" y="163"/>
                  </a:lnTo>
                  <a:lnTo>
                    <a:pt x="941" y="163"/>
                  </a:lnTo>
                  <a:lnTo>
                    <a:pt x="944" y="165"/>
                  </a:lnTo>
                  <a:lnTo>
                    <a:pt x="944" y="168"/>
                  </a:lnTo>
                  <a:lnTo>
                    <a:pt x="946" y="168"/>
                  </a:lnTo>
                  <a:lnTo>
                    <a:pt x="953" y="168"/>
                  </a:lnTo>
                  <a:lnTo>
                    <a:pt x="955" y="168"/>
                  </a:lnTo>
                  <a:lnTo>
                    <a:pt x="955" y="165"/>
                  </a:lnTo>
                  <a:lnTo>
                    <a:pt x="955" y="165"/>
                  </a:lnTo>
                  <a:close/>
                  <a:moveTo>
                    <a:pt x="1026" y="106"/>
                  </a:moveTo>
                  <a:lnTo>
                    <a:pt x="1026" y="104"/>
                  </a:lnTo>
                  <a:lnTo>
                    <a:pt x="1026" y="104"/>
                  </a:lnTo>
                  <a:lnTo>
                    <a:pt x="1026" y="104"/>
                  </a:lnTo>
                  <a:lnTo>
                    <a:pt x="1024" y="101"/>
                  </a:lnTo>
                  <a:lnTo>
                    <a:pt x="1024" y="101"/>
                  </a:lnTo>
                  <a:lnTo>
                    <a:pt x="1022" y="99"/>
                  </a:lnTo>
                  <a:lnTo>
                    <a:pt x="1022" y="99"/>
                  </a:lnTo>
                  <a:lnTo>
                    <a:pt x="1022" y="99"/>
                  </a:lnTo>
                  <a:lnTo>
                    <a:pt x="1017" y="101"/>
                  </a:lnTo>
                  <a:lnTo>
                    <a:pt x="1015" y="101"/>
                  </a:lnTo>
                  <a:lnTo>
                    <a:pt x="1012" y="99"/>
                  </a:lnTo>
                  <a:lnTo>
                    <a:pt x="1012" y="99"/>
                  </a:lnTo>
                  <a:lnTo>
                    <a:pt x="1010" y="101"/>
                  </a:lnTo>
                  <a:lnTo>
                    <a:pt x="1010" y="101"/>
                  </a:lnTo>
                  <a:lnTo>
                    <a:pt x="1012" y="101"/>
                  </a:lnTo>
                  <a:lnTo>
                    <a:pt x="1010" y="101"/>
                  </a:lnTo>
                  <a:lnTo>
                    <a:pt x="1010" y="101"/>
                  </a:lnTo>
                  <a:lnTo>
                    <a:pt x="1010" y="101"/>
                  </a:lnTo>
                  <a:lnTo>
                    <a:pt x="1008" y="101"/>
                  </a:lnTo>
                  <a:lnTo>
                    <a:pt x="1008" y="101"/>
                  </a:lnTo>
                  <a:lnTo>
                    <a:pt x="1010" y="101"/>
                  </a:lnTo>
                  <a:lnTo>
                    <a:pt x="1010" y="99"/>
                  </a:lnTo>
                  <a:lnTo>
                    <a:pt x="1008" y="99"/>
                  </a:lnTo>
                  <a:lnTo>
                    <a:pt x="1008" y="99"/>
                  </a:lnTo>
                  <a:lnTo>
                    <a:pt x="1005" y="99"/>
                  </a:lnTo>
                  <a:lnTo>
                    <a:pt x="1003" y="97"/>
                  </a:lnTo>
                  <a:lnTo>
                    <a:pt x="1003" y="97"/>
                  </a:lnTo>
                  <a:lnTo>
                    <a:pt x="1003" y="97"/>
                  </a:lnTo>
                  <a:lnTo>
                    <a:pt x="1003" y="97"/>
                  </a:lnTo>
                  <a:lnTo>
                    <a:pt x="1003" y="99"/>
                  </a:lnTo>
                  <a:lnTo>
                    <a:pt x="1003" y="97"/>
                  </a:lnTo>
                  <a:lnTo>
                    <a:pt x="1003" y="97"/>
                  </a:lnTo>
                  <a:lnTo>
                    <a:pt x="1000" y="94"/>
                  </a:lnTo>
                  <a:lnTo>
                    <a:pt x="1000" y="94"/>
                  </a:lnTo>
                  <a:lnTo>
                    <a:pt x="998" y="94"/>
                  </a:lnTo>
                  <a:lnTo>
                    <a:pt x="998" y="94"/>
                  </a:lnTo>
                  <a:lnTo>
                    <a:pt x="996" y="90"/>
                  </a:lnTo>
                  <a:lnTo>
                    <a:pt x="993" y="90"/>
                  </a:lnTo>
                  <a:lnTo>
                    <a:pt x="993" y="90"/>
                  </a:lnTo>
                  <a:lnTo>
                    <a:pt x="991" y="90"/>
                  </a:lnTo>
                  <a:lnTo>
                    <a:pt x="991" y="92"/>
                  </a:lnTo>
                  <a:lnTo>
                    <a:pt x="991" y="92"/>
                  </a:lnTo>
                  <a:lnTo>
                    <a:pt x="991" y="92"/>
                  </a:lnTo>
                  <a:lnTo>
                    <a:pt x="991" y="94"/>
                  </a:lnTo>
                  <a:lnTo>
                    <a:pt x="991" y="94"/>
                  </a:lnTo>
                  <a:lnTo>
                    <a:pt x="991" y="94"/>
                  </a:lnTo>
                  <a:lnTo>
                    <a:pt x="989" y="94"/>
                  </a:lnTo>
                  <a:lnTo>
                    <a:pt x="989" y="94"/>
                  </a:lnTo>
                  <a:lnTo>
                    <a:pt x="989" y="94"/>
                  </a:lnTo>
                  <a:lnTo>
                    <a:pt x="989" y="92"/>
                  </a:lnTo>
                  <a:lnTo>
                    <a:pt x="991" y="90"/>
                  </a:lnTo>
                  <a:lnTo>
                    <a:pt x="991" y="90"/>
                  </a:lnTo>
                  <a:lnTo>
                    <a:pt x="991" y="90"/>
                  </a:lnTo>
                  <a:lnTo>
                    <a:pt x="991" y="90"/>
                  </a:lnTo>
                  <a:lnTo>
                    <a:pt x="991" y="87"/>
                  </a:lnTo>
                  <a:lnTo>
                    <a:pt x="991" y="87"/>
                  </a:lnTo>
                  <a:lnTo>
                    <a:pt x="991" y="87"/>
                  </a:lnTo>
                  <a:lnTo>
                    <a:pt x="989" y="87"/>
                  </a:lnTo>
                  <a:lnTo>
                    <a:pt x="989" y="85"/>
                  </a:lnTo>
                  <a:lnTo>
                    <a:pt x="986" y="85"/>
                  </a:lnTo>
                  <a:lnTo>
                    <a:pt x="981" y="80"/>
                  </a:lnTo>
                  <a:lnTo>
                    <a:pt x="979" y="80"/>
                  </a:lnTo>
                  <a:lnTo>
                    <a:pt x="979" y="80"/>
                  </a:lnTo>
                  <a:lnTo>
                    <a:pt x="979" y="80"/>
                  </a:lnTo>
                  <a:lnTo>
                    <a:pt x="979" y="80"/>
                  </a:lnTo>
                  <a:lnTo>
                    <a:pt x="979" y="80"/>
                  </a:lnTo>
                  <a:lnTo>
                    <a:pt x="977" y="80"/>
                  </a:lnTo>
                  <a:lnTo>
                    <a:pt x="977" y="82"/>
                  </a:lnTo>
                  <a:lnTo>
                    <a:pt x="977" y="80"/>
                  </a:lnTo>
                  <a:lnTo>
                    <a:pt x="974" y="80"/>
                  </a:lnTo>
                  <a:lnTo>
                    <a:pt x="974" y="80"/>
                  </a:lnTo>
                  <a:lnTo>
                    <a:pt x="972" y="80"/>
                  </a:lnTo>
                  <a:lnTo>
                    <a:pt x="970" y="80"/>
                  </a:lnTo>
                  <a:lnTo>
                    <a:pt x="967" y="82"/>
                  </a:lnTo>
                  <a:lnTo>
                    <a:pt x="967" y="82"/>
                  </a:lnTo>
                  <a:lnTo>
                    <a:pt x="970" y="82"/>
                  </a:lnTo>
                  <a:lnTo>
                    <a:pt x="967" y="82"/>
                  </a:lnTo>
                  <a:lnTo>
                    <a:pt x="967" y="85"/>
                  </a:lnTo>
                  <a:lnTo>
                    <a:pt x="967" y="85"/>
                  </a:lnTo>
                  <a:lnTo>
                    <a:pt x="967" y="85"/>
                  </a:lnTo>
                  <a:lnTo>
                    <a:pt x="967" y="85"/>
                  </a:lnTo>
                  <a:lnTo>
                    <a:pt x="967" y="85"/>
                  </a:lnTo>
                  <a:lnTo>
                    <a:pt x="967" y="87"/>
                  </a:lnTo>
                  <a:lnTo>
                    <a:pt x="967" y="87"/>
                  </a:lnTo>
                  <a:lnTo>
                    <a:pt x="967" y="87"/>
                  </a:lnTo>
                  <a:lnTo>
                    <a:pt x="965" y="85"/>
                  </a:lnTo>
                  <a:lnTo>
                    <a:pt x="965" y="85"/>
                  </a:lnTo>
                  <a:lnTo>
                    <a:pt x="965" y="85"/>
                  </a:lnTo>
                  <a:lnTo>
                    <a:pt x="965" y="85"/>
                  </a:lnTo>
                  <a:lnTo>
                    <a:pt x="965" y="87"/>
                  </a:lnTo>
                  <a:lnTo>
                    <a:pt x="963" y="85"/>
                  </a:lnTo>
                  <a:lnTo>
                    <a:pt x="963" y="85"/>
                  </a:lnTo>
                  <a:lnTo>
                    <a:pt x="963" y="85"/>
                  </a:lnTo>
                  <a:lnTo>
                    <a:pt x="963" y="85"/>
                  </a:lnTo>
                  <a:lnTo>
                    <a:pt x="960" y="87"/>
                  </a:lnTo>
                  <a:lnTo>
                    <a:pt x="958" y="87"/>
                  </a:lnTo>
                  <a:lnTo>
                    <a:pt x="958" y="87"/>
                  </a:lnTo>
                  <a:lnTo>
                    <a:pt x="958" y="87"/>
                  </a:lnTo>
                  <a:lnTo>
                    <a:pt x="958" y="87"/>
                  </a:lnTo>
                  <a:lnTo>
                    <a:pt x="958" y="87"/>
                  </a:lnTo>
                  <a:lnTo>
                    <a:pt x="955" y="82"/>
                  </a:lnTo>
                  <a:lnTo>
                    <a:pt x="955" y="82"/>
                  </a:lnTo>
                  <a:lnTo>
                    <a:pt x="955" y="82"/>
                  </a:lnTo>
                  <a:lnTo>
                    <a:pt x="955" y="80"/>
                  </a:lnTo>
                  <a:lnTo>
                    <a:pt x="955" y="80"/>
                  </a:lnTo>
                  <a:lnTo>
                    <a:pt x="955" y="80"/>
                  </a:lnTo>
                  <a:lnTo>
                    <a:pt x="960" y="80"/>
                  </a:lnTo>
                  <a:lnTo>
                    <a:pt x="960" y="80"/>
                  </a:lnTo>
                  <a:lnTo>
                    <a:pt x="963" y="80"/>
                  </a:lnTo>
                  <a:lnTo>
                    <a:pt x="963" y="80"/>
                  </a:lnTo>
                  <a:lnTo>
                    <a:pt x="965" y="80"/>
                  </a:lnTo>
                  <a:lnTo>
                    <a:pt x="965" y="80"/>
                  </a:lnTo>
                  <a:lnTo>
                    <a:pt x="967" y="78"/>
                  </a:lnTo>
                  <a:lnTo>
                    <a:pt x="967" y="78"/>
                  </a:lnTo>
                  <a:lnTo>
                    <a:pt x="965" y="78"/>
                  </a:lnTo>
                  <a:lnTo>
                    <a:pt x="965" y="73"/>
                  </a:lnTo>
                  <a:lnTo>
                    <a:pt x="963" y="73"/>
                  </a:lnTo>
                  <a:lnTo>
                    <a:pt x="963" y="73"/>
                  </a:lnTo>
                  <a:lnTo>
                    <a:pt x="963" y="71"/>
                  </a:lnTo>
                  <a:lnTo>
                    <a:pt x="963" y="71"/>
                  </a:lnTo>
                  <a:lnTo>
                    <a:pt x="963" y="71"/>
                  </a:lnTo>
                  <a:lnTo>
                    <a:pt x="963" y="71"/>
                  </a:lnTo>
                  <a:lnTo>
                    <a:pt x="963" y="68"/>
                  </a:lnTo>
                  <a:lnTo>
                    <a:pt x="960" y="68"/>
                  </a:lnTo>
                  <a:lnTo>
                    <a:pt x="960" y="68"/>
                  </a:lnTo>
                  <a:lnTo>
                    <a:pt x="960" y="68"/>
                  </a:lnTo>
                  <a:lnTo>
                    <a:pt x="960" y="68"/>
                  </a:lnTo>
                  <a:lnTo>
                    <a:pt x="958" y="68"/>
                  </a:lnTo>
                  <a:lnTo>
                    <a:pt x="958" y="71"/>
                  </a:lnTo>
                  <a:lnTo>
                    <a:pt x="955" y="71"/>
                  </a:lnTo>
                  <a:lnTo>
                    <a:pt x="955" y="73"/>
                  </a:lnTo>
                  <a:lnTo>
                    <a:pt x="953" y="73"/>
                  </a:lnTo>
                  <a:lnTo>
                    <a:pt x="953" y="73"/>
                  </a:lnTo>
                  <a:lnTo>
                    <a:pt x="951" y="73"/>
                  </a:lnTo>
                  <a:lnTo>
                    <a:pt x="951" y="73"/>
                  </a:lnTo>
                  <a:lnTo>
                    <a:pt x="951" y="73"/>
                  </a:lnTo>
                  <a:lnTo>
                    <a:pt x="948" y="73"/>
                  </a:lnTo>
                  <a:lnTo>
                    <a:pt x="948" y="73"/>
                  </a:lnTo>
                  <a:lnTo>
                    <a:pt x="948" y="73"/>
                  </a:lnTo>
                  <a:lnTo>
                    <a:pt x="948" y="75"/>
                  </a:lnTo>
                  <a:lnTo>
                    <a:pt x="948" y="75"/>
                  </a:lnTo>
                  <a:lnTo>
                    <a:pt x="946" y="75"/>
                  </a:lnTo>
                  <a:lnTo>
                    <a:pt x="944" y="75"/>
                  </a:lnTo>
                  <a:lnTo>
                    <a:pt x="941" y="75"/>
                  </a:lnTo>
                  <a:lnTo>
                    <a:pt x="937" y="75"/>
                  </a:lnTo>
                  <a:lnTo>
                    <a:pt x="937" y="75"/>
                  </a:lnTo>
                  <a:lnTo>
                    <a:pt x="932" y="78"/>
                  </a:lnTo>
                  <a:lnTo>
                    <a:pt x="932" y="78"/>
                  </a:lnTo>
                  <a:lnTo>
                    <a:pt x="934" y="75"/>
                  </a:lnTo>
                  <a:lnTo>
                    <a:pt x="939" y="73"/>
                  </a:lnTo>
                  <a:lnTo>
                    <a:pt x="941" y="73"/>
                  </a:lnTo>
                  <a:lnTo>
                    <a:pt x="944" y="73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1" y="71"/>
                  </a:lnTo>
                  <a:lnTo>
                    <a:pt x="941" y="68"/>
                  </a:lnTo>
                  <a:lnTo>
                    <a:pt x="941" y="68"/>
                  </a:lnTo>
                  <a:lnTo>
                    <a:pt x="941" y="68"/>
                  </a:lnTo>
                  <a:lnTo>
                    <a:pt x="941" y="68"/>
                  </a:lnTo>
                  <a:lnTo>
                    <a:pt x="941" y="68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6"/>
                  </a:lnTo>
                  <a:lnTo>
                    <a:pt x="941" y="63"/>
                  </a:lnTo>
                  <a:lnTo>
                    <a:pt x="941" y="63"/>
                  </a:lnTo>
                  <a:lnTo>
                    <a:pt x="939" y="61"/>
                  </a:lnTo>
                  <a:lnTo>
                    <a:pt x="939" y="61"/>
                  </a:lnTo>
                  <a:lnTo>
                    <a:pt x="939" y="59"/>
                  </a:lnTo>
                  <a:lnTo>
                    <a:pt x="941" y="59"/>
                  </a:lnTo>
                  <a:lnTo>
                    <a:pt x="941" y="56"/>
                  </a:lnTo>
                  <a:lnTo>
                    <a:pt x="944" y="56"/>
                  </a:lnTo>
                  <a:lnTo>
                    <a:pt x="944" y="56"/>
                  </a:lnTo>
                  <a:lnTo>
                    <a:pt x="946" y="56"/>
                  </a:lnTo>
                  <a:lnTo>
                    <a:pt x="946" y="56"/>
                  </a:lnTo>
                  <a:lnTo>
                    <a:pt x="946" y="54"/>
                  </a:lnTo>
                  <a:lnTo>
                    <a:pt x="946" y="52"/>
                  </a:lnTo>
                  <a:lnTo>
                    <a:pt x="946" y="52"/>
                  </a:lnTo>
                  <a:lnTo>
                    <a:pt x="946" y="52"/>
                  </a:lnTo>
                  <a:lnTo>
                    <a:pt x="946" y="49"/>
                  </a:lnTo>
                  <a:lnTo>
                    <a:pt x="946" y="49"/>
                  </a:lnTo>
                  <a:lnTo>
                    <a:pt x="946" y="49"/>
                  </a:lnTo>
                  <a:lnTo>
                    <a:pt x="946" y="49"/>
                  </a:lnTo>
                  <a:lnTo>
                    <a:pt x="946" y="47"/>
                  </a:lnTo>
                  <a:lnTo>
                    <a:pt x="946" y="47"/>
                  </a:lnTo>
                  <a:lnTo>
                    <a:pt x="946" y="47"/>
                  </a:lnTo>
                  <a:lnTo>
                    <a:pt x="946" y="47"/>
                  </a:lnTo>
                  <a:lnTo>
                    <a:pt x="946" y="47"/>
                  </a:lnTo>
                  <a:lnTo>
                    <a:pt x="944" y="47"/>
                  </a:lnTo>
                  <a:lnTo>
                    <a:pt x="944" y="47"/>
                  </a:lnTo>
                  <a:lnTo>
                    <a:pt x="944" y="47"/>
                  </a:lnTo>
                  <a:lnTo>
                    <a:pt x="944" y="47"/>
                  </a:lnTo>
                  <a:lnTo>
                    <a:pt x="944" y="47"/>
                  </a:lnTo>
                  <a:lnTo>
                    <a:pt x="944" y="45"/>
                  </a:lnTo>
                  <a:lnTo>
                    <a:pt x="941" y="45"/>
                  </a:lnTo>
                  <a:lnTo>
                    <a:pt x="941" y="42"/>
                  </a:lnTo>
                  <a:lnTo>
                    <a:pt x="941" y="42"/>
                  </a:lnTo>
                  <a:lnTo>
                    <a:pt x="939" y="45"/>
                  </a:lnTo>
                  <a:lnTo>
                    <a:pt x="939" y="45"/>
                  </a:lnTo>
                  <a:lnTo>
                    <a:pt x="939" y="42"/>
                  </a:lnTo>
                  <a:lnTo>
                    <a:pt x="939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2"/>
                  </a:lnTo>
                  <a:lnTo>
                    <a:pt x="937" y="40"/>
                  </a:lnTo>
                  <a:lnTo>
                    <a:pt x="937" y="40"/>
                  </a:lnTo>
                  <a:lnTo>
                    <a:pt x="937" y="40"/>
                  </a:lnTo>
                  <a:lnTo>
                    <a:pt x="937" y="37"/>
                  </a:lnTo>
                  <a:lnTo>
                    <a:pt x="934" y="37"/>
                  </a:lnTo>
                  <a:lnTo>
                    <a:pt x="934" y="40"/>
                  </a:lnTo>
                  <a:lnTo>
                    <a:pt x="932" y="42"/>
                  </a:lnTo>
                  <a:lnTo>
                    <a:pt x="932" y="42"/>
                  </a:lnTo>
                  <a:lnTo>
                    <a:pt x="932" y="42"/>
                  </a:lnTo>
                  <a:lnTo>
                    <a:pt x="929" y="42"/>
                  </a:lnTo>
                  <a:lnTo>
                    <a:pt x="929" y="40"/>
                  </a:lnTo>
                  <a:lnTo>
                    <a:pt x="929" y="40"/>
                  </a:lnTo>
                  <a:lnTo>
                    <a:pt x="927" y="37"/>
                  </a:lnTo>
                  <a:lnTo>
                    <a:pt x="927" y="37"/>
                  </a:lnTo>
                  <a:lnTo>
                    <a:pt x="925" y="37"/>
                  </a:lnTo>
                  <a:lnTo>
                    <a:pt x="925" y="37"/>
                  </a:lnTo>
                  <a:lnTo>
                    <a:pt x="922" y="37"/>
                  </a:lnTo>
                  <a:lnTo>
                    <a:pt x="922" y="35"/>
                  </a:lnTo>
                  <a:lnTo>
                    <a:pt x="922" y="35"/>
                  </a:lnTo>
                  <a:lnTo>
                    <a:pt x="922" y="33"/>
                  </a:lnTo>
                  <a:lnTo>
                    <a:pt x="922" y="30"/>
                  </a:lnTo>
                  <a:lnTo>
                    <a:pt x="920" y="28"/>
                  </a:lnTo>
                  <a:lnTo>
                    <a:pt x="920" y="28"/>
                  </a:lnTo>
                  <a:lnTo>
                    <a:pt x="920" y="26"/>
                  </a:lnTo>
                  <a:lnTo>
                    <a:pt x="920" y="26"/>
                  </a:lnTo>
                  <a:lnTo>
                    <a:pt x="920" y="26"/>
                  </a:lnTo>
                  <a:lnTo>
                    <a:pt x="920" y="26"/>
                  </a:lnTo>
                  <a:lnTo>
                    <a:pt x="920" y="23"/>
                  </a:lnTo>
                  <a:lnTo>
                    <a:pt x="920" y="21"/>
                  </a:lnTo>
                  <a:lnTo>
                    <a:pt x="920" y="21"/>
                  </a:lnTo>
                  <a:lnTo>
                    <a:pt x="920" y="21"/>
                  </a:lnTo>
                  <a:lnTo>
                    <a:pt x="918" y="19"/>
                  </a:lnTo>
                  <a:lnTo>
                    <a:pt x="918" y="19"/>
                  </a:lnTo>
                  <a:lnTo>
                    <a:pt x="918" y="19"/>
                  </a:lnTo>
                  <a:lnTo>
                    <a:pt x="915" y="19"/>
                  </a:lnTo>
                  <a:lnTo>
                    <a:pt x="915" y="19"/>
                  </a:lnTo>
                  <a:lnTo>
                    <a:pt x="915" y="19"/>
                  </a:lnTo>
                  <a:lnTo>
                    <a:pt x="915" y="19"/>
                  </a:lnTo>
                  <a:lnTo>
                    <a:pt x="913" y="19"/>
                  </a:lnTo>
                  <a:lnTo>
                    <a:pt x="913" y="19"/>
                  </a:lnTo>
                  <a:lnTo>
                    <a:pt x="913" y="19"/>
                  </a:lnTo>
                  <a:lnTo>
                    <a:pt x="913" y="19"/>
                  </a:lnTo>
                  <a:lnTo>
                    <a:pt x="911" y="19"/>
                  </a:lnTo>
                  <a:lnTo>
                    <a:pt x="911" y="19"/>
                  </a:lnTo>
                  <a:lnTo>
                    <a:pt x="911" y="19"/>
                  </a:lnTo>
                  <a:lnTo>
                    <a:pt x="911" y="21"/>
                  </a:lnTo>
                  <a:lnTo>
                    <a:pt x="913" y="21"/>
                  </a:lnTo>
                  <a:lnTo>
                    <a:pt x="913" y="21"/>
                  </a:lnTo>
                  <a:lnTo>
                    <a:pt x="913" y="21"/>
                  </a:lnTo>
                  <a:lnTo>
                    <a:pt x="911" y="21"/>
                  </a:lnTo>
                  <a:lnTo>
                    <a:pt x="911" y="21"/>
                  </a:lnTo>
                  <a:lnTo>
                    <a:pt x="911" y="21"/>
                  </a:lnTo>
                  <a:lnTo>
                    <a:pt x="911" y="21"/>
                  </a:lnTo>
                  <a:lnTo>
                    <a:pt x="911" y="21"/>
                  </a:lnTo>
                  <a:lnTo>
                    <a:pt x="908" y="21"/>
                  </a:lnTo>
                  <a:lnTo>
                    <a:pt x="908" y="23"/>
                  </a:lnTo>
                  <a:lnTo>
                    <a:pt x="911" y="26"/>
                  </a:lnTo>
                  <a:lnTo>
                    <a:pt x="911" y="26"/>
                  </a:lnTo>
                  <a:lnTo>
                    <a:pt x="911" y="28"/>
                  </a:lnTo>
                  <a:lnTo>
                    <a:pt x="908" y="28"/>
                  </a:lnTo>
                  <a:lnTo>
                    <a:pt x="908" y="30"/>
                  </a:lnTo>
                  <a:lnTo>
                    <a:pt x="908" y="30"/>
                  </a:lnTo>
                  <a:lnTo>
                    <a:pt x="906" y="30"/>
                  </a:lnTo>
                  <a:lnTo>
                    <a:pt x="906" y="30"/>
                  </a:lnTo>
                  <a:lnTo>
                    <a:pt x="906" y="33"/>
                  </a:lnTo>
                  <a:lnTo>
                    <a:pt x="906" y="33"/>
                  </a:lnTo>
                  <a:lnTo>
                    <a:pt x="903" y="35"/>
                  </a:lnTo>
                  <a:lnTo>
                    <a:pt x="901" y="37"/>
                  </a:lnTo>
                  <a:lnTo>
                    <a:pt x="901" y="37"/>
                  </a:lnTo>
                  <a:lnTo>
                    <a:pt x="901" y="37"/>
                  </a:lnTo>
                  <a:lnTo>
                    <a:pt x="901" y="37"/>
                  </a:lnTo>
                  <a:lnTo>
                    <a:pt x="899" y="40"/>
                  </a:lnTo>
                  <a:lnTo>
                    <a:pt x="899" y="40"/>
                  </a:lnTo>
                  <a:lnTo>
                    <a:pt x="896" y="40"/>
                  </a:lnTo>
                  <a:lnTo>
                    <a:pt x="896" y="37"/>
                  </a:lnTo>
                  <a:lnTo>
                    <a:pt x="896" y="35"/>
                  </a:lnTo>
                  <a:lnTo>
                    <a:pt x="899" y="33"/>
                  </a:lnTo>
                  <a:lnTo>
                    <a:pt x="899" y="30"/>
                  </a:lnTo>
                  <a:lnTo>
                    <a:pt x="899" y="30"/>
                  </a:lnTo>
                  <a:lnTo>
                    <a:pt x="901" y="28"/>
                  </a:lnTo>
                  <a:lnTo>
                    <a:pt x="899" y="26"/>
                  </a:lnTo>
                  <a:lnTo>
                    <a:pt x="899" y="26"/>
                  </a:lnTo>
                  <a:lnTo>
                    <a:pt x="899" y="26"/>
                  </a:lnTo>
                  <a:lnTo>
                    <a:pt x="899" y="26"/>
                  </a:lnTo>
                  <a:lnTo>
                    <a:pt x="899" y="26"/>
                  </a:lnTo>
                  <a:lnTo>
                    <a:pt x="899" y="23"/>
                  </a:lnTo>
                  <a:lnTo>
                    <a:pt x="899" y="23"/>
                  </a:lnTo>
                  <a:lnTo>
                    <a:pt x="899" y="23"/>
                  </a:lnTo>
                  <a:lnTo>
                    <a:pt x="899" y="23"/>
                  </a:lnTo>
                  <a:lnTo>
                    <a:pt x="899" y="21"/>
                  </a:lnTo>
                  <a:lnTo>
                    <a:pt x="899" y="19"/>
                  </a:lnTo>
                  <a:lnTo>
                    <a:pt x="896" y="19"/>
                  </a:lnTo>
                  <a:lnTo>
                    <a:pt x="896" y="16"/>
                  </a:lnTo>
                  <a:lnTo>
                    <a:pt x="896" y="16"/>
                  </a:lnTo>
                  <a:lnTo>
                    <a:pt x="896" y="16"/>
                  </a:lnTo>
                  <a:lnTo>
                    <a:pt x="894" y="16"/>
                  </a:lnTo>
                  <a:lnTo>
                    <a:pt x="894" y="19"/>
                  </a:lnTo>
                  <a:lnTo>
                    <a:pt x="894" y="19"/>
                  </a:lnTo>
                  <a:lnTo>
                    <a:pt x="894" y="19"/>
                  </a:lnTo>
                  <a:lnTo>
                    <a:pt x="894" y="19"/>
                  </a:lnTo>
                  <a:lnTo>
                    <a:pt x="892" y="19"/>
                  </a:lnTo>
                  <a:lnTo>
                    <a:pt x="892" y="21"/>
                  </a:lnTo>
                  <a:lnTo>
                    <a:pt x="892" y="21"/>
                  </a:lnTo>
                  <a:lnTo>
                    <a:pt x="892" y="23"/>
                  </a:lnTo>
                  <a:lnTo>
                    <a:pt x="892" y="23"/>
                  </a:lnTo>
                  <a:lnTo>
                    <a:pt x="889" y="26"/>
                  </a:lnTo>
                  <a:lnTo>
                    <a:pt x="889" y="26"/>
                  </a:lnTo>
                  <a:lnTo>
                    <a:pt x="889" y="28"/>
                  </a:lnTo>
                  <a:lnTo>
                    <a:pt x="889" y="28"/>
                  </a:lnTo>
                  <a:lnTo>
                    <a:pt x="889" y="28"/>
                  </a:lnTo>
                  <a:lnTo>
                    <a:pt x="889" y="30"/>
                  </a:lnTo>
                  <a:lnTo>
                    <a:pt x="889" y="30"/>
                  </a:lnTo>
                  <a:lnTo>
                    <a:pt x="889" y="33"/>
                  </a:lnTo>
                  <a:lnTo>
                    <a:pt x="889" y="33"/>
                  </a:lnTo>
                  <a:lnTo>
                    <a:pt x="889" y="35"/>
                  </a:lnTo>
                  <a:lnTo>
                    <a:pt x="887" y="35"/>
                  </a:lnTo>
                  <a:lnTo>
                    <a:pt x="887" y="35"/>
                  </a:lnTo>
                  <a:lnTo>
                    <a:pt x="885" y="40"/>
                  </a:lnTo>
                  <a:lnTo>
                    <a:pt x="882" y="40"/>
                  </a:lnTo>
                  <a:lnTo>
                    <a:pt x="882" y="40"/>
                  </a:lnTo>
                  <a:lnTo>
                    <a:pt x="882" y="42"/>
                  </a:lnTo>
                  <a:lnTo>
                    <a:pt x="882" y="42"/>
                  </a:lnTo>
                  <a:lnTo>
                    <a:pt x="882" y="45"/>
                  </a:lnTo>
                  <a:lnTo>
                    <a:pt x="882" y="45"/>
                  </a:lnTo>
                  <a:lnTo>
                    <a:pt x="880" y="45"/>
                  </a:lnTo>
                  <a:lnTo>
                    <a:pt x="880" y="45"/>
                  </a:lnTo>
                  <a:lnTo>
                    <a:pt x="880" y="47"/>
                  </a:lnTo>
                  <a:lnTo>
                    <a:pt x="877" y="47"/>
                  </a:lnTo>
                  <a:lnTo>
                    <a:pt x="873" y="52"/>
                  </a:lnTo>
                  <a:lnTo>
                    <a:pt x="873" y="52"/>
                  </a:lnTo>
                  <a:lnTo>
                    <a:pt x="873" y="52"/>
                  </a:lnTo>
                  <a:lnTo>
                    <a:pt x="873" y="52"/>
                  </a:lnTo>
                  <a:lnTo>
                    <a:pt x="873" y="54"/>
                  </a:lnTo>
                  <a:lnTo>
                    <a:pt x="873" y="54"/>
                  </a:lnTo>
                  <a:lnTo>
                    <a:pt x="873" y="54"/>
                  </a:lnTo>
                  <a:lnTo>
                    <a:pt x="870" y="54"/>
                  </a:lnTo>
                  <a:lnTo>
                    <a:pt x="870" y="54"/>
                  </a:lnTo>
                  <a:lnTo>
                    <a:pt x="870" y="54"/>
                  </a:lnTo>
                  <a:lnTo>
                    <a:pt x="870" y="54"/>
                  </a:lnTo>
                  <a:lnTo>
                    <a:pt x="868" y="56"/>
                  </a:lnTo>
                  <a:lnTo>
                    <a:pt x="868" y="56"/>
                  </a:lnTo>
                  <a:lnTo>
                    <a:pt x="868" y="56"/>
                  </a:lnTo>
                  <a:lnTo>
                    <a:pt x="868" y="56"/>
                  </a:lnTo>
                  <a:lnTo>
                    <a:pt x="870" y="56"/>
                  </a:lnTo>
                  <a:lnTo>
                    <a:pt x="870" y="56"/>
                  </a:lnTo>
                  <a:lnTo>
                    <a:pt x="870" y="59"/>
                  </a:lnTo>
                  <a:lnTo>
                    <a:pt x="870" y="59"/>
                  </a:lnTo>
                  <a:lnTo>
                    <a:pt x="870" y="59"/>
                  </a:lnTo>
                  <a:lnTo>
                    <a:pt x="868" y="59"/>
                  </a:lnTo>
                  <a:lnTo>
                    <a:pt x="868" y="59"/>
                  </a:lnTo>
                  <a:lnTo>
                    <a:pt x="868" y="59"/>
                  </a:lnTo>
                  <a:lnTo>
                    <a:pt x="868" y="59"/>
                  </a:lnTo>
                  <a:lnTo>
                    <a:pt x="866" y="59"/>
                  </a:lnTo>
                  <a:lnTo>
                    <a:pt x="863" y="63"/>
                  </a:lnTo>
                  <a:lnTo>
                    <a:pt x="863" y="63"/>
                  </a:lnTo>
                  <a:lnTo>
                    <a:pt x="861" y="63"/>
                  </a:lnTo>
                  <a:lnTo>
                    <a:pt x="861" y="66"/>
                  </a:lnTo>
                  <a:lnTo>
                    <a:pt x="861" y="66"/>
                  </a:lnTo>
                  <a:lnTo>
                    <a:pt x="861" y="66"/>
                  </a:lnTo>
                  <a:lnTo>
                    <a:pt x="863" y="66"/>
                  </a:lnTo>
                  <a:lnTo>
                    <a:pt x="861" y="68"/>
                  </a:lnTo>
                  <a:lnTo>
                    <a:pt x="859" y="75"/>
                  </a:lnTo>
                  <a:lnTo>
                    <a:pt x="859" y="75"/>
                  </a:lnTo>
                  <a:lnTo>
                    <a:pt x="859" y="78"/>
                  </a:lnTo>
                  <a:lnTo>
                    <a:pt x="859" y="78"/>
                  </a:lnTo>
                  <a:lnTo>
                    <a:pt x="856" y="80"/>
                  </a:lnTo>
                  <a:lnTo>
                    <a:pt x="851" y="82"/>
                  </a:lnTo>
                  <a:lnTo>
                    <a:pt x="851" y="82"/>
                  </a:lnTo>
                  <a:lnTo>
                    <a:pt x="851" y="85"/>
                  </a:lnTo>
                  <a:lnTo>
                    <a:pt x="851" y="85"/>
                  </a:lnTo>
                  <a:lnTo>
                    <a:pt x="851" y="87"/>
                  </a:lnTo>
                  <a:lnTo>
                    <a:pt x="849" y="90"/>
                  </a:lnTo>
                  <a:lnTo>
                    <a:pt x="849" y="92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4" y="94"/>
                  </a:lnTo>
                  <a:lnTo>
                    <a:pt x="842" y="97"/>
                  </a:lnTo>
                  <a:lnTo>
                    <a:pt x="837" y="94"/>
                  </a:lnTo>
                  <a:lnTo>
                    <a:pt x="837" y="94"/>
                  </a:lnTo>
                  <a:lnTo>
                    <a:pt x="835" y="94"/>
                  </a:lnTo>
                  <a:lnTo>
                    <a:pt x="835" y="94"/>
                  </a:lnTo>
                  <a:lnTo>
                    <a:pt x="835" y="94"/>
                  </a:lnTo>
                  <a:lnTo>
                    <a:pt x="835" y="97"/>
                  </a:lnTo>
                  <a:lnTo>
                    <a:pt x="832" y="94"/>
                  </a:lnTo>
                  <a:lnTo>
                    <a:pt x="835" y="92"/>
                  </a:lnTo>
                  <a:lnTo>
                    <a:pt x="835" y="90"/>
                  </a:lnTo>
                  <a:lnTo>
                    <a:pt x="832" y="90"/>
                  </a:lnTo>
                  <a:lnTo>
                    <a:pt x="832" y="94"/>
                  </a:lnTo>
                  <a:lnTo>
                    <a:pt x="828" y="97"/>
                  </a:lnTo>
                  <a:lnTo>
                    <a:pt x="828" y="99"/>
                  </a:lnTo>
                  <a:lnTo>
                    <a:pt x="828" y="99"/>
                  </a:lnTo>
                  <a:lnTo>
                    <a:pt x="823" y="101"/>
                  </a:lnTo>
                  <a:lnTo>
                    <a:pt x="823" y="101"/>
                  </a:lnTo>
                  <a:lnTo>
                    <a:pt x="823" y="101"/>
                  </a:lnTo>
                  <a:lnTo>
                    <a:pt x="823" y="101"/>
                  </a:lnTo>
                  <a:lnTo>
                    <a:pt x="823" y="104"/>
                  </a:lnTo>
                  <a:lnTo>
                    <a:pt x="823" y="104"/>
                  </a:lnTo>
                  <a:lnTo>
                    <a:pt x="821" y="106"/>
                  </a:lnTo>
                  <a:lnTo>
                    <a:pt x="821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3" y="106"/>
                  </a:lnTo>
                  <a:lnTo>
                    <a:pt x="828" y="111"/>
                  </a:lnTo>
                  <a:lnTo>
                    <a:pt x="830" y="111"/>
                  </a:lnTo>
                  <a:lnTo>
                    <a:pt x="832" y="111"/>
                  </a:lnTo>
                  <a:lnTo>
                    <a:pt x="835" y="111"/>
                  </a:lnTo>
                  <a:lnTo>
                    <a:pt x="835" y="111"/>
                  </a:lnTo>
                  <a:lnTo>
                    <a:pt x="835" y="113"/>
                  </a:lnTo>
                  <a:lnTo>
                    <a:pt x="835" y="113"/>
                  </a:lnTo>
                  <a:lnTo>
                    <a:pt x="832" y="113"/>
                  </a:lnTo>
                  <a:lnTo>
                    <a:pt x="832" y="113"/>
                  </a:lnTo>
                  <a:lnTo>
                    <a:pt x="832" y="116"/>
                  </a:lnTo>
                  <a:lnTo>
                    <a:pt x="832" y="116"/>
                  </a:lnTo>
                  <a:lnTo>
                    <a:pt x="832" y="118"/>
                  </a:lnTo>
                  <a:lnTo>
                    <a:pt x="832" y="120"/>
                  </a:lnTo>
                  <a:lnTo>
                    <a:pt x="832" y="120"/>
                  </a:lnTo>
                  <a:lnTo>
                    <a:pt x="830" y="120"/>
                  </a:lnTo>
                  <a:lnTo>
                    <a:pt x="830" y="120"/>
                  </a:lnTo>
                  <a:lnTo>
                    <a:pt x="828" y="120"/>
                  </a:lnTo>
                  <a:lnTo>
                    <a:pt x="828" y="120"/>
                  </a:lnTo>
                  <a:lnTo>
                    <a:pt x="825" y="123"/>
                  </a:lnTo>
                  <a:lnTo>
                    <a:pt x="823" y="125"/>
                  </a:lnTo>
                  <a:lnTo>
                    <a:pt x="823" y="125"/>
                  </a:lnTo>
                  <a:lnTo>
                    <a:pt x="823" y="127"/>
                  </a:lnTo>
                  <a:lnTo>
                    <a:pt x="821" y="127"/>
                  </a:lnTo>
                  <a:lnTo>
                    <a:pt x="821" y="127"/>
                  </a:lnTo>
                  <a:lnTo>
                    <a:pt x="821" y="127"/>
                  </a:lnTo>
                  <a:lnTo>
                    <a:pt x="818" y="127"/>
                  </a:lnTo>
                  <a:lnTo>
                    <a:pt x="818" y="127"/>
                  </a:lnTo>
                  <a:lnTo>
                    <a:pt x="818" y="127"/>
                  </a:lnTo>
                  <a:lnTo>
                    <a:pt x="818" y="125"/>
                  </a:lnTo>
                  <a:lnTo>
                    <a:pt x="816" y="125"/>
                  </a:lnTo>
                  <a:lnTo>
                    <a:pt x="816" y="125"/>
                  </a:lnTo>
                  <a:lnTo>
                    <a:pt x="816" y="125"/>
                  </a:lnTo>
                  <a:lnTo>
                    <a:pt x="816" y="125"/>
                  </a:lnTo>
                  <a:lnTo>
                    <a:pt x="814" y="125"/>
                  </a:lnTo>
                  <a:lnTo>
                    <a:pt x="814" y="125"/>
                  </a:lnTo>
                  <a:lnTo>
                    <a:pt x="814" y="125"/>
                  </a:lnTo>
                  <a:lnTo>
                    <a:pt x="814" y="127"/>
                  </a:lnTo>
                  <a:lnTo>
                    <a:pt x="811" y="127"/>
                  </a:lnTo>
                  <a:lnTo>
                    <a:pt x="811" y="127"/>
                  </a:lnTo>
                  <a:lnTo>
                    <a:pt x="811" y="127"/>
                  </a:lnTo>
                  <a:lnTo>
                    <a:pt x="811" y="130"/>
                  </a:lnTo>
                  <a:lnTo>
                    <a:pt x="811" y="130"/>
                  </a:lnTo>
                  <a:lnTo>
                    <a:pt x="811" y="130"/>
                  </a:lnTo>
                  <a:lnTo>
                    <a:pt x="811" y="130"/>
                  </a:lnTo>
                  <a:lnTo>
                    <a:pt x="814" y="132"/>
                  </a:lnTo>
                  <a:lnTo>
                    <a:pt x="816" y="142"/>
                  </a:lnTo>
                  <a:lnTo>
                    <a:pt x="818" y="144"/>
                  </a:lnTo>
                  <a:lnTo>
                    <a:pt x="818" y="144"/>
                  </a:lnTo>
                  <a:lnTo>
                    <a:pt x="816" y="146"/>
                  </a:lnTo>
                  <a:lnTo>
                    <a:pt x="816" y="149"/>
                  </a:lnTo>
                  <a:lnTo>
                    <a:pt x="816" y="151"/>
                  </a:lnTo>
                  <a:lnTo>
                    <a:pt x="818" y="153"/>
                  </a:lnTo>
                  <a:lnTo>
                    <a:pt x="818" y="153"/>
                  </a:lnTo>
                  <a:lnTo>
                    <a:pt x="821" y="156"/>
                  </a:lnTo>
                  <a:lnTo>
                    <a:pt x="821" y="156"/>
                  </a:lnTo>
                  <a:lnTo>
                    <a:pt x="821" y="158"/>
                  </a:lnTo>
                  <a:lnTo>
                    <a:pt x="821" y="158"/>
                  </a:lnTo>
                  <a:lnTo>
                    <a:pt x="821" y="158"/>
                  </a:lnTo>
                  <a:lnTo>
                    <a:pt x="818" y="158"/>
                  </a:lnTo>
                  <a:lnTo>
                    <a:pt x="818" y="158"/>
                  </a:lnTo>
                  <a:lnTo>
                    <a:pt x="818" y="158"/>
                  </a:lnTo>
                  <a:lnTo>
                    <a:pt x="816" y="158"/>
                  </a:lnTo>
                  <a:lnTo>
                    <a:pt x="816" y="158"/>
                  </a:lnTo>
                  <a:lnTo>
                    <a:pt x="816" y="156"/>
                  </a:lnTo>
                  <a:lnTo>
                    <a:pt x="814" y="156"/>
                  </a:lnTo>
                  <a:lnTo>
                    <a:pt x="814" y="156"/>
                  </a:lnTo>
                  <a:lnTo>
                    <a:pt x="811" y="156"/>
                  </a:lnTo>
                  <a:lnTo>
                    <a:pt x="809" y="156"/>
                  </a:lnTo>
                  <a:lnTo>
                    <a:pt x="809" y="153"/>
                  </a:lnTo>
                  <a:lnTo>
                    <a:pt x="806" y="153"/>
                  </a:lnTo>
                  <a:lnTo>
                    <a:pt x="806" y="149"/>
                  </a:lnTo>
                  <a:lnTo>
                    <a:pt x="806" y="146"/>
                  </a:lnTo>
                  <a:lnTo>
                    <a:pt x="804" y="142"/>
                  </a:lnTo>
                  <a:lnTo>
                    <a:pt x="804" y="142"/>
                  </a:lnTo>
                  <a:lnTo>
                    <a:pt x="804" y="137"/>
                  </a:lnTo>
                  <a:lnTo>
                    <a:pt x="804" y="132"/>
                  </a:lnTo>
                  <a:lnTo>
                    <a:pt x="804" y="132"/>
                  </a:lnTo>
                  <a:lnTo>
                    <a:pt x="804" y="130"/>
                  </a:lnTo>
                  <a:lnTo>
                    <a:pt x="804" y="127"/>
                  </a:lnTo>
                  <a:lnTo>
                    <a:pt x="804" y="127"/>
                  </a:lnTo>
                  <a:lnTo>
                    <a:pt x="804" y="127"/>
                  </a:lnTo>
                  <a:lnTo>
                    <a:pt x="804" y="127"/>
                  </a:lnTo>
                  <a:lnTo>
                    <a:pt x="802" y="127"/>
                  </a:lnTo>
                  <a:lnTo>
                    <a:pt x="802" y="130"/>
                  </a:lnTo>
                  <a:lnTo>
                    <a:pt x="802" y="130"/>
                  </a:lnTo>
                  <a:lnTo>
                    <a:pt x="799" y="130"/>
                  </a:lnTo>
                  <a:lnTo>
                    <a:pt x="799" y="132"/>
                  </a:lnTo>
                  <a:lnTo>
                    <a:pt x="799" y="132"/>
                  </a:lnTo>
                  <a:lnTo>
                    <a:pt x="799" y="132"/>
                  </a:lnTo>
                  <a:lnTo>
                    <a:pt x="799" y="132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5" y="132"/>
                  </a:lnTo>
                  <a:lnTo>
                    <a:pt x="795" y="134"/>
                  </a:lnTo>
                  <a:lnTo>
                    <a:pt x="792" y="134"/>
                  </a:lnTo>
                  <a:lnTo>
                    <a:pt x="792" y="134"/>
                  </a:lnTo>
                  <a:lnTo>
                    <a:pt x="790" y="137"/>
                  </a:lnTo>
                  <a:lnTo>
                    <a:pt x="790" y="137"/>
                  </a:lnTo>
                  <a:lnTo>
                    <a:pt x="790" y="137"/>
                  </a:lnTo>
                  <a:lnTo>
                    <a:pt x="790" y="137"/>
                  </a:lnTo>
                  <a:lnTo>
                    <a:pt x="790" y="139"/>
                  </a:lnTo>
                  <a:lnTo>
                    <a:pt x="790" y="142"/>
                  </a:lnTo>
                  <a:lnTo>
                    <a:pt x="790" y="142"/>
                  </a:lnTo>
                  <a:lnTo>
                    <a:pt x="792" y="144"/>
                  </a:lnTo>
                  <a:lnTo>
                    <a:pt x="792" y="149"/>
                  </a:lnTo>
                  <a:lnTo>
                    <a:pt x="792" y="151"/>
                  </a:lnTo>
                  <a:lnTo>
                    <a:pt x="792" y="153"/>
                  </a:lnTo>
                  <a:lnTo>
                    <a:pt x="795" y="153"/>
                  </a:lnTo>
                  <a:lnTo>
                    <a:pt x="795" y="153"/>
                  </a:lnTo>
                  <a:lnTo>
                    <a:pt x="795" y="153"/>
                  </a:lnTo>
                  <a:lnTo>
                    <a:pt x="795" y="153"/>
                  </a:lnTo>
                  <a:lnTo>
                    <a:pt x="795" y="156"/>
                  </a:lnTo>
                  <a:lnTo>
                    <a:pt x="795" y="158"/>
                  </a:lnTo>
                  <a:lnTo>
                    <a:pt x="792" y="158"/>
                  </a:lnTo>
                  <a:lnTo>
                    <a:pt x="792" y="158"/>
                  </a:lnTo>
                  <a:lnTo>
                    <a:pt x="792" y="161"/>
                  </a:lnTo>
                  <a:lnTo>
                    <a:pt x="792" y="161"/>
                  </a:lnTo>
                  <a:lnTo>
                    <a:pt x="792" y="161"/>
                  </a:lnTo>
                  <a:lnTo>
                    <a:pt x="792" y="161"/>
                  </a:lnTo>
                  <a:lnTo>
                    <a:pt x="792" y="161"/>
                  </a:lnTo>
                  <a:lnTo>
                    <a:pt x="792" y="163"/>
                  </a:lnTo>
                  <a:lnTo>
                    <a:pt x="792" y="165"/>
                  </a:lnTo>
                  <a:lnTo>
                    <a:pt x="792" y="165"/>
                  </a:lnTo>
                  <a:lnTo>
                    <a:pt x="790" y="168"/>
                  </a:lnTo>
                  <a:lnTo>
                    <a:pt x="790" y="168"/>
                  </a:lnTo>
                  <a:lnTo>
                    <a:pt x="785" y="172"/>
                  </a:lnTo>
                  <a:lnTo>
                    <a:pt x="783" y="175"/>
                  </a:lnTo>
                  <a:lnTo>
                    <a:pt x="780" y="175"/>
                  </a:lnTo>
                  <a:lnTo>
                    <a:pt x="780" y="172"/>
                  </a:lnTo>
                  <a:lnTo>
                    <a:pt x="780" y="172"/>
                  </a:lnTo>
                  <a:lnTo>
                    <a:pt x="780" y="172"/>
                  </a:lnTo>
                  <a:lnTo>
                    <a:pt x="780" y="172"/>
                  </a:lnTo>
                  <a:lnTo>
                    <a:pt x="778" y="170"/>
                  </a:lnTo>
                  <a:lnTo>
                    <a:pt x="776" y="168"/>
                  </a:lnTo>
                  <a:lnTo>
                    <a:pt x="776" y="165"/>
                  </a:lnTo>
                  <a:lnTo>
                    <a:pt x="773" y="165"/>
                  </a:lnTo>
                  <a:lnTo>
                    <a:pt x="773" y="163"/>
                  </a:lnTo>
                  <a:lnTo>
                    <a:pt x="773" y="161"/>
                  </a:lnTo>
                  <a:lnTo>
                    <a:pt x="771" y="161"/>
                  </a:lnTo>
                  <a:lnTo>
                    <a:pt x="769" y="163"/>
                  </a:lnTo>
                  <a:lnTo>
                    <a:pt x="766" y="161"/>
                  </a:lnTo>
                  <a:lnTo>
                    <a:pt x="766" y="161"/>
                  </a:lnTo>
                  <a:lnTo>
                    <a:pt x="764" y="161"/>
                  </a:lnTo>
                  <a:lnTo>
                    <a:pt x="764" y="161"/>
                  </a:lnTo>
                  <a:lnTo>
                    <a:pt x="766" y="161"/>
                  </a:lnTo>
                  <a:lnTo>
                    <a:pt x="766" y="158"/>
                  </a:lnTo>
                  <a:lnTo>
                    <a:pt x="766" y="158"/>
                  </a:lnTo>
                  <a:lnTo>
                    <a:pt x="766" y="156"/>
                  </a:lnTo>
                  <a:lnTo>
                    <a:pt x="764" y="156"/>
                  </a:lnTo>
                  <a:lnTo>
                    <a:pt x="764" y="153"/>
                  </a:lnTo>
                  <a:lnTo>
                    <a:pt x="764" y="151"/>
                  </a:lnTo>
                  <a:lnTo>
                    <a:pt x="764" y="151"/>
                  </a:lnTo>
                  <a:lnTo>
                    <a:pt x="764" y="151"/>
                  </a:lnTo>
                  <a:lnTo>
                    <a:pt x="764" y="151"/>
                  </a:lnTo>
                  <a:lnTo>
                    <a:pt x="764" y="151"/>
                  </a:lnTo>
                  <a:lnTo>
                    <a:pt x="764" y="149"/>
                  </a:lnTo>
                  <a:lnTo>
                    <a:pt x="764" y="149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9" y="149"/>
                  </a:lnTo>
                  <a:lnTo>
                    <a:pt x="757" y="146"/>
                  </a:lnTo>
                  <a:lnTo>
                    <a:pt x="757" y="146"/>
                  </a:lnTo>
                  <a:lnTo>
                    <a:pt x="754" y="146"/>
                  </a:lnTo>
                  <a:lnTo>
                    <a:pt x="750" y="144"/>
                  </a:lnTo>
                  <a:lnTo>
                    <a:pt x="750" y="144"/>
                  </a:lnTo>
                  <a:lnTo>
                    <a:pt x="750" y="144"/>
                  </a:lnTo>
                  <a:lnTo>
                    <a:pt x="750" y="149"/>
                  </a:lnTo>
                  <a:lnTo>
                    <a:pt x="750" y="151"/>
                  </a:lnTo>
                  <a:lnTo>
                    <a:pt x="750" y="153"/>
                  </a:lnTo>
                  <a:lnTo>
                    <a:pt x="747" y="156"/>
                  </a:lnTo>
                  <a:lnTo>
                    <a:pt x="750" y="158"/>
                  </a:lnTo>
                  <a:lnTo>
                    <a:pt x="747" y="161"/>
                  </a:lnTo>
                  <a:lnTo>
                    <a:pt x="738" y="175"/>
                  </a:lnTo>
                  <a:lnTo>
                    <a:pt x="724" y="187"/>
                  </a:lnTo>
                  <a:lnTo>
                    <a:pt x="721" y="187"/>
                  </a:lnTo>
                  <a:lnTo>
                    <a:pt x="721" y="189"/>
                  </a:lnTo>
                  <a:lnTo>
                    <a:pt x="721" y="189"/>
                  </a:lnTo>
                  <a:lnTo>
                    <a:pt x="721" y="189"/>
                  </a:lnTo>
                  <a:lnTo>
                    <a:pt x="719" y="191"/>
                  </a:lnTo>
                  <a:lnTo>
                    <a:pt x="719" y="194"/>
                  </a:lnTo>
                  <a:lnTo>
                    <a:pt x="717" y="196"/>
                  </a:lnTo>
                  <a:lnTo>
                    <a:pt x="717" y="196"/>
                  </a:lnTo>
                  <a:lnTo>
                    <a:pt x="717" y="196"/>
                  </a:lnTo>
                  <a:lnTo>
                    <a:pt x="714" y="198"/>
                  </a:lnTo>
                  <a:lnTo>
                    <a:pt x="714" y="198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2" y="201"/>
                  </a:lnTo>
                  <a:lnTo>
                    <a:pt x="709" y="205"/>
                  </a:lnTo>
                  <a:lnTo>
                    <a:pt x="707" y="208"/>
                  </a:lnTo>
                  <a:lnTo>
                    <a:pt x="707" y="208"/>
                  </a:lnTo>
                  <a:lnTo>
                    <a:pt x="707" y="208"/>
                  </a:lnTo>
                  <a:lnTo>
                    <a:pt x="705" y="210"/>
                  </a:lnTo>
                  <a:lnTo>
                    <a:pt x="702" y="213"/>
                  </a:lnTo>
                  <a:lnTo>
                    <a:pt x="702" y="213"/>
                  </a:lnTo>
                  <a:lnTo>
                    <a:pt x="702" y="213"/>
                  </a:lnTo>
                  <a:lnTo>
                    <a:pt x="702" y="215"/>
                  </a:lnTo>
                  <a:lnTo>
                    <a:pt x="698" y="220"/>
                  </a:lnTo>
                  <a:lnTo>
                    <a:pt x="698" y="220"/>
                  </a:lnTo>
                  <a:lnTo>
                    <a:pt x="688" y="222"/>
                  </a:lnTo>
                  <a:lnTo>
                    <a:pt x="688" y="222"/>
                  </a:lnTo>
                  <a:lnTo>
                    <a:pt x="683" y="224"/>
                  </a:lnTo>
                  <a:lnTo>
                    <a:pt x="676" y="224"/>
                  </a:lnTo>
                  <a:lnTo>
                    <a:pt x="662" y="229"/>
                  </a:lnTo>
                  <a:lnTo>
                    <a:pt x="646" y="234"/>
                  </a:lnTo>
                  <a:lnTo>
                    <a:pt x="639" y="234"/>
                  </a:lnTo>
                  <a:lnTo>
                    <a:pt x="629" y="236"/>
                  </a:lnTo>
                  <a:lnTo>
                    <a:pt x="627" y="236"/>
                  </a:lnTo>
                  <a:lnTo>
                    <a:pt x="622" y="239"/>
                  </a:lnTo>
                  <a:lnTo>
                    <a:pt x="617" y="243"/>
                  </a:lnTo>
                  <a:lnTo>
                    <a:pt x="617" y="243"/>
                  </a:lnTo>
                  <a:lnTo>
                    <a:pt x="617" y="243"/>
                  </a:lnTo>
                  <a:lnTo>
                    <a:pt x="617" y="246"/>
                  </a:lnTo>
                  <a:lnTo>
                    <a:pt x="615" y="248"/>
                  </a:lnTo>
                  <a:lnTo>
                    <a:pt x="615" y="250"/>
                  </a:lnTo>
                  <a:lnTo>
                    <a:pt x="615" y="250"/>
                  </a:lnTo>
                  <a:lnTo>
                    <a:pt x="617" y="250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5"/>
                  </a:lnTo>
                  <a:lnTo>
                    <a:pt x="617" y="255"/>
                  </a:lnTo>
                  <a:lnTo>
                    <a:pt x="617" y="255"/>
                  </a:lnTo>
                  <a:lnTo>
                    <a:pt x="615" y="253"/>
                  </a:lnTo>
                  <a:lnTo>
                    <a:pt x="615" y="255"/>
                  </a:lnTo>
                  <a:lnTo>
                    <a:pt x="615" y="258"/>
                  </a:lnTo>
                  <a:lnTo>
                    <a:pt x="617" y="258"/>
                  </a:lnTo>
                  <a:lnTo>
                    <a:pt x="617" y="260"/>
                  </a:lnTo>
                  <a:lnTo>
                    <a:pt x="620" y="260"/>
                  </a:lnTo>
                  <a:lnTo>
                    <a:pt x="620" y="262"/>
                  </a:lnTo>
                  <a:lnTo>
                    <a:pt x="617" y="260"/>
                  </a:lnTo>
                  <a:lnTo>
                    <a:pt x="617" y="260"/>
                  </a:lnTo>
                  <a:lnTo>
                    <a:pt x="617" y="260"/>
                  </a:lnTo>
                  <a:lnTo>
                    <a:pt x="615" y="260"/>
                  </a:lnTo>
                  <a:lnTo>
                    <a:pt x="615" y="260"/>
                  </a:lnTo>
                  <a:lnTo>
                    <a:pt x="613" y="262"/>
                  </a:lnTo>
                  <a:lnTo>
                    <a:pt x="613" y="262"/>
                  </a:lnTo>
                  <a:lnTo>
                    <a:pt x="613" y="262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5" y="258"/>
                  </a:lnTo>
                  <a:lnTo>
                    <a:pt x="605" y="258"/>
                  </a:lnTo>
                  <a:lnTo>
                    <a:pt x="605" y="260"/>
                  </a:lnTo>
                  <a:lnTo>
                    <a:pt x="603" y="262"/>
                  </a:lnTo>
                  <a:lnTo>
                    <a:pt x="603" y="265"/>
                  </a:lnTo>
                  <a:lnTo>
                    <a:pt x="603" y="267"/>
                  </a:lnTo>
                  <a:lnTo>
                    <a:pt x="603" y="267"/>
                  </a:lnTo>
                  <a:lnTo>
                    <a:pt x="605" y="267"/>
                  </a:lnTo>
                  <a:lnTo>
                    <a:pt x="605" y="267"/>
                  </a:lnTo>
                  <a:lnTo>
                    <a:pt x="605" y="267"/>
                  </a:lnTo>
                  <a:lnTo>
                    <a:pt x="605" y="267"/>
                  </a:lnTo>
                  <a:lnTo>
                    <a:pt x="603" y="267"/>
                  </a:lnTo>
                  <a:lnTo>
                    <a:pt x="603" y="269"/>
                  </a:lnTo>
                  <a:lnTo>
                    <a:pt x="603" y="269"/>
                  </a:lnTo>
                  <a:lnTo>
                    <a:pt x="603" y="272"/>
                  </a:lnTo>
                  <a:lnTo>
                    <a:pt x="603" y="272"/>
                  </a:lnTo>
                  <a:lnTo>
                    <a:pt x="603" y="272"/>
                  </a:lnTo>
                  <a:lnTo>
                    <a:pt x="608" y="272"/>
                  </a:lnTo>
                  <a:lnTo>
                    <a:pt x="608" y="272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13" y="272"/>
                  </a:lnTo>
                  <a:lnTo>
                    <a:pt x="613" y="269"/>
                  </a:lnTo>
                  <a:lnTo>
                    <a:pt x="613" y="269"/>
                  </a:lnTo>
                  <a:lnTo>
                    <a:pt x="613" y="272"/>
                  </a:lnTo>
                  <a:lnTo>
                    <a:pt x="613" y="272"/>
                  </a:lnTo>
                  <a:lnTo>
                    <a:pt x="613" y="272"/>
                  </a:lnTo>
                  <a:lnTo>
                    <a:pt x="613" y="272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8" y="272"/>
                  </a:lnTo>
                  <a:lnTo>
                    <a:pt x="608" y="272"/>
                  </a:lnTo>
                  <a:lnTo>
                    <a:pt x="605" y="274"/>
                  </a:lnTo>
                  <a:lnTo>
                    <a:pt x="605" y="274"/>
                  </a:lnTo>
                  <a:lnTo>
                    <a:pt x="608" y="276"/>
                  </a:lnTo>
                  <a:lnTo>
                    <a:pt x="605" y="276"/>
                  </a:lnTo>
                  <a:lnTo>
                    <a:pt x="605" y="276"/>
                  </a:lnTo>
                  <a:lnTo>
                    <a:pt x="605" y="274"/>
                  </a:lnTo>
                  <a:lnTo>
                    <a:pt x="605" y="276"/>
                  </a:lnTo>
                  <a:lnTo>
                    <a:pt x="603" y="276"/>
                  </a:lnTo>
                  <a:lnTo>
                    <a:pt x="603" y="281"/>
                  </a:lnTo>
                  <a:lnTo>
                    <a:pt x="601" y="286"/>
                  </a:lnTo>
                  <a:lnTo>
                    <a:pt x="601" y="286"/>
                  </a:lnTo>
                  <a:lnTo>
                    <a:pt x="598" y="288"/>
                  </a:lnTo>
                  <a:lnTo>
                    <a:pt x="598" y="288"/>
                  </a:lnTo>
                  <a:lnTo>
                    <a:pt x="598" y="288"/>
                  </a:lnTo>
                  <a:lnTo>
                    <a:pt x="601" y="291"/>
                  </a:lnTo>
                  <a:lnTo>
                    <a:pt x="601" y="291"/>
                  </a:lnTo>
                  <a:lnTo>
                    <a:pt x="601" y="291"/>
                  </a:lnTo>
                  <a:lnTo>
                    <a:pt x="598" y="291"/>
                  </a:lnTo>
                  <a:lnTo>
                    <a:pt x="598" y="291"/>
                  </a:lnTo>
                  <a:lnTo>
                    <a:pt x="598" y="291"/>
                  </a:lnTo>
                  <a:lnTo>
                    <a:pt x="598" y="293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603" y="295"/>
                  </a:lnTo>
                  <a:lnTo>
                    <a:pt x="603" y="295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8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5" y="298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3" y="298"/>
                  </a:lnTo>
                  <a:lnTo>
                    <a:pt x="601" y="298"/>
                  </a:lnTo>
                  <a:lnTo>
                    <a:pt x="601" y="295"/>
                  </a:lnTo>
                  <a:lnTo>
                    <a:pt x="601" y="295"/>
                  </a:lnTo>
                  <a:lnTo>
                    <a:pt x="598" y="295"/>
                  </a:lnTo>
                  <a:lnTo>
                    <a:pt x="596" y="295"/>
                  </a:lnTo>
                  <a:lnTo>
                    <a:pt x="596" y="298"/>
                  </a:lnTo>
                  <a:lnTo>
                    <a:pt x="594" y="298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4" y="303"/>
                  </a:lnTo>
                  <a:lnTo>
                    <a:pt x="594" y="303"/>
                  </a:lnTo>
                  <a:lnTo>
                    <a:pt x="596" y="305"/>
                  </a:lnTo>
                  <a:lnTo>
                    <a:pt x="596" y="307"/>
                  </a:lnTo>
                  <a:lnTo>
                    <a:pt x="596" y="307"/>
                  </a:lnTo>
                  <a:lnTo>
                    <a:pt x="598" y="307"/>
                  </a:lnTo>
                  <a:lnTo>
                    <a:pt x="601" y="310"/>
                  </a:lnTo>
                  <a:lnTo>
                    <a:pt x="601" y="310"/>
                  </a:lnTo>
                  <a:lnTo>
                    <a:pt x="601" y="310"/>
                  </a:lnTo>
                  <a:lnTo>
                    <a:pt x="603" y="310"/>
                  </a:lnTo>
                  <a:lnTo>
                    <a:pt x="603" y="310"/>
                  </a:lnTo>
                  <a:lnTo>
                    <a:pt x="605" y="310"/>
                  </a:lnTo>
                  <a:lnTo>
                    <a:pt x="605" y="310"/>
                  </a:lnTo>
                  <a:lnTo>
                    <a:pt x="608" y="310"/>
                  </a:lnTo>
                  <a:lnTo>
                    <a:pt x="608" y="310"/>
                  </a:lnTo>
                  <a:lnTo>
                    <a:pt x="610" y="310"/>
                  </a:lnTo>
                  <a:lnTo>
                    <a:pt x="610" y="310"/>
                  </a:lnTo>
                  <a:lnTo>
                    <a:pt x="610" y="312"/>
                  </a:lnTo>
                  <a:lnTo>
                    <a:pt x="610" y="312"/>
                  </a:lnTo>
                  <a:lnTo>
                    <a:pt x="610" y="312"/>
                  </a:lnTo>
                  <a:lnTo>
                    <a:pt x="613" y="312"/>
                  </a:lnTo>
                  <a:lnTo>
                    <a:pt x="613" y="312"/>
                  </a:lnTo>
                  <a:lnTo>
                    <a:pt x="610" y="314"/>
                  </a:lnTo>
                  <a:lnTo>
                    <a:pt x="610" y="312"/>
                  </a:lnTo>
                  <a:lnTo>
                    <a:pt x="608" y="312"/>
                  </a:lnTo>
                  <a:lnTo>
                    <a:pt x="605" y="310"/>
                  </a:lnTo>
                  <a:lnTo>
                    <a:pt x="605" y="312"/>
                  </a:lnTo>
                  <a:lnTo>
                    <a:pt x="603" y="312"/>
                  </a:lnTo>
                  <a:lnTo>
                    <a:pt x="601" y="312"/>
                  </a:lnTo>
                  <a:lnTo>
                    <a:pt x="601" y="312"/>
                  </a:lnTo>
                  <a:lnTo>
                    <a:pt x="598" y="310"/>
                  </a:lnTo>
                  <a:lnTo>
                    <a:pt x="596" y="310"/>
                  </a:lnTo>
                  <a:lnTo>
                    <a:pt x="591" y="305"/>
                  </a:lnTo>
                  <a:lnTo>
                    <a:pt x="589" y="303"/>
                  </a:lnTo>
                  <a:lnTo>
                    <a:pt x="584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5"/>
                  </a:lnTo>
                  <a:lnTo>
                    <a:pt x="582" y="305"/>
                  </a:lnTo>
                  <a:lnTo>
                    <a:pt x="582" y="307"/>
                  </a:lnTo>
                  <a:lnTo>
                    <a:pt x="579" y="307"/>
                  </a:lnTo>
                  <a:lnTo>
                    <a:pt x="579" y="307"/>
                  </a:lnTo>
                  <a:lnTo>
                    <a:pt x="577" y="307"/>
                  </a:lnTo>
                  <a:lnTo>
                    <a:pt x="577" y="307"/>
                  </a:lnTo>
                  <a:lnTo>
                    <a:pt x="577" y="307"/>
                  </a:lnTo>
                  <a:lnTo>
                    <a:pt x="579" y="307"/>
                  </a:lnTo>
                  <a:lnTo>
                    <a:pt x="579" y="305"/>
                  </a:lnTo>
                  <a:lnTo>
                    <a:pt x="579" y="305"/>
                  </a:lnTo>
                  <a:lnTo>
                    <a:pt x="579" y="303"/>
                  </a:lnTo>
                  <a:lnTo>
                    <a:pt x="577" y="303"/>
                  </a:lnTo>
                  <a:lnTo>
                    <a:pt x="575" y="300"/>
                  </a:lnTo>
                  <a:lnTo>
                    <a:pt x="572" y="300"/>
                  </a:lnTo>
                  <a:lnTo>
                    <a:pt x="572" y="300"/>
                  </a:lnTo>
                  <a:lnTo>
                    <a:pt x="572" y="300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68" y="298"/>
                  </a:lnTo>
                  <a:lnTo>
                    <a:pt x="568" y="298"/>
                  </a:lnTo>
                  <a:lnTo>
                    <a:pt x="568" y="298"/>
                  </a:lnTo>
                  <a:lnTo>
                    <a:pt x="565" y="298"/>
                  </a:lnTo>
                  <a:lnTo>
                    <a:pt x="565" y="298"/>
                  </a:lnTo>
                  <a:lnTo>
                    <a:pt x="568" y="298"/>
                  </a:lnTo>
                  <a:lnTo>
                    <a:pt x="568" y="298"/>
                  </a:lnTo>
                  <a:lnTo>
                    <a:pt x="568" y="295"/>
                  </a:lnTo>
                  <a:lnTo>
                    <a:pt x="568" y="295"/>
                  </a:lnTo>
                  <a:lnTo>
                    <a:pt x="568" y="295"/>
                  </a:lnTo>
                  <a:lnTo>
                    <a:pt x="568" y="293"/>
                  </a:lnTo>
                  <a:lnTo>
                    <a:pt x="568" y="293"/>
                  </a:lnTo>
                  <a:lnTo>
                    <a:pt x="568" y="293"/>
                  </a:lnTo>
                  <a:lnTo>
                    <a:pt x="565" y="293"/>
                  </a:lnTo>
                  <a:lnTo>
                    <a:pt x="565" y="293"/>
                  </a:lnTo>
                  <a:lnTo>
                    <a:pt x="563" y="295"/>
                  </a:lnTo>
                  <a:lnTo>
                    <a:pt x="563" y="295"/>
                  </a:lnTo>
                  <a:lnTo>
                    <a:pt x="563" y="295"/>
                  </a:lnTo>
                  <a:lnTo>
                    <a:pt x="560" y="295"/>
                  </a:lnTo>
                  <a:lnTo>
                    <a:pt x="560" y="295"/>
                  </a:lnTo>
                  <a:lnTo>
                    <a:pt x="560" y="29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60" y="291"/>
                  </a:lnTo>
                  <a:lnTo>
                    <a:pt x="560" y="291"/>
                  </a:lnTo>
                  <a:lnTo>
                    <a:pt x="558" y="291"/>
                  </a:lnTo>
                  <a:lnTo>
                    <a:pt x="558" y="288"/>
                  </a:lnTo>
                  <a:lnTo>
                    <a:pt x="558" y="291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6" y="293"/>
                  </a:lnTo>
                  <a:lnTo>
                    <a:pt x="558" y="293"/>
                  </a:lnTo>
                  <a:lnTo>
                    <a:pt x="558" y="293"/>
                  </a:lnTo>
                  <a:lnTo>
                    <a:pt x="558" y="295"/>
                  </a:lnTo>
                  <a:lnTo>
                    <a:pt x="558" y="295"/>
                  </a:lnTo>
                  <a:lnTo>
                    <a:pt x="556" y="295"/>
                  </a:lnTo>
                  <a:lnTo>
                    <a:pt x="556" y="295"/>
                  </a:lnTo>
                  <a:lnTo>
                    <a:pt x="556" y="295"/>
                  </a:lnTo>
                  <a:lnTo>
                    <a:pt x="556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3" y="295"/>
                  </a:lnTo>
                  <a:lnTo>
                    <a:pt x="551" y="295"/>
                  </a:lnTo>
                  <a:lnTo>
                    <a:pt x="551" y="295"/>
                  </a:lnTo>
                  <a:lnTo>
                    <a:pt x="551" y="295"/>
                  </a:lnTo>
                  <a:lnTo>
                    <a:pt x="544" y="295"/>
                  </a:lnTo>
                  <a:lnTo>
                    <a:pt x="542" y="295"/>
                  </a:lnTo>
                  <a:lnTo>
                    <a:pt x="542" y="295"/>
                  </a:lnTo>
                  <a:lnTo>
                    <a:pt x="542" y="295"/>
                  </a:lnTo>
                  <a:lnTo>
                    <a:pt x="539" y="295"/>
                  </a:lnTo>
                  <a:lnTo>
                    <a:pt x="537" y="295"/>
                  </a:lnTo>
                  <a:lnTo>
                    <a:pt x="537" y="295"/>
                  </a:lnTo>
                  <a:lnTo>
                    <a:pt x="537" y="293"/>
                  </a:lnTo>
                  <a:lnTo>
                    <a:pt x="534" y="291"/>
                  </a:lnTo>
                  <a:lnTo>
                    <a:pt x="534" y="291"/>
                  </a:lnTo>
                  <a:lnTo>
                    <a:pt x="532" y="291"/>
                  </a:lnTo>
                  <a:lnTo>
                    <a:pt x="530" y="288"/>
                  </a:lnTo>
                  <a:lnTo>
                    <a:pt x="527" y="288"/>
                  </a:lnTo>
                  <a:lnTo>
                    <a:pt x="525" y="286"/>
                  </a:lnTo>
                  <a:lnTo>
                    <a:pt x="525" y="286"/>
                  </a:lnTo>
                  <a:lnTo>
                    <a:pt x="523" y="284"/>
                  </a:lnTo>
                  <a:lnTo>
                    <a:pt x="523" y="284"/>
                  </a:lnTo>
                  <a:lnTo>
                    <a:pt x="523" y="281"/>
                  </a:lnTo>
                  <a:lnTo>
                    <a:pt x="523" y="281"/>
                  </a:lnTo>
                  <a:lnTo>
                    <a:pt x="523" y="279"/>
                  </a:lnTo>
                  <a:lnTo>
                    <a:pt x="523" y="279"/>
                  </a:lnTo>
                  <a:lnTo>
                    <a:pt x="523" y="276"/>
                  </a:lnTo>
                  <a:lnTo>
                    <a:pt x="523" y="276"/>
                  </a:lnTo>
                  <a:lnTo>
                    <a:pt x="523" y="274"/>
                  </a:lnTo>
                  <a:lnTo>
                    <a:pt x="523" y="274"/>
                  </a:lnTo>
                  <a:lnTo>
                    <a:pt x="523" y="276"/>
                  </a:lnTo>
                  <a:lnTo>
                    <a:pt x="520" y="279"/>
                  </a:lnTo>
                  <a:lnTo>
                    <a:pt x="520" y="281"/>
                  </a:lnTo>
                  <a:lnTo>
                    <a:pt x="518" y="281"/>
                  </a:lnTo>
                  <a:lnTo>
                    <a:pt x="518" y="284"/>
                  </a:lnTo>
                  <a:lnTo>
                    <a:pt x="516" y="284"/>
                  </a:lnTo>
                  <a:lnTo>
                    <a:pt x="516" y="286"/>
                  </a:lnTo>
                  <a:lnTo>
                    <a:pt x="518" y="286"/>
                  </a:lnTo>
                  <a:lnTo>
                    <a:pt x="518" y="286"/>
                  </a:lnTo>
                  <a:lnTo>
                    <a:pt x="518" y="288"/>
                  </a:lnTo>
                  <a:lnTo>
                    <a:pt x="518" y="288"/>
                  </a:lnTo>
                  <a:lnTo>
                    <a:pt x="518" y="288"/>
                  </a:lnTo>
                  <a:lnTo>
                    <a:pt x="518" y="288"/>
                  </a:lnTo>
                  <a:lnTo>
                    <a:pt x="518" y="291"/>
                  </a:lnTo>
                  <a:lnTo>
                    <a:pt x="520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1"/>
                  </a:lnTo>
                  <a:lnTo>
                    <a:pt x="523" y="295"/>
                  </a:lnTo>
                  <a:lnTo>
                    <a:pt x="523" y="298"/>
                  </a:lnTo>
                  <a:lnTo>
                    <a:pt x="523" y="300"/>
                  </a:lnTo>
                  <a:lnTo>
                    <a:pt x="523" y="300"/>
                  </a:lnTo>
                  <a:lnTo>
                    <a:pt x="525" y="303"/>
                  </a:lnTo>
                  <a:lnTo>
                    <a:pt x="530" y="305"/>
                  </a:lnTo>
                  <a:lnTo>
                    <a:pt x="530" y="305"/>
                  </a:lnTo>
                  <a:lnTo>
                    <a:pt x="530" y="307"/>
                  </a:lnTo>
                  <a:lnTo>
                    <a:pt x="530" y="307"/>
                  </a:lnTo>
                  <a:lnTo>
                    <a:pt x="530" y="307"/>
                  </a:lnTo>
                  <a:lnTo>
                    <a:pt x="532" y="307"/>
                  </a:lnTo>
                  <a:lnTo>
                    <a:pt x="532" y="310"/>
                  </a:lnTo>
                  <a:lnTo>
                    <a:pt x="532" y="310"/>
                  </a:lnTo>
                  <a:lnTo>
                    <a:pt x="534" y="310"/>
                  </a:lnTo>
                  <a:lnTo>
                    <a:pt x="534" y="310"/>
                  </a:lnTo>
                  <a:lnTo>
                    <a:pt x="537" y="310"/>
                  </a:lnTo>
                  <a:lnTo>
                    <a:pt x="537" y="310"/>
                  </a:lnTo>
                  <a:lnTo>
                    <a:pt x="537" y="312"/>
                  </a:lnTo>
                  <a:lnTo>
                    <a:pt x="539" y="314"/>
                  </a:lnTo>
                  <a:lnTo>
                    <a:pt x="539" y="317"/>
                  </a:lnTo>
                  <a:lnTo>
                    <a:pt x="539" y="317"/>
                  </a:lnTo>
                  <a:lnTo>
                    <a:pt x="542" y="317"/>
                  </a:lnTo>
                  <a:lnTo>
                    <a:pt x="544" y="319"/>
                  </a:lnTo>
                  <a:lnTo>
                    <a:pt x="544" y="319"/>
                  </a:lnTo>
                  <a:lnTo>
                    <a:pt x="544" y="321"/>
                  </a:lnTo>
                  <a:lnTo>
                    <a:pt x="546" y="321"/>
                  </a:lnTo>
                  <a:lnTo>
                    <a:pt x="549" y="321"/>
                  </a:lnTo>
                  <a:lnTo>
                    <a:pt x="551" y="321"/>
                  </a:lnTo>
                  <a:lnTo>
                    <a:pt x="551" y="324"/>
                  </a:lnTo>
                  <a:lnTo>
                    <a:pt x="551" y="326"/>
                  </a:lnTo>
                  <a:lnTo>
                    <a:pt x="556" y="329"/>
                  </a:lnTo>
                  <a:lnTo>
                    <a:pt x="556" y="331"/>
                  </a:lnTo>
                  <a:lnTo>
                    <a:pt x="556" y="331"/>
                  </a:lnTo>
                  <a:lnTo>
                    <a:pt x="556" y="331"/>
                  </a:lnTo>
                  <a:lnTo>
                    <a:pt x="556" y="331"/>
                  </a:lnTo>
                  <a:lnTo>
                    <a:pt x="556" y="331"/>
                  </a:lnTo>
                  <a:lnTo>
                    <a:pt x="560" y="331"/>
                  </a:lnTo>
                  <a:lnTo>
                    <a:pt x="560" y="333"/>
                  </a:lnTo>
                  <a:lnTo>
                    <a:pt x="560" y="333"/>
                  </a:lnTo>
                  <a:lnTo>
                    <a:pt x="563" y="336"/>
                  </a:lnTo>
                  <a:lnTo>
                    <a:pt x="565" y="338"/>
                  </a:lnTo>
                  <a:lnTo>
                    <a:pt x="568" y="338"/>
                  </a:lnTo>
                  <a:lnTo>
                    <a:pt x="570" y="338"/>
                  </a:lnTo>
                  <a:lnTo>
                    <a:pt x="572" y="338"/>
                  </a:lnTo>
                  <a:lnTo>
                    <a:pt x="572" y="338"/>
                  </a:lnTo>
                  <a:lnTo>
                    <a:pt x="572" y="338"/>
                  </a:lnTo>
                  <a:lnTo>
                    <a:pt x="572" y="336"/>
                  </a:lnTo>
                  <a:lnTo>
                    <a:pt x="575" y="336"/>
                  </a:lnTo>
                  <a:lnTo>
                    <a:pt x="575" y="338"/>
                  </a:lnTo>
                  <a:lnTo>
                    <a:pt x="575" y="338"/>
                  </a:lnTo>
                  <a:lnTo>
                    <a:pt x="575" y="338"/>
                  </a:lnTo>
                  <a:lnTo>
                    <a:pt x="575" y="338"/>
                  </a:lnTo>
                  <a:lnTo>
                    <a:pt x="577" y="338"/>
                  </a:lnTo>
                  <a:lnTo>
                    <a:pt x="577" y="336"/>
                  </a:lnTo>
                  <a:lnTo>
                    <a:pt x="577" y="336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79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6"/>
                  </a:lnTo>
                  <a:lnTo>
                    <a:pt x="582" y="333"/>
                  </a:lnTo>
                  <a:lnTo>
                    <a:pt x="587" y="331"/>
                  </a:lnTo>
                  <a:lnTo>
                    <a:pt x="587" y="331"/>
                  </a:lnTo>
                  <a:lnTo>
                    <a:pt x="589" y="331"/>
                  </a:lnTo>
                  <a:lnTo>
                    <a:pt x="591" y="331"/>
                  </a:lnTo>
                  <a:lnTo>
                    <a:pt x="603" y="326"/>
                  </a:lnTo>
                  <a:lnTo>
                    <a:pt x="605" y="326"/>
                  </a:lnTo>
                  <a:lnTo>
                    <a:pt x="613" y="331"/>
                  </a:lnTo>
                  <a:lnTo>
                    <a:pt x="613" y="331"/>
                  </a:lnTo>
                  <a:lnTo>
                    <a:pt x="615" y="331"/>
                  </a:lnTo>
                  <a:lnTo>
                    <a:pt x="615" y="331"/>
                  </a:lnTo>
                  <a:lnTo>
                    <a:pt x="617" y="331"/>
                  </a:lnTo>
                  <a:lnTo>
                    <a:pt x="617" y="331"/>
                  </a:lnTo>
                  <a:lnTo>
                    <a:pt x="620" y="331"/>
                  </a:lnTo>
                  <a:lnTo>
                    <a:pt x="620" y="331"/>
                  </a:lnTo>
                  <a:lnTo>
                    <a:pt x="620" y="333"/>
                  </a:lnTo>
                  <a:lnTo>
                    <a:pt x="620" y="333"/>
                  </a:lnTo>
                  <a:lnTo>
                    <a:pt x="620" y="333"/>
                  </a:lnTo>
                  <a:lnTo>
                    <a:pt x="622" y="331"/>
                  </a:lnTo>
                  <a:lnTo>
                    <a:pt x="627" y="329"/>
                  </a:lnTo>
                  <a:lnTo>
                    <a:pt x="627" y="329"/>
                  </a:lnTo>
                  <a:lnTo>
                    <a:pt x="627" y="329"/>
                  </a:lnTo>
                  <a:lnTo>
                    <a:pt x="629" y="331"/>
                  </a:lnTo>
                  <a:lnTo>
                    <a:pt x="631" y="331"/>
                  </a:lnTo>
                  <a:lnTo>
                    <a:pt x="634" y="331"/>
                  </a:lnTo>
                  <a:lnTo>
                    <a:pt x="636" y="331"/>
                  </a:lnTo>
                  <a:lnTo>
                    <a:pt x="641" y="326"/>
                  </a:lnTo>
                  <a:lnTo>
                    <a:pt x="643" y="324"/>
                  </a:lnTo>
                  <a:lnTo>
                    <a:pt x="648" y="324"/>
                  </a:lnTo>
                  <a:lnTo>
                    <a:pt x="650" y="324"/>
                  </a:lnTo>
                  <a:lnTo>
                    <a:pt x="650" y="324"/>
                  </a:lnTo>
                  <a:lnTo>
                    <a:pt x="650" y="324"/>
                  </a:lnTo>
                  <a:lnTo>
                    <a:pt x="653" y="314"/>
                  </a:lnTo>
                  <a:lnTo>
                    <a:pt x="655" y="312"/>
                  </a:lnTo>
                  <a:lnTo>
                    <a:pt x="655" y="312"/>
                  </a:lnTo>
                  <a:lnTo>
                    <a:pt x="655" y="310"/>
                  </a:lnTo>
                  <a:lnTo>
                    <a:pt x="655" y="310"/>
                  </a:lnTo>
                  <a:lnTo>
                    <a:pt x="655" y="310"/>
                  </a:lnTo>
                  <a:lnTo>
                    <a:pt x="653" y="310"/>
                  </a:lnTo>
                  <a:lnTo>
                    <a:pt x="655" y="310"/>
                  </a:lnTo>
                  <a:lnTo>
                    <a:pt x="655" y="307"/>
                  </a:lnTo>
                  <a:lnTo>
                    <a:pt x="662" y="305"/>
                  </a:lnTo>
                  <a:lnTo>
                    <a:pt x="662" y="305"/>
                  </a:lnTo>
                  <a:lnTo>
                    <a:pt x="667" y="305"/>
                  </a:lnTo>
                  <a:lnTo>
                    <a:pt x="667" y="305"/>
                  </a:lnTo>
                  <a:lnTo>
                    <a:pt x="667" y="303"/>
                  </a:lnTo>
                  <a:lnTo>
                    <a:pt x="669" y="303"/>
                  </a:lnTo>
                  <a:lnTo>
                    <a:pt x="669" y="303"/>
                  </a:lnTo>
                  <a:lnTo>
                    <a:pt x="669" y="303"/>
                  </a:lnTo>
                  <a:lnTo>
                    <a:pt x="686" y="303"/>
                  </a:lnTo>
                  <a:lnTo>
                    <a:pt x="688" y="303"/>
                  </a:lnTo>
                  <a:lnTo>
                    <a:pt x="688" y="303"/>
                  </a:lnTo>
                  <a:lnTo>
                    <a:pt x="688" y="303"/>
                  </a:lnTo>
                  <a:lnTo>
                    <a:pt x="688" y="303"/>
                  </a:lnTo>
                  <a:lnTo>
                    <a:pt x="688" y="303"/>
                  </a:lnTo>
                  <a:lnTo>
                    <a:pt x="691" y="300"/>
                  </a:lnTo>
                  <a:lnTo>
                    <a:pt x="691" y="300"/>
                  </a:lnTo>
                  <a:lnTo>
                    <a:pt x="691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5" y="303"/>
                  </a:lnTo>
                  <a:lnTo>
                    <a:pt x="698" y="303"/>
                  </a:lnTo>
                  <a:lnTo>
                    <a:pt x="698" y="303"/>
                  </a:lnTo>
                  <a:lnTo>
                    <a:pt x="700" y="303"/>
                  </a:lnTo>
                  <a:lnTo>
                    <a:pt x="700" y="303"/>
                  </a:lnTo>
                  <a:lnTo>
                    <a:pt x="700" y="305"/>
                  </a:lnTo>
                  <a:lnTo>
                    <a:pt x="700" y="305"/>
                  </a:lnTo>
                  <a:lnTo>
                    <a:pt x="698" y="307"/>
                  </a:lnTo>
                  <a:lnTo>
                    <a:pt x="698" y="307"/>
                  </a:lnTo>
                  <a:lnTo>
                    <a:pt x="695" y="310"/>
                  </a:lnTo>
                  <a:lnTo>
                    <a:pt x="695" y="310"/>
                  </a:lnTo>
                  <a:lnTo>
                    <a:pt x="695" y="310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2" y="310"/>
                  </a:lnTo>
                  <a:lnTo>
                    <a:pt x="705" y="310"/>
                  </a:lnTo>
                  <a:lnTo>
                    <a:pt x="707" y="312"/>
                  </a:lnTo>
                  <a:lnTo>
                    <a:pt x="707" y="312"/>
                  </a:lnTo>
                  <a:lnTo>
                    <a:pt x="709" y="312"/>
                  </a:lnTo>
                  <a:lnTo>
                    <a:pt x="712" y="312"/>
                  </a:lnTo>
                  <a:lnTo>
                    <a:pt x="714" y="312"/>
                  </a:lnTo>
                  <a:lnTo>
                    <a:pt x="719" y="317"/>
                  </a:lnTo>
                  <a:lnTo>
                    <a:pt x="721" y="317"/>
                  </a:lnTo>
                  <a:lnTo>
                    <a:pt x="724" y="314"/>
                  </a:lnTo>
                  <a:lnTo>
                    <a:pt x="724" y="314"/>
                  </a:lnTo>
                  <a:lnTo>
                    <a:pt x="726" y="314"/>
                  </a:lnTo>
                  <a:lnTo>
                    <a:pt x="726" y="314"/>
                  </a:lnTo>
                  <a:lnTo>
                    <a:pt x="728" y="319"/>
                  </a:lnTo>
                  <a:lnTo>
                    <a:pt x="731" y="319"/>
                  </a:lnTo>
                  <a:lnTo>
                    <a:pt x="733" y="319"/>
                  </a:lnTo>
                  <a:lnTo>
                    <a:pt x="740" y="314"/>
                  </a:lnTo>
                  <a:lnTo>
                    <a:pt x="743" y="310"/>
                  </a:lnTo>
                  <a:lnTo>
                    <a:pt x="745" y="310"/>
                  </a:lnTo>
                  <a:lnTo>
                    <a:pt x="745" y="307"/>
                  </a:lnTo>
                  <a:lnTo>
                    <a:pt x="754" y="307"/>
                  </a:lnTo>
                  <a:lnTo>
                    <a:pt x="754" y="307"/>
                  </a:lnTo>
                  <a:lnTo>
                    <a:pt x="757" y="307"/>
                  </a:lnTo>
                  <a:lnTo>
                    <a:pt x="757" y="307"/>
                  </a:lnTo>
                  <a:lnTo>
                    <a:pt x="759" y="310"/>
                  </a:lnTo>
                  <a:lnTo>
                    <a:pt x="759" y="310"/>
                  </a:lnTo>
                  <a:lnTo>
                    <a:pt x="759" y="310"/>
                  </a:lnTo>
                  <a:lnTo>
                    <a:pt x="759" y="310"/>
                  </a:lnTo>
                  <a:lnTo>
                    <a:pt x="762" y="307"/>
                  </a:lnTo>
                  <a:lnTo>
                    <a:pt x="762" y="307"/>
                  </a:lnTo>
                  <a:lnTo>
                    <a:pt x="769" y="305"/>
                  </a:lnTo>
                  <a:lnTo>
                    <a:pt x="771" y="305"/>
                  </a:lnTo>
                  <a:lnTo>
                    <a:pt x="771" y="305"/>
                  </a:lnTo>
                  <a:lnTo>
                    <a:pt x="773" y="305"/>
                  </a:lnTo>
                  <a:lnTo>
                    <a:pt x="776" y="310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80" y="307"/>
                  </a:lnTo>
                  <a:lnTo>
                    <a:pt x="780" y="307"/>
                  </a:lnTo>
                  <a:lnTo>
                    <a:pt x="780" y="305"/>
                  </a:lnTo>
                  <a:lnTo>
                    <a:pt x="780" y="305"/>
                  </a:lnTo>
                  <a:lnTo>
                    <a:pt x="780" y="303"/>
                  </a:lnTo>
                  <a:lnTo>
                    <a:pt x="780" y="303"/>
                  </a:lnTo>
                  <a:lnTo>
                    <a:pt x="783" y="300"/>
                  </a:lnTo>
                  <a:lnTo>
                    <a:pt x="783" y="300"/>
                  </a:lnTo>
                  <a:lnTo>
                    <a:pt x="785" y="298"/>
                  </a:lnTo>
                  <a:lnTo>
                    <a:pt x="785" y="295"/>
                  </a:lnTo>
                  <a:lnTo>
                    <a:pt x="785" y="291"/>
                  </a:lnTo>
                  <a:lnTo>
                    <a:pt x="785" y="291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5" y="288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88" y="286"/>
                  </a:lnTo>
                  <a:lnTo>
                    <a:pt x="790" y="286"/>
                  </a:lnTo>
                  <a:lnTo>
                    <a:pt x="792" y="286"/>
                  </a:lnTo>
                  <a:lnTo>
                    <a:pt x="795" y="284"/>
                  </a:lnTo>
                  <a:lnTo>
                    <a:pt x="795" y="284"/>
                  </a:lnTo>
                  <a:lnTo>
                    <a:pt x="795" y="281"/>
                  </a:lnTo>
                  <a:lnTo>
                    <a:pt x="795" y="281"/>
                  </a:lnTo>
                  <a:lnTo>
                    <a:pt x="795" y="281"/>
                  </a:lnTo>
                  <a:lnTo>
                    <a:pt x="795" y="279"/>
                  </a:lnTo>
                  <a:lnTo>
                    <a:pt x="795" y="279"/>
                  </a:lnTo>
                  <a:lnTo>
                    <a:pt x="795" y="279"/>
                  </a:lnTo>
                  <a:lnTo>
                    <a:pt x="795" y="276"/>
                  </a:lnTo>
                  <a:lnTo>
                    <a:pt x="795" y="276"/>
                  </a:lnTo>
                  <a:lnTo>
                    <a:pt x="792" y="276"/>
                  </a:lnTo>
                  <a:lnTo>
                    <a:pt x="792" y="276"/>
                  </a:lnTo>
                  <a:lnTo>
                    <a:pt x="792" y="276"/>
                  </a:lnTo>
                  <a:lnTo>
                    <a:pt x="790" y="276"/>
                  </a:lnTo>
                  <a:lnTo>
                    <a:pt x="790" y="276"/>
                  </a:lnTo>
                  <a:lnTo>
                    <a:pt x="790" y="274"/>
                  </a:lnTo>
                  <a:lnTo>
                    <a:pt x="790" y="274"/>
                  </a:lnTo>
                  <a:lnTo>
                    <a:pt x="790" y="272"/>
                  </a:lnTo>
                  <a:lnTo>
                    <a:pt x="790" y="272"/>
                  </a:lnTo>
                  <a:lnTo>
                    <a:pt x="790" y="272"/>
                  </a:lnTo>
                  <a:lnTo>
                    <a:pt x="790" y="269"/>
                  </a:lnTo>
                  <a:lnTo>
                    <a:pt x="792" y="267"/>
                  </a:lnTo>
                  <a:lnTo>
                    <a:pt x="792" y="265"/>
                  </a:lnTo>
                  <a:lnTo>
                    <a:pt x="797" y="265"/>
                  </a:lnTo>
                  <a:lnTo>
                    <a:pt x="799" y="265"/>
                  </a:lnTo>
                  <a:lnTo>
                    <a:pt x="799" y="265"/>
                  </a:lnTo>
                  <a:lnTo>
                    <a:pt x="799" y="262"/>
                  </a:lnTo>
                  <a:lnTo>
                    <a:pt x="799" y="262"/>
                  </a:lnTo>
                  <a:lnTo>
                    <a:pt x="799" y="260"/>
                  </a:lnTo>
                  <a:lnTo>
                    <a:pt x="799" y="260"/>
                  </a:lnTo>
                  <a:lnTo>
                    <a:pt x="802" y="260"/>
                  </a:lnTo>
                  <a:lnTo>
                    <a:pt x="802" y="260"/>
                  </a:lnTo>
                  <a:lnTo>
                    <a:pt x="804" y="258"/>
                  </a:lnTo>
                  <a:lnTo>
                    <a:pt x="806" y="258"/>
                  </a:lnTo>
                  <a:lnTo>
                    <a:pt x="806" y="258"/>
                  </a:lnTo>
                  <a:lnTo>
                    <a:pt x="809" y="255"/>
                  </a:lnTo>
                  <a:lnTo>
                    <a:pt x="809" y="255"/>
                  </a:lnTo>
                  <a:lnTo>
                    <a:pt x="811" y="253"/>
                  </a:lnTo>
                  <a:lnTo>
                    <a:pt x="814" y="253"/>
                  </a:lnTo>
                  <a:lnTo>
                    <a:pt x="814" y="253"/>
                  </a:lnTo>
                  <a:lnTo>
                    <a:pt x="814" y="253"/>
                  </a:lnTo>
                  <a:lnTo>
                    <a:pt x="814" y="250"/>
                  </a:lnTo>
                  <a:lnTo>
                    <a:pt x="811" y="248"/>
                  </a:lnTo>
                  <a:lnTo>
                    <a:pt x="811" y="248"/>
                  </a:lnTo>
                  <a:lnTo>
                    <a:pt x="811" y="248"/>
                  </a:lnTo>
                  <a:lnTo>
                    <a:pt x="811" y="248"/>
                  </a:lnTo>
                  <a:lnTo>
                    <a:pt x="809" y="248"/>
                  </a:lnTo>
                  <a:lnTo>
                    <a:pt x="809" y="248"/>
                  </a:lnTo>
                  <a:lnTo>
                    <a:pt x="809" y="248"/>
                  </a:lnTo>
                  <a:lnTo>
                    <a:pt x="806" y="248"/>
                  </a:lnTo>
                  <a:lnTo>
                    <a:pt x="806" y="248"/>
                  </a:lnTo>
                  <a:lnTo>
                    <a:pt x="806" y="248"/>
                  </a:lnTo>
                  <a:lnTo>
                    <a:pt x="806" y="246"/>
                  </a:lnTo>
                  <a:lnTo>
                    <a:pt x="806" y="246"/>
                  </a:lnTo>
                  <a:lnTo>
                    <a:pt x="806" y="243"/>
                  </a:lnTo>
                  <a:lnTo>
                    <a:pt x="806" y="243"/>
                  </a:lnTo>
                  <a:lnTo>
                    <a:pt x="806" y="243"/>
                  </a:lnTo>
                  <a:lnTo>
                    <a:pt x="806" y="241"/>
                  </a:lnTo>
                  <a:lnTo>
                    <a:pt x="806" y="241"/>
                  </a:lnTo>
                  <a:lnTo>
                    <a:pt x="806" y="241"/>
                  </a:lnTo>
                  <a:lnTo>
                    <a:pt x="806" y="241"/>
                  </a:lnTo>
                  <a:lnTo>
                    <a:pt x="809" y="241"/>
                  </a:lnTo>
                  <a:lnTo>
                    <a:pt x="809" y="239"/>
                  </a:lnTo>
                  <a:lnTo>
                    <a:pt x="809" y="239"/>
                  </a:lnTo>
                  <a:lnTo>
                    <a:pt x="806" y="236"/>
                  </a:lnTo>
                  <a:lnTo>
                    <a:pt x="806" y="236"/>
                  </a:lnTo>
                  <a:lnTo>
                    <a:pt x="806" y="236"/>
                  </a:lnTo>
                  <a:lnTo>
                    <a:pt x="806" y="236"/>
                  </a:lnTo>
                  <a:lnTo>
                    <a:pt x="806" y="234"/>
                  </a:lnTo>
                  <a:lnTo>
                    <a:pt x="809" y="234"/>
                  </a:lnTo>
                  <a:lnTo>
                    <a:pt x="809" y="234"/>
                  </a:lnTo>
                  <a:lnTo>
                    <a:pt x="809" y="234"/>
                  </a:lnTo>
                  <a:lnTo>
                    <a:pt x="809" y="232"/>
                  </a:lnTo>
                  <a:lnTo>
                    <a:pt x="809" y="232"/>
                  </a:lnTo>
                  <a:lnTo>
                    <a:pt x="811" y="232"/>
                  </a:lnTo>
                  <a:lnTo>
                    <a:pt x="814" y="229"/>
                  </a:lnTo>
                  <a:lnTo>
                    <a:pt x="814" y="229"/>
                  </a:lnTo>
                  <a:lnTo>
                    <a:pt x="814" y="227"/>
                  </a:lnTo>
                  <a:lnTo>
                    <a:pt x="816" y="224"/>
                  </a:lnTo>
                  <a:lnTo>
                    <a:pt x="816" y="224"/>
                  </a:lnTo>
                  <a:lnTo>
                    <a:pt x="818" y="227"/>
                  </a:lnTo>
                  <a:lnTo>
                    <a:pt x="818" y="227"/>
                  </a:lnTo>
                  <a:lnTo>
                    <a:pt x="821" y="227"/>
                  </a:lnTo>
                  <a:lnTo>
                    <a:pt x="823" y="227"/>
                  </a:lnTo>
                  <a:lnTo>
                    <a:pt x="825" y="227"/>
                  </a:lnTo>
                  <a:lnTo>
                    <a:pt x="828" y="224"/>
                  </a:lnTo>
                  <a:lnTo>
                    <a:pt x="828" y="224"/>
                  </a:lnTo>
                  <a:lnTo>
                    <a:pt x="828" y="222"/>
                  </a:lnTo>
                  <a:lnTo>
                    <a:pt x="828" y="222"/>
                  </a:lnTo>
                  <a:lnTo>
                    <a:pt x="830" y="220"/>
                  </a:lnTo>
                  <a:lnTo>
                    <a:pt x="830" y="217"/>
                  </a:lnTo>
                  <a:lnTo>
                    <a:pt x="830" y="217"/>
                  </a:lnTo>
                  <a:lnTo>
                    <a:pt x="828" y="217"/>
                  </a:lnTo>
                  <a:lnTo>
                    <a:pt x="828" y="217"/>
                  </a:lnTo>
                  <a:lnTo>
                    <a:pt x="830" y="208"/>
                  </a:lnTo>
                  <a:lnTo>
                    <a:pt x="830" y="205"/>
                  </a:lnTo>
                  <a:lnTo>
                    <a:pt x="832" y="205"/>
                  </a:lnTo>
                  <a:lnTo>
                    <a:pt x="832" y="205"/>
                  </a:lnTo>
                  <a:lnTo>
                    <a:pt x="832" y="205"/>
                  </a:lnTo>
                  <a:lnTo>
                    <a:pt x="832" y="205"/>
                  </a:lnTo>
                  <a:lnTo>
                    <a:pt x="835" y="205"/>
                  </a:lnTo>
                  <a:lnTo>
                    <a:pt x="835" y="205"/>
                  </a:lnTo>
                  <a:lnTo>
                    <a:pt x="835" y="203"/>
                  </a:lnTo>
                  <a:lnTo>
                    <a:pt x="835" y="203"/>
                  </a:lnTo>
                  <a:lnTo>
                    <a:pt x="832" y="201"/>
                  </a:lnTo>
                  <a:lnTo>
                    <a:pt x="832" y="201"/>
                  </a:lnTo>
                  <a:lnTo>
                    <a:pt x="832" y="201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2" y="196"/>
                  </a:lnTo>
                  <a:lnTo>
                    <a:pt x="832" y="194"/>
                  </a:lnTo>
                  <a:lnTo>
                    <a:pt x="832" y="191"/>
                  </a:lnTo>
                  <a:lnTo>
                    <a:pt x="832" y="191"/>
                  </a:lnTo>
                  <a:lnTo>
                    <a:pt x="835" y="184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0" y="179"/>
                  </a:lnTo>
                  <a:lnTo>
                    <a:pt x="830" y="179"/>
                  </a:lnTo>
                  <a:lnTo>
                    <a:pt x="832" y="179"/>
                  </a:lnTo>
                  <a:lnTo>
                    <a:pt x="832" y="177"/>
                  </a:lnTo>
                  <a:lnTo>
                    <a:pt x="835" y="177"/>
                  </a:lnTo>
                  <a:lnTo>
                    <a:pt x="835" y="175"/>
                  </a:lnTo>
                  <a:lnTo>
                    <a:pt x="835" y="172"/>
                  </a:lnTo>
                  <a:lnTo>
                    <a:pt x="835" y="168"/>
                  </a:lnTo>
                  <a:lnTo>
                    <a:pt x="837" y="168"/>
                  </a:lnTo>
                  <a:lnTo>
                    <a:pt x="837" y="165"/>
                  </a:lnTo>
                  <a:lnTo>
                    <a:pt x="837" y="165"/>
                  </a:lnTo>
                  <a:lnTo>
                    <a:pt x="837" y="165"/>
                  </a:lnTo>
                  <a:lnTo>
                    <a:pt x="840" y="165"/>
                  </a:lnTo>
                  <a:lnTo>
                    <a:pt x="840" y="165"/>
                  </a:lnTo>
                  <a:lnTo>
                    <a:pt x="842" y="163"/>
                  </a:lnTo>
                  <a:lnTo>
                    <a:pt x="842" y="163"/>
                  </a:lnTo>
                  <a:lnTo>
                    <a:pt x="842" y="163"/>
                  </a:lnTo>
                  <a:lnTo>
                    <a:pt x="842" y="163"/>
                  </a:lnTo>
                  <a:lnTo>
                    <a:pt x="844" y="163"/>
                  </a:lnTo>
                  <a:lnTo>
                    <a:pt x="844" y="163"/>
                  </a:lnTo>
                  <a:lnTo>
                    <a:pt x="844" y="163"/>
                  </a:lnTo>
                  <a:lnTo>
                    <a:pt x="847" y="161"/>
                  </a:lnTo>
                  <a:lnTo>
                    <a:pt x="847" y="158"/>
                  </a:lnTo>
                  <a:lnTo>
                    <a:pt x="847" y="158"/>
                  </a:lnTo>
                  <a:lnTo>
                    <a:pt x="847" y="156"/>
                  </a:lnTo>
                  <a:lnTo>
                    <a:pt x="847" y="156"/>
                  </a:lnTo>
                  <a:lnTo>
                    <a:pt x="847" y="153"/>
                  </a:lnTo>
                  <a:lnTo>
                    <a:pt x="849" y="156"/>
                  </a:lnTo>
                  <a:lnTo>
                    <a:pt x="849" y="156"/>
                  </a:lnTo>
                  <a:lnTo>
                    <a:pt x="849" y="156"/>
                  </a:lnTo>
                  <a:lnTo>
                    <a:pt x="849" y="156"/>
                  </a:lnTo>
                  <a:lnTo>
                    <a:pt x="851" y="158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54" y="158"/>
                  </a:lnTo>
                  <a:lnTo>
                    <a:pt x="854" y="161"/>
                  </a:lnTo>
                  <a:lnTo>
                    <a:pt x="856" y="161"/>
                  </a:lnTo>
                  <a:lnTo>
                    <a:pt x="856" y="161"/>
                  </a:lnTo>
                  <a:lnTo>
                    <a:pt x="856" y="161"/>
                  </a:lnTo>
                  <a:lnTo>
                    <a:pt x="859" y="158"/>
                  </a:lnTo>
                  <a:lnTo>
                    <a:pt x="861" y="158"/>
                  </a:lnTo>
                  <a:lnTo>
                    <a:pt x="861" y="156"/>
                  </a:lnTo>
                  <a:lnTo>
                    <a:pt x="861" y="156"/>
                  </a:lnTo>
                  <a:lnTo>
                    <a:pt x="861" y="156"/>
                  </a:lnTo>
                  <a:lnTo>
                    <a:pt x="863" y="156"/>
                  </a:lnTo>
                  <a:lnTo>
                    <a:pt x="863" y="156"/>
                  </a:lnTo>
                  <a:lnTo>
                    <a:pt x="863" y="156"/>
                  </a:lnTo>
                  <a:lnTo>
                    <a:pt x="866" y="156"/>
                  </a:lnTo>
                  <a:lnTo>
                    <a:pt x="868" y="156"/>
                  </a:lnTo>
                  <a:lnTo>
                    <a:pt x="868" y="156"/>
                  </a:lnTo>
                  <a:lnTo>
                    <a:pt x="870" y="156"/>
                  </a:lnTo>
                  <a:lnTo>
                    <a:pt x="870" y="156"/>
                  </a:lnTo>
                  <a:lnTo>
                    <a:pt x="873" y="156"/>
                  </a:lnTo>
                  <a:lnTo>
                    <a:pt x="873" y="156"/>
                  </a:lnTo>
                  <a:lnTo>
                    <a:pt x="873" y="156"/>
                  </a:lnTo>
                  <a:lnTo>
                    <a:pt x="875" y="156"/>
                  </a:lnTo>
                  <a:lnTo>
                    <a:pt x="875" y="156"/>
                  </a:lnTo>
                  <a:lnTo>
                    <a:pt x="875" y="158"/>
                  </a:lnTo>
                  <a:lnTo>
                    <a:pt x="875" y="161"/>
                  </a:lnTo>
                  <a:lnTo>
                    <a:pt x="875" y="161"/>
                  </a:lnTo>
                  <a:lnTo>
                    <a:pt x="877" y="161"/>
                  </a:lnTo>
                  <a:lnTo>
                    <a:pt x="877" y="161"/>
                  </a:lnTo>
                  <a:lnTo>
                    <a:pt x="877" y="158"/>
                  </a:lnTo>
                  <a:lnTo>
                    <a:pt x="880" y="158"/>
                  </a:lnTo>
                  <a:lnTo>
                    <a:pt x="880" y="158"/>
                  </a:lnTo>
                  <a:lnTo>
                    <a:pt x="880" y="158"/>
                  </a:lnTo>
                  <a:lnTo>
                    <a:pt x="882" y="158"/>
                  </a:lnTo>
                  <a:lnTo>
                    <a:pt x="880" y="158"/>
                  </a:lnTo>
                  <a:lnTo>
                    <a:pt x="880" y="158"/>
                  </a:lnTo>
                  <a:lnTo>
                    <a:pt x="880" y="156"/>
                  </a:lnTo>
                  <a:lnTo>
                    <a:pt x="882" y="156"/>
                  </a:lnTo>
                  <a:lnTo>
                    <a:pt x="882" y="156"/>
                  </a:lnTo>
                  <a:lnTo>
                    <a:pt x="882" y="153"/>
                  </a:lnTo>
                  <a:lnTo>
                    <a:pt x="882" y="153"/>
                  </a:lnTo>
                  <a:lnTo>
                    <a:pt x="885" y="158"/>
                  </a:lnTo>
                  <a:lnTo>
                    <a:pt x="887" y="158"/>
                  </a:lnTo>
                  <a:lnTo>
                    <a:pt x="887" y="158"/>
                  </a:lnTo>
                  <a:lnTo>
                    <a:pt x="889" y="158"/>
                  </a:lnTo>
                  <a:lnTo>
                    <a:pt x="889" y="158"/>
                  </a:lnTo>
                  <a:lnTo>
                    <a:pt x="892" y="158"/>
                  </a:lnTo>
                  <a:lnTo>
                    <a:pt x="892" y="156"/>
                  </a:lnTo>
                  <a:lnTo>
                    <a:pt x="894" y="156"/>
                  </a:lnTo>
                  <a:lnTo>
                    <a:pt x="896" y="158"/>
                  </a:lnTo>
                  <a:lnTo>
                    <a:pt x="896" y="158"/>
                  </a:lnTo>
                  <a:lnTo>
                    <a:pt x="901" y="158"/>
                  </a:lnTo>
                  <a:lnTo>
                    <a:pt x="903" y="158"/>
                  </a:lnTo>
                  <a:lnTo>
                    <a:pt x="906" y="158"/>
                  </a:lnTo>
                  <a:lnTo>
                    <a:pt x="915" y="158"/>
                  </a:lnTo>
                  <a:lnTo>
                    <a:pt x="918" y="158"/>
                  </a:lnTo>
                  <a:lnTo>
                    <a:pt x="918" y="156"/>
                  </a:lnTo>
                  <a:lnTo>
                    <a:pt x="918" y="156"/>
                  </a:lnTo>
                  <a:lnTo>
                    <a:pt x="920" y="156"/>
                  </a:lnTo>
                  <a:lnTo>
                    <a:pt x="920" y="156"/>
                  </a:lnTo>
                  <a:lnTo>
                    <a:pt x="920" y="158"/>
                  </a:lnTo>
                  <a:lnTo>
                    <a:pt x="920" y="158"/>
                  </a:lnTo>
                  <a:lnTo>
                    <a:pt x="922" y="158"/>
                  </a:lnTo>
                  <a:lnTo>
                    <a:pt x="927" y="161"/>
                  </a:lnTo>
                  <a:lnTo>
                    <a:pt x="929" y="165"/>
                  </a:lnTo>
                  <a:lnTo>
                    <a:pt x="929" y="165"/>
                  </a:lnTo>
                  <a:lnTo>
                    <a:pt x="932" y="165"/>
                  </a:lnTo>
                  <a:lnTo>
                    <a:pt x="934" y="165"/>
                  </a:lnTo>
                  <a:lnTo>
                    <a:pt x="934" y="165"/>
                  </a:lnTo>
                  <a:lnTo>
                    <a:pt x="937" y="165"/>
                  </a:lnTo>
                  <a:lnTo>
                    <a:pt x="937" y="165"/>
                  </a:lnTo>
                  <a:lnTo>
                    <a:pt x="937" y="168"/>
                  </a:lnTo>
                  <a:lnTo>
                    <a:pt x="939" y="165"/>
                  </a:lnTo>
                  <a:lnTo>
                    <a:pt x="939" y="165"/>
                  </a:lnTo>
                  <a:lnTo>
                    <a:pt x="941" y="165"/>
                  </a:lnTo>
                  <a:lnTo>
                    <a:pt x="939" y="165"/>
                  </a:lnTo>
                  <a:lnTo>
                    <a:pt x="939" y="165"/>
                  </a:lnTo>
                  <a:lnTo>
                    <a:pt x="939" y="16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41" y="163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61"/>
                  </a:lnTo>
                  <a:lnTo>
                    <a:pt x="941" y="158"/>
                  </a:lnTo>
                  <a:lnTo>
                    <a:pt x="941" y="156"/>
                  </a:lnTo>
                  <a:lnTo>
                    <a:pt x="941" y="156"/>
                  </a:lnTo>
                  <a:lnTo>
                    <a:pt x="939" y="156"/>
                  </a:lnTo>
                  <a:lnTo>
                    <a:pt x="939" y="156"/>
                  </a:lnTo>
                  <a:lnTo>
                    <a:pt x="939" y="153"/>
                  </a:lnTo>
                  <a:lnTo>
                    <a:pt x="941" y="153"/>
                  </a:lnTo>
                  <a:lnTo>
                    <a:pt x="941" y="153"/>
                  </a:lnTo>
                  <a:lnTo>
                    <a:pt x="944" y="153"/>
                  </a:lnTo>
                  <a:lnTo>
                    <a:pt x="944" y="153"/>
                  </a:lnTo>
                  <a:lnTo>
                    <a:pt x="944" y="156"/>
                  </a:lnTo>
                  <a:lnTo>
                    <a:pt x="944" y="156"/>
                  </a:lnTo>
                  <a:lnTo>
                    <a:pt x="946" y="156"/>
                  </a:lnTo>
                  <a:lnTo>
                    <a:pt x="946" y="156"/>
                  </a:lnTo>
                  <a:lnTo>
                    <a:pt x="948" y="156"/>
                  </a:lnTo>
                  <a:lnTo>
                    <a:pt x="948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1" y="158"/>
                  </a:lnTo>
                  <a:lnTo>
                    <a:pt x="953" y="161"/>
                  </a:lnTo>
                  <a:lnTo>
                    <a:pt x="953" y="161"/>
                  </a:lnTo>
                  <a:lnTo>
                    <a:pt x="955" y="163"/>
                  </a:lnTo>
                  <a:lnTo>
                    <a:pt x="955" y="163"/>
                  </a:lnTo>
                  <a:lnTo>
                    <a:pt x="958" y="163"/>
                  </a:lnTo>
                  <a:lnTo>
                    <a:pt x="960" y="163"/>
                  </a:lnTo>
                  <a:lnTo>
                    <a:pt x="967" y="161"/>
                  </a:lnTo>
                  <a:lnTo>
                    <a:pt x="967" y="158"/>
                  </a:lnTo>
                  <a:lnTo>
                    <a:pt x="972" y="158"/>
                  </a:lnTo>
                  <a:lnTo>
                    <a:pt x="977" y="158"/>
                  </a:lnTo>
                  <a:lnTo>
                    <a:pt x="977" y="158"/>
                  </a:lnTo>
                  <a:lnTo>
                    <a:pt x="979" y="156"/>
                  </a:lnTo>
                  <a:lnTo>
                    <a:pt x="979" y="156"/>
                  </a:lnTo>
                  <a:lnTo>
                    <a:pt x="981" y="156"/>
                  </a:lnTo>
                  <a:lnTo>
                    <a:pt x="981" y="156"/>
                  </a:lnTo>
                  <a:lnTo>
                    <a:pt x="984" y="156"/>
                  </a:lnTo>
                  <a:lnTo>
                    <a:pt x="986" y="156"/>
                  </a:lnTo>
                  <a:lnTo>
                    <a:pt x="986" y="156"/>
                  </a:lnTo>
                  <a:lnTo>
                    <a:pt x="989" y="156"/>
                  </a:lnTo>
                  <a:lnTo>
                    <a:pt x="989" y="156"/>
                  </a:lnTo>
                  <a:lnTo>
                    <a:pt x="991" y="156"/>
                  </a:lnTo>
                  <a:lnTo>
                    <a:pt x="991" y="156"/>
                  </a:lnTo>
                  <a:lnTo>
                    <a:pt x="991" y="153"/>
                  </a:lnTo>
                  <a:lnTo>
                    <a:pt x="991" y="153"/>
                  </a:lnTo>
                  <a:lnTo>
                    <a:pt x="991" y="153"/>
                  </a:lnTo>
                  <a:lnTo>
                    <a:pt x="991" y="153"/>
                  </a:lnTo>
                  <a:lnTo>
                    <a:pt x="993" y="153"/>
                  </a:lnTo>
                  <a:lnTo>
                    <a:pt x="993" y="153"/>
                  </a:lnTo>
                  <a:lnTo>
                    <a:pt x="993" y="153"/>
                  </a:lnTo>
                  <a:lnTo>
                    <a:pt x="993" y="151"/>
                  </a:lnTo>
                  <a:lnTo>
                    <a:pt x="993" y="151"/>
                  </a:lnTo>
                  <a:lnTo>
                    <a:pt x="991" y="149"/>
                  </a:lnTo>
                  <a:lnTo>
                    <a:pt x="991" y="149"/>
                  </a:lnTo>
                  <a:lnTo>
                    <a:pt x="991" y="149"/>
                  </a:lnTo>
                  <a:lnTo>
                    <a:pt x="991" y="149"/>
                  </a:lnTo>
                  <a:lnTo>
                    <a:pt x="989" y="146"/>
                  </a:lnTo>
                  <a:lnTo>
                    <a:pt x="989" y="146"/>
                  </a:lnTo>
                  <a:lnTo>
                    <a:pt x="986" y="149"/>
                  </a:lnTo>
                  <a:lnTo>
                    <a:pt x="986" y="149"/>
                  </a:lnTo>
                  <a:lnTo>
                    <a:pt x="986" y="149"/>
                  </a:lnTo>
                  <a:lnTo>
                    <a:pt x="986" y="149"/>
                  </a:lnTo>
                  <a:lnTo>
                    <a:pt x="984" y="149"/>
                  </a:lnTo>
                  <a:lnTo>
                    <a:pt x="984" y="146"/>
                  </a:lnTo>
                  <a:lnTo>
                    <a:pt x="984" y="146"/>
                  </a:lnTo>
                  <a:lnTo>
                    <a:pt x="986" y="146"/>
                  </a:lnTo>
                  <a:lnTo>
                    <a:pt x="986" y="144"/>
                  </a:lnTo>
                  <a:lnTo>
                    <a:pt x="986" y="144"/>
                  </a:lnTo>
                  <a:lnTo>
                    <a:pt x="984" y="144"/>
                  </a:lnTo>
                  <a:lnTo>
                    <a:pt x="984" y="144"/>
                  </a:lnTo>
                  <a:lnTo>
                    <a:pt x="984" y="144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1" y="144"/>
                  </a:lnTo>
                  <a:lnTo>
                    <a:pt x="981" y="142"/>
                  </a:lnTo>
                  <a:lnTo>
                    <a:pt x="979" y="142"/>
                  </a:lnTo>
                  <a:lnTo>
                    <a:pt x="979" y="142"/>
                  </a:lnTo>
                  <a:lnTo>
                    <a:pt x="979" y="142"/>
                  </a:lnTo>
                  <a:lnTo>
                    <a:pt x="979" y="142"/>
                  </a:lnTo>
                  <a:lnTo>
                    <a:pt x="977" y="142"/>
                  </a:lnTo>
                  <a:lnTo>
                    <a:pt x="977" y="142"/>
                  </a:lnTo>
                  <a:lnTo>
                    <a:pt x="977" y="142"/>
                  </a:lnTo>
                  <a:lnTo>
                    <a:pt x="977" y="139"/>
                  </a:lnTo>
                  <a:lnTo>
                    <a:pt x="974" y="139"/>
                  </a:lnTo>
                  <a:lnTo>
                    <a:pt x="972" y="137"/>
                  </a:lnTo>
                  <a:lnTo>
                    <a:pt x="972" y="134"/>
                  </a:lnTo>
                  <a:lnTo>
                    <a:pt x="970" y="134"/>
                  </a:lnTo>
                  <a:lnTo>
                    <a:pt x="970" y="132"/>
                  </a:lnTo>
                  <a:lnTo>
                    <a:pt x="970" y="132"/>
                  </a:lnTo>
                  <a:lnTo>
                    <a:pt x="970" y="132"/>
                  </a:lnTo>
                  <a:lnTo>
                    <a:pt x="967" y="130"/>
                  </a:lnTo>
                  <a:lnTo>
                    <a:pt x="967" y="130"/>
                  </a:lnTo>
                  <a:lnTo>
                    <a:pt x="967" y="130"/>
                  </a:lnTo>
                  <a:lnTo>
                    <a:pt x="967" y="130"/>
                  </a:lnTo>
                  <a:lnTo>
                    <a:pt x="967" y="130"/>
                  </a:lnTo>
                  <a:lnTo>
                    <a:pt x="967" y="127"/>
                  </a:lnTo>
                  <a:lnTo>
                    <a:pt x="967" y="127"/>
                  </a:lnTo>
                  <a:lnTo>
                    <a:pt x="972" y="125"/>
                  </a:lnTo>
                  <a:lnTo>
                    <a:pt x="972" y="123"/>
                  </a:lnTo>
                  <a:lnTo>
                    <a:pt x="974" y="125"/>
                  </a:lnTo>
                  <a:lnTo>
                    <a:pt x="974" y="123"/>
                  </a:lnTo>
                  <a:lnTo>
                    <a:pt x="974" y="123"/>
                  </a:lnTo>
                  <a:lnTo>
                    <a:pt x="974" y="123"/>
                  </a:lnTo>
                  <a:lnTo>
                    <a:pt x="977" y="123"/>
                  </a:lnTo>
                  <a:lnTo>
                    <a:pt x="977" y="123"/>
                  </a:lnTo>
                  <a:lnTo>
                    <a:pt x="979" y="120"/>
                  </a:lnTo>
                  <a:lnTo>
                    <a:pt x="979" y="120"/>
                  </a:lnTo>
                  <a:lnTo>
                    <a:pt x="979" y="120"/>
                  </a:lnTo>
                  <a:lnTo>
                    <a:pt x="981" y="120"/>
                  </a:lnTo>
                  <a:lnTo>
                    <a:pt x="981" y="123"/>
                  </a:lnTo>
                  <a:lnTo>
                    <a:pt x="984" y="125"/>
                  </a:lnTo>
                  <a:lnTo>
                    <a:pt x="984" y="125"/>
                  </a:lnTo>
                  <a:lnTo>
                    <a:pt x="986" y="125"/>
                  </a:lnTo>
                  <a:lnTo>
                    <a:pt x="986" y="127"/>
                  </a:lnTo>
                  <a:lnTo>
                    <a:pt x="986" y="127"/>
                  </a:lnTo>
                  <a:lnTo>
                    <a:pt x="989" y="125"/>
                  </a:lnTo>
                  <a:lnTo>
                    <a:pt x="989" y="125"/>
                  </a:lnTo>
                  <a:lnTo>
                    <a:pt x="991" y="125"/>
                  </a:lnTo>
                  <a:lnTo>
                    <a:pt x="991" y="125"/>
                  </a:lnTo>
                  <a:lnTo>
                    <a:pt x="991" y="125"/>
                  </a:lnTo>
                  <a:lnTo>
                    <a:pt x="993" y="125"/>
                  </a:lnTo>
                  <a:lnTo>
                    <a:pt x="996" y="125"/>
                  </a:lnTo>
                  <a:lnTo>
                    <a:pt x="996" y="125"/>
                  </a:lnTo>
                  <a:lnTo>
                    <a:pt x="996" y="125"/>
                  </a:lnTo>
                  <a:lnTo>
                    <a:pt x="998" y="125"/>
                  </a:lnTo>
                  <a:lnTo>
                    <a:pt x="998" y="125"/>
                  </a:lnTo>
                  <a:lnTo>
                    <a:pt x="1000" y="123"/>
                  </a:lnTo>
                  <a:lnTo>
                    <a:pt x="1010" y="120"/>
                  </a:lnTo>
                  <a:lnTo>
                    <a:pt x="1019" y="118"/>
                  </a:lnTo>
                  <a:lnTo>
                    <a:pt x="1022" y="116"/>
                  </a:lnTo>
                  <a:lnTo>
                    <a:pt x="1024" y="113"/>
                  </a:lnTo>
                  <a:lnTo>
                    <a:pt x="1026" y="113"/>
                  </a:lnTo>
                  <a:lnTo>
                    <a:pt x="1026" y="111"/>
                  </a:lnTo>
                  <a:lnTo>
                    <a:pt x="1026" y="108"/>
                  </a:lnTo>
                  <a:lnTo>
                    <a:pt x="1026" y="108"/>
                  </a:lnTo>
                  <a:lnTo>
                    <a:pt x="1026" y="106"/>
                  </a:lnTo>
                  <a:close/>
                  <a:moveTo>
                    <a:pt x="14" y="52"/>
                  </a:moveTo>
                  <a:lnTo>
                    <a:pt x="12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991" y="142"/>
                  </a:moveTo>
                  <a:lnTo>
                    <a:pt x="991" y="142"/>
                  </a:lnTo>
                  <a:lnTo>
                    <a:pt x="991" y="142"/>
                  </a:lnTo>
                  <a:lnTo>
                    <a:pt x="991" y="142"/>
                  </a:lnTo>
                  <a:lnTo>
                    <a:pt x="989" y="139"/>
                  </a:lnTo>
                  <a:lnTo>
                    <a:pt x="986" y="139"/>
                  </a:lnTo>
                  <a:lnTo>
                    <a:pt x="986" y="142"/>
                  </a:lnTo>
                  <a:lnTo>
                    <a:pt x="986" y="142"/>
                  </a:lnTo>
                  <a:lnTo>
                    <a:pt x="986" y="139"/>
                  </a:lnTo>
                  <a:lnTo>
                    <a:pt x="984" y="139"/>
                  </a:lnTo>
                  <a:lnTo>
                    <a:pt x="984" y="139"/>
                  </a:lnTo>
                  <a:lnTo>
                    <a:pt x="984" y="139"/>
                  </a:lnTo>
                  <a:lnTo>
                    <a:pt x="984" y="139"/>
                  </a:lnTo>
                  <a:lnTo>
                    <a:pt x="981" y="139"/>
                  </a:lnTo>
                  <a:lnTo>
                    <a:pt x="981" y="139"/>
                  </a:lnTo>
                  <a:lnTo>
                    <a:pt x="979" y="139"/>
                  </a:lnTo>
                  <a:lnTo>
                    <a:pt x="979" y="139"/>
                  </a:lnTo>
                  <a:lnTo>
                    <a:pt x="981" y="142"/>
                  </a:lnTo>
                  <a:lnTo>
                    <a:pt x="984" y="142"/>
                  </a:lnTo>
                  <a:lnTo>
                    <a:pt x="984" y="142"/>
                  </a:lnTo>
                  <a:lnTo>
                    <a:pt x="984" y="142"/>
                  </a:lnTo>
                  <a:lnTo>
                    <a:pt x="984" y="142"/>
                  </a:lnTo>
                  <a:lnTo>
                    <a:pt x="984" y="142"/>
                  </a:lnTo>
                  <a:lnTo>
                    <a:pt x="986" y="142"/>
                  </a:lnTo>
                  <a:lnTo>
                    <a:pt x="986" y="144"/>
                  </a:lnTo>
                  <a:lnTo>
                    <a:pt x="989" y="144"/>
                  </a:lnTo>
                  <a:lnTo>
                    <a:pt x="989" y="144"/>
                  </a:lnTo>
                  <a:lnTo>
                    <a:pt x="989" y="144"/>
                  </a:lnTo>
                  <a:lnTo>
                    <a:pt x="989" y="144"/>
                  </a:lnTo>
                  <a:lnTo>
                    <a:pt x="989" y="142"/>
                  </a:lnTo>
                  <a:lnTo>
                    <a:pt x="989" y="142"/>
                  </a:lnTo>
                  <a:lnTo>
                    <a:pt x="991" y="144"/>
                  </a:lnTo>
                  <a:lnTo>
                    <a:pt x="989" y="144"/>
                  </a:lnTo>
                  <a:lnTo>
                    <a:pt x="991" y="142"/>
                  </a:lnTo>
                  <a:lnTo>
                    <a:pt x="991" y="142"/>
                  </a:lnTo>
                  <a:close/>
                  <a:moveTo>
                    <a:pt x="998" y="149"/>
                  </a:moveTo>
                  <a:lnTo>
                    <a:pt x="996" y="149"/>
                  </a:lnTo>
                  <a:lnTo>
                    <a:pt x="993" y="149"/>
                  </a:lnTo>
                  <a:lnTo>
                    <a:pt x="993" y="149"/>
                  </a:lnTo>
                  <a:lnTo>
                    <a:pt x="993" y="149"/>
                  </a:lnTo>
                  <a:lnTo>
                    <a:pt x="993" y="149"/>
                  </a:lnTo>
                  <a:lnTo>
                    <a:pt x="993" y="149"/>
                  </a:lnTo>
                  <a:lnTo>
                    <a:pt x="993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6" y="151"/>
                  </a:lnTo>
                  <a:lnTo>
                    <a:pt x="998" y="151"/>
                  </a:lnTo>
                  <a:lnTo>
                    <a:pt x="1000" y="151"/>
                  </a:lnTo>
                  <a:lnTo>
                    <a:pt x="1000" y="151"/>
                  </a:lnTo>
                  <a:lnTo>
                    <a:pt x="998" y="149"/>
                  </a:lnTo>
                  <a:lnTo>
                    <a:pt x="998" y="149"/>
                  </a:lnTo>
                  <a:close/>
                  <a:moveTo>
                    <a:pt x="85" y="229"/>
                  </a:moveTo>
                  <a:lnTo>
                    <a:pt x="85" y="227"/>
                  </a:lnTo>
                  <a:lnTo>
                    <a:pt x="87" y="227"/>
                  </a:lnTo>
                  <a:lnTo>
                    <a:pt x="87" y="227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7" y="224"/>
                  </a:lnTo>
                  <a:lnTo>
                    <a:pt x="85" y="224"/>
                  </a:lnTo>
                  <a:lnTo>
                    <a:pt x="85" y="224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5" y="229"/>
                  </a:lnTo>
                  <a:close/>
                  <a:moveTo>
                    <a:pt x="35" y="99"/>
                  </a:moveTo>
                  <a:lnTo>
                    <a:pt x="33" y="99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28" y="108"/>
                  </a:lnTo>
                  <a:lnTo>
                    <a:pt x="31" y="108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5" y="106"/>
                  </a:lnTo>
                  <a:lnTo>
                    <a:pt x="35" y="104"/>
                  </a:lnTo>
                  <a:lnTo>
                    <a:pt x="35" y="104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35" y="99"/>
                  </a:lnTo>
                  <a:close/>
                  <a:moveTo>
                    <a:pt x="85" y="224"/>
                  </a:moveTo>
                  <a:lnTo>
                    <a:pt x="85" y="224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3" y="227"/>
                  </a:lnTo>
                  <a:lnTo>
                    <a:pt x="83" y="224"/>
                  </a:lnTo>
                  <a:lnTo>
                    <a:pt x="85" y="224"/>
                  </a:lnTo>
                  <a:lnTo>
                    <a:pt x="85" y="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14689021-ECB4-499E-B9B3-DED14991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586" y="4417832"/>
              <a:ext cx="460660" cy="549293"/>
            </a:xfrm>
            <a:custGeom>
              <a:avLst/>
              <a:gdLst>
                <a:gd name="T0" fmla="*/ 380 w 395"/>
                <a:gd name="T1" fmla="*/ 386 h 471"/>
                <a:gd name="T2" fmla="*/ 383 w 395"/>
                <a:gd name="T3" fmla="*/ 359 h 471"/>
                <a:gd name="T4" fmla="*/ 364 w 395"/>
                <a:gd name="T5" fmla="*/ 343 h 471"/>
                <a:gd name="T6" fmla="*/ 350 w 395"/>
                <a:gd name="T7" fmla="*/ 333 h 471"/>
                <a:gd name="T8" fmla="*/ 335 w 395"/>
                <a:gd name="T9" fmla="*/ 305 h 471"/>
                <a:gd name="T10" fmla="*/ 321 w 395"/>
                <a:gd name="T11" fmla="*/ 288 h 471"/>
                <a:gd name="T12" fmla="*/ 286 w 395"/>
                <a:gd name="T13" fmla="*/ 251 h 471"/>
                <a:gd name="T14" fmla="*/ 274 w 395"/>
                <a:gd name="T15" fmla="*/ 241 h 471"/>
                <a:gd name="T16" fmla="*/ 262 w 395"/>
                <a:gd name="T17" fmla="*/ 217 h 471"/>
                <a:gd name="T18" fmla="*/ 241 w 395"/>
                <a:gd name="T19" fmla="*/ 206 h 471"/>
                <a:gd name="T20" fmla="*/ 215 w 395"/>
                <a:gd name="T21" fmla="*/ 189 h 471"/>
                <a:gd name="T22" fmla="*/ 205 w 395"/>
                <a:gd name="T23" fmla="*/ 173 h 471"/>
                <a:gd name="T24" fmla="*/ 210 w 395"/>
                <a:gd name="T25" fmla="*/ 158 h 471"/>
                <a:gd name="T26" fmla="*/ 236 w 395"/>
                <a:gd name="T27" fmla="*/ 161 h 471"/>
                <a:gd name="T28" fmla="*/ 253 w 395"/>
                <a:gd name="T29" fmla="*/ 139 h 471"/>
                <a:gd name="T30" fmla="*/ 238 w 395"/>
                <a:gd name="T31" fmla="*/ 123 h 471"/>
                <a:gd name="T32" fmla="*/ 229 w 395"/>
                <a:gd name="T33" fmla="*/ 99 h 471"/>
                <a:gd name="T34" fmla="*/ 210 w 395"/>
                <a:gd name="T35" fmla="*/ 87 h 471"/>
                <a:gd name="T36" fmla="*/ 189 w 395"/>
                <a:gd name="T37" fmla="*/ 99 h 471"/>
                <a:gd name="T38" fmla="*/ 172 w 395"/>
                <a:gd name="T39" fmla="*/ 94 h 471"/>
                <a:gd name="T40" fmla="*/ 149 w 395"/>
                <a:gd name="T41" fmla="*/ 80 h 471"/>
                <a:gd name="T42" fmla="*/ 144 w 395"/>
                <a:gd name="T43" fmla="*/ 64 h 471"/>
                <a:gd name="T44" fmla="*/ 142 w 395"/>
                <a:gd name="T45" fmla="*/ 38 h 471"/>
                <a:gd name="T46" fmla="*/ 123 w 395"/>
                <a:gd name="T47" fmla="*/ 26 h 471"/>
                <a:gd name="T48" fmla="*/ 104 w 395"/>
                <a:gd name="T49" fmla="*/ 4 h 471"/>
                <a:gd name="T50" fmla="*/ 78 w 395"/>
                <a:gd name="T51" fmla="*/ 12 h 471"/>
                <a:gd name="T52" fmla="*/ 85 w 395"/>
                <a:gd name="T53" fmla="*/ 38 h 471"/>
                <a:gd name="T54" fmla="*/ 85 w 395"/>
                <a:gd name="T55" fmla="*/ 68 h 471"/>
                <a:gd name="T56" fmla="*/ 78 w 395"/>
                <a:gd name="T57" fmla="*/ 75 h 471"/>
                <a:gd name="T58" fmla="*/ 59 w 395"/>
                <a:gd name="T59" fmla="*/ 64 h 471"/>
                <a:gd name="T60" fmla="*/ 33 w 395"/>
                <a:gd name="T61" fmla="*/ 68 h 471"/>
                <a:gd name="T62" fmla="*/ 14 w 395"/>
                <a:gd name="T63" fmla="*/ 94 h 471"/>
                <a:gd name="T64" fmla="*/ 2 w 395"/>
                <a:gd name="T65" fmla="*/ 128 h 471"/>
                <a:gd name="T66" fmla="*/ 23 w 395"/>
                <a:gd name="T67" fmla="*/ 130 h 471"/>
                <a:gd name="T68" fmla="*/ 19 w 395"/>
                <a:gd name="T69" fmla="*/ 163 h 471"/>
                <a:gd name="T70" fmla="*/ 49 w 395"/>
                <a:gd name="T71" fmla="*/ 163 h 471"/>
                <a:gd name="T72" fmla="*/ 59 w 395"/>
                <a:gd name="T73" fmla="*/ 182 h 471"/>
                <a:gd name="T74" fmla="*/ 54 w 395"/>
                <a:gd name="T75" fmla="*/ 217 h 471"/>
                <a:gd name="T76" fmla="*/ 54 w 395"/>
                <a:gd name="T77" fmla="*/ 241 h 471"/>
                <a:gd name="T78" fmla="*/ 45 w 395"/>
                <a:gd name="T79" fmla="*/ 262 h 471"/>
                <a:gd name="T80" fmla="*/ 56 w 395"/>
                <a:gd name="T81" fmla="*/ 277 h 471"/>
                <a:gd name="T82" fmla="*/ 71 w 395"/>
                <a:gd name="T83" fmla="*/ 265 h 471"/>
                <a:gd name="T84" fmla="*/ 104 w 395"/>
                <a:gd name="T85" fmla="*/ 239 h 471"/>
                <a:gd name="T86" fmla="*/ 134 w 395"/>
                <a:gd name="T87" fmla="*/ 258 h 471"/>
                <a:gd name="T88" fmla="*/ 156 w 395"/>
                <a:gd name="T89" fmla="*/ 244 h 471"/>
                <a:gd name="T90" fmla="*/ 172 w 395"/>
                <a:gd name="T91" fmla="*/ 227 h 471"/>
                <a:gd name="T92" fmla="*/ 198 w 395"/>
                <a:gd name="T93" fmla="*/ 232 h 471"/>
                <a:gd name="T94" fmla="*/ 229 w 395"/>
                <a:gd name="T95" fmla="*/ 270 h 471"/>
                <a:gd name="T96" fmla="*/ 243 w 395"/>
                <a:gd name="T97" fmla="*/ 315 h 471"/>
                <a:gd name="T98" fmla="*/ 255 w 395"/>
                <a:gd name="T99" fmla="*/ 343 h 471"/>
                <a:gd name="T100" fmla="*/ 279 w 395"/>
                <a:gd name="T101" fmla="*/ 371 h 471"/>
                <a:gd name="T102" fmla="*/ 279 w 395"/>
                <a:gd name="T103" fmla="*/ 402 h 471"/>
                <a:gd name="T104" fmla="*/ 283 w 395"/>
                <a:gd name="T105" fmla="*/ 421 h 471"/>
                <a:gd name="T106" fmla="*/ 272 w 395"/>
                <a:gd name="T107" fmla="*/ 445 h 471"/>
                <a:gd name="T108" fmla="*/ 283 w 395"/>
                <a:gd name="T109" fmla="*/ 459 h 471"/>
                <a:gd name="T110" fmla="*/ 312 w 395"/>
                <a:gd name="T111" fmla="*/ 471 h 471"/>
                <a:gd name="T112" fmla="*/ 312 w 395"/>
                <a:gd name="T113" fmla="*/ 447 h 471"/>
                <a:gd name="T114" fmla="*/ 331 w 395"/>
                <a:gd name="T115" fmla="*/ 438 h 471"/>
                <a:gd name="T116" fmla="*/ 345 w 395"/>
                <a:gd name="T117" fmla="*/ 445 h 471"/>
                <a:gd name="T118" fmla="*/ 364 w 395"/>
                <a:gd name="T119" fmla="*/ 445 h 471"/>
                <a:gd name="T120" fmla="*/ 383 w 395"/>
                <a:gd name="T121" fmla="*/ 438 h 471"/>
                <a:gd name="T122" fmla="*/ 385 w 395"/>
                <a:gd name="T123" fmla="*/ 416 h 471"/>
                <a:gd name="T124" fmla="*/ 395 w 395"/>
                <a:gd name="T125" fmla="*/ 40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71">
                  <a:moveTo>
                    <a:pt x="395" y="397"/>
                  </a:moveTo>
                  <a:lnTo>
                    <a:pt x="395" y="397"/>
                  </a:lnTo>
                  <a:lnTo>
                    <a:pt x="395" y="397"/>
                  </a:lnTo>
                  <a:lnTo>
                    <a:pt x="392" y="395"/>
                  </a:lnTo>
                  <a:lnTo>
                    <a:pt x="390" y="395"/>
                  </a:lnTo>
                  <a:lnTo>
                    <a:pt x="390" y="393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387" y="390"/>
                  </a:lnTo>
                  <a:lnTo>
                    <a:pt x="385" y="390"/>
                  </a:lnTo>
                  <a:lnTo>
                    <a:pt x="385" y="390"/>
                  </a:lnTo>
                  <a:lnTo>
                    <a:pt x="385" y="388"/>
                  </a:lnTo>
                  <a:lnTo>
                    <a:pt x="385" y="388"/>
                  </a:lnTo>
                  <a:lnTo>
                    <a:pt x="385" y="386"/>
                  </a:lnTo>
                  <a:lnTo>
                    <a:pt x="385" y="388"/>
                  </a:lnTo>
                  <a:lnTo>
                    <a:pt x="385" y="388"/>
                  </a:lnTo>
                  <a:lnTo>
                    <a:pt x="385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3" y="386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76" y="381"/>
                  </a:lnTo>
                  <a:lnTo>
                    <a:pt x="376" y="381"/>
                  </a:lnTo>
                  <a:lnTo>
                    <a:pt x="373" y="378"/>
                  </a:lnTo>
                  <a:lnTo>
                    <a:pt x="373" y="378"/>
                  </a:lnTo>
                  <a:lnTo>
                    <a:pt x="373" y="378"/>
                  </a:lnTo>
                  <a:lnTo>
                    <a:pt x="373" y="376"/>
                  </a:lnTo>
                  <a:lnTo>
                    <a:pt x="373" y="376"/>
                  </a:lnTo>
                  <a:lnTo>
                    <a:pt x="371" y="374"/>
                  </a:lnTo>
                  <a:lnTo>
                    <a:pt x="371" y="374"/>
                  </a:lnTo>
                  <a:lnTo>
                    <a:pt x="369" y="371"/>
                  </a:lnTo>
                  <a:lnTo>
                    <a:pt x="369" y="371"/>
                  </a:lnTo>
                  <a:lnTo>
                    <a:pt x="369" y="369"/>
                  </a:lnTo>
                  <a:lnTo>
                    <a:pt x="369" y="367"/>
                  </a:lnTo>
                  <a:lnTo>
                    <a:pt x="371" y="367"/>
                  </a:lnTo>
                  <a:lnTo>
                    <a:pt x="371" y="367"/>
                  </a:lnTo>
                  <a:lnTo>
                    <a:pt x="371" y="367"/>
                  </a:lnTo>
                  <a:lnTo>
                    <a:pt x="371" y="367"/>
                  </a:lnTo>
                  <a:lnTo>
                    <a:pt x="371" y="367"/>
                  </a:lnTo>
                  <a:lnTo>
                    <a:pt x="373" y="367"/>
                  </a:lnTo>
                  <a:lnTo>
                    <a:pt x="376" y="364"/>
                  </a:lnTo>
                  <a:lnTo>
                    <a:pt x="378" y="364"/>
                  </a:lnTo>
                  <a:lnTo>
                    <a:pt x="378" y="364"/>
                  </a:lnTo>
                  <a:lnTo>
                    <a:pt x="380" y="364"/>
                  </a:lnTo>
                  <a:lnTo>
                    <a:pt x="380" y="362"/>
                  </a:lnTo>
                  <a:lnTo>
                    <a:pt x="383" y="359"/>
                  </a:lnTo>
                  <a:lnTo>
                    <a:pt x="383" y="359"/>
                  </a:lnTo>
                  <a:lnTo>
                    <a:pt x="383" y="357"/>
                  </a:lnTo>
                  <a:lnTo>
                    <a:pt x="383" y="357"/>
                  </a:lnTo>
                  <a:lnTo>
                    <a:pt x="383" y="357"/>
                  </a:lnTo>
                  <a:lnTo>
                    <a:pt x="383" y="357"/>
                  </a:lnTo>
                  <a:lnTo>
                    <a:pt x="383" y="355"/>
                  </a:lnTo>
                  <a:lnTo>
                    <a:pt x="383" y="355"/>
                  </a:lnTo>
                  <a:lnTo>
                    <a:pt x="383" y="355"/>
                  </a:lnTo>
                  <a:lnTo>
                    <a:pt x="383" y="355"/>
                  </a:lnTo>
                  <a:lnTo>
                    <a:pt x="383" y="355"/>
                  </a:lnTo>
                  <a:lnTo>
                    <a:pt x="378" y="355"/>
                  </a:lnTo>
                  <a:lnTo>
                    <a:pt x="378" y="355"/>
                  </a:lnTo>
                  <a:lnTo>
                    <a:pt x="376" y="355"/>
                  </a:lnTo>
                  <a:lnTo>
                    <a:pt x="376" y="355"/>
                  </a:lnTo>
                  <a:lnTo>
                    <a:pt x="373" y="352"/>
                  </a:lnTo>
                  <a:lnTo>
                    <a:pt x="371" y="350"/>
                  </a:lnTo>
                  <a:lnTo>
                    <a:pt x="371" y="350"/>
                  </a:lnTo>
                  <a:lnTo>
                    <a:pt x="371" y="350"/>
                  </a:lnTo>
                  <a:lnTo>
                    <a:pt x="369" y="350"/>
                  </a:lnTo>
                  <a:lnTo>
                    <a:pt x="369" y="350"/>
                  </a:lnTo>
                  <a:lnTo>
                    <a:pt x="369" y="350"/>
                  </a:lnTo>
                  <a:lnTo>
                    <a:pt x="366" y="348"/>
                  </a:lnTo>
                  <a:lnTo>
                    <a:pt x="366" y="348"/>
                  </a:lnTo>
                  <a:lnTo>
                    <a:pt x="366" y="348"/>
                  </a:lnTo>
                  <a:lnTo>
                    <a:pt x="366" y="345"/>
                  </a:lnTo>
                  <a:lnTo>
                    <a:pt x="366" y="345"/>
                  </a:lnTo>
                  <a:lnTo>
                    <a:pt x="364" y="343"/>
                  </a:lnTo>
                  <a:lnTo>
                    <a:pt x="364" y="343"/>
                  </a:lnTo>
                  <a:lnTo>
                    <a:pt x="364" y="343"/>
                  </a:lnTo>
                  <a:lnTo>
                    <a:pt x="364" y="343"/>
                  </a:lnTo>
                  <a:lnTo>
                    <a:pt x="361" y="343"/>
                  </a:lnTo>
                  <a:lnTo>
                    <a:pt x="359" y="343"/>
                  </a:lnTo>
                  <a:lnTo>
                    <a:pt x="359" y="343"/>
                  </a:lnTo>
                  <a:lnTo>
                    <a:pt x="359" y="343"/>
                  </a:lnTo>
                  <a:lnTo>
                    <a:pt x="357" y="343"/>
                  </a:lnTo>
                  <a:lnTo>
                    <a:pt x="357" y="341"/>
                  </a:lnTo>
                  <a:lnTo>
                    <a:pt x="357" y="341"/>
                  </a:lnTo>
                  <a:lnTo>
                    <a:pt x="357" y="341"/>
                  </a:lnTo>
                  <a:lnTo>
                    <a:pt x="357" y="338"/>
                  </a:lnTo>
                  <a:lnTo>
                    <a:pt x="354" y="338"/>
                  </a:lnTo>
                  <a:lnTo>
                    <a:pt x="354" y="338"/>
                  </a:lnTo>
                  <a:lnTo>
                    <a:pt x="354" y="336"/>
                  </a:lnTo>
                  <a:lnTo>
                    <a:pt x="354" y="336"/>
                  </a:lnTo>
                  <a:lnTo>
                    <a:pt x="354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2" y="336"/>
                  </a:lnTo>
                  <a:lnTo>
                    <a:pt x="354" y="333"/>
                  </a:lnTo>
                  <a:lnTo>
                    <a:pt x="352" y="331"/>
                  </a:lnTo>
                  <a:lnTo>
                    <a:pt x="352" y="331"/>
                  </a:lnTo>
                  <a:lnTo>
                    <a:pt x="352" y="331"/>
                  </a:lnTo>
                  <a:lnTo>
                    <a:pt x="350" y="331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47" y="333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45" y="336"/>
                  </a:lnTo>
                  <a:lnTo>
                    <a:pt x="345" y="336"/>
                  </a:lnTo>
                  <a:lnTo>
                    <a:pt x="345" y="336"/>
                  </a:lnTo>
                  <a:lnTo>
                    <a:pt x="345" y="336"/>
                  </a:lnTo>
                  <a:lnTo>
                    <a:pt x="343" y="336"/>
                  </a:lnTo>
                  <a:lnTo>
                    <a:pt x="343" y="333"/>
                  </a:lnTo>
                  <a:lnTo>
                    <a:pt x="343" y="331"/>
                  </a:lnTo>
                  <a:lnTo>
                    <a:pt x="340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0" y="326"/>
                  </a:lnTo>
                  <a:lnTo>
                    <a:pt x="340" y="326"/>
                  </a:lnTo>
                  <a:lnTo>
                    <a:pt x="338" y="326"/>
                  </a:lnTo>
                  <a:lnTo>
                    <a:pt x="338" y="326"/>
                  </a:lnTo>
                  <a:lnTo>
                    <a:pt x="338" y="324"/>
                  </a:lnTo>
                  <a:lnTo>
                    <a:pt x="335" y="324"/>
                  </a:lnTo>
                  <a:lnTo>
                    <a:pt x="335" y="322"/>
                  </a:lnTo>
                  <a:lnTo>
                    <a:pt x="335" y="307"/>
                  </a:lnTo>
                  <a:lnTo>
                    <a:pt x="335" y="305"/>
                  </a:lnTo>
                  <a:lnTo>
                    <a:pt x="335" y="305"/>
                  </a:lnTo>
                  <a:lnTo>
                    <a:pt x="333" y="307"/>
                  </a:lnTo>
                  <a:lnTo>
                    <a:pt x="333" y="305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31" y="305"/>
                  </a:lnTo>
                  <a:lnTo>
                    <a:pt x="328" y="305"/>
                  </a:lnTo>
                  <a:lnTo>
                    <a:pt x="328" y="305"/>
                  </a:lnTo>
                  <a:lnTo>
                    <a:pt x="328" y="305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8" y="303"/>
                  </a:lnTo>
                  <a:lnTo>
                    <a:pt x="328" y="300"/>
                  </a:lnTo>
                  <a:lnTo>
                    <a:pt x="328" y="300"/>
                  </a:lnTo>
                  <a:lnTo>
                    <a:pt x="328" y="300"/>
                  </a:lnTo>
                  <a:lnTo>
                    <a:pt x="326" y="298"/>
                  </a:lnTo>
                  <a:lnTo>
                    <a:pt x="324" y="296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93"/>
                  </a:lnTo>
                  <a:lnTo>
                    <a:pt x="324" y="291"/>
                  </a:lnTo>
                  <a:lnTo>
                    <a:pt x="324" y="291"/>
                  </a:lnTo>
                  <a:lnTo>
                    <a:pt x="324" y="291"/>
                  </a:lnTo>
                  <a:lnTo>
                    <a:pt x="324" y="291"/>
                  </a:lnTo>
                  <a:lnTo>
                    <a:pt x="324" y="288"/>
                  </a:lnTo>
                  <a:lnTo>
                    <a:pt x="324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1" y="291"/>
                  </a:lnTo>
                  <a:lnTo>
                    <a:pt x="321" y="291"/>
                  </a:lnTo>
                  <a:lnTo>
                    <a:pt x="319" y="291"/>
                  </a:lnTo>
                  <a:lnTo>
                    <a:pt x="319" y="291"/>
                  </a:lnTo>
                  <a:lnTo>
                    <a:pt x="317" y="291"/>
                  </a:lnTo>
                  <a:lnTo>
                    <a:pt x="309" y="284"/>
                  </a:lnTo>
                  <a:lnTo>
                    <a:pt x="305" y="277"/>
                  </a:lnTo>
                  <a:lnTo>
                    <a:pt x="305" y="277"/>
                  </a:lnTo>
                  <a:lnTo>
                    <a:pt x="302" y="277"/>
                  </a:lnTo>
                  <a:lnTo>
                    <a:pt x="300" y="272"/>
                  </a:lnTo>
                  <a:lnTo>
                    <a:pt x="298" y="270"/>
                  </a:lnTo>
                  <a:lnTo>
                    <a:pt x="298" y="270"/>
                  </a:lnTo>
                  <a:lnTo>
                    <a:pt x="293" y="267"/>
                  </a:lnTo>
                  <a:lnTo>
                    <a:pt x="293" y="267"/>
                  </a:lnTo>
                  <a:lnTo>
                    <a:pt x="293" y="267"/>
                  </a:lnTo>
                  <a:lnTo>
                    <a:pt x="293" y="265"/>
                  </a:lnTo>
                  <a:lnTo>
                    <a:pt x="293" y="265"/>
                  </a:lnTo>
                  <a:lnTo>
                    <a:pt x="291" y="262"/>
                  </a:lnTo>
                  <a:lnTo>
                    <a:pt x="288" y="260"/>
                  </a:lnTo>
                  <a:lnTo>
                    <a:pt x="288" y="258"/>
                  </a:lnTo>
                  <a:lnTo>
                    <a:pt x="286" y="255"/>
                  </a:lnTo>
                  <a:lnTo>
                    <a:pt x="288" y="253"/>
                  </a:lnTo>
                  <a:lnTo>
                    <a:pt x="288" y="251"/>
                  </a:lnTo>
                  <a:lnTo>
                    <a:pt x="286" y="251"/>
                  </a:lnTo>
                  <a:lnTo>
                    <a:pt x="286" y="251"/>
                  </a:lnTo>
                  <a:lnTo>
                    <a:pt x="286" y="251"/>
                  </a:lnTo>
                  <a:lnTo>
                    <a:pt x="286" y="248"/>
                  </a:lnTo>
                  <a:lnTo>
                    <a:pt x="286" y="248"/>
                  </a:lnTo>
                  <a:lnTo>
                    <a:pt x="283" y="248"/>
                  </a:lnTo>
                  <a:lnTo>
                    <a:pt x="283" y="246"/>
                  </a:lnTo>
                  <a:lnTo>
                    <a:pt x="283" y="246"/>
                  </a:lnTo>
                  <a:lnTo>
                    <a:pt x="283" y="246"/>
                  </a:lnTo>
                  <a:lnTo>
                    <a:pt x="283" y="246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9" y="239"/>
                  </a:lnTo>
                  <a:lnTo>
                    <a:pt x="279" y="239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76" y="241"/>
                  </a:lnTo>
                  <a:lnTo>
                    <a:pt x="276" y="241"/>
                  </a:lnTo>
                  <a:lnTo>
                    <a:pt x="274" y="241"/>
                  </a:lnTo>
                  <a:lnTo>
                    <a:pt x="274" y="241"/>
                  </a:lnTo>
                  <a:lnTo>
                    <a:pt x="274" y="241"/>
                  </a:lnTo>
                  <a:lnTo>
                    <a:pt x="274" y="241"/>
                  </a:lnTo>
                  <a:lnTo>
                    <a:pt x="274" y="241"/>
                  </a:lnTo>
                  <a:lnTo>
                    <a:pt x="272" y="241"/>
                  </a:lnTo>
                  <a:lnTo>
                    <a:pt x="272" y="241"/>
                  </a:lnTo>
                  <a:lnTo>
                    <a:pt x="272" y="239"/>
                  </a:lnTo>
                  <a:lnTo>
                    <a:pt x="272" y="239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72" y="236"/>
                  </a:lnTo>
                  <a:lnTo>
                    <a:pt x="269" y="236"/>
                  </a:lnTo>
                  <a:lnTo>
                    <a:pt x="269" y="236"/>
                  </a:lnTo>
                  <a:lnTo>
                    <a:pt x="269" y="236"/>
                  </a:lnTo>
                  <a:lnTo>
                    <a:pt x="267" y="236"/>
                  </a:lnTo>
                  <a:lnTo>
                    <a:pt x="267" y="236"/>
                  </a:lnTo>
                  <a:lnTo>
                    <a:pt x="267" y="234"/>
                  </a:lnTo>
                  <a:lnTo>
                    <a:pt x="267" y="234"/>
                  </a:lnTo>
                  <a:lnTo>
                    <a:pt x="264" y="234"/>
                  </a:lnTo>
                  <a:lnTo>
                    <a:pt x="264" y="232"/>
                  </a:lnTo>
                  <a:lnTo>
                    <a:pt x="264" y="232"/>
                  </a:lnTo>
                  <a:lnTo>
                    <a:pt x="264" y="232"/>
                  </a:lnTo>
                  <a:lnTo>
                    <a:pt x="264" y="229"/>
                  </a:lnTo>
                  <a:lnTo>
                    <a:pt x="262" y="229"/>
                  </a:lnTo>
                  <a:lnTo>
                    <a:pt x="262" y="227"/>
                  </a:lnTo>
                  <a:lnTo>
                    <a:pt x="260" y="227"/>
                  </a:lnTo>
                  <a:lnTo>
                    <a:pt x="260" y="225"/>
                  </a:lnTo>
                  <a:lnTo>
                    <a:pt x="260" y="222"/>
                  </a:lnTo>
                  <a:lnTo>
                    <a:pt x="260" y="220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4" y="217"/>
                  </a:lnTo>
                  <a:lnTo>
                    <a:pt x="264" y="217"/>
                  </a:lnTo>
                  <a:lnTo>
                    <a:pt x="264" y="215"/>
                  </a:lnTo>
                  <a:lnTo>
                    <a:pt x="264" y="215"/>
                  </a:lnTo>
                  <a:lnTo>
                    <a:pt x="264" y="215"/>
                  </a:lnTo>
                  <a:lnTo>
                    <a:pt x="262" y="215"/>
                  </a:lnTo>
                  <a:lnTo>
                    <a:pt x="262" y="213"/>
                  </a:lnTo>
                  <a:lnTo>
                    <a:pt x="260" y="210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60" y="213"/>
                  </a:lnTo>
                  <a:lnTo>
                    <a:pt x="257" y="210"/>
                  </a:lnTo>
                  <a:lnTo>
                    <a:pt x="255" y="210"/>
                  </a:lnTo>
                  <a:lnTo>
                    <a:pt x="255" y="210"/>
                  </a:lnTo>
                  <a:lnTo>
                    <a:pt x="253" y="210"/>
                  </a:lnTo>
                  <a:lnTo>
                    <a:pt x="253" y="210"/>
                  </a:lnTo>
                  <a:lnTo>
                    <a:pt x="250" y="210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48" y="208"/>
                  </a:lnTo>
                  <a:lnTo>
                    <a:pt x="246" y="208"/>
                  </a:lnTo>
                  <a:lnTo>
                    <a:pt x="246" y="208"/>
                  </a:lnTo>
                  <a:lnTo>
                    <a:pt x="243" y="208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41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4" y="203"/>
                  </a:lnTo>
                  <a:lnTo>
                    <a:pt x="234" y="201"/>
                  </a:lnTo>
                  <a:lnTo>
                    <a:pt x="231" y="201"/>
                  </a:lnTo>
                  <a:lnTo>
                    <a:pt x="231" y="201"/>
                  </a:lnTo>
                  <a:lnTo>
                    <a:pt x="229" y="199"/>
                  </a:lnTo>
                  <a:lnTo>
                    <a:pt x="229" y="196"/>
                  </a:lnTo>
                  <a:lnTo>
                    <a:pt x="229" y="196"/>
                  </a:lnTo>
                  <a:lnTo>
                    <a:pt x="227" y="196"/>
                  </a:lnTo>
                  <a:lnTo>
                    <a:pt x="227" y="196"/>
                  </a:lnTo>
                  <a:lnTo>
                    <a:pt x="224" y="196"/>
                  </a:lnTo>
                  <a:lnTo>
                    <a:pt x="224" y="196"/>
                  </a:lnTo>
                  <a:lnTo>
                    <a:pt x="222" y="194"/>
                  </a:lnTo>
                  <a:lnTo>
                    <a:pt x="222" y="191"/>
                  </a:lnTo>
                  <a:lnTo>
                    <a:pt x="222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17" y="191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7" y="189"/>
                  </a:lnTo>
                  <a:lnTo>
                    <a:pt x="215" y="189"/>
                  </a:lnTo>
                  <a:lnTo>
                    <a:pt x="215" y="189"/>
                  </a:lnTo>
                  <a:lnTo>
                    <a:pt x="215" y="189"/>
                  </a:lnTo>
                  <a:lnTo>
                    <a:pt x="215" y="189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0" y="184"/>
                  </a:lnTo>
                  <a:lnTo>
                    <a:pt x="205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3" y="182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198" y="182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80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8" y="177"/>
                  </a:lnTo>
                  <a:lnTo>
                    <a:pt x="198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73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8" y="165"/>
                  </a:lnTo>
                  <a:lnTo>
                    <a:pt x="208" y="165"/>
                  </a:lnTo>
                  <a:lnTo>
                    <a:pt x="208" y="165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3" y="163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5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2" y="158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5" y="156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2" y="158"/>
                  </a:lnTo>
                  <a:lnTo>
                    <a:pt x="222" y="158"/>
                  </a:lnTo>
                  <a:lnTo>
                    <a:pt x="222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3"/>
                  </a:lnTo>
                  <a:lnTo>
                    <a:pt x="231" y="163"/>
                  </a:lnTo>
                  <a:lnTo>
                    <a:pt x="231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4" y="161"/>
                  </a:lnTo>
                  <a:lnTo>
                    <a:pt x="236" y="161"/>
                  </a:lnTo>
                  <a:lnTo>
                    <a:pt x="236" y="161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3" y="154"/>
                  </a:lnTo>
                  <a:lnTo>
                    <a:pt x="243" y="151"/>
                  </a:lnTo>
                  <a:lnTo>
                    <a:pt x="246" y="151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6"/>
                  </a:lnTo>
                  <a:lnTo>
                    <a:pt x="243" y="146"/>
                  </a:lnTo>
                  <a:lnTo>
                    <a:pt x="243" y="146"/>
                  </a:lnTo>
                  <a:lnTo>
                    <a:pt x="243" y="146"/>
                  </a:lnTo>
                  <a:lnTo>
                    <a:pt x="243" y="144"/>
                  </a:lnTo>
                  <a:lnTo>
                    <a:pt x="248" y="144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50" y="142"/>
                  </a:lnTo>
                  <a:lnTo>
                    <a:pt x="250" y="142"/>
                  </a:lnTo>
                  <a:lnTo>
                    <a:pt x="253" y="142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3" y="139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7"/>
                  </a:lnTo>
                  <a:lnTo>
                    <a:pt x="253" y="135"/>
                  </a:lnTo>
                  <a:lnTo>
                    <a:pt x="253" y="135"/>
                  </a:lnTo>
                  <a:lnTo>
                    <a:pt x="250" y="135"/>
                  </a:lnTo>
                  <a:lnTo>
                    <a:pt x="250" y="132"/>
                  </a:lnTo>
                  <a:lnTo>
                    <a:pt x="250" y="132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6" y="128"/>
                  </a:lnTo>
                  <a:lnTo>
                    <a:pt x="243" y="128"/>
                  </a:lnTo>
                  <a:lnTo>
                    <a:pt x="241" y="128"/>
                  </a:lnTo>
                  <a:lnTo>
                    <a:pt x="238" y="130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5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6" y="120"/>
                  </a:lnTo>
                  <a:lnTo>
                    <a:pt x="236" y="118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27" y="118"/>
                  </a:lnTo>
                  <a:lnTo>
                    <a:pt x="224" y="116"/>
                  </a:lnTo>
                  <a:lnTo>
                    <a:pt x="222" y="116"/>
                  </a:lnTo>
                  <a:lnTo>
                    <a:pt x="222" y="113"/>
                  </a:lnTo>
                  <a:lnTo>
                    <a:pt x="224" y="113"/>
                  </a:lnTo>
                  <a:lnTo>
                    <a:pt x="224" y="113"/>
                  </a:lnTo>
                  <a:lnTo>
                    <a:pt x="227" y="111"/>
                  </a:lnTo>
                  <a:lnTo>
                    <a:pt x="227" y="111"/>
                  </a:lnTo>
                  <a:lnTo>
                    <a:pt x="229" y="111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6" y="106"/>
                  </a:lnTo>
                  <a:lnTo>
                    <a:pt x="236" y="104"/>
                  </a:lnTo>
                  <a:lnTo>
                    <a:pt x="236" y="104"/>
                  </a:lnTo>
                  <a:lnTo>
                    <a:pt x="234" y="104"/>
                  </a:lnTo>
                  <a:lnTo>
                    <a:pt x="231" y="102"/>
                  </a:lnTo>
                  <a:lnTo>
                    <a:pt x="229" y="102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7"/>
                  </a:lnTo>
                  <a:lnTo>
                    <a:pt x="227" y="97"/>
                  </a:lnTo>
                  <a:lnTo>
                    <a:pt x="224" y="97"/>
                  </a:lnTo>
                  <a:lnTo>
                    <a:pt x="224" y="97"/>
                  </a:lnTo>
                  <a:lnTo>
                    <a:pt x="224" y="97"/>
                  </a:lnTo>
                  <a:lnTo>
                    <a:pt x="222" y="97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0" y="94"/>
                  </a:lnTo>
                  <a:lnTo>
                    <a:pt x="220" y="92"/>
                  </a:lnTo>
                  <a:lnTo>
                    <a:pt x="220" y="92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5" y="87"/>
                  </a:lnTo>
                  <a:lnTo>
                    <a:pt x="212" y="87"/>
                  </a:lnTo>
                  <a:lnTo>
                    <a:pt x="212" y="87"/>
                  </a:lnTo>
                  <a:lnTo>
                    <a:pt x="212" y="87"/>
                  </a:lnTo>
                  <a:lnTo>
                    <a:pt x="210" y="87"/>
                  </a:lnTo>
                  <a:lnTo>
                    <a:pt x="210" y="87"/>
                  </a:lnTo>
                  <a:lnTo>
                    <a:pt x="210" y="87"/>
                  </a:lnTo>
                  <a:lnTo>
                    <a:pt x="208" y="87"/>
                  </a:lnTo>
                  <a:lnTo>
                    <a:pt x="208" y="87"/>
                  </a:lnTo>
                  <a:lnTo>
                    <a:pt x="205" y="87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4" y="92"/>
                  </a:lnTo>
                  <a:lnTo>
                    <a:pt x="191" y="92"/>
                  </a:lnTo>
                  <a:lnTo>
                    <a:pt x="191" y="94"/>
                  </a:lnTo>
                  <a:lnTo>
                    <a:pt x="191" y="94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9"/>
                  </a:lnTo>
                  <a:lnTo>
                    <a:pt x="191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89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4" y="102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7" y="97"/>
                  </a:lnTo>
                  <a:lnTo>
                    <a:pt x="175" y="97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2" y="94"/>
                  </a:lnTo>
                  <a:lnTo>
                    <a:pt x="172" y="97"/>
                  </a:lnTo>
                  <a:lnTo>
                    <a:pt x="172" y="97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70" y="97"/>
                  </a:lnTo>
                  <a:lnTo>
                    <a:pt x="168" y="94"/>
                  </a:lnTo>
                  <a:lnTo>
                    <a:pt x="165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0" y="94"/>
                  </a:lnTo>
                  <a:lnTo>
                    <a:pt x="160" y="94"/>
                  </a:lnTo>
                  <a:lnTo>
                    <a:pt x="160" y="92"/>
                  </a:lnTo>
                  <a:lnTo>
                    <a:pt x="160" y="92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58" y="92"/>
                  </a:lnTo>
                  <a:lnTo>
                    <a:pt x="156" y="90"/>
                  </a:lnTo>
                  <a:lnTo>
                    <a:pt x="153" y="87"/>
                  </a:lnTo>
                  <a:lnTo>
                    <a:pt x="153" y="85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80"/>
                  </a:lnTo>
                  <a:lnTo>
                    <a:pt x="149" y="78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6" y="75"/>
                  </a:lnTo>
                  <a:lnTo>
                    <a:pt x="144" y="75"/>
                  </a:lnTo>
                  <a:lnTo>
                    <a:pt x="144" y="73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2" y="68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4" y="66"/>
                  </a:lnTo>
                  <a:lnTo>
                    <a:pt x="144" y="64"/>
                  </a:lnTo>
                  <a:lnTo>
                    <a:pt x="144" y="64"/>
                  </a:lnTo>
                  <a:lnTo>
                    <a:pt x="146" y="59"/>
                  </a:lnTo>
                  <a:lnTo>
                    <a:pt x="146" y="59"/>
                  </a:lnTo>
                  <a:lnTo>
                    <a:pt x="146" y="59"/>
                  </a:lnTo>
                  <a:lnTo>
                    <a:pt x="144" y="59"/>
                  </a:lnTo>
                  <a:lnTo>
                    <a:pt x="144" y="61"/>
                  </a:lnTo>
                  <a:lnTo>
                    <a:pt x="144" y="61"/>
                  </a:lnTo>
                  <a:lnTo>
                    <a:pt x="146" y="57"/>
                  </a:lnTo>
                  <a:lnTo>
                    <a:pt x="146" y="57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9" y="49"/>
                  </a:lnTo>
                  <a:lnTo>
                    <a:pt x="149" y="49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2" y="45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5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32" y="45"/>
                  </a:lnTo>
                  <a:lnTo>
                    <a:pt x="132" y="40"/>
                  </a:lnTo>
                  <a:lnTo>
                    <a:pt x="132" y="38"/>
                  </a:lnTo>
                  <a:lnTo>
                    <a:pt x="130" y="33"/>
                  </a:lnTo>
                  <a:lnTo>
                    <a:pt x="127" y="33"/>
                  </a:lnTo>
                  <a:lnTo>
                    <a:pt x="125" y="33"/>
                  </a:lnTo>
                  <a:lnTo>
                    <a:pt x="123" y="31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3" y="28"/>
                  </a:lnTo>
                  <a:lnTo>
                    <a:pt x="125" y="28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3" y="16"/>
                  </a:lnTo>
                  <a:lnTo>
                    <a:pt x="111" y="16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9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5" y="16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5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40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9" y="49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85" y="64"/>
                  </a:lnTo>
                  <a:lnTo>
                    <a:pt x="85" y="66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9" y="71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85" y="78"/>
                  </a:lnTo>
                  <a:lnTo>
                    <a:pt x="82" y="78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5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3" y="73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59" y="75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56" y="71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6" y="57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0" y="64"/>
                  </a:lnTo>
                  <a:lnTo>
                    <a:pt x="40" y="66"/>
                  </a:lnTo>
                  <a:lnTo>
                    <a:pt x="37" y="66"/>
                  </a:lnTo>
                  <a:lnTo>
                    <a:pt x="37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0" y="75"/>
                  </a:lnTo>
                  <a:lnTo>
                    <a:pt x="28" y="80"/>
                  </a:lnTo>
                  <a:lnTo>
                    <a:pt x="26" y="80"/>
                  </a:lnTo>
                  <a:lnTo>
                    <a:pt x="26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1" y="92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3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7" y="99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2" y="125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3"/>
                  </a:lnTo>
                  <a:lnTo>
                    <a:pt x="4" y="120"/>
                  </a:lnTo>
                  <a:lnTo>
                    <a:pt x="7" y="118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11" y="118"/>
                  </a:lnTo>
                  <a:lnTo>
                    <a:pt x="14" y="120"/>
                  </a:lnTo>
                  <a:lnTo>
                    <a:pt x="16" y="125"/>
                  </a:lnTo>
                  <a:lnTo>
                    <a:pt x="16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3" y="130"/>
                  </a:lnTo>
                  <a:lnTo>
                    <a:pt x="23" y="132"/>
                  </a:lnTo>
                  <a:lnTo>
                    <a:pt x="23" y="135"/>
                  </a:lnTo>
                  <a:lnTo>
                    <a:pt x="23" y="137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9" y="146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16" y="149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4" y="156"/>
                  </a:lnTo>
                  <a:lnTo>
                    <a:pt x="16" y="156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19" y="163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9" y="168"/>
                  </a:lnTo>
                  <a:lnTo>
                    <a:pt x="21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30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3" y="168"/>
                  </a:lnTo>
                  <a:lnTo>
                    <a:pt x="35" y="165"/>
                  </a:lnTo>
                  <a:lnTo>
                    <a:pt x="37" y="163"/>
                  </a:lnTo>
                  <a:lnTo>
                    <a:pt x="40" y="163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5" y="161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49" y="163"/>
                  </a:lnTo>
                  <a:lnTo>
                    <a:pt x="52" y="163"/>
                  </a:lnTo>
                  <a:lnTo>
                    <a:pt x="52" y="163"/>
                  </a:lnTo>
                  <a:lnTo>
                    <a:pt x="54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9" y="163"/>
                  </a:lnTo>
                  <a:lnTo>
                    <a:pt x="59" y="163"/>
                  </a:lnTo>
                  <a:lnTo>
                    <a:pt x="59" y="163"/>
                  </a:lnTo>
                  <a:lnTo>
                    <a:pt x="59" y="163"/>
                  </a:lnTo>
                  <a:lnTo>
                    <a:pt x="59" y="165"/>
                  </a:lnTo>
                  <a:lnTo>
                    <a:pt x="59" y="165"/>
                  </a:lnTo>
                  <a:lnTo>
                    <a:pt x="59" y="168"/>
                  </a:lnTo>
                  <a:lnTo>
                    <a:pt x="59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6" y="173"/>
                  </a:lnTo>
                  <a:lnTo>
                    <a:pt x="56" y="175"/>
                  </a:lnTo>
                  <a:lnTo>
                    <a:pt x="56" y="175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9" y="182"/>
                  </a:lnTo>
                  <a:lnTo>
                    <a:pt x="59" y="187"/>
                  </a:lnTo>
                  <a:lnTo>
                    <a:pt x="59" y="187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61" y="191"/>
                  </a:lnTo>
                  <a:lnTo>
                    <a:pt x="63" y="191"/>
                  </a:lnTo>
                  <a:lnTo>
                    <a:pt x="63" y="194"/>
                  </a:lnTo>
                  <a:lnTo>
                    <a:pt x="61" y="196"/>
                  </a:lnTo>
                  <a:lnTo>
                    <a:pt x="61" y="196"/>
                  </a:lnTo>
                  <a:lnTo>
                    <a:pt x="61" y="199"/>
                  </a:lnTo>
                  <a:lnTo>
                    <a:pt x="59" y="199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59" y="203"/>
                  </a:lnTo>
                  <a:lnTo>
                    <a:pt x="59" y="206"/>
                  </a:lnTo>
                  <a:lnTo>
                    <a:pt x="59" y="208"/>
                  </a:lnTo>
                  <a:lnTo>
                    <a:pt x="56" y="208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59" y="213"/>
                  </a:lnTo>
                  <a:lnTo>
                    <a:pt x="59" y="215"/>
                  </a:lnTo>
                  <a:lnTo>
                    <a:pt x="56" y="215"/>
                  </a:lnTo>
                  <a:lnTo>
                    <a:pt x="56" y="217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49" y="222"/>
                  </a:lnTo>
                  <a:lnTo>
                    <a:pt x="49" y="222"/>
                  </a:lnTo>
                  <a:lnTo>
                    <a:pt x="49" y="222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7" y="227"/>
                  </a:lnTo>
                  <a:lnTo>
                    <a:pt x="49" y="227"/>
                  </a:lnTo>
                  <a:lnTo>
                    <a:pt x="49" y="229"/>
                  </a:lnTo>
                  <a:lnTo>
                    <a:pt x="49" y="229"/>
                  </a:lnTo>
                  <a:lnTo>
                    <a:pt x="52" y="229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6"/>
                  </a:lnTo>
                  <a:lnTo>
                    <a:pt x="54" y="236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39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54" y="246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8"/>
                  </a:lnTo>
                  <a:lnTo>
                    <a:pt x="52" y="248"/>
                  </a:lnTo>
                  <a:lnTo>
                    <a:pt x="52" y="251"/>
                  </a:lnTo>
                  <a:lnTo>
                    <a:pt x="52" y="253"/>
                  </a:lnTo>
                  <a:lnTo>
                    <a:pt x="49" y="253"/>
                  </a:lnTo>
                  <a:lnTo>
                    <a:pt x="49" y="255"/>
                  </a:lnTo>
                  <a:lnTo>
                    <a:pt x="47" y="255"/>
                  </a:lnTo>
                  <a:lnTo>
                    <a:pt x="47" y="255"/>
                  </a:lnTo>
                  <a:lnTo>
                    <a:pt x="47" y="258"/>
                  </a:lnTo>
                  <a:lnTo>
                    <a:pt x="47" y="260"/>
                  </a:lnTo>
                  <a:lnTo>
                    <a:pt x="47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2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5" y="267"/>
                  </a:lnTo>
                  <a:lnTo>
                    <a:pt x="42" y="270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4"/>
                  </a:lnTo>
                  <a:lnTo>
                    <a:pt x="42" y="274"/>
                  </a:lnTo>
                  <a:lnTo>
                    <a:pt x="42" y="274"/>
                  </a:lnTo>
                  <a:lnTo>
                    <a:pt x="45" y="274"/>
                  </a:lnTo>
                  <a:lnTo>
                    <a:pt x="47" y="274"/>
                  </a:lnTo>
                  <a:lnTo>
                    <a:pt x="47" y="277"/>
                  </a:lnTo>
                  <a:lnTo>
                    <a:pt x="47" y="277"/>
                  </a:lnTo>
                  <a:lnTo>
                    <a:pt x="49" y="277"/>
                  </a:lnTo>
                  <a:lnTo>
                    <a:pt x="49" y="277"/>
                  </a:lnTo>
                  <a:lnTo>
                    <a:pt x="52" y="279"/>
                  </a:lnTo>
                  <a:lnTo>
                    <a:pt x="52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9"/>
                  </a:lnTo>
                  <a:lnTo>
                    <a:pt x="54" y="277"/>
                  </a:lnTo>
                  <a:lnTo>
                    <a:pt x="54" y="277"/>
                  </a:lnTo>
                  <a:lnTo>
                    <a:pt x="54" y="277"/>
                  </a:lnTo>
                  <a:lnTo>
                    <a:pt x="56" y="277"/>
                  </a:lnTo>
                  <a:lnTo>
                    <a:pt x="56" y="277"/>
                  </a:lnTo>
                  <a:lnTo>
                    <a:pt x="56" y="277"/>
                  </a:lnTo>
                  <a:lnTo>
                    <a:pt x="56" y="277"/>
                  </a:lnTo>
                  <a:lnTo>
                    <a:pt x="59" y="274"/>
                  </a:lnTo>
                  <a:lnTo>
                    <a:pt x="59" y="272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8" y="267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2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73" y="262"/>
                  </a:lnTo>
                  <a:lnTo>
                    <a:pt x="75" y="262"/>
                  </a:lnTo>
                  <a:lnTo>
                    <a:pt x="75" y="262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5" y="258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8" y="255"/>
                  </a:lnTo>
                  <a:lnTo>
                    <a:pt x="80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5" y="251"/>
                  </a:lnTo>
                  <a:lnTo>
                    <a:pt x="87" y="248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89" y="246"/>
                  </a:lnTo>
                  <a:lnTo>
                    <a:pt x="89" y="248"/>
                  </a:lnTo>
                  <a:lnTo>
                    <a:pt x="92" y="248"/>
                  </a:lnTo>
                  <a:lnTo>
                    <a:pt x="94" y="248"/>
                  </a:lnTo>
                  <a:lnTo>
                    <a:pt x="101" y="239"/>
                  </a:lnTo>
                  <a:lnTo>
                    <a:pt x="101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06" y="239"/>
                  </a:lnTo>
                  <a:lnTo>
                    <a:pt x="108" y="239"/>
                  </a:lnTo>
                  <a:lnTo>
                    <a:pt x="108" y="239"/>
                  </a:lnTo>
                  <a:lnTo>
                    <a:pt x="108" y="241"/>
                  </a:lnTo>
                  <a:lnTo>
                    <a:pt x="108" y="241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13" y="246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8" y="248"/>
                  </a:lnTo>
                  <a:lnTo>
                    <a:pt x="118" y="248"/>
                  </a:lnTo>
                  <a:lnTo>
                    <a:pt x="120" y="251"/>
                  </a:lnTo>
                  <a:lnTo>
                    <a:pt x="123" y="251"/>
                  </a:lnTo>
                  <a:lnTo>
                    <a:pt x="125" y="251"/>
                  </a:lnTo>
                  <a:lnTo>
                    <a:pt x="127" y="251"/>
                  </a:lnTo>
                  <a:lnTo>
                    <a:pt x="130" y="253"/>
                  </a:lnTo>
                  <a:lnTo>
                    <a:pt x="130" y="255"/>
                  </a:lnTo>
                  <a:lnTo>
                    <a:pt x="130" y="258"/>
                  </a:lnTo>
                  <a:lnTo>
                    <a:pt x="130" y="258"/>
                  </a:lnTo>
                  <a:lnTo>
                    <a:pt x="130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60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7" y="255"/>
                  </a:lnTo>
                  <a:lnTo>
                    <a:pt x="137" y="255"/>
                  </a:lnTo>
                  <a:lnTo>
                    <a:pt x="139" y="255"/>
                  </a:lnTo>
                  <a:lnTo>
                    <a:pt x="142" y="253"/>
                  </a:lnTo>
                  <a:lnTo>
                    <a:pt x="142" y="253"/>
                  </a:lnTo>
                  <a:lnTo>
                    <a:pt x="144" y="251"/>
                  </a:lnTo>
                  <a:lnTo>
                    <a:pt x="149" y="251"/>
                  </a:lnTo>
                  <a:lnTo>
                    <a:pt x="149" y="248"/>
                  </a:lnTo>
                  <a:lnTo>
                    <a:pt x="149" y="251"/>
                  </a:lnTo>
                  <a:lnTo>
                    <a:pt x="151" y="251"/>
                  </a:lnTo>
                  <a:lnTo>
                    <a:pt x="151" y="251"/>
                  </a:lnTo>
                  <a:lnTo>
                    <a:pt x="153" y="251"/>
                  </a:lnTo>
                  <a:lnTo>
                    <a:pt x="153" y="251"/>
                  </a:lnTo>
                  <a:lnTo>
                    <a:pt x="153" y="248"/>
                  </a:lnTo>
                  <a:lnTo>
                    <a:pt x="153" y="248"/>
                  </a:lnTo>
                  <a:lnTo>
                    <a:pt x="156" y="248"/>
                  </a:lnTo>
                  <a:lnTo>
                    <a:pt x="153" y="246"/>
                  </a:lnTo>
                  <a:lnTo>
                    <a:pt x="153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1"/>
                  </a:lnTo>
                  <a:lnTo>
                    <a:pt x="156" y="241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6" y="241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58" y="239"/>
                  </a:lnTo>
                  <a:lnTo>
                    <a:pt x="158" y="239"/>
                  </a:lnTo>
                  <a:lnTo>
                    <a:pt x="158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3" y="236"/>
                  </a:lnTo>
                  <a:lnTo>
                    <a:pt x="163" y="234"/>
                  </a:lnTo>
                  <a:lnTo>
                    <a:pt x="165" y="234"/>
                  </a:lnTo>
                  <a:lnTo>
                    <a:pt x="165" y="234"/>
                  </a:lnTo>
                  <a:lnTo>
                    <a:pt x="165" y="234"/>
                  </a:lnTo>
                  <a:lnTo>
                    <a:pt x="168" y="234"/>
                  </a:lnTo>
                  <a:lnTo>
                    <a:pt x="165" y="234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63" y="229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8" y="227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79" y="227"/>
                  </a:lnTo>
                  <a:lnTo>
                    <a:pt x="179" y="227"/>
                  </a:lnTo>
                  <a:lnTo>
                    <a:pt x="182" y="227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4" y="229"/>
                  </a:lnTo>
                  <a:lnTo>
                    <a:pt x="186" y="232"/>
                  </a:lnTo>
                  <a:lnTo>
                    <a:pt x="189" y="232"/>
                  </a:lnTo>
                  <a:lnTo>
                    <a:pt x="191" y="232"/>
                  </a:lnTo>
                  <a:lnTo>
                    <a:pt x="191" y="232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4" y="232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6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8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3" y="232"/>
                  </a:lnTo>
                  <a:lnTo>
                    <a:pt x="203" y="232"/>
                  </a:lnTo>
                  <a:lnTo>
                    <a:pt x="205" y="234"/>
                  </a:lnTo>
                  <a:lnTo>
                    <a:pt x="208" y="239"/>
                  </a:lnTo>
                  <a:lnTo>
                    <a:pt x="210" y="244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12" y="248"/>
                  </a:lnTo>
                  <a:lnTo>
                    <a:pt x="215" y="248"/>
                  </a:lnTo>
                  <a:lnTo>
                    <a:pt x="215" y="251"/>
                  </a:lnTo>
                  <a:lnTo>
                    <a:pt x="217" y="255"/>
                  </a:lnTo>
                  <a:lnTo>
                    <a:pt x="217" y="255"/>
                  </a:lnTo>
                  <a:lnTo>
                    <a:pt x="217" y="258"/>
                  </a:lnTo>
                  <a:lnTo>
                    <a:pt x="217" y="258"/>
                  </a:lnTo>
                  <a:lnTo>
                    <a:pt x="217" y="258"/>
                  </a:lnTo>
                  <a:lnTo>
                    <a:pt x="217" y="258"/>
                  </a:lnTo>
                  <a:lnTo>
                    <a:pt x="222" y="260"/>
                  </a:lnTo>
                  <a:lnTo>
                    <a:pt x="222" y="260"/>
                  </a:lnTo>
                  <a:lnTo>
                    <a:pt x="224" y="262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4" y="265"/>
                  </a:lnTo>
                  <a:lnTo>
                    <a:pt x="224" y="267"/>
                  </a:lnTo>
                  <a:lnTo>
                    <a:pt x="227" y="267"/>
                  </a:lnTo>
                  <a:lnTo>
                    <a:pt x="229" y="270"/>
                  </a:lnTo>
                  <a:lnTo>
                    <a:pt x="236" y="274"/>
                  </a:lnTo>
                  <a:lnTo>
                    <a:pt x="238" y="274"/>
                  </a:lnTo>
                  <a:lnTo>
                    <a:pt x="241" y="277"/>
                  </a:lnTo>
                  <a:lnTo>
                    <a:pt x="241" y="277"/>
                  </a:lnTo>
                  <a:lnTo>
                    <a:pt x="241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43" y="281"/>
                  </a:lnTo>
                  <a:lnTo>
                    <a:pt x="243" y="281"/>
                  </a:lnTo>
                  <a:lnTo>
                    <a:pt x="246" y="281"/>
                  </a:lnTo>
                  <a:lnTo>
                    <a:pt x="246" y="281"/>
                  </a:lnTo>
                  <a:lnTo>
                    <a:pt x="246" y="284"/>
                  </a:lnTo>
                  <a:lnTo>
                    <a:pt x="246" y="284"/>
                  </a:lnTo>
                  <a:lnTo>
                    <a:pt x="246" y="286"/>
                  </a:lnTo>
                  <a:lnTo>
                    <a:pt x="246" y="288"/>
                  </a:lnTo>
                  <a:lnTo>
                    <a:pt x="246" y="291"/>
                  </a:lnTo>
                  <a:lnTo>
                    <a:pt x="246" y="293"/>
                  </a:lnTo>
                  <a:lnTo>
                    <a:pt x="246" y="296"/>
                  </a:lnTo>
                  <a:lnTo>
                    <a:pt x="243" y="303"/>
                  </a:lnTo>
                  <a:lnTo>
                    <a:pt x="241" y="305"/>
                  </a:lnTo>
                  <a:lnTo>
                    <a:pt x="243" y="307"/>
                  </a:lnTo>
                  <a:lnTo>
                    <a:pt x="243" y="310"/>
                  </a:lnTo>
                  <a:lnTo>
                    <a:pt x="243" y="310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43" y="312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43" y="315"/>
                  </a:lnTo>
                  <a:lnTo>
                    <a:pt x="243" y="319"/>
                  </a:lnTo>
                  <a:lnTo>
                    <a:pt x="243" y="322"/>
                  </a:lnTo>
                  <a:lnTo>
                    <a:pt x="243" y="322"/>
                  </a:lnTo>
                  <a:lnTo>
                    <a:pt x="243" y="324"/>
                  </a:lnTo>
                  <a:lnTo>
                    <a:pt x="243" y="326"/>
                  </a:lnTo>
                  <a:lnTo>
                    <a:pt x="243" y="329"/>
                  </a:lnTo>
                  <a:lnTo>
                    <a:pt x="243" y="329"/>
                  </a:lnTo>
                  <a:lnTo>
                    <a:pt x="243" y="331"/>
                  </a:lnTo>
                  <a:lnTo>
                    <a:pt x="243" y="331"/>
                  </a:lnTo>
                  <a:lnTo>
                    <a:pt x="243" y="331"/>
                  </a:lnTo>
                  <a:lnTo>
                    <a:pt x="248" y="333"/>
                  </a:lnTo>
                  <a:lnTo>
                    <a:pt x="248" y="333"/>
                  </a:lnTo>
                  <a:lnTo>
                    <a:pt x="248" y="336"/>
                  </a:lnTo>
                  <a:lnTo>
                    <a:pt x="250" y="336"/>
                  </a:lnTo>
                  <a:lnTo>
                    <a:pt x="250" y="336"/>
                  </a:lnTo>
                  <a:lnTo>
                    <a:pt x="250" y="338"/>
                  </a:lnTo>
                  <a:lnTo>
                    <a:pt x="250" y="338"/>
                  </a:lnTo>
                  <a:lnTo>
                    <a:pt x="250" y="341"/>
                  </a:lnTo>
                  <a:lnTo>
                    <a:pt x="250" y="341"/>
                  </a:lnTo>
                  <a:lnTo>
                    <a:pt x="253" y="341"/>
                  </a:lnTo>
                  <a:lnTo>
                    <a:pt x="253" y="341"/>
                  </a:lnTo>
                  <a:lnTo>
                    <a:pt x="255" y="343"/>
                  </a:lnTo>
                  <a:lnTo>
                    <a:pt x="255" y="343"/>
                  </a:lnTo>
                  <a:lnTo>
                    <a:pt x="255" y="343"/>
                  </a:lnTo>
                  <a:lnTo>
                    <a:pt x="255" y="343"/>
                  </a:lnTo>
                  <a:lnTo>
                    <a:pt x="257" y="343"/>
                  </a:lnTo>
                  <a:lnTo>
                    <a:pt x="257" y="345"/>
                  </a:lnTo>
                  <a:lnTo>
                    <a:pt x="257" y="345"/>
                  </a:lnTo>
                  <a:lnTo>
                    <a:pt x="257" y="348"/>
                  </a:lnTo>
                  <a:lnTo>
                    <a:pt x="257" y="350"/>
                  </a:lnTo>
                  <a:lnTo>
                    <a:pt x="257" y="350"/>
                  </a:lnTo>
                  <a:lnTo>
                    <a:pt x="257" y="352"/>
                  </a:lnTo>
                  <a:lnTo>
                    <a:pt x="260" y="352"/>
                  </a:lnTo>
                  <a:lnTo>
                    <a:pt x="262" y="355"/>
                  </a:lnTo>
                  <a:lnTo>
                    <a:pt x="267" y="357"/>
                  </a:lnTo>
                  <a:lnTo>
                    <a:pt x="269" y="357"/>
                  </a:lnTo>
                  <a:lnTo>
                    <a:pt x="272" y="357"/>
                  </a:lnTo>
                  <a:lnTo>
                    <a:pt x="276" y="357"/>
                  </a:lnTo>
                  <a:lnTo>
                    <a:pt x="276" y="357"/>
                  </a:lnTo>
                  <a:lnTo>
                    <a:pt x="279" y="359"/>
                  </a:lnTo>
                  <a:lnTo>
                    <a:pt x="279" y="359"/>
                  </a:lnTo>
                  <a:lnTo>
                    <a:pt x="279" y="359"/>
                  </a:lnTo>
                  <a:lnTo>
                    <a:pt x="276" y="359"/>
                  </a:lnTo>
                  <a:lnTo>
                    <a:pt x="276" y="359"/>
                  </a:lnTo>
                  <a:lnTo>
                    <a:pt x="276" y="359"/>
                  </a:lnTo>
                  <a:lnTo>
                    <a:pt x="274" y="362"/>
                  </a:lnTo>
                  <a:lnTo>
                    <a:pt x="274" y="364"/>
                  </a:lnTo>
                  <a:lnTo>
                    <a:pt x="274" y="364"/>
                  </a:lnTo>
                  <a:lnTo>
                    <a:pt x="276" y="369"/>
                  </a:lnTo>
                  <a:lnTo>
                    <a:pt x="279" y="371"/>
                  </a:lnTo>
                  <a:lnTo>
                    <a:pt x="279" y="371"/>
                  </a:lnTo>
                  <a:lnTo>
                    <a:pt x="279" y="371"/>
                  </a:lnTo>
                  <a:lnTo>
                    <a:pt x="279" y="371"/>
                  </a:lnTo>
                  <a:lnTo>
                    <a:pt x="281" y="371"/>
                  </a:lnTo>
                  <a:lnTo>
                    <a:pt x="283" y="371"/>
                  </a:lnTo>
                  <a:lnTo>
                    <a:pt x="286" y="371"/>
                  </a:lnTo>
                  <a:lnTo>
                    <a:pt x="288" y="374"/>
                  </a:lnTo>
                  <a:lnTo>
                    <a:pt x="288" y="376"/>
                  </a:lnTo>
                  <a:lnTo>
                    <a:pt x="291" y="378"/>
                  </a:lnTo>
                  <a:lnTo>
                    <a:pt x="288" y="381"/>
                  </a:lnTo>
                  <a:lnTo>
                    <a:pt x="288" y="386"/>
                  </a:lnTo>
                  <a:lnTo>
                    <a:pt x="288" y="386"/>
                  </a:lnTo>
                  <a:lnTo>
                    <a:pt x="288" y="388"/>
                  </a:lnTo>
                  <a:lnTo>
                    <a:pt x="288" y="390"/>
                  </a:lnTo>
                  <a:lnTo>
                    <a:pt x="286" y="390"/>
                  </a:lnTo>
                  <a:lnTo>
                    <a:pt x="283" y="390"/>
                  </a:lnTo>
                  <a:lnTo>
                    <a:pt x="281" y="393"/>
                  </a:lnTo>
                  <a:lnTo>
                    <a:pt x="281" y="393"/>
                  </a:lnTo>
                  <a:lnTo>
                    <a:pt x="281" y="395"/>
                  </a:lnTo>
                  <a:lnTo>
                    <a:pt x="281" y="395"/>
                  </a:lnTo>
                  <a:lnTo>
                    <a:pt x="281" y="395"/>
                  </a:lnTo>
                  <a:lnTo>
                    <a:pt x="283" y="395"/>
                  </a:lnTo>
                  <a:lnTo>
                    <a:pt x="283" y="395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6" y="397"/>
                  </a:lnTo>
                  <a:lnTo>
                    <a:pt x="286" y="397"/>
                  </a:lnTo>
                  <a:lnTo>
                    <a:pt x="286" y="397"/>
                  </a:lnTo>
                  <a:lnTo>
                    <a:pt x="283" y="400"/>
                  </a:lnTo>
                  <a:lnTo>
                    <a:pt x="281" y="400"/>
                  </a:lnTo>
                  <a:lnTo>
                    <a:pt x="279" y="402"/>
                  </a:lnTo>
                  <a:lnTo>
                    <a:pt x="279" y="404"/>
                  </a:lnTo>
                  <a:lnTo>
                    <a:pt x="279" y="404"/>
                  </a:lnTo>
                  <a:lnTo>
                    <a:pt x="279" y="404"/>
                  </a:lnTo>
                  <a:lnTo>
                    <a:pt x="279" y="407"/>
                  </a:lnTo>
                  <a:lnTo>
                    <a:pt x="279" y="407"/>
                  </a:lnTo>
                  <a:lnTo>
                    <a:pt x="281" y="407"/>
                  </a:lnTo>
                  <a:lnTo>
                    <a:pt x="281" y="409"/>
                  </a:lnTo>
                  <a:lnTo>
                    <a:pt x="281" y="409"/>
                  </a:lnTo>
                  <a:lnTo>
                    <a:pt x="283" y="409"/>
                  </a:lnTo>
                  <a:lnTo>
                    <a:pt x="283" y="409"/>
                  </a:lnTo>
                  <a:lnTo>
                    <a:pt x="283" y="409"/>
                  </a:lnTo>
                  <a:lnTo>
                    <a:pt x="283" y="409"/>
                  </a:lnTo>
                  <a:lnTo>
                    <a:pt x="283" y="409"/>
                  </a:lnTo>
                  <a:lnTo>
                    <a:pt x="283" y="412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6" y="414"/>
                  </a:lnTo>
                  <a:lnTo>
                    <a:pt x="283" y="416"/>
                  </a:lnTo>
                  <a:lnTo>
                    <a:pt x="283" y="416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19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3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81" y="426"/>
                  </a:lnTo>
                  <a:lnTo>
                    <a:pt x="281" y="426"/>
                  </a:lnTo>
                  <a:lnTo>
                    <a:pt x="281" y="428"/>
                  </a:lnTo>
                  <a:lnTo>
                    <a:pt x="281" y="430"/>
                  </a:lnTo>
                  <a:lnTo>
                    <a:pt x="281" y="430"/>
                  </a:lnTo>
                  <a:lnTo>
                    <a:pt x="283" y="435"/>
                  </a:lnTo>
                  <a:lnTo>
                    <a:pt x="281" y="435"/>
                  </a:lnTo>
                  <a:lnTo>
                    <a:pt x="281" y="438"/>
                  </a:lnTo>
                  <a:lnTo>
                    <a:pt x="279" y="440"/>
                  </a:lnTo>
                  <a:lnTo>
                    <a:pt x="279" y="440"/>
                  </a:lnTo>
                  <a:lnTo>
                    <a:pt x="279" y="442"/>
                  </a:lnTo>
                  <a:lnTo>
                    <a:pt x="279" y="442"/>
                  </a:lnTo>
                  <a:lnTo>
                    <a:pt x="279" y="442"/>
                  </a:lnTo>
                  <a:lnTo>
                    <a:pt x="276" y="445"/>
                  </a:lnTo>
                  <a:lnTo>
                    <a:pt x="276" y="445"/>
                  </a:lnTo>
                  <a:lnTo>
                    <a:pt x="276" y="445"/>
                  </a:lnTo>
                  <a:lnTo>
                    <a:pt x="274" y="445"/>
                  </a:lnTo>
                  <a:lnTo>
                    <a:pt x="274" y="445"/>
                  </a:lnTo>
                  <a:lnTo>
                    <a:pt x="274" y="445"/>
                  </a:lnTo>
                  <a:lnTo>
                    <a:pt x="274" y="447"/>
                  </a:lnTo>
                  <a:lnTo>
                    <a:pt x="272" y="445"/>
                  </a:lnTo>
                  <a:lnTo>
                    <a:pt x="272" y="445"/>
                  </a:lnTo>
                  <a:lnTo>
                    <a:pt x="272" y="445"/>
                  </a:lnTo>
                  <a:lnTo>
                    <a:pt x="272" y="445"/>
                  </a:lnTo>
                  <a:lnTo>
                    <a:pt x="269" y="447"/>
                  </a:lnTo>
                  <a:lnTo>
                    <a:pt x="269" y="447"/>
                  </a:lnTo>
                  <a:lnTo>
                    <a:pt x="269" y="447"/>
                  </a:lnTo>
                  <a:lnTo>
                    <a:pt x="267" y="447"/>
                  </a:lnTo>
                  <a:lnTo>
                    <a:pt x="264" y="447"/>
                  </a:lnTo>
                  <a:lnTo>
                    <a:pt x="264" y="449"/>
                  </a:lnTo>
                  <a:lnTo>
                    <a:pt x="264" y="452"/>
                  </a:lnTo>
                  <a:lnTo>
                    <a:pt x="267" y="452"/>
                  </a:lnTo>
                  <a:lnTo>
                    <a:pt x="269" y="457"/>
                  </a:lnTo>
                  <a:lnTo>
                    <a:pt x="269" y="459"/>
                  </a:lnTo>
                  <a:lnTo>
                    <a:pt x="269" y="459"/>
                  </a:lnTo>
                  <a:lnTo>
                    <a:pt x="272" y="459"/>
                  </a:lnTo>
                  <a:lnTo>
                    <a:pt x="272" y="459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4" y="461"/>
                  </a:lnTo>
                  <a:lnTo>
                    <a:pt x="276" y="461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81" y="459"/>
                  </a:lnTo>
                  <a:lnTo>
                    <a:pt x="281" y="459"/>
                  </a:lnTo>
                  <a:lnTo>
                    <a:pt x="281" y="459"/>
                  </a:lnTo>
                  <a:lnTo>
                    <a:pt x="283" y="459"/>
                  </a:lnTo>
                  <a:lnTo>
                    <a:pt x="283" y="459"/>
                  </a:lnTo>
                  <a:lnTo>
                    <a:pt x="283" y="459"/>
                  </a:lnTo>
                  <a:lnTo>
                    <a:pt x="286" y="459"/>
                  </a:lnTo>
                  <a:lnTo>
                    <a:pt x="286" y="459"/>
                  </a:lnTo>
                  <a:lnTo>
                    <a:pt x="286" y="459"/>
                  </a:lnTo>
                  <a:lnTo>
                    <a:pt x="286" y="459"/>
                  </a:lnTo>
                  <a:lnTo>
                    <a:pt x="288" y="461"/>
                  </a:lnTo>
                  <a:lnTo>
                    <a:pt x="288" y="461"/>
                  </a:lnTo>
                  <a:lnTo>
                    <a:pt x="288" y="461"/>
                  </a:lnTo>
                  <a:lnTo>
                    <a:pt x="288" y="461"/>
                  </a:lnTo>
                  <a:lnTo>
                    <a:pt x="291" y="461"/>
                  </a:lnTo>
                  <a:lnTo>
                    <a:pt x="291" y="461"/>
                  </a:lnTo>
                  <a:lnTo>
                    <a:pt x="291" y="461"/>
                  </a:lnTo>
                  <a:lnTo>
                    <a:pt x="293" y="461"/>
                  </a:lnTo>
                  <a:lnTo>
                    <a:pt x="293" y="461"/>
                  </a:lnTo>
                  <a:lnTo>
                    <a:pt x="295" y="461"/>
                  </a:lnTo>
                  <a:lnTo>
                    <a:pt x="295" y="464"/>
                  </a:lnTo>
                  <a:lnTo>
                    <a:pt x="295" y="464"/>
                  </a:lnTo>
                  <a:lnTo>
                    <a:pt x="298" y="466"/>
                  </a:lnTo>
                  <a:lnTo>
                    <a:pt x="302" y="471"/>
                  </a:lnTo>
                  <a:lnTo>
                    <a:pt x="302" y="471"/>
                  </a:lnTo>
                  <a:lnTo>
                    <a:pt x="302" y="471"/>
                  </a:lnTo>
                  <a:lnTo>
                    <a:pt x="305" y="471"/>
                  </a:lnTo>
                  <a:lnTo>
                    <a:pt x="305" y="471"/>
                  </a:lnTo>
                  <a:lnTo>
                    <a:pt x="307" y="471"/>
                  </a:lnTo>
                  <a:lnTo>
                    <a:pt x="307" y="471"/>
                  </a:lnTo>
                  <a:lnTo>
                    <a:pt x="309" y="471"/>
                  </a:lnTo>
                  <a:lnTo>
                    <a:pt x="312" y="471"/>
                  </a:lnTo>
                  <a:lnTo>
                    <a:pt x="312" y="471"/>
                  </a:lnTo>
                  <a:lnTo>
                    <a:pt x="312" y="468"/>
                  </a:lnTo>
                  <a:lnTo>
                    <a:pt x="312" y="466"/>
                  </a:lnTo>
                  <a:lnTo>
                    <a:pt x="314" y="466"/>
                  </a:lnTo>
                  <a:lnTo>
                    <a:pt x="314" y="466"/>
                  </a:lnTo>
                  <a:lnTo>
                    <a:pt x="314" y="464"/>
                  </a:lnTo>
                  <a:lnTo>
                    <a:pt x="317" y="464"/>
                  </a:lnTo>
                  <a:lnTo>
                    <a:pt x="317" y="464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312" y="457"/>
                  </a:lnTo>
                  <a:lnTo>
                    <a:pt x="312" y="457"/>
                  </a:lnTo>
                  <a:lnTo>
                    <a:pt x="309" y="454"/>
                  </a:lnTo>
                  <a:lnTo>
                    <a:pt x="309" y="454"/>
                  </a:lnTo>
                  <a:lnTo>
                    <a:pt x="307" y="454"/>
                  </a:lnTo>
                  <a:lnTo>
                    <a:pt x="309" y="452"/>
                  </a:lnTo>
                  <a:lnTo>
                    <a:pt x="307" y="452"/>
                  </a:lnTo>
                  <a:lnTo>
                    <a:pt x="307" y="449"/>
                  </a:lnTo>
                  <a:lnTo>
                    <a:pt x="307" y="449"/>
                  </a:lnTo>
                  <a:lnTo>
                    <a:pt x="307" y="449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7" y="447"/>
                  </a:lnTo>
                  <a:lnTo>
                    <a:pt x="317" y="447"/>
                  </a:lnTo>
                  <a:lnTo>
                    <a:pt x="319" y="447"/>
                  </a:lnTo>
                  <a:lnTo>
                    <a:pt x="319" y="445"/>
                  </a:lnTo>
                  <a:lnTo>
                    <a:pt x="319" y="445"/>
                  </a:lnTo>
                  <a:lnTo>
                    <a:pt x="319" y="442"/>
                  </a:lnTo>
                  <a:lnTo>
                    <a:pt x="319" y="440"/>
                  </a:lnTo>
                  <a:lnTo>
                    <a:pt x="321" y="440"/>
                  </a:lnTo>
                  <a:lnTo>
                    <a:pt x="324" y="442"/>
                  </a:lnTo>
                  <a:lnTo>
                    <a:pt x="324" y="442"/>
                  </a:lnTo>
                  <a:lnTo>
                    <a:pt x="324" y="442"/>
                  </a:lnTo>
                  <a:lnTo>
                    <a:pt x="326" y="442"/>
                  </a:lnTo>
                  <a:lnTo>
                    <a:pt x="326" y="442"/>
                  </a:lnTo>
                  <a:lnTo>
                    <a:pt x="328" y="442"/>
                  </a:lnTo>
                  <a:lnTo>
                    <a:pt x="331" y="442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40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8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5" y="435"/>
                  </a:lnTo>
                  <a:lnTo>
                    <a:pt x="335" y="435"/>
                  </a:lnTo>
                  <a:lnTo>
                    <a:pt x="335" y="435"/>
                  </a:lnTo>
                  <a:lnTo>
                    <a:pt x="335" y="438"/>
                  </a:lnTo>
                  <a:lnTo>
                    <a:pt x="335" y="438"/>
                  </a:lnTo>
                  <a:lnTo>
                    <a:pt x="335" y="440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38" y="440"/>
                  </a:lnTo>
                  <a:lnTo>
                    <a:pt x="340" y="442"/>
                  </a:lnTo>
                  <a:lnTo>
                    <a:pt x="340" y="442"/>
                  </a:lnTo>
                  <a:lnTo>
                    <a:pt x="340" y="442"/>
                  </a:lnTo>
                  <a:lnTo>
                    <a:pt x="345" y="445"/>
                  </a:lnTo>
                  <a:lnTo>
                    <a:pt x="345" y="445"/>
                  </a:lnTo>
                  <a:lnTo>
                    <a:pt x="345" y="445"/>
                  </a:lnTo>
                  <a:lnTo>
                    <a:pt x="345" y="445"/>
                  </a:lnTo>
                  <a:lnTo>
                    <a:pt x="347" y="445"/>
                  </a:lnTo>
                  <a:lnTo>
                    <a:pt x="347" y="447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2" y="449"/>
                  </a:lnTo>
                  <a:lnTo>
                    <a:pt x="352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4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9" y="447"/>
                  </a:lnTo>
                  <a:lnTo>
                    <a:pt x="359" y="447"/>
                  </a:lnTo>
                  <a:lnTo>
                    <a:pt x="359" y="447"/>
                  </a:lnTo>
                  <a:lnTo>
                    <a:pt x="359" y="445"/>
                  </a:lnTo>
                  <a:lnTo>
                    <a:pt x="361" y="442"/>
                  </a:lnTo>
                  <a:lnTo>
                    <a:pt x="361" y="442"/>
                  </a:lnTo>
                  <a:lnTo>
                    <a:pt x="361" y="442"/>
                  </a:lnTo>
                  <a:lnTo>
                    <a:pt x="361" y="442"/>
                  </a:lnTo>
                  <a:lnTo>
                    <a:pt x="364" y="445"/>
                  </a:lnTo>
                  <a:lnTo>
                    <a:pt x="364" y="445"/>
                  </a:lnTo>
                  <a:lnTo>
                    <a:pt x="364" y="445"/>
                  </a:lnTo>
                  <a:lnTo>
                    <a:pt x="366" y="445"/>
                  </a:lnTo>
                  <a:lnTo>
                    <a:pt x="366" y="445"/>
                  </a:lnTo>
                  <a:lnTo>
                    <a:pt x="369" y="442"/>
                  </a:lnTo>
                  <a:lnTo>
                    <a:pt x="369" y="442"/>
                  </a:lnTo>
                  <a:lnTo>
                    <a:pt x="369" y="440"/>
                  </a:lnTo>
                  <a:lnTo>
                    <a:pt x="369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1" y="440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8"/>
                  </a:lnTo>
                  <a:lnTo>
                    <a:pt x="373" y="435"/>
                  </a:lnTo>
                  <a:lnTo>
                    <a:pt x="376" y="435"/>
                  </a:lnTo>
                  <a:lnTo>
                    <a:pt x="376" y="435"/>
                  </a:lnTo>
                  <a:lnTo>
                    <a:pt x="378" y="435"/>
                  </a:lnTo>
                  <a:lnTo>
                    <a:pt x="378" y="438"/>
                  </a:lnTo>
                  <a:lnTo>
                    <a:pt x="378" y="438"/>
                  </a:lnTo>
                  <a:lnTo>
                    <a:pt x="380" y="438"/>
                  </a:lnTo>
                  <a:lnTo>
                    <a:pt x="380" y="438"/>
                  </a:lnTo>
                  <a:lnTo>
                    <a:pt x="383" y="438"/>
                  </a:lnTo>
                  <a:lnTo>
                    <a:pt x="383" y="438"/>
                  </a:lnTo>
                  <a:lnTo>
                    <a:pt x="383" y="438"/>
                  </a:lnTo>
                  <a:lnTo>
                    <a:pt x="383" y="435"/>
                  </a:lnTo>
                  <a:lnTo>
                    <a:pt x="383" y="435"/>
                  </a:lnTo>
                  <a:lnTo>
                    <a:pt x="383" y="435"/>
                  </a:lnTo>
                  <a:lnTo>
                    <a:pt x="383" y="435"/>
                  </a:lnTo>
                  <a:lnTo>
                    <a:pt x="383" y="435"/>
                  </a:lnTo>
                  <a:lnTo>
                    <a:pt x="383" y="433"/>
                  </a:lnTo>
                  <a:lnTo>
                    <a:pt x="383" y="433"/>
                  </a:lnTo>
                  <a:lnTo>
                    <a:pt x="385" y="433"/>
                  </a:lnTo>
                  <a:lnTo>
                    <a:pt x="385" y="433"/>
                  </a:lnTo>
                  <a:lnTo>
                    <a:pt x="387" y="430"/>
                  </a:lnTo>
                  <a:lnTo>
                    <a:pt x="387" y="428"/>
                  </a:lnTo>
                  <a:lnTo>
                    <a:pt x="387" y="428"/>
                  </a:lnTo>
                  <a:lnTo>
                    <a:pt x="387" y="428"/>
                  </a:lnTo>
                  <a:lnTo>
                    <a:pt x="387" y="428"/>
                  </a:lnTo>
                  <a:lnTo>
                    <a:pt x="385" y="426"/>
                  </a:lnTo>
                  <a:lnTo>
                    <a:pt x="387" y="426"/>
                  </a:lnTo>
                  <a:lnTo>
                    <a:pt x="387" y="426"/>
                  </a:lnTo>
                  <a:lnTo>
                    <a:pt x="385" y="423"/>
                  </a:lnTo>
                  <a:lnTo>
                    <a:pt x="385" y="423"/>
                  </a:lnTo>
                  <a:lnTo>
                    <a:pt x="387" y="423"/>
                  </a:lnTo>
                  <a:lnTo>
                    <a:pt x="387" y="421"/>
                  </a:lnTo>
                  <a:lnTo>
                    <a:pt x="390" y="419"/>
                  </a:lnTo>
                  <a:lnTo>
                    <a:pt x="390" y="419"/>
                  </a:lnTo>
                  <a:lnTo>
                    <a:pt x="390" y="419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6"/>
                  </a:lnTo>
                  <a:lnTo>
                    <a:pt x="385" y="414"/>
                  </a:lnTo>
                  <a:lnTo>
                    <a:pt x="383" y="414"/>
                  </a:lnTo>
                  <a:lnTo>
                    <a:pt x="383" y="414"/>
                  </a:lnTo>
                  <a:lnTo>
                    <a:pt x="383" y="412"/>
                  </a:lnTo>
                  <a:lnTo>
                    <a:pt x="383" y="412"/>
                  </a:lnTo>
                  <a:lnTo>
                    <a:pt x="385" y="412"/>
                  </a:lnTo>
                  <a:lnTo>
                    <a:pt x="385" y="412"/>
                  </a:lnTo>
                  <a:lnTo>
                    <a:pt x="387" y="412"/>
                  </a:lnTo>
                  <a:lnTo>
                    <a:pt x="387" y="409"/>
                  </a:lnTo>
                  <a:lnTo>
                    <a:pt x="387" y="409"/>
                  </a:lnTo>
                  <a:lnTo>
                    <a:pt x="390" y="412"/>
                  </a:lnTo>
                  <a:lnTo>
                    <a:pt x="390" y="409"/>
                  </a:lnTo>
                  <a:lnTo>
                    <a:pt x="390" y="409"/>
                  </a:lnTo>
                  <a:lnTo>
                    <a:pt x="392" y="409"/>
                  </a:lnTo>
                  <a:lnTo>
                    <a:pt x="390" y="409"/>
                  </a:lnTo>
                  <a:lnTo>
                    <a:pt x="390" y="407"/>
                  </a:lnTo>
                  <a:lnTo>
                    <a:pt x="390" y="407"/>
                  </a:lnTo>
                  <a:lnTo>
                    <a:pt x="392" y="407"/>
                  </a:lnTo>
                  <a:lnTo>
                    <a:pt x="392" y="407"/>
                  </a:lnTo>
                  <a:lnTo>
                    <a:pt x="392" y="404"/>
                  </a:lnTo>
                  <a:lnTo>
                    <a:pt x="392" y="404"/>
                  </a:lnTo>
                  <a:lnTo>
                    <a:pt x="392" y="402"/>
                  </a:lnTo>
                  <a:lnTo>
                    <a:pt x="392" y="402"/>
                  </a:lnTo>
                  <a:lnTo>
                    <a:pt x="395" y="402"/>
                  </a:lnTo>
                  <a:lnTo>
                    <a:pt x="395" y="402"/>
                  </a:lnTo>
                  <a:lnTo>
                    <a:pt x="395" y="402"/>
                  </a:lnTo>
                  <a:lnTo>
                    <a:pt x="395" y="402"/>
                  </a:lnTo>
                  <a:lnTo>
                    <a:pt x="395" y="402"/>
                  </a:lnTo>
                  <a:lnTo>
                    <a:pt x="395" y="400"/>
                  </a:lnTo>
                  <a:lnTo>
                    <a:pt x="395" y="3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22E60B60-6E77-4FF8-9573-B7B0232293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962" y="2899404"/>
              <a:ext cx="672913" cy="331209"/>
            </a:xfrm>
            <a:custGeom>
              <a:avLst/>
              <a:gdLst>
                <a:gd name="T0" fmla="*/ 537 w 577"/>
                <a:gd name="T1" fmla="*/ 57 h 284"/>
                <a:gd name="T2" fmla="*/ 502 w 577"/>
                <a:gd name="T3" fmla="*/ 33 h 284"/>
                <a:gd name="T4" fmla="*/ 454 w 577"/>
                <a:gd name="T5" fmla="*/ 26 h 284"/>
                <a:gd name="T6" fmla="*/ 428 w 577"/>
                <a:gd name="T7" fmla="*/ 24 h 284"/>
                <a:gd name="T8" fmla="*/ 398 w 577"/>
                <a:gd name="T9" fmla="*/ 21 h 284"/>
                <a:gd name="T10" fmla="*/ 376 w 577"/>
                <a:gd name="T11" fmla="*/ 29 h 284"/>
                <a:gd name="T12" fmla="*/ 341 w 577"/>
                <a:gd name="T13" fmla="*/ 29 h 284"/>
                <a:gd name="T14" fmla="*/ 289 w 577"/>
                <a:gd name="T15" fmla="*/ 19 h 284"/>
                <a:gd name="T16" fmla="*/ 260 w 577"/>
                <a:gd name="T17" fmla="*/ 5 h 284"/>
                <a:gd name="T18" fmla="*/ 222 w 577"/>
                <a:gd name="T19" fmla="*/ 29 h 284"/>
                <a:gd name="T20" fmla="*/ 213 w 577"/>
                <a:gd name="T21" fmla="*/ 55 h 284"/>
                <a:gd name="T22" fmla="*/ 163 w 577"/>
                <a:gd name="T23" fmla="*/ 38 h 284"/>
                <a:gd name="T24" fmla="*/ 118 w 577"/>
                <a:gd name="T25" fmla="*/ 36 h 284"/>
                <a:gd name="T26" fmla="*/ 99 w 577"/>
                <a:gd name="T27" fmla="*/ 43 h 284"/>
                <a:gd name="T28" fmla="*/ 90 w 577"/>
                <a:gd name="T29" fmla="*/ 57 h 284"/>
                <a:gd name="T30" fmla="*/ 97 w 577"/>
                <a:gd name="T31" fmla="*/ 71 h 284"/>
                <a:gd name="T32" fmla="*/ 64 w 577"/>
                <a:gd name="T33" fmla="*/ 109 h 284"/>
                <a:gd name="T34" fmla="*/ 64 w 577"/>
                <a:gd name="T35" fmla="*/ 133 h 284"/>
                <a:gd name="T36" fmla="*/ 88 w 577"/>
                <a:gd name="T37" fmla="*/ 147 h 284"/>
                <a:gd name="T38" fmla="*/ 107 w 577"/>
                <a:gd name="T39" fmla="*/ 152 h 284"/>
                <a:gd name="T40" fmla="*/ 123 w 577"/>
                <a:gd name="T41" fmla="*/ 126 h 284"/>
                <a:gd name="T42" fmla="*/ 130 w 577"/>
                <a:gd name="T43" fmla="*/ 130 h 284"/>
                <a:gd name="T44" fmla="*/ 149 w 577"/>
                <a:gd name="T45" fmla="*/ 147 h 284"/>
                <a:gd name="T46" fmla="*/ 166 w 577"/>
                <a:gd name="T47" fmla="*/ 159 h 284"/>
                <a:gd name="T48" fmla="*/ 192 w 577"/>
                <a:gd name="T49" fmla="*/ 173 h 284"/>
                <a:gd name="T50" fmla="*/ 182 w 577"/>
                <a:gd name="T51" fmla="*/ 189 h 284"/>
                <a:gd name="T52" fmla="*/ 163 w 577"/>
                <a:gd name="T53" fmla="*/ 192 h 284"/>
                <a:gd name="T54" fmla="*/ 156 w 577"/>
                <a:gd name="T55" fmla="*/ 199 h 284"/>
                <a:gd name="T56" fmla="*/ 142 w 577"/>
                <a:gd name="T57" fmla="*/ 208 h 284"/>
                <a:gd name="T58" fmla="*/ 133 w 577"/>
                <a:gd name="T59" fmla="*/ 216 h 284"/>
                <a:gd name="T60" fmla="*/ 116 w 577"/>
                <a:gd name="T61" fmla="*/ 211 h 284"/>
                <a:gd name="T62" fmla="*/ 92 w 577"/>
                <a:gd name="T63" fmla="*/ 213 h 284"/>
                <a:gd name="T64" fmla="*/ 73 w 577"/>
                <a:gd name="T65" fmla="*/ 227 h 284"/>
                <a:gd name="T66" fmla="*/ 69 w 577"/>
                <a:gd name="T67" fmla="*/ 227 h 284"/>
                <a:gd name="T68" fmla="*/ 17 w 577"/>
                <a:gd name="T69" fmla="*/ 220 h 284"/>
                <a:gd name="T70" fmla="*/ 5 w 577"/>
                <a:gd name="T71" fmla="*/ 230 h 284"/>
                <a:gd name="T72" fmla="*/ 5 w 577"/>
                <a:gd name="T73" fmla="*/ 260 h 284"/>
                <a:gd name="T74" fmla="*/ 38 w 577"/>
                <a:gd name="T75" fmla="*/ 258 h 284"/>
                <a:gd name="T76" fmla="*/ 52 w 577"/>
                <a:gd name="T77" fmla="*/ 260 h 284"/>
                <a:gd name="T78" fmla="*/ 71 w 577"/>
                <a:gd name="T79" fmla="*/ 258 h 284"/>
                <a:gd name="T80" fmla="*/ 83 w 577"/>
                <a:gd name="T81" fmla="*/ 270 h 284"/>
                <a:gd name="T82" fmla="*/ 107 w 577"/>
                <a:gd name="T83" fmla="*/ 258 h 284"/>
                <a:gd name="T84" fmla="*/ 121 w 577"/>
                <a:gd name="T85" fmla="*/ 265 h 284"/>
                <a:gd name="T86" fmla="*/ 142 w 577"/>
                <a:gd name="T87" fmla="*/ 272 h 284"/>
                <a:gd name="T88" fmla="*/ 156 w 577"/>
                <a:gd name="T89" fmla="*/ 284 h 284"/>
                <a:gd name="T90" fmla="*/ 178 w 577"/>
                <a:gd name="T91" fmla="*/ 270 h 284"/>
                <a:gd name="T92" fmla="*/ 215 w 577"/>
                <a:gd name="T93" fmla="*/ 268 h 284"/>
                <a:gd name="T94" fmla="*/ 244 w 577"/>
                <a:gd name="T95" fmla="*/ 246 h 284"/>
                <a:gd name="T96" fmla="*/ 248 w 577"/>
                <a:gd name="T97" fmla="*/ 225 h 284"/>
                <a:gd name="T98" fmla="*/ 286 w 577"/>
                <a:gd name="T99" fmla="*/ 206 h 284"/>
                <a:gd name="T100" fmla="*/ 303 w 577"/>
                <a:gd name="T101" fmla="*/ 199 h 284"/>
                <a:gd name="T102" fmla="*/ 334 w 577"/>
                <a:gd name="T103" fmla="*/ 194 h 284"/>
                <a:gd name="T104" fmla="*/ 348 w 577"/>
                <a:gd name="T105" fmla="*/ 208 h 284"/>
                <a:gd name="T106" fmla="*/ 379 w 577"/>
                <a:gd name="T107" fmla="*/ 199 h 284"/>
                <a:gd name="T108" fmla="*/ 395 w 577"/>
                <a:gd name="T109" fmla="*/ 163 h 284"/>
                <a:gd name="T110" fmla="*/ 440 w 577"/>
                <a:gd name="T111" fmla="*/ 159 h 284"/>
                <a:gd name="T112" fmla="*/ 476 w 577"/>
                <a:gd name="T113" fmla="*/ 135 h 284"/>
                <a:gd name="T114" fmla="*/ 520 w 577"/>
                <a:gd name="T115" fmla="*/ 109 h 284"/>
                <a:gd name="T116" fmla="*/ 554 w 577"/>
                <a:gd name="T117" fmla="*/ 90 h 284"/>
                <a:gd name="T118" fmla="*/ 66 w 577"/>
                <a:gd name="T119" fmla="*/ 237 h 284"/>
                <a:gd name="T120" fmla="*/ 97 w 577"/>
                <a:gd name="T121" fmla="*/ 237 h 284"/>
                <a:gd name="T122" fmla="*/ 90 w 577"/>
                <a:gd name="T123" fmla="*/ 218 h 284"/>
                <a:gd name="T124" fmla="*/ 133 w 577"/>
                <a:gd name="T125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7" h="284">
                  <a:moveTo>
                    <a:pt x="577" y="85"/>
                  </a:moveTo>
                  <a:lnTo>
                    <a:pt x="577" y="83"/>
                  </a:lnTo>
                  <a:lnTo>
                    <a:pt x="575" y="83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78"/>
                  </a:lnTo>
                  <a:lnTo>
                    <a:pt x="575" y="76"/>
                  </a:lnTo>
                  <a:lnTo>
                    <a:pt x="573" y="76"/>
                  </a:lnTo>
                  <a:lnTo>
                    <a:pt x="570" y="74"/>
                  </a:lnTo>
                  <a:lnTo>
                    <a:pt x="570" y="71"/>
                  </a:lnTo>
                  <a:lnTo>
                    <a:pt x="568" y="69"/>
                  </a:lnTo>
                  <a:lnTo>
                    <a:pt x="563" y="66"/>
                  </a:lnTo>
                  <a:lnTo>
                    <a:pt x="563" y="62"/>
                  </a:lnTo>
                  <a:lnTo>
                    <a:pt x="561" y="62"/>
                  </a:lnTo>
                  <a:lnTo>
                    <a:pt x="558" y="59"/>
                  </a:lnTo>
                  <a:lnTo>
                    <a:pt x="547" y="57"/>
                  </a:lnTo>
                  <a:lnTo>
                    <a:pt x="544" y="57"/>
                  </a:lnTo>
                  <a:lnTo>
                    <a:pt x="542" y="59"/>
                  </a:lnTo>
                  <a:lnTo>
                    <a:pt x="537" y="57"/>
                  </a:lnTo>
                  <a:lnTo>
                    <a:pt x="532" y="57"/>
                  </a:lnTo>
                  <a:lnTo>
                    <a:pt x="532" y="55"/>
                  </a:lnTo>
                  <a:lnTo>
                    <a:pt x="530" y="50"/>
                  </a:lnTo>
                  <a:lnTo>
                    <a:pt x="528" y="47"/>
                  </a:lnTo>
                  <a:lnTo>
                    <a:pt x="523" y="45"/>
                  </a:lnTo>
                  <a:lnTo>
                    <a:pt x="523" y="43"/>
                  </a:lnTo>
                  <a:lnTo>
                    <a:pt x="520" y="43"/>
                  </a:lnTo>
                  <a:lnTo>
                    <a:pt x="520" y="40"/>
                  </a:lnTo>
                  <a:lnTo>
                    <a:pt x="520" y="40"/>
                  </a:lnTo>
                  <a:lnTo>
                    <a:pt x="520" y="38"/>
                  </a:lnTo>
                  <a:lnTo>
                    <a:pt x="520" y="36"/>
                  </a:lnTo>
                  <a:lnTo>
                    <a:pt x="520" y="36"/>
                  </a:lnTo>
                  <a:lnTo>
                    <a:pt x="518" y="33"/>
                  </a:lnTo>
                  <a:lnTo>
                    <a:pt x="516" y="36"/>
                  </a:lnTo>
                  <a:lnTo>
                    <a:pt x="513" y="36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504" y="36"/>
                  </a:lnTo>
                  <a:lnTo>
                    <a:pt x="502" y="33"/>
                  </a:lnTo>
                  <a:lnTo>
                    <a:pt x="494" y="33"/>
                  </a:lnTo>
                  <a:lnTo>
                    <a:pt x="494" y="33"/>
                  </a:lnTo>
                  <a:lnTo>
                    <a:pt x="492" y="31"/>
                  </a:lnTo>
                  <a:lnTo>
                    <a:pt x="490" y="31"/>
                  </a:lnTo>
                  <a:lnTo>
                    <a:pt x="485" y="29"/>
                  </a:lnTo>
                  <a:lnTo>
                    <a:pt x="480" y="29"/>
                  </a:lnTo>
                  <a:lnTo>
                    <a:pt x="478" y="29"/>
                  </a:lnTo>
                  <a:lnTo>
                    <a:pt x="478" y="29"/>
                  </a:lnTo>
                  <a:lnTo>
                    <a:pt x="476" y="29"/>
                  </a:lnTo>
                  <a:lnTo>
                    <a:pt x="476" y="31"/>
                  </a:lnTo>
                  <a:lnTo>
                    <a:pt x="473" y="31"/>
                  </a:lnTo>
                  <a:lnTo>
                    <a:pt x="471" y="29"/>
                  </a:lnTo>
                  <a:lnTo>
                    <a:pt x="471" y="29"/>
                  </a:lnTo>
                  <a:lnTo>
                    <a:pt x="468" y="29"/>
                  </a:lnTo>
                  <a:lnTo>
                    <a:pt x="466" y="29"/>
                  </a:lnTo>
                  <a:lnTo>
                    <a:pt x="461" y="29"/>
                  </a:lnTo>
                  <a:lnTo>
                    <a:pt x="459" y="29"/>
                  </a:lnTo>
                  <a:lnTo>
                    <a:pt x="454" y="29"/>
                  </a:lnTo>
                  <a:lnTo>
                    <a:pt x="454" y="26"/>
                  </a:lnTo>
                  <a:lnTo>
                    <a:pt x="452" y="26"/>
                  </a:lnTo>
                  <a:lnTo>
                    <a:pt x="452" y="26"/>
                  </a:lnTo>
                  <a:lnTo>
                    <a:pt x="452" y="26"/>
                  </a:lnTo>
                  <a:lnTo>
                    <a:pt x="450" y="29"/>
                  </a:lnTo>
                  <a:lnTo>
                    <a:pt x="450" y="29"/>
                  </a:lnTo>
                  <a:lnTo>
                    <a:pt x="447" y="29"/>
                  </a:lnTo>
                  <a:lnTo>
                    <a:pt x="447" y="29"/>
                  </a:lnTo>
                  <a:lnTo>
                    <a:pt x="447" y="26"/>
                  </a:lnTo>
                  <a:lnTo>
                    <a:pt x="447" y="26"/>
                  </a:lnTo>
                  <a:lnTo>
                    <a:pt x="445" y="26"/>
                  </a:lnTo>
                  <a:lnTo>
                    <a:pt x="440" y="26"/>
                  </a:lnTo>
                  <a:lnTo>
                    <a:pt x="440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33" y="26"/>
                  </a:lnTo>
                  <a:lnTo>
                    <a:pt x="433" y="26"/>
                  </a:lnTo>
                  <a:lnTo>
                    <a:pt x="431" y="26"/>
                  </a:lnTo>
                  <a:lnTo>
                    <a:pt x="428" y="24"/>
                  </a:lnTo>
                  <a:lnTo>
                    <a:pt x="428" y="24"/>
                  </a:lnTo>
                  <a:lnTo>
                    <a:pt x="428" y="26"/>
                  </a:lnTo>
                  <a:lnTo>
                    <a:pt x="426" y="26"/>
                  </a:lnTo>
                  <a:lnTo>
                    <a:pt x="424" y="26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6"/>
                  </a:lnTo>
                  <a:lnTo>
                    <a:pt x="416" y="26"/>
                  </a:lnTo>
                  <a:lnTo>
                    <a:pt x="414" y="24"/>
                  </a:lnTo>
                  <a:lnTo>
                    <a:pt x="414" y="24"/>
                  </a:lnTo>
                  <a:lnTo>
                    <a:pt x="412" y="21"/>
                  </a:lnTo>
                  <a:lnTo>
                    <a:pt x="412" y="21"/>
                  </a:lnTo>
                  <a:lnTo>
                    <a:pt x="405" y="21"/>
                  </a:lnTo>
                  <a:lnTo>
                    <a:pt x="405" y="19"/>
                  </a:lnTo>
                  <a:lnTo>
                    <a:pt x="402" y="21"/>
                  </a:lnTo>
                  <a:lnTo>
                    <a:pt x="400" y="21"/>
                  </a:lnTo>
                  <a:lnTo>
                    <a:pt x="398" y="21"/>
                  </a:lnTo>
                  <a:lnTo>
                    <a:pt x="398" y="21"/>
                  </a:lnTo>
                  <a:lnTo>
                    <a:pt x="398" y="21"/>
                  </a:lnTo>
                  <a:lnTo>
                    <a:pt x="395" y="24"/>
                  </a:lnTo>
                  <a:lnTo>
                    <a:pt x="395" y="24"/>
                  </a:lnTo>
                  <a:lnTo>
                    <a:pt x="395" y="24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3" y="24"/>
                  </a:lnTo>
                  <a:lnTo>
                    <a:pt x="390" y="26"/>
                  </a:lnTo>
                  <a:lnTo>
                    <a:pt x="390" y="26"/>
                  </a:lnTo>
                  <a:lnTo>
                    <a:pt x="388" y="26"/>
                  </a:lnTo>
                  <a:lnTo>
                    <a:pt x="386" y="26"/>
                  </a:lnTo>
                  <a:lnTo>
                    <a:pt x="386" y="26"/>
                  </a:lnTo>
                  <a:lnTo>
                    <a:pt x="383" y="26"/>
                  </a:lnTo>
                  <a:lnTo>
                    <a:pt x="381" y="26"/>
                  </a:lnTo>
                  <a:lnTo>
                    <a:pt x="379" y="26"/>
                  </a:lnTo>
                  <a:lnTo>
                    <a:pt x="379" y="26"/>
                  </a:lnTo>
                  <a:lnTo>
                    <a:pt x="376" y="26"/>
                  </a:lnTo>
                  <a:lnTo>
                    <a:pt x="376" y="29"/>
                  </a:lnTo>
                  <a:lnTo>
                    <a:pt x="376" y="26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367" y="24"/>
                  </a:lnTo>
                  <a:lnTo>
                    <a:pt x="362" y="24"/>
                  </a:lnTo>
                  <a:lnTo>
                    <a:pt x="360" y="24"/>
                  </a:lnTo>
                  <a:lnTo>
                    <a:pt x="357" y="24"/>
                  </a:lnTo>
                  <a:lnTo>
                    <a:pt x="355" y="26"/>
                  </a:lnTo>
                  <a:lnTo>
                    <a:pt x="353" y="26"/>
                  </a:lnTo>
                  <a:lnTo>
                    <a:pt x="348" y="24"/>
                  </a:lnTo>
                  <a:lnTo>
                    <a:pt x="345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3" y="24"/>
                  </a:lnTo>
                  <a:lnTo>
                    <a:pt x="341" y="29"/>
                  </a:lnTo>
                  <a:lnTo>
                    <a:pt x="341" y="31"/>
                  </a:lnTo>
                  <a:lnTo>
                    <a:pt x="338" y="31"/>
                  </a:lnTo>
                  <a:lnTo>
                    <a:pt x="336" y="33"/>
                  </a:lnTo>
                  <a:lnTo>
                    <a:pt x="336" y="33"/>
                  </a:lnTo>
                  <a:lnTo>
                    <a:pt x="334" y="33"/>
                  </a:lnTo>
                  <a:lnTo>
                    <a:pt x="331" y="31"/>
                  </a:lnTo>
                  <a:lnTo>
                    <a:pt x="329" y="31"/>
                  </a:lnTo>
                  <a:lnTo>
                    <a:pt x="327" y="31"/>
                  </a:lnTo>
                  <a:lnTo>
                    <a:pt x="315" y="31"/>
                  </a:lnTo>
                  <a:lnTo>
                    <a:pt x="312" y="31"/>
                  </a:lnTo>
                  <a:lnTo>
                    <a:pt x="310" y="31"/>
                  </a:lnTo>
                  <a:lnTo>
                    <a:pt x="308" y="29"/>
                  </a:lnTo>
                  <a:lnTo>
                    <a:pt x="308" y="26"/>
                  </a:lnTo>
                  <a:lnTo>
                    <a:pt x="305" y="26"/>
                  </a:lnTo>
                  <a:lnTo>
                    <a:pt x="303" y="26"/>
                  </a:lnTo>
                  <a:lnTo>
                    <a:pt x="301" y="24"/>
                  </a:lnTo>
                  <a:lnTo>
                    <a:pt x="298" y="24"/>
                  </a:lnTo>
                  <a:lnTo>
                    <a:pt x="293" y="21"/>
                  </a:lnTo>
                  <a:lnTo>
                    <a:pt x="289" y="19"/>
                  </a:lnTo>
                  <a:lnTo>
                    <a:pt x="286" y="19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79" y="12"/>
                  </a:lnTo>
                  <a:lnTo>
                    <a:pt x="279" y="12"/>
                  </a:lnTo>
                  <a:lnTo>
                    <a:pt x="277" y="10"/>
                  </a:lnTo>
                  <a:lnTo>
                    <a:pt x="275" y="10"/>
                  </a:lnTo>
                  <a:lnTo>
                    <a:pt x="275" y="10"/>
                  </a:lnTo>
                  <a:lnTo>
                    <a:pt x="272" y="10"/>
                  </a:lnTo>
                  <a:lnTo>
                    <a:pt x="270" y="7"/>
                  </a:lnTo>
                  <a:lnTo>
                    <a:pt x="267" y="5"/>
                  </a:lnTo>
                  <a:lnTo>
                    <a:pt x="265" y="5"/>
                  </a:lnTo>
                  <a:lnTo>
                    <a:pt x="265" y="5"/>
                  </a:lnTo>
                  <a:lnTo>
                    <a:pt x="263" y="5"/>
                  </a:lnTo>
                  <a:lnTo>
                    <a:pt x="260" y="3"/>
                  </a:lnTo>
                  <a:lnTo>
                    <a:pt x="258" y="0"/>
                  </a:lnTo>
                  <a:lnTo>
                    <a:pt x="260" y="3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60" y="5"/>
                  </a:lnTo>
                  <a:lnTo>
                    <a:pt x="251" y="7"/>
                  </a:lnTo>
                  <a:lnTo>
                    <a:pt x="251" y="5"/>
                  </a:lnTo>
                  <a:lnTo>
                    <a:pt x="248" y="5"/>
                  </a:lnTo>
                  <a:lnTo>
                    <a:pt x="248" y="5"/>
                  </a:lnTo>
                  <a:lnTo>
                    <a:pt x="246" y="5"/>
                  </a:lnTo>
                  <a:lnTo>
                    <a:pt x="244" y="10"/>
                  </a:lnTo>
                  <a:lnTo>
                    <a:pt x="241" y="12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0" y="14"/>
                  </a:lnTo>
                  <a:lnTo>
                    <a:pt x="227" y="17"/>
                  </a:lnTo>
                  <a:lnTo>
                    <a:pt x="227" y="17"/>
                  </a:lnTo>
                  <a:lnTo>
                    <a:pt x="227" y="19"/>
                  </a:lnTo>
                  <a:lnTo>
                    <a:pt x="225" y="24"/>
                  </a:lnTo>
                  <a:lnTo>
                    <a:pt x="222" y="26"/>
                  </a:lnTo>
                  <a:lnTo>
                    <a:pt x="222" y="26"/>
                  </a:lnTo>
                  <a:lnTo>
                    <a:pt x="222" y="29"/>
                  </a:lnTo>
                  <a:lnTo>
                    <a:pt x="222" y="29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2" y="38"/>
                  </a:lnTo>
                  <a:lnTo>
                    <a:pt x="220" y="43"/>
                  </a:lnTo>
                  <a:lnTo>
                    <a:pt x="218" y="45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20" y="52"/>
                  </a:lnTo>
                  <a:lnTo>
                    <a:pt x="222" y="59"/>
                  </a:lnTo>
                  <a:lnTo>
                    <a:pt x="222" y="59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218" y="62"/>
                  </a:lnTo>
                  <a:lnTo>
                    <a:pt x="213" y="59"/>
                  </a:lnTo>
                  <a:lnTo>
                    <a:pt x="213" y="59"/>
                  </a:lnTo>
                  <a:lnTo>
                    <a:pt x="213" y="57"/>
                  </a:lnTo>
                  <a:lnTo>
                    <a:pt x="213" y="55"/>
                  </a:lnTo>
                  <a:lnTo>
                    <a:pt x="213" y="55"/>
                  </a:lnTo>
                  <a:lnTo>
                    <a:pt x="211" y="55"/>
                  </a:lnTo>
                  <a:lnTo>
                    <a:pt x="208" y="55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194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0"/>
                  </a:lnTo>
                  <a:lnTo>
                    <a:pt x="187" y="50"/>
                  </a:lnTo>
                  <a:lnTo>
                    <a:pt x="185" y="47"/>
                  </a:lnTo>
                  <a:lnTo>
                    <a:pt x="185" y="45"/>
                  </a:lnTo>
                  <a:lnTo>
                    <a:pt x="182" y="45"/>
                  </a:lnTo>
                  <a:lnTo>
                    <a:pt x="175" y="43"/>
                  </a:lnTo>
                  <a:lnTo>
                    <a:pt x="170" y="43"/>
                  </a:lnTo>
                  <a:lnTo>
                    <a:pt x="170" y="43"/>
                  </a:lnTo>
                  <a:lnTo>
                    <a:pt x="163" y="38"/>
                  </a:lnTo>
                  <a:lnTo>
                    <a:pt x="161" y="36"/>
                  </a:lnTo>
                  <a:lnTo>
                    <a:pt x="154" y="36"/>
                  </a:lnTo>
                  <a:lnTo>
                    <a:pt x="152" y="36"/>
                  </a:lnTo>
                  <a:lnTo>
                    <a:pt x="152" y="38"/>
                  </a:lnTo>
                  <a:lnTo>
                    <a:pt x="149" y="38"/>
                  </a:lnTo>
                  <a:lnTo>
                    <a:pt x="149" y="36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0" y="33"/>
                  </a:lnTo>
                  <a:lnTo>
                    <a:pt x="128" y="33"/>
                  </a:lnTo>
                  <a:lnTo>
                    <a:pt x="123" y="36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8" y="36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6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6"/>
                  </a:lnTo>
                  <a:lnTo>
                    <a:pt x="111" y="36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9" y="38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99" y="40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5" y="50"/>
                  </a:lnTo>
                  <a:lnTo>
                    <a:pt x="92" y="50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4"/>
                  </a:lnTo>
                  <a:lnTo>
                    <a:pt x="90" y="71"/>
                  </a:lnTo>
                  <a:lnTo>
                    <a:pt x="92" y="69"/>
                  </a:lnTo>
                  <a:lnTo>
                    <a:pt x="95" y="69"/>
                  </a:lnTo>
                  <a:lnTo>
                    <a:pt x="97" y="71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7" y="76"/>
                  </a:lnTo>
                  <a:lnTo>
                    <a:pt x="104" y="78"/>
                  </a:lnTo>
                  <a:lnTo>
                    <a:pt x="102" y="81"/>
                  </a:lnTo>
                  <a:lnTo>
                    <a:pt x="99" y="81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81" y="97"/>
                  </a:lnTo>
                  <a:lnTo>
                    <a:pt x="76" y="97"/>
                  </a:lnTo>
                  <a:lnTo>
                    <a:pt x="73" y="97"/>
                  </a:lnTo>
                  <a:lnTo>
                    <a:pt x="69" y="102"/>
                  </a:lnTo>
                  <a:lnTo>
                    <a:pt x="66" y="104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2" y="111"/>
                  </a:lnTo>
                  <a:lnTo>
                    <a:pt x="59" y="111"/>
                  </a:lnTo>
                  <a:lnTo>
                    <a:pt x="57" y="114"/>
                  </a:lnTo>
                  <a:lnTo>
                    <a:pt x="50" y="118"/>
                  </a:lnTo>
                  <a:lnTo>
                    <a:pt x="47" y="121"/>
                  </a:lnTo>
                  <a:lnTo>
                    <a:pt x="50" y="123"/>
                  </a:lnTo>
                  <a:lnTo>
                    <a:pt x="50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9" y="126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4" y="130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6" y="130"/>
                  </a:lnTo>
                  <a:lnTo>
                    <a:pt x="73" y="128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76" y="128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7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5" y="145"/>
                  </a:lnTo>
                  <a:lnTo>
                    <a:pt x="85" y="145"/>
                  </a:lnTo>
                  <a:lnTo>
                    <a:pt x="88" y="145"/>
                  </a:lnTo>
                  <a:lnTo>
                    <a:pt x="88" y="147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7" y="149"/>
                  </a:lnTo>
                  <a:lnTo>
                    <a:pt x="99" y="149"/>
                  </a:lnTo>
                  <a:lnTo>
                    <a:pt x="99" y="149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2" y="149"/>
                  </a:lnTo>
                  <a:lnTo>
                    <a:pt x="102" y="149"/>
                  </a:lnTo>
                  <a:lnTo>
                    <a:pt x="102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7" y="149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49"/>
                  </a:lnTo>
                  <a:lnTo>
                    <a:pt x="114" y="137"/>
                  </a:lnTo>
                  <a:lnTo>
                    <a:pt x="114" y="135"/>
                  </a:lnTo>
                  <a:lnTo>
                    <a:pt x="116" y="135"/>
                  </a:lnTo>
                  <a:lnTo>
                    <a:pt x="118" y="137"/>
                  </a:lnTo>
                  <a:lnTo>
                    <a:pt x="121" y="140"/>
                  </a:lnTo>
                  <a:lnTo>
                    <a:pt x="121" y="140"/>
                  </a:lnTo>
                  <a:lnTo>
                    <a:pt x="123" y="137"/>
                  </a:lnTo>
                  <a:lnTo>
                    <a:pt x="126" y="133"/>
                  </a:lnTo>
                  <a:lnTo>
                    <a:pt x="126" y="130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26" y="121"/>
                  </a:lnTo>
                  <a:lnTo>
                    <a:pt x="128" y="121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28" y="126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3" y="128"/>
                  </a:lnTo>
                  <a:lnTo>
                    <a:pt x="137" y="135"/>
                  </a:lnTo>
                  <a:lnTo>
                    <a:pt x="137" y="137"/>
                  </a:lnTo>
                  <a:lnTo>
                    <a:pt x="137" y="140"/>
                  </a:lnTo>
                  <a:lnTo>
                    <a:pt x="137" y="145"/>
                  </a:lnTo>
                  <a:lnTo>
                    <a:pt x="137" y="147"/>
                  </a:lnTo>
                  <a:lnTo>
                    <a:pt x="140" y="147"/>
                  </a:lnTo>
                  <a:lnTo>
                    <a:pt x="144" y="147"/>
                  </a:lnTo>
                  <a:lnTo>
                    <a:pt x="144" y="147"/>
                  </a:lnTo>
                  <a:lnTo>
                    <a:pt x="144" y="149"/>
                  </a:lnTo>
                  <a:lnTo>
                    <a:pt x="147" y="149"/>
                  </a:lnTo>
                  <a:lnTo>
                    <a:pt x="147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52" y="147"/>
                  </a:lnTo>
                  <a:lnTo>
                    <a:pt x="154" y="147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52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1" y="156"/>
                  </a:lnTo>
                  <a:lnTo>
                    <a:pt x="161" y="156"/>
                  </a:lnTo>
                  <a:lnTo>
                    <a:pt x="161" y="154"/>
                  </a:lnTo>
                  <a:lnTo>
                    <a:pt x="163" y="156"/>
                  </a:lnTo>
                  <a:lnTo>
                    <a:pt x="163" y="159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70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5" y="166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89" y="168"/>
                  </a:lnTo>
                  <a:lnTo>
                    <a:pt x="189" y="171"/>
                  </a:lnTo>
                  <a:lnTo>
                    <a:pt x="189" y="173"/>
                  </a:lnTo>
                  <a:lnTo>
                    <a:pt x="192" y="173"/>
                  </a:lnTo>
                  <a:lnTo>
                    <a:pt x="194" y="171"/>
                  </a:lnTo>
                  <a:lnTo>
                    <a:pt x="196" y="168"/>
                  </a:lnTo>
                  <a:lnTo>
                    <a:pt x="199" y="168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73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196" y="178"/>
                  </a:lnTo>
                  <a:lnTo>
                    <a:pt x="192" y="180"/>
                  </a:lnTo>
                  <a:lnTo>
                    <a:pt x="187" y="182"/>
                  </a:lnTo>
                  <a:lnTo>
                    <a:pt x="185" y="182"/>
                  </a:lnTo>
                  <a:lnTo>
                    <a:pt x="185" y="185"/>
                  </a:lnTo>
                  <a:lnTo>
                    <a:pt x="185" y="189"/>
                  </a:lnTo>
                  <a:lnTo>
                    <a:pt x="182" y="189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80" y="189"/>
                  </a:lnTo>
                  <a:lnTo>
                    <a:pt x="180" y="192"/>
                  </a:lnTo>
                  <a:lnTo>
                    <a:pt x="178" y="192"/>
                  </a:lnTo>
                  <a:lnTo>
                    <a:pt x="178" y="192"/>
                  </a:lnTo>
                  <a:lnTo>
                    <a:pt x="178" y="194"/>
                  </a:lnTo>
                  <a:lnTo>
                    <a:pt x="175" y="194"/>
                  </a:lnTo>
                  <a:lnTo>
                    <a:pt x="170" y="192"/>
                  </a:lnTo>
                  <a:lnTo>
                    <a:pt x="170" y="192"/>
                  </a:lnTo>
                  <a:lnTo>
                    <a:pt x="168" y="189"/>
                  </a:lnTo>
                  <a:lnTo>
                    <a:pt x="166" y="187"/>
                  </a:lnTo>
                  <a:lnTo>
                    <a:pt x="166" y="187"/>
                  </a:lnTo>
                  <a:lnTo>
                    <a:pt x="163" y="187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3" y="194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8" y="197"/>
                  </a:lnTo>
                  <a:lnTo>
                    <a:pt x="168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3" y="201"/>
                  </a:lnTo>
                  <a:lnTo>
                    <a:pt x="163" y="201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6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4" y="197"/>
                  </a:lnTo>
                  <a:lnTo>
                    <a:pt x="154" y="197"/>
                  </a:lnTo>
                  <a:lnTo>
                    <a:pt x="149" y="199"/>
                  </a:lnTo>
                  <a:lnTo>
                    <a:pt x="149" y="199"/>
                  </a:lnTo>
                  <a:lnTo>
                    <a:pt x="149" y="201"/>
                  </a:lnTo>
                  <a:lnTo>
                    <a:pt x="149" y="204"/>
                  </a:lnTo>
                  <a:lnTo>
                    <a:pt x="147" y="204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7" y="213"/>
                  </a:lnTo>
                  <a:lnTo>
                    <a:pt x="144" y="213"/>
                  </a:lnTo>
                  <a:lnTo>
                    <a:pt x="144" y="213"/>
                  </a:lnTo>
                  <a:lnTo>
                    <a:pt x="144" y="211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42" y="211"/>
                  </a:lnTo>
                  <a:lnTo>
                    <a:pt x="140" y="211"/>
                  </a:lnTo>
                  <a:lnTo>
                    <a:pt x="137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18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6"/>
                  </a:lnTo>
                  <a:lnTo>
                    <a:pt x="128" y="213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3" y="21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18" y="216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6" y="213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6"/>
                  </a:lnTo>
                  <a:lnTo>
                    <a:pt x="107" y="206"/>
                  </a:lnTo>
                  <a:lnTo>
                    <a:pt x="104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11"/>
                  </a:lnTo>
                  <a:lnTo>
                    <a:pt x="102" y="211"/>
                  </a:lnTo>
                  <a:lnTo>
                    <a:pt x="95" y="211"/>
                  </a:lnTo>
                  <a:lnTo>
                    <a:pt x="92" y="211"/>
                  </a:lnTo>
                  <a:lnTo>
                    <a:pt x="90" y="213"/>
                  </a:lnTo>
                  <a:lnTo>
                    <a:pt x="92" y="213"/>
                  </a:lnTo>
                  <a:lnTo>
                    <a:pt x="90" y="216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85" y="216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6" y="220"/>
                  </a:lnTo>
                  <a:lnTo>
                    <a:pt x="73" y="223"/>
                  </a:lnTo>
                  <a:lnTo>
                    <a:pt x="73" y="225"/>
                  </a:lnTo>
                  <a:lnTo>
                    <a:pt x="73" y="227"/>
                  </a:lnTo>
                  <a:lnTo>
                    <a:pt x="73" y="230"/>
                  </a:lnTo>
                  <a:lnTo>
                    <a:pt x="71" y="230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69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4"/>
                  </a:lnTo>
                  <a:lnTo>
                    <a:pt x="64" y="234"/>
                  </a:lnTo>
                  <a:lnTo>
                    <a:pt x="64" y="234"/>
                  </a:lnTo>
                  <a:lnTo>
                    <a:pt x="64" y="234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4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9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5"/>
                  </a:lnTo>
                  <a:lnTo>
                    <a:pt x="62" y="225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5" y="220"/>
                  </a:lnTo>
                  <a:lnTo>
                    <a:pt x="55" y="22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50" y="220"/>
                  </a:lnTo>
                  <a:lnTo>
                    <a:pt x="47" y="218"/>
                  </a:lnTo>
                  <a:lnTo>
                    <a:pt x="40" y="213"/>
                  </a:lnTo>
                  <a:lnTo>
                    <a:pt x="38" y="213"/>
                  </a:lnTo>
                  <a:lnTo>
                    <a:pt x="17" y="220"/>
                  </a:lnTo>
                  <a:lnTo>
                    <a:pt x="17" y="220"/>
                  </a:lnTo>
                  <a:lnTo>
                    <a:pt x="17" y="220"/>
                  </a:lnTo>
                  <a:lnTo>
                    <a:pt x="17" y="220"/>
                  </a:lnTo>
                  <a:lnTo>
                    <a:pt x="14" y="220"/>
                  </a:lnTo>
                  <a:lnTo>
                    <a:pt x="14" y="220"/>
                  </a:lnTo>
                  <a:lnTo>
                    <a:pt x="14" y="220"/>
                  </a:lnTo>
                  <a:lnTo>
                    <a:pt x="14" y="220"/>
                  </a:lnTo>
                  <a:lnTo>
                    <a:pt x="14" y="223"/>
                  </a:lnTo>
                  <a:lnTo>
                    <a:pt x="12" y="223"/>
                  </a:lnTo>
                  <a:lnTo>
                    <a:pt x="12" y="225"/>
                  </a:lnTo>
                  <a:lnTo>
                    <a:pt x="12" y="227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0" y="234"/>
                  </a:lnTo>
                  <a:lnTo>
                    <a:pt x="7" y="232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2"/>
                  </a:lnTo>
                  <a:lnTo>
                    <a:pt x="0" y="239"/>
                  </a:lnTo>
                  <a:lnTo>
                    <a:pt x="0" y="242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3" y="249"/>
                  </a:lnTo>
                  <a:lnTo>
                    <a:pt x="3" y="249"/>
                  </a:lnTo>
                  <a:lnTo>
                    <a:pt x="3" y="251"/>
                  </a:lnTo>
                  <a:lnTo>
                    <a:pt x="3" y="251"/>
                  </a:lnTo>
                  <a:lnTo>
                    <a:pt x="3" y="260"/>
                  </a:lnTo>
                  <a:lnTo>
                    <a:pt x="3" y="260"/>
                  </a:lnTo>
                  <a:lnTo>
                    <a:pt x="5" y="260"/>
                  </a:lnTo>
                  <a:lnTo>
                    <a:pt x="5" y="260"/>
                  </a:lnTo>
                  <a:lnTo>
                    <a:pt x="5" y="260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7" y="258"/>
                  </a:lnTo>
                  <a:lnTo>
                    <a:pt x="7" y="260"/>
                  </a:lnTo>
                  <a:lnTo>
                    <a:pt x="10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4" y="258"/>
                  </a:lnTo>
                  <a:lnTo>
                    <a:pt x="17" y="258"/>
                  </a:lnTo>
                  <a:lnTo>
                    <a:pt x="19" y="258"/>
                  </a:lnTo>
                  <a:lnTo>
                    <a:pt x="24" y="258"/>
                  </a:lnTo>
                  <a:lnTo>
                    <a:pt x="24" y="258"/>
                  </a:lnTo>
                  <a:lnTo>
                    <a:pt x="26" y="258"/>
                  </a:lnTo>
                  <a:lnTo>
                    <a:pt x="29" y="258"/>
                  </a:lnTo>
                  <a:lnTo>
                    <a:pt x="31" y="260"/>
                  </a:lnTo>
                  <a:lnTo>
                    <a:pt x="36" y="258"/>
                  </a:lnTo>
                  <a:lnTo>
                    <a:pt x="38" y="258"/>
                  </a:lnTo>
                  <a:lnTo>
                    <a:pt x="38" y="260"/>
                  </a:lnTo>
                  <a:lnTo>
                    <a:pt x="40" y="260"/>
                  </a:lnTo>
                  <a:lnTo>
                    <a:pt x="40" y="258"/>
                  </a:lnTo>
                  <a:lnTo>
                    <a:pt x="40" y="258"/>
                  </a:lnTo>
                  <a:lnTo>
                    <a:pt x="43" y="258"/>
                  </a:lnTo>
                  <a:lnTo>
                    <a:pt x="43" y="258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47" y="258"/>
                  </a:lnTo>
                  <a:lnTo>
                    <a:pt x="47" y="258"/>
                  </a:lnTo>
                  <a:lnTo>
                    <a:pt x="47" y="258"/>
                  </a:lnTo>
                  <a:lnTo>
                    <a:pt x="50" y="256"/>
                  </a:lnTo>
                  <a:lnTo>
                    <a:pt x="50" y="253"/>
                  </a:lnTo>
                  <a:lnTo>
                    <a:pt x="50" y="256"/>
                  </a:lnTo>
                  <a:lnTo>
                    <a:pt x="52" y="256"/>
                  </a:lnTo>
                  <a:lnTo>
                    <a:pt x="52" y="258"/>
                  </a:lnTo>
                  <a:lnTo>
                    <a:pt x="50" y="260"/>
                  </a:lnTo>
                  <a:lnTo>
                    <a:pt x="50" y="260"/>
                  </a:lnTo>
                  <a:lnTo>
                    <a:pt x="52" y="260"/>
                  </a:lnTo>
                  <a:lnTo>
                    <a:pt x="52" y="260"/>
                  </a:lnTo>
                  <a:lnTo>
                    <a:pt x="57" y="258"/>
                  </a:lnTo>
                  <a:lnTo>
                    <a:pt x="57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8"/>
                  </a:lnTo>
                  <a:lnTo>
                    <a:pt x="69" y="258"/>
                  </a:lnTo>
                  <a:lnTo>
                    <a:pt x="71" y="256"/>
                  </a:lnTo>
                  <a:lnTo>
                    <a:pt x="71" y="258"/>
                  </a:lnTo>
                  <a:lnTo>
                    <a:pt x="73" y="258"/>
                  </a:lnTo>
                  <a:lnTo>
                    <a:pt x="73" y="260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70"/>
                  </a:lnTo>
                  <a:lnTo>
                    <a:pt x="78" y="270"/>
                  </a:lnTo>
                  <a:lnTo>
                    <a:pt x="81" y="270"/>
                  </a:lnTo>
                  <a:lnTo>
                    <a:pt x="81" y="270"/>
                  </a:lnTo>
                  <a:lnTo>
                    <a:pt x="83" y="270"/>
                  </a:lnTo>
                  <a:lnTo>
                    <a:pt x="83" y="270"/>
                  </a:lnTo>
                  <a:lnTo>
                    <a:pt x="85" y="270"/>
                  </a:lnTo>
                  <a:lnTo>
                    <a:pt x="85" y="270"/>
                  </a:lnTo>
                  <a:lnTo>
                    <a:pt x="85" y="270"/>
                  </a:lnTo>
                  <a:lnTo>
                    <a:pt x="85" y="268"/>
                  </a:lnTo>
                  <a:lnTo>
                    <a:pt x="88" y="268"/>
                  </a:lnTo>
                  <a:lnTo>
                    <a:pt x="88" y="268"/>
                  </a:lnTo>
                  <a:lnTo>
                    <a:pt x="90" y="270"/>
                  </a:lnTo>
                  <a:lnTo>
                    <a:pt x="90" y="270"/>
                  </a:lnTo>
                  <a:lnTo>
                    <a:pt x="92" y="268"/>
                  </a:lnTo>
                  <a:lnTo>
                    <a:pt x="95" y="268"/>
                  </a:lnTo>
                  <a:lnTo>
                    <a:pt x="95" y="265"/>
                  </a:lnTo>
                  <a:lnTo>
                    <a:pt x="95" y="263"/>
                  </a:lnTo>
                  <a:lnTo>
                    <a:pt x="97" y="260"/>
                  </a:lnTo>
                  <a:lnTo>
                    <a:pt x="99" y="260"/>
                  </a:lnTo>
                  <a:lnTo>
                    <a:pt x="102" y="260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7" y="260"/>
                  </a:lnTo>
                  <a:lnTo>
                    <a:pt x="107" y="258"/>
                  </a:lnTo>
                  <a:lnTo>
                    <a:pt x="109" y="258"/>
                  </a:lnTo>
                  <a:lnTo>
                    <a:pt x="109" y="258"/>
                  </a:lnTo>
                  <a:lnTo>
                    <a:pt x="111" y="258"/>
                  </a:lnTo>
                  <a:lnTo>
                    <a:pt x="111" y="256"/>
                  </a:lnTo>
                  <a:lnTo>
                    <a:pt x="111" y="256"/>
                  </a:lnTo>
                  <a:lnTo>
                    <a:pt x="111" y="256"/>
                  </a:lnTo>
                  <a:lnTo>
                    <a:pt x="114" y="256"/>
                  </a:lnTo>
                  <a:lnTo>
                    <a:pt x="116" y="256"/>
                  </a:lnTo>
                  <a:lnTo>
                    <a:pt x="116" y="256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21" y="258"/>
                  </a:lnTo>
                  <a:lnTo>
                    <a:pt x="121" y="258"/>
                  </a:lnTo>
                  <a:lnTo>
                    <a:pt x="121" y="260"/>
                  </a:lnTo>
                  <a:lnTo>
                    <a:pt x="118" y="260"/>
                  </a:lnTo>
                  <a:lnTo>
                    <a:pt x="118" y="263"/>
                  </a:lnTo>
                  <a:lnTo>
                    <a:pt x="118" y="265"/>
                  </a:lnTo>
                  <a:lnTo>
                    <a:pt x="121" y="265"/>
                  </a:lnTo>
                  <a:lnTo>
                    <a:pt x="123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5"/>
                  </a:lnTo>
                  <a:lnTo>
                    <a:pt x="130" y="275"/>
                  </a:lnTo>
                  <a:lnTo>
                    <a:pt x="130" y="277"/>
                  </a:lnTo>
                  <a:lnTo>
                    <a:pt x="133" y="277"/>
                  </a:lnTo>
                  <a:lnTo>
                    <a:pt x="133" y="277"/>
                  </a:lnTo>
                  <a:lnTo>
                    <a:pt x="135" y="277"/>
                  </a:lnTo>
                  <a:lnTo>
                    <a:pt x="137" y="277"/>
                  </a:lnTo>
                  <a:lnTo>
                    <a:pt x="142" y="272"/>
                  </a:lnTo>
                  <a:lnTo>
                    <a:pt x="142" y="272"/>
                  </a:lnTo>
                  <a:lnTo>
                    <a:pt x="144" y="272"/>
                  </a:lnTo>
                  <a:lnTo>
                    <a:pt x="147" y="272"/>
                  </a:lnTo>
                  <a:lnTo>
                    <a:pt x="147" y="270"/>
                  </a:lnTo>
                  <a:lnTo>
                    <a:pt x="149" y="272"/>
                  </a:lnTo>
                  <a:lnTo>
                    <a:pt x="149" y="272"/>
                  </a:lnTo>
                  <a:lnTo>
                    <a:pt x="149" y="275"/>
                  </a:lnTo>
                  <a:lnTo>
                    <a:pt x="149" y="277"/>
                  </a:lnTo>
                  <a:lnTo>
                    <a:pt x="149" y="277"/>
                  </a:lnTo>
                  <a:lnTo>
                    <a:pt x="152" y="277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4" y="279"/>
                  </a:lnTo>
                  <a:lnTo>
                    <a:pt x="156" y="279"/>
                  </a:lnTo>
                  <a:lnTo>
                    <a:pt x="156" y="279"/>
                  </a:lnTo>
                  <a:lnTo>
                    <a:pt x="156" y="282"/>
                  </a:lnTo>
                  <a:lnTo>
                    <a:pt x="156" y="282"/>
                  </a:lnTo>
                  <a:lnTo>
                    <a:pt x="156" y="282"/>
                  </a:lnTo>
                  <a:lnTo>
                    <a:pt x="156" y="284"/>
                  </a:lnTo>
                  <a:lnTo>
                    <a:pt x="156" y="284"/>
                  </a:lnTo>
                  <a:lnTo>
                    <a:pt x="156" y="284"/>
                  </a:lnTo>
                  <a:lnTo>
                    <a:pt x="159" y="279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1" y="272"/>
                  </a:lnTo>
                  <a:lnTo>
                    <a:pt x="163" y="272"/>
                  </a:lnTo>
                  <a:lnTo>
                    <a:pt x="166" y="272"/>
                  </a:lnTo>
                  <a:lnTo>
                    <a:pt x="166" y="272"/>
                  </a:lnTo>
                  <a:lnTo>
                    <a:pt x="168" y="272"/>
                  </a:lnTo>
                  <a:lnTo>
                    <a:pt x="168" y="272"/>
                  </a:lnTo>
                  <a:lnTo>
                    <a:pt x="170" y="272"/>
                  </a:lnTo>
                  <a:lnTo>
                    <a:pt x="170" y="270"/>
                  </a:lnTo>
                  <a:lnTo>
                    <a:pt x="173" y="270"/>
                  </a:lnTo>
                  <a:lnTo>
                    <a:pt x="173" y="270"/>
                  </a:lnTo>
                  <a:lnTo>
                    <a:pt x="173" y="272"/>
                  </a:lnTo>
                  <a:lnTo>
                    <a:pt x="175" y="272"/>
                  </a:lnTo>
                  <a:lnTo>
                    <a:pt x="175" y="272"/>
                  </a:lnTo>
                  <a:lnTo>
                    <a:pt x="175" y="270"/>
                  </a:lnTo>
                  <a:lnTo>
                    <a:pt x="178" y="270"/>
                  </a:lnTo>
                  <a:lnTo>
                    <a:pt x="178" y="270"/>
                  </a:lnTo>
                  <a:lnTo>
                    <a:pt x="178" y="270"/>
                  </a:lnTo>
                  <a:lnTo>
                    <a:pt x="189" y="272"/>
                  </a:lnTo>
                  <a:lnTo>
                    <a:pt x="189" y="272"/>
                  </a:lnTo>
                  <a:lnTo>
                    <a:pt x="192" y="272"/>
                  </a:lnTo>
                  <a:lnTo>
                    <a:pt x="192" y="272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196" y="272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2"/>
                  </a:lnTo>
                  <a:lnTo>
                    <a:pt x="201" y="272"/>
                  </a:lnTo>
                  <a:lnTo>
                    <a:pt x="204" y="272"/>
                  </a:lnTo>
                  <a:lnTo>
                    <a:pt x="206" y="272"/>
                  </a:lnTo>
                  <a:lnTo>
                    <a:pt x="211" y="270"/>
                  </a:lnTo>
                  <a:lnTo>
                    <a:pt x="213" y="270"/>
                  </a:lnTo>
                  <a:lnTo>
                    <a:pt x="215" y="270"/>
                  </a:lnTo>
                  <a:lnTo>
                    <a:pt x="215" y="268"/>
                  </a:lnTo>
                  <a:lnTo>
                    <a:pt x="215" y="268"/>
                  </a:lnTo>
                  <a:lnTo>
                    <a:pt x="215" y="265"/>
                  </a:lnTo>
                  <a:lnTo>
                    <a:pt x="222" y="265"/>
                  </a:lnTo>
                  <a:lnTo>
                    <a:pt x="225" y="265"/>
                  </a:lnTo>
                  <a:lnTo>
                    <a:pt x="230" y="265"/>
                  </a:lnTo>
                  <a:lnTo>
                    <a:pt x="230" y="265"/>
                  </a:lnTo>
                  <a:lnTo>
                    <a:pt x="239" y="265"/>
                  </a:lnTo>
                  <a:lnTo>
                    <a:pt x="241" y="263"/>
                  </a:lnTo>
                  <a:lnTo>
                    <a:pt x="241" y="263"/>
                  </a:lnTo>
                  <a:lnTo>
                    <a:pt x="241" y="260"/>
                  </a:lnTo>
                  <a:lnTo>
                    <a:pt x="241" y="258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6" y="256"/>
                  </a:lnTo>
                  <a:lnTo>
                    <a:pt x="246" y="256"/>
                  </a:lnTo>
                  <a:lnTo>
                    <a:pt x="244" y="253"/>
                  </a:lnTo>
                  <a:lnTo>
                    <a:pt x="244" y="249"/>
                  </a:lnTo>
                  <a:lnTo>
                    <a:pt x="244" y="249"/>
                  </a:lnTo>
                  <a:lnTo>
                    <a:pt x="244" y="246"/>
                  </a:lnTo>
                  <a:lnTo>
                    <a:pt x="241" y="246"/>
                  </a:lnTo>
                  <a:lnTo>
                    <a:pt x="241" y="246"/>
                  </a:lnTo>
                  <a:lnTo>
                    <a:pt x="241" y="246"/>
                  </a:lnTo>
                  <a:lnTo>
                    <a:pt x="239" y="244"/>
                  </a:lnTo>
                  <a:lnTo>
                    <a:pt x="239" y="244"/>
                  </a:lnTo>
                  <a:lnTo>
                    <a:pt x="239" y="242"/>
                  </a:lnTo>
                  <a:lnTo>
                    <a:pt x="241" y="239"/>
                  </a:lnTo>
                  <a:lnTo>
                    <a:pt x="241" y="239"/>
                  </a:lnTo>
                  <a:lnTo>
                    <a:pt x="244" y="239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4"/>
                  </a:lnTo>
                  <a:lnTo>
                    <a:pt x="244" y="232"/>
                  </a:lnTo>
                  <a:lnTo>
                    <a:pt x="246" y="232"/>
                  </a:lnTo>
                  <a:lnTo>
                    <a:pt x="246" y="230"/>
                  </a:lnTo>
                  <a:lnTo>
                    <a:pt x="246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8" y="225"/>
                  </a:lnTo>
                  <a:lnTo>
                    <a:pt x="248" y="225"/>
                  </a:lnTo>
                  <a:lnTo>
                    <a:pt x="248" y="225"/>
                  </a:lnTo>
                  <a:lnTo>
                    <a:pt x="253" y="223"/>
                  </a:lnTo>
                  <a:lnTo>
                    <a:pt x="256" y="223"/>
                  </a:lnTo>
                  <a:lnTo>
                    <a:pt x="256" y="223"/>
                  </a:lnTo>
                  <a:lnTo>
                    <a:pt x="258" y="220"/>
                  </a:lnTo>
                  <a:lnTo>
                    <a:pt x="260" y="220"/>
                  </a:lnTo>
                  <a:lnTo>
                    <a:pt x="263" y="220"/>
                  </a:lnTo>
                  <a:lnTo>
                    <a:pt x="263" y="223"/>
                  </a:lnTo>
                  <a:lnTo>
                    <a:pt x="265" y="223"/>
                  </a:lnTo>
                  <a:lnTo>
                    <a:pt x="267" y="223"/>
                  </a:lnTo>
                  <a:lnTo>
                    <a:pt x="270" y="220"/>
                  </a:lnTo>
                  <a:lnTo>
                    <a:pt x="275" y="216"/>
                  </a:lnTo>
                  <a:lnTo>
                    <a:pt x="279" y="211"/>
                  </a:lnTo>
                  <a:lnTo>
                    <a:pt x="282" y="211"/>
                  </a:lnTo>
                  <a:lnTo>
                    <a:pt x="282" y="208"/>
                  </a:lnTo>
                  <a:lnTo>
                    <a:pt x="284" y="208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89" y="206"/>
                  </a:lnTo>
                  <a:lnTo>
                    <a:pt x="293" y="206"/>
                  </a:lnTo>
                  <a:lnTo>
                    <a:pt x="293" y="206"/>
                  </a:lnTo>
                  <a:lnTo>
                    <a:pt x="293" y="204"/>
                  </a:lnTo>
                  <a:lnTo>
                    <a:pt x="293" y="204"/>
                  </a:lnTo>
                  <a:lnTo>
                    <a:pt x="291" y="201"/>
                  </a:lnTo>
                  <a:lnTo>
                    <a:pt x="291" y="199"/>
                  </a:lnTo>
                  <a:lnTo>
                    <a:pt x="291" y="199"/>
                  </a:lnTo>
                  <a:lnTo>
                    <a:pt x="291" y="197"/>
                  </a:lnTo>
                  <a:lnTo>
                    <a:pt x="291" y="197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3" y="194"/>
                  </a:lnTo>
                  <a:lnTo>
                    <a:pt x="296" y="194"/>
                  </a:lnTo>
                  <a:lnTo>
                    <a:pt x="301" y="197"/>
                  </a:lnTo>
                  <a:lnTo>
                    <a:pt x="303" y="199"/>
                  </a:lnTo>
                  <a:lnTo>
                    <a:pt x="303" y="199"/>
                  </a:lnTo>
                  <a:lnTo>
                    <a:pt x="305" y="199"/>
                  </a:lnTo>
                  <a:lnTo>
                    <a:pt x="308" y="197"/>
                  </a:lnTo>
                  <a:lnTo>
                    <a:pt x="310" y="197"/>
                  </a:lnTo>
                  <a:lnTo>
                    <a:pt x="310" y="197"/>
                  </a:lnTo>
                  <a:lnTo>
                    <a:pt x="310" y="197"/>
                  </a:lnTo>
                  <a:lnTo>
                    <a:pt x="312" y="199"/>
                  </a:lnTo>
                  <a:lnTo>
                    <a:pt x="312" y="199"/>
                  </a:lnTo>
                  <a:lnTo>
                    <a:pt x="312" y="197"/>
                  </a:lnTo>
                  <a:lnTo>
                    <a:pt x="312" y="197"/>
                  </a:lnTo>
                  <a:lnTo>
                    <a:pt x="315" y="197"/>
                  </a:lnTo>
                  <a:lnTo>
                    <a:pt x="315" y="197"/>
                  </a:lnTo>
                  <a:lnTo>
                    <a:pt x="315" y="197"/>
                  </a:lnTo>
                  <a:lnTo>
                    <a:pt x="315" y="197"/>
                  </a:lnTo>
                  <a:lnTo>
                    <a:pt x="327" y="187"/>
                  </a:lnTo>
                  <a:lnTo>
                    <a:pt x="329" y="185"/>
                  </a:lnTo>
                  <a:lnTo>
                    <a:pt x="331" y="185"/>
                  </a:lnTo>
                  <a:lnTo>
                    <a:pt x="331" y="187"/>
                  </a:lnTo>
                  <a:lnTo>
                    <a:pt x="334" y="189"/>
                  </a:lnTo>
                  <a:lnTo>
                    <a:pt x="334" y="194"/>
                  </a:lnTo>
                  <a:lnTo>
                    <a:pt x="334" y="194"/>
                  </a:lnTo>
                  <a:lnTo>
                    <a:pt x="334" y="197"/>
                  </a:lnTo>
                  <a:lnTo>
                    <a:pt x="336" y="197"/>
                  </a:lnTo>
                  <a:lnTo>
                    <a:pt x="336" y="197"/>
                  </a:lnTo>
                  <a:lnTo>
                    <a:pt x="336" y="199"/>
                  </a:lnTo>
                  <a:lnTo>
                    <a:pt x="336" y="199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6" y="204"/>
                  </a:lnTo>
                  <a:lnTo>
                    <a:pt x="336" y="206"/>
                  </a:lnTo>
                  <a:lnTo>
                    <a:pt x="336" y="208"/>
                  </a:lnTo>
                  <a:lnTo>
                    <a:pt x="338" y="208"/>
                  </a:lnTo>
                  <a:lnTo>
                    <a:pt x="338" y="208"/>
                  </a:lnTo>
                  <a:lnTo>
                    <a:pt x="341" y="208"/>
                  </a:lnTo>
                  <a:lnTo>
                    <a:pt x="343" y="206"/>
                  </a:lnTo>
                  <a:lnTo>
                    <a:pt x="343" y="208"/>
                  </a:lnTo>
                  <a:lnTo>
                    <a:pt x="345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0" y="208"/>
                  </a:lnTo>
                  <a:lnTo>
                    <a:pt x="350" y="206"/>
                  </a:lnTo>
                  <a:lnTo>
                    <a:pt x="350" y="206"/>
                  </a:lnTo>
                  <a:lnTo>
                    <a:pt x="353" y="204"/>
                  </a:lnTo>
                  <a:lnTo>
                    <a:pt x="357" y="201"/>
                  </a:lnTo>
                  <a:lnTo>
                    <a:pt x="357" y="201"/>
                  </a:lnTo>
                  <a:lnTo>
                    <a:pt x="360" y="201"/>
                  </a:lnTo>
                  <a:lnTo>
                    <a:pt x="362" y="204"/>
                  </a:lnTo>
                  <a:lnTo>
                    <a:pt x="362" y="204"/>
                  </a:lnTo>
                  <a:lnTo>
                    <a:pt x="364" y="201"/>
                  </a:lnTo>
                  <a:lnTo>
                    <a:pt x="364" y="199"/>
                  </a:lnTo>
                  <a:lnTo>
                    <a:pt x="367" y="199"/>
                  </a:lnTo>
                  <a:lnTo>
                    <a:pt x="369" y="199"/>
                  </a:lnTo>
                  <a:lnTo>
                    <a:pt x="369" y="199"/>
                  </a:lnTo>
                  <a:lnTo>
                    <a:pt x="369" y="204"/>
                  </a:lnTo>
                  <a:lnTo>
                    <a:pt x="371" y="206"/>
                  </a:lnTo>
                  <a:lnTo>
                    <a:pt x="371" y="204"/>
                  </a:lnTo>
                  <a:lnTo>
                    <a:pt x="374" y="204"/>
                  </a:lnTo>
                  <a:lnTo>
                    <a:pt x="379" y="199"/>
                  </a:lnTo>
                  <a:lnTo>
                    <a:pt x="379" y="199"/>
                  </a:lnTo>
                  <a:lnTo>
                    <a:pt x="381" y="197"/>
                  </a:lnTo>
                  <a:lnTo>
                    <a:pt x="381" y="192"/>
                  </a:lnTo>
                  <a:lnTo>
                    <a:pt x="383" y="189"/>
                  </a:lnTo>
                  <a:lnTo>
                    <a:pt x="386" y="187"/>
                  </a:lnTo>
                  <a:lnTo>
                    <a:pt x="386" y="187"/>
                  </a:lnTo>
                  <a:lnTo>
                    <a:pt x="386" y="185"/>
                  </a:lnTo>
                  <a:lnTo>
                    <a:pt x="388" y="178"/>
                  </a:lnTo>
                  <a:lnTo>
                    <a:pt x="388" y="175"/>
                  </a:lnTo>
                  <a:lnTo>
                    <a:pt x="390" y="173"/>
                  </a:lnTo>
                  <a:lnTo>
                    <a:pt x="390" y="173"/>
                  </a:lnTo>
                  <a:lnTo>
                    <a:pt x="393" y="171"/>
                  </a:lnTo>
                  <a:lnTo>
                    <a:pt x="393" y="171"/>
                  </a:lnTo>
                  <a:lnTo>
                    <a:pt x="395" y="168"/>
                  </a:lnTo>
                  <a:lnTo>
                    <a:pt x="395" y="168"/>
                  </a:lnTo>
                  <a:lnTo>
                    <a:pt x="393" y="166"/>
                  </a:lnTo>
                  <a:lnTo>
                    <a:pt x="393" y="166"/>
                  </a:lnTo>
                  <a:lnTo>
                    <a:pt x="395" y="163"/>
                  </a:lnTo>
                  <a:lnTo>
                    <a:pt x="395" y="163"/>
                  </a:lnTo>
                  <a:lnTo>
                    <a:pt x="398" y="161"/>
                  </a:lnTo>
                  <a:lnTo>
                    <a:pt x="398" y="161"/>
                  </a:lnTo>
                  <a:lnTo>
                    <a:pt x="400" y="159"/>
                  </a:lnTo>
                  <a:lnTo>
                    <a:pt x="402" y="159"/>
                  </a:lnTo>
                  <a:lnTo>
                    <a:pt x="407" y="156"/>
                  </a:lnTo>
                  <a:lnTo>
                    <a:pt x="407" y="156"/>
                  </a:lnTo>
                  <a:lnTo>
                    <a:pt x="412" y="159"/>
                  </a:lnTo>
                  <a:lnTo>
                    <a:pt x="412" y="159"/>
                  </a:lnTo>
                  <a:lnTo>
                    <a:pt x="419" y="159"/>
                  </a:lnTo>
                  <a:lnTo>
                    <a:pt x="421" y="159"/>
                  </a:lnTo>
                  <a:lnTo>
                    <a:pt x="424" y="159"/>
                  </a:lnTo>
                  <a:lnTo>
                    <a:pt x="426" y="159"/>
                  </a:lnTo>
                  <a:lnTo>
                    <a:pt x="431" y="161"/>
                  </a:lnTo>
                  <a:lnTo>
                    <a:pt x="431" y="161"/>
                  </a:lnTo>
                  <a:lnTo>
                    <a:pt x="433" y="161"/>
                  </a:lnTo>
                  <a:lnTo>
                    <a:pt x="438" y="161"/>
                  </a:lnTo>
                  <a:lnTo>
                    <a:pt x="440" y="161"/>
                  </a:lnTo>
                  <a:lnTo>
                    <a:pt x="440" y="161"/>
                  </a:lnTo>
                  <a:lnTo>
                    <a:pt x="440" y="159"/>
                  </a:lnTo>
                  <a:lnTo>
                    <a:pt x="447" y="156"/>
                  </a:lnTo>
                  <a:lnTo>
                    <a:pt x="450" y="156"/>
                  </a:lnTo>
                  <a:lnTo>
                    <a:pt x="452" y="156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8" y="152"/>
                  </a:lnTo>
                  <a:lnTo>
                    <a:pt x="468" y="152"/>
                  </a:lnTo>
                  <a:lnTo>
                    <a:pt x="468" y="152"/>
                  </a:lnTo>
                  <a:lnTo>
                    <a:pt x="471" y="147"/>
                  </a:lnTo>
                  <a:lnTo>
                    <a:pt x="471" y="147"/>
                  </a:lnTo>
                  <a:lnTo>
                    <a:pt x="473" y="145"/>
                  </a:lnTo>
                  <a:lnTo>
                    <a:pt x="473" y="142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8" y="140"/>
                  </a:lnTo>
                  <a:lnTo>
                    <a:pt x="478" y="137"/>
                  </a:lnTo>
                  <a:lnTo>
                    <a:pt x="476" y="135"/>
                  </a:lnTo>
                  <a:lnTo>
                    <a:pt x="476" y="135"/>
                  </a:lnTo>
                  <a:lnTo>
                    <a:pt x="478" y="133"/>
                  </a:lnTo>
                  <a:lnTo>
                    <a:pt x="478" y="133"/>
                  </a:lnTo>
                  <a:lnTo>
                    <a:pt x="480" y="133"/>
                  </a:lnTo>
                  <a:lnTo>
                    <a:pt x="485" y="128"/>
                  </a:lnTo>
                  <a:lnTo>
                    <a:pt x="490" y="128"/>
                  </a:lnTo>
                  <a:lnTo>
                    <a:pt x="492" y="126"/>
                  </a:lnTo>
                  <a:lnTo>
                    <a:pt x="492" y="126"/>
                  </a:lnTo>
                  <a:lnTo>
                    <a:pt x="492" y="123"/>
                  </a:lnTo>
                  <a:lnTo>
                    <a:pt x="492" y="123"/>
                  </a:lnTo>
                  <a:lnTo>
                    <a:pt x="492" y="123"/>
                  </a:lnTo>
                  <a:lnTo>
                    <a:pt x="494" y="123"/>
                  </a:lnTo>
                  <a:lnTo>
                    <a:pt x="502" y="118"/>
                  </a:lnTo>
                  <a:lnTo>
                    <a:pt x="506" y="116"/>
                  </a:lnTo>
                  <a:lnTo>
                    <a:pt x="506" y="116"/>
                  </a:lnTo>
                  <a:lnTo>
                    <a:pt x="509" y="116"/>
                  </a:lnTo>
                  <a:lnTo>
                    <a:pt x="516" y="111"/>
                  </a:lnTo>
                  <a:lnTo>
                    <a:pt x="518" y="109"/>
                  </a:lnTo>
                  <a:lnTo>
                    <a:pt x="520" y="109"/>
                  </a:lnTo>
                  <a:lnTo>
                    <a:pt x="520" y="109"/>
                  </a:lnTo>
                  <a:lnTo>
                    <a:pt x="523" y="109"/>
                  </a:lnTo>
                  <a:lnTo>
                    <a:pt x="525" y="107"/>
                  </a:lnTo>
                  <a:lnTo>
                    <a:pt x="525" y="104"/>
                  </a:lnTo>
                  <a:lnTo>
                    <a:pt x="528" y="104"/>
                  </a:lnTo>
                  <a:lnTo>
                    <a:pt x="530" y="107"/>
                  </a:lnTo>
                  <a:lnTo>
                    <a:pt x="532" y="107"/>
                  </a:lnTo>
                  <a:lnTo>
                    <a:pt x="532" y="107"/>
                  </a:lnTo>
                  <a:lnTo>
                    <a:pt x="537" y="102"/>
                  </a:lnTo>
                  <a:lnTo>
                    <a:pt x="539" y="102"/>
                  </a:lnTo>
                  <a:lnTo>
                    <a:pt x="542" y="100"/>
                  </a:lnTo>
                  <a:lnTo>
                    <a:pt x="544" y="100"/>
                  </a:lnTo>
                  <a:lnTo>
                    <a:pt x="549" y="100"/>
                  </a:lnTo>
                  <a:lnTo>
                    <a:pt x="551" y="100"/>
                  </a:lnTo>
                  <a:lnTo>
                    <a:pt x="551" y="97"/>
                  </a:lnTo>
                  <a:lnTo>
                    <a:pt x="551" y="95"/>
                  </a:lnTo>
                  <a:lnTo>
                    <a:pt x="554" y="92"/>
                  </a:lnTo>
                  <a:lnTo>
                    <a:pt x="554" y="92"/>
                  </a:lnTo>
                  <a:lnTo>
                    <a:pt x="554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61" y="88"/>
                  </a:lnTo>
                  <a:lnTo>
                    <a:pt x="573" y="88"/>
                  </a:lnTo>
                  <a:lnTo>
                    <a:pt x="575" y="88"/>
                  </a:lnTo>
                  <a:lnTo>
                    <a:pt x="577" y="85"/>
                  </a:lnTo>
                  <a:lnTo>
                    <a:pt x="577" y="85"/>
                  </a:lnTo>
                  <a:close/>
                  <a:moveTo>
                    <a:pt x="76" y="242"/>
                  </a:moveTo>
                  <a:lnTo>
                    <a:pt x="76" y="242"/>
                  </a:lnTo>
                  <a:lnTo>
                    <a:pt x="73" y="242"/>
                  </a:lnTo>
                  <a:lnTo>
                    <a:pt x="73" y="242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69" y="242"/>
                  </a:lnTo>
                  <a:lnTo>
                    <a:pt x="69" y="242"/>
                  </a:lnTo>
                  <a:lnTo>
                    <a:pt x="66" y="239"/>
                  </a:lnTo>
                  <a:lnTo>
                    <a:pt x="66" y="239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73" y="239"/>
                  </a:lnTo>
                  <a:lnTo>
                    <a:pt x="73" y="239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9"/>
                  </a:lnTo>
                  <a:lnTo>
                    <a:pt x="76" y="242"/>
                  </a:lnTo>
                  <a:close/>
                  <a:moveTo>
                    <a:pt x="104" y="227"/>
                  </a:moveTo>
                  <a:lnTo>
                    <a:pt x="102" y="227"/>
                  </a:lnTo>
                  <a:lnTo>
                    <a:pt x="102" y="230"/>
                  </a:lnTo>
                  <a:lnTo>
                    <a:pt x="102" y="230"/>
                  </a:lnTo>
                  <a:lnTo>
                    <a:pt x="104" y="232"/>
                  </a:lnTo>
                  <a:lnTo>
                    <a:pt x="104" y="234"/>
                  </a:lnTo>
                  <a:lnTo>
                    <a:pt x="104" y="237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97" y="237"/>
                  </a:lnTo>
                  <a:lnTo>
                    <a:pt x="97" y="237"/>
                  </a:lnTo>
                  <a:lnTo>
                    <a:pt x="97" y="237"/>
                  </a:lnTo>
                  <a:lnTo>
                    <a:pt x="97" y="234"/>
                  </a:lnTo>
                  <a:lnTo>
                    <a:pt x="97" y="234"/>
                  </a:lnTo>
                  <a:lnTo>
                    <a:pt x="95" y="234"/>
                  </a:lnTo>
                  <a:lnTo>
                    <a:pt x="95" y="234"/>
                  </a:lnTo>
                  <a:lnTo>
                    <a:pt x="95" y="237"/>
                  </a:lnTo>
                  <a:lnTo>
                    <a:pt x="92" y="237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5" y="230"/>
                  </a:lnTo>
                  <a:lnTo>
                    <a:pt x="95" y="230"/>
                  </a:lnTo>
                  <a:lnTo>
                    <a:pt x="95" y="227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90" y="225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90" y="220"/>
                  </a:lnTo>
                  <a:lnTo>
                    <a:pt x="90" y="218"/>
                  </a:lnTo>
                  <a:lnTo>
                    <a:pt x="92" y="218"/>
                  </a:lnTo>
                  <a:lnTo>
                    <a:pt x="95" y="218"/>
                  </a:lnTo>
                  <a:lnTo>
                    <a:pt x="95" y="220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7"/>
                  </a:lnTo>
                  <a:close/>
                  <a:moveTo>
                    <a:pt x="133" y="234"/>
                  </a:moveTo>
                  <a:lnTo>
                    <a:pt x="133" y="234"/>
                  </a:lnTo>
                  <a:lnTo>
                    <a:pt x="130" y="234"/>
                  </a:lnTo>
                  <a:lnTo>
                    <a:pt x="130" y="234"/>
                  </a:lnTo>
                  <a:lnTo>
                    <a:pt x="128" y="234"/>
                  </a:lnTo>
                  <a:lnTo>
                    <a:pt x="128" y="234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30" y="232"/>
                  </a:lnTo>
                  <a:lnTo>
                    <a:pt x="130" y="230"/>
                  </a:lnTo>
                  <a:lnTo>
                    <a:pt x="133" y="230"/>
                  </a:lnTo>
                  <a:lnTo>
                    <a:pt x="133" y="230"/>
                  </a:lnTo>
                  <a:lnTo>
                    <a:pt x="133" y="230"/>
                  </a:lnTo>
                  <a:lnTo>
                    <a:pt x="133" y="23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253E34C6-074C-4042-82BC-06601BFCE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4819" y="1754169"/>
              <a:ext cx="2493394" cy="1365652"/>
            </a:xfrm>
            <a:custGeom>
              <a:avLst/>
              <a:gdLst>
                <a:gd name="T0" fmla="*/ 2117 w 2138"/>
                <a:gd name="T1" fmla="*/ 523 h 1171"/>
                <a:gd name="T2" fmla="*/ 2072 w 2138"/>
                <a:gd name="T3" fmla="*/ 509 h 1171"/>
                <a:gd name="T4" fmla="*/ 2011 w 2138"/>
                <a:gd name="T5" fmla="*/ 462 h 1171"/>
                <a:gd name="T6" fmla="*/ 1923 w 2138"/>
                <a:gd name="T7" fmla="*/ 388 h 1171"/>
                <a:gd name="T8" fmla="*/ 1812 w 2138"/>
                <a:gd name="T9" fmla="*/ 386 h 1171"/>
                <a:gd name="T10" fmla="*/ 1757 w 2138"/>
                <a:gd name="T11" fmla="*/ 402 h 1171"/>
                <a:gd name="T12" fmla="*/ 1587 w 2138"/>
                <a:gd name="T13" fmla="*/ 95 h 1171"/>
                <a:gd name="T14" fmla="*/ 1464 w 2138"/>
                <a:gd name="T15" fmla="*/ 166 h 1171"/>
                <a:gd name="T16" fmla="*/ 1403 w 2138"/>
                <a:gd name="T17" fmla="*/ 159 h 1171"/>
                <a:gd name="T18" fmla="*/ 1372 w 2138"/>
                <a:gd name="T19" fmla="*/ 125 h 1171"/>
                <a:gd name="T20" fmla="*/ 1344 w 2138"/>
                <a:gd name="T21" fmla="*/ 111 h 1171"/>
                <a:gd name="T22" fmla="*/ 1294 w 2138"/>
                <a:gd name="T23" fmla="*/ 95 h 1171"/>
                <a:gd name="T24" fmla="*/ 1251 w 2138"/>
                <a:gd name="T25" fmla="*/ 19 h 1171"/>
                <a:gd name="T26" fmla="*/ 1142 w 2138"/>
                <a:gd name="T27" fmla="*/ 24 h 1171"/>
                <a:gd name="T28" fmla="*/ 993 w 2138"/>
                <a:gd name="T29" fmla="*/ 81 h 1171"/>
                <a:gd name="T30" fmla="*/ 915 w 2138"/>
                <a:gd name="T31" fmla="*/ 111 h 1171"/>
                <a:gd name="T32" fmla="*/ 804 w 2138"/>
                <a:gd name="T33" fmla="*/ 133 h 1171"/>
                <a:gd name="T34" fmla="*/ 764 w 2138"/>
                <a:gd name="T35" fmla="*/ 156 h 1171"/>
                <a:gd name="T36" fmla="*/ 807 w 2138"/>
                <a:gd name="T37" fmla="*/ 220 h 1171"/>
                <a:gd name="T38" fmla="*/ 759 w 2138"/>
                <a:gd name="T39" fmla="*/ 277 h 1171"/>
                <a:gd name="T40" fmla="*/ 769 w 2138"/>
                <a:gd name="T41" fmla="*/ 348 h 1171"/>
                <a:gd name="T42" fmla="*/ 686 w 2138"/>
                <a:gd name="T43" fmla="*/ 424 h 1171"/>
                <a:gd name="T44" fmla="*/ 603 w 2138"/>
                <a:gd name="T45" fmla="*/ 381 h 1171"/>
                <a:gd name="T46" fmla="*/ 523 w 2138"/>
                <a:gd name="T47" fmla="*/ 383 h 1171"/>
                <a:gd name="T48" fmla="*/ 428 w 2138"/>
                <a:gd name="T49" fmla="*/ 405 h 1171"/>
                <a:gd name="T50" fmla="*/ 374 w 2138"/>
                <a:gd name="T51" fmla="*/ 357 h 1171"/>
                <a:gd name="T52" fmla="*/ 308 w 2138"/>
                <a:gd name="T53" fmla="*/ 324 h 1171"/>
                <a:gd name="T54" fmla="*/ 230 w 2138"/>
                <a:gd name="T55" fmla="*/ 327 h 1171"/>
                <a:gd name="T56" fmla="*/ 156 w 2138"/>
                <a:gd name="T57" fmla="*/ 398 h 1171"/>
                <a:gd name="T58" fmla="*/ 71 w 2138"/>
                <a:gd name="T59" fmla="*/ 443 h 1171"/>
                <a:gd name="T60" fmla="*/ 33 w 2138"/>
                <a:gd name="T61" fmla="*/ 613 h 1171"/>
                <a:gd name="T62" fmla="*/ 109 w 2138"/>
                <a:gd name="T63" fmla="*/ 734 h 1171"/>
                <a:gd name="T64" fmla="*/ 154 w 2138"/>
                <a:gd name="T65" fmla="*/ 743 h 1171"/>
                <a:gd name="T66" fmla="*/ 187 w 2138"/>
                <a:gd name="T67" fmla="*/ 734 h 1171"/>
                <a:gd name="T68" fmla="*/ 232 w 2138"/>
                <a:gd name="T69" fmla="*/ 705 h 1171"/>
                <a:gd name="T70" fmla="*/ 300 w 2138"/>
                <a:gd name="T71" fmla="*/ 717 h 1171"/>
                <a:gd name="T72" fmla="*/ 345 w 2138"/>
                <a:gd name="T73" fmla="*/ 746 h 1171"/>
                <a:gd name="T74" fmla="*/ 350 w 2138"/>
                <a:gd name="T75" fmla="*/ 828 h 1171"/>
                <a:gd name="T76" fmla="*/ 251 w 2138"/>
                <a:gd name="T77" fmla="*/ 845 h 1171"/>
                <a:gd name="T78" fmla="*/ 258 w 2138"/>
                <a:gd name="T79" fmla="*/ 890 h 1171"/>
                <a:gd name="T80" fmla="*/ 199 w 2138"/>
                <a:gd name="T81" fmla="*/ 902 h 1171"/>
                <a:gd name="T82" fmla="*/ 265 w 2138"/>
                <a:gd name="T83" fmla="*/ 989 h 1171"/>
                <a:gd name="T84" fmla="*/ 319 w 2138"/>
                <a:gd name="T85" fmla="*/ 1020 h 1171"/>
                <a:gd name="T86" fmla="*/ 442 w 2138"/>
                <a:gd name="T87" fmla="*/ 1077 h 1171"/>
                <a:gd name="T88" fmla="*/ 499 w 2138"/>
                <a:gd name="T89" fmla="*/ 857 h 1171"/>
                <a:gd name="T90" fmla="*/ 766 w 2138"/>
                <a:gd name="T91" fmla="*/ 911 h 1171"/>
                <a:gd name="T92" fmla="*/ 1003 w 2138"/>
                <a:gd name="T93" fmla="*/ 989 h 1171"/>
                <a:gd name="T94" fmla="*/ 1124 w 2138"/>
                <a:gd name="T95" fmla="*/ 1129 h 1171"/>
                <a:gd name="T96" fmla="*/ 1128 w 2138"/>
                <a:gd name="T97" fmla="*/ 1155 h 1171"/>
                <a:gd name="T98" fmla="*/ 1157 w 2138"/>
                <a:gd name="T99" fmla="*/ 1153 h 1171"/>
                <a:gd name="T100" fmla="*/ 1183 w 2138"/>
                <a:gd name="T101" fmla="*/ 1115 h 1171"/>
                <a:gd name="T102" fmla="*/ 1244 w 2138"/>
                <a:gd name="T103" fmla="*/ 1077 h 1171"/>
                <a:gd name="T104" fmla="*/ 1280 w 2138"/>
                <a:gd name="T105" fmla="*/ 1048 h 1171"/>
                <a:gd name="T106" fmla="*/ 1355 w 2138"/>
                <a:gd name="T107" fmla="*/ 1020 h 1171"/>
                <a:gd name="T108" fmla="*/ 1459 w 2138"/>
                <a:gd name="T109" fmla="*/ 987 h 1171"/>
                <a:gd name="T110" fmla="*/ 1587 w 2138"/>
                <a:gd name="T111" fmla="*/ 1006 h 1171"/>
                <a:gd name="T112" fmla="*/ 1708 w 2138"/>
                <a:gd name="T113" fmla="*/ 1018 h 1171"/>
                <a:gd name="T114" fmla="*/ 1774 w 2138"/>
                <a:gd name="T115" fmla="*/ 1003 h 1171"/>
                <a:gd name="T116" fmla="*/ 1755 w 2138"/>
                <a:gd name="T117" fmla="*/ 871 h 1171"/>
                <a:gd name="T118" fmla="*/ 1878 w 2138"/>
                <a:gd name="T119" fmla="*/ 809 h 1171"/>
                <a:gd name="T120" fmla="*/ 2003 w 2138"/>
                <a:gd name="T121" fmla="*/ 719 h 1171"/>
                <a:gd name="T122" fmla="*/ 2098 w 2138"/>
                <a:gd name="T123" fmla="*/ 587 h 1171"/>
                <a:gd name="T124" fmla="*/ 201 w 2138"/>
                <a:gd name="T125" fmla="*/ 85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8" h="1171">
                  <a:moveTo>
                    <a:pt x="192" y="869"/>
                  </a:moveTo>
                  <a:lnTo>
                    <a:pt x="192" y="869"/>
                  </a:lnTo>
                  <a:lnTo>
                    <a:pt x="192" y="869"/>
                  </a:lnTo>
                  <a:lnTo>
                    <a:pt x="192" y="866"/>
                  </a:lnTo>
                  <a:lnTo>
                    <a:pt x="189" y="866"/>
                  </a:lnTo>
                  <a:lnTo>
                    <a:pt x="189" y="866"/>
                  </a:lnTo>
                  <a:lnTo>
                    <a:pt x="189" y="866"/>
                  </a:lnTo>
                  <a:lnTo>
                    <a:pt x="189" y="864"/>
                  </a:lnTo>
                  <a:lnTo>
                    <a:pt x="189" y="861"/>
                  </a:lnTo>
                  <a:lnTo>
                    <a:pt x="187" y="861"/>
                  </a:lnTo>
                  <a:lnTo>
                    <a:pt x="187" y="861"/>
                  </a:lnTo>
                  <a:lnTo>
                    <a:pt x="187" y="861"/>
                  </a:lnTo>
                  <a:lnTo>
                    <a:pt x="187" y="859"/>
                  </a:lnTo>
                  <a:lnTo>
                    <a:pt x="187" y="859"/>
                  </a:lnTo>
                  <a:lnTo>
                    <a:pt x="187" y="857"/>
                  </a:lnTo>
                  <a:lnTo>
                    <a:pt x="187" y="854"/>
                  </a:lnTo>
                  <a:lnTo>
                    <a:pt x="189" y="854"/>
                  </a:lnTo>
                  <a:lnTo>
                    <a:pt x="192" y="852"/>
                  </a:lnTo>
                  <a:lnTo>
                    <a:pt x="192" y="850"/>
                  </a:lnTo>
                  <a:lnTo>
                    <a:pt x="189" y="852"/>
                  </a:lnTo>
                  <a:lnTo>
                    <a:pt x="187" y="852"/>
                  </a:lnTo>
                  <a:lnTo>
                    <a:pt x="187" y="852"/>
                  </a:lnTo>
                  <a:lnTo>
                    <a:pt x="185" y="859"/>
                  </a:lnTo>
                  <a:lnTo>
                    <a:pt x="185" y="859"/>
                  </a:lnTo>
                  <a:lnTo>
                    <a:pt x="185" y="861"/>
                  </a:lnTo>
                  <a:lnTo>
                    <a:pt x="187" y="864"/>
                  </a:lnTo>
                  <a:lnTo>
                    <a:pt x="187" y="864"/>
                  </a:lnTo>
                  <a:lnTo>
                    <a:pt x="189" y="866"/>
                  </a:lnTo>
                  <a:lnTo>
                    <a:pt x="189" y="866"/>
                  </a:lnTo>
                  <a:lnTo>
                    <a:pt x="189" y="869"/>
                  </a:lnTo>
                  <a:lnTo>
                    <a:pt x="189" y="869"/>
                  </a:lnTo>
                  <a:lnTo>
                    <a:pt x="192" y="869"/>
                  </a:lnTo>
                  <a:lnTo>
                    <a:pt x="194" y="869"/>
                  </a:lnTo>
                  <a:lnTo>
                    <a:pt x="194" y="869"/>
                  </a:lnTo>
                  <a:lnTo>
                    <a:pt x="196" y="866"/>
                  </a:lnTo>
                  <a:lnTo>
                    <a:pt x="194" y="866"/>
                  </a:lnTo>
                  <a:lnTo>
                    <a:pt x="192" y="869"/>
                  </a:lnTo>
                  <a:close/>
                  <a:moveTo>
                    <a:pt x="175" y="757"/>
                  </a:moveTo>
                  <a:lnTo>
                    <a:pt x="175" y="757"/>
                  </a:lnTo>
                  <a:lnTo>
                    <a:pt x="175" y="757"/>
                  </a:lnTo>
                  <a:lnTo>
                    <a:pt x="173" y="755"/>
                  </a:lnTo>
                  <a:lnTo>
                    <a:pt x="170" y="755"/>
                  </a:lnTo>
                  <a:lnTo>
                    <a:pt x="170" y="757"/>
                  </a:lnTo>
                  <a:lnTo>
                    <a:pt x="173" y="762"/>
                  </a:lnTo>
                  <a:lnTo>
                    <a:pt x="175" y="764"/>
                  </a:lnTo>
                  <a:lnTo>
                    <a:pt x="175" y="767"/>
                  </a:lnTo>
                  <a:lnTo>
                    <a:pt x="175" y="764"/>
                  </a:lnTo>
                  <a:lnTo>
                    <a:pt x="177" y="762"/>
                  </a:lnTo>
                  <a:lnTo>
                    <a:pt x="177" y="760"/>
                  </a:lnTo>
                  <a:lnTo>
                    <a:pt x="175" y="757"/>
                  </a:lnTo>
                  <a:close/>
                  <a:moveTo>
                    <a:pt x="2138" y="542"/>
                  </a:moveTo>
                  <a:lnTo>
                    <a:pt x="2136" y="535"/>
                  </a:lnTo>
                  <a:lnTo>
                    <a:pt x="2136" y="533"/>
                  </a:lnTo>
                  <a:lnTo>
                    <a:pt x="2134" y="533"/>
                  </a:lnTo>
                  <a:lnTo>
                    <a:pt x="2131" y="530"/>
                  </a:lnTo>
                  <a:lnTo>
                    <a:pt x="2131" y="530"/>
                  </a:lnTo>
                  <a:lnTo>
                    <a:pt x="2126" y="530"/>
                  </a:lnTo>
                  <a:lnTo>
                    <a:pt x="2124" y="530"/>
                  </a:lnTo>
                  <a:lnTo>
                    <a:pt x="2124" y="530"/>
                  </a:lnTo>
                  <a:lnTo>
                    <a:pt x="2124" y="530"/>
                  </a:lnTo>
                  <a:lnTo>
                    <a:pt x="2122" y="530"/>
                  </a:lnTo>
                  <a:lnTo>
                    <a:pt x="2122" y="528"/>
                  </a:lnTo>
                  <a:lnTo>
                    <a:pt x="2122" y="528"/>
                  </a:lnTo>
                  <a:lnTo>
                    <a:pt x="2122" y="528"/>
                  </a:lnTo>
                  <a:lnTo>
                    <a:pt x="2117" y="523"/>
                  </a:lnTo>
                  <a:lnTo>
                    <a:pt x="2117" y="523"/>
                  </a:lnTo>
                  <a:lnTo>
                    <a:pt x="2117" y="521"/>
                  </a:lnTo>
                  <a:lnTo>
                    <a:pt x="2117" y="521"/>
                  </a:lnTo>
                  <a:lnTo>
                    <a:pt x="2117" y="521"/>
                  </a:lnTo>
                  <a:lnTo>
                    <a:pt x="2117" y="518"/>
                  </a:lnTo>
                  <a:lnTo>
                    <a:pt x="2117" y="518"/>
                  </a:lnTo>
                  <a:lnTo>
                    <a:pt x="2115" y="516"/>
                  </a:lnTo>
                  <a:lnTo>
                    <a:pt x="2112" y="516"/>
                  </a:lnTo>
                  <a:lnTo>
                    <a:pt x="2112" y="514"/>
                  </a:lnTo>
                  <a:lnTo>
                    <a:pt x="2112" y="511"/>
                  </a:lnTo>
                  <a:lnTo>
                    <a:pt x="2112" y="511"/>
                  </a:lnTo>
                  <a:lnTo>
                    <a:pt x="2112" y="509"/>
                  </a:lnTo>
                  <a:lnTo>
                    <a:pt x="2112" y="509"/>
                  </a:lnTo>
                  <a:lnTo>
                    <a:pt x="2107" y="506"/>
                  </a:lnTo>
                  <a:lnTo>
                    <a:pt x="2107" y="506"/>
                  </a:lnTo>
                  <a:lnTo>
                    <a:pt x="2105" y="506"/>
                  </a:lnTo>
                  <a:lnTo>
                    <a:pt x="2103" y="506"/>
                  </a:lnTo>
                  <a:lnTo>
                    <a:pt x="2103" y="504"/>
                  </a:lnTo>
                  <a:lnTo>
                    <a:pt x="2100" y="504"/>
                  </a:lnTo>
                  <a:lnTo>
                    <a:pt x="2100" y="502"/>
                  </a:lnTo>
                  <a:lnTo>
                    <a:pt x="2100" y="502"/>
                  </a:lnTo>
                  <a:lnTo>
                    <a:pt x="2100" y="499"/>
                  </a:lnTo>
                  <a:lnTo>
                    <a:pt x="2103" y="497"/>
                  </a:lnTo>
                  <a:lnTo>
                    <a:pt x="2105" y="497"/>
                  </a:lnTo>
                  <a:lnTo>
                    <a:pt x="2107" y="497"/>
                  </a:lnTo>
                  <a:lnTo>
                    <a:pt x="2107" y="497"/>
                  </a:lnTo>
                  <a:lnTo>
                    <a:pt x="2110" y="495"/>
                  </a:lnTo>
                  <a:lnTo>
                    <a:pt x="2110" y="495"/>
                  </a:lnTo>
                  <a:lnTo>
                    <a:pt x="2107" y="492"/>
                  </a:lnTo>
                  <a:lnTo>
                    <a:pt x="2107" y="492"/>
                  </a:lnTo>
                  <a:lnTo>
                    <a:pt x="2107" y="490"/>
                  </a:lnTo>
                  <a:lnTo>
                    <a:pt x="2107" y="490"/>
                  </a:lnTo>
                  <a:lnTo>
                    <a:pt x="2107" y="490"/>
                  </a:lnTo>
                  <a:lnTo>
                    <a:pt x="2110" y="488"/>
                  </a:lnTo>
                  <a:lnTo>
                    <a:pt x="2110" y="488"/>
                  </a:lnTo>
                  <a:lnTo>
                    <a:pt x="2107" y="488"/>
                  </a:lnTo>
                  <a:lnTo>
                    <a:pt x="2107" y="488"/>
                  </a:lnTo>
                  <a:lnTo>
                    <a:pt x="2105" y="488"/>
                  </a:lnTo>
                  <a:lnTo>
                    <a:pt x="2105" y="488"/>
                  </a:lnTo>
                  <a:lnTo>
                    <a:pt x="2103" y="485"/>
                  </a:lnTo>
                  <a:lnTo>
                    <a:pt x="2100" y="485"/>
                  </a:lnTo>
                  <a:lnTo>
                    <a:pt x="2100" y="488"/>
                  </a:lnTo>
                  <a:lnTo>
                    <a:pt x="2100" y="490"/>
                  </a:lnTo>
                  <a:lnTo>
                    <a:pt x="2098" y="490"/>
                  </a:lnTo>
                  <a:lnTo>
                    <a:pt x="2098" y="490"/>
                  </a:lnTo>
                  <a:lnTo>
                    <a:pt x="2098" y="490"/>
                  </a:lnTo>
                  <a:lnTo>
                    <a:pt x="2098" y="490"/>
                  </a:lnTo>
                  <a:lnTo>
                    <a:pt x="2098" y="490"/>
                  </a:lnTo>
                  <a:lnTo>
                    <a:pt x="2096" y="492"/>
                  </a:lnTo>
                  <a:lnTo>
                    <a:pt x="2096" y="492"/>
                  </a:lnTo>
                  <a:lnTo>
                    <a:pt x="2093" y="492"/>
                  </a:lnTo>
                  <a:lnTo>
                    <a:pt x="2093" y="495"/>
                  </a:lnTo>
                  <a:lnTo>
                    <a:pt x="2096" y="495"/>
                  </a:lnTo>
                  <a:lnTo>
                    <a:pt x="2093" y="495"/>
                  </a:lnTo>
                  <a:lnTo>
                    <a:pt x="2093" y="497"/>
                  </a:lnTo>
                  <a:lnTo>
                    <a:pt x="2093" y="497"/>
                  </a:lnTo>
                  <a:lnTo>
                    <a:pt x="2091" y="499"/>
                  </a:lnTo>
                  <a:lnTo>
                    <a:pt x="2086" y="502"/>
                  </a:lnTo>
                  <a:lnTo>
                    <a:pt x="2084" y="504"/>
                  </a:lnTo>
                  <a:lnTo>
                    <a:pt x="2081" y="506"/>
                  </a:lnTo>
                  <a:lnTo>
                    <a:pt x="2081" y="511"/>
                  </a:lnTo>
                  <a:lnTo>
                    <a:pt x="2079" y="514"/>
                  </a:lnTo>
                  <a:lnTo>
                    <a:pt x="2077" y="511"/>
                  </a:lnTo>
                  <a:lnTo>
                    <a:pt x="2074" y="509"/>
                  </a:lnTo>
                  <a:lnTo>
                    <a:pt x="2072" y="509"/>
                  </a:lnTo>
                  <a:lnTo>
                    <a:pt x="2070" y="509"/>
                  </a:lnTo>
                  <a:lnTo>
                    <a:pt x="2070" y="511"/>
                  </a:lnTo>
                  <a:lnTo>
                    <a:pt x="2070" y="511"/>
                  </a:lnTo>
                  <a:lnTo>
                    <a:pt x="2067" y="511"/>
                  </a:lnTo>
                  <a:lnTo>
                    <a:pt x="2067" y="511"/>
                  </a:lnTo>
                  <a:lnTo>
                    <a:pt x="2067" y="511"/>
                  </a:lnTo>
                  <a:lnTo>
                    <a:pt x="2065" y="511"/>
                  </a:lnTo>
                  <a:lnTo>
                    <a:pt x="2065" y="509"/>
                  </a:lnTo>
                  <a:lnTo>
                    <a:pt x="2067" y="506"/>
                  </a:lnTo>
                  <a:lnTo>
                    <a:pt x="2067" y="504"/>
                  </a:lnTo>
                  <a:lnTo>
                    <a:pt x="2065" y="504"/>
                  </a:lnTo>
                  <a:lnTo>
                    <a:pt x="2063" y="504"/>
                  </a:lnTo>
                  <a:lnTo>
                    <a:pt x="2063" y="504"/>
                  </a:lnTo>
                  <a:lnTo>
                    <a:pt x="2060" y="506"/>
                  </a:lnTo>
                  <a:lnTo>
                    <a:pt x="2060" y="506"/>
                  </a:lnTo>
                  <a:lnTo>
                    <a:pt x="2058" y="506"/>
                  </a:lnTo>
                  <a:lnTo>
                    <a:pt x="2058" y="506"/>
                  </a:lnTo>
                  <a:lnTo>
                    <a:pt x="2058" y="504"/>
                  </a:lnTo>
                  <a:lnTo>
                    <a:pt x="2055" y="504"/>
                  </a:lnTo>
                  <a:lnTo>
                    <a:pt x="2055" y="504"/>
                  </a:lnTo>
                  <a:lnTo>
                    <a:pt x="2053" y="504"/>
                  </a:lnTo>
                  <a:lnTo>
                    <a:pt x="2053" y="504"/>
                  </a:lnTo>
                  <a:lnTo>
                    <a:pt x="2051" y="504"/>
                  </a:lnTo>
                  <a:lnTo>
                    <a:pt x="2051" y="504"/>
                  </a:lnTo>
                  <a:lnTo>
                    <a:pt x="2051" y="502"/>
                  </a:lnTo>
                  <a:lnTo>
                    <a:pt x="2048" y="499"/>
                  </a:lnTo>
                  <a:lnTo>
                    <a:pt x="2048" y="499"/>
                  </a:lnTo>
                  <a:lnTo>
                    <a:pt x="2048" y="502"/>
                  </a:lnTo>
                  <a:lnTo>
                    <a:pt x="2046" y="502"/>
                  </a:lnTo>
                  <a:lnTo>
                    <a:pt x="2044" y="502"/>
                  </a:lnTo>
                  <a:lnTo>
                    <a:pt x="2044" y="504"/>
                  </a:lnTo>
                  <a:lnTo>
                    <a:pt x="2041" y="504"/>
                  </a:lnTo>
                  <a:lnTo>
                    <a:pt x="2041" y="502"/>
                  </a:lnTo>
                  <a:lnTo>
                    <a:pt x="2039" y="502"/>
                  </a:lnTo>
                  <a:lnTo>
                    <a:pt x="2037" y="502"/>
                  </a:lnTo>
                  <a:lnTo>
                    <a:pt x="2037" y="502"/>
                  </a:lnTo>
                  <a:lnTo>
                    <a:pt x="2034" y="502"/>
                  </a:lnTo>
                  <a:lnTo>
                    <a:pt x="2034" y="502"/>
                  </a:lnTo>
                  <a:lnTo>
                    <a:pt x="2032" y="502"/>
                  </a:lnTo>
                  <a:lnTo>
                    <a:pt x="2032" y="504"/>
                  </a:lnTo>
                  <a:lnTo>
                    <a:pt x="2029" y="502"/>
                  </a:lnTo>
                  <a:lnTo>
                    <a:pt x="2027" y="499"/>
                  </a:lnTo>
                  <a:lnTo>
                    <a:pt x="2027" y="492"/>
                  </a:lnTo>
                  <a:lnTo>
                    <a:pt x="2025" y="490"/>
                  </a:lnTo>
                  <a:lnTo>
                    <a:pt x="2022" y="488"/>
                  </a:lnTo>
                  <a:lnTo>
                    <a:pt x="2022" y="485"/>
                  </a:lnTo>
                  <a:lnTo>
                    <a:pt x="2020" y="485"/>
                  </a:lnTo>
                  <a:lnTo>
                    <a:pt x="2020" y="483"/>
                  </a:lnTo>
                  <a:lnTo>
                    <a:pt x="2020" y="480"/>
                  </a:lnTo>
                  <a:lnTo>
                    <a:pt x="2018" y="478"/>
                  </a:lnTo>
                  <a:lnTo>
                    <a:pt x="2015" y="478"/>
                  </a:lnTo>
                  <a:lnTo>
                    <a:pt x="2015" y="478"/>
                  </a:lnTo>
                  <a:lnTo>
                    <a:pt x="2015" y="476"/>
                  </a:lnTo>
                  <a:lnTo>
                    <a:pt x="2015" y="471"/>
                  </a:lnTo>
                  <a:lnTo>
                    <a:pt x="2015" y="471"/>
                  </a:lnTo>
                  <a:lnTo>
                    <a:pt x="2015" y="471"/>
                  </a:lnTo>
                  <a:lnTo>
                    <a:pt x="2015" y="471"/>
                  </a:lnTo>
                  <a:lnTo>
                    <a:pt x="2018" y="469"/>
                  </a:lnTo>
                  <a:lnTo>
                    <a:pt x="2018" y="469"/>
                  </a:lnTo>
                  <a:lnTo>
                    <a:pt x="2018" y="469"/>
                  </a:lnTo>
                  <a:lnTo>
                    <a:pt x="2018" y="466"/>
                  </a:lnTo>
                  <a:lnTo>
                    <a:pt x="2015" y="464"/>
                  </a:lnTo>
                  <a:lnTo>
                    <a:pt x="2015" y="464"/>
                  </a:lnTo>
                  <a:lnTo>
                    <a:pt x="2013" y="462"/>
                  </a:lnTo>
                  <a:lnTo>
                    <a:pt x="2011" y="462"/>
                  </a:lnTo>
                  <a:lnTo>
                    <a:pt x="2011" y="462"/>
                  </a:lnTo>
                  <a:lnTo>
                    <a:pt x="2011" y="462"/>
                  </a:lnTo>
                  <a:lnTo>
                    <a:pt x="2008" y="464"/>
                  </a:lnTo>
                  <a:lnTo>
                    <a:pt x="2008" y="462"/>
                  </a:lnTo>
                  <a:lnTo>
                    <a:pt x="2006" y="459"/>
                  </a:lnTo>
                  <a:lnTo>
                    <a:pt x="2006" y="459"/>
                  </a:lnTo>
                  <a:lnTo>
                    <a:pt x="2006" y="459"/>
                  </a:lnTo>
                  <a:lnTo>
                    <a:pt x="2003" y="459"/>
                  </a:lnTo>
                  <a:lnTo>
                    <a:pt x="2003" y="459"/>
                  </a:lnTo>
                  <a:lnTo>
                    <a:pt x="2001" y="457"/>
                  </a:lnTo>
                  <a:lnTo>
                    <a:pt x="1999" y="457"/>
                  </a:lnTo>
                  <a:lnTo>
                    <a:pt x="1999" y="454"/>
                  </a:lnTo>
                  <a:lnTo>
                    <a:pt x="1996" y="454"/>
                  </a:lnTo>
                  <a:lnTo>
                    <a:pt x="1994" y="454"/>
                  </a:lnTo>
                  <a:lnTo>
                    <a:pt x="1992" y="454"/>
                  </a:lnTo>
                  <a:lnTo>
                    <a:pt x="1992" y="452"/>
                  </a:lnTo>
                  <a:lnTo>
                    <a:pt x="1989" y="452"/>
                  </a:lnTo>
                  <a:lnTo>
                    <a:pt x="1987" y="450"/>
                  </a:lnTo>
                  <a:lnTo>
                    <a:pt x="1987" y="450"/>
                  </a:lnTo>
                  <a:lnTo>
                    <a:pt x="1984" y="452"/>
                  </a:lnTo>
                  <a:lnTo>
                    <a:pt x="1982" y="452"/>
                  </a:lnTo>
                  <a:lnTo>
                    <a:pt x="1982" y="452"/>
                  </a:lnTo>
                  <a:lnTo>
                    <a:pt x="1980" y="450"/>
                  </a:lnTo>
                  <a:lnTo>
                    <a:pt x="1980" y="450"/>
                  </a:lnTo>
                  <a:lnTo>
                    <a:pt x="1980" y="450"/>
                  </a:lnTo>
                  <a:lnTo>
                    <a:pt x="1977" y="450"/>
                  </a:lnTo>
                  <a:lnTo>
                    <a:pt x="1977" y="447"/>
                  </a:lnTo>
                  <a:lnTo>
                    <a:pt x="1977" y="447"/>
                  </a:lnTo>
                  <a:lnTo>
                    <a:pt x="1977" y="445"/>
                  </a:lnTo>
                  <a:lnTo>
                    <a:pt x="1977" y="443"/>
                  </a:lnTo>
                  <a:lnTo>
                    <a:pt x="1977" y="443"/>
                  </a:lnTo>
                  <a:lnTo>
                    <a:pt x="1975" y="438"/>
                  </a:lnTo>
                  <a:lnTo>
                    <a:pt x="1975" y="435"/>
                  </a:lnTo>
                  <a:lnTo>
                    <a:pt x="1973" y="433"/>
                  </a:lnTo>
                  <a:lnTo>
                    <a:pt x="1975" y="428"/>
                  </a:lnTo>
                  <a:lnTo>
                    <a:pt x="1975" y="428"/>
                  </a:lnTo>
                  <a:lnTo>
                    <a:pt x="1975" y="426"/>
                  </a:lnTo>
                  <a:lnTo>
                    <a:pt x="1973" y="424"/>
                  </a:lnTo>
                  <a:lnTo>
                    <a:pt x="1973" y="424"/>
                  </a:lnTo>
                  <a:lnTo>
                    <a:pt x="1973" y="421"/>
                  </a:lnTo>
                  <a:lnTo>
                    <a:pt x="1973" y="421"/>
                  </a:lnTo>
                  <a:lnTo>
                    <a:pt x="1970" y="419"/>
                  </a:lnTo>
                  <a:lnTo>
                    <a:pt x="1970" y="417"/>
                  </a:lnTo>
                  <a:lnTo>
                    <a:pt x="1963" y="414"/>
                  </a:lnTo>
                  <a:lnTo>
                    <a:pt x="1961" y="412"/>
                  </a:lnTo>
                  <a:lnTo>
                    <a:pt x="1961" y="405"/>
                  </a:lnTo>
                  <a:lnTo>
                    <a:pt x="1961" y="405"/>
                  </a:lnTo>
                  <a:lnTo>
                    <a:pt x="1958" y="402"/>
                  </a:lnTo>
                  <a:lnTo>
                    <a:pt x="1958" y="402"/>
                  </a:lnTo>
                  <a:lnTo>
                    <a:pt x="1956" y="400"/>
                  </a:lnTo>
                  <a:lnTo>
                    <a:pt x="1956" y="398"/>
                  </a:lnTo>
                  <a:lnTo>
                    <a:pt x="1954" y="398"/>
                  </a:lnTo>
                  <a:lnTo>
                    <a:pt x="1954" y="398"/>
                  </a:lnTo>
                  <a:lnTo>
                    <a:pt x="1951" y="398"/>
                  </a:lnTo>
                  <a:lnTo>
                    <a:pt x="1949" y="398"/>
                  </a:lnTo>
                  <a:lnTo>
                    <a:pt x="1949" y="395"/>
                  </a:lnTo>
                  <a:lnTo>
                    <a:pt x="1944" y="393"/>
                  </a:lnTo>
                  <a:lnTo>
                    <a:pt x="1944" y="393"/>
                  </a:lnTo>
                  <a:lnTo>
                    <a:pt x="1937" y="393"/>
                  </a:lnTo>
                  <a:lnTo>
                    <a:pt x="1937" y="391"/>
                  </a:lnTo>
                  <a:lnTo>
                    <a:pt x="1937" y="391"/>
                  </a:lnTo>
                  <a:lnTo>
                    <a:pt x="1935" y="388"/>
                  </a:lnTo>
                  <a:lnTo>
                    <a:pt x="1930" y="388"/>
                  </a:lnTo>
                  <a:lnTo>
                    <a:pt x="1923" y="388"/>
                  </a:lnTo>
                  <a:lnTo>
                    <a:pt x="1923" y="388"/>
                  </a:lnTo>
                  <a:lnTo>
                    <a:pt x="1921" y="388"/>
                  </a:lnTo>
                  <a:lnTo>
                    <a:pt x="1921" y="388"/>
                  </a:lnTo>
                  <a:lnTo>
                    <a:pt x="1921" y="388"/>
                  </a:lnTo>
                  <a:lnTo>
                    <a:pt x="1918" y="388"/>
                  </a:lnTo>
                  <a:lnTo>
                    <a:pt x="1918" y="388"/>
                  </a:lnTo>
                  <a:lnTo>
                    <a:pt x="1918" y="388"/>
                  </a:lnTo>
                  <a:lnTo>
                    <a:pt x="1916" y="391"/>
                  </a:lnTo>
                  <a:lnTo>
                    <a:pt x="1916" y="395"/>
                  </a:lnTo>
                  <a:lnTo>
                    <a:pt x="1914" y="395"/>
                  </a:lnTo>
                  <a:lnTo>
                    <a:pt x="1911" y="398"/>
                  </a:lnTo>
                  <a:lnTo>
                    <a:pt x="1904" y="395"/>
                  </a:lnTo>
                  <a:lnTo>
                    <a:pt x="1899" y="395"/>
                  </a:lnTo>
                  <a:lnTo>
                    <a:pt x="1897" y="395"/>
                  </a:lnTo>
                  <a:lnTo>
                    <a:pt x="1897" y="398"/>
                  </a:lnTo>
                  <a:lnTo>
                    <a:pt x="1897" y="402"/>
                  </a:lnTo>
                  <a:lnTo>
                    <a:pt x="1895" y="405"/>
                  </a:lnTo>
                  <a:lnTo>
                    <a:pt x="1892" y="407"/>
                  </a:lnTo>
                  <a:lnTo>
                    <a:pt x="1885" y="412"/>
                  </a:lnTo>
                  <a:lnTo>
                    <a:pt x="1883" y="409"/>
                  </a:lnTo>
                  <a:lnTo>
                    <a:pt x="1880" y="407"/>
                  </a:lnTo>
                  <a:lnTo>
                    <a:pt x="1878" y="409"/>
                  </a:lnTo>
                  <a:lnTo>
                    <a:pt x="1878" y="409"/>
                  </a:lnTo>
                  <a:lnTo>
                    <a:pt x="1878" y="407"/>
                  </a:lnTo>
                  <a:lnTo>
                    <a:pt x="1878" y="407"/>
                  </a:lnTo>
                  <a:lnTo>
                    <a:pt x="1876" y="409"/>
                  </a:lnTo>
                  <a:lnTo>
                    <a:pt x="1876" y="409"/>
                  </a:lnTo>
                  <a:lnTo>
                    <a:pt x="1876" y="409"/>
                  </a:lnTo>
                  <a:lnTo>
                    <a:pt x="1873" y="409"/>
                  </a:lnTo>
                  <a:lnTo>
                    <a:pt x="1873" y="409"/>
                  </a:lnTo>
                  <a:lnTo>
                    <a:pt x="1873" y="409"/>
                  </a:lnTo>
                  <a:lnTo>
                    <a:pt x="1871" y="409"/>
                  </a:lnTo>
                  <a:lnTo>
                    <a:pt x="1871" y="412"/>
                  </a:lnTo>
                  <a:lnTo>
                    <a:pt x="1869" y="412"/>
                  </a:lnTo>
                  <a:lnTo>
                    <a:pt x="1869" y="412"/>
                  </a:lnTo>
                  <a:lnTo>
                    <a:pt x="1864" y="412"/>
                  </a:lnTo>
                  <a:lnTo>
                    <a:pt x="1864" y="412"/>
                  </a:lnTo>
                  <a:lnTo>
                    <a:pt x="1862" y="407"/>
                  </a:lnTo>
                  <a:lnTo>
                    <a:pt x="1859" y="407"/>
                  </a:lnTo>
                  <a:lnTo>
                    <a:pt x="1857" y="407"/>
                  </a:lnTo>
                  <a:lnTo>
                    <a:pt x="1854" y="407"/>
                  </a:lnTo>
                  <a:lnTo>
                    <a:pt x="1850" y="407"/>
                  </a:lnTo>
                  <a:lnTo>
                    <a:pt x="1850" y="407"/>
                  </a:lnTo>
                  <a:lnTo>
                    <a:pt x="1847" y="405"/>
                  </a:lnTo>
                  <a:lnTo>
                    <a:pt x="1847" y="405"/>
                  </a:lnTo>
                  <a:lnTo>
                    <a:pt x="1845" y="407"/>
                  </a:lnTo>
                  <a:lnTo>
                    <a:pt x="1845" y="409"/>
                  </a:lnTo>
                  <a:lnTo>
                    <a:pt x="1843" y="409"/>
                  </a:lnTo>
                  <a:lnTo>
                    <a:pt x="1831" y="409"/>
                  </a:lnTo>
                  <a:lnTo>
                    <a:pt x="1831" y="409"/>
                  </a:lnTo>
                  <a:lnTo>
                    <a:pt x="1828" y="407"/>
                  </a:lnTo>
                  <a:lnTo>
                    <a:pt x="1831" y="405"/>
                  </a:lnTo>
                  <a:lnTo>
                    <a:pt x="1831" y="402"/>
                  </a:lnTo>
                  <a:lnTo>
                    <a:pt x="1833" y="402"/>
                  </a:lnTo>
                  <a:lnTo>
                    <a:pt x="1831" y="400"/>
                  </a:lnTo>
                  <a:lnTo>
                    <a:pt x="1828" y="398"/>
                  </a:lnTo>
                  <a:lnTo>
                    <a:pt x="1828" y="393"/>
                  </a:lnTo>
                  <a:lnTo>
                    <a:pt x="1828" y="391"/>
                  </a:lnTo>
                  <a:lnTo>
                    <a:pt x="1821" y="391"/>
                  </a:lnTo>
                  <a:lnTo>
                    <a:pt x="1817" y="393"/>
                  </a:lnTo>
                  <a:lnTo>
                    <a:pt x="1814" y="393"/>
                  </a:lnTo>
                  <a:lnTo>
                    <a:pt x="1812" y="393"/>
                  </a:lnTo>
                  <a:lnTo>
                    <a:pt x="1812" y="393"/>
                  </a:lnTo>
                  <a:lnTo>
                    <a:pt x="1809" y="391"/>
                  </a:lnTo>
                  <a:lnTo>
                    <a:pt x="1809" y="391"/>
                  </a:lnTo>
                  <a:lnTo>
                    <a:pt x="1812" y="386"/>
                  </a:lnTo>
                  <a:lnTo>
                    <a:pt x="1814" y="376"/>
                  </a:lnTo>
                  <a:lnTo>
                    <a:pt x="1817" y="374"/>
                  </a:lnTo>
                  <a:lnTo>
                    <a:pt x="1817" y="374"/>
                  </a:lnTo>
                  <a:lnTo>
                    <a:pt x="1817" y="372"/>
                  </a:lnTo>
                  <a:lnTo>
                    <a:pt x="1814" y="372"/>
                  </a:lnTo>
                  <a:lnTo>
                    <a:pt x="1814" y="372"/>
                  </a:lnTo>
                  <a:lnTo>
                    <a:pt x="1812" y="372"/>
                  </a:lnTo>
                  <a:lnTo>
                    <a:pt x="1812" y="374"/>
                  </a:lnTo>
                  <a:lnTo>
                    <a:pt x="1809" y="374"/>
                  </a:lnTo>
                  <a:lnTo>
                    <a:pt x="1809" y="372"/>
                  </a:lnTo>
                  <a:lnTo>
                    <a:pt x="1807" y="372"/>
                  </a:lnTo>
                  <a:lnTo>
                    <a:pt x="1805" y="369"/>
                  </a:lnTo>
                  <a:lnTo>
                    <a:pt x="1805" y="369"/>
                  </a:lnTo>
                  <a:lnTo>
                    <a:pt x="1802" y="367"/>
                  </a:lnTo>
                  <a:lnTo>
                    <a:pt x="1802" y="364"/>
                  </a:lnTo>
                  <a:lnTo>
                    <a:pt x="1802" y="364"/>
                  </a:lnTo>
                  <a:lnTo>
                    <a:pt x="1802" y="364"/>
                  </a:lnTo>
                  <a:lnTo>
                    <a:pt x="1800" y="364"/>
                  </a:lnTo>
                  <a:lnTo>
                    <a:pt x="1800" y="364"/>
                  </a:lnTo>
                  <a:lnTo>
                    <a:pt x="1800" y="367"/>
                  </a:lnTo>
                  <a:lnTo>
                    <a:pt x="1798" y="367"/>
                  </a:lnTo>
                  <a:lnTo>
                    <a:pt x="1791" y="362"/>
                  </a:lnTo>
                  <a:lnTo>
                    <a:pt x="1791" y="362"/>
                  </a:lnTo>
                  <a:lnTo>
                    <a:pt x="1788" y="364"/>
                  </a:lnTo>
                  <a:lnTo>
                    <a:pt x="1788" y="364"/>
                  </a:lnTo>
                  <a:lnTo>
                    <a:pt x="1788" y="364"/>
                  </a:lnTo>
                  <a:lnTo>
                    <a:pt x="1788" y="367"/>
                  </a:lnTo>
                  <a:lnTo>
                    <a:pt x="1788" y="367"/>
                  </a:lnTo>
                  <a:lnTo>
                    <a:pt x="1786" y="369"/>
                  </a:lnTo>
                  <a:lnTo>
                    <a:pt x="1786" y="372"/>
                  </a:lnTo>
                  <a:lnTo>
                    <a:pt x="1781" y="369"/>
                  </a:lnTo>
                  <a:lnTo>
                    <a:pt x="1779" y="369"/>
                  </a:lnTo>
                  <a:lnTo>
                    <a:pt x="1779" y="372"/>
                  </a:lnTo>
                  <a:lnTo>
                    <a:pt x="1776" y="372"/>
                  </a:lnTo>
                  <a:lnTo>
                    <a:pt x="1776" y="374"/>
                  </a:lnTo>
                  <a:lnTo>
                    <a:pt x="1776" y="376"/>
                  </a:lnTo>
                  <a:lnTo>
                    <a:pt x="1776" y="379"/>
                  </a:lnTo>
                  <a:lnTo>
                    <a:pt x="1776" y="379"/>
                  </a:lnTo>
                  <a:lnTo>
                    <a:pt x="1776" y="379"/>
                  </a:lnTo>
                  <a:lnTo>
                    <a:pt x="1779" y="381"/>
                  </a:lnTo>
                  <a:lnTo>
                    <a:pt x="1779" y="383"/>
                  </a:lnTo>
                  <a:lnTo>
                    <a:pt x="1779" y="383"/>
                  </a:lnTo>
                  <a:lnTo>
                    <a:pt x="1779" y="386"/>
                  </a:lnTo>
                  <a:lnTo>
                    <a:pt x="1779" y="386"/>
                  </a:lnTo>
                  <a:lnTo>
                    <a:pt x="1779" y="388"/>
                  </a:lnTo>
                  <a:lnTo>
                    <a:pt x="1779" y="391"/>
                  </a:lnTo>
                  <a:lnTo>
                    <a:pt x="1776" y="393"/>
                  </a:lnTo>
                  <a:lnTo>
                    <a:pt x="1774" y="395"/>
                  </a:lnTo>
                  <a:lnTo>
                    <a:pt x="1772" y="395"/>
                  </a:lnTo>
                  <a:lnTo>
                    <a:pt x="1769" y="395"/>
                  </a:lnTo>
                  <a:lnTo>
                    <a:pt x="1769" y="395"/>
                  </a:lnTo>
                  <a:lnTo>
                    <a:pt x="1769" y="395"/>
                  </a:lnTo>
                  <a:lnTo>
                    <a:pt x="1767" y="395"/>
                  </a:lnTo>
                  <a:lnTo>
                    <a:pt x="1767" y="395"/>
                  </a:lnTo>
                  <a:lnTo>
                    <a:pt x="1765" y="398"/>
                  </a:lnTo>
                  <a:lnTo>
                    <a:pt x="1765" y="398"/>
                  </a:lnTo>
                  <a:lnTo>
                    <a:pt x="1765" y="400"/>
                  </a:lnTo>
                  <a:lnTo>
                    <a:pt x="1765" y="402"/>
                  </a:lnTo>
                  <a:lnTo>
                    <a:pt x="1762" y="402"/>
                  </a:lnTo>
                  <a:lnTo>
                    <a:pt x="1762" y="402"/>
                  </a:lnTo>
                  <a:lnTo>
                    <a:pt x="1760" y="402"/>
                  </a:lnTo>
                  <a:lnTo>
                    <a:pt x="1760" y="400"/>
                  </a:lnTo>
                  <a:lnTo>
                    <a:pt x="1757" y="400"/>
                  </a:lnTo>
                  <a:lnTo>
                    <a:pt x="1755" y="400"/>
                  </a:lnTo>
                  <a:lnTo>
                    <a:pt x="1757" y="402"/>
                  </a:lnTo>
                  <a:lnTo>
                    <a:pt x="1760" y="407"/>
                  </a:lnTo>
                  <a:lnTo>
                    <a:pt x="1757" y="407"/>
                  </a:lnTo>
                  <a:lnTo>
                    <a:pt x="1757" y="407"/>
                  </a:lnTo>
                  <a:lnTo>
                    <a:pt x="1755" y="405"/>
                  </a:lnTo>
                  <a:lnTo>
                    <a:pt x="1753" y="402"/>
                  </a:lnTo>
                  <a:lnTo>
                    <a:pt x="1753" y="402"/>
                  </a:lnTo>
                  <a:lnTo>
                    <a:pt x="1750" y="398"/>
                  </a:lnTo>
                  <a:lnTo>
                    <a:pt x="1748" y="391"/>
                  </a:lnTo>
                  <a:lnTo>
                    <a:pt x="1746" y="386"/>
                  </a:lnTo>
                  <a:lnTo>
                    <a:pt x="1741" y="376"/>
                  </a:lnTo>
                  <a:lnTo>
                    <a:pt x="1736" y="367"/>
                  </a:lnTo>
                  <a:lnTo>
                    <a:pt x="1731" y="357"/>
                  </a:lnTo>
                  <a:lnTo>
                    <a:pt x="1727" y="346"/>
                  </a:lnTo>
                  <a:lnTo>
                    <a:pt x="1722" y="336"/>
                  </a:lnTo>
                  <a:lnTo>
                    <a:pt x="1720" y="329"/>
                  </a:lnTo>
                  <a:lnTo>
                    <a:pt x="1717" y="324"/>
                  </a:lnTo>
                  <a:lnTo>
                    <a:pt x="1710" y="315"/>
                  </a:lnTo>
                  <a:lnTo>
                    <a:pt x="1705" y="305"/>
                  </a:lnTo>
                  <a:lnTo>
                    <a:pt x="1705" y="305"/>
                  </a:lnTo>
                  <a:lnTo>
                    <a:pt x="1705" y="305"/>
                  </a:lnTo>
                  <a:lnTo>
                    <a:pt x="1698" y="291"/>
                  </a:lnTo>
                  <a:lnTo>
                    <a:pt x="1691" y="277"/>
                  </a:lnTo>
                  <a:lnTo>
                    <a:pt x="1684" y="263"/>
                  </a:lnTo>
                  <a:lnTo>
                    <a:pt x="1675" y="249"/>
                  </a:lnTo>
                  <a:lnTo>
                    <a:pt x="1670" y="239"/>
                  </a:lnTo>
                  <a:lnTo>
                    <a:pt x="1665" y="230"/>
                  </a:lnTo>
                  <a:lnTo>
                    <a:pt x="1658" y="220"/>
                  </a:lnTo>
                  <a:lnTo>
                    <a:pt x="1653" y="208"/>
                  </a:lnTo>
                  <a:lnTo>
                    <a:pt x="1649" y="204"/>
                  </a:lnTo>
                  <a:lnTo>
                    <a:pt x="1644" y="194"/>
                  </a:lnTo>
                  <a:lnTo>
                    <a:pt x="1639" y="189"/>
                  </a:lnTo>
                  <a:lnTo>
                    <a:pt x="1637" y="187"/>
                  </a:lnTo>
                  <a:lnTo>
                    <a:pt x="1630" y="180"/>
                  </a:lnTo>
                  <a:lnTo>
                    <a:pt x="1623" y="173"/>
                  </a:lnTo>
                  <a:lnTo>
                    <a:pt x="1613" y="166"/>
                  </a:lnTo>
                  <a:lnTo>
                    <a:pt x="1604" y="159"/>
                  </a:lnTo>
                  <a:lnTo>
                    <a:pt x="1594" y="149"/>
                  </a:lnTo>
                  <a:lnTo>
                    <a:pt x="1585" y="142"/>
                  </a:lnTo>
                  <a:lnTo>
                    <a:pt x="1578" y="137"/>
                  </a:lnTo>
                  <a:lnTo>
                    <a:pt x="1573" y="133"/>
                  </a:lnTo>
                  <a:lnTo>
                    <a:pt x="1573" y="130"/>
                  </a:lnTo>
                  <a:lnTo>
                    <a:pt x="1571" y="128"/>
                  </a:lnTo>
                  <a:lnTo>
                    <a:pt x="1571" y="125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8" y="116"/>
                  </a:lnTo>
                  <a:lnTo>
                    <a:pt x="1571" y="116"/>
                  </a:lnTo>
                  <a:lnTo>
                    <a:pt x="1578" y="118"/>
                  </a:lnTo>
                  <a:lnTo>
                    <a:pt x="1580" y="118"/>
                  </a:lnTo>
                  <a:lnTo>
                    <a:pt x="1582" y="114"/>
                  </a:lnTo>
                  <a:lnTo>
                    <a:pt x="1585" y="114"/>
                  </a:lnTo>
                  <a:lnTo>
                    <a:pt x="1585" y="114"/>
                  </a:lnTo>
                  <a:lnTo>
                    <a:pt x="1585" y="111"/>
                  </a:lnTo>
                  <a:lnTo>
                    <a:pt x="1587" y="111"/>
                  </a:lnTo>
                  <a:lnTo>
                    <a:pt x="1587" y="109"/>
                  </a:lnTo>
                  <a:lnTo>
                    <a:pt x="1587" y="107"/>
                  </a:lnTo>
                  <a:lnTo>
                    <a:pt x="1590" y="104"/>
                  </a:lnTo>
                  <a:lnTo>
                    <a:pt x="1590" y="104"/>
                  </a:lnTo>
                  <a:lnTo>
                    <a:pt x="1590" y="102"/>
                  </a:lnTo>
                  <a:lnTo>
                    <a:pt x="1590" y="99"/>
                  </a:lnTo>
                  <a:lnTo>
                    <a:pt x="1590" y="97"/>
                  </a:lnTo>
                  <a:lnTo>
                    <a:pt x="1587" y="97"/>
                  </a:lnTo>
                  <a:lnTo>
                    <a:pt x="1585" y="97"/>
                  </a:lnTo>
                  <a:lnTo>
                    <a:pt x="1587" y="95"/>
                  </a:lnTo>
                  <a:lnTo>
                    <a:pt x="1587" y="95"/>
                  </a:lnTo>
                  <a:lnTo>
                    <a:pt x="1587" y="92"/>
                  </a:lnTo>
                  <a:lnTo>
                    <a:pt x="1592" y="92"/>
                  </a:lnTo>
                  <a:lnTo>
                    <a:pt x="1594" y="92"/>
                  </a:lnTo>
                  <a:lnTo>
                    <a:pt x="1594" y="90"/>
                  </a:lnTo>
                  <a:lnTo>
                    <a:pt x="1592" y="88"/>
                  </a:lnTo>
                  <a:lnTo>
                    <a:pt x="1592" y="88"/>
                  </a:lnTo>
                  <a:lnTo>
                    <a:pt x="1590" y="88"/>
                  </a:lnTo>
                  <a:lnTo>
                    <a:pt x="1587" y="90"/>
                  </a:lnTo>
                  <a:lnTo>
                    <a:pt x="1585" y="90"/>
                  </a:lnTo>
                  <a:lnTo>
                    <a:pt x="1582" y="90"/>
                  </a:lnTo>
                  <a:lnTo>
                    <a:pt x="1580" y="90"/>
                  </a:lnTo>
                  <a:lnTo>
                    <a:pt x="1580" y="92"/>
                  </a:lnTo>
                  <a:lnTo>
                    <a:pt x="1580" y="95"/>
                  </a:lnTo>
                  <a:lnTo>
                    <a:pt x="1580" y="95"/>
                  </a:lnTo>
                  <a:lnTo>
                    <a:pt x="1580" y="97"/>
                  </a:lnTo>
                  <a:lnTo>
                    <a:pt x="1578" y="97"/>
                  </a:lnTo>
                  <a:lnTo>
                    <a:pt x="1578" y="97"/>
                  </a:lnTo>
                  <a:lnTo>
                    <a:pt x="1575" y="97"/>
                  </a:lnTo>
                  <a:lnTo>
                    <a:pt x="1575" y="97"/>
                  </a:lnTo>
                  <a:lnTo>
                    <a:pt x="1575" y="99"/>
                  </a:lnTo>
                  <a:lnTo>
                    <a:pt x="1571" y="102"/>
                  </a:lnTo>
                  <a:lnTo>
                    <a:pt x="1568" y="102"/>
                  </a:lnTo>
                  <a:lnTo>
                    <a:pt x="1559" y="99"/>
                  </a:lnTo>
                  <a:lnTo>
                    <a:pt x="1556" y="99"/>
                  </a:lnTo>
                  <a:lnTo>
                    <a:pt x="1556" y="102"/>
                  </a:lnTo>
                  <a:lnTo>
                    <a:pt x="1556" y="102"/>
                  </a:lnTo>
                  <a:lnTo>
                    <a:pt x="1554" y="104"/>
                  </a:lnTo>
                  <a:lnTo>
                    <a:pt x="1554" y="107"/>
                  </a:lnTo>
                  <a:lnTo>
                    <a:pt x="1556" y="107"/>
                  </a:lnTo>
                  <a:lnTo>
                    <a:pt x="1549" y="111"/>
                  </a:lnTo>
                  <a:lnTo>
                    <a:pt x="1540" y="116"/>
                  </a:lnTo>
                  <a:lnTo>
                    <a:pt x="1533" y="118"/>
                  </a:lnTo>
                  <a:lnTo>
                    <a:pt x="1530" y="121"/>
                  </a:lnTo>
                  <a:lnTo>
                    <a:pt x="1528" y="121"/>
                  </a:lnTo>
                  <a:lnTo>
                    <a:pt x="1526" y="121"/>
                  </a:lnTo>
                  <a:lnTo>
                    <a:pt x="1521" y="121"/>
                  </a:lnTo>
                  <a:lnTo>
                    <a:pt x="1519" y="121"/>
                  </a:lnTo>
                  <a:lnTo>
                    <a:pt x="1516" y="121"/>
                  </a:lnTo>
                  <a:lnTo>
                    <a:pt x="1511" y="125"/>
                  </a:lnTo>
                  <a:lnTo>
                    <a:pt x="1516" y="130"/>
                  </a:lnTo>
                  <a:lnTo>
                    <a:pt x="1509" y="137"/>
                  </a:lnTo>
                  <a:lnTo>
                    <a:pt x="1502" y="142"/>
                  </a:lnTo>
                  <a:lnTo>
                    <a:pt x="1495" y="147"/>
                  </a:lnTo>
                  <a:lnTo>
                    <a:pt x="1493" y="147"/>
                  </a:lnTo>
                  <a:lnTo>
                    <a:pt x="1490" y="144"/>
                  </a:lnTo>
                  <a:lnTo>
                    <a:pt x="1488" y="144"/>
                  </a:lnTo>
                  <a:lnTo>
                    <a:pt x="1483" y="144"/>
                  </a:lnTo>
                  <a:lnTo>
                    <a:pt x="1481" y="144"/>
                  </a:lnTo>
                  <a:lnTo>
                    <a:pt x="1481" y="147"/>
                  </a:lnTo>
                  <a:lnTo>
                    <a:pt x="1481" y="147"/>
                  </a:lnTo>
                  <a:lnTo>
                    <a:pt x="1481" y="149"/>
                  </a:lnTo>
                  <a:lnTo>
                    <a:pt x="1481" y="152"/>
                  </a:lnTo>
                  <a:lnTo>
                    <a:pt x="1478" y="152"/>
                  </a:lnTo>
                  <a:lnTo>
                    <a:pt x="1476" y="152"/>
                  </a:lnTo>
                  <a:lnTo>
                    <a:pt x="1476" y="152"/>
                  </a:lnTo>
                  <a:lnTo>
                    <a:pt x="1476" y="152"/>
                  </a:lnTo>
                  <a:lnTo>
                    <a:pt x="1476" y="154"/>
                  </a:lnTo>
                  <a:lnTo>
                    <a:pt x="1474" y="159"/>
                  </a:lnTo>
                  <a:lnTo>
                    <a:pt x="1474" y="159"/>
                  </a:lnTo>
                  <a:lnTo>
                    <a:pt x="1464" y="159"/>
                  </a:lnTo>
                  <a:lnTo>
                    <a:pt x="1464" y="159"/>
                  </a:lnTo>
                  <a:lnTo>
                    <a:pt x="1464" y="161"/>
                  </a:lnTo>
                  <a:lnTo>
                    <a:pt x="1464" y="166"/>
                  </a:lnTo>
                  <a:lnTo>
                    <a:pt x="1464" y="166"/>
                  </a:lnTo>
                  <a:lnTo>
                    <a:pt x="1464" y="166"/>
                  </a:lnTo>
                  <a:lnTo>
                    <a:pt x="1464" y="168"/>
                  </a:lnTo>
                  <a:lnTo>
                    <a:pt x="1464" y="168"/>
                  </a:lnTo>
                  <a:lnTo>
                    <a:pt x="1462" y="175"/>
                  </a:lnTo>
                  <a:lnTo>
                    <a:pt x="1462" y="178"/>
                  </a:lnTo>
                  <a:lnTo>
                    <a:pt x="1459" y="178"/>
                  </a:lnTo>
                  <a:lnTo>
                    <a:pt x="1457" y="175"/>
                  </a:lnTo>
                  <a:lnTo>
                    <a:pt x="1457" y="175"/>
                  </a:lnTo>
                  <a:lnTo>
                    <a:pt x="1457" y="175"/>
                  </a:lnTo>
                  <a:lnTo>
                    <a:pt x="1455" y="173"/>
                  </a:lnTo>
                  <a:lnTo>
                    <a:pt x="1455" y="170"/>
                  </a:lnTo>
                  <a:lnTo>
                    <a:pt x="1455" y="170"/>
                  </a:lnTo>
                  <a:lnTo>
                    <a:pt x="1455" y="168"/>
                  </a:lnTo>
                  <a:lnTo>
                    <a:pt x="1455" y="168"/>
                  </a:lnTo>
                  <a:lnTo>
                    <a:pt x="1455" y="166"/>
                  </a:lnTo>
                  <a:lnTo>
                    <a:pt x="1452" y="166"/>
                  </a:lnTo>
                  <a:lnTo>
                    <a:pt x="1452" y="166"/>
                  </a:lnTo>
                  <a:lnTo>
                    <a:pt x="1450" y="166"/>
                  </a:lnTo>
                  <a:lnTo>
                    <a:pt x="1448" y="166"/>
                  </a:lnTo>
                  <a:lnTo>
                    <a:pt x="1448" y="168"/>
                  </a:lnTo>
                  <a:lnTo>
                    <a:pt x="1448" y="168"/>
                  </a:lnTo>
                  <a:lnTo>
                    <a:pt x="1445" y="168"/>
                  </a:lnTo>
                  <a:lnTo>
                    <a:pt x="1445" y="168"/>
                  </a:lnTo>
                  <a:lnTo>
                    <a:pt x="1445" y="166"/>
                  </a:lnTo>
                  <a:lnTo>
                    <a:pt x="1445" y="163"/>
                  </a:lnTo>
                  <a:lnTo>
                    <a:pt x="1445" y="163"/>
                  </a:lnTo>
                  <a:lnTo>
                    <a:pt x="1443" y="163"/>
                  </a:lnTo>
                  <a:lnTo>
                    <a:pt x="1440" y="163"/>
                  </a:lnTo>
                  <a:lnTo>
                    <a:pt x="1438" y="161"/>
                  </a:lnTo>
                  <a:lnTo>
                    <a:pt x="1436" y="161"/>
                  </a:lnTo>
                  <a:lnTo>
                    <a:pt x="1436" y="163"/>
                  </a:lnTo>
                  <a:lnTo>
                    <a:pt x="1431" y="166"/>
                  </a:lnTo>
                  <a:lnTo>
                    <a:pt x="1431" y="166"/>
                  </a:lnTo>
                  <a:lnTo>
                    <a:pt x="1429" y="166"/>
                  </a:lnTo>
                  <a:lnTo>
                    <a:pt x="1429" y="163"/>
                  </a:lnTo>
                  <a:lnTo>
                    <a:pt x="1424" y="163"/>
                  </a:lnTo>
                  <a:lnTo>
                    <a:pt x="1424" y="163"/>
                  </a:lnTo>
                  <a:lnTo>
                    <a:pt x="1424" y="166"/>
                  </a:lnTo>
                  <a:lnTo>
                    <a:pt x="1424" y="166"/>
                  </a:lnTo>
                  <a:lnTo>
                    <a:pt x="1422" y="168"/>
                  </a:lnTo>
                  <a:lnTo>
                    <a:pt x="1422" y="168"/>
                  </a:lnTo>
                  <a:lnTo>
                    <a:pt x="1422" y="168"/>
                  </a:lnTo>
                  <a:lnTo>
                    <a:pt x="1422" y="168"/>
                  </a:lnTo>
                  <a:lnTo>
                    <a:pt x="1422" y="168"/>
                  </a:lnTo>
                  <a:lnTo>
                    <a:pt x="1419" y="168"/>
                  </a:lnTo>
                  <a:lnTo>
                    <a:pt x="1419" y="168"/>
                  </a:lnTo>
                  <a:lnTo>
                    <a:pt x="1419" y="170"/>
                  </a:lnTo>
                  <a:lnTo>
                    <a:pt x="1419" y="170"/>
                  </a:lnTo>
                  <a:lnTo>
                    <a:pt x="1419" y="173"/>
                  </a:lnTo>
                  <a:lnTo>
                    <a:pt x="1417" y="173"/>
                  </a:lnTo>
                  <a:lnTo>
                    <a:pt x="1417" y="173"/>
                  </a:lnTo>
                  <a:lnTo>
                    <a:pt x="1417" y="175"/>
                  </a:lnTo>
                  <a:lnTo>
                    <a:pt x="1417" y="175"/>
                  </a:lnTo>
                  <a:lnTo>
                    <a:pt x="1417" y="175"/>
                  </a:lnTo>
                  <a:lnTo>
                    <a:pt x="1412" y="178"/>
                  </a:lnTo>
                  <a:lnTo>
                    <a:pt x="1412" y="180"/>
                  </a:lnTo>
                  <a:lnTo>
                    <a:pt x="1410" y="180"/>
                  </a:lnTo>
                  <a:lnTo>
                    <a:pt x="1407" y="178"/>
                  </a:lnTo>
                  <a:lnTo>
                    <a:pt x="1410" y="173"/>
                  </a:lnTo>
                  <a:lnTo>
                    <a:pt x="1400" y="168"/>
                  </a:lnTo>
                  <a:lnTo>
                    <a:pt x="1403" y="166"/>
                  </a:lnTo>
                  <a:lnTo>
                    <a:pt x="1400" y="163"/>
                  </a:lnTo>
                  <a:lnTo>
                    <a:pt x="1400" y="161"/>
                  </a:lnTo>
                  <a:lnTo>
                    <a:pt x="1400" y="159"/>
                  </a:lnTo>
                  <a:lnTo>
                    <a:pt x="1403" y="159"/>
                  </a:lnTo>
                  <a:lnTo>
                    <a:pt x="1403" y="159"/>
                  </a:lnTo>
                  <a:lnTo>
                    <a:pt x="1405" y="159"/>
                  </a:lnTo>
                  <a:lnTo>
                    <a:pt x="1407" y="149"/>
                  </a:lnTo>
                  <a:lnTo>
                    <a:pt x="1407" y="149"/>
                  </a:lnTo>
                  <a:lnTo>
                    <a:pt x="1412" y="147"/>
                  </a:lnTo>
                  <a:lnTo>
                    <a:pt x="1410" y="144"/>
                  </a:lnTo>
                  <a:lnTo>
                    <a:pt x="1410" y="142"/>
                  </a:lnTo>
                  <a:lnTo>
                    <a:pt x="1412" y="142"/>
                  </a:lnTo>
                  <a:lnTo>
                    <a:pt x="1412" y="142"/>
                  </a:lnTo>
                  <a:lnTo>
                    <a:pt x="1414" y="142"/>
                  </a:lnTo>
                  <a:lnTo>
                    <a:pt x="1422" y="142"/>
                  </a:lnTo>
                  <a:lnTo>
                    <a:pt x="1424" y="142"/>
                  </a:lnTo>
                  <a:lnTo>
                    <a:pt x="1424" y="142"/>
                  </a:lnTo>
                  <a:lnTo>
                    <a:pt x="1426" y="140"/>
                  </a:lnTo>
                  <a:lnTo>
                    <a:pt x="1429" y="125"/>
                  </a:lnTo>
                  <a:lnTo>
                    <a:pt x="1424" y="125"/>
                  </a:lnTo>
                  <a:lnTo>
                    <a:pt x="1424" y="125"/>
                  </a:lnTo>
                  <a:lnTo>
                    <a:pt x="1424" y="123"/>
                  </a:lnTo>
                  <a:lnTo>
                    <a:pt x="1424" y="123"/>
                  </a:lnTo>
                  <a:lnTo>
                    <a:pt x="1424" y="123"/>
                  </a:lnTo>
                  <a:lnTo>
                    <a:pt x="1422" y="123"/>
                  </a:lnTo>
                  <a:lnTo>
                    <a:pt x="1419" y="123"/>
                  </a:lnTo>
                  <a:lnTo>
                    <a:pt x="1419" y="125"/>
                  </a:lnTo>
                  <a:lnTo>
                    <a:pt x="1422" y="125"/>
                  </a:lnTo>
                  <a:lnTo>
                    <a:pt x="1422" y="128"/>
                  </a:lnTo>
                  <a:lnTo>
                    <a:pt x="1419" y="128"/>
                  </a:lnTo>
                  <a:lnTo>
                    <a:pt x="1417" y="128"/>
                  </a:lnTo>
                  <a:lnTo>
                    <a:pt x="1417" y="130"/>
                  </a:lnTo>
                  <a:lnTo>
                    <a:pt x="1417" y="130"/>
                  </a:lnTo>
                  <a:lnTo>
                    <a:pt x="1417" y="133"/>
                  </a:lnTo>
                  <a:lnTo>
                    <a:pt x="1417" y="135"/>
                  </a:lnTo>
                  <a:lnTo>
                    <a:pt x="1414" y="135"/>
                  </a:lnTo>
                  <a:lnTo>
                    <a:pt x="1414" y="135"/>
                  </a:lnTo>
                  <a:lnTo>
                    <a:pt x="1414" y="135"/>
                  </a:lnTo>
                  <a:lnTo>
                    <a:pt x="1412" y="133"/>
                  </a:lnTo>
                  <a:lnTo>
                    <a:pt x="1412" y="133"/>
                  </a:lnTo>
                  <a:lnTo>
                    <a:pt x="1412" y="133"/>
                  </a:lnTo>
                  <a:lnTo>
                    <a:pt x="1410" y="133"/>
                  </a:lnTo>
                  <a:lnTo>
                    <a:pt x="1410" y="133"/>
                  </a:lnTo>
                  <a:lnTo>
                    <a:pt x="1410" y="133"/>
                  </a:lnTo>
                  <a:lnTo>
                    <a:pt x="1410" y="135"/>
                  </a:lnTo>
                  <a:lnTo>
                    <a:pt x="1407" y="135"/>
                  </a:lnTo>
                  <a:lnTo>
                    <a:pt x="1407" y="135"/>
                  </a:lnTo>
                  <a:lnTo>
                    <a:pt x="1398" y="133"/>
                  </a:lnTo>
                  <a:lnTo>
                    <a:pt x="1393" y="133"/>
                  </a:lnTo>
                  <a:lnTo>
                    <a:pt x="1391" y="130"/>
                  </a:lnTo>
                  <a:lnTo>
                    <a:pt x="1391" y="128"/>
                  </a:lnTo>
                  <a:lnTo>
                    <a:pt x="1391" y="128"/>
                  </a:lnTo>
                  <a:lnTo>
                    <a:pt x="1388" y="125"/>
                  </a:lnTo>
                  <a:lnTo>
                    <a:pt x="1388" y="123"/>
                  </a:lnTo>
                  <a:lnTo>
                    <a:pt x="1388" y="121"/>
                  </a:lnTo>
                  <a:lnTo>
                    <a:pt x="1386" y="118"/>
                  </a:lnTo>
                  <a:lnTo>
                    <a:pt x="1386" y="118"/>
                  </a:lnTo>
                  <a:lnTo>
                    <a:pt x="1384" y="118"/>
                  </a:lnTo>
                  <a:lnTo>
                    <a:pt x="1377" y="118"/>
                  </a:lnTo>
                  <a:lnTo>
                    <a:pt x="1370" y="118"/>
                  </a:lnTo>
                  <a:lnTo>
                    <a:pt x="1367" y="118"/>
                  </a:lnTo>
                  <a:lnTo>
                    <a:pt x="1365" y="121"/>
                  </a:lnTo>
                  <a:lnTo>
                    <a:pt x="1365" y="123"/>
                  </a:lnTo>
                  <a:lnTo>
                    <a:pt x="1362" y="123"/>
                  </a:lnTo>
                  <a:lnTo>
                    <a:pt x="1362" y="125"/>
                  </a:lnTo>
                  <a:lnTo>
                    <a:pt x="1362" y="125"/>
                  </a:lnTo>
                  <a:lnTo>
                    <a:pt x="1367" y="125"/>
                  </a:lnTo>
                  <a:lnTo>
                    <a:pt x="1370" y="125"/>
                  </a:lnTo>
                  <a:lnTo>
                    <a:pt x="1372" y="125"/>
                  </a:lnTo>
                  <a:lnTo>
                    <a:pt x="1372" y="128"/>
                  </a:lnTo>
                  <a:lnTo>
                    <a:pt x="1372" y="130"/>
                  </a:lnTo>
                  <a:lnTo>
                    <a:pt x="1374" y="133"/>
                  </a:lnTo>
                  <a:lnTo>
                    <a:pt x="1372" y="135"/>
                  </a:lnTo>
                  <a:lnTo>
                    <a:pt x="1367" y="133"/>
                  </a:lnTo>
                  <a:lnTo>
                    <a:pt x="1365" y="133"/>
                  </a:lnTo>
                  <a:lnTo>
                    <a:pt x="1365" y="133"/>
                  </a:lnTo>
                  <a:lnTo>
                    <a:pt x="1365" y="135"/>
                  </a:lnTo>
                  <a:lnTo>
                    <a:pt x="1362" y="137"/>
                  </a:lnTo>
                  <a:lnTo>
                    <a:pt x="1360" y="137"/>
                  </a:lnTo>
                  <a:lnTo>
                    <a:pt x="1358" y="137"/>
                  </a:lnTo>
                  <a:lnTo>
                    <a:pt x="1358" y="137"/>
                  </a:lnTo>
                  <a:lnTo>
                    <a:pt x="1355" y="137"/>
                  </a:lnTo>
                  <a:lnTo>
                    <a:pt x="1355" y="135"/>
                  </a:lnTo>
                  <a:lnTo>
                    <a:pt x="1358" y="135"/>
                  </a:lnTo>
                  <a:lnTo>
                    <a:pt x="1358" y="130"/>
                  </a:lnTo>
                  <a:lnTo>
                    <a:pt x="1358" y="130"/>
                  </a:lnTo>
                  <a:lnTo>
                    <a:pt x="1358" y="128"/>
                  </a:lnTo>
                  <a:lnTo>
                    <a:pt x="1358" y="128"/>
                  </a:lnTo>
                  <a:lnTo>
                    <a:pt x="1358" y="125"/>
                  </a:lnTo>
                  <a:lnTo>
                    <a:pt x="1355" y="125"/>
                  </a:lnTo>
                  <a:lnTo>
                    <a:pt x="1355" y="123"/>
                  </a:lnTo>
                  <a:lnTo>
                    <a:pt x="1355" y="123"/>
                  </a:lnTo>
                  <a:lnTo>
                    <a:pt x="1355" y="121"/>
                  </a:lnTo>
                  <a:lnTo>
                    <a:pt x="1355" y="121"/>
                  </a:lnTo>
                  <a:lnTo>
                    <a:pt x="1358" y="121"/>
                  </a:lnTo>
                  <a:lnTo>
                    <a:pt x="1358" y="123"/>
                  </a:lnTo>
                  <a:lnTo>
                    <a:pt x="1358" y="121"/>
                  </a:lnTo>
                  <a:lnTo>
                    <a:pt x="1358" y="121"/>
                  </a:lnTo>
                  <a:lnTo>
                    <a:pt x="1358" y="121"/>
                  </a:lnTo>
                  <a:lnTo>
                    <a:pt x="1360" y="121"/>
                  </a:lnTo>
                  <a:lnTo>
                    <a:pt x="1360" y="121"/>
                  </a:lnTo>
                  <a:lnTo>
                    <a:pt x="1360" y="121"/>
                  </a:lnTo>
                  <a:lnTo>
                    <a:pt x="1362" y="118"/>
                  </a:lnTo>
                  <a:lnTo>
                    <a:pt x="1362" y="118"/>
                  </a:lnTo>
                  <a:lnTo>
                    <a:pt x="1362" y="118"/>
                  </a:lnTo>
                  <a:lnTo>
                    <a:pt x="1362" y="118"/>
                  </a:lnTo>
                  <a:lnTo>
                    <a:pt x="1358" y="116"/>
                  </a:lnTo>
                  <a:lnTo>
                    <a:pt x="1353" y="114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3" y="107"/>
                  </a:lnTo>
                  <a:lnTo>
                    <a:pt x="1351" y="107"/>
                  </a:lnTo>
                  <a:lnTo>
                    <a:pt x="1351" y="107"/>
                  </a:lnTo>
                  <a:lnTo>
                    <a:pt x="1351" y="102"/>
                  </a:lnTo>
                  <a:lnTo>
                    <a:pt x="1348" y="99"/>
                  </a:lnTo>
                  <a:lnTo>
                    <a:pt x="1346" y="97"/>
                  </a:lnTo>
                  <a:lnTo>
                    <a:pt x="1344" y="97"/>
                  </a:lnTo>
                  <a:lnTo>
                    <a:pt x="1339" y="97"/>
                  </a:lnTo>
                  <a:lnTo>
                    <a:pt x="1339" y="97"/>
                  </a:lnTo>
                  <a:lnTo>
                    <a:pt x="1339" y="97"/>
                  </a:lnTo>
                  <a:lnTo>
                    <a:pt x="1339" y="99"/>
                  </a:lnTo>
                  <a:lnTo>
                    <a:pt x="1341" y="99"/>
                  </a:lnTo>
                  <a:lnTo>
                    <a:pt x="1341" y="102"/>
                  </a:lnTo>
                  <a:lnTo>
                    <a:pt x="1341" y="102"/>
                  </a:lnTo>
                  <a:lnTo>
                    <a:pt x="1341" y="104"/>
                  </a:lnTo>
                  <a:lnTo>
                    <a:pt x="1341" y="107"/>
                  </a:lnTo>
                  <a:lnTo>
                    <a:pt x="1341" y="107"/>
                  </a:lnTo>
                  <a:lnTo>
                    <a:pt x="1341" y="107"/>
                  </a:lnTo>
                  <a:lnTo>
                    <a:pt x="1341" y="109"/>
                  </a:lnTo>
                  <a:lnTo>
                    <a:pt x="1341" y="109"/>
                  </a:lnTo>
                  <a:lnTo>
                    <a:pt x="1341" y="109"/>
                  </a:lnTo>
                  <a:lnTo>
                    <a:pt x="1341" y="111"/>
                  </a:lnTo>
                  <a:lnTo>
                    <a:pt x="1344" y="111"/>
                  </a:lnTo>
                  <a:lnTo>
                    <a:pt x="1344" y="111"/>
                  </a:lnTo>
                  <a:lnTo>
                    <a:pt x="1346" y="111"/>
                  </a:lnTo>
                  <a:lnTo>
                    <a:pt x="1346" y="114"/>
                  </a:lnTo>
                  <a:lnTo>
                    <a:pt x="1346" y="116"/>
                  </a:lnTo>
                  <a:lnTo>
                    <a:pt x="1346" y="118"/>
                  </a:lnTo>
                  <a:lnTo>
                    <a:pt x="1346" y="118"/>
                  </a:lnTo>
                  <a:lnTo>
                    <a:pt x="1344" y="118"/>
                  </a:lnTo>
                  <a:lnTo>
                    <a:pt x="1341" y="118"/>
                  </a:lnTo>
                  <a:lnTo>
                    <a:pt x="1341" y="116"/>
                  </a:lnTo>
                  <a:lnTo>
                    <a:pt x="1336" y="111"/>
                  </a:lnTo>
                  <a:lnTo>
                    <a:pt x="1336" y="109"/>
                  </a:lnTo>
                  <a:lnTo>
                    <a:pt x="1336" y="109"/>
                  </a:lnTo>
                  <a:lnTo>
                    <a:pt x="1334" y="109"/>
                  </a:lnTo>
                  <a:lnTo>
                    <a:pt x="1325" y="109"/>
                  </a:lnTo>
                  <a:lnTo>
                    <a:pt x="1322" y="109"/>
                  </a:lnTo>
                  <a:lnTo>
                    <a:pt x="1322" y="109"/>
                  </a:lnTo>
                  <a:lnTo>
                    <a:pt x="1322" y="111"/>
                  </a:lnTo>
                  <a:lnTo>
                    <a:pt x="1322" y="114"/>
                  </a:lnTo>
                  <a:lnTo>
                    <a:pt x="1322" y="116"/>
                  </a:lnTo>
                  <a:lnTo>
                    <a:pt x="1322" y="118"/>
                  </a:lnTo>
                  <a:lnTo>
                    <a:pt x="1320" y="118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5" y="121"/>
                  </a:lnTo>
                  <a:lnTo>
                    <a:pt x="1315" y="118"/>
                  </a:lnTo>
                  <a:lnTo>
                    <a:pt x="1315" y="118"/>
                  </a:lnTo>
                  <a:lnTo>
                    <a:pt x="1313" y="118"/>
                  </a:lnTo>
                  <a:lnTo>
                    <a:pt x="1310" y="121"/>
                  </a:lnTo>
                  <a:lnTo>
                    <a:pt x="1310" y="121"/>
                  </a:lnTo>
                  <a:lnTo>
                    <a:pt x="1308" y="116"/>
                  </a:lnTo>
                  <a:lnTo>
                    <a:pt x="1308" y="114"/>
                  </a:lnTo>
                  <a:lnTo>
                    <a:pt x="1308" y="114"/>
                  </a:lnTo>
                  <a:lnTo>
                    <a:pt x="1308" y="114"/>
                  </a:lnTo>
                  <a:lnTo>
                    <a:pt x="1306" y="114"/>
                  </a:lnTo>
                  <a:lnTo>
                    <a:pt x="1303" y="114"/>
                  </a:lnTo>
                  <a:lnTo>
                    <a:pt x="1303" y="111"/>
                  </a:lnTo>
                  <a:lnTo>
                    <a:pt x="1301" y="111"/>
                  </a:lnTo>
                  <a:lnTo>
                    <a:pt x="1301" y="114"/>
                  </a:lnTo>
                  <a:lnTo>
                    <a:pt x="1296" y="118"/>
                  </a:lnTo>
                  <a:lnTo>
                    <a:pt x="1296" y="118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1" y="121"/>
                  </a:lnTo>
                  <a:lnTo>
                    <a:pt x="1289" y="116"/>
                  </a:lnTo>
                  <a:lnTo>
                    <a:pt x="1289" y="116"/>
                  </a:lnTo>
                  <a:lnTo>
                    <a:pt x="1289" y="114"/>
                  </a:lnTo>
                  <a:lnTo>
                    <a:pt x="1287" y="114"/>
                  </a:lnTo>
                  <a:lnTo>
                    <a:pt x="1287" y="111"/>
                  </a:lnTo>
                  <a:lnTo>
                    <a:pt x="1287" y="109"/>
                  </a:lnTo>
                  <a:lnTo>
                    <a:pt x="1287" y="109"/>
                  </a:lnTo>
                  <a:lnTo>
                    <a:pt x="1287" y="107"/>
                  </a:lnTo>
                  <a:lnTo>
                    <a:pt x="1287" y="107"/>
                  </a:lnTo>
                  <a:lnTo>
                    <a:pt x="1282" y="107"/>
                  </a:lnTo>
                  <a:lnTo>
                    <a:pt x="1282" y="102"/>
                  </a:lnTo>
                  <a:lnTo>
                    <a:pt x="1284" y="102"/>
                  </a:lnTo>
                  <a:lnTo>
                    <a:pt x="1284" y="99"/>
                  </a:lnTo>
                  <a:lnTo>
                    <a:pt x="1287" y="99"/>
                  </a:lnTo>
                  <a:lnTo>
                    <a:pt x="1287" y="102"/>
                  </a:lnTo>
                  <a:lnTo>
                    <a:pt x="1289" y="102"/>
                  </a:lnTo>
                  <a:lnTo>
                    <a:pt x="1291" y="102"/>
                  </a:lnTo>
                  <a:lnTo>
                    <a:pt x="1291" y="102"/>
                  </a:lnTo>
                  <a:lnTo>
                    <a:pt x="1294" y="102"/>
                  </a:lnTo>
                  <a:lnTo>
                    <a:pt x="1294" y="97"/>
                  </a:lnTo>
                  <a:lnTo>
                    <a:pt x="1294" y="97"/>
                  </a:lnTo>
                  <a:lnTo>
                    <a:pt x="1294" y="95"/>
                  </a:lnTo>
                  <a:lnTo>
                    <a:pt x="1294" y="95"/>
                  </a:lnTo>
                  <a:lnTo>
                    <a:pt x="1294" y="95"/>
                  </a:lnTo>
                  <a:lnTo>
                    <a:pt x="1294" y="92"/>
                  </a:lnTo>
                  <a:lnTo>
                    <a:pt x="1294" y="92"/>
                  </a:lnTo>
                  <a:lnTo>
                    <a:pt x="1294" y="92"/>
                  </a:lnTo>
                  <a:lnTo>
                    <a:pt x="1294" y="90"/>
                  </a:lnTo>
                  <a:lnTo>
                    <a:pt x="1294" y="88"/>
                  </a:lnTo>
                  <a:lnTo>
                    <a:pt x="1291" y="88"/>
                  </a:lnTo>
                  <a:lnTo>
                    <a:pt x="1291" y="88"/>
                  </a:lnTo>
                  <a:lnTo>
                    <a:pt x="1291" y="88"/>
                  </a:lnTo>
                  <a:lnTo>
                    <a:pt x="1291" y="85"/>
                  </a:lnTo>
                  <a:lnTo>
                    <a:pt x="1291" y="81"/>
                  </a:lnTo>
                  <a:lnTo>
                    <a:pt x="1291" y="76"/>
                  </a:lnTo>
                  <a:lnTo>
                    <a:pt x="1294" y="76"/>
                  </a:lnTo>
                  <a:lnTo>
                    <a:pt x="1296" y="76"/>
                  </a:lnTo>
                  <a:lnTo>
                    <a:pt x="1299" y="73"/>
                  </a:lnTo>
                  <a:lnTo>
                    <a:pt x="1299" y="73"/>
                  </a:lnTo>
                  <a:lnTo>
                    <a:pt x="1299" y="71"/>
                  </a:lnTo>
                  <a:lnTo>
                    <a:pt x="1299" y="69"/>
                  </a:lnTo>
                  <a:lnTo>
                    <a:pt x="1296" y="66"/>
                  </a:lnTo>
                  <a:lnTo>
                    <a:pt x="1294" y="64"/>
                  </a:lnTo>
                  <a:lnTo>
                    <a:pt x="1294" y="64"/>
                  </a:lnTo>
                  <a:lnTo>
                    <a:pt x="1291" y="64"/>
                  </a:lnTo>
                  <a:lnTo>
                    <a:pt x="1289" y="64"/>
                  </a:lnTo>
                  <a:lnTo>
                    <a:pt x="1287" y="62"/>
                  </a:lnTo>
                  <a:lnTo>
                    <a:pt x="1284" y="62"/>
                  </a:lnTo>
                  <a:lnTo>
                    <a:pt x="1284" y="57"/>
                  </a:lnTo>
                  <a:lnTo>
                    <a:pt x="1284" y="54"/>
                  </a:lnTo>
                  <a:lnTo>
                    <a:pt x="1284" y="54"/>
                  </a:lnTo>
                  <a:lnTo>
                    <a:pt x="1282" y="52"/>
                  </a:lnTo>
                  <a:lnTo>
                    <a:pt x="1282" y="50"/>
                  </a:lnTo>
                  <a:lnTo>
                    <a:pt x="1282" y="47"/>
                  </a:lnTo>
                  <a:lnTo>
                    <a:pt x="1282" y="47"/>
                  </a:lnTo>
                  <a:lnTo>
                    <a:pt x="1282" y="45"/>
                  </a:lnTo>
                  <a:lnTo>
                    <a:pt x="1282" y="45"/>
                  </a:lnTo>
                  <a:lnTo>
                    <a:pt x="1282" y="43"/>
                  </a:lnTo>
                  <a:lnTo>
                    <a:pt x="1282" y="40"/>
                  </a:lnTo>
                  <a:lnTo>
                    <a:pt x="1282" y="40"/>
                  </a:lnTo>
                  <a:lnTo>
                    <a:pt x="1282" y="38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6"/>
                  </a:lnTo>
                  <a:lnTo>
                    <a:pt x="1282" y="33"/>
                  </a:lnTo>
                  <a:lnTo>
                    <a:pt x="1282" y="33"/>
                  </a:lnTo>
                  <a:lnTo>
                    <a:pt x="1282" y="31"/>
                  </a:lnTo>
                  <a:lnTo>
                    <a:pt x="1277" y="24"/>
                  </a:lnTo>
                  <a:lnTo>
                    <a:pt x="1273" y="19"/>
                  </a:lnTo>
                  <a:lnTo>
                    <a:pt x="1273" y="17"/>
                  </a:lnTo>
                  <a:lnTo>
                    <a:pt x="1273" y="17"/>
                  </a:lnTo>
                  <a:lnTo>
                    <a:pt x="1275" y="14"/>
                  </a:lnTo>
                  <a:lnTo>
                    <a:pt x="1275" y="12"/>
                  </a:lnTo>
                  <a:lnTo>
                    <a:pt x="1273" y="12"/>
                  </a:lnTo>
                  <a:lnTo>
                    <a:pt x="1270" y="12"/>
                  </a:lnTo>
                  <a:lnTo>
                    <a:pt x="1268" y="12"/>
                  </a:lnTo>
                  <a:lnTo>
                    <a:pt x="1265" y="14"/>
                  </a:lnTo>
                  <a:lnTo>
                    <a:pt x="1263" y="14"/>
                  </a:lnTo>
                  <a:lnTo>
                    <a:pt x="1263" y="14"/>
                  </a:lnTo>
                  <a:lnTo>
                    <a:pt x="1261" y="14"/>
                  </a:lnTo>
                  <a:lnTo>
                    <a:pt x="1261" y="14"/>
                  </a:lnTo>
                  <a:lnTo>
                    <a:pt x="1256" y="14"/>
                  </a:lnTo>
                  <a:lnTo>
                    <a:pt x="1256" y="14"/>
                  </a:lnTo>
                  <a:lnTo>
                    <a:pt x="1256" y="14"/>
                  </a:lnTo>
                  <a:lnTo>
                    <a:pt x="1254" y="17"/>
                  </a:lnTo>
                  <a:lnTo>
                    <a:pt x="1251" y="19"/>
                  </a:lnTo>
                  <a:lnTo>
                    <a:pt x="1251" y="19"/>
                  </a:lnTo>
                  <a:lnTo>
                    <a:pt x="1251" y="21"/>
                  </a:lnTo>
                  <a:lnTo>
                    <a:pt x="1251" y="21"/>
                  </a:lnTo>
                  <a:lnTo>
                    <a:pt x="1251" y="21"/>
                  </a:lnTo>
                  <a:lnTo>
                    <a:pt x="1247" y="24"/>
                  </a:lnTo>
                  <a:lnTo>
                    <a:pt x="1247" y="24"/>
                  </a:lnTo>
                  <a:lnTo>
                    <a:pt x="1244" y="26"/>
                  </a:lnTo>
                  <a:lnTo>
                    <a:pt x="1244" y="28"/>
                  </a:lnTo>
                  <a:lnTo>
                    <a:pt x="1242" y="28"/>
                  </a:lnTo>
                  <a:lnTo>
                    <a:pt x="1235" y="24"/>
                  </a:lnTo>
                  <a:lnTo>
                    <a:pt x="1232" y="21"/>
                  </a:lnTo>
                  <a:lnTo>
                    <a:pt x="1230" y="21"/>
                  </a:lnTo>
                  <a:lnTo>
                    <a:pt x="1228" y="21"/>
                  </a:lnTo>
                  <a:lnTo>
                    <a:pt x="1223" y="14"/>
                  </a:lnTo>
                  <a:lnTo>
                    <a:pt x="1221" y="14"/>
                  </a:lnTo>
                  <a:lnTo>
                    <a:pt x="1216" y="10"/>
                  </a:lnTo>
                  <a:lnTo>
                    <a:pt x="1204" y="7"/>
                  </a:lnTo>
                  <a:lnTo>
                    <a:pt x="1197" y="5"/>
                  </a:lnTo>
                  <a:lnTo>
                    <a:pt x="1197" y="5"/>
                  </a:lnTo>
                  <a:lnTo>
                    <a:pt x="1192" y="10"/>
                  </a:lnTo>
                  <a:lnTo>
                    <a:pt x="1190" y="10"/>
                  </a:lnTo>
                  <a:lnTo>
                    <a:pt x="1187" y="7"/>
                  </a:lnTo>
                  <a:lnTo>
                    <a:pt x="1187" y="5"/>
                  </a:lnTo>
                  <a:lnTo>
                    <a:pt x="1185" y="2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0"/>
                  </a:lnTo>
                  <a:lnTo>
                    <a:pt x="1176" y="2"/>
                  </a:lnTo>
                  <a:lnTo>
                    <a:pt x="1176" y="2"/>
                  </a:lnTo>
                  <a:lnTo>
                    <a:pt x="1176" y="2"/>
                  </a:lnTo>
                  <a:lnTo>
                    <a:pt x="1176" y="7"/>
                  </a:lnTo>
                  <a:lnTo>
                    <a:pt x="1176" y="7"/>
                  </a:lnTo>
                  <a:lnTo>
                    <a:pt x="1178" y="7"/>
                  </a:lnTo>
                  <a:lnTo>
                    <a:pt x="1178" y="7"/>
                  </a:lnTo>
                  <a:lnTo>
                    <a:pt x="1178" y="12"/>
                  </a:lnTo>
                  <a:lnTo>
                    <a:pt x="1178" y="14"/>
                  </a:lnTo>
                  <a:lnTo>
                    <a:pt x="1178" y="14"/>
                  </a:lnTo>
                  <a:lnTo>
                    <a:pt x="1178" y="14"/>
                  </a:lnTo>
                  <a:lnTo>
                    <a:pt x="1176" y="14"/>
                  </a:lnTo>
                  <a:lnTo>
                    <a:pt x="1176" y="14"/>
                  </a:lnTo>
                  <a:lnTo>
                    <a:pt x="1173" y="10"/>
                  </a:lnTo>
                  <a:lnTo>
                    <a:pt x="1171" y="10"/>
                  </a:lnTo>
                  <a:lnTo>
                    <a:pt x="1171" y="10"/>
                  </a:lnTo>
                  <a:lnTo>
                    <a:pt x="1166" y="7"/>
                  </a:lnTo>
                  <a:lnTo>
                    <a:pt x="1166" y="7"/>
                  </a:lnTo>
                  <a:lnTo>
                    <a:pt x="1164" y="7"/>
                  </a:lnTo>
                  <a:lnTo>
                    <a:pt x="1164" y="10"/>
                  </a:lnTo>
                  <a:lnTo>
                    <a:pt x="1164" y="10"/>
                  </a:lnTo>
                  <a:lnTo>
                    <a:pt x="1164" y="12"/>
                  </a:lnTo>
                  <a:lnTo>
                    <a:pt x="1164" y="14"/>
                  </a:lnTo>
                  <a:lnTo>
                    <a:pt x="1164" y="14"/>
                  </a:lnTo>
                  <a:lnTo>
                    <a:pt x="1161" y="17"/>
                  </a:lnTo>
                  <a:lnTo>
                    <a:pt x="1159" y="17"/>
                  </a:lnTo>
                  <a:lnTo>
                    <a:pt x="1159" y="19"/>
                  </a:lnTo>
                  <a:lnTo>
                    <a:pt x="1159" y="21"/>
                  </a:lnTo>
                  <a:lnTo>
                    <a:pt x="1159" y="21"/>
                  </a:lnTo>
                  <a:lnTo>
                    <a:pt x="1159" y="21"/>
                  </a:lnTo>
                  <a:lnTo>
                    <a:pt x="1159" y="21"/>
                  </a:lnTo>
                  <a:lnTo>
                    <a:pt x="1157" y="21"/>
                  </a:lnTo>
                  <a:lnTo>
                    <a:pt x="1157" y="21"/>
                  </a:lnTo>
                  <a:lnTo>
                    <a:pt x="1152" y="24"/>
                  </a:lnTo>
                  <a:lnTo>
                    <a:pt x="1147" y="21"/>
                  </a:lnTo>
                  <a:lnTo>
                    <a:pt x="1147" y="21"/>
                  </a:lnTo>
                  <a:lnTo>
                    <a:pt x="1145" y="24"/>
                  </a:lnTo>
                  <a:lnTo>
                    <a:pt x="1142" y="24"/>
                  </a:lnTo>
                  <a:lnTo>
                    <a:pt x="1142" y="24"/>
                  </a:lnTo>
                  <a:lnTo>
                    <a:pt x="1142" y="21"/>
                  </a:lnTo>
                  <a:lnTo>
                    <a:pt x="1140" y="21"/>
                  </a:lnTo>
                  <a:lnTo>
                    <a:pt x="1140" y="21"/>
                  </a:lnTo>
                  <a:lnTo>
                    <a:pt x="1138" y="24"/>
                  </a:lnTo>
                  <a:lnTo>
                    <a:pt x="1138" y="24"/>
                  </a:lnTo>
                  <a:lnTo>
                    <a:pt x="1138" y="26"/>
                  </a:lnTo>
                  <a:lnTo>
                    <a:pt x="1138" y="28"/>
                  </a:lnTo>
                  <a:lnTo>
                    <a:pt x="1140" y="31"/>
                  </a:lnTo>
                  <a:lnTo>
                    <a:pt x="1142" y="33"/>
                  </a:lnTo>
                  <a:lnTo>
                    <a:pt x="1142" y="36"/>
                  </a:lnTo>
                  <a:lnTo>
                    <a:pt x="1142" y="36"/>
                  </a:lnTo>
                  <a:lnTo>
                    <a:pt x="1140" y="36"/>
                  </a:lnTo>
                  <a:lnTo>
                    <a:pt x="1140" y="36"/>
                  </a:lnTo>
                  <a:lnTo>
                    <a:pt x="1140" y="38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3"/>
                  </a:lnTo>
                  <a:lnTo>
                    <a:pt x="1135" y="45"/>
                  </a:lnTo>
                  <a:lnTo>
                    <a:pt x="1128" y="45"/>
                  </a:lnTo>
                  <a:lnTo>
                    <a:pt x="1124" y="43"/>
                  </a:lnTo>
                  <a:lnTo>
                    <a:pt x="1121" y="43"/>
                  </a:lnTo>
                  <a:lnTo>
                    <a:pt x="1119" y="43"/>
                  </a:lnTo>
                  <a:lnTo>
                    <a:pt x="1119" y="45"/>
                  </a:lnTo>
                  <a:lnTo>
                    <a:pt x="1116" y="45"/>
                  </a:lnTo>
                  <a:lnTo>
                    <a:pt x="1114" y="50"/>
                  </a:lnTo>
                  <a:lnTo>
                    <a:pt x="1112" y="52"/>
                  </a:lnTo>
                  <a:lnTo>
                    <a:pt x="1107" y="52"/>
                  </a:lnTo>
                  <a:lnTo>
                    <a:pt x="1098" y="52"/>
                  </a:lnTo>
                  <a:lnTo>
                    <a:pt x="1095" y="54"/>
                  </a:lnTo>
                  <a:lnTo>
                    <a:pt x="1090" y="52"/>
                  </a:lnTo>
                  <a:lnTo>
                    <a:pt x="1090" y="52"/>
                  </a:lnTo>
                  <a:lnTo>
                    <a:pt x="1088" y="54"/>
                  </a:lnTo>
                  <a:lnTo>
                    <a:pt x="1088" y="57"/>
                  </a:lnTo>
                  <a:lnTo>
                    <a:pt x="1086" y="59"/>
                  </a:lnTo>
                  <a:lnTo>
                    <a:pt x="1083" y="59"/>
                  </a:lnTo>
                  <a:lnTo>
                    <a:pt x="1081" y="59"/>
                  </a:lnTo>
                  <a:lnTo>
                    <a:pt x="1079" y="59"/>
                  </a:lnTo>
                  <a:lnTo>
                    <a:pt x="1076" y="62"/>
                  </a:lnTo>
                  <a:lnTo>
                    <a:pt x="1074" y="62"/>
                  </a:lnTo>
                  <a:lnTo>
                    <a:pt x="1064" y="62"/>
                  </a:lnTo>
                  <a:lnTo>
                    <a:pt x="1062" y="62"/>
                  </a:lnTo>
                  <a:lnTo>
                    <a:pt x="1060" y="64"/>
                  </a:lnTo>
                  <a:lnTo>
                    <a:pt x="1060" y="66"/>
                  </a:lnTo>
                  <a:lnTo>
                    <a:pt x="1055" y="66"/>
                  </a:lnTo>
                  <a:lnTo>
                    <a:pt x="1050" y="66"/>
                  </a:lnTo>
                  <a:lnTo>
                    <a:pt x="1046" y="66"/>
                  </a:lnTo>
                  <a:lnTo>
                    <a:pt x="1027" y="73"/>
                  </a:lnTo>
                  <a:lnTo>
                    <a:pt x="1022" y="76"/>
                  </a:lnTo>
                  <a:lnTo>
                    <a:pt x="1019" y="73"/>
                  </a:lnTo>
                  <a:lnTo>
                    <a:pt x="1019" y="69"/>
                  </a:lnTo>
                  <a:lnTo>
                    <a:pt x="1019" y="66"/>
                  </a:lnTo>
                  <a:lnTo>
                    <a:pt x="1015" y="69"/>
                  </a:lnTo>
                  <a:lnTo>
                    <a:pt x="1015" y="69"/>
                  </a:lnTo>
                  <a:lnTo>
                    <a:pt x="1012" y="71"/>
                  </a:lnTo>
                  <a:lnTo>
                    <a:pt x="1010" y="76"/>
                  </a:lnTo>
                  <a:lnTo>
                    <a:pt x="1010" y="76"/>
                  </a:lnTo>
                  <a:lnTo>
                    <a:pt x="1008" y="76"/>
                  </a:lnTo>
                  <a:lnTo>
                    <a:pt x="1001" y="73"/>
                  </a:lnTo>
                  <a:lnTo>
                    <a:pt x="996" y="73"/>
                  </a:lnTo>
                  <a:lnTo>
                    <a:pt x="993" y="73"/>
                  </a:lnTo>
                  <a:lnTo>
                    <a:pt x="993" y="76"/>
                  </a:lnTo>
                  <a:lnTo>
                    <a:pt x="993" y="78"/>
                  </a:lnTo>
                  <a:lnTo>
                    <a:pt x="993" y="81"/>
                  </a:lnTo>
                  <a:lnTo>
                    <a:pt x="993" y="81"/>
                  </a:lnTo>
                  <a:lnTo>
                    <a:pt x="989" y="81"/>
                  </a:lnTo>
                  <a:lnTo>
                    <a:pt x="989" y="81"/>
                  </a:lnTo>
                  <a:lnTo>
                    <a:pt x="982" y="83"/>
                  </a:lnTo>
                  <a:lnTo>
                    <a:pt x="982" y="83"/>
                  </a:lnTo>
                  <a:lnTo>
                    <a:pt x="982" y="85"/>
                  </a:lnTo>
                  <a:lnTo>
                    <a:pt x="982" y="85"/>
                  </a:lnTo>
                  <a:lnTo>
                    <a:pt x="982" y="88"/>
                  </a:lnTo>
                  <a:lnTo>
                    <a:pt x="979" y="90"/>
                  </a:lnTo>
                  <a:lnTo>
                    <a:pt x="982" y="99"/>
                  </a:lnTo>
                  <a:lnTo>
                    <a:pt x="979" y="102"/>
                  </a:lnTo>
                  <a:lnTo>
                    <a:pt x="979" y="102"/>
                  </a:lnTo>
                  <a:lnTo>
                    <a:pt x="977" y="102"/>
                  </a:lnTo>
                  <a:lnTo>
                    <a:pt x="977" y="102"/>
                  </a:lnTo>
                  <a:lnTo>
                    <a:pt x="977" y="102"/>
                  </a:lnTo>
                  <a:lnTo>
                    <a:pt x="977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5" y="102"/>
                  </a:lnTo>
                  <a:lnTo>
                    <a:pt x="972" y="102"/>
                  </a:lnTo>
                  <a:lnTo>
                    <a:pt x="970" y="95"/>
                  </a:lnTo>
                  <a:lnTo>
                    <a:pt x="965" y="95"/>
                  </a:lnTo>
                  <a:lnTo>
                    <a:pt x="963" y="95"/>
                  </a:lnTo>
                  <a:lnTo>
                    <a:pt x="958" y="99"/>
                  </a:lnTo>
                  <a:lnTo>
                    <a:pt x="956" y="99"/>
                  </a:lnTo>
                  <a:lnTo>
                    <a:pt x="953" y="99"/>
                  </a:lnTo>
                  <a:lnTo>
                    <a:pt x="953" y="99"/>
                  </a:lnTo>
                  <a:lnTo>
                    <a:pt x="949" y="97"/>
                  </a:lnTo>
                  <a:lnTo>
                    <a:pt x="949" y="95"/>
                  </a:lnTo>
                  <a:lnTo>
                    <a:pt x="946" y="97"/>
                  </a:lnTo>
                  <a:lnTo>
                    <a:pt x="944" y="97"/>
                  </a:lnTo>
                  <a:lnTo>
                    <a:pt x="944" y="97"/>
                  </a:lnTo>
                  <a:lnTo>
                    <a:pt x="944" y="97"/>
                  </a:lnTo>
                  <a:lnTo>
                    <a:pt x="941" y="97"/>
                  </a:lnTo>
                  <a:lnTo>
                    <a:pt x="941" y="97"/>
                  </a:lnTo>
                  <a:lnTo>
                    <a:pt x="941" y="97"/>
                  </a:lnTo>
                  <a:lnTo>
                    <a:pt x="941" y="97"/>
                  </a:lnTo>
                  <a:lnTo>
                    <a:pt x="941" y="99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99"/>
                  </a:lnTo>
                  <a:lnTo>
                    <a:pt x="927" y="102"/>
                  </a:lnTo>
                  <a:lnTo>
                    <a:pt x="925" y="102"/>
                  </a:lnTo>
                  <a:lnTo>
                    <a:pt x="923" y="102"/>
                  </a:lnTo>
                  <a:lnTo>
                    <a:pt x="923" y="102"/>
                  </a:lnTo>
                  <a:lnTo>
                    <a:pt x="923" y="102"/>
                  </a:lnTo>
                  <a:lnTo>
                    <a:pt x="923" y="102"/>
                  </a:lnTo>
                  <a:lnTo>
                    <a:pt x="920" y="102"/>
                  </a:lnTo>
                  <a:lnTo>
                    <a:pt x="920" y="102"/>
                  </a:lnTo>
                  <a:lnTo>
                    <a:pt x="920" y="102"/>
                  </a:lnTo>
                  <a:lnTo>
                    <a:pt x="920" y="102"/>
                  </a:lnTo>
                  <a:lnTo>
                    <a:pt x="918" y="102"/>
                  </a:lnTo>
                  <a:lnTo>
                    <a:pt x="918" y="102"/>
                  </a:lnTo>
                  <a:lnTo>
                    <a:pt x="918" y="102"/>
                  </a:lnTo>
                  <a:lnTo>
                    <a:pt x="918" y="102"/>
                  </a:lnTo>
                  <a:lnTo>
                    <a:pt x="918" y="104"/>
                  </a:lnTo>
                  <a:lnTo>
                    <a:pt x="918" y="104"/>
                  </a:lnTo>
                  <a:lnTo>
                    <a:pt x="920" y="107"/>
                  </a:lnTo>
                  <a:lnTo>
                    <a:pt x="918" y="109"/>
                  </a:lnTo>
                  <a:lnTo>
                    <a:pt x="918" y="111"/>
                  </a:lnTo>
                  <a:lnTo>
                    <a:pt x="915" y="111"/>
                  </a:lnTo>
                  <a:lnTo>
                    <a:pt x="913" y="111"/>
                  </a:lnTo>
                  <a:lnTo>
                    <a:pt x="913" y="114"/>
                  </a:lnTo>
                  <a:lnTo>
                    <a:pt x="913" y="111"/>
                  </a:lnTo>
                  <a:lnTo>
                    <a:pt x="911" y="111"/>
                  </a:lnTo>
                  <a:lnTo>
                    <a:pt x="906" y="109"/>
                  </a:lnTo>
                  <a:lnTo>
                    <a:pt x="904" y="109"/>
                  </a:lnTo>
                  <a:lnTo>
                    <a:pt x="904" y="107"/>
                  </a:lnTo>
                  <a:lnTo>
                    <a:pt x="894" y="111"/>
                  </a:lnTo>
                  <a:lnTo>
                    <a:pt x="892" y="111"/>
                  </a:lnTo>
                  <a:lnTo>
                    <a:pt x="889" y="111"/>
                  </a:lnTo>
                  <a:lnTo>
                    <a:pt x="887" y="114"/>
                  </a:lnTo>
                  <a:lnTo>
                    <a:pt x="885" y="116"/>
                  </a:lnTo>
                  <a:lnTo>
                    <a:pt x="882" y="116"/>
                  </a:lnTo>
                  <a:lnTo>
                    <a:pt x="882" y="116"/>
                  </a:lnTo>
                  <a:lnTo>
                    <a:pt x="878" y="114"/>
                  </a:lnTo>
                  <a:lnTo>
                    <a:pt x="873" y="114"/>
                  </a:lnTo>
                  <a:lnTo>
                    <a:pt x="873" y="114"/>
                  </a:lnTo>
                  <a:lnTo>
                    <a:pt x="870" y="116"/>
                  </a:lnTo>
                  <a:lnTo>
                    <a:pt x="873" y="118"/>
                  </a:lnTo>
                  <a:lnTo>
                    <a:pt x="873" y="118"/>
                  </a:lnTo>
                  <a:lnTo>
                    <a:pt x="873" y="121"/>
                  </a:lnTo>
                  <a:lnTo>
                    <a:pt x="870" y="121"/>
                  </a:lnTo>
                  <a:lnTo>
                    <a:pt x="870" y="123"/>
                  </a:lnTo>
                  <a:lnTo>
                    <a:pt x="866" y="121"/>
                  </a:lnTo>
                  <a:lnTo>
                    <a:pt x="861" y="123"/>
                  </a:lnTo>
                  <a:lnTo>
                    <a:pt x="859" y="123"/>
                  </a:lnTo>
                  <a:lnTo>
                    <a:pt x="856" y="121"/>
                  </a:lnTo>
                  <a:lnTo>
                    <a:pt x="856" y="121"/>
                  </a:lnTo>
                  <a:lnTo>
                    <a:pt x="854" y="123"/>
                  </a:lnTo>
                  <a:lnTo>
                    <a:pt x="849" y="123"/>
                  </a:lnTo>
                  <a:lnTo>
                    <a:pt x="847" y="123"/>
                  </a:lnTo>
                  <a:lnTo>
                    <a:pt x="844" y="125"/>
                  </a:lnTo>
                  <a:lnTo>
                    <a:pt x="842" y="128"/>
                  </a:lnTo>
                  <a:lnTo>
                    <a:pt x="842" y="130"/>
                  </a:lnTo>
                  <a:lnTo>
                    <a:pt x="842" y="130"/>
                  </a:lnTo>
                  <a:lnTo>
                    <a:pt x="844" y="133"/>
                  </a:lnTo>
                  <a:lnTo>
                    <a:pt x="842" y="135"/>
                  </a:lnTo>
                  <a:lnTo>
                    <a:pt x="842" y="135"/>
                  </a:lnTo>
                  <a:lnTo>
                    <a:pt x="842" y="137"/>
                  </a:lnTo>
                  <a:lnTo>
                    <a:pt x="842" y="137"/>
                  </a:lnTo>
                  <a:lnTo>
                    <a:pt x="842" y="140"/>
                  </a:lnTo>
                  <a:lnTo>
                    <a:pt x="842" y="140"/>
                  </a:lnTo>
                  <a:lnTo>
                    <a:pt x="840" y="142"/>
                  </a:lnTo>
                  <a:lnTo>
                    <a:pt x="840" y="142"/>
                  </a:lnTo>
                  <a:lnTo>
                    <a:pt x="840" y="140"/>
                  </a:lnTo>
                  <a:lnTo>
                    <a:pt x="840" y="140"/>
                  </a:lnTo>
                  <a:lnTo>
                    <a:pt x="837" y="140"/>
                  </a:lnTo>
                  <a:lnTo>
                    <a:pt x="837" y="137"/>
                  </a:lnTo>
                  <a:lnTo>
                    <a:pt x="835" y="137"/>
                  </a:lnTo>
                  <a:lnTo>
                    <a:pt x="833" y="135"/>
                  </a:lnTo>
                  <a:lnTo>
                    <a:pt x="833" y="133"/>
                  </a:lnTo>
                  <a:lnTo>
                    <a:pt x="835" y="133"/>
                  </a:lnTo>
                  <a:lnTo>
                    <a:pt x="837" y="130"/>
                  </a:lnTo>
                  <a:lnTo>
                    <a:pt x="837" y="130"/>
                  </a:lnTo>
                  <a:lnTo>
                    <a:pt x="837" y="128"/>
                  </a:lnTo>
                  <a:lnTo>
                    <a:pt x="835" y="128"/>
                  </a:lnTo>
                  <a:lnTo>
                    <a:pt x="835" y="128"/>
                  </a:lnTo>
                  <a:lnTo>
                    <a:pt x="814" y="128"/>
                  </a:lnTo>
                  <a:lnTo>
                    <a:pt x="814" y="130"/>
                  </a:lnTo>
                  <a:lnTo>
                    <a:pt x="814" y="130"/>
                  </a:lnTo>
                  <a:lnTo>
                    <a:pt x="814" y="135"/>
                  </a:lnTo>
                  <a:lnTo>
                    <a:pt x="807" y="135"/>
                  </a:lnTo>
                  <a:lnTo>
                    <a:pt x="807" y="135"/>
                  </a:lnTo>
                  <a:lnTo>
                    <a:pt x="804" y="135"/>
                  </a:lnTo>
                  <a:lnTo>
                    <a:pt x="804" y="133"/>
                  </a:lnTo>
                  <a:lnTo>
                    <a:pt x="804" y="133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2" y="130"/>
                  </a:lnTo>
                  <a:lnTo>
                    <a:pt x="802" y="130"/>
                  </a:lnTo>
                  <a:lnTo>
                    <a:pt x="800" y="130"/>
                  </a:lnTo>
                  <a:lnTo>
                    <a:pt x="800" y="133"/>
                  </a:lnTo>
                  <a:lnTo>
                    <a:pt x="800" y="130"/>
                  </a:lnTo>
                  <a:lnTo>
                    <a:pt x="800" y="130"/>
                  </a:lnTo>
                  <a:lnTo>
                    <a:pt x="792" y="130"/>
                  </a:lnTo>
                  <a:lnTo>
                    <a:pt x="792" y="133"/>
                  </a:lnTo>
                  <a:lnTo>
                    <a:pt x="792" y="133"/>
                  </a:lnTo>
                  <a:lnTo>
                    <a:pt x="792" y="135"/>
                  </a:lnTo>
                  <a:lnTo>
                    <a:pt x="792" y="135"/>
                  </a:lnTo>
                  <a:lnTo>
                    <a:pt x="790" y="135"/>
                  </a:lnTo>
                  <a:lnTo>
                    <a:pt x="790" y="133"/>
                  </a:lnTo>
                  <a:lnTo>
                    <a:pt x="790" y="130"/>
                  </a:lnTo>
                  <a:lnTo>
                    <a:pt x="785" y="130"/>
                  </a:lnTo>
                  <a:lnTo>
                    <a:pt x="785" y="128"/>
                  </a:lnTo>
                  <a:lnTo>
                    <a:pt x="783" y="125"/>
                  </a:lnTo>
                  <a:lnTo>
                    <a:pt x="783" y="125"/>
                  </a:lnTo>
                  <a:lnTo>
                    <a:pt x="778" y="123"/>
                  </a:lnTo>
                  <a:lnTo>
                    <a:pt x="778" y="125"/>
                  </a:lnTo>
                  <a:lnTo>
                    <a:pt x="776" y="125"/>
                  </a:lnTo>
                  <a:lnTo>
                    <a:pt x="776" y="128"/>
                  </a:lnTo>
                  <a:lnTo>
                    <a:pt x="774" y="128"/>
                  </a:lnTo>
                  <a:lnTo>
                    <a:pt x="771" y="128"/>
                  </a:lnTo>
                  <a:lnTo>
                    <a:pt x="771" y="130"/>
                  </a:lnTo>
                  <a:lnTo>
                    <a:pt x="771" y="130"/>
                  </a:lnTo>
                  <a:lnTo>
                    <a:pt x="774" y="133"/>
                  </a:lnTo>
                  <a:lnTo>
                    <a:pt x="774" y="135"/>
                  </a:lnTo>
                  <a:lnTo>
                    <a:pt x="774" y="137"/>
                  </a:lnTo>
                  <a:lnTo>
                    <a:pt x="771" y="137"/>
                  </a:lnTo>
                  <a:lnTo>
                    <a:pt x="771" y="137"/>
                  </a:lnTo>
                  <a:lnTo>
                    <a:pt x="771" y="137"/>
                  </a:lnTo>
                  <a:lnTo>
                    <a:pt x="769" y="137"/>
                  </a:lnTo>
                  <a:lnTo>
                    <a:pt x="769" y="135"/>
                  </a:lnTo>
                  <a:lnTo>
                    <a:pt x="769" y="135"/>
                  </a:lnTo>
                  <a:lnTo>
                    <a:pt x="769" y="135"/>
                  </a:lnTo>
                  <a:lnTo>
                    <a:pt x="766" y="135"/>
                  </a:lnTo>
                  <a:lnTo>
                    <a:pt x="764" y="135"/>
                  </a:lnTo>
                  <a:lnTo>
                    <a:pt x="762" y="135"/>
                  </a:lnTo>
                  <a:lnTo>
                    <a:pt x="762" y="135"/>
                  </a:lnTo>
                  <a:lnTo>
                    <a:pt x="759" y="137"/>
                  </a:lnTo>
                  <a:lnTo>
                    <a:pt x="759" y="137"/>
                  </a:lnTo>
                  <a:lnTo>
                    <a:pt x="759" y="137"/>
                  </a:lnTo>
                  <a:lnTo>
                    <a:pt x="759" y="140"/>
                  </a:lnTo>
                  <a:lnTo>
                    <a:pt x="759" y="140"/>
                  </a:lnTo>
                  <a:lnTo>
                    <a:pt x="762" y="140"/>
                  </a:lnTo>
                  <a:lnTo>
                    <a:pt x="764" y="140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6" y="142"/>
                  </a:lnTo>
                  <a:lnTo>
                    <a:pt x="769" y="144"/>
                  </a:lnTo>
                  <a:lnTo>
                    <a:pt x="771" y="144"/>
                  </a:lnTo>
                  <a:lnTo>
                    <a:pt x="771" y="147"/>
                  </a:lnTo>
                  <a:lnTo>
                    <a:pt x="771" y="147"/>
                  </a:lnTo>
                  <a:lnTo>
                    <a:pt x="771" y="149"/>
                  </a:lnTo>
                  <a:lnTo>
                    <a:pt x="769" y="152"/>
                  </a:lnTo>
                  <a:lnTo>
                    <a:pt x="769" y="152"/>
                  </a:lnTo>
                  <a:lnTo>
                    <a:pt x="766" y="154"/>
                  </a:lnTo>
                  <a:lnTo>
                    <a:pt x="766" y="156"/>
                  </a:lnTo>
                  <a:lnTo>
                    <a:pt x="764" y="156"/>
                  </a:lnTo>
                  <a:lnTo>
                    <a:pt x="764" y="156"/>
                  </a:lnTo>
                  <a:lnTo>
                    <a:pt x="764" y="156"/>
                  </a:lnTo>
                  <a:lnTo>
                    <a:pt x="764" y="159"/>
                  </a:lnTo>
                  <a:lnTo>
                    <a:pt x="764" y="159"/>
                  </a:lnTo>
                  <a:lnTo>
                    <a:pt x="764" y="161"/>
                  </a:lnTo>
                  <a:lnTo>
                    <a:pt x="762" y="161"/>
                  </a:lnTo>
                  <a:lnTo>
                    <a:pt x="757" y="161"/>
                  </a:lnTo>
                  <a:lnTo>
                    <a:pt x="755" y="163"/>
                  </a:lnTo>
                  <a:lnTo>
                    <a:pt x="757" y="163"/>
                  </a:lnTo>
                  <a:lnTo>
                    <a:pt x="764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66" y="168"/>
                  </a:lnTo>
                  <a:lnTo>
                    <a:pt x="766" y="168"/>
                  </a:lnTo>
                  <a:lnTo>
                    <a:pt x="769" y="168"/>
                  </a:lnTo>
                  <a:lnTo>
                    <a:pt x="776" y="170"/>
                  </a:lnTo>
                  <a:lnTo>
                    <a:pt x="778" y="170"/>
                  </a:lnTo>
                  <a:lnTo>
                    <a:pt x="781" y="166"/>
                  </a:lnTo>
                  <a:lnTo>
                    <a:pt x="781" y="166"/>
                  </a:lnTo>
                  <a:lnTo>
                    <a:pt x="788" y="166"/>
                  </a:lnTo>
                  <a:lnTo>
                    <a:pt x="788" y="166"/>
                  </a:lnTo>
                  <a:lnTo>
                    <a:pt x="788" y="168"/>
                  </a:lnTo>
                  <a:lnTo>
                    <a:pt x="790" y="173"/>
                  </a:lnTo>
                  <a:lnTo>
                    <a:pt x="788" y="175"/>
                  </a:lnTo>
                  <a:lnTo>
                    <a:pt x="788" y="175"/>
                  </a:lnTo>
                  <a:lnTo>
                    <a:pt x="783" y="180"/>
                  </a:lnTo>
                  <a:lnTo>
                    <a:pt x="783" y="180"/>
                  </a:lnTo>
                  <a:lnTo>
                    <a:pt x="781" y="180"/>
                  </a:lnTo>
                  <a:lnTo>
                    <a:pt x="781" y="178"/>
                  </a:lnTo>
                  <a:lnTo>
                    <a:pt x="778" y="178"/>
                  </a:lnTo>
                  <a:lnTo>
                    <a:pt x="778" y="175"/>
                  </a:lnTo>
                  <a:lnTo>
                    <a:pt x="776" y="173"/>
                  </a:lnTo>
                  <a:lnTo>
                    <a:pt x="774" y="173"/>
                  </a:lnTo>
                  <a:lnTo>
                    <a:pt x="774" y="173"/>
                  </a:lnTo>
                  <a:lnTo>
                    <a:pt x="774" y="175"/>
                  </a:lnTo>
                  <a:lnTo>
                    <a:pt x="771" y="178"/>
                  </a:lnTo>
                  <a:lnTo>
                    <a:pt x="771" y="178"/>
                  </a:lnTo>
                  <a:lnTo>
                    <a:pt x="771" y="180"/>
                  </a:lnTo>
                  <a:lnTo>
                    <a:pt x="769" y="182"/>
                  </a:lnTo>
                  <a:lnTo>
                    <a:pt x="769" y="185"/>
                  </a:lnTo>
                  <a:lnTo>
                    <a:pt x="769" y="187"/>
                  </a:lnTo>
                  <a:lnTo>
                    <a:pt x="769" y="189"/>
                  </a:lnTo>
                  <a:lnTo>
                    <a:pt x="769" y="192"/>
                  </a:lnTo>
                  <a:lnTo>
                    <a:pt x="771" y="194"/>
                  </a:lnTo>
                  <a:lnTo>
                    <a:pt x="774" y="194"/>
                  </a:lnTo>
                  <a:lnTo>
                    <a:pt x="778" y="194"/>
                  </a:lnTo>
                  <a:lnTo>
                    <a:pt x="781" y="194"/>
                  </a:lnTo>
                  <a:lnTo>
                    <a:pt x="785" y="199"/>
                  </a:lnTo>
                  <a:lnTo>
                    <a:pt x="788" y="199"/>
                  </a:lnTo>
                  <a:lnTo>
                    <a:pt x="790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7" y="199"/>
                  </a:lnTo>
                  <a:lnTo>
                    <a:pt x="802" y="204"/>
                  </a:lnTo>
                  <a:lnTo>
                    <a:pt x="804" y="204"/>
                  </a:lnTo>
                  <a:lnTo>
                    <a:pt x="816" y="206"/>
                  </a:lnTo>
                  <a:lnTo>
                    <a:pt x="818" y="208"/>
                  </a:lnTo>
                  <a:lnTo>
                    <a:pt x="818" y="211"/>
                  </a:lnTo>
                  <a:lnTo>
                    <a:pt x="818" y="213"/>
                  </a:lnTo>
                  <a:lnTo>
                    <a:pt x="818" y="213"/>
                  </a:lnTo>
                  <a:lnTo>
                    <a:pt x="818" y="218"/>
                  </a:lnTo>
                  <a:lnTo>
                    <a:pt x="818" y="218"/>
                  </a:lnTo>
                  <a:lnTo>
                    <a:pt x="816" y="220"/>
                  </a:lnTo>
                  <a:lnTo>
                    <a:pt x="816" y="222"/>
                  </a:lnTo>
                  <a:lnTo>
                    <a:pt x="811" y="222"/>
                  </a:lnTo>
                  <a:lnTo>
                    <a:pt x="809" y="222"/>
                  </a:lnTo>
                  <a:lnTo>
                    <a:pt x="807" y="220"/>
                  </a:lnTo>
                  <a:lnTo>
                    <a:pt x="804" y="220"/>
                  </a:lnTo>
                  <a:lnTo>
                    <a:pt x="800" y="220"/>
                  </a:lnTo>
                  <a:lnTo>
                    <a:pt x="797" y="220"/>
                  </a:lnTo>
                  <a:lnTo>
                    <a:pt x="795" y="220"/>
                  </a:lnTo>
                  <a:lnTo>
                    <a:pt x="795" y="220"/>
                  </a:lnTo>
                  <a:lnTo>
                    <a:pt x="792" y="222"/>
                  </a:lnTo>
                  <a:lnTo>
                    <a:pt x="790" y="222"/>
                  </a:lnTo>
                  <a:lnTo>
                    <a:pt x="788" y="218"/>
                  </a:lnTo>
                  <a:lnTo>
                    <a:pt x="785" y="218"/>
                  </a:lnTo>
                  <a:lnTo>
                    <a:pt x="785" y="215"/>
                  </a:lnTo>
                  <a:lnTo>
                    <a:pt x="783" y="215"/>
                  </a:lnTo>
                  <a:lnTo>
                    <a:pt x="781" y="218"/>
                  </a:lnTo>
                  <a:lnTo>
                    <a:pt x="778" y="220"/>
                  </a:lnTo>
                  <a:lnTo>
                    <a:pt x="778" y="220"/>
                  </a:lnTo>
                  <a:lnTo>
                    <a:pt x="776" y="220"/>
                  </a:lnTo>
                  <a:lnTo>
                    <a:pt x="774" y="218"/>
                  </a:lnTo>
                  <a:lnTo>
                    <a:pt x="774" y="218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6" y="218"/>
                  </a:lnTo>
                  <a:lnTo>
                    <a:pt x="766" y="218"/>
                  </a:lnTo>
                  <a:lnTo>
                    <a:pt x="766" y="218"/>
                  </a:lnTo>
                  <a:lnTo>
                    <a:pt x="766" y="220"/>
                  </a:lnTo>
                  <a:lnTo>
                    <a:pt x="764" y="220"/>
                  </a:lnTo>
                  <a:lnTo>
                    <a:pt x="759" y="220"/>
                  </a:lnTo>
                  <a:lnTo>
                    <a:pt x="759" y="220"/>
                  </a:lnTo>
                  <a:lnTo>
                    <a:pt x="759" y="220"/>
                  </a:lnTo>
                  <a:lnTo>
                    <a:pt x="764" y="225"/>
                  </a:lnTo>
                  <a:lnTo>
                    <a:pt x="755" y="232"/>
                  </a:lnTo>
                  <a:lnTo>
                    <a:pt x="755" y="234"/>
                  </a:lnTo>
                  <a:lnTo>
                    <a:pt x="752" y="237"/>
                  </a:lnTo>
                  <a:lnTo>
                    <a:pt x="752" y="237"/>
                  </a:lnTo>
                  <a:lnTo>
                    <a:pt x="750" y="239"/>
                  </a:lnTo>
                  <a:lnTo>
                    <a:pt x="747" y="239"/>
                  </a:lnTo>
                  <a:lnTo>
                    <a:pt x="745" y="241"/>
                  </a:lnTo>
                  <a:lnTo>
                    <a:pt x="743" y="244"/>
                  </a:lnTo>
                  <a:lnTo>
                    <a:pt x="743" y="246"/>
                  </a:lnTo>
                  <a:lnTo>
                    <a:pt x="743" y="246"/>
                  </a:lnTo>
                  <a:lnTo>
                    <a:pt x="745" y="246"/>
                  </a:lnTo>
                  <a:lnTo>
                    <a:pt x="745" y="246"/>
                  </a:lnTo>
                  <a:lnTo>
                    <a:pt x="745" y="249"/>
                  </a:lnTo>
                  <a:lnTo>
                    <a:pt x="745" y="249"/>
                  </a:lnTo>
                  <a:lnTo>
                    <a:pt x="745" y="249"/>
                  </a:lnTo>
                  <a:lnTo>
                    <a:pt x="745" y="249"/>
                  </a:lnTo>
                  <a:lnTo>
                    <a:pt x="747" y="251"/>
                  </a:lnTo>
                  <a:lnTo>
                    <a:pt x="747" y="251"/>
                  </a:lnTo>
                  <a:lnTo>
                    <a:pt x="750" y="251"/>
                  </a:lnTo>
                  <a:lnTo>
                    <a:pt x="750" y="251"/>
                  </a:lnTo>
                  <a:lnTo>
                    <a:pt x="750" y="251"/>
                  </a:lnTo>
                  <a:lnTo>
                    <a:pt x="752" y="251"/>
                  </a:lnTo>
                  <a:lnTo>
                    <a:pt x="752" y="253"/>
                  </a:lnTo>
                  <a:lnTo>
                    <a:pt x="752" y="258"/>
                  </a:lnTo>
                  <a:lnTo>
                    <a:pt x="752" y="258"/>
                  </a:lnTo>
                  <a:lnTo>
                    <a:pt x="752" y="260"/>
                  </a:lnTo>
                  <a:lnTo>
                    <a:pt x="757" y="260"/>
                  </a:lnTo>
                  <a:lnTo>
                    <a:pt x="757" y="263"/>
                  </a:lnTo>
                  <a:lnTo>
                    <a:pt x="757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59" y="270"/>
                  </a:lnTo>
                  <a:lnTo>
                    <a:pt x="759" y="270"/>
                  </a:lnTo>
                  <a:lnTo>
                    <a:pt x="764" y="275"/>
                  </a:lnTo>
                  <a:lnTo>
                    <a:pt x="762" y="277"/>
                  </a:lnTo>
                  <a:lnTo>
                    <a:pt x="759" y="277"/>
                  </a:lnTo>
                  <a:lnTo>
                    <a:pt x="759" y="279"/>
                  </a:lnTo>
                  <a:lnTo>
                    <a:pt x="755" y="282"/>
                  </a:lnTo>
                  <a:lnTo>
                    <a:pt x="755" y="282"/>
                  </a:lnTo>
                  <a:lnTo>
                    <a:pt x="750" y="284"/>
                  </a:lnTo>
                  <a:lnTo>
                    <a:pt x="747" y="286"/>
                  </a:lnTo>
                  <a:lnTo>
                    <a:pt x="747" y="289"/>
                  </a:lnTo>
                  <a:lnTo>
                    <a:pt x="743" y="291"/>
                  </a:lnTo>
                  <a:lnTo>
                    <a:pt x="740" y="291"/>
                  </a:lnTo>
                  <a:lnTo>
                    <a:pt x="738" y="291"/>
                  </a:lnTo>
                  <a:lnTo>
                    <a:pt x="736" y="291"/>
                  </a:lnTo>
                  <a:lnTo>
                    <a:pt x="731" y="293"/>
                  </a:lnTo>
                  <a:lnTo>
                    <a:pt x="726" y="296"/>
                  </a:lnTo>
                  <a:lnTo>
                    <a:pt x="719" y="303"/>
                  </a:lnTo>
                  <a:lnTo>
                    <a:pt x="710" y="305"/>
                  </a:lnTo>
                  <a:lnTo>
                    <a:pt x="710" y="305"/>
                  </a:lnTo>
                  <a:lnTo>
                    <a:pt x="710" y="305"/>
                  </a:lnTo>
                  <a:lnTo>
                    <a:pt x="707" y="305"/>
                  </a:lnTo>
                  <a:lnTo>
                    <a:pt x="707" y="308"/>
                  </a:lnTo>
                  <a:lnTo>
                    <a:pt x="707" y="310"/>
                  </a:lnTo>
                  <a:lnTo>
                    <a:pt x="710" y="315"/>
                  </a:lnTo>
                  <a:lnTo>
                    <a:pt x="712" y="315"/>
                  </a:lnTo>
                  <a:lnTo>
                    <a:pt x="714" y="315"/>
                  </a:lnTo>
                  <a:lnTo>
                    <a:pt x="714" y="315"/>
                  </a:lnTo>
                  <a:lnTo>
                    <a:pt x="714" y="315"/>
                  </a:lnTo>
                  <a:lnTo>
                    <a:pt x="717" y="312"/>
                  </a:lnTo>
                  <a:lnTo>
                    <a:pt x="717" y="315"/>
                  </a:lnTo>
                  <a:lnTo>
                    <a:pt x="724" y="317"/>
                  </a:lnTo>
                  <a:lnTo>
                    <a:pt x="733" y="320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1" y="324"/>
                  </a:lnTo>
                  <a:lnTo>
                    <a:pt x="731" y="324"/>
                  </a:lnTo>
                  <a:lnTo>
                    <a:pt x="731" y="327"/>
                  </a:lnTo>
                  <a:lnTo>
                    <a:pt x="731" y="327"/>
                  </a:lnTo>
                  <a:lnTo>
                    <a:pt x="731" y="327"/>
                  </a:lnTo>
                  <a:lnTo>
                    <a:pt x="729" y="329"/>
                  </a:lnTo>
                  <a:lnTo>
                    <a:pt x="726" y="329"/>
                  </a:lnTo>
                  <a:lnTo>
                    <a:pt x="726" y="331"/>
                  </a:lnTo>
                  <a:lnTo>
                    <a:pt x="729" y="331"/>
                  </a:lnTo>
                  <a:lnTo>
                    <a:pt x="733" y="334"/>
                  </a:lnTo>
                  <a:lnTo>
                    <a:pt x="736" y="334"/>
                  </a:lnTo>
                  <a:lnTo>
                    <a:pt x="736" y="334"/>
                  </a:lnTo>
                  <a:lnTo>
                    <a:pt x="736" y="336"/>
                  </a:lnTo>
                  <a:lnTo>
                    <a:pt x="736" y="336"/>
                  </a:lnTo>
                  <a:lnTo>
                    <a:pt x="736" y="336"/>
                  </a:lnTo>
                  <a:lnTo>
                    <a:pt x="757" y="336"/>
                  </a:lnTo>
                  <a:lnTo>
                    <a:pt x="757" y="336"/>
                  </a:lnTo>
                  <a:lnTo>
                    <a:pt x="757" y="338"/>
                  </a:lnTo>
                  <a:lnTo>
                    <a:pt x="757" y="341"/>
                  </a:lnTo>
                  <a:lnTo>
                    <a:pt x="757" y="341"/>
                  </a:lnTo>
                  <a:lnTo>
                    <a:pt x="757" y="341"/>
                  </a:lnTo>
                  <a:lnTo>
                    <a:pt x="759" y="343"/>
                  </a:lnTo>
                  <a:lnTo>
                    <a:pt x="759" y="346"/>
                  </a:lnTo>
                  <a:lnTo>
                    <a:pt x="762" y="346"/>
                  </a:lnTo>
                  <a:lnTo>
                    <a:pt x="762" y="346"/>
                  </a:lnTo>
                  <a:lnTo>
                    <a:pt x="762" y="346"/>
                  </a:lnTo>
                  <a:lnTo>
                    <a:pt x="762" y="346"/>
                  </a:lnTo>
                  <a:lnTo>
                    <a:pt x="762" y="348"/>
                  </a:lnTo>
                  <a:lnTo>
                    <a:pt x="762" y="348"/>
                  </a:lnTo>
                  <a:lnTo>
                    <a:pt x="764" y="348"/>
                  </a:lnTo>
                  <a:lnTo>
                    <a:pt x="764" y="348"/>
                  </a:lnTo>
                  <a:lnTo>
                    <a:pt x="766" y="348"/>
                  </a:lnTo>
                  <a:lnTo>
                    <a:pt x="766" y="348"/>
                  </a:lnTo>
                  <a:lnTo>
                    <a:pt x="769" y="348"/>
                  </a:lnTo>
                  <a:lnTo>
                    <a:pt x="769" y="348"/>
                  </a:lnTo>
                  <a:lnTo>
                    <a:pt x="774" y="348"/>
                  </a:lnTo>
                  <a:lnTo>
                    <a:pt x="774" y="348"/>
                  </a:lnTo>
                  <a:lnTo>
                    <a:pt x="776" y="350"/>
                  </a:lnTo>
                  <a:lnTo>
                    <a:pt x="776" y="350"/>
                  </a:lnTo>
                  <a:lnTo>
                    <a:pt x="778" y="350"/>
                  </a:lnTo>
                  <a:lnTo>
                    <a:pt x="778" y="350"/>
                  </a:lnTo>
                  <a:lnTo>
                    <a:pt x="781" y="348"/>
                  </a:lnTo>
                  <a:lnTo>
                    <a:pt x="781" y="350"/>
                  </a:lnTo>
                  <a:lnTo>
                    <a:pt x="783" y="350"/>
                  </a:lnTo>
                  <a:lnTo>
                    <a:pt x="785" y="353"/>
                  </a:lnTo>
                  <a:lnTo>
                    <a:pt x="785" y="353"/>
                  </a:lnTo>
                  <a:lnTo>
                    <a:pt x="788" y="355"/>
                  </a:lnTo>
                  <a:lnTo>
                    <a:pt x="790" y="360"/>
                  </a:lnTo>
                  <a:lnTo>
                    <a:pt x="790" y="362"/>
                  </a:lnTo>
                  <a:lnTo>
                    <a:pt x="792" y="364"/>
                  </a:lnTo>
                  <a:lnTo>
                    <a:pt x="795" y="364"/>
                  </a:lnTo>
                  <a:lnTo>
                    <a:pt x="795" y="367"/>
                  </a:lnTo>
                  <a:lnTo>
                    <a:pt x="792" y="367"/>
                  </a:lnTo>
                  <a:lnTo>
                    <a:pt x="790" y="367"/>
                  </a:lnTo>
                  <a:lnTo>
                    <a:pt x="790" y="369"/>
                  </a:lnTo>
                  <a:lnTo>
                    <a:pt x="788" y="374"/>
                  </a:lnTo>
                  <a:lnTo>
                    <a:pt x="785" y="388"/>
                  </a:lnTo>
                  <a:lnTo>
                    <a:pt x="785" y="391"/>
                  </a:lnTo>
                  <a:lnTo>
                    <a:pt x="783" y="398"/>
                  </a:lnTo>
                  <a:lnTo>
                    <a:pt x="783" y="402"/>
                  </a:lnTo>
                  <a:lnTo>
                    <a:pt x="783" y="405"/>
                  </a:lnTo>
                  <a:lnTo>
                    <a:pt x="781" y="405"/>
                  </a:lnTo>
                  <a:lnTo>
                    <a:pt x="766" y="409"/>
                  </a:lnTo>
                  <a:lnTo>
                    <a:pt x="752" y="414"/>
                  </a:lnTo>
                  <a:lnTo>
                    <a:pt x="745" y="417"/>
                  </a:lnTo>
                  <a:lnTo>
                    <a:pt x="724" y="414"/>
                  </a:lnTo>
                  <a:lnTo>
                    <a:pt x="721" y="412"/>
                  </a:lnTo>
                  <a:lnTo>
                    <a:pt x="719" y="409"/>
                  </a:lnTo>
                  <a:lnTo>
                    <a:pt x="717" y="409"/>
                  </a:lnTo>
                  <a:lnTo>
                    <a:pt x="717" y="407"/>
                  </a:lnTo>
                  <a:lnTo>
                    <a:pt x="717" y="402"/>
                  </a:lnTo>
                  <a:lnTo>
                    <a:pt x="717" y="400"/>
                  </a:lnTo>
                  <a:lnTo>
                    <a:pt x="712" y="400"/>
                  </a:lnTo>
                  <a:lnTo>
                    <a:pt x="710" y="400"/>
                  </a:lnTo>
                  <a:lnTo>
                    <a:pt x="707" y="400"/>
                  </a:lnTo>
                  <a:lnTo>
                    <a:pt x="707" y="400"/>
                  </a:lnTo>
                  <a:lnTo>
                    <a:pt x="707" y="402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5" y="412"/>
                  </a:lnTo>
                  <a:lnTo>
                    <a:pt x="705" y="414"/>
                  </a:lnTo>
                  <a:lnTo>
                    <a:pt x="703" y="417"/>
                  </a:lnTo>
                  <a:lnTo>
                    <a:pt x="703" y="417"/>
                  </a:lnTo>
                  <a:lnTo>
                    <a:pt x="700" y="419"/>
                  </a:lnTo>
                  <a:lnTo>
                    <a:pt x="700" y="424"/>
                  </a:lnTo>
                  <a:lnTo>
                    <a:pt x="698" y="426"/>
                  </a:lnTo>
                  <a:lnTo>
                    <a:pt x="695" y="426"/>
                  </a:lnTo>
                  <a:lnTo>
                    <a:pt x="691" y="426"/>
                  </a:lnTo>
                  <a:lnTo>
                    <a:pt x="688" y="426"/>
                  </a:lnTo>
                  <a:lnTo>
                    <a:pt x="686" y="428"/>
                  </a:lnTo>
                  <a:lnTo>
                    <a:pt x="686" y="431"/>
                  </a:lnTo>
                  <a:lnTo>
                    <a:pt x="684" y="431"/>
                  </a:lnTo>
                  <a:lnTo>
                    <a:pt x="681" y="428"/>
                  </a:lnTo>
                  <a:lnTo>
                    <a:pt x="679" y="426"/>
                  </a:lnTo>
                  <a:lnTo>
                    <a:pt x="679" y="426"/>
                  </a:lnTo>
                  <a:lnTo>
                    <a:pt x="681" y="424"/>
                  </a:lnTo>
                  <a:lnTo>
                    <a:pt x="684" y="426"/>
                  </a:lnTo>
                  <a:lnTo>
                    <a:pt x="686" y="424"/>
                  </a:lnTo>
                  <a:lnTo>
                    <a:pt x="686" y="421"/>
                  </a:lnTo>
                  <a:lnTo>
                    <a:pt x="686" y="421"/>
                  </a:lnTo>
                  <a:lnTo>
                    <a:pt x="681" y="421"/>
                  </a:lnTo>
                  <a:lnTo>
                    <a:pt x="681" y="419"/>
                  </a:lnTo>
                  <a:lnTo>
                    <a:pt x="679" y="419"/>
                  </a:lnTo>
                  <a:lnTo>
                    <a:pt x="677" y="419"/>
                  </a:lnTo>
                  <a:lnTo>
                    <a:pt x="672" y="419"/>
                  </a:lnTo>
                  <a:lnTo>
                    <a:pt x="672" y="419"/>
                  </a:lnTo>
                  <a:lnTo>
                    <a:pt x="669" y="419"/>
                  </a:lnTo>
                  <a:lnTo>
                    <a:pt x="669" y="419"/>
                  </a:lnTo>
                  <a:lnTo>
                    <a:pt x="669" y="417"/>
                  </a:lnTo>
                  <a:lnTo>
                    <a:pt x="667" y="417"/>
                  </a:lnTo>
                  <a:lnTo>
                    <a:pt x="667" y="414"/>
                  </a:lnTo>
                  <a:lnTo>
                    <a:pt x="653" y="414"/>
                  </a:lnTo>
                  <a:lnTo>
                    <a:pt x="651" y="414"/>
                  </a:lnTo>
                  <a:lnTo>
                    <a:pt x="646" y="409"/>
                  </a:lnTo>
                  <a:lnTo>
                    <a:pt x="646" y="409"/>
                  </a:lnTo>
                  <a:lnTo>
                    <a:pt x="646" y="407"/>
                  </a:lnTo>
                  <a:lnTo>
                    <a:pt x="643" y="405"/>
                  </a:lnTo>
                  <a:lnTo>
                    <a:pt x="643" y="405"/>
                  </a:lnTo>
                  <a:lnTo>
                    <a:pt x="641" y="405"/>
                  </a:lnTo>
                  <a:lnTo>
                    <a:pt x="641" y="405"/>
                  </a:lnTo>
                  <a:lnTo>
                    <a:pt x="639" y="405"/>
                  </a:lnTo>
                  <a:lnTo>
                    <a:pt x="639" y="405"/>
                  </a:lnTo>
                  <a:lnTo>
                    <a:pt x="639" y="402"/>
                  </a:lnTo>
                  <a:lnTo>
                    <a:pt x="639" y="400"/>
                  </a:lnTo>
                  <a:lnTo>
                    <a:pt x="639" y="398"/>
                  </a:lnTo>
                  <a:lnTo>
                    <a:pt x="634" y="400"/>
                  </a:lnTo>
                  <a:lnTo>
                    <a:pt x="634" y="398"/>
                  </a:lnTo>
                  <a:lnTo>
                    <a:pt x="634" y="398"/>
                  </a:lnTo>
                  <a:lnTo>
                    <a:pt x="634" y="395"/>
                  </a:lnTo>
                  <a:lnTo>
                    <a:pt x="632" y="395"/>
                  </a:lnTo>
                  <a:lnTo>
                    <a:pt x="634" y="393"/>
                  </a:lnTo>
                  <a:lnTo>
                    <a:pt x="634" y="393"/>
                  </a:lnTo>
                  <a:lnTo>
                    <a:pt x="634" y="393"/>
                  </a:lnTo>
                  <a:lnTo>
                    <a:pt x="636" y="391"/>
                  </a:lnTo>
                  <a:lnTo>
                    <a:pt x="636" y="388"/>
                  </a:lnTo>
                  <a:lnTo>
                    <a:pt x="634" y="386"/>
                  </a:lnTo>
                  <a:lnTo>
                    <a:pt x="634" y="383"/>
                  </a:lnTo>
                  <a:lnTo>
                    <a:pt x="632" y="383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79"/>
                  </a:lnTo>
                  <a:lnTo>
                    <a:pt x="622" y="379"/>
                  </a:lnTo>
                  <a:lnTo>
                    <a:pt x="622" y="376"/>
                  </a:lnTo>
                  <a:lnTo>
                    <a:pt x="620" y="376"/>
                  </a:lnTo>
                  <a:lnTo>
                    <a:pt x="620" y="374"/>
                  </a:lnTo>
                  <a:lnTo>
                    <a:pt x="617" y="376"/>
                  </a:lnTo>
                  <a:lnTo>
                    <a:pt x="617" y="376"/>
                  </a:lnTo>
                  <a:lnTo>
                    <a:pt x="615" y="376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5" y="381"/>
                  </a:lnTo>
                  <a:lnTo>
                    <a:pt x="613" y="383"/>
                  </a:lnTo>
                  <a:lnTo>
                    <a:pt x="610" y="383"/>
                  </a:lnTo>
                  <a:lnTo>
                    <a:pt x="610" y="381"/>
                  </a:lnTo>
                  <a:lnTo>
                    <a:pt x="608" y="381"/>
                  </a:lnTo>
                  <a:lnTo>
                    <a:pt x="608" y="381"/>
                  </a:lnTo>
                  <a:lnTo>
                    <a:pt x="608" y="381"/>
                  </a:lnTo>
                  <a:lnTo>
                    <a:pt x="608" y="379"/>
                  </a:lnTo>
                  <a:lnTo>
                    <a:pt x="608" y="379"/>
                  </a:lnTo>
                  <a:lnTo>
                    <a:pt x="608" y="379"/>
                  </a:lnTo>
                  <a:lnTo>
                    <a:pt x="603" y="381"/>
                  </a:lnTo>
                  <a:lnTo>
                    <a:pt x="603" y="381"/>
                  </a:lnTo>
                  <a:lnTo>
                    <a:pt x="601" y="381"/>
                  </a:lnTo>
                  <a:lnTo>
                    <a:pt x="601" y="381"/>
                  </a:lnTo>
                  <a:lnTo>
                    <a:pt x="601" y="379"/>
                  </a:lnTo>
                  <a:lnTo>
                    <a:pt x="601" y="379"/>
                  </a:lnTo>
                  <a:lnTo>
                    <a:pt x="598" y="379"/>
                  </a:lnTo>
                  <a:lnTo>
                    <a:pt x="596" y="379"/>
                  </a:lnTo>
                  <a:lnTo>
                    <a:pt x="596" y="379"/>
                  </a:lnTo>
                  <a:lnTo>
                    <a:pt x="594" y="376"/>
                  </a:lnTo>
                  <a:lnTo>
                    <a:pt x="591" y="376"/>
                  </a:lnTo>
                  <a:lnTo>
                    <a:pt x="591" y="379"/>
                  </a:lnTo>
                  <a:lnTo>
                    <a:pt x="589" y="381"/>
                  </a:lnTo>
                  <a:lnTo>
                    <a:pt x="589" y="383"/>
                  </a:lnTo>
                  <a:lnTo>
                    <a:pt x="591" y="391"/>
                  </a:lnTo>
                  <a:lnTo>
                    <a:pt x="591" y="393"/>
                  </a:lnTo>
                  <a:lnTo>
                    <a:pt x="589" y="395"/>
                  </a:lnTo>
                  <a:lnTo>
                    <a:pt x="587" y="395"/>
                  </a:lnTo>
                  <a:lnTo>
                    <a:pt x="582" y="395"/>
                  </a:lnTo>
                  <a:lnTo>
                    <a:pt x="582" y="395"/>
                  </a:lnTo>
                  <a:lnTo>
                    <a:pt x="580" y="395"/>
                  </a:lnTo>
                  <a:lnTo>
                    <a:pt x="580" y="395"/>
                  </a:lnTo>
                  <a:lnTo>
                    <a:pt x="577" y="398"/>
                  </a:lnTo>
                  <a:lnTo>
                    <a:pt x="577" y="398"/>
                  </a:lnTo>
                  <a:lnTo>
                    <a:pt x="577" y="400"/>
                  </a:lnTo>
                  <a:lnTo>
                    <a:pt x="575" y="400"/>
                  </a:lnTo>
                  <a:lnTo>
                    <a:pt x="572" y="400"/>
                  </a:lnTo>
                  <a:lnTo>
                    <a:pt x="570" y="398"/>
                  </a:lnTo>
                  <a:lnTo>
                    <a:pt x="570" y="395"/>
                  </a:lnTo>
                  <a:lnTo>
                    <a:pt x="568" y="395"/>
                  </a:lnTo>
                  <a:lnTo>
                    <a:pt x="568" y="393"/>
                  </a:lnTo>
                  <a:lnTo>
                    <a:pt x="568" y="391"/>
                  </a:lnTo>
                  <a:lnTo>
                    <a:pt x="568" y="388"/>
                  </a:lnTo>
                  <a:lnTo>
                    <a:pt x="565" y="388"/>
                  </a:lnTo>
                  <a:lnTo>
                    <a:pt x="565" y="386"/>
                  </a:lnTo>
                  <a:lnTo>
                    <a:pt x="563" y="386"/>
                  </a:lnTo>
                  <a:lnTo>
                    <a:pt x="563" y="386"/>
                  </a:lnTo>
                  <a:lnTo>
                    <a:pt x="563" y="386"/>
                  </a:lnTo>
                  <a:lnTo>
                    <a:pt x="561" y="383"/>
                  </a:lnTo>
                  <a:lnTo>
                    <a:pt x="561" y="381"/>
                  </a:lnTo>
                  <a:lnTo>
                    <a:pt x="561" y="379"/>
                  </a:lnTo>
                  <a:lnTo>
                    <a:pt x="561" y="379"/>
                  </a:lnTo>
                  <a:lnTo>
                    <a:pt x="558" y="379"/>
                  </a:lnTo>
                  <a:lnTo>
                    <a:pt x="556" y="381"/>
                  </a:lnTo>
                  <a:lnTo>
                    <a:pt x="554" y="381"/>
                  </a:lnTo>
                  <a:lnTo>
                    <a:pt x="549" y="381"/>
                  </a:lnTo>
                  <a:lnTo>
                    <a:pt x="546" y="381"/>
                  </a:lnTo>
                  <a:lnTo>
                    <a:pt x="546" y="383"/>
                  </a:lnTo>
                  <a:lnTo>
                    <a:pt x="544" y="383"/>
                  </a:lnTo>
                  <a:lnTo>
                    <a:pt x="544" y="383"/>
                  </a:lnTo>
                  <a:lnTo>
                    <a:pt x="542" y="383"/>
                  </a:lnTo>
                  <a:lnTo>
                    <a:pt x="539" y="381"/>
                  </a:lnTo>
                  <a:lnTo>
                    <a:pt x="539" y="381"/>
                  </a:lnTo>
                  <a:lnTo>
                    <a:pt x="537" y="381"/>
                  </a:lnTo>
                  <a:lnTo>
                    <a:pt x="537" y="381"/>
                  </a:lnTo>
                  <a:lnTo>
                    <a:pt x="535" y="381"/>
                  </a:lnTo>
                  <a:lnTo>
                    <a:pt x="535" y="383"/>
                  </a:lnTo>
                  <a:lnTo>
                    <a:pt x="535" y="386"/>
                  </a:lnTo>
                  <a:lnTo>
                    <a:pt x="537" y="388"/>
                  </a:lnTo>
                  <a:lnTo>
                    <a:pt x="537" y="388"/>
                  </a:lnTo>
                  <a:lnTo>
                    <a:pt x="537" y="391"/>
                  </a:lnTo>
                  <a:lnTo>
                    <a:pt x="535" y="391"/>
                  </a:lnTo>
                  <a:lnTo>
                    <a:pt x="532" y="388"/>
                  </a:lnTo>
                  <a:lnTo>
                    <a:pt x="530" y="388"/>
                  </a:lnTo>
                  <a:lnTo>
                    <a:pt x="525" y="381"/>
                  </a:lnTo>
                  <a:lnTo>
                    <a:pt x="525" y="381"/>
                  </a:lnTo>
                  <a:lnTo>
                    <a:pt x="523" y="383"/>
                  </a:lnTo>
                  <a:lnTo>
                    <a:pt x="523" y="383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3" y="388"/>
                  </a:lnTo>
                  <a:lnTo>
                    <a:pt x="523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93"/>
                  </a:lnTo>
                  <a:lnTo>
                    <a:pt x="518" y="395"/>
                  </a:lnTo>
                  <a:lnTo>
                    <a:pt x="518" y="395"/>
                  </a:lnTo>
                  <a:lnTo>
                    <a:pt x="516" y="398"/>
                  </a:lnTo>
                  <a:lnTo>
                    <a:pt x="513" y="398"/>
                  </a:lnTo>
                  <a:lnTo>
                    <a:pt x="513" y="398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8"/>
                  </a:lnTo>
                  <a:lnTo>
                    <a:pt x="504" y="409"/>
                  </a:lnTo>
                  <a:lnTo>
                    <a:pt x="504" y="409"/>
                  </a:lnTo>
                  <a:lnTo>
                    <a:pt x="497" y="417"/>
                  </a:lnTo>
                  <a:lnTo>
                    <a:pt x="487" y="421"/>
                  </a:lnTo>
                  <a:lnTo>
                    <a:pt x="483" y="426"/>
                  </a:lnTo>
                  <a:lnTo>
                    <a:pt x="483" y="426"/>
                  </a:lnTo>
                  <a:lnTo>
                    <a:pt x="480" y="424"/>
                  </a:lnTo>
                  <a:lnTo>
                    <a:pt x="478" y="421"/>
                  </a:lnTo>
                  <a:lnTo>
                    <a:pt x="478" y="421"/>
                  </a:lnTo>
                  <a:lnTo>
                    <a:pt x="475" y="421"/>
                  </a:lnTo>
                  <a:lnTo>
                    <a:pt x="473" y="419"/>
                  </a:lnTo>
                  <a:lnTo>
                    <a:pt x="473" y="419"/>
                  </a:lnTo>
                  <a:lnTo>
                    <a:pt x="473" y="417"/>
                  </a:lnTo>
                  <a:lnTo>
                    <a:pt x="471" y="417"/>
                  </a:lnTo>
                  <a:lnTo>
                    <a:pt x="471" y="417"/>
                  </a:lnTo>
                  <a:lnTo>
                    <a:pt x="468" y="417"/>
                  </a:lnTo>
                  <a:lnTo>
                    <a:pt x="466" y="417"/>
                  </a:lnTo>
                  <a:lnTo>
                    <a:pt x="466" y="417"/>
                  </a:lnTo>
                  <a:lnTo>
                    <a:pt x="464" y="417"/>
                  </a:lnTo>
                  <a:lnTo>
                    <a:pt x="464" y="414"/>
                  </a:lnTo>
                  <a:lnTo>
                    <a:pt x="452" y="405"/>
                  </a:lnTo>
                  <a:lnTo>
                    <a:pt x="449" y="402"/>
                  </a:lnTo>
                  <a:lnTo>
                    <a:pt x="449" y="400"/>
                  </a:lnTo>
                  <a:lnTo>
                    <a:pt x="449" y="398"/>
                  </a:lnTo>
                  <a:lnTo>
                    <a:pt x="442" y="395"/>
                  </a:lnTo>
                  <a:lnTo>
                    <a:pt x="440" y="393"/>
                  </a:lnTo>
                  <a:lnTo>
                    <a:pt x="438" y="391"/>
                  </a:lnTo>
                  <a:lnTo>
                    <a:pt x="438" y="391"/>
                  </a:lnTo>
                  <a:lnTo>
                    <a:pt x="433" y="388"/>
                  </a:lnTo>
                  <a:lnTo>
                    <a:pt x="431" y="386"/>
                  </a:lnTo>
                  <a:lnTo>
                    <a:pt x="431" y="386"/>
                  </a:lnTo>
                  <a:lnTo>
                    <a:pt x="428" y="386"/>
                  </a:lnTo>
                  <a:lnTo>
                    <a:pt x="428" y="386"/>
                  </a:lnTo>
                  <a:lnTo>
                    <a:pt x="423" y="386"/>
                  </a:lnTo>
                  <a:lnTo>
                    <a:pt x="423" y="388"/>
                  </a:lnTo>
                  <a:lnTo>
                    <a:pt x="421" y="388"/>
                  </a:lnTo>
                  <a:lnTo>
                    <a:pt x="423" y="391"/>
                  </a:lnTo>
                  <a:lnTo>
                    <a:pt x="423" y="393"/>
                  </a:lnTo>
                  <a:lnTo>
                    <a:pt x="421" y="393"/>
                  </a:lnTo>
                  <a:lnTo>
                    <a:pt x="421" y="393"/>
                  </a:lnTo>
                  <a:lnTo>
                    <a:pt x="421" y="395"/>
                  </a:lnTo>
                  <a:lnTo>
                    <a:pt x="426" y="395"/>
                  </a:lnTo>
                  <a:lnTo>
                    <a:pt x="428" y="398"/>
                  </a:lnTo>
                  <a:lnTo>
                    <a:pt x="428" y="400"/>
                  </a:lnTo>
                  <a:lnTo>
                    <a:pt x="428" y="400"/>
                  </a:lnTo>
                  <a:lnTo>
                    <a:pt x="428" y="402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5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28" y="412"/>
                  </a:lnTo>
                  <a:lnTo>
                    <a:pt x="431" y="417"/>
                  </a:lnTo>
                  <a:lnTo>
                    <a:pt x="431" y="421"/>
                  </a:lnTo>
                  <a:lnTo>
                    <a:pt x="428" y="424"/>
                  </a:lnTo>
                  <a:lnTo>
                    <a:pt x="426" y="426"/>
                  </a:lnTo>
                  <a:lnTo>
                    <a:pt x="423" y="426"/>
                  </a:lnTo>
                  <a:lnTo>
                    <a:pt x="423" y="426"/>
                  </a:lnTo>
                  <a:lnTo>
                    <a:pt x="421" y="426"/>
                  </a:lnTo>
                  <a:lnTo>
                    <a:pt x="419" y="426"/>
                  </a:lnTo>
                  <a:lnTo>
                    <a:pt x="419" y="426"/>
                  </a:lnTo>
                  <a:lnTo>
                    <a:pt x="416" y="424"/>
                  </a:lnTo>
                  <a:lnTo>
                    <a:pt x="416" y="421"/>
                  </a:lnTo>
                  <a:lnTo>
                    <a:pt x="414" y="421"/>
                  </a:lnTo>
                  <a:lnTo>
                    <a:pt x="414" y="419"/>
                  </a:lnTo>
                  <a:lnTo>
                    <a:pt x="414" y="417"/>
                  </a:lnTo>
                  <a:lnTo>
                    <a:pt x="416" y="414"/>
                  </a:lnTo>
                  <a:lnTo>
                    <a:pt x="416" y="412"/>
                  </a:lnTo>
                  <a:lnTo>
                    <a:pt x="416" y="407"/>
                  </a:lnTo>
                  <a:lnTo>
                    <a:pt x="416" y="407"/>
                  </a:lnTo>
                  <a:lnTo>
                    <a:pt x="419" y="402"/>
                  </a:lnTo>
                  <a:lnTo>
                    <a:pt x="421" y="402"/>
                  </a:lnTo>
                  <a:lnTo>
                    <a:pt x="421" y="400"/>
                  </a:lnTo>
                  <a:lnTo>
                    <a:pt x="421" y="400"/>
                  </a:lnTo>
                  <a:lnTo>
                    <a:pt x="419" y="400"/>
                  </a:lnTo>
                  <a:lnTo>
                    <a:pt x="419" y="400"/>
                  </a:lnTo>
                  <a:lnTo>
                    <a:pt x="416" y="398"/>
                  </a:lnTo>
                  <a:lnTo>
                    <a:pt x="416" y="398"/>
                  </a:lnTo>
                  <a:lnTo>
                    <a:pt x="416" y="398"/>
                  </a:lnTo>
                  <a:lnTo>
                    <a:pt x="414" y="398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7" y="393"/>
                  </a:lnTo>
                  <a:lnTo>
                    <a:pt x="407" y="393"/>
                  </a:lnTo>
                  <a:lnTo>
                    <a:pt x="405" y="391"/>
                  </a:lnTo>
                  <a:lnTo>
                    <a:pt x="405" y="391"/>
                  </a:lnTo>
                  <a:lnTo>
                    <a:pt x="402" y="388"/>
                  </a:lnTo>
                  <a:lnTo>
                    <a:pt x="402" y="386"/>
                  </a:lnTo>
                  <a:lnTo>
                    <a:pt x="402" y="386"/>
                  </a:lnTo>
                  <a:lnTo>
                    <a:pt x="402" y="386"/>
                  </a:lnTo>
                  <a:lnTo>
                    <a:pt x="402" y="383"/>
                  </a:lnTo>
                  <a:lnTo>
                    <a:pt x="400" y="381"/>
                  </a:lnTo>
                  <a:lnTo>
                    <a:pt x="400" y="379"/>
                  </a:lnTo>
                  <a:lnTo>
                    <a:pt x="400" y="379"/>
                  </a:lnTo>
                  <a:lnTo>
                    <a:pt x="397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3" y="374"/>
                  </a:lnTo>
                  <a:lnTo>
                    <a:pt x="390" y="372"/>
                  </a:lnTo>
                  <a:lnTo>
                    <a:pt x="390" y="372"/>
                  </a:lnTo>
                  <a:lnTo>
                    <a:pt x="388" y="372"/>
                  </a:lnTo>
                  <a:lnTo>
                    <a:pt x="379" y="369"/>
                  </a:lnTo>
                  <a:lnTo>
                    <a:pt x="376" y="367"/>
                  </a:lnTo>
                  <a:lnTo>
                    <a:pt x="376" y="367"/>
                  </a:lnTo>
                  <a:lnTo>
                    <a:pt x="376" y="364"/>
                  </a:lnTo>
                  <a:lnTo>
                    <a:pt x="374" y="364"/>
                  </a:lnTo>
                  <a:lnTo>
                    <a:pt x="374" y="362"/>
                  </a:lnTo>
                  <a:lnTo>
                    <a:pt x="374" y="360"/>
                  </a:lnTo>
                  <a:lnTo>
                    <a:pt x="374" y="360"/>
                  </a:lnTo>
                  <a:lnTo>
                    <a:pt x="371" y="357"/>
                  </a:lnTo>
                  <a:lnTo>
                    <a:pt x="374" y="357"/>
                  </a:lnTo>
                  <a:lnTo>
                    <a:pt x="374" y="357"/>
                  </a:lnTo>
                  <a:lnTo>
                    <a:pt x="374" y="355"/>
                  </a:lnTo>
                  <a:lnTo>
                    <a:pt x="374" y="355"/>
                  </a:lnTo>
                  <a:lnTo>
                    <a:pt x="371" y="353"/>
                  </a:lnTo>
                  <a:lnTo>
                    <a:pt x="367" y="350"/>
                  </a:lnTo>
                  <a:lnTo>
                    <a:pt x="364" y="350"/>
                  </a:lnTo>
                  <a:lnTo>
                    <a:pt x="364" y="348"/>
                  </a:lnTo>
                  <a:lnTo>
                    <a:pt x="364" y="348"/>
                  </a:lnTo>
                  <a:lnTo>
                    <a:pt x="362" y="346"/>
                  </a:lnTo>
                  <a:lnTo>
                    <a:pt x="362" y="346"/>
                  </a:lnTo>
                  <a:lnTo>
                    <a:pt x="360" y="346"/>
                  </a:lnTo>
                  <a:lnTo>
                    <a:pt x="360" y="346"/>
                  </a:lnTo>
                  <a:lnTo>
                    <a:pt x="360" y="346"/>
                  </a:lnTo>
                  <a:lnTo>
                    <a:pt x="355" y="346"/>
                  </a:lnTo>
                  <a:lnTo>
                    <a:pt x="355" y="346"/>
                  </a:lnTo>
                  <a:lnTo>
                    <a:pt x="355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3" y="346"/>
                  </a:lnTo>
                  <a:lnTo>
                    <a:pt x="350" y="346"/>
                  </a:lnTo>
                  <a:lnTo>
                    <a:pt x="350" y="346"/>
                  </a:lnTo>
                  <a:lnTo>
                    <a:pt x="350" y="346"/>
                  </a:lnTo>
                  <a:lnTo>
                    <a:pt x="350" y="348"/>
                  </a:lnTo>
                  <a:lnTo>
                    <a:pt x="345" y="346"/>
                  </a:lnTo>
                  <a:lnTo>
                    <a:pt x="343" y="348"/>
                  </a:lnTo>
                  <a:lnTo>
                    <a:pt x="341" y="348"/>
                  </a:lnTo>
                  <a:lnTo>
                    <a:pt x="341" y="348"/>
                  </a:lnTo>
                  <a:lnTo>
                    <a:pt x="341" y="350"/>
                  </a:lnTo>
                  <a:lnTo>
                    <a:pt x="338" y="350"/>
                  </a:lnTo>
                  <a:lnTo>
                    <a:pt x="338" y="350"/>
                  </a:lnTo>
                  <a:lnTo>
                    <a:pt x="338" y="348"/>
                  </a:lnTo>
                  <a:lnTo>
                    <a:pt x="336" y="348"/>
                  </a:lnTo>
                  <a:lnTo>
                    <a:pt x="336" y="348"/>
                  </a:lnTo>
                  <a:lnTo>
                    <a:pt x="336" y="346"/>
                  </a:lnTo>
                  <a:lnTo>
                    <a:pt x="334" y="348"/>
                  </a:lnTo>
                  <a:lnTo>
                    <a:pt x="334" y="346"/>
                  </a:lnTo>
                  <a:lnTo>
                    <a:pt x="331" y="346"/>
                  </a:lnTo>
                  <a:lnTo>
                    <a:pt x="331" y="346"/>
                  </a:lnTo>
                  <a:lnTo>
                    <a:pt x="331" y="346"/>
                  </a:lnTo>
                  <a:lnTo>
                    <a:pt x="329" y="346"/>
                  </a:lnTo>
                  <a:lnTo>
                    <a:pt x="329" y="346"/>
                  </a:lnTo>
                  <a:lnTo>
                    <a:pt x="329" y="348"/>
                  </a:lnTo>
                  <a:lnTo>
                    <a:pt x="329" y="348"/>
                  </a:lnTo>
                  <a:lnTo>
                    <a:pt x="326" y="348"/>
                  </a:lnTo>
                  <a:lnTo>
                    <a:pt x="326" y="348"/>
                  </a:lnTo>
                  <a:lnTo>
                    <a:pt x="326" y="348"/>
                  </a:lnTo>
                  <a:lnTo>
                    <a:pt x="326" y="350"/>
                  </a:lnTo>
                  <a:lnTo>
                    <a:pt x="324" y="350"/>
                  </a:lnTo>
                  <a:lnTo>
                    <a:pt x="324" y="348"/>
                  </a:lnTo>
                  <a:lnTo>
                    <a:pt x="319" y="348"/>
                  </a:lnTo>
                  <a:lnTo>
                    <a:pt x="319" y="350"/>
                  </a:lnTo>
                  <a:lnTo>
                    <a:pt x="319" y="348"/>
                  </a:lnTo>
                  <a:lnTo>
                    <a:pt x="317" y="348"/>
                  </a:lnTo>
                  <a:lnTo>
                    <a:pt x="317" y="348"/>
                  </a:lnTo>
                  <a:lnTo>
                    <a:pt x="315" y="346"/>
                  </a:lnTo>
                  <a:lnTo>
                    <a:pt x="315" y="346"/>
                  </a:lnTo>
                  <a:lnTo>
                    <a:pt x="315" y="346"/>
                  </a:lnTo>
                  <a:lnTo>
                    <a:pt x="312" y="338"/>
                  </a:lnTo>
                  <a:lnTo>
                    <a:pt x="310" y="331"/>
                  </a:lnTo>
                  <a:lnTo>
                    <a:pt x="310" y="329"/>
                  </a:lnTo>
                  <a:lnTo>
                    <a:pt x="308" y="327"/>
                  </a:lnTo>
                  <a:lnTo>
                    <a:pt x="308" y="324"/>
                  </a:lnTo>
                  <a:lnTo>
                    <a:pt x="305" y="322"/>
                  </a:lnTo>
                  <a:lnTo>
                    <a:pt x="305" y="324"/>
                  </a:lnTo>
                  <a:lnTo>
                    <a:pt x="305" y="327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7"/>
                  </a:lnTo>
                  <a:lnTo>
                    <a:pt x="298" y="329"/>
                  </a:lnTo>
                  <a:lnTo>
                    <a:pt x="296" y="331"/>
                  </a:lnTo>
                  <a:lnTo>
                    <a:pt x="296" y="331"/>
                  </a:lnTo>
                  <a:lnTo>
                    <a:pt x="293" y="334"/>
                  </a:lnTo>
                  <a:lnTo>
                    <a:pt x="291" y="334"/>
                  </a:lnTo>
                  <a:lnTo>
                    <a:pt x="291" y="334"/>
                  </a:lnTo>
                  <a:lnTo>
                    <a:pt x="289" y="331"/>
                  </a:lnTo>
                  <a:lnTo>
                    <a:pt x="289" y="331"/>
                  </a:lnTo>
                  <a:lnTo>
                    <a:pt x="286" y="331"/>
                  </a:lnTo>
                  <a:lnTo>
                    <a:pt x="284" y="331"/>
                  </a:lnTo>
                  <a:lnTo>
                    <a:pt x="284" y="331"/>
                  </a:lnTo>
                  <a:lnTo>
                    <a:pt x="282" y="331"/>
                  </a:lnTo>
                  <a:lnTo>
                    <a:pt x="282" y="334"/>
                  </a:lnTo>
                  <a:lnTo>
                    <a:pt x="277" y="338"/>
                  </a:lnTo>
                  <a:lnTo>
                    <a:pt x="277" y="341"/>
                  </a:lnTo>
                  <a:lnTo>
                    <a:pt x="279" y="343"/>
                  </a:lnTo>
                  <a:lnTo>
                    <a:pt x="279" y="346"/>
                  </a:lnTo>
                  <a:lnTo>
                    <a:pt x="277" y="348"/>
                  </a:lnTo>
                  <a:lnTo>
                    <a:pt x="274" y="350"/>
                  </a:lnTo>
                  <a:lnTo>
                    <a:pt x="272" y="350"/>
                  </a:lnTo>
                  <a:lnTo>
                    <a:pt x="270" y="348"/>
                  </a:lnTo>
                  <a:lnTo>
                    <a:pt x="270" y="346"/>
                  </a:lnTo>
                  <a:lnTo>
                    <a:pt x="270" y="343"/>
                  </a:lnTo>
                  <a:lnTo>
                    <a:pt x="270" y="343"/>
                  </a:lnTo>
                  <a:lnTo>
                    <a:pt x="267" y="343"/>
                  </a:lnTo>
                  <a:lnTo>
                    <a:pt x="267" y="343"/>
                  </a:lnTo>
                  <a:lnTo>
                    <a:pt x="267" y="343"/>
                  </a:lnTo>
                  <a:lnTo>
                    <a:pt x="265" y="346"/>
                  </a:lnTo>
                  <a:lnTo>
                    <a:pt x="265" y="346"/>
                  </a:lnTo>
                  <a:lnTo>
                    <a:pt x="263" y="348"/>
                  </a:lnTo>
                  <a:lnTo>
                    <a:pt x="258" y="348"/>
                  </a:lnTo>
                  <a:lnTo>
                    <a:pt x="253" y="348"/>
                  </a:lnTo>
                  <a:lnTo>
                    <a:pt x="253" y="346"/>
                  </a:lnTo>
                  <a:lnTo>
                    <a:pt x="253" y="346"/>
                  </a:lnTo>
                  <a:lnTo>
                    <a:pt x="251" y="346"/>
                  </a:lnTo>
                  <a:lnTo>
                    <a:pt x="251" y="343"/>
                  </a:lnTo>
                  <a:lnTo>
                    <a:pt x="251" y="343"/>
                  </a:lnTo>
                  <a:lnTo>
                    <a:pt x="251" y="343"/>
                  </a:lnTo>
                  <a:lnTo>
                    <a:pt x="256" y="341"/>
                  </a:lnTo>
                  <a:lnTo>
                    <a:pt x="256" y="341"/>
                  </a:lnTo>
                  <a:lnTo>
                    <a:pt x="258" y="341"/>
                  </a:lnTo>
                  <a:lnTo>
                    <a:pt x="258" y="338"/>
                  </a:lnTo>
                  <a:lnTo>
                    <a:pt x="258" y="336"/>
                  </a:lnTo>
                  <a:lnTo>
                    <a:pt x="258" y="334"/>
                  </a:lnTo>
                  <a:lnTo>
                    <a:pt x="256" y="334"/>
                  </a:lnTo>
                  <a:lnTo>
                    <a:pt x="253" y="334"/>
                  </a:lnTo>
                  <a:lnTo>
                    <a:pt x="253" y="334"/>
                  </a:lnTo>
                  <a:lnTo>
                    <a:pt x="253" y="334"/>
                  </a:lnTo>
                  <a:lnTo>
                    <a:pt x="251" y="331"/>
                  </a:lnTo>
                  <a:lnTo>
                    <a:pt x="251" y="329"/>
                  </a:lnTo>
                  <a:lnTo>
                    <a:pt x="248" y="331"/>
                  </a:lnTo>
                  <a:lnTo>
                    <a:pt x="248" y="331"/>
                  </a:lnTo>
                  <a:lnTo>
                    <a:pt x="246" y="331"/>
                  </a:lnTo>
                  <a:lnTo>
                    <a:pt x="234" y="331"/>
                  </a:lnTo>
                  <a:lnTo>
                    <a:pt x="232" y="329"/>
                  </a:lnTo>
                  <a:lnTo>
                    <a:pt x="232" y="329"/>
                  </a:lnTo>
                  <a:lnTo>
                    <a:pt x="232" y="327"/>
                  </a:lnTo>
                  <a:lnTo>
                    <a:pt x="230" y="327"/>
                  </a:lnTo>
                  <a:lnTo>
                    <a:pt x="230" y="324"/>
                  </a:lnTo>
                  <a:lnTo>
                    <a:pt x="227" y="324"/>
                  </a:lnTo>
                  <a:lnTo>
                    <a:pt x="225" y="324"/>
                  </a:lnTo>
                  <a:lnTo>
                    <a:pt x="225" y="324"/>
                  </a:lnTo>
                  <a:lnTo>
                    <a:pt x="225" y="329"/>
                  </a:lnTo>
                  <a:lnTo>
                    <a:pt x="227" y="336"/>
                  </a:lnTo>
                  <a:lnTo>
                    <a:pt x="227" y="338"/>
                  </a:lnTo>
                  <a:lnTo>
                    <a:pt x="225" y="338"/>
                  </a:lnTo>
                  <a:lnTo>
                    <a:pt x="222" y="341"/>
                  </a:lnTo>
                  <a:lnTo>
                    <a:pt x="222" y="341"/>
                  </a:lnTo>
                  <a:lnTo>
                    <a:pt x="220" y="341"/>
                  </a:lnTo>
                  <a:lnTo>
                    <a:pt x="220" y="338"/>
                  </a:lnTo>
                  <a:lnTo>
                    <a:pt x="220" y="338"/>
                  </a:lnTo>
                  <a:lnTo>
                    <a:pt x="222" y="336"/>
                  </a:lnTo>
                  <a:lnTo>
                    <a:pt x="222" y="336"/>
                  </a:lnTo>
                  <a:lnTo>
                    <a:pt x="218" y="336"/>
                  </a:lnTo>
                  <a:lnTo>
                    <a:pt x="218" y="334"/>
                  </a:lnTo>
                  <a:lnTo>
                    <a:pt x="215" y="334"/>
                  </a:lnTo>
                  <a:lnTo>
                    <a:pt x="215" y="336"/>
                  </a:lnTo>
                  <a:lnTo>
                    <a:pt x="215" y="338"/>
                  </a:lnTo>
                  <a:lnTo>
                    <a:pt x="215" y="338"/>
                  </a:lnTo>
                  <a:lnTo>
                    <a:pt x="213" y="338"/>
                  </a:lnTo>
                  <a:lnTo>
                    <a:pt x="213" y="341"/>
                  </a:lnTo>
                  <a:lnTo>
                    <a:pt x="213" y="341"/>
                  </a:lnTo>
                  <a:lnTo>
                    <a:pt x="213" y="346"/>
                  </a:lnTo>
                  <a:lnTo>
                    <a:pt x="213" y="348"/>
                  </a:lnTo>
                  <a:lnTo>
                    <a:pt x="213" y="348"/>
                  </a:lnTo>
                  <a:lnTo>
                    <a:pt x="211" y="350"/>
                  </a:lnTo>
                  <a:lnTo>
                    <a:pt x="211" y="350"/>
                  </a:lnTo>
                  <a:lnTo>
                    <a:pt x="211" y="350"/>
                  </a:lnTo>
                  <a:lnTo>
                    <a:pt x="208" y="353"/>
                  </a:lnTo>
                  <a:lnTo>
                    <a:pt x="208" y="353"/>
                  </a:lnTo>
                  <a:lnTo>
                    <a:pt x="206" y="353"/>
                  </a:lnTo>
                  <a:lnTo>
                    <a:pt x="203" y="353"/>
                  </a:lnTo>
                  <a:lnTo>
                    <a:pt x="203" y="353"/>
                  </a:lnTo>
                  <a:lnTo>
                    <a:pt x="203" y="353"/>
                  </a:lnTo>
                  <a:lnTo>
                    <a:pt x="206" y="355"/>
                  </a:lnTo>
                  <a:lnTo>
                    <a:pt x="206" y="355"/>
                  </a:lnTo>
                  <a:lnTo>
                    <a:pt x="203" y="355"/>
                  </a:lnTo>
                  <a:lnTo>
                    <a:pt x="203" y="355"/>
                  </a:lnTo>
                  <a:lnTo>
                    <a:pt x="203" y="357"/>
                  </a:lnTo>
                  <a:lnTo>
                    <a:pt x="203" y="357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3" y="362"/>
                  </a:lnTo>
                  <a:lnTo>
                    <a:pt x="203" y="362"/>
                  </a:lnTo>
                  <a:lnTo>
                    <a:pt x="196" y="364"/>
                  </a:lnTo>
                  <a:lnTo>
                    <a:pt x="187" y="367"/>
                  </a:lnTo>
                  <a:lnTo>
                    <a:pt x="185" y="369"/>
                  </a:lnTo>
                  <a:lnTo>
                    <a:pt x="177" y="374"/>
                  </a:lnTo>
                  <a:lnTo>
                    <a:pt x="175" y="379"/>
                  </a:lnTo>
                  <a:lnTo>
                    <a:pt x="173" y="379"/>
                  </a:lnTo>
                  <a:lnTo>
                    <a:pt x="161" y="379"/>
                  </a:lnTo>
                  <a:lnTo>
                    <a:pt x="156" y="379"/>
                  </a:lnTo>
                  <a:lnTo>
                    <a:pt x="156" y="379"/>
                  </a:lnTo>
                  <a:lnTo>
                    <a:pt x="156" y="379"/>
                  </a:lnTo>
                  <a:lnTo>
                    <a:pt x="154" y="381"/>
                  </a:lnTo>
                  <a:lnTo>
                    <a:pt x="154" y="381"/>
                  </a:lnTo>
                  <a:lnTo>
                    <a:pt x="154" y="383"/>
                  </a:lnTo>
                  <a:lnTo>
                    <a:pt x="154" y="386"/>
                  </a:lnTo>
                  <a:lnTo>
                    <a:pt x="151" y="388"/>
                  </a:lnTo>
                  <a:lnTo>
                    <a:pt x="151" y="391"/>
                  </a:lnTo>
                  <a:lnTo>
                    <a:pt x="151" y="393"/>
                  </a:lnTo>
                  <a:lnTo>
                    <a:pt x="154" y="395"/>
                  </a:lnTo>
                  <a:lnTo>
                    <a:pt x="156" y="398"/>
                  </a:lnTo>
                  <a:lnTo>
                    <a:pt x="154" y="400"/>
                  </a:lnTo>
                  <a:lnTo>
                    <a:pt x="151" y="402"/>
                  </a:lnTo>
                  <a:lnTo>
                    <a:pt x="147" y="405"/>
                  </a:lnTo>
                  <a:lnTo>
                    <a:pt x="140" y="405"/>
                  </a:lnTo>
                  <a:lnTo>
                    <a:pt x="137" y="407"/>
                  </a:lnTo>
                  <a:lnTo>
                    <a:pt x="133" y="414"/>
                  </a:lnTo>
                  <a:lnTo>
                    <a:pt x="123" y="421"/>
                  </a:lnTo>
                  <a:lnTo>
                    <a:pt x="121" y="421"/>
                  </a:lnTo>
                  <a:lnTo>
                    <a:pt x="118" y="421"/>
                  </a:lnTo>
                  <a:lnTo>
                    <a:pt x="114" y="417"/>
                  </a:lnTo>
                  <a:lnTo>
                    <a:pt x="111" y="417"/>
                  </a:lnTo>
                  <a:lnTo>
                    <a:pt x="111" y="417"/>
                  </a:lnTo>
                  <a:lnTo>
                    <a:pt x="111" y="419"/>
                  </a:lnTo>
                  <a:lnTo>
                    <a:pt x="111" y="419"/>
                  </a:lnTo>
                  <a:lnTo>
                    <a:pt x="114" y="421"/>
                  </a:lnTo>
                  <a:lnTo>
                    <a:pt x="116" y="421"/>
                  </a:lnTo>
                  <a:lnTo>
                    <a:pt x="116" y="424"/>
                  </a:lnTo>
                  <a:lnTo>
                    <a:pt x="116" y="431"/>
                  </a:lnTo>
                  <a:lnTo>
                    <a:pt x="118" y="443"/>
                  </a:lnTo>
                  <a:lnTo>
                    <a:pt x="118" y="447"/>
                  </a:lnTo>
                  <a:lnTo>
                    <a:pt x="121" y="452"/>
                  </a:lnTo>
                  <a:lnTo>
                    <a:pt x="123" y="454"/>
                  </a:lnTo>
                  <a:lnTo>
                    <a:pt x="121" y="459"/>
                  </a:lnTo>
                  <a:lnTo>
                    <a:pt x="121" y="462"/>
                  </a:lnTo>
                  <a:lnTo>
                    <a:pt x="125" y="462"/>
                  </a:lnTo>
                  <a:lnTo>
                    <a:pt x="125" y="462"/>
                  </a:lnTo>
                  <a:lnTo>
                    <a:pt x="125" y="464"/>
                  </a:lnTo>
                  <a:lnTo>
                    <a:pt x="128" y="466"/>
                  </a:lnTo>
                  <a:lnTo>
                    <a:pt x="128" y="469"/>
                  </a:lnTo>
                  <a:lnTo>
                    <a:pt x="128" y="469"/>
                  </a:lnTo>
                  <a:lnTo>
                    <a:pt x="125" y="471"/>
                  </a:lnTo>
                  <a:lnTo>
                    <a:pt x="121" y="476"/>
                  </a:lnTo>
                  <a:lnTo>
                    <a:pt x="116" y="478"/>
                  </a:lnTo>
                  <a:lnTo>
                    <a:pt x="107" y="483"/>
                  </a:lnTo>
                  <a:lnTo>
                    <a:pt x="104" y="483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02" y="485"/>
                  </a:lnTo>
                  <a:lnTo>
                    <a:pt x="99" y="483"/>
                  </a:lnTo>
                  <a:lnTo>
                    <a:pt x="97" y="480"/>
                  </a:lnTo>
                  <a:lnTo>
                    <a:pt x="97" y="480"/>
                  </a:lnTo>
                  <a:lnTo>
                    <a:pt x="95" y="480"/>
                  </a:lnTo>
                  <a:lnTo>
                    <a:pt x="92" y="480"/>
                  </a:lnTo>
                  <a:lnTo>
                    <a:pt x="92" y="480"/>
                  </a:lnTo>
                  <a:lnTo>
                    <a:pt x="92" y="478"/>
                  </a:lnTo>
                  <a:lnTo>
                    <a:pt x="92" y="476"/>
                  </a:lnTo>
                  <a:lnTo>
                    <a:pt x="90" y="473"/>
                  </a:lnTo>
                  <a:lnTo>
                    <a:pt x="88" y="473"/>
                  </a:lnTo>
                  <a:lnTo>
                    <a:pt x="88" y="473"/>
                  </a:lnTo>
                  <a:lnTo>
                    <a:pt x="88" y="471"/>
                  </a:lnTo>
                  <a:lnTo>
                    <a:pt x="88" y="471"/>
                  </a:lnTo>
                  <a:lnTo>
                    <a:pt x="88" y="469"/>
                  </a:lnTo>
                  <a:lnTo>
                    <a:pt x="85" y="466"/>
                  </a:lnTo>
                  <a:lnTo>
                    <a:pt x="85" y="464"/>
                  </a:lnTo>
                  <a:lnTo>
                    <a:pt x="85" y="462"/>
                  </a:lnTo>
                  <a:lnTo>
                    <a:pt x="83" y="459"/>
                  </a:lnTo>
                  <a:lnTo>
                    <a:pt x="81" y="457"/>
                  </a:lnTo>
                  <a:lnTo>
                    <a:pt x="81" y="457"/>
                  </a:lnTo>
                  <a:lnTo>
                    <a:pt x="81" y="457"/>
                  </a:lnTo>
                  <a:lnTo>
                    <a:pt x="81" y="454"/>
                  </a:lnTo>
                  <a:lnTo>
                    <a:pt x="78" y="452"/>
                  </a:lnTo>
                  <a:lnTo>
                    <a:pt x="76" y="450"/>
                  </a:lnTo>
                  <a:lnTo>
                    <a:pt x="73" y="447"/>
                  </a:lnTo>
                  <a:lnTo>
                    <a:pt x="73" y="447"/>
                  </a:lnTo>
                  <a:lnTo>
                    <a:pt x="71" y="443"/>
                  </a:lnTo>
                  <a:lnTo>
                    <a:pt x="71" y="443"/>
                  </a:lnTo>
                  <a:lnTo>
                    <a:pt x="69" y="443"/>
                  </a:lnTo>
                  <a:lnTo>
                    <a:pt x="69" y="443"/>
                  </a:lnTo>
                  <a:lnTo>
                    <a:pt x="69" y="440"/>
                  </a:lnTo>
                  <a:lnTo>
                    <a:pt x="69" y="440"/>
                  </a:lnTo>
                  <a:lnTo>
                    <a:pt x="66" y="440"/>
                  </a:lnTo>
                  <a:lnTo>
                    <a:pt x="64" y="438"/>
                  </a:lnTo>
                  <a:lnTo>
                    <a:pt x="62" y="433"/>
                  </a:lnTo>
                  <a:lnTo>
                    <a:pt x="59" y="433"/>
                  </a:lnTo>
                  <a:lnTo>
                    <a:pt x="57" y="433"/>
                  </a:lnTo>
                  <a:lnTo>
                    <a:pt x="54" y="433"/>
                  </a:lnTo>
                  <a:lnTo>
                    <a:pt x="52" y="435"/>
                  </a:lnTo>
                  <a:lnTo>
                    <a:pt x="52" y="438"/>
                  </a:lnTo>
                  <a:lnTo>
                    <a:pt x="52" y="438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5" y="445"/>
                  </a:lnTo>
                  <a:lnTo>
                    <a:pt x="45" y="445"/>
                  </a:lnTo>
                  <a:lnTo>
                    <a:pt x="43" y="447"/>
                  </a:lnTo>
                  <a:lnTo>
                    <a:pt x="45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3" y="454"/>
                  </a:lnTo>
                  <a:lnTo>
                    <a:pt x="43" y="454"/>
                  </a:lnTo>
                  <a:lnTo>
                    <a:pt x="43" y="457"/>
                  </a:lnTo>
                  <a:lnTo>
                    <a:pt x="45" y="462"/>
                  </a:lnTo>
                  <a:lnTo>
                    <a:pt x="45" y="464"/>
                  </a:lnTo>
                  <a:lnTo>
                    <a:pt x="45" y="466"/>
                  </a:lnTo>
                  <a:lnTo>
                    <a:pt x="40" y="471"/>
                  </a:lnTo>
                  <a:lnTo>
                    <a:pt x="38" y="473"/>
                  </a:lnTo>
                  <a:lnTo>
                    <a:pt x="26" y="478"/>
                  </a:lnTo>
                  <a:lnTo>
                    <a:pt x="24" y="480"/>
                  </a:lnTo>
                  <a:lnTo>
                    <a:pt x="24" y="485"/>
                  </a:lnTo>
                  <a:lnTo>
                    <a:pt x="19" y="504"/>
                  </a:lnTo>
                  <a:lnTo>
                    <a:pt x="17" y="523"/>
                  </a:lnTo>
                  <a:lnTo>
                    <a:pt x="19" y="525"/>
                  </a:lnTo>
                  <a:lnTo>
                    <a:pt x="28" y="530"/>
                  </a:lnTo>
                  <a:lnTo>
                    <a:pt x="31" y="535"/>
                  </a:lnTo>
                  <a:lnTo>
                    <a:pt x="31" y="537"/>
                  </a:lnTo>
                  <a:lnTo>
                    <a:pt x="28" y="542"/>
                  </a:lnTo>
                  <a:lnTo>
                    <a:pt x="28" y="547"/>
                  </a:lnTo>
                  <a:lnTo>
                    <a:pt x="24" y="549"/>
                  </a:lnTo>
                  <a:lnTo>
                    <a:pt x="24" y="551"/>
                  </a:lnTo>
                  <a:lnTo>
                    <a:pt x="21" y="551"/>
                  </a:lnTo>
                  <a:lnTo>
                    <a:pt x="19" y="554"/>
                  </a:lnTo>
                  <a:lnTo>
                    <a:pt x="17" y="554"/>
                  </a:lnTo>
                  <a:lnTo>
                    <a:pt x="17" y="556"/>
                  </a:lnTo>
                  <a:lnTo>
                    <a:pt x="10" y="575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4" y="601"/>
                  </a:lnTo>
                  <a:lnTo>
                    <a:pt x="28" y="606"/>
                  </a:lnTo>
                  <a:lnTo>
                    <a:pt x="33" y="608"/>
                  </a:lnTo>
                  <a:lnTo>
                    <a:pt x="33" y="608"/>
                  </a:lnTo>
                  <a:lnTo>
                    <a:pt x="33" y="608"/>
                  </a:lnTo>
                  <a:lnTo>
                    <a:pt x="33" y="611"/>
                  </a:lnTo>
                  <a:lnTo>
                    <a:pt x="33" y="611"/>
                  </a:lnTo>
                  <a:lnTo>
                    <a:pt x="33" y="611"/>
                  </a:lnTo>
                  <a:lnTo>
                    <a:pt x="33" y="611"/>
                  </a:lnTo>
                  <a:lnTo>
                    <a:pt x="33" y="613"/>
                  </a:lnTo>
                  <a:lnTo>
                    <a:pt x="33" y="613"/>
                  </a:lnTo>
                  <a:lnTo>
                    <a:pt x="33" y="613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6" y="618"/>
                  </a:lnTo>
                  <a:lnTo>
                    <a:pt x="33" y="618"/>
                  </a:lnTo>
                  <a:lnTo>
                    <a:pt x="33" y="620"/>
                  </a:lnTo>
                  <a:lnTo>
                    <a:pt x="33" y="620"/>
                  </a:lnTo>
                  <a:lnTo>
                    <a:pt x="36" y="622"/>
                  </a:lnTo>
                  <a:lnTo>
                    <a:pt x="38" y="622"/>
                  </a:lnTo>
                  <a:lnTo>
                    <a:pt x="38" y="622"/>
                  </a:lnTo>
                  <a:lnTo>
                    <a:pt x="38" y="625"/>
                  </a:lnTo>
                  <a:lnTo>
                    <a:pt x="36" y="627"/>
                  </a:lnTo>
                  <a:lnTo>
                    <a:pt x="31" y="630"/>
                  </a:lnTo>
                  <a:lnTo>
                    <a:pt x="31" y="630"/>
                  </a:lnTo>
                  <a:lnTo>
                    <a:pt x="31" y="630"/>
                  </a:lnTo>
                  <a:lnTo>
                    <a:pt x="36" y="634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39"/>
                  </a:lnTo>
                  <a:lnTo>
                    <a:pt x="36" y="641"/>
                  </a:lnTo>
                  <a:lnTo>
                    <a:pt x="36" y="641"/>
                  </a:lnTo>
                  <a:lnTo>
                    <a:pt x="36" y="644"/>
                  </a:lnTo>
                  <a:lnTo>
                    <a:pt x="36" y="644"/>
                  </a:lnTo>
                  <a:lnTo>
                    <a:pt x="36" y="644"/>
                  </a:lnTo>
                  <a:lnTo>
                    <a:pt x="38" y="646"/>
                  </a:lnTo>
                  <a:lnTo>
                    <a:pt x="47" y="653"/>
                  </a:lnTo>
                  <a:lnTo>
                    <a:pt x="47" y="653"/>
                  </a:lnTo>
                  <a:lnTo>
                    <a:pt x="47" y="651"/>
                  </a:lnTo>
                  <a:lnTo>
                    <a:pt x="50" y="648"/>
                  </a:lnTo>
                  <a:lnTo>
                    <a:pt x="50" y="644"/>
                  </a:lnTo>
                  <a:lnTo>
                    <a:pt x="50" y="641"/>
                  </a:lnTo>
                  <a:lnTo>
                    <a:pt x="50" y="641"/>
                  </a:lnTo>
                  <a:lnTo>
                    <a:pt x="52" y="641"/>
                  </a:lnTo>
                  <a:lnTo>
                    <a:pt x="62" y="646"/>
                  </a:lnTo>
                  <a:lnTo>
                    <a:pt x="83" y="646"/>
                  </a:lnTo>
                  <a:lnTo>
                    <a:pt x="88" y="648"/>
                  </a:lnTo>
                  <a:lnTo>
                    <a:pt x="90" y="651"/>
                  </a:lnTo>
                  <a:lnTo>
                    <a:pt x="99" y="667"/>
                  </a:lnTo>
                  <a:lnTo>
                    <a:pt x="99" y="667"/>
                  </a:lnTo>
                  <a:lnTo>
                    <a:pt x="102" y="672"/>
                  </a:lnTo>
                  <a:lnTo>
                    <a:pt x="104" y="672"/>
                  </a:lnTo>
                  <a:lnTo>
                    <a:pt x="107" y="675"/>
                  </a:lnTo>
                  <a:lnTo>
                    <a:pt x="107" y="675"/>
                  </a:lnTo>
                  <a:lnTo>
                    <a:pt x="109" y="675"/>
                  </a:lnTo>
                  <a:lnTo>
                    <a:pt x="109" y="677"/>
                  </a:lnTo>
                  <a:lnTo>
                    <a:pt x="109" y="677"/>
                  </a:lnTo>
                  <a:lnTo>
                    <a:pt x="118" y="698"/>
                  </a:lnTo>
                  <a:lnTo>
                    <a:pt x="133" y="724"/>
                  </a:lnTo>
                  <a:lnTo>
                    <a:pt x="130" y="727"/>
                  </a:lnTo>
                  <a:lnTo>
                    <a:pt x="128" y="729"/>
                  </a:lnTo>
                  <a:lnTo>
                    <a:pt x="121" y="731"/>
                  </a:lnTo>
                  <a:lnTo>
                    <a:pt x="118" y="729"/>
                  </a:lnTo>
                  <a:lnTo>
                    <a:pt x="118" y="727"/>
                  </a:lnTo>
                  <a:lnTo>
                    <a:pt x="118" y="727"/>
                  </a:lnTo>
                  <a:lnTo>
                    <a:pt x="116" y="724"/>
                  </a:lnTo>
                  <a:lnTo>
                    <a:pt x="114" y="724"/>
                  </a:lnTo>
                  <a:lnTo>
                    <a:pt x="109" y="724"/>
                  </a:lnTo>
                  <a:lnTo>
                    <a:pt x="107" y="727"/>
                  </a:lnTo>
                  <a:lnTo>
                    <a:pt x="107" y="729"/>
                  </a:lnTo>
                  <a:lnTo>
                    <a:pt x="104" y="731"/>
                  </a:lnTo>
                  <a:lnTo>
                    <a:pt x="107" y="731"/>
                  </a:lnTo>
                  <a:lnTo>
                    <a:pt x="107" y="731"/>
                  </a:lnTo>
                  <a:lnTo>
                    <a:pt x="109" y="734"/>
                  </a:lnTo>
                  <a:lnTo>
                    <a:pt x="109" y="734"/>
                  </a:lnTo>
                  <a:lnTo>
                    <a:pt x="109" y="736"/>
                  </a:lnTo>
                  <a:lnTo>
                    <a:pt x="109" y="736"/>
                  </a:lnTo>
                  <a:lnTo>
                    <a:pt x="111" y="736"/>
                  </a:lnTo>
                  <a:lnTo>
                    <a:pt x="109" y="738"/>
                  </a:lnTo>
                  <a:lnTo>
                    <a:pt x="111" y="741"/>
                  </a:lnTo>
                  <a:lnTo>
                    <a:pt x="116" y="741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121" y="743"/>
                  </a:lnTo>
                  <a:lnTo>
                    <a:pt x="123" y="746"/>
                  </a:lnTo>
                  <a:lnTo>
                    <a:pt x="125" y="746"/>
                  </a:lnTo>
                  <a:lnTo>
                    <a:pt x="125" y="746"/>
                  </a:lnTo>
                  <a:lnTo>
                    <a:pt x="128" y="746"/>
                  </a:lnTo>
                  <a:lnTo>
                    <a:pt x="128" y="746"/>
                  </a:lnTo>
                  <a:lnTo>
                    <a:pt x="130" y="748"/>
                  </a:lnTo>
                  <a:lnTo>
                    <a:pt x="135" y="750"/>
                  </a:lnTo>
                  <a:lnTo>
                    <a:pt x="144" y="757"/>
                  </a:lnTo>
                  <a:lnTo>
                    <a:pt x="144" y="757"/>
                  </a:lnTo>
                  <a:lnTo>
                    <a:pt x="144" y="757"/>
                  </a:lnTo>
                  <a:lnTo>
                    <a:pt x="144" y="755"/>
                  </a:lnTo>
                  <a:lnTo>
                    <a:pt x="144" y="755"/>
                  </a:lnTo>
                  <a:lnTo>
                    <a:pt x="144" y="753"/>
                  </a:lnTo>
                  <a:lnTo>
                    <a:pt x="144" y="753"/>
                  </a:lnTo>
                  <a:lnTo>
                    <a:pt x="142" y="753"/>
                  </a:lnTo>
                  <a:lnTo>
                    <a:pt x="142" y="753"/>
                  </a:lnTo>
                  <a:lnTo>
                    <a:pt x="142" y="753"/>
                  </a:lnTo>
                  <a:lnTo>
                    <a:pt x="142" y="750"/>
                  </a:lnTo>
                  <a:lnTo>
                    <a:pt x="142" y="750"/>
                  </a:lnTo>
                  <a:lnTo>
                    <a:pt x="142" y="750"/>
                  </a:lnTo>
                  <a:lnTo>
                    <a:pt x="147" y="753"/>
                  </a:lnTo>
                  <a:lnTo>
                    <a:pt x="147" y="753"/>
                  </a:lnTo>
                  <a:lnTo>
                    <a:pt x="149" y="753"/>
                  </a:lnTo>
                  <a:lnTo>
                    <a:pt x="149" y="753"/>
                  </a:lnTo>
                  <a:lnTo>
                    <a:pt x="147" y="750"/>
                  </a:lnTo>
                  <a:lnTo>
                    <a:pt x="147" y="750"/>
                  </a:lnTo>
                  <a:lnTo>
                    <a:pt x="147" y="748"/>
                  </a:lnTo>
                  <a:lnTo>
                    <a:pt x="147" y="748"/>
                  </a:lnTo>
                  <a:lnTo>
                    <a:pt x="144" y="748"/>
                  </a:lnTo>
                  <a:lnTo>
                    <a:pt x="144" y="746"/>
                  </a:lnTo>
                  <a:lnTo>
                    <a:pt x="147" y="746"/>
                  </a:lnTo>
                  <a:lnTo>
                    <a:pt x="147" y="748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0"/>
                  </a:lnTo>
                  <a:lnTo>
                    <a:pt x="149" y="750"/>
                  </a:lnTo>
                  <a:lnTo>
                    <a:pt x="151" y="753"/>
                  </a:lnTo>
                  <a:lnTo>
                    <a:pt x="151" y="753"/>
                  </a:lnTo>
                  <a:lnTo>
                    <a:pt x="151" y="750"/>
                  </a:lnTo>
                  <a:lnTo>
                    <a:pt x="151" y="750"/>
                  </a:lnTo>
                  <a:lnTo>
                    <a:pt x="151" y="750"/>
                  </a:lnTo>
                  <a:lnTo>
                    <a:pt x="149" y="748"/>
                  </a:lnTo>
                  <a:lnTo>
                    <a:pt x="149" y="746"/>
                  </a:lnTo>
                  <a:lnTo>
                    <a:pt x="149" y="746"/>
                  </a:lnTo>
                  <a:lnTo>
                    <a:pt x="149" y="743"/>
                  </a:lnTo>
                  <a:lnTo>
                    <a:pt x="147" y="743"/>
                  </a:lnTo>
                  <a:lnTo>
                    <a:pt x="147" y="743"/>
                  </a:lnTo>
                  <a:lnTo>
                    <a:pt x="149" y="743"/>
                  </a:lnTo>
                  <a:lnTo>
                    <a:pt x="149" y="743"/>
                  </a:lnTo>
                  <a:lnTo>
                    <a:pt x="149" y="743"/>
                  </a:lnTo>
                  <a:lnTo>
                    <a:pt x="151" y="746"/>
                  </a:lnTo>
                  <a:lnTo>
                    <a:pt x="151" y="746"/>
                  </a:lnTo>
                  <a:lnTo>
                    <a:pt x="151" y="746"/>
                  </a:lnTo>
                  <a:lnTo>
                    <a:pt x="154" y="746"/>
                  </a:lnTo>
                  <a:lnTo>
                    <a:pt x="154" y="743"/>
                  </a:lnTo>
                  <a:lnTo>
                    <a:pt x="149" y="738"/>
                  </a:lnTo>
                  <a:lnTo>
                    <a:pt x="149" y="738"/>
                  </a:lnTo>
                  <a:lnTo>
                    <a:pt x="149" y="738"/>
                  </a:lnTo>
                  <a:lnTo>
                    <a:pt x="151" y="741"/>
                  </a:lnTo>
                  <a:lnTo>
                    <a:pt x="154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1"/>
                  </a:lnTo>
                  <a:lnTo>
                    <a:pt x="156" y="743"/>
                  </a:lnTo>
                  <a:lnTo>
                    <a:pt x="156" y="743"/>
                  </a:lnTo>
                  <a:lnTo>
                    <a:pt x="156" y="743"/>
                  </a:lnTo>
                  <a:lnTo>
                    <a:pt x="159" y="743"/>
                  </a:lnTo>
                  <a:lnTo>
                    <a:pt x="159" y="743"/>
                  </a:lnTo>
                  <a:lnTo>
                    <a:pt x="159" y="743"/>
                  </a:lnTo>
                  <a:lnTo>
                    <a:pt x="159" y="743"/>
                  </a:lnTo>
                  <a:lnTo>
                    <a:pt x="159" y="743"/>
                  </a:lnTo>
                  <a:lnTo>
                    <a:pt x="159" y="741"/>
                  </a:lnTo>
                  <a:lnTo>
                    <a:pt x="159" y="741"/>
                  </a:lnTo>
                  <a:lnTo>
                    <a:pt x="159" y="738"/>
                  </a:lnTo>
                  <a:lnTo>
                    <a:pt x="159" y="736"/>
                  </a:lnTo>
                  <a:lnTo>
                    <a:pt x="159" y="738"/>
                  </a:lnTo>
                  <a:lnTo>
                    <a:pt x="159" y="738"/>
                  </a:lnTo>
                  <a:lnTo>
                    <a:pt x="159" y="741"/>
                  </a:lnTo>
                  <a:lnTo>
                    <a:pt x="163" y="741"/>
                  </a:lnTo>
                  <a:lnTo>
                    <a:pt x="163" y="743"/>
                  </a:lnTo>
                  <a:lnTo>
                    <a:pt x="163" y="743"/>
                  </a:lnTo>
                  <a:lnTo>
                    <a:pt x="163" y="743"/>
                  </a:lnTo>
                  <a:lnTo>
                    <a:pt x="163" y="743"/>
                  </a:lnTo>
                  <a:lnTo>
                    <a:pt x="166" y="743"/>
                  </a:lnTo>
                  <a:lnTo>
                    <a:pt x="166" y="743"/>
                  </a:lnTo>
                  <a:lnTo>
                    <a:pt x="166" y="738"/>
                  </a:lnTo>
                  <a:lnTo>
                    <a:pt x="166" y="738"/>
                  </a:lnTo>
                  <a:lnTo>
                    <a:pt x="166" y="738"/>
                  </a:lnTo>
                  <a:lnTo>
                    <a:pt x="170" y="743"/>
                  </a:lnTo>
                  <a:lnTo>
                    <a:pt x="170" y="743"/>
                  </a:lnTo>
                  <a:lnTo>
                    <a:pt x="170" y="741"/>
                  </a:lnTo>
                  <a:lnTo>
                    <a:pt x="170" y="738"/>
                  </a:lnTo>
                  <a:lnTo>
                    <a:pt x="170" y="738"/>
                  </a:lnTo>
                  <a:lnTo>
                    <a:pt x="170" y="741"/>
                  </a:lnTo>
                  <a:lnTo>
                    <a:pt x="173" y="741"/>
                  </a:lnTo>
                  <a:lnTo>
                    <a:pt x="173" y="741"/>
                  </a:lnTo>
                  <a:lnTo>
                    <a:pt x="173" y="741"/>
                  </a:lnTo>
                  <a:lnTo>
                    <a:pt x="173" y="738"/>
                  </a:lnTo>
                  <a:lnTo>
                    <a:pt x="173" y="738"/>
                  </a:lnTo>
                  <a:lnTo>
                    <a:pt x="173" y="738"/>
                  </a:lnTo>
                  <a:lnTo>
                    <a:pt x="175" y="741"/>
                  </a:lnTo>
                  <a:lnTo>
                    <a:pt x="175" y="741"/>
                  </a:lnTo>
                  <a:lnTo>
                    <a:pt x="175" y="741"/>
                  </a:lnTo>
                  <a:lnTo>
                    <a:pt x="175" y="738"/>
                  </a:lnTo>
                  <a:lnTo>
                    <a:pt x="177" y="738"/>
                  </a:lnTo>
                  <a:lnTo>
                    <a:pt x="177" y="738"/>
                  </a:lnTo>
                  <a:lnTo>
                    <a:pt x="180" y="738"/>
                  </a:lnTo>
                  <a:lnTo>
                    <a:pt x="180" y="736"/>
                  </a:lnTo>
                  <a:lnTo>
                    <a:pt x="182" y="736"/>
                  </a:lnTo>
                  <a:lnTo>
                    <a:pt x="182" y="736"/>
                  </a:lnTo>
                  <a:lnTo>
                    <a:pt x="182" y="734"/>
                  </a:lnTo>
                  <a:lnTo>
                    <a:pt x="185" y="734"/>
                  </a:lnTo>
                  <a:lnTo>
                    <a:pt x="185" y="734"/>
                  </a:lnTo>
                  <a:lnTo>
                    <a:pt x="187" y="734"/>
                  </a:lnTo>
                  <a:lnTo>
                    <a:pt x="187" y="734"/>
                  </a:lnTo>
                  <a:lnTo>
                    <a:pt x="187" y="734"/>
                  </a:lnTo>
                  <a:lnTo>
                    <a:pt x="189" y="729"/>
                  </a:lnTo>
                  <a:lnTo>
                    <a:pt x="194" y="724"/>
                  </a:lnTo>
                  <a:lnTo>
                    <a:pt x="196" y="724"/>
                  </a:lnTo>
                  <a:lnTo>
                    <a:pt x="196" y="724"/>
                  </a:lnTo>
                  <a:lnTo>
                    <a:pt x="196" y="724"/>
                  </a:lnTo>
                  <a:lnTo>
                    <a:pt x="196" y="724"/>
                  </a:lnTo>
                  <a:lnTo>
                    <a:pt x="196" y="727"/>
                  </a:lnTo>
                  <a:lnTo>
                    <a:pt x="196" y="727"/>
                  </a:lnTo>
                  <a:lnTo>
                    <a:pt x="196" y="727"/>
                  </a:lnTo>
                  <a:lnTo>
                    <a:pt x="199" y="727"/>
                  </a:lnTo>
                  <a:lnTo>
                    <a:pt x="201" y="722"/>
                  </a:lnTo>
                  <a:lnTo>
                    <a:pt x="201" y="722"/>
                  </a:lnTo>
                  <a:lnTo>
                    <a:pt x="201" y="722"/>
                  </a:lnTo>
                  <a:lnTo>
                    <a:pt x="201" y="719"/>
                  </a:lnTo>
                  <a:lnTo>
                    <a:pt x="203" y="719"/>
                  </a:lnTo>
                  <a:lnTo>
                    <a:pt x="203" y="719"/>
                  </a:lnTo>
                  <a:lnTo>
                    <a:pt x="203" y="719"/>
                  </a:lnTo>
                  <a:lnTo>
                    <a:pt x="203" y="719"/>
                  </a:lnTo>
                  <a:lnTo>
                    <a:pt x="203" y="717"/>
                  </a:lnTo>
                  <a:lnTo>
                    <a:pt x="206" y="717"/>
                  </a:lnTo>
                  <a:lnTo>
                    <a:pt x="206" y="719"/>
                  </a:lnTo>
                  <a:lnTo>
                    <a:pt x="203" y="722"/>
                  </a:lnTo>
                  <a:lnTo>
                    <a:pt x="206" y="719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08" y="715"/>
                  </a:lnTo>
                  <a:lnTo>
                    <a:pt x="211" y="715"/>
                  </a:lnTo>
                  <a:lnTo>
                    <a:pt x="211" y="717"/>
                  </a:lnTo>
                  <a:lnTo>
                    <a:pt x="211" y="717"/>
                  </a:lnTo>
                  <a:lnTo>
                    <a:pt x="213" y="715"/>
                  </a:lnTo>
                  <a:lnTo>
                    <a:pt x="213" y="715"/>
                  </a:lnTo>
                  <a:lnTo>
                    <a:pt x="215" y="715"/>
                  </a:lnTo>
                  <a:lnTo>
                    <a:pt x="215" y="715"/>
                  </a:lnTo>
                  <a:lnTo>
                    <a:pt x="215" y="717"/>
                  </a:lnTo>
                  <a:lnTo>
                    <a:pt x="215" y="717"/>
                  </a:lnTo>
                  <a:lnTo>
                    <a:pt x="215" y="719"/>
                  </a:lnTo>
                  <a:lnTo>
                    <a:pt x="215" y="719"/>
                  </a:lnTo>
                  <a:lnTo>
                    <a:pt x="215" y="719"/>
                  </a:lnTo>
                  <a:lnTo>
                    <a:pt x="218" y="717"/>
                  </a:lnTo>
                  <a:lnTo>
                    <a:pt x="218" y="717"/>
                  </a:lnTo>
                  <a:lnTo>
                    <a:pt x="218" y="712"/>
                  </a:lnTo>
                  <a:lnTo>
                    <a:pt x="218" y="710"/>
                  </a:lnTo>
                  <a:lnTo>
                    <a:pt x="218" y="710"/>
                  </a:lnTo>
                  <a:lnTo>
                    <a:pt x="220" y="712"/>
                  </a:lnTo>
                  <a:lnTo>
                    <a:pt x="220" y="710"/>
                  </a:lnTo>
                  <a:lnTo>
                    <a:pt x="222" y="710"/>
                  </a:lnTo>
                  <a:lnTo>
                    <a:pt x="225" y="708"/>
                  </a:lnTo>
                  <a:lnTo>
                    <a:pt x="225" y="708"/>
                  </a:lnTo>
                  <a:lnTo>
                    <a:pt x="225" y="708"/>
                  </a:lnTo>
                  <a:lnTo>
                    <a:pt x="225" y="710"/>
                  </a:lnTo>
                  <a:lnTo>
                    <a:pt x="225" y="710"/>
                  </a:lnTo>
                  <a:lnTo>
                    <a:pt x="222" y="712"/>
                  </a:lnTo>
                  <a:lnTo>
                    <a:pt x="225" y="712"/>
                  </a:lnTo>
                  <a:lnTo>
                    <a:pt x="225" y="712"/>
                  </a:lnTo>
                  <a:lnTo>
                    <a:pt x="230" y="705"/>
                  </a:lnTo>
                  <a:lnTo>
                    <a:pt x="230" y="705"/>
                  </a:lnTo>
                  <a:lnTo>
                    <a:pt x="230" y="705"/>
                  </a:lnTo>
                  <a:lnTo>
                    <a:pt x="230" y="703"/>
                  </a:lnTo>
                  <a:lnTo>
                    <a:pt x="230" y="703"/>
                  </a:lnTo>
                  <a:lnTo>
                    <a:pt x="230" y="703"/>
                  </a:lnTo>
                  <a:lnTo>
                    <a:pt x="232" y="703"/>
                  </a:lnTo>
                  <a:lnTo>
                    <a:pt x="232" y="705"/>
                  </a:lnTo>
                  <a:lnTo>
                    <a:pt x="232" y="705"/>
                  </a:lnTo>
                  <a:lnTo>
                    <a:pt x="234" y="703"/>
                  </a:lnTo>
                  <a:lnTo>
                    <a:pt x="234" y="703"/>
                  </a:lnTo>
                  <a:lnTo>
                    <a:pt x="237" y="701"/>
                  </a:lnTo>
                  <a:lnTo>
                    <a:pt x="244" y="701"/>
                  </a:lnTo>
                  <a:lnTo>
                    <a:pt x="246" y="698"/>
                  </a:lnTo>
                  <a:lnTo>
                    <a:pt x="248" y="698"/>
                  </a:lnTo>
                  <a:lnTo>
                    <a:pt x="248" y="696"/>
                  </a:lnTo>
                  <a:lnTo>
                    <a:pt x="251" y="698"/>
                  </a:lnTo>
                  <a:lnTo>
                    <a:pt x="258" y="701"/>
                  </a:lnTo>
                  <a:lnTo>
                    <a:pt x="260" y="701"/>
                  </a:lnTo>
                  <a:lnTo>
                    <a:pt x="265" y="701"/>
                  </a:lnTo>
                  <a:lnTo>
                    <a:pt x="265" y="703"/>
                  </a:lnTo>
                  <a:lnTo>
                    <a:pt x="267" y="703"/>
                  </a:lnTo>
                  <a:lnTo>
                    <a:pt x="267" y="705"/>
                  </a:lnTo>
                  <a:lnTo>
                    <a:pt x="270" y="708"/>
                  </a:lnTo>
                  <a:lnTo>
                    <a:pt x="270" y="708"/>
                  </a:lnTo>
                  <a:lnTo>
                    <a:pt x="270" y="705"/>
                  </a:lnTo>
                  <a:lnTo>
                    <a:pt x="270" y="703"/>
                  </a:lnTo>
                  <a:lnTo>
                    <a:pt x="272" y="703"/>
                  </a:lnTo>
                  <a:lnTo>
                    <a:pt x="272" y="701"/>
                  </a:lnTo>
                  <a:lnTo>
                    <a:pt x="274" y="701"/>
                  </a:lnTo>
                  <a:lnTo>
                    <a:pt x="274" y="703"/>
                  </a:lnTo>
                  <a:lnTo>
                    <a:pt x="274" y="705"/>
                  </a:lnTo>
                  <a:lnTo>
                    <a:pt x="272" y="708"/>
                  </a:lnTo>
                  <a:lnTo>
                    <a:pt x="274" y="710"/>
                  </a:lnTo>
                  <a:lnTo>
                    <a:pt x="277" y="710"/>
                  </a:lnTo>
                  <a:lnTo>
                    <a:pt x="277" y="712"/>
                  </a:lnTo>
                  <a:lnTo>
                    <a:pt x="277" y="712"/>
                  </a:lnTo>
                  <a:lnTo>
                    <a:pt x="279" y="712"/>
                  </a:lnTo>
                  <a:lnTo>
                    <a:pt x="279" y="712"/>
                  </a:lnTo>
                  <a:lnTo>
                    <a:pt x="282" y="712"/>
                  </a:lnTo>
                  <a:lnTo>
                    <a:pt x="284" y="710"/>
                  </a:lnTo>
                  <a:lnTo>
                    <a:pt x="284" y="712"/>
                  </a:lnTo>
                  <a:lnTo>
                    <a:pt x="284" y="712"/>
                  </a:lnTo>
                  <a:lnTo>
                    <a:pt x="282" y="715"/>
                  </a:lnTo>
                  <a:lnTo>
                    <a:pt x="284" y="715"/>
                  </a:lnTo>
                  <a:lnTo>
                    <a:pt x="286" y="715"/>
                  </a:lnTo>
                  <a:lnTo>
                    <a:pt x="286" y="715"/>
                  </a:lnTo>
                  <a:lnTo>
                    <a:pt x="289" y="715"/>
                  </a:lnTo>
                  <a:lnTo>
                    <a:pt x="289" y="71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291" y="712"/>
                  </a:lnTo>
                  <a:lnTo>
                    <a:pt x="291" y="712"/>
                  </a:lnTo>
                  <a:lnTo>
                    <a:pt x="291" y="712"/>
                  </a:lnTo>
                  <a:lnTo>
                    <a:pt x="291" y="712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1" y="715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93" y="717"/>
                  </a:lnTo>
                  <a:lnTo>
                    <a:pt x="293" y="719"/>
                  </a:lnTo>
                  <a:lnTo>
                    <a:pt x="293" y="719"/>
                  </a:lnTo>
                  <a:lnTo>
                    <a:pt x="293" y="719"/>
                  </a:lnTo>
                  <a:lnTo>
                    <a:pt x="296" y="719"/>
                  </a:lnTo>
                  <a:lnTo>
                    <a:pt x="296" y="719"/>
                  </a:lnTo>
                  <a:lnTo>
                    <a:pt x="303" y="722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19"/>
                  </a:lnTo>
                  <a:lnTo>
                    <a:pt x="303" y="717"/>
                  </a:lnTo>
                  <a:lnTo>
                    <a:pt x="303" y="717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0" y="717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0" y="715"/>
                  </a:lnTo>
                  <a:lnTo>
                    <a:pt x="303" y="717"/>
                  </a:lnTo>
                  <a:lnTo>
                    <a:pt x="303" y="715"/>
                  </a:lnTo>
                  <a:lnTo>
                    <a:pt x="308" y="715"/>
                  </a:lnTo>
                  <a:lnTo>
                    <a:pt x="310" y="712"/>
                  </a:lnTo>
                  <a:lnTo>
                    <a:pt x="312" y="710"/>
                  </a:lnTo>
                  <a:lnTo>
                    <a:pt x="312" y="710"/>
                  </a:lnTo>
                  <a:lnTo>
                    <a:pt x="312" y="708"/>
                  </a:lnTo>
                  <a:lnTo>
                    <a:pt x="312" y="708"/>
                  </a:lnTo>
                  <a:lnTo>
                    <a:pt x="312" y="705"/>
                  </a:lnTo>
                  <a:lnTo>
                    <a:pt x="315" y="705"/>
                  </a:lnTo>
                  <a:lnTo>
                    <a:pt x="317" y="705"/>
                  </a:lnTo>
                  <a:lnTo>
                    <a:pt x="317" y="708"/>
                  </a:lnTo>
                  <a:lnTo>
                    <a:pt x="319" y="710"/>
                  </a:lnTo>
                  <a:lnTo>
                    <a:pt x="322" y="710"/>
                  </a:lnTo>
                  <a:lnTo>
                    <a:pt x="322" y="710"/>
                  </a:lnTo>
                  <a:lnTo>
                    <a:pt x="329" y="710"/>
                  </a:lnTo>
                  <a:lnTo>
                    <a:pt x="331" y="710"/>
                  </a:lnTo>
                  <a:lnTo>
                    <a:pt x="336" y="710"/>
                  </a:lnTo>
                  <a:lnTo>
                    <a:pt x="338" y="710"/>
                  </a:lnTo>
                  <a:lnTo>
                    <a:pt x="338" y="710"/>
                  </a:lnTo>
                  <a:lnTo>
                    <a:pt x="341" y="712"/>
                  </a:lnTo>
                  <a:lnTo>
                    <a:pt x="343" y="715"/>
                  </a:lnTo>
                  <a:lnTo>
                    <a:pt x="343" y="715"/>
                  </a:lnTo>
                  <a:lnTo>
                    <a:pt x="345" y="715"/>
                  </a:lnTo>
                  <a:lnTo>
                    <a:pt x="345" y="715"/>
                  </a:lnTo>
                  <a:lnTo>
                    <a:pt x="345" y="715"/>
                  </a:lnTo>
                  <a:lnTo>
                    <a:pt x="348" y="717"/>
                  </a:lnTo>
                  <a:lnTo>
                    <a:pt x="348" y="722"/>
                  </a:lnTo>
                  <a:lnTo>
                    <a:pt x="348" y="724"/>
                  </a:lnTo>
                  <a:lnTo>
                    <a:pt x="348" y="727"/>
                  </a:lnTo>
                  <a:lnTo>
                    <a:pt x="348" y="727"/>
                  </a:lnTo>
                  <a:lnTo>
                    <a:pt x="350" y="727"/>
                  </a:lnTo>
                  <a:lnTo>
                    <a:pt x="353" y="727"/>
                  </a:lnTo>
                  <a:lnTo>
                    <a:pt x="353" y="729"/>
                  </a:lnTo>
                  <a:lnTo>
                    <a:pt x="353" y="731"/>
                  </a:lnTo>
                  <a:lnTo>
                    <a:pt x="353" y="734"/>
                  </a:lnTo>
                  <a:lnTo>
                    <a:pt x="353" y="734"/>
                  </a:lnTo>
                  <a:lnTo>
                    <a:pt x="353" y="734"/>
                  </a:lnTo>
                  <a:lnTo>
                    <a:pt x="353" y="734"/>
                  </a:lnTo>
                  <a:lnTo>
                    <a:pt x="350" y="734"/>
                  </a:lnTo>
                  <a:lnTo>
                    <a:pt x="350" y="734"/>
                  </a:lnTo>
                  <a:lnTo>
                    <a:pt x="350" y="734"/>
                  </a:lnTo>
                  <a:lnTo>
                    <a:pt x="348" y="736"/>
                  </a:lnTo>
                  <a:lnTo>
                    <a:pt x="348" y="736"/>
                  </a:lnTo>
                  <a:lnTo>
                    <a:pt x="348" y="734"/>
                  </a:lnTo>
                  <a:lnTo>
                    <a:pt x="348" y="736"/>
                  </a:lnTo>
                  <a:lnTo>
                    <a:pt x="348" y="738"/>
                  </a:lnTo>
                  <a:lnTo>
                    <a:pt x="348" y="741"/>
                  </a:lnTo>
                  <a:lnTo>
                    <a:pt x="345" y="741"/>
                  </a:lnTo>
                  <a:lnTo>
                    <a:pt x="345" y="741"/>
                  </a:lnTo>
                  <a:lnTo>
                    <a:pt x="345" y="741"/>
                  </a:lnTo>
                  <a:lnTo>
                    <a:pt x="345" y="738"/>
                  </a:lnTo>
                  <a:lnTo>
                    <a:pt x="343" y="741"/>
                  </a:lnTo>
                  <a:lnTo>
                    <a:pt x="343" y="743"/>
                  </a:lnTo>
                  <a:lnTo>
                    <a:pt x="343" y="746"/>
                  </a:lnTo>
                  <a:lnTo>
                    <a:pt x="343" y="746"/>
                  </a:lnTo>
                  <a:lnTo>
                    <a:pt x="345" y="746"/>
                  </a:lnTo>
                  <a:lnTo>
                    <a:pt x="345" y="743"/>
                  </a:lnTo>
                  <a:lnTo>
                    <a:pt x="348" y="743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8" y="748"/>
                  </a:lnTo>
                  <a:lnTo>
                    <a:pt x="348" y="748"/>
                  </a:lnTo>
                  <a:lnTo>
                    <a:pt x="348" y="748"/>
                  </a:lnTo>
                  <a:lnTo>
                    <a:pt x="348" y="748"/>
                  </a:lnTo>
                  <a:lnTo>
                    <a:pt x="345" y="746"/>
                  </a:lnTo>
                  <a:lnTo>
                    <a:pt x="343" y="746"/>
                  </a:lnTo>
                  <a:lnTo>
                    <a:pt x="348" y="748"/>
                  </a:lnTo>
                  <a:lnTo>
                    <a:pt x="350" y="753"/>
                  </a:lnTo>
                  <a:lnTo>
                    <a:pt x="350" y="755"/>
                  </a:lnTo>
                  <a:lnTo>
                    <a:pt x="350" y="762"/>
                  </a:lnTo>
                  <a:lnTo>
                    <a:pt x="350" y="769"/>
                  </a:lnTo>
                  <a:lnTo>
                    <a:pt x="348" y="774"/>
                  </a:lnTo>
                  <a:lnTo>
                    <a:pt x="348" y="774"/>
                  </a:lnTo>
                  <a:lnTo>
                    <a:pt x="348" y="776"/>
                  </a:lnTo>
                  <a:lnTo>
                    <a:pt x="348" y="776"/>
                  </a:lnTo>
                  <a:lnTo>
                    <a:pt x="345" y="779"/>
                  </a:lnTo>
                  <a:lnTo>
                    <a:pt x="348" y="779"/>
                  </a:lnTo>
                  <a:lnTo>
                    <a:pt x="348" y="779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5" y="783"/>
                  </a:lnTo>
                  <a:lnTo>
                    <a:pt x="345" y="783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3" y="788"/>
                  </a:lnTo>
                  <a:lnTo>
                    <a:pt x="343" y="788"/>
                  </a:lnTo>
                  <a:lnTo>
                    <a:pt x="341" y="790"/>
                  </a:lnTo>
                  <a:lnTo>
                    <a:pt x="341" y="793"/>
                  </a:lnTo>
                  <a:lnTo>
                    <a:pt x="341" y="795"/>
                  </a:lnTo>
                  <a:lnTo>
                    <a:pt x="338" y="798"/>
                  </a:lnTo>
                  <a:lnTo>
                    <a:pt x="338" y="798"/>
                  </a:lnTo>
                  <a:lnTo>
                    <a:pt x="336" y="798"/>
                  </a:lnTo>
                  <a:lnTo>
                    <a:pt x="336" y="798"/>
                  </a:lnTo>
                  <a:lnTo>
                    <a:pt x="336" y="800"/>
                  </a:lnTo>
                  <a:lnTo>
                    <a:pt x="334" y="802"/>
                  </a:lnTo>
                  <a:lnTo>
                    <a:pt x="331" y="805"/>
                  </a:lnTo>
                  <a:lnTo>
                    <a:pt x="331" y="807"/>
                  </a:lnTo>
                  <a:lnTo>
                    <a:pt x="331" y="807"/>
                  </a:lnTo>
                  <a:lnTo>
                    <a:pt x="329" y="807"/>
                  </a:lnTo>
                  <a:lnTo>
                    <a:pt x="329" y="809"/>
                  </a:lnTo>
                  <a:lnTo>
                    <a:pt x="329" y="809"/>
                  </a:lnTo>
                  <a:lnTo>
                    <a:pt x="329" y="812"/>
                  </a:lnTo>
                  <a:lnTo>
                    <a:pt x="329" y="812"/>
                  </a:lnTo>
                  <a:lnTo>
                    <a:pt x="329" y="814"/>
                  </a:lnTo>
                  <a:lnTo>
                    <a:pt x="329" y="814"/>
                  </a:lnTo>
                  <a:lnTo>
                    <a:pt x="329" y="814"/>
                  </a:lnTo>
                  <a:lnTo>
                    <a:pt x="329" y="814"/>
                  </a:lnTo>
                  <a:lnTo>
                    <a:pt x="329" y="817"/>
                  </a:lnTo>
                  <a:lnTo>
                    <a:pt x="329" y="817"/>
                  </a:lnTo>
                  <a:lnTo>
                    <a:pt x="329" y="817"/>
                  </a:lnTo>
                  <a:lnTo>
                    <a:pt x="329" y="819"/>
                  </a:lnTo>
                  <a:lnTo>
                    <a:pt x="331" y="819"/>
                  </a:lnTo>
                  <a:lnTo>
                    <a:pt x="334" y="819"/>
                  </a:lnTo>
                  <a:lnTo>
                    <a:pt x="334" y="819"/>
                  </a:lnTo>
                  <a:lnTo>
                    <a:pt x="336" y="819"/>
                  </a:lnTo>
                  <a:lnTo>
                    <a:pt x="336" y="821"/>
                  </a:lnTo>
                  <a:lnTo>
                    <a:pt x="336" y="821"/>
                  </a:lnTo>
                  <a:lnTo>
                    <a:pt x="338" y="821"/>
                  </a:lnTo>
                  <a:lnTo>
                    <a:pt x="343" y="826"/>
                  </a:lnTo>
                  <a:lnTo>
                    <a:pt x="348" y="826"/>
                  </a:lnTo>
                  <a:lnTo>
                    <a:pt x="348" y="826"/>
                  </a:lnTo>
                  <a:lnTo>
                    <a:pt x="348" y="826"/>
                  </a:lnTo>
                  <a:lnTo>
                    <a:pt x="350" y="826"/>
                  </a:lnTo>
                  <a:lnTo>
                    <a:pt x="350" y="828"/>
                  </a:lnTo>
                  <a:lnTo>
                    <a:pt x="350" y="828"/>
                  </a:lnTo>
                  <a:lnTo>
                    <a:pt x="355" y="828"/>
                  </a:lnTo>
                  <a:lnTo>
                    <a:pt x="357" y="831"/>
                  </a:lnTo>
                  <a:lnTo>
                    <a:pt x="357" y="831"/>
                  </a:lnTo>
                  <a:lnTo>
                    <a:pt x="355" y="831"/>
                  </a:lnTo>
                  <a:lnTo>
                    <a:pt x="355" y="831"/>
                  </a:lnTo>
                  <a:lnTo>
                    <a:pt x="355" y="831"/>
                  </a:lnTo>
                  <a:lnTo>
                    <a:pt x="355" y="831"/>
                  </a:lnTo>
                  <a:lnTo>
                    <a:pt x="355" y="831"/>
                  </a:lnTo>
                  <a:lnTo>
                    <a:pt x="353" y="831"/>
                  </a:lnTo>
                  <a:lnTo>
                    <a:pt x="353" y="833"/>
                  </a:lnTo>
                  <a:lnTo>
                    <a:pt x="353" y="833"/>
                  </a:lnTo>
                  <a:lnTo>
                    <a:pt x="350" y="833"/>
                  </a:lnTo>
                  <a:lnTo>
                    <a:pt x="350" y="833"/>
                  </a:lnTo>
                  <a:lnTo>
                    <a:pt x="348" y="833"/>
                  </a:lnTo>
                  <a:lnTo>
                    <a:pt x="348" y="833"/>
                  </a:lnTo>
                  <a:lnTo>
                    <a:pt x="343" y="833"/>
                  </a:lnTo>
                  <a:lnTo>
                    <a:pt x="343" y="833"/>
                  </a:lnTo>
                  <a:lnTo>
                    <a:pt x="338" y="833"/>
                  </a:lnTo>
                  <a:lnTo>
                    <a:pt x="336" y="833"/>
                  </a:lnTo>
                  <a:lnTo>
                    <a:pt x="334" y="831"/>
                  </a:lnTo>
                  <a:lnTo>
                    <a:pt x="329" y="831"/>
                  </a:lnTo>
                  <a:lnTo>
                    <a:pt x="319" y="826"/>
                  </a:lnTo>
                  <a:lnTo>
                    <a:pt x="317" y="826"/>
                  </a:lnTo>
                  <a:lnTo>
                    <a:pt x="312" y="826"/>
                  </a:lnTo>
                  <a:lnTo>
                    <a:pt x="312" y="826"/>
                  </a:lnTo>
                  <a:lnTo>
                    <a:pt x="296" y="828"/>
                  </a:lnTo>
                  <a:lnTo>
                    <a:pt x="293" y="828"/>
                  </a:lnTo>
                  <a:lnTo>
                    <a:pt x="291" y="826"/>
                  </a:lnTo>
                  <a:lnTo>
                    <a:pt x="291" y="826"/>
                  </a:lnTo>
                  <a:lnTo>
                    <a:pt x="289" y="828"/>
                  </a:lnTo>
                  <a:lnTo>
                    <a:pt x="289" y="828"/>
                  </a:lnTo>
                  <a:lnTo>
                    <a:pt x="286" y="828"/>
                  </a:lnTo>
                  <a:lnTo>
                    <a:pt x="286" y="828"/>
                  </a:lnTo>
                  <a:lnTo>
                    <a:pt x="284" y="828"/>
                  </a:lnTo>
                  <a:lnTo>
                    <a:pt x="284" y="826"/>
                  </a:lnTo>
                  <a:lnTo>
                    <a:pt x="279" y="826"/>
                  </a:lnTo>
                  <a:lnTo>
                    <a:pt x="279" y="826"/>
                  </a:lnTo>
                  <a:lnTo>
                    <a:pt x="279" y="824"/>
                  </a:lnTo>
                  <a:lnTo>
                    <a:pt x="279" y="824"/>
                  </a:lnTo>
                  <a:lnTo>
                    <a:pt x="277" y="821"/>
                  </a:lnTo>
                  <a:lnTo>
                    <a:pt x="277" y="824"/>
                  </a:lnTo>
                  <a:lnTo>
                    <a:pt x="277" y="824"/>
                  </a:lnTo>
                  <a:lnTo>
                    <a:pt x="274" y="826"/>
                  </a:lnTo>
                  <a:lnTo>
                    <a:pt x="274" y="828"/>
                  </a:lnTo>
                  <a:lnTo>
                    <a:pt x="274" y="828"/>
                  </a:lnTo>
                  <a:lnTo>
                    <a:pt x="272" y="828"/>
                  </a:lnTo>
                  <a:lnTo>
                    <a:pt x="272" y="828"/>
                  </a:lnTo>
                  <a:lnTo>
                    <a:pt x="270" y="831"/>
                  </a:lnTo>
                  <a:lnTo>
                    <a:pt x="270" y="831"/>
                  </a:lnTo>
                  <a:lnTo>
                    <a:pt x="265" y="831"/>
                  </a:lnTo>
                  <a:lnTo>
                    <a:pt x="263" y="831"/>
                  </a:lnTo>
                  <a:lnTo>
                    <a:pt x="263" y="831"/>
                  </a:lnTo>
                  <a:lnTo>
                    <a:pt x="260" y="828"/>
                  </a:lnTo>
                  <a:lnTo>
                    <a:pt x="260" y="828"/>
                  </a:lnTo>
                  <a:lnTo>
                    <a:pt x="260" y="828"/>
                  </a:lnTo>
                  <a:lnTo>
                    <a:pt x="258" y="831"/>
                  </a:lnTo>
                  <a:lnTo>
                    <a:pt x="258" y="831"/>
                  </a:lnTo>
                  <a:lnTo>
                    <a:pt x="253" y="838"/>
                  </a:lnTo>
                  <a:lnTo>
                    <a:pt x="253" y="838"/>
                  </a:lnTo>
                  <a:lnTo>
                    <a:pt x="253" y="840"/>
                  </a:lnTo>
                  <a:lnTo>
                    <a:pt x="251" y="843"/>
                  </a:lnTo>
                  <a:lnTo>
                    <a:pt x="251" y="843"/>
                  </a:lnTo>
                  <a:lnTo>
                    <a:pt x="251" y="845"/>
                  </a:lnTo>
                  <a:lnTo>
                    <a:pt x="251" y="845"/>
                  </a:lnTo>
                  <a:lnTo>
                    <a:pt x="251" y="845"/>
                  </a:lnTo>
                  <a:lnTo>
                    <a:pt x="251" y="847"/>
                  </a:lnTo>
                  <a:lnTo>
                    <a:pt x="251" y="847"/>
                  </a:lnTo>
                  <a:lnTo>
                    <a:pt x="251" y="847"/>
                  </a:lnTo>
                  <a:lnTo>
                    <a:pt x="251" y="850"/>
                  </a:lnTo>
                  <a:lnTo>
                    <a:pt x="251" y="850"/>
                  </a:lnTo>
                  <a:lnTo>
                    <a:pt x="251" y="850"/>
                  </a:lnTo>
                  <a:lnTo>
                    <a:pt x="253" y="852"/>
                  </a:lnTo>
                  <a:lnTo>
                    <a:pt x="253" y="854"/>
                  </a:lnTo>
                  <a:lnTo>
                    <a:pt x="251" y="854"/>
                  </a:lnTo>
                  <a:lnTo>
                    <a:pt x="251" y="854"/>
                  </a:lnTo>
                  <a:lnTo>
                    <a:pt x="251" y="854"/>
                  </a:lnTo>
                  <a:lnTo>
                    <a:pt x="248" y="852"/>
                  </a:lnTo>
                  <a:lnTo>
                    <a:pt x="248" y="852"/>
                  </a:lnTo>
                  <a:lnTo>
                    <a:pt x="246" y="852"/>
                  </a:lnTo>
                  <a:lnTo>
                    <a:pt x="246" y="852"/>
                  </a:lnTo>
                  <a:lnTo>
                    <a:pt x="244" y="854"/>
                  </a:lnTo>
                  <a:lnTo>
                    <a:pt x="244" y="854"/>
                  </a:lnTo>
                  <a:lnTo>
                    <a:pt x="241" y="854"/>
                  </a:lnTo>
                  <a:lnTo>
                    <a:pt x="241" y="857"/>
                  </a:lnTo>
                  <a:lnTo>
                    <a:pt x="241" y="857"/>
                  </a:lnTo>
                  <a:lnTo>
                    <a:pt x="241" y="857"/>
                  </a:lnTo>
                  <a:lnTo>
                    <a:pt x="239" y="857"/>
                  </a:lnTo>
                  <a:lnTo>
                    <a:pt x="239" y="857"/>
                  </a:lnTo>
                  <a:lnTo>
                    <a:pt x="237" y="857"/>
                  </a:lnTo>
                  <a:lnTo>
                    <a:pt x="237" y="857"/>
                  </a:lnTo>
                  <a:lnTo>
                    <a:pt x="234" y="859"/>
                  </a:lnTo>
                  <a:lnTo>
                    <a:pt x="234" y="859"/>
                  </a:lnTo>
                  <a:lnTo>
                    <a:pt x="237" y="859"/>
                  </a:lnTo>
                  <a:lnTo>
                    <a:pt x="237" y="859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6"/>
                  </a:lnTo>
                  <a:lnTo>
                    <a:pt x="237" y="869"/>
                  </a:lnTo>
                  <a:lnTo>
                    <a:pt x="239" y="869"/>
                  </a:lnTo>
                  <a:lnTo>
                    <a:pt x="239" y="871"/>
                  </a:lnTo>
                  <a:lnTo>
                    <a:pt x="241" y="871"/>
                  </a:lnTo>
                  <a:lnTo>
                    <a:pt x="241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3"/>
                  </a:lnTo>
                  <a:lnTo>
                    <a:pt x="248" y="876"/>
                  </a:lnTo>
                  <a:lnTo>
                    <a:pt x="251" y="878"/>
                  </a:lnTo>
                  <a:lnTo>
                    <a:pt x="251" y="878"/>
                  </a:lnTo>
                  <a:lnTo>
                    <a:pt x="253" y="885"/>
                  </a:lnTo>
                  <a:lnTo>
                    <a:pt x="256" y="885"/>
                  </a:lnTo>
                  <a:lnTo>
                    <a:pt x="258" y="885"/>
                  </a:lnTo>
                  <a:lnTo>
                    <a:pt x="260" y="885"/>
                  </a:lnTo>
                  <a:lnTo>
                    <a:pt x="260" y="885"/>
                  </a:lnTo>
                  <a:lnTo>
                    <a:pt x="263" y="887"/>
                  </a:lnTo>
                  <a:lnTo>
                    <a:pt x="265" y="887"/>
                  </a:lnTo>
                  <a:lnTo>
                    <a:pt x="267" y="890"/>
                  </a:lnTo>
                  <a:lnTo>
                    <a:pt x="267" y="890"/>
                  </a:lnTo>
                  <a:lnTo>
                    <a:pt x="267" y="892"/>
                  </a:lnTo>
                  <a:lnTo>
                    <a:pt x="267" y="892"/>
                  </a:lnTo>
                  <a:lnTo>
                    <a:pt x="265" y="892"/>
                  </a:lnTo>
                  <a:lnTo>
                    <a:pt x="263" y="890"/>
                  </a:lnTo>
                  <a:lnTo>
                    <a:pt x="258" y="892"/>
                  </a:lnTo>
                  <a:lnTo>
                    <a:pt x="258" y="890"/>
                  </a:lnTo>
                  <a:lnTo>
                    <a:pt x="258" y="887"/>
                  </a:lnTo>
                  <a:lnTo>
                    <a:pt x="258" y="887"/>
                  </a:lnTo>
                  <a:lnTo>
                    <a:pt x="256" y="890"/>
                  </a:lnTo>
                  <a:lnTo>
                    <a:pt x="256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53" y="890"/>
                  </a:lnTo>
                  <a:lnTo>
                    <a:pt x="248" y="892"/>
                  </a:lnTo>
                  <a:lnTo>
                    <a:pt x="248" y="895"/>
                  </a:lnTo>
                  <a:lnTo>
                    <a:pt x="246" y="895"/>
                  </a:lnTo>
                  <a:lnTo>
                    <a:pt x="246" y="895"/>
                  </a:lnTo>
                  <a:lnTo>
                    <a:pt x="244" y="895"/>
                  </a:lnTo>
                  <a:lnTo>
                    <a:pt x="239" y="892"/>
                  </a:lnTo>
                  <a:lnTo>
                    <a:pt x="239" y="890"/>
                  </a:lnTo>
                  <a:lnTo>
                    <a:pt x="237" y="890"/>
                  </a:lnTo>
                  <a:lnTo>
                    <a:pt x="237" y="890"/>
                  </a:lnTo>
                  <a:lnTo>
                    <a:pt x="239" y="890"/>
                  </a:lnTo>
                  <a:lnTo>
                    <a:pt x="239" y="890"/>
                  </a:lnTo>
                  <a:lnTo>
                    <a:pt x="239" y="887"/>
                  </a:lnTo>
                  <a:lnTo>
                    <a:pt x="237" y="887"/>
                  </a:lnTo>
                  <a:lnTo>
                    <a:pt x="237" y="887"/>
                  </a:lnTo>
                  <a:lnTo>
                    <a:pt x="237" y="887"/>
                  </a:lnTo>
                  <a:lnTo>
                    <a:pt x="234" y="885"/>
                  </a:lnTo>
                  <a:lnTo>
                    <a:pt x="232" y="885"/>
                  </a:lnTo>
                  <a:lnTo>
                    <a:pt x="232" y="883"/>
                  </a:lnTo>
                  <a:lnTo>
                    <a:pt x="230" y="883"/>
                  </a:lnTo>
                  <a:lnTo>
                    <a:pt x="227" y="883"/>
                  </a:lnTo>
                  <a:lnTo>
                    <a:pt x="227" y="883"/>
                  </a:lnTo>
                  <a:lnTo>
                    <a:pt x="227" y="883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5" y="885"/>
                  </a:lnTo>
                  <a:lnTo>
                    <a:pt x="222" y="885"/>
                  </a:lnTo>
                  <a:lnTo>
                    <a:pt x="220" y="885"/>
                  </a:lnTo>
                  <a:lnTo>
                    <a:pt x="218" y="883"/>
                  </a:lnTo>
                  <a:lnTo>
                    <a:pt x="218" y="883"/>
                  </a:lnTo>
                  <a:lnTo>
                    <a:pt x="215" y="883"/>
                  </a:lnTo>
                  <a:lnTo>
                    <a:pt x="213" y="883"/>
                  </a:lnTo>
                  <a:lnTo>
                    <a:pt x="211" y="883"/>
                  </a:lnTo>
                  <a:lnTo>
                    <a:pt x="203" y="883"/>
                  </a:lnTo>
                  <a:lnTo>
                    <a:pt x="203" y="883"/>
                  </a:lnTo>
                  <a:lnTo>
                    <a:pt x="201" y="880"/>
                  </a:lnTo>
                  <a:lnTo>
                    <a:pt x="201" y="880"/>
                  </a:lnTo>
                  <a:lnTo>
                    <a:pt x="201" y="883"/>
                  </a:lnTo>
                  <a:lnTo>
                    <a:pt x="201" y="883"/>
                  </a:lnTo>
                  <a:lnTo>
                    <a:pt x="201" y="883"/>
                  </a:lnTo>
                  <a:lnTo>
                    <a:pt x="201" y="885"/>
                  </a:lnTo>
                  <a:lnTo>
                    <a:pt x="201" y="885"/>
                  </a:lnTo>
                  <a:lnTo>
                    <a:pt x="199" y="885"/>
                  </a:lnTo>
                  <a:lnTo>
                    <a:pt x="199" y="887"/>
                  </a:lnTo>
                  <a:lnTo>
                    <a:pt x="199" y="890"/>
                  </a:lnTo>
                  <a:lnTo>
                    <a:pt x="199" y="887"/>
                  </a:lnTo>
                  <a:lnTo>
                    <a:pt x="196" y="887"/>
                  </a:lnTo>
                  <a:lnTo>
                    <a:pt x="196" y="890"/>
                  </a:lnTo>
                  <a:lnTo>
                    <a:pt x="196" y="892"/>
                  </a:lnTo>
                  <a:lnTo>
                    <a:pt x="199" y="895"/>
                  </a:lnTo>
                  <a:lnTo>
                    <a:pt x="196" y="895"/>
                  </a:lnTo>
                  <a:lnTo>
                    <a:pt x="199" y="897"/>
                  </a:lnTo>
                  <a:lnTo>
                    <a:pt x="199" y="897"/>
                  </a:lnTo>
                  <a:lnTo>
                    <a:pt x="196" y="902"/>
                  </a:lnTo>
                  <a:lnTo>
                    <a:pt x="199" y="902"/>
                  </a:lnTo>
                  <a:lnTo>
                    <a:pt x="199" y="904"/>
                  </a:lnTo>
                  <a:lnTo>
                    <a:pt x="199" y="904"/>
                  </a:lnTo>
                  <a:lnTo>
                    <a:pt x="201" y="906"/>
                  </a:lnTo>
                  <a:lnTo>
                    <a:pt x="203" y="906"/>
                  </a:lnTo>
                  <a:lnTo>
                    <a:pt x="222" y="911"/>
                  </a:lnTo>
                  <a:lnTo>
                    <a:pt x="227" y="911"/>
                  </a:lnTo>
                  <a:lnTo>
                    <a:pt x="230" y="914"/>
                  </a:lnTo>
                  <a:lnTo>
                    <a:pt x="230" y="916"/>
                  </a:lnTo>
                  <a:lnTo>
                    <a:pt x="230" y="916"/>
                  </a:lnTo>
                  <a:lnTo>
                    <a:pt x="230" y="918"/>
                  </a:lnTo>
                  <a:lnTo>
                    <a:pt x="230" y="925"/>
                  </a:lnTo>
                  <a:lnTo>
                    <a:pt x="230" y="925"/>
                  </a:lnTo>
                  <a:lnTo>
                    <a:pt x="230" y="925"/>
                  </a:lnTo>
                  <a:lnTo>
                    <a:pt x="230" y="928"/>
                  </a:lnTo>
                  <a:lnTo>
                    <a:pt x="230" y="928"/>
                  </a:lnTo>
                  <a:lnTo>
                    <a:pt x="232" y="928"/>
                  </a:lnTo>
                  <a:lnTo>
                    <a:pt x="232" y="928"/>
                  </a:lnTo>
                  <a:lnTo>
                    <a:pt x="232" y="928"/>
                  </a:lnTo>
                  <a:lnTo>
                    <a:pt x="232" y="930"/>
                  </a:lnTo>
                  <a:lnTo>
                    <a:pt x="234" y="930"/>
                  </a:lnTo>
                  <a:lnTo>
                    <a:pt x="234" y="932"/>
                  </a:lnTo>
                  <a:lnTo>
                    <a:pt x="234" y="932"/>
                  </a:lnTo>
                  <a:lnTo>
                    <a:pt x="234" y="935"/>
                  </a:lnTo>
                  <a:lnTo>
                    <a:pt x="237" y="935"/>
                  </a:lnTo>
                  <a:lnTo>
                    <a:pt x="237" y="937"/>
                  </a:lnTo>
                  <a:lnTo>
                    <a:pt x="237" y="937"/>
                  </a:lnTo>
                  <a:lnTo>
                    <a:pt x="237" y="937"/>
                  </a:lnTo>
                  <a:lnTo>
                    <a:pt x="237" y="940"/>
                  </a:lnTo>
                  <a:lnTo>
                    <a:pt x="237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4"/>
                  </a:lnTo>
                  <a:lnTo>
                    <a:pt x="244" y="954"/>
                  </a:lnTo>
                  <a:lnTo>
                    <a:pt x="246" y="956"/>
                  </a:lnTo>
                  <a:lnTo>
                    <a:pt x="246" y="956"/>
                  </a:lnTo>
                  <a:lnTo>
                    <a:pt x="246" y="956"/>
                  </a:lnTo>
                  <a:lnTo>
                    <a:pt x="246" y="956"/>
                  </a:lnTo>
                  <a:lnTo>
                    <a:pt x="248" y="956"/>
                  </a:lnTo>
                  <a:lnTo>
                    <a:pt x="248" y="956"/>
                  </a:lnTo>
                  <a:lnTo>
                    <a:pt x="248" y="956"/>
                  </a:lnTo>
                  <a:lnTo>
                    <a:pt x="248" y="958"/>
                  </a:lnTo>
                  <a:lnTo>
                    <a:pt x="248" y="958"/>
                  </a:lnTo>
                  <a:lnTo>
                    <a:pt x="251" y="961"/>
                  </a:lnTo>
                  <a:lnTo>
                    <a:pt x="251" y="961"/>
                  </a:lnTo>
                  <a:lnTo>
                    <a:pt x="253" y="961"/>
                  </a:lnTo>
                  <a:lnTo>
                    <a:pt x="253" y="963"/>
                  </a:lnTo>
                  <a:lnTo>
                    <a:pt x="253" y="963"/>
                  </a:lnTo>
                  <a:lnTo>
                    <a:pt x="253" y="966"/>
                  </a:lnTo>
                  <a:lnTo>
                    <a:pt x="253" y="968"/>
                  </a:lnTo>
                  <a:lnTo>
                    <a:pt x="256" y="970"/>
                  </a:lnTo>
                  <a:lnTo>
                    <a:pt x="253" y="980"/>
                  </a:lnTo>
                  <a:lnTo>
                    <a:pt x="253" y="982"/>
                  </a:lnTo>
                  <a:lnTo>
                    <a:pt x="251" y="987"/>
                  </a:lnTo>
                  <a:lnTo>
                    <a:pt x="251" y="989"/>
                  </a:lnTo>
                  <a:lnTo>
                    <a:pt x="253" y="989"/>
                  </a:lnTo>
                  <a:lnTo>
                    <a:pt x="258" y="989"/>
                  </a:lnTo>
                  <a:lnTo>
                    <a:pt x="263" y="989"/>
                  </a:lnTo>
                  <a:lnTo>
                    <a:pt x="263" y="989"/>
                  </a:lnTo>
                  <a:lnTo>
                    <a:pt x="263" y="989"/>
                  </a:lnTo>
                  <a:lnTo>
                    <a:pt x="265" y="989"/>
                  </a:lnTo>
                  <a:lnTo>
                    <a:pt x="265" y="989"/>
                  </a:lnTo>
                  <a:lnTo>
                    <a:pt x="265" y="989"/>
                  </a:lnTo>
                  <a:lnTo>
                    <a:pt x="265" y="989"/>
                  </a:lnTo>
                  <a:lnTo>
                    <a:pt x="265" y="989"/>
                  </a:lnTo>
                  <a:lnTo>
                    <a:pt x="267" y="989"/>
                  </a:lnTo>
                  <a:lnTo>
                    <a:pt x="270" y="989"/>
                  </a:lnTo>
                  <a:lnTo>
                    <a:pt x="272" y="987"/>
                  </a:lnTo>
                  <a:lnTo>
                    <a:pt x="272" y="989"/>
                  </a:lnTo>
                  <a:lnTo>
                    <a:pt x="272" y="989"/>
                  </a:lnTo>
                  <a:lnTo>
                    <a:pt x="274" y="992"/>
                  </a:lnTo>
                  <a:lnTo>
                    <a:pt x="272" y="992"/>
                  </a:lnTo>
                  <a:lnTo>
                    <a:pt x="272" y="992"/>
                  </a:lnTo>
                  <a:lnTo>
                    <a:pt x="272" y="994"/>
                  </a:lnTo>
                  <a:lnTo>
                    <a:pt x="272" y="994"/>
                  </a:lnTo>
                  <a:lnTo>
                    <a:pt x="274" y="994"/>
                  </a:lnTo>
                  <a:lnTo>
                    <a:pt x="274" y="994"/>
                  </a:lnTo>
                  <a:lnTo>
                    <a:pt x="274" y="994"/>
                  </a:lnTo>
                  <a:lnTo>
                    <a:pt x="274" y="996"/>
                  </a:lnTo>
                  <a:lnTo>
                    <a:pt x="279" y="999"/>
                  </a:lnTo>
                  <a:lnTo>
                    <a:pt x="279" y="1001"/>
                  </a:lnTo>
                  <a:lnTo>
                    <a:pt x="279" y="1003"/>
                  </a:lnTo>
                  <a:lnTo>
                    <a:pt x="279" y="1003"/>
                  </a:lnTo>
                  <a:lnTo>
                    <a:pt x="282" y="1006"/>
                  </a:lnTo>
                  <a:lnTo>
                    <a:pt x="282" y="1008"/>
                  </a:lnTo>
                  <a:lnTo>
                    <a:pt x="282" y="1008"/>
                  </a:lnTo>
                  <a:lnTo>
                    <a:pt x="286" y="1013"/>
                  </a:lnTo>
                  <a:lnTo>
                    <a:pt x="286" y="1013"/>
                  </a:lnTo>
                  <a:lnTo>
                    <a:pt x="289" y="1013"/>
                  </a:lnTo>
                  <a:lnTo>
                    <a:pt x="289" y="1011"/>
                  </a:lnTo>
                  <a:lnTo>
                    <a:pt x="293" y="1011"/>
                  </a:lnTo>
                  <a:lnTo>
                    <a:pt x="298" y="1008"/>
                  </a:lnTo>
                  <a:lnTo>
                    <a:pt x="298" y="1011"/>
                  </a:lnTo>
                  <a:lnTo>
                    <a:pt x="300" y="1011"/>
                  </a:lnTo>
                  <a:lnTo>
                    <a:pt x="305" y="1015"/>
                  </a:lnTo>
                  <a:lnTo>
                    <a:pt x="305" y="1015"/>
                  </a:lnTo>
                  <a:lnTo>
                    <a:pt x="305" y="1015"/>
                  </a:lnTo>
                  <a:lnTo>
                    <a:pt x="308" y="1015"/>
                  </a:lnTo>
                  <a:lnTo>
                    <a:pt x="308" y="1015"/>
                  </a:lnTo>
                  <a:lnTo>
                    <a:pt x="308" y="1013"/>
                  </a:lnTo>
                  <a:lnTo>
                    <a:pt x="308" y="1013"/>
                  </a:lnTo>
                  <a:lnTo>
                    <a:pt x="308" y="1013"/>
                  </a:lnTo>
                  <a:lnTo>
                    <a:pt x="310" y="1013"/>
                  </a:lnTo>
                  <a:lnTo>
                    <a:pt x="315" y="1013"/>
                  </a:lnTo>
                  <a:lnTo>
                    <a:pt x="319" y="1015"/>
                  </a:lnTo>
                  <a:lnTo>
                    <a:pt x="322" y="1018"/>
                  </a:lnTo>
                  <a:lnTo>
                    <a:pt x="324" y="1020"/>
                  </a:lnTo>
                  <a:lnTo>
                    <a:pt x="326" y="1020"/>
                  </a:lnTo>
                  <a:lnTo>
                    <a:pt x="326" y="1020"/>
                  </a:lnTo>
                  <a:lnTo>
                    <a:pt x="329" y="1022"/>
                  </a:lnTo>
                  <a:lnTo>
                    <a:pt x="329" y="1025"/>
                  </a:lnTo>
                  <a:lnTo>
                    <a:pt x="329" y="1027"/>
                  </a:lnTo>
                  <a:lnTo>
                    <a:pt x="329" y="1029"/>
                  </a:lnTo>
                  <a:lnTo>
                    <a:pt x="329" y="1029"/>
                  </a:lnTo>
                  <a:lnTo>
                    <a:pt x="326" y="1032"/>
                  </a:lnTo>
                  <a:lnTo>
                    <a:pt x="326" y="1029"/>
                  </a:lnTo>
                  <a:lnTo>
                    <a:pt x="326" y="1029"/>
                  </a:lnTo>
                  <a:lnTo>
                    <a:pt x="326" y="1027"/>
                  </a:lnTo>
                  <a:lnTo>
                    <a:pt x="324" y="1027"/>
                  </a:lnTo>
                  <a:lnTo>
                    <a:pt x="324" y="1027"/>
                  </a:lnTo>
                  <a:lnTo>
                    <a:pt x="324" y="1025"/>
                  </a:lnTo>
                  <a:lnTo>
                    <a:pt x="324" y="1025"/>
                  </a:lnTo>
                  <a:lnTo>
                    <a:pt x="322" y="1025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22" y="1022"/>
                  </a:lnTo>
                  <a:lnTo>
                    <a:pt x="319" y="1020"/>
                  </a:lnTo>
                  <a:lnTo>
                    <a:pt x="319" y="1020"/>
                  </a:lnTo>
                  <a:lnTo>
                    <a:pt x="319" y="1020"/>
                  </a:lnTo>
                  <a:lnTo>
                    <a:pt x="319" y="1022"/>
                  </a:lnTo>
                  <a:lnTo>
                    <a:pt x="319" y="1022"/>
                  </a:lnTo>
                  <a:lnTo>
                    <a:pt x="322" y="1025"/>
                  </a:lnTo>
                  <a:lnTo>
                    <a:pt x="324" y="1025"/>
                  </a:lnTo>
                  <a:lnTo>
                    <a:pt x="324" y="1029"/>
                  </a:lnTo>
                  <a:lnTo>
                    <a:pt x="326" y="1032"/>
                  </a:lnTo>
                  <a:lnTo>
                    <a:pt x="326" y="1034"/>
                  </a:lnTo>
                  <a:lnTo>
                    <a:pt x="324" y="1037"/>
                  </a:lnTo>
                  <a:lnTo>
                    <a:pt x="324" y="1039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1"/>
                  </a:lnTo>
                  <a:lnTo>
                    <a:pt x="324" y="1044"/>
                  </a:lnTo>
                  <a:lnTo>
                    <a:pt x="322" y="1044"/>
                  </a:lnTo>
                  <a:lnTo>
                    <a:pt x="322" y="1044"/>
                  </a:lnTo>
                  <a:lnTo>
                    <a:pt x="322" y="1046"/>
                  </a:lnTo>
                  <a:lnTo>
                    <a:pt x="322" y="1046"/>
                  </a:lnTo>
                  <a:lnTo>
                    <a:pt x="322" y="1048"/>
                  </a:lnTo>
                  <a:lnTo>
                    <a:pt x="322" y="1048"/>
                  </a:lnTo>
                  <a:lnTo>
                    <a:pt x="322" y="1048"/>
                  </a:lnTo>
                  <a:lnTo>
                    <a:pt x="317" y="1053"/>
                  </a:lnTo>
                  <a:lnTo>
                    <a:pt x="315" y="1058"/>
                  </a:lnTo>
                  <a:lnTo>
                    <a:pt x="315" y="1058"/>
                  </a:lnTo>
                  <a:lnTo>
                    <a:pt x="315" y="1058"/>
                  </a:lnTo>
                  <a:lnTo>
                    <a:pt x="312" y="1060"/>
                  </a:lnTo>
                  <a:lnTo>
                    <a:pt x="312" y="1060"/>
                  </a:lnTo>
                  <a:lnTo>
                    <a:pt x="312" y="1063"/>
                  </a:lnTo>
                  <a:lnTo>
                    <a:pt x="312" y="1063"/>
                  </a:lnTo>
                  <a:lnTo>
                    <a:pt x="312" y="1065"/>
                  </a:lnTo>
                  <a:lnTo>
                    <a:pt x="310" y="1065"/>
                  </a:lnTo>
                  <a:lnTo>
                    <a:pt x="312" y="1067"/>
                  </a:lnTo>
                  <a:lnTo>
                    <a:pt x="312" y="1067"/>
                  </a:lnTo>
                  <a:lnTo>
                    <a:pt x="312" y="1070"/>
                  </a:lnTo>
                  <a:lnTo>
                    <a:pt x="312" y="1072"/>
                  </a:lnTo>
                  <a:lnTo>
                    <a:pt x="312" y="1072"/>
                  </a:lnTo>
                  <a:lnTo>
                    <a:pt x="312" y="1072"/>
                  </a:lnTo>
                  <a:lnTo>
                    <a:pt x="315" y="1072"/>
                  </a:lnTo>
                  <a:lnTo>
                    <a:pt x="315" y="1074"/>
                  </a:lnTo>
                  <a:lnTo>
                    <a:pt x="315" y="1074"/>
                  </a:lnTo>
                  <a:lnTo>
                    <a:pt x="315" y="1077"/>
                  </a:lnTo>
                  <a:lnTo>
                    <a:pt x="315" y="1079"/>
                  </a:lnTo>
                  <a:lnTo>
                    <a:pt x="315" y="1082"/>
                  </a:lnTo>
                  <a:lnTo>
                    <a:pt x="312" y="1086"/>
                  </a:lnTo>
                  <a:lnTo>
                    <a:pt x="312" y="1089"/>
                  </a:lnTo>
                  <a:lnTo>
                    <a:pt x="312" y="1089"/>
                  </a:lnTo>
                  <a:lnTo>
                    <a:pt x="315" y="1089"/>
                  </a:lnTo>
                  <a:lnTo>
                    <a:pt x="324" y="1079"/>
                  </a:lnTo>
                  <a:lnTo>
                    <a:pt x="329" y="1072"/>
                  </a:lnTo>
                  <a:lnTo>
                    <a:pt x="331" y="1072"/>
                  </a:lnTo>
                  <a:lnTo>
                    <a:pt x="331" y="1072"/>
                  </a:lnTo>
                  <a:lnTo>
                    <a:pt x="341" y="1063"/>
                  </a:lnTo>
                  <a:lnTo>
                    <a:pt x="350" y="1060"/>
                  </a:lnTo>
                  <a:lnTo>
                    <a:pt x="353" y="1058"/>
                  </a:lnTo>
                  <a:lnTo>
                    <a:pt x="364" y="1053"/>
                  </a:lnTo>
                  <a:lnTo>
                    <a:pt x="367" y="1053"/>
                  </a:lnTo>
                  <a:lnTo>
                    <a:pt x="376" y="1051"/>
                  </a:lnTo>
                  <a:lnTo>
                    <a:pt x="386" y="1051"/>
                  </a:lnTo>
                  <a:lnTo>
                    <a:pt x="397" y="1048"/>
                  </a:lnTo>
                  <a:lnTo>
                    <a:pt x="402" y="1048"/>
                  </a:lnTo>
                  <a:lnTo>
                    <a:pt x="405" y="1051"/>
                  </a:lnTo>
                  <a:lnTo>
                    <a:pt x="414" y="1056"/>
                  </a:lnTo>
                  <a:lnTo>
                    <a:pt x="421" y="1060"/>
                  </a:lnTo>
                  <a:lnTo>
                    <a:pt x="428" y="1065"/>
                  </a:lnTo>
                  <a:lnTo>
                    <a:pt x="433" y="1070"/>
                  </a:lnTo>
                  <a:lnTo>
                    <a:pt x="442" y="1077"/>
                  </a:lnTo>
                  <a:lnTo>
                    <a:pt x="442" y="1079"/>
                  </a:lnTo>
                  <a:lnTo>
                    <a:pt x="445" y="1079"/>
                  </a:lnTo>
                  <a:lnTo>
                    <a:pt x="445" y="1082"/>
                  </a:lnTo>
                  <a:lnTo>
                    <a:pt x="445" y="1082"/>
                  </a:lnTo>
                  <a:lnTo>
                    <a:pt x="445" y="1084"/>
                  </a:lnTo>
                  <a:lnTo>
                    <a:pt x="445" y="1086"/>
                  </a:lnTo>
                  <a:lnTo>
                    <a:pt x="445" y="1086"/>
                  </a:lnTo>
                  <a:lnTo>
                    <a:pt x="449" y="1093"/>
                  </a:lnTo>
                  <a:lnTo>
                    <a:pt x="452" y="1098"/>
                  </a:lnTo>
                  <a:lnTo>
                    <a:pt x="457" y="1103"/>
                  </a:lnTo>
                  <a:lnTo>
                    <a:pt x="459" y="1110"/>
                  </a:lnTo>
                  <a:lnTo>
                    <a:pt x="461" y="1110"/>
                  </a:lnTo>
                  <a:lnTo>
                    <a:pt x="461" y="1112"/>
                  </a:lnTo>
                  <a:lnTo>
                    <a:pt x="466" y="1115"/>
                  </a:lnTo>
                  <a:lnTo>
                    <a:pt x="466" y="1115"/>
                  </a:lnTo>
                  <a:lnTo>
                    <a:pt x="466" y="1117"/>
                  </a:lnTo>
                  <a:lnTo>
                    <a:pt x="468" y="1119"/>
                  </a:lnTo>
                  <a:lnTo>
                    <a:pt x="468" y="1122"/>
                  </a:lnTo>
                  <a:lnTo>
                    <a:pt x="471" y="1122"/>
                  </a:lnTo>
                  <a:lnTo>
                    <a:pt x="473" y="1124"/>
                  </a:lnTo>
                  <a:lnTo>
                    <a:pt x="473" y="1124"/>
                  </a:lnTo>
                  <a:lnTo>
                    <a:pt x="480" y="1124"/>
                  </a:lnTo>
                  <a:lnTo>
                    <a:pt x="483" y="1122"/>
                  </a:lnTo>
                  <a:lnTo>
                    <a:pt x="487" y="1122"/>
                  </a:lnTo>
                  <a:lnTo>
                    <a:pt x="492" y="1119"/>
                  </a:lnTo>
                  <a:lnTo>
                    <a:pt x="494" y="1119"/>
                  </a:lnTo>
                  <a:lnTo>
                    <a:pt x="499" y="1119"/>
                  </a:lnTo>
                  <a:lnTo>
                    <a:pt x="499" y="1103"/>
                  </a:lnTo>
                  <a:lnTo>
                    <a:pt x="499" y="1089"/>
                  </a:lnTo>
                  <a:lnTo>
                    <a:pt x="499" y="1072"/>
                  </a:lnTo>
                  <a:lnTo>
                    <a:pt x="499" y="1056"/>
                  </a:lnTo>
                  <a:lnTo>
                    <a:pt x="499" y="1039"/>
                  </a:lnTo>
                  <a:lnTo>
                    <a:pt x="499" y="1022"/>
                  </a:lnTo>
                  <a:lnTo>
                    <a:pt x="499" y="1006"/>
                  </a:lnTo>
                  <a:lnTo>
                    <a:pt x="499" y="989"/>
                  </a:lnTo>
                  <a:lnTo>
                    <a:pt x="499" y="973"/>
                  </a:lnTo>
                  <a:lnTo>
                    <a:pt x="499" y="956"/>
                  </a:lnTo>
                  <a:lnTo>
                    <a:pt x="499" y="940"/>
                  </a:lnTo>
                  <a:lnTo>
                    <a:pt x="499" y="923"/>
                  </a:lnTo>
                  <a:lnTo>
                    <a:pt x="499" y="906"/>
                  </a:lnTo>
                  <a:lnTo>
                    <a:pt x="499" y="890"/>
                  </a:lnTo>
                  <a:lnTo>
                    <a:pt x="499" y="873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499" y="857"/>
                  </a:lnTo>
                  <a:lnTo>
                    <a:pt x="504" y="854"/>
                  </a:lnTo>
                  <a:lnTo>
                    <a:pt x="509" y="854"/>
                  </a:lnTo>
                  <a:lnTo>
                    <a:pt x="513" y="852"/>
                  </a:lnTo>
                  <a:lnTo>
                    <a:pt x="518" y="850"/>
                  </a:lnTo>
                  <a:lnTo>
                    <a:pt x="523" y="850"/>
                  </a:lnTo>
                  <a:lnTo>
                    <a:pt x="528" y="847"/>
                  </a:lnTo>
                  <a:lnTo>
                    <a:pt x="532" y="845"/>
                  </a:lnTo>
                  <a:lnTo>
                    <a:pt x="537" y="845"/>
                  </a:lnTo>
                  <a:lnTo>
                    <a:pt x="537" y="845"/>
                  </a:lnTo>
                  <a:lnTo>
                    <a:pt x="542" y="843"/>
                  </a:lnTo>
                  <a:lnTo>
                    <a:pt x="546" y="840"/>
                  </a:lnTo>
                  <a:lnTo>
                    <a:pt x="551" y="840"/>
                  </a:lnTo>
                  <a:lnTo>
                    <a:pt x="556" y="838"/>
                  </a:lnTo>
                  <a:lnTo>
                    <a:pt x="563" y="835"/>
                  </a:lnTo>
                  <a:lnTo>
                    <a:pt x="568" y="835"/>
                  </a:lnTo>
                  <a:lnTo>
                    <a:pt x="572" y="833"/>
                  </a:lnTo>
                  <a:lnTo>
                    <a:pt x="577" y="831"/>
                  </a:lnTo>
                  <a:lnTo>
                    <a:pt x="584" y="828"/>
                  </a:lnTo>
                  <a:lnTo>
                    <a:pt x="589" y="828"/>
                  </a:lnTo>
                  <a:lnTo>
                    <a:pt x="596" y="826"/>
                  </a:lnTo>
                  <a:lnTo>
                    <a:pt x="603" y="824"/>
                  </a:lnTo>
                  <a:lnTo>
                    <a:pt x="606" y="821"/>
                  </a:lnTo>
                  <a:lnTo>
                    <a:pt x="608" y="821"/>
                  </a:lnTo>
                  <a:lnTo>
                    <a:pt x="613" y="821"/>
                  </a:lnTo>
                  <a:lnTo>
                    <a:pt x="615" y="819"/>
                  </a:lnTo>
                  <a:lnTo>
                    <a:pt x="617" y="819"/>
                  </a:lnTo>
                  <a:lnTo>
                    <a:pt x="622" y="819"/>
                  </a:lnTo>
                  <a:lnTo>
                    <a:pt x="625" y="817"/>
                  </a:lnTo>
                  <a:lnTo>
                    <a:pt x="627" y="817"/>
                  </a:lnTo>
                  <a:lnTo>
                    <a:pt x="632" y="814"/>
                  </a:lnTo>
                  <a:lnTo>
                    <a:pt x="634" y="814"/>
                  </a:lnTo>
                  <a:lnTo>
                    <a:pt x="634" y="817"/>
                  </a:lnTo>
                  <a:lnTo>
                    <a:pt x="639" y="819"/>
                  </a:lnTo>
                  <a:lnTo>
                    <a:pt x="639" y="819"/>
                  </a:lnTo>
                  <a:lnTo>
                    <a:pt x="643" y="821"/>
                  </a:lnTo>
                  <a:lnTo>
                    <a:pt x="648" y="824"/>
                  </a:lnTo>
                  <a:lnTo>
                    <a:pt x="655" y="828"/>
                  </a:lnTo>
                  <a:lnTo>
                    <a:pt x="660" y="833"/>
                  </a:lnTo>
                  <a:lnTo>
                    <a:pt x="662" y="835"/>
                  </a:lnTo>
                  <a:lnTo>
                    <a:pt x="672" y="840"/>
                  </a:lnTo>
                  <a:lnTo>
                    <a:pt x="681" y="847"/>
                  </a:lnTo>
                  <a:lnTo>
                    <a:pt x="691" y="854"/>
                  </a:lnTo>
                  <a:lnTo>
                    <a:pt x="703" y="861"/>
                  </a:lnTo>
                  <a:lnTo>
                    <a:pt x="712" y="869"/>
                  </a:lnTo>
                  <a:lnTo>
                    <a:pt x="724" y="876"/>
                  </a:lnTo>
                  <a:lnTo>
                    <a:pt x="733" y="880"/>
                  </a:lnTo>
                  <a:lnTo>
                    <a:pt x="740" y="887"/>
                  </a:lnTo>
                  <a:lnTo>
                    <a:pt x="750" y="892"/>
                  </a:lnTo>
                  <a:lnTo>
                    <a:pt x="755" y="897"/>
                  </a:lnTo>
                  <a:lnTo>
                    <a:pt x="759" y="899"/>
                  </a:lnTo>
                  <a:lnTo>
                    <a:pt x="764" y="902"/>
                  </a:lnTo>
                  <a:lnTo>
                    <a:pt x="764" y="904"/>
                  </a:lnTo>
                  <a:lnTo>
                    <a:pt x="764" y="904"/>
                  </a:lnTo>
                  <a:lnTo>
                    <a:pt x="766" y="906"/>
                  </a:lnTo>
                  <a:lnTo>
                    <a:pt x="766" y="911"/>
                  </a:lnTo>
                  <a:lnTo>
                    <a:pt x="766" y="911"/>
                  </a:lnTo>
                  <a:lnTo>
                    <a:pt x="769" y="918"/>
                  </a:lnTo>
                  <a:lnTo>
                    <a:pt x="776" y="923"/>
                  </a:lnTo>
                  <a:lnTo>
                    <a:pt x="778" y="928"/>
                  </a:lnTo>
                  <a:lnTo>
                    <a:pt x="781" y="930"/>
                  </a:lnTo>
                  <a:lnTo>
                    <a:pt x="785" y="935"/>
                  </a:lnTo>
                  <a:lnTo>
                    <a:pt x="788" y="937"/>
                  </a:lnTo>
                  <a:lnTo>
                    <a:pt x="790" y="942"/>
                  </a:lnTo>
                  <a:lnTo>
                    <a:pt x="795" y="944"/>
                  </a:lnTo>
                  <a:lnTo>
                    <a:pt x="797" y="949"/>
                  </a:lnTo>
                  <a:lnTo>
                    <a:pt x="800" y="951"/>
                  </a:lnTo>
                  <a:lnTo>
                    <a:pt x="802" y="954"/>
                  </a:lnTo>
                  <a:lnTo>
                    <a:pt x="807" y="958"/>
                  </a:lnTo>
                  <a:lnTo>
                    <a:pt x="809" y="961"/>
                  </a:lnTo>
                  <a:lnTo>
                    <a:pt x="814" y="966"/>
                  </a:lnTo>
                  <a:lnTo>
                    <a:pt x="814" y="966"/>
                  </a:lnTo>
                  <a:lnTo>
                    <a:pt x="814" y="968"/>
                  </a:lnTo>
                  <a:lnTo>
                    <a:pt x="814" y="968"/>
                  </a:lnTo>
                  <a:lnTo>
                    <a:pt x="818" y="966"/>
                  </a:lnTo>
                  <a:lnTo>
                    <a:pt x="821" y="966"/>
                  </a:lnTo>
                  <a:lnTo>
                    <a:pt x="823" y="966"/>
                  </a:lnTo>
                  <a:lnTo>
                    <a:pt x="826" y="966"/>
                  </a:lnTo>
                  <a:lnTo>
                    <a:pt x="826" y="966"/>
                  </a:lnTo>
                  <a:lnTo>
                    <a:pt x="830" y="963"/>
                  </a:lnTo>
                  <a:lnTo>
                    <a:pt x="833" y="963"/>
                  </a:lnTo>
                  <a:lnTo>
                    <a:pt x="835" y="963"/>
                  </a:lnTo>
                  <a:lnTo>
                    <a:pt x="837" y="963"/>
                  </a:lnTo>
                  <a:lnTo>
                    <a:pt x="842" y="961"/>
                  </a:lnTo>
                  <a:lnTo>
                    <a:pt x="847" y="961"/>
                  </a:lnTo>
                  <a:lnTo>
                    <a:pt x="852" y="961"/>
                  </a:lnTo>
                  <a:lnTo>
                    <a:pt x="856" y="958"/>
                  </a:lnTo>
                  <a:lnTo>
                    <a:pt x="863" y="958"/>
                  </a:lnTo>
                  <a:lnTo>
                    <a:pt x="868" y="958"/>
                  </a:lnTo>
                  <a:lnTo>
                    <a:pt x="873" y="956"/>
                  </a:lnTo>
                  <a:lnTo>
                    <a:pt x="878" y="956"/>
                  </a:lnTo>
                  <a:lnTo>
                    <a:pt x="885" y="956"/>
                  </a:lnTo>
                  <a:lnTo>
                    <a:pt x="892" y="958"/>
                  </a:lnTo>
                  <a:lnTo>
                    <a:pt x="901" y="958"/>
                  </a:lnTo>
                  <a:lnTo>
                    <a:pt x="908" y="958"/>
                  </a:lnTo>
                  <a:lnTo>
                    <a:pt x="915" y="961"/>
                  </a:lnTo>
                  <a:lnTo>
                    <a:pt x="923" y="961"/>
                  </a:lnTo>
                  <a:lnTo>
                    <a:pt x="930" y="961"/>
                  </a:lnTo>
                  <a:lnTo>
                    <a:pt x="937" y="961"/>
                  </a:lnTo>
                  <a:lnTo>
                    <a:pt x="941" y="963"/>
                  </a:lnTo>
                  <a:lnTo>
                    <a:pt x="941" y="961"/>
                  </a:lnTo>
                  <a:lnTo>
                    <a:pt x="941" y="961"/>
                  </a:lnTo>
                  <a:lnTo>
                    <a:pt x="949" y="958"/>
                  </a:lnTo>
                  <a:lnTo>
                    <a:pt x="953" y="956"/>
                  </a:lnTo>
                  <a:lnTo>
                    <a:pt x="958" y="954"/>
                  </a:lnTo>
                  <a:lnTo>
                    <a:pt x="963" y="949"/>
                  </a:lnTo>
                  <a:lnTo>
                    <a:pt x="963" y="949"/>
                  </a:lnTo>
                  <a:lnTo>
                    <a:pt x="965" y="949"/>
                  </a:lnTo>
                  <a:lnTo>
                    <a:pt x="965" y="949"/>
                  </a:lnTo>
                  <a:lnTo>
                    <a:pt x="967" y="949"/>
                  </a:lnTo>
                  <a:lnTo>
                    <a:pt x="967" y="951"/>
                  </a:lnTo>
                  <a:lnTo>
                    <a:pt x="967" y="951"/>
                  </a:lnTo>
                  <a:lnTo>
                    <a:pt x="975" y="958"/>
                  </a:lnTo>
                  <a:lnTo>
                    <a:pt x="979" y="966"/>
                  </a:lnTo>
                  <a:lnTo>
                    <a:pt x="982" y="968"/>
                  </a:lnTo>
                  <a:lnTo>
                    <a:pt x="984" y="970"/>
                  </a:lnTo>
                  <a:lnTo>
                    <a:pt x="989" y="975"/>
                  </a:lnTo>
                  <a:lnTo>
                    <a:pt x="996" y="977"/>
                  </a:lnTo>
                  <a:lnTo>
                    <a:pt x="996" y="980"/>
                  </a:lnTo>
                  <a:lnTo>
                    <a:pt x="998" y="980"/>
                  </a:lnTo>
                  <a:lnTo>
                    <a:pt x="1003" y="989"/>
                  </a:lnTo>
                  <a:lnTo>
                    <a:pt x="1005" y="994"/>
                  </a:lnTo>
                  <a:lnTo>
                    <a:pt x="1008" y="1003"/>
                  </a:lnTo>
                  <a:lnTo>
                    <a:pt x="1012" y="1011"/>
                  </a:lnTo>
                  <a:lnTo>
                    <a:pt x="1012" y="1011"/>
                  </a:lnTo>
                  <a:lnTo>
                    <a:pt x="1012" y="1011"/>
                  </a:lnTo>
                  <a:lnTo>
                    <a:pt x="1019" y="1006"/>
                  </a:lnTo>
                  <a:lnTo>
                    <a:pt x="1029" y="1001"/>
                  </a:lnTo>
                  <a:lnTo>
                    <a:pt x="1027" y="1020"/>
                  </a:lnTo>
                  <a:lnTo>
                    <a:pt x="1027" y="1037"/>
                  </a:lnTo>
                  <a:lnTo>
                    <a:pt x="1027" y="1039"/>
                  </a:lnTo>
                  <a:lnTo>
                    <a:pt x="1027" y="1041"/>
                  </a:lnTo>
                  <a:lnTo>
                    <a:pt x="1024" y="1041"/>
                  </a:lnTo>
                  <a:lnTo>
                    <a:pt x="1024" y="1041"/>
                  </a:lnTo>
                  <a:lnTo>
                    <a:pt x="1024" y="1044"/>
                  </a:lnTo>
                  <a:lnTo>
                    <a:pt x="1024" y="1044"/>
                  </a:lnTo>
                  <a:lnTo>
                    <a:pt x="1024" y="1044"/>
                  </a:lnTo>
                  <a:lnTo>
                    <a:pt x="1024" y="1044"/>
                  </a:lnTo>
                  <a:lnTo>
                    <a:pt x="1024" y="1046"/>
                  </a:lnTo>
                  <a:lnTo>
                    <a:pt x="1024" y="1058"/>
                  </a:lnTo>
                  <a:lnTo>
                    <a:pt x="1022" y="1072"/>
                  </a:lnTo>
                  <a:lnTo>
                    <a:pt x="1024" y="1072"/>
                  </a:lnTo>
                  <a:lnTo>
                    <a:pt x="1024" y="1072"/>
                  </a:lnTo>
                  <a:lnTo>
                    <a:pt x="1024" y="1072"/>
                  </a:lnTo>
                  <a:lnTo>
                    <a:pt x="1024" y="1072"/>
                  </a:lnTo>
                  <a:lnTo>
                    <a:pt x="1029" y="1072"/>
                  </a:lnTo>
                  <a:lnTo>
                    <a:pt x="1036" y="1072"/>
                  </a:lnTo>
                  <a:lnTo>
                    <a:pt x="1041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48" y="1072"/>
                  </a:lnTo>
                  <a:lnTo>
                    <a:pt x="1050" y="1082"/>
                  </a:lnTo>
                  <a:lnTo>
                    <a:pt x="1050" y="1091"/>
                  </a:lnTo>
                  <a:lnTo>
                    <a:pt x="1053" y="1098"/>
                  </a:lnTo>
                  <a:lnTo>
                    <a:pt x="1055" y="1108"/>
                  </a:lnTo>
                  <a:lnTo>
                    <a:pt x="1057" y="1117"/>
                  </a:lnTo>
                  <a:lnTo>
                    <a:pt x="1060" y="1129"/>
                  </a:lnTo>
                  <a:lnTo>
                    <a:pt x="1060" y="1129"/>
                  </a:lnTo>
                  <a:lnTo>
                    <a:pt x="1062" y="1131"/>
                  </a:lnTo>
                  <a:lnTo>
                    <a:pt x="1062" y="1131"/>
                  </a:lnTo>
                  <a:lnTo>
                    <a:pt x="1062" y="1131"/>
                  </a:lnTo>
                  <a:lnTo>
                    <a:pt x="1064" y="1131"/>
                  </a:lnTo>
                  <a:lnTo>
                    <a:pt x="1072" y="1131"/>
                  </a:lnTo>
                  <a:lnTo>
                    <a:pt x="1076" y="1131"/>
                  </a:lnTo>
                  <a:lnTo>
                    <a:pt x="1083" y="1131"/>
                  </a:lnTo>
                  <a:lnTo>
                    <a:pt x="1090" y="1131"/>
                  </a:lnTo>
                  <a:lnTo>
                    <a:pt x="1098" y="1131"/>
                  </a:lnTo>
                  <a:lnTo>
                    <a:pt x="1100" y="1129"/>
                  </a:lnTo>
                  <a:lnTo>
                    <a:pt x="1107" y="1129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6" y="1129"/>
                  </a:lnTo>
                  <a:lnTo>
                    <a:pt x="1116" y="1129"/>
                  </a:lnTo>
                  <a:lnTo>
                    <a:pt x="1116" y="1131"/>
                  </a:lnTo>
                  <a:lnTo>
                    <a:pt x="1119" y="1131"/>
                  </a:lnTo>
                  <a:lnTo>
                    <a:pt x="1119" y="1131"/>
                  </a:lnTo>
                  <a:lnTo>
                    <a:pt x="1119" y="1131"/>
                  </a:lnTo>
                  <a:lnTo>
                    <a:pt x="1119" y="1131"/>
                  </a:lnTo>
                  <a:lnTo>
                    <a:pt x="1121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4" y="1129"/>
                  </a:lnTo>
                  <a:lnTo>
                    <a:pt x="1126" y="1129"/>
                  </a:lnTo>
                  <a:lnTo>
                    <a:pt x="1126" y="1131"/>
                  </a:lnTo>
                  <a:lnTo>
                    <a:pt x="1126" y="1131"/>
                  </a:lnTo>
                  <a:lnTo>
                    <a:pt x="1126" y="1131"/>
                  </a:lnTo>
                  <a:lnTo>
                    <a:pt x="1128" y="1134"/>
                  </a:lnTo>
                  <a:lnTo>
                    <a:pt x="1128" y="1134"/>
                  </a:lnTo>
                  <a:lnTo>
                    <a:pt x="1128" y="1136"/>
                  </a:lnTo>
                  <a:lnTo>
                    <a:pt x="1128" y="1136"/>
                  </a:lnTo>
                  <a:lnTo>
                    <a:pt x="1128" y="1138"/>
                  </a:lnTo>
                  <a:lnTo>
                    <a:pt x="1128" y="1138"/>
                  </a:lnTo>
                  <a:lnTo>
                    <a:pt x="1128" y="1138"/>
                  </a:lnTo>
                  <a:lnTo>
                    <a:pt x="1128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1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6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38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1"/>
                  </a:lnTo>
                  <a:lnTo>
                    <a:pt x="1133" y="1143"/>
                  </a:lnTo>
                  <a:lnTo>
                    <a:pt x="1133" y="1143"/>
                  </a:lnTo>
                  <a:lnTo>
                    <a:pt x="1133" y="1143"/>
                  </a:lnTo>
                  <a:lnTo>
                    <a:pt x="1133" y="1145"/>
                  </a:lnTo>
                  <a:lnTo>
                    <a:pt x="1133" y="1145"/>
                  </a:lnTo>
                  <a:lnTo>
                    <a:pt x="1133" y="1148"/>
                  </a:lnTo>
                  <a:lnTo>
                    <a:pt x="1133" y="1148"/>
                  </a:lnTo>
                  <a:lnTo>
                    <a:pt x="1133" y="1150"/>
                  </a:lnTo>
                  <a:lnTo>
                    <a:pt x="1131" y="1150"/>
                  </a:lnTo>
                  <a:lnTo>
                    <a:pt x="1131" y="1150"/>
                  </a:lnTo>
                  <a:lnTo>
                    <a:pt x="1131" y="1153"/>
                  </a:lnTo>
                  <a:lnTo>
                    <a:pt x="1131" y="1153"/>
                  </a:lnTo>
                  <a:lnTo>
                    <a:pt x="1131" y="1153"/>
                  </a:lnTo>
                  <a:lnTo>
                    <a:pt x="1131" y="1153"/>
                  </a:lnTo>
                  <a:lnTo>
                    <a:pt x="1128" y="1153"/>
                  </a:lnTo>
                  <a:lnTo>
                    <a:pt x="1128" y="1153"/>
                  </a:lnTo>
                  <a:lnTo>
                    <a:pt x="1128" y="1155"/>
                  </a:lnTo>
                  <a:lnTo>
                    <a:pt x="1128" y="1155"/>
                  </a:lnTo>
                  <a:lnTo>
                    <a:pt x="1126" y="1155"/>
                  </a:lnTo>
                  <a:lnTo>
                    <a:pt x="1126" y="1155"/>
                  </a:lnTo>
                  <a:lnTo>
                    <a:pt x="1126" y="1155"/>
                  </a:lnTo>
                  <a:lnTo>
                    <a:pt x="1126" y="1155"/>
                  </a:lnTo>
                  <a:lnTo>
                    <a:pt x="1128" y="1155"/>
                  </a:lnTo>
                  <a:lnTo>
                    <a:pt x="1128" y="1155"/>
                  </a:lnTo>
                  <a:lnTo>
                    <a:pt x="1128" y="1155"/>
                  </a:lnTo>
                  <a:lnTo>
                    <a:pt x="1131" y="1155"/>
                  </a:lnTo>
                  <a:lnTo>
                    <a:pt x="1131" y="1157"/>
                  </a:lnTo>
                  <a:lnTo>
                    <a:pt x="1133" y="1160"/>
                  </a:lnTo>
                  <a:lnTo>
                    <a:pt x="1135" y="1162"/>
                  </a:lnTo>
                  <a:lnTo>
                    <a:pt x="1138" y="1162"/>
                  </a:lnTo>
                  <a:lnTo>
                    <a:pt x="1140" y="1164"/>
                  </a:lnTo>
                  <a:lnTo>
                    <a:pt x="1140" y="1164"/>
                  </a:lnTo>
                  <a:lnTo>
                    <a:pt x="1145" y="1167"/>
                  </a:lnTo>
                  <a:lnTo>
                    <a:pt x="1152" y="1171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2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4" y="1169"/>
                  </a:lnTo>
                  <a:lnTo>
                    <a:pt x="1157" y="1169"/>
                  </a:lnTo>
                  <a:lnTo>
                    <a:pt x="1157" y="1169"/>
                  </a:lnTo>
                  <a:lnTo>
                    <a:pt x="1157" y="1169"/>
                  </a:lnTo>
                  <a:lnTo>
                    <a:pt x="1159" y="1169"/>
                  </a:lnTo>
                  <a:lnTo>
                    <a:pt x="1159" y="1169"/>
                  </a:lnTo>
                  <a:lnTo>
                    <a:pt x="1159" y="1169"/>
                  </a:lnTo>
                  <a:lnTo>
                    <a:pt x="1159" y="1169"/>
                  </a:lnTo>
                  <a:lnTo>
                    <a:pt x="1159" y="1167"/>
                  </a:lnTo>
                  <a:lnTo>
                    <a:pt x="1159" y="1167"/>
                  </a:lnTo>
                  <a:lnTo>
                    <a:pt x="1159" y="1167"/>
                  </a:lnTo>
                  <a:lnTo>
                    <a:pt x="1159" y="1167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4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9" y="1162"/>
                  </a:lnTo>
                  <a:lnTo>
                    <a:pt x="1157" y="1162"/>
                  </a:lnTo>
                  <a:lnTo>
                    <a:pt x="1157" y="1160"/>
                  </a:lnTo>
                  <a:lnTo>
                    <a:pt x="1157" y="1160"/>
                  </a:lnTo>
                  <a:lnTo>
                    <a:pt x="1157" y="1160"/>
                  </a:lnTo>
                  <a:lnTo>
                    <a:pt x="1157" y="1160"/>
                  </a:lnTo>
                  <a:lnTo>
                    <a:pt x="1157" y="1160"/>
                  </a:lnTo>
                  <a:lnTo>
                    <a:pt x="1157" y="1155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3"/>
                  </a:lnTo>
                  <a:lnTo>
                    <a:pt x="1157" y="1150"/>
                  </a:lnTo>
                  <a:lnTo>
                    <a:pt x="1157" y="1150"/>
                  </a:lnTo>
                  <a:lnTo>
                    <a:pt x="1157" y="1150"/>
                  </a:lnTo>
                  <a:lnTo>
                    <a:pt x="1157" y="1150"/>
                  </a:lnTo>
                  <a:lnTo>
                    <a:pt x="1157" y="1150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7" y="1148"/>
                  </a:lnTo>
                  <a:lnTo>
                    <a:pt x="1159" y="1148"/>
                  </a:lnTo>
                  <a:lnTo>
                    <a:pt x="1159" y="1148"/>
                  </a:lnTo>
                  <a:lnTo>
                    <a:pt x="1159" y="1148"/>
                  </a:lnTo>
                  <a:lnTo>
                    <a:pt x="1159" y="1148"/>
                  </a:lnTo>
                  <a:lnTo>
                    <a:pt x="1159" y="1145"/>
                  </a:lnTo>
                  <a:lnTo>
                    <a:pt x="1159" y="1145"/>
                  </a:lnTo>
                  <a:lnTo>
                    <a:pt x="1159" y="1145"/>
                  </a:lnTo>
                  <a:lnTo>
                    <a:pt x="1161" y="1145"/>
                  </a:lnTo>
                  <a:lnTo>
                    <a:pt x="1161" y="1145"/>
                  </a:lnTo>
                  <a:lnTo>
                    <a:pt x="1164" y="1143"/>
                  </a:lnTo>
                  <a:lnTo>
                    <a:pt x="1164" y="1143"/>
                  </a:lnTo>
                  <a:lnTo>
                    <a:pt x="1164" y="1143"/>
                  </a:lnTo>
                  <a:lnTo>
                    <a:pt x="1166" y="1141"/>
                  </a:lnTo>
                  <a:lnTo>
                    <a:pt x="1166" y="1138"/>
                  </a:lnTo>
                  <a:lnTo>
                    <a:pt x="1166" y="1136"/>
                  </a:lnTo>
                  <a:lnTo>
                    <a:pt x="1168" y="1136"/>
                  </a:lnTo>
                  <a:lnTo>
                    <a:pt x="1168" y="1136"/>
                  </a:lnTo>
                  <a:lnTo>
                    <a:pt x="1171" y="1134"/>
                  </a:lnTo>
                  <a:lnTo>
                    <a:pt x="1173" y="1134"/>
                  </a:lnTo>
                  <a:lnTo>
                    <a:pt x="1173" y="1131"/>
                  </a:lnTo>
                  <a:lnTo>
                    <a:pt x="1173" y="1131"/>
                  </a:lnTo>
                  <a:lnTo>
                    <a:pt x="1173" y="1131"/>
                  </a:lnTo>
                  <a:lnTo>
                    <a:pt x="1173" y="1131"/>
                  </a:lnTo>
                  <a:lnTo>
                    <a:pt x="1176" y="1131"/>
                  </a:lnTo>
                  <a:lnTo>
                    <a:pt x="1176" y="1131"/>
                  </a:lnTo>
                  <a:lnTo>
                    <a:pt x="1176" y="1131"/>
                  </a:lnTo>
                  <a:lnTo>
                    <a:pt x="1178" y="1129"/>
                  </a:lnTo>
                  <a:lnTo>
                    <a:pt x="1178" y="1129"/>
                  </a:lnTo>
                  <a:lnTo>
                    <a:pt x="1180" y="1129"/>
                  </a:lnTo>
                  <a:lnTo>
                    <a:pt x="1180" y="1129"/>
                  </a:lnTo>
                  <a:lnTo>
                    <a:pt x="1180" y="1129"/>
                  </a:lnTo>
                  <a:lnTo>
                    <a:pt x="1180" y="1127"/>
                  </a:lnTo>
                  <a:lnTo>
                    <a:pt x="1180" y="1127"/>
                  </a:lnTo>
                  <a:lnTo>
                    <a:pt x="1183" y="1127"/>
                  </a:lnTo>
                  <a:lnTo>
                    <a:pt x="1183" y="1124"/>
                  </a:lnTo>
                  <a:lnTo>
                    <a:pt x="1183" y="1119"/>
                  </a:lnTo>
                  <a:lnTo>
                    <a:pt x="1183" y="1119"/>
                  </a:lnTo>
                  <a:lnTo>
                    <a:pt x="1183" y="1119"/>
                  </a:lnTo>
                  <a:lnTo>
                    <a:pt x="1183" y="1119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3" y="1117"/>
                  </a:lnTo>
                  <a:lnTo>
                    <a:pt x="1180" y="1117"/>
                  </a:lnTo>
                  <a:lnTo>
                    <a:pt x="1180" y="1117"/>
                  </a:lnTo>
                  <a:lnTo>
                    <a:pt x="1180" y="1117"/>
                  </a:lnTo>
                  <a:lnTo>
                    <a:pt x="1180" y="1117"/>
                  </a:lnTo>
                  <a:lnTo>
                    <a:pt x="1183" y="1115"/>
                  </a:lnTo>
                  <a:lnTo>
                    <a:pt x="1183" y="1115"/>
                  </a:lnTo>
                  <a:lnTo>
                    <a:pt x="1183" y="1115"/>
                  </a:lnTo>
                  <a:lnTo>
                    <a:pt x="1183" y="1115"/>
                  </a:lnTo>
                  <a:lnTo>
                    <a:pt x="1185" y="1115"/>
                  </a:lnTo>
                  <a:lnTo>
                    <a:pt x="1185" y="1115"/>
                  </a:lnTo>
                  <a:lnTo>
                    <a:pt x="1185" y="1115"/>
                  </a:lnTo>
                  <a:lnTo>
                    <a:pt x="1185" y="1115"/>
                  </a:lnTo>
                  <a:lnTo>
                    <a:pt x="1187" y="1115"/>
                  </a:lnTo>
                  <a:lnTo>
                    <a:pt x="1187" y="1112"/>
                  </a:lnTo>
                  <a:lnTo>
                    <a:pt x="1187" y="1112"/>
                  </a:lnTo>
                  <a:lnTo>
                    <a:pt x="1187" y="1112"/>
                  </a:lnTo>
                  <a:lnTo>
                    <a:pt x="1190" y="1110"/>
                  </a:lnTo>
                  <a:lnTo>
                    <a:pt x="1192" y="1110"/>
                  </a:lnTo>
                  <a:lnTo>
                    <a:pt x="1192" y="1110"/>
                  </a:lnTo>
                  <a:lnTo>
                    <a:pt x="1192" y="1110"/>
                  </a:lnTo>
                  <a:lnTo>
                    <a:pt x="1192" y="1110"/>
                  </a:lnTo>
                  <a:lnTo>
                    <a:pt x="1195" y="1110"/>
                  </a:lnTo>
                  <a:lnTo>
                    <a:pt x="1195" y="1110"/>
                  </a:lnTo>
                  <a:lnTo>
                    <a:pt x="1195" y="1110"/>
                  </a:lnTo>
                  <a:lnTo>
                    <a:pt x="1195" y="1110"/>
                  </a:lnTo>
                  <a:lnTo>
                    <a:pt x="1197" y="1110"/>
                  </a:lnTo>
                  <a:lnTo>
                    <a:pt x="1197" y="1108"/>
                  </a:lnTo>
                  <a:lnTo>
                    <a:pt x="1197" y="1108"/>
                  </a:lnTo>
                  <a:lnTo>
                    <a:pt x="1199" y="1110"/>
                  </a:lnTo>
                  <a:lnTo>
                    <a:pt x="1199" y="1110"/>
                  </a:lnTo>
                  <a:lnTo>
                    <a:pt x="1199" y="1110"/>
                  </a:lnTo>
                  <a:lnTo>
                    <a:pt x="1202" y="1110"/>
                  </a:lnTo>
                  <a:lnTo>
                    <a:pt x="1202" y="1108"/>
                  </a:lnTo>
                  <a:lnTo>
                    <a:pt x="1202" y="1108"/>
                  </a:lnTo>
                  <a:lnTo>
                    <a:pt x="1199" y="1108"/>
                  </a:lnTo>
                  <a:lnTo>
                    <a:pt x="1199" y="1108"/>
                  </a:lnTo>
                  <a:lnTo>
                    <a:pt x="1199" y="1105"/>
                  </a:lnTo>
                  <a:lnTo>
                    <a:pt x="1199" y="1105"/>
                  </a:lnTo>
                  <a:lnTo>
                    <a:pt x="1199" y="1105"/>
                  </a:lnTo>
                  <a:lnTo>
                    <a:pt x="1199" y="1103"/>
                  </a:lnTo>
                  <a:lnTo>
                    <a:pt x="1202" y="1103"/>
                  </a:lnTo>
                  <a:lnTo>
                    <a:pt x="1202" y="1103"/>
                  </a:lnTo>
                  <a:lnTo>
                    <a:pt x="1204" y="1103"/>
                  </a:lnTo>
                  <a:lnTo>
                    <a:pt x="1204" y="1103"/>
                  </a:lnTo>
                  <a:lnTo>
                    <a:pt x="1206" y="1100"/>
                  </a:lnTo>
                  <a:lnTo>
                    <a:pt x="1211" y="1098"/>
                  </a:lnTo>
                  <a:lnTo>
                    <a:pt x="1211" y="1096"/>
                  </a:lnTo>
                  <a:lnTo>
                    <a:pt x="1211" y="1096"/>
                  </a:lnTo>
                  <a:lnTo>
                    <a:pt x="1211" y="1096"/>
                  </a:lnTo>
                  <a:lnTo>
                    <a:pt x="1213" y="1096"/>
                  </a:lnTo>
                  <a:lnTo>
                    <a:pt x="1216" y="1093"/>
                  </a:lnTo>
                  <a:lnTo>
                    <a:pt x="1221" y="1093"/>
                  </a:lnTo>
                  <a:lnTo>
                    <a:pt x="1223" y="1093"/>
                  </a:lnTo>
                  <a:lnTo>
                    <a:pt x="1225" y="1093"/>
                  </a:lnTo>
                  <a:lnTo>
                    <a:pt x="1225" y="1093"/>
                  </a:lnTo>
                  <a:lnTo>
                    <a:pt x="1228" y="1093"/>
                  </a:lnTo>
                  <a:lnTo>
                    <a:pt x="1228" y="1091"/>
                  </a:lnTo>
                  <a:lnTo>
                    <a:pt x="1230" y="1091"/>
                  </a:lnTo>
                  <a:lnTo>
                    <a:pt x="1230" y="1089"/>
                  </a:lnTo>
                  <a:lnTo>
                    <a:pt x="1230" y="1089"/>
                  </a:lnTo>
                  <a:lnTo>
                    <a:pt x="1230" y="1089"/>
                  </a:lnTo>
                  <a:lnTo>
                    <a:pt x="1232" y="1089"/>
                  </a:lnTo>
                  <a:lnTo>
                    <a:pt x="1232" y="1089"/>
                  </a:lnTo>
                  <a:lnTo>
                    <a:pt x="1235" y="1086"/>
                  </a:lnTo>
                  <a:lnTo>
                    <a:pt x="1237" y="1084"/>
                  </a:lnTo>
                  <a:lnTo>
                    <a:pt x="1239" y="1084"/>
                  </a:lnTo>
                  <a:lnTo>
                    <a:pt x="1239" y="1084"/>
                  </a:lnTo>
                  <a:lnTo>
                    <a:pt x="1242" y="1079"/>
                  </a:lnTo>
                  <a:lnTo>
                    <a:pt x="1242" y="1077"/>
                  </a:lnTo>
                  <a:lnTo>
                    <a:pt x="1244" y="1077"/>
                  </a:lnTo>
                  <a:lnTo>
                    <a:pt x="1244" y="1077"/>
                  </a:lnTo>
                  <a:lnTo>
                    <a:pt x="1244" y="1074"/>
                  </a:lnTo>
                  <a:lnTo>
                    <a:pt x="1244" y="1074"/>
                  </a:lnTo>
                  <a:lnTo>
                    <a:pt x="1244" y="1074"/>
                  </a:lnTo>
                  <a:lnTo>
                    <a:pt x="1244" y="1074"/>
                  </a:lnTo>
                  <a:lnTo>
                    <a:pt x="1247" y="1074"/>
                  </a:lnTo>
                  <a:lnTo>
                    <a:pt x="1247" y="1074"/>
                  </a:lnTo>
                  <a:lnTo>
                    <a:pt x="1247" y="1074"/>
                  </a:lnTo>
                  <a:lnTo>
                    <a:pt x="1247" y="1074"/>
                  </a:lnTo>
                  <a:lnTo>
                    <a:pt x="1247" y="1072"/>
                  </a:lnTo>
                  <a:lnTo>
                    <a:pt x="1247" y="1072"/>
                  </a:lnTo>
                  <a:lnTo>
                    <a:pt x="1249" y="1072"/>
                  </a:lnTo>
                  <a:lnTo>
                    <a:pt x="1249" y="1070"/>
                  </a:lnTo>
                  <a:lnTo>
                    <a:pt x="1249" y="1070"/>
                  </a:lnTo>
                  <a:lnTo>
                    <a:pt x="1251" y="1067"/>
                  </a:lnTo>
                  <a:lnTo>
                    <a:pt x="1254" y="1067"/>
                  </a:lnTo>
                  <a:lnTo>
                    <a:pt x="1256" y="1065"/>
                  </a:lnTo>
                  <a:lnTo>
                    <a:pt x="1256" y="1065"/>
                  </a:lnTo>
                  <a:lnTo>
                    <a:pt x="1256" y="1065"/>
                  </a:lnTo>
                  <a:lnTo>
                    <a:pt x="1256" y="1065"/>
                  </a:lnTo>
                  <a:lnTo>
                    <a:pt x="1258" y="1067"/>
                  </a:lnTo>
                  <a:lnTo>
                    <a:pt x="1258" y="1067"/>
                  </a:lnTo>
                  <a:lnTo>
                    <a:pt x="1258" y="1067"/>
                  </a:lnTo>
                  <a:lnTo>
                    <a:pt x="1258" y="1067"/>
                  </a:lnTo>
                  <a:lnTo>
                    <a:pt x="1258" y="1067"/>
                  </a:lnTo>
                  <a:lnTo>
                    <a:pt x="1258" y="1070"/>
                  </a:lnTo>
                  <a:lnTo>
                    <a:pt x="1258" y="1070"/>
                  </a:lnTo>
                  <a:lnTo>
                    <a:pt x="1258" y="1070"/>
                  </a:lnTo>
                  <a:lnTo>
                    <a:pt x="1261" y="1070"/>
                  </a:lnTo>
                  <a:lnTo>
                    <a:pt x="1261" y="1070"/>
                  </a:lnTo>
                  <a:lnTo>
                    <a:pt x="1261" y="1070"/>
                  </a:lnTo>
                  <a:lnTo>
                    <a:pt x="1261" y="1070"/>
                  </a:lnTo>
                  <a:lnTo>
                    <a:pt x="1263" y="1072"/>
                  </a:lnTo>
                  <a:lnTo>
                    <a:pt x="1263" y="1070"/>
                  </a:lnTo>
                  <a:lnTo>
                    <a:pt x="1263" y="1070"/>
                  </a:lnTo>
                  <a:lnTo>
                    <a:pt x="1265" y="1070"/>
                  </a:lnTo>
                  <a:lnTo>
                    <a:pt x="1265" y="1067"/>
                  </a:lnTo>
                  <a:lnTo>
                    <a:pt x="1265" y="1067"/>
                  </a:lnTo>
                  <a:lnTo>
                    <a:pt x="1265" y="1065"/>
                  </a:lnTo>
                  <a:lnTo>
                    <a:pt x="1265" y="1065"/>
                  </a:lnTo>
                  <a:lnTo>
                    <a:pt x="1268" y="1063"/>
                  </a:lnTo>
                  <a:lnTo>
                    <a:pt x="1268" y="1063"/>
                  </a:lnTo>
                  <a:lnTo>
                    <a:pt x="1268" y="1063"/>
                  </a:lnTo>
                  <a:lnTo>
                    <a:pt x="1268" y="1060"/>
                  </a:lnTo>
                  <a:lnTo>
                    <a:pt x="1270" y="1060"/>
                  </a:lnTo>
                  <a:lnTo>
                    <a:pt x="1270" y="1060"/>
                  </a:lnTo>
                  <a:lnTo>
                    <a:pt x="1270" y="1060"/>
                  </a:lnTo>
                  <a:lnTo>
                    <a:pt x="1270" y="1058"/>
                  </a:lnTo>
                  <a:lnTo>
                    <a:pt x="1270" y="1058"/>
                  </a:lnTo>
                  <a:lnTo>
                    <a:pt x="1270" y="1058"/>
                  </a:lnTo>
                  <a:lnTo>
                    <a:pt x="1273" y="1058"/>
                  </a:lnTo>
                  <a:lnTo>
                    <a:pt x="1273" y="1058"/>
                  </a:lnTo>
                  <a:lnTo>
                    <a:pt x="1275" y="1058"/>
                  </a:lnTo>
                  <a:lnTo>
                    <a:pt x="1275" y="1058"/>
                  </a:lnTo>
                  <a:lnTo>
                    <a:pt x="1275" y="1058"/>
                  </a:lnTo>
                  <a:lnTo>
                    <a:pt x="1277" y="1058"/>
                  </a:lnTo>
                  <a:lnTo>
                    <a:pt x="1277" y="1058"/>
                  </a:lnTo>
                  <a:lnTo>
                    <a:pt x="1280" y="1056"/>
                  </a:lnTo>
                  <a:lnTo>
                    <a:pt x="1282" y="1056"/>
                  </a:lnTo>
                  <a:lnTo>
                    <a:pt x="1280" y="1053"/>
                  </a:lnTo>
                  <a:lnTo>
                    <a:pt x="1280" y="1053"/>
                  </a:lnTo>
                  <a:lnTo>
                    <a:pt x="1277" y="1051"/>
                  </a:lnTo>
                  <a:lnTo>
                    <a:pt x="1277" y="1051"/>
                  </a:lnTo>
                  <a:lnTo>
                    <a:pt x="1277" y="1048"/>
                  </a:lnTo>
                  <a:lnTo>
                    <a:pt x="1280" y="1048"/>
                  </a:lnTo>
                  <a:lnTo>
                    <a:pt x="1280" y="1048"/>
                  </a:lnTo>
                  <a:lnTo>
                    <a:pt x="1280" y="1046"/>
                  </a:lnTo>
                  <a:lnTo>
                    <a:pt x="1282" y="1044"/>
                  </a:lnTo>
                  <a:lnTo>
                    <a:pt x="1282" y="1044"/>
                  </a:lnTo>
                  <a:lnTo>
                    <a:pt x="1280" y="1044"/>
                  </a:lnTo>
                  <a:lnTo>
                    <a:pt x="1280" y="1044"/>
                  </a:lnTo>
                  <a:lnTo>
                    <a:pt x="1282" y="1041"/>
                  </a:lnTo>
                  <a:lnTo>
                    <a:pt x="1282" y="1041"/>
                  </a:lnTo>
                  <a:lnTo>
                    <a:pt x="1282" y="1039"/>
                  </a:lnTo>
                  <a:lnTo>
                    <a:pt x="1282" y="1039"/>
                  </a:lnTo>
                  <a:lnTo>
                    <a:pt x="1287" y="1039"/>
                  </a:lnTo>
                  <a:lnTo>
                    <a:pt x="1287" y="1039"/>
                  </a:lnTo>
                  <a:lnTo>
                    <a:pt x="1287" y="1039"/>
                  </a:lnTo>
                  <a:lnTo>
                    <a:pt x="1287" y="1039"/>
                  </a:lnTo>
                  <a:lnTo>
                    <a:pt x="1287" y="1039"/>
                  </a:lnTo>
                  <a:lnTo>
                    <a:pt x="1287" y="1037"/>
                  </a:lnTo>
                  <a:lnTo>
                    <a:pt x="1287" y="1037"/>
                  </a:lnTo>
                  <a:lnTo>
                    <a:pt x="1287" y="1037"/>
                  </a:lnTo>
                  <a:lnTo>
                    <a:pt x="1287" y="1037"/>
                  </a:lnTo>
                  <a:lnTo>
                    <a:pt x="1284" y="1037"/>
                  </a:lnTo>
                  <a:lnTo>
                    <a:pt x="1284" y="1034"/>
                  </a:lnTo>
                  <a:lnTo>
                    <a:pt x="1284" y="1032"/>
                  </a:lnTo>
                  <a:lnTo>
                    <a:pt x="1287" y="1032"/>
                  </a:lnTo>
                  <a:lnTo>
                    <a:pt x="1291" y="1029"/>
                  </a:lnTo>
                  <a:lnTo>
                    <a:pt x="1291" y="1029"/>
                  </a:lnTo>
                  <a:lnTo>
                    <a:pt x="1291" y="1029"/>
                  </a:lnTo>
                  <a:lnTo>
                    <a:pt x="1291" y="1025"/>
                  </a:lnTo>
                  <a:lnTo>
                    <a:pt x="1291" y="1025"/>
                  </a:lnTo>
                  <a:lnTo>
                    <a:pt x="1291" y="1022"/>
                  </a:lnTo>
                  <a:lnTo>
                    <a:pt x="1294" y="1022"/>
                  </a:lnTo>
                  <a:lnTo>
                    <a:pt x="1296" y="1022"/>
                  </a:lnTo>
                  <a:lnTo>
                    <a:pt x="1296" y="1022"/>
                  </a:lnTo>
                  <a:lnTo>
                    <a:pt x="1296" y="1020"/>
                  </a:lnTo>
                  <a:lnTo>
                    <a:pt x="1299" y="1020"/>
                  </a:lnTo>
                  <a:lnTo>
                    <a:pt x="1299" y="1020"/>
                  </a:lnTo>
                  <a:lnTo>
                    <a:pt x="1301" y="1020"/>
                  </a:lnTo>
                  <a:lnTo>
                    <a:pt x="1301" y="1020"/>
                  </a:lnTo>
                  <a:lnTo>
                    <a:pt x="1303" y="1020"/>
                  </a:lnTo>
                  <a:lnTo>
                    <a:pt x="1303" y="1020"/>
                  </a:lnTo>
                  <a:lnTo>
                    <a:pt x="1303" y="1018"/>
                  </a:lnTo>
                  <a:lnTo>
                    <a:pt x="1306" y="1018"/>
                  </a:lnTo>
                  <a:lnTo>
                    <a:pt x="1306" y="1015"/>
                  </a:lnTo>
                  <a:lnTo>
                    <a:pt x="1306" y="1015"/>
                  </a:lnTo>
                  <a:lnTo>
                    <a:pt x="1310" y="1018"/>
                  </a:lnTo>
                  <a:lnTo>
                    <a:pt x="1310" y="1015"/>
                  </a:lnTo>
                  <a:lnTo>
                    <a:pt x="1310" y="1015"/>
                  </a:lnTo>
                  <a:lnTo>
                    <a:pt x="1310" y="1018"/>
                  </a:lnTo>
                  <a:lnTo>
                    <a:pt x="1313" y="1018"/>
                  </a:lnTo>
                  <a:lnTo>
                    <a:pt x="1313" y="1018"/>
                  </a:lnTo>
                  <a:lnTo>
                    <a:pt x="1315" y="1018"/>
                  </a:lnTo>
                  <a:lnTo>
                    <a:pt x="1320" y="1015"/>
                  </a:lnTo>
                  <a:lnTo>
                    <a:pt x="1322" y="1015"/>
                  </a:lnTo>
                  <a:lnTo>
                    <a:pt x="1327" y="1013"/>
                  </a:lnTo>
                  <a:lnTo>
                    <a:pt x="1327" y="1013"/>
                  </a:lnTo>
                  <a:lnTo>
                    <a:pt x="1329" y="1013"/>
                  </a:lnTo>
                  <a:lnTo>
                    <a:pt x="1329" y="1013"/>
                  </a:lnTo>
                  <a:lnTo>
                    <a:pt x="1329" y="1013"/>
                  </a:lnTo>
                  <a:lnTo>
                    <a:pt x="1332" y="1015"/>
                  </a:lnTo>
                  <a:lnTo>
                    <a:pt x="1334" y="1015"/>
                  </a:lnTo>
                  <a:lnTo>
                    <a:pt x="1341" y="1018"/>
                  </a:lnTo>
                  <a:lnTo>
                    <a:pt x="1341" y="1020"/>
                  </a:lnTo>
                  <a:lnTo>
                    <a:pt x="1344" y="1020"/>
                  </a:lnTo>
                  <a:lnTo>
                    <a:pt x="1344" y="1018"/>
                  </a:lnTo>
                  <a:lnTo>
                    <a:pt x="1346" y="1018"/>
                  </a:lnTo>
                  <a:lnTo>
                    <a:pt x="1353" y="1018"/>
                  </a:lnTo>
                  <a:lnTo>
                    <a:pt x="1355" y="1020"/>
                  </a:lnTo>
                  <a:lnTo>
                    <a:pt x="1362" y="1025"/>
                  </a:lnTo>
                  <a:lnTo>
                    <a:pt x="1362" y="1025"/>
                  </a:lnTo>
                  <a:lnTo>
                    <a:pt x="1367" y="1025"/>
                  </a:lnTo>
                  <a:lnTo>
                    <a:pt x="1374" y="1027"/>
                  </a:lnTo>
                  <a:lnTo>
                    <a:pt x="1377" y="1027"/>
                  </a:lnTo>
                  <a:lnTo>
                    <a:pt x="1377" y="1029"/>
                  </a:lnTo>
                  <a:lnTo>
                    <a:pt x="1379" y="1032"/>
                  </a:lnTo>
                  <a:lnTo>
                    <a:pt x="1381" y="1032"/>
                  </a:lnTo>
                  <a:lnTo>
                    <a:pt x="1381" y="1034"/>
                  </a:lnTo>
                  <a:lnTo>
                    <a:pt x="1384" y="1034"/>
                  </a:lnTo>
                  <a:lnTo>
                    <a:pt x="1386" y="1034"/>
                  </a:lnTo>
                  <a:lnTo>
                    <a:pt x="1393" y="1034"/>
                  </a:lnTo>
                  <a:lnTo>
                    <a:pt x="1396" y="1034"/>
                  </a:lnTo>
                  <a:lnTo>
                    <a:pt x="1398" y="1034"/>
                  </a:lnTo>
                  <a:lnTo>
                    <a:pt x="1398" y="1034"/>
                  </a:lnTo>
                  <a:lnTo>
                    <a:pt x="1398" y="1034"/>
                  </a:lnTo>
                  <a:lnTo>
                    <a:pt x="1400" y="1037"/>
                  </a:lnTo>
                  <a:lnTo>
                    <a:pt x="1403" y="1037"/>
                  </a:lnTo>
                  <a:lnTo>
                    <a:pt x="1405" y="1037"/>
                  </a:lnTo>
                  <a:lnTo>
                    <a:pt x="1405" y="1037"/>
                  </a:lnTo>
                  <a:lnTo>
                    <a:pt x="1405" y="1039"/>
                  </a:lnTo>
                  <a:lnTo>
                    <a:pt x="1405" y="1041"/>
                  </a:lnTo>
                  <a:lnTo>
                    <a:pt x="1405" y="1041"/>
                  </a:lnTo>
                  <a:lnTo>
                    <a:pt x="1410" y="1044"/>
                  </a:lnTo>
                  <a:lnTo>
                    <a:pt x="1414" y="1044"/>
                  </a:lnTo>
                  <a:lnTo>
                    <a:pt x="1414" y="1044"/>
                  </a:lnTo>
                  <a:lnTo>
                    <a:pt x="1414" y="1041"/>
                  </a:lnTo>
                  <a:lnTo>
                    <a:pt x="1414" y="1041"/>
                  </a:lnTo>
                  <a:lnTo>
                    <a:pt x="1412" y="1034"/>
                  </a:lnTo>
                  <a:lnTo>
                    <a:pt x="1410" y="1032"/>
                  </a:lnTo>
                  <a:lnTo>
                    <a:pt x="1410" y="1029"/>
                  </a:lnTo>
                  <a:lnTo>
                    <a:pt x="1410" y="1027"/>
                  </a:lnTo>
                  <a:lnTo>
                    <a:pt x="1412" y="1025"/>
                  </a:lnTo>
                  <a:lnTo>
                    <a:pt x="1414" y="1020"/>
                  </a:lnTo>
                  <a:lnTo>
                    <a:pt x="1414" y="1015"/>
                  </a:lnTo>
                  <a:lnTo>
                    <a:pt x="1414" y="1015"/>
                  </a:lnTo>
                  <a:lnTo>
                    <a:pt x="1414" y="1013"/>
                  </a:lnTo>
                  <a:lnTo>
                    <a:pt x="1414" y="1011"/>
                  </a:lnTo>
                  <a:lnTo>
                    <a:pt x="1414" y="1011"/>
                  </a:lnTo>
                  <a:lnTo>
                    <a:pt x="1414" y="1008"/>
                  </a:lnTo>
                  <a:lnTo>
                    <a:pt x="1414" y="1008"/>
                  </a:lnTo>
                  <a:lnTo>
                    <a:pt x="1417" y="1006"/>
                  </a:lnTo>
                  <a:lnTo>
                    <a:pt x="1419" y="1001"/>
                  </a:lnTo>
                  <a:lnTo>
                    <a:pt x="1419" y="999"/>
                  </a:lnTo>
                  <a:lnTo>
                    <a:pt x="1419" y="999"/>
                  </a:lnTo>
                  <a:lnTo>
                    <a:pt x="1422" y="996"/>
                  </a:lnTo>
                  <a:lnTo>
                    <a:pt x="1431" y="994"/>
                  </a:lnTo>
                  <a:lnTo>
                    <a:pt x="1431" y="994"/>
                  </a:lnTo>
                  <a:lnTo>
                    <a:pt x="1433" y="994"/>
                  </a:lnTo>
                  <a:lnTo>
                    <a:pt x="1436" y="992"/>
                  </a:lnTo>
                  <a:lnTo>
                    <a:pt x="1438" y="987"/>
                  </a:lnTo>
                  <a:lnTo>
                    <a:pt x="1440" y="987"/>
                  </a:lnTo>
                  <a:lnTo>
                    <a:pt x="1440" y="987"/>
                  </a:lnTo>
                  <a:lnTo>
                    <a:pt x="1443" y="987"/>
                  </a:lnTo>
                  <a:lnTo>
                    <a:pt x="1443" y="989"/>
                  </a:lnTo>
                  <a:lnTo>
                    <a:pt x="1452" y="987"/>
                  </a:lnTo>
                  <a:lnTo>
                    <a:pt x="1452" y="987"/>
                  </a:lnTo>
                  <a:lnTo>
                    <a:pt x="1452" y="987"/>
                  </a:lnTo>
                  <a:lnTo>
                    <a:pt x="1452" y="985"/>
                  </a:lnTo>
                  <a:lnTo>
                    <a:pt x="1450" y="982"/>
                  </a:lnTo>
                  <a:lnTo>
                    <a:pt x="1452" y="985"/>
                  </a:lnTo>
                  <a:lnTo>
                    <a:pt x="1455" y="987"/>
                  </a:lnTo>
                  <a:lnTo>
                    <a:pt x="1457" y="987"/>
                  </a:lnTo>
                  <a:lnTo>
                    <a:pt x="1457" y="987"/>
                  </a:lnTo>
                  <a:lnTo>
                    <a:pt x="1459" y="987"/>
                  </a:lnTo>
                  <a:lnTo>
                    <a:pt x="1462" y="989"/>
                  </a:lnTo>
                  <a:lnTo>
                    <a:pt x="1464" y="992"/>
                  </a:lnTo>
                  <a:lnTo>
                    <a:pt x="1467" y="992"/>
                  </a:lnTo>
                  <a:lnTo>
                    <a:pt x="1467" y="992"/>
                  </a:lnTo>
                  <a:lnTo>
                    <a:pt x="1469" y="992"/>
                  </a:lnTo>
                  <a:lnTo>
                    <a:pt x="1471" y="994"/>
                  </a:lnTo>
                  <a:lnTo>
                    <a:pt x="1471" y="994"/>
                  </a:lnTo>
                  <a:lnTo>
                    <a:pt x="1474" y="996"/>
                  </a:lnTo>
                  <a:lnTo>
                    <a:pt x="1474" y="996"/>
                  </a:lnTo>
                  <a:lnTo>
                    <a:pt x="1478" y="1001"/>
                  </a:lnTo>
                  <a:lnTo>
                    <a:pt x="1481" y="1001"/>
                  </a:lnTo>
                  <a:lnTo>
                    <a:pt x="1485" y="1003"/>
                  </a:lnTo>
                  <a:lnTo>
                    <a:pt x="1490" y="1006"/>
                  </a:lnTo>
                  <a:lnTo>
                    <a:pt x="1493" y="1006"/>
                  </a:lnTo>
                  <a:lnTo>
                    <a:pt x="1495" y="1008"/>
                  </a:lnTo>
                  <a:lnTo>
                    <a:pt x="1497" y="1008"/>
                  </a:lnTo>
                  <a:lnTo>
                    <a:pt x="1500" y="1008"/>
                  </a:lnTo>
                  <a:lnTo>
                    <a:pt x="1500" y="1011"/>
                  </a:lnTo>
                  <a:lnTo>
                    <a:pt x="1502" y="1013"/>
                  </a:lnTo>
                  <a:lnTo>
                    <a:pt x="1504" y="1013"/>
                  </a:lnTo>
                  <a:lnTo>
                    <a:pt x="1507" y="1013"/>
                  </a:lnTo>
                  <a:lnTo>
                    <a:pt x="1519" y="1013"/>
                  </a:lnTo>
                  <a:lnTo>
                    <a:pt x="1521" y="1013"/>
                  </a:lnTo>
                  <a:lnTo>
                    <a:pt x="1523" y="1013"/>
                  </a:lnTo>
                  <a:lnTo>
                    <a:pt x="1526" y="1015"/>
                  </a:lnTo>
                  <a:lnTo>
                    <a:pt x="1528" y="1015"/>
                  </a:lnTo>
                  <a:lnTo>
                    <a:pt x="1528" y="1015"/>
                  </a:lnTo>
                  <a:lnTo>
                    <a:pt x="1530" y="1013"/>
                  </a:lnTo>
                  <a:lnTo>
                    <a:pt x="1533" y="1013"/>
                  </a:lnTo>
                  <a:lnTo>
                    <a:pt x="1533" y="1011"/>
                  </a:lnTo>
                  <a:lnTo>
                    <a:pt x="1535" y="1006"/>
                  </a:lnTo>
                  <a:lnTo>
                    <a:pt x="1535" y="1006"/>
                  </a:lnTo>
                  <a:lnTo>
                    <a:pt x="1535" y="1006"/>
                  </a:lnTo>
                  <a:lnTo>
                    <a:pt x="1535" y="1006"/>
                  </a:lnTo>
                  <a:lnTo>
                    <a:pt x="1537" y="1006"/>
                  </a:lnTo>
                  <a:lnTo>
                    <a:pt x="1540" y="1006"/>
                  </a:lnTo>
                  <a:lnTo>
                    <a:pt x="1545" y="1008"/>
                  </a:lnTo>
                  <a:lnTo>
                    <a:pt x="1547" y="1008"/>
                  </a:lnTo>
                  <a:lnTo>
                    <a:pt x="1549" y="1006"/>
                  </a:lnTo>
                  <a:lnTo>
                    <a:pt x="1552" y="1006"/>
                  </a:lnTo>
                  <a:lnTo>
                    <a:pt x="1554" y="1006"/>
                  </a:lnTo>
                  <a:lnTo>
                    <a:pt x="1559" y="1006"/>
                  </a:lnTo>
                  <a:lnTo>
                    <a:pt x="1563" y="1008"/>
                  </a:lnTo>
                  <a:lnTo>
                    <a:pt x="1563" y="1008"/>
                  </a:lnTo>
                  <a:lnTo>
                    <a:pt x="1566" y="1008"/>
                  </a:lnTo>
                  <a:lnTo>
                    <a:pt x="1566" y="1008"/>
                  </a:lnTo>
                  <a:lnTo>
                    <a:pt x="1566" y="1008"/>
                  </a:lnTo>
                  <a:lnTo>
                    <a:pt x="1568" y="1008"/>
                  </a:lnTo>
                  <a:lnTo>
                    <a:pt x="1568" y="1011"/>
                  </a:lnTo>
                  <a:lnTo>
                    <a:pt x="1568" y="1008"/>
                  </a:lnTo>
                  <a:lnTo>
                    <a:pt x="1571" y="1008"/>
                  </a:lnTo>
                  <a:lnTo>
                    <a:pt x="1571" y="1008"/>
                  </a:lnTo>
                  <a:lnTo>
                    <a:pt x="1573" y="1008"/>
                  </a:lnTo>
                  <a:lnTo>
                    <a:pt x="1575" y="1008"/>
                  </a:lnTo>
                  <a:lnTo>
                    <a:pt x="1578" y="1008"/>
                  </a:lnTo>
                  <a:lnTo>
                    <a:pt x="1578" y="1008"/>
                  </a:lnTo>
                  <a:lnTo>
                    <a:pt x="1580" y="1008"/>
                  </a:lnTo>
                  <a:lnTo>
                    <a:pt x="1582" y="1008"/>
                  </a:lnTo>
                  <a:lnTo>
                    <a:pt x="1582" y="1008"/>
                  </a:lnTo>
                  <a:lnTo>
                    <a:pt x="1585" y="1006"/>
                  </a:lnTo>
                  <a:lnTo>
                    <a:pt x="1585" y="1006"/>
                  </a:lnTo>
                  <a:lnTo>
                    <a:pt x="1585" y="1006"/>
                  </a:lnTo>
                  <a:lnTo>
                    <a:pt x="1585" y="1006"/>
                  </a:lnTo>
                  <a:lnTo>
                    <a:pt x="1585" y="1006"/>
                  </a:lnTo>
                  <a:lnTo>
                    <a:pt x="1587" y="1006"/>
                  </a:lnTo>
                  <a:lnTo>
                    <a:pt x="1587" y="1006"/>
                  </a:lnTo>
                  <a:lnTo>
                    <a:pt x="1587" y="1006"/>
                  </a:lnTo>
                  <a:lnTo>
                    <a:pt x="1590" y="1003"/>
                  </a:lnTo>
                  <a:lnTo>
                    <a:pt x="1590" y="1003"/>
                  </a:lnTo>
                  <a:lnTo>
                    <a:pt x="1590" y="1003"/>
                  </a:lnTo>
                  <a:lnTo>
                    <a:pt x="1592" y="1003"/>
                  </a:lnTo>
                  <a:lnTo>
                    <a:pt x="1594" y="1003"/>
                  </a:lnTo>
                  <a:lnTo>
                    <a:pt x="1597" y="1001"/>
                  </a:lnTo>
                  <a:lnTo>
                    <a:pt x="1597" y="1003"/>
                  </a:lnTo>
                  <a:lnTo>
                    <a:pt x="1604" y="1003"/>
                  </a:lnTo>
                  <a:lnTo>
                    <a:pt x="1604" y="1003"/>
                  </a:lnTo>
                  <a:lnTo>
                    <a:pt x="1606" y="1006"/>
                  </a:lnTo>
                  <a:lnTo>
                    <a:pt x="1606" y="1006"/>
                  </a:lnTo>
                  <a:lnTo>
                    <a:pt x="1608" y="1008"/>
                  </a:lnTo>
                  <a:lnTo>
                    <a:pt x="1608" y="1008"/>
                  </a:lnTo>
                  <a:lnTo>
                    <a:pt x="1608" y="1008"/>
                  </a:lnTo>
                  <a:lnTo>
                    <a:pt x="1611" y="1008"/>
                  </a:lnTo>
                  <a:lnTo>
                    <a:pt x="1616" y="1008"/>
                  </a:lnTo>
                  <a:lnTo>
                    <a:pt x="1618" y="1008"/>
                  </a:lnTo>
                  <a:lnTo>
                    <a:pt x="1620" y="1008"/>
                  </a:lnTo>
                  <a:lnTo>
                    <a:pt x="1620" y="1006"/>
                  </a:lnTo>
                  <a:lnTo>
                    <a:pt x="1620" y="1006"/>
                  </a:lnTo>
                  <a:lnTo>
                    <a:pt x="1623" y="1008"/>
                  </a:lnTo>
                  <a:lnTo>
                    <a:pt x="1625" y="1008"/>
                  </a:lnTo>
                  <a:lnTo>
                    <a:pt x="1625" y="1008"/>
                  </a:lnTo>
                  <a:lnTo>
                    <a:pt x="1627" y="1008"/>
                  </a:lnTo>
                  <a:lnTo>
                    <a:pt x="1627" y="1008"/>
                  </a:lnTo>
                  <a:lnTo>
                    <a:pt x="1627" y="1008"/>
                  </a:lnTo>
                  <a:lnTo>
                    <a:pt x="1632" y="1008"/>
                  </a:lnTo>
                  <a:lnTo>
                    <a:pt x="1632" y="1008"/>
                  </a:lnTo>
                  <a:lnTo>
                    <a:pt x="1637" y="1008"/>
                  </a:lnTo>
                  <a:lnTo>
                    <a:pt x="1639" y="1008"/>
                  </a:lnTo>
                  <a:lnTo>
                    <a:pt x="1639" y="1008"/>
                  </a:lnTo>
                  <a:lnTo>
                    <a:pt x="1639" y="1011"/>
                  </a:lnTo>
                  <a:lnTo>
                    <a:pt x="1639" y="1011"/>
                  </a:lnTo>
                  <a:lnTo>
                    <a:pt x="1642" y="1011"/>
                  </a:lnTo>
                  <a:lnTo>
                    <a:pt x="1642" y="1011"/>
                  </a:lnTo>
                  <a:lnTo>
                    <a:pt x="1644" y="1008"/>
                  </a:lnTo>
                  <a:lnTo>
                    <a:pt x="1644" y="1008"/>
                  </a:lnTo>
                  <a:lnTo>
                    <a:pt x="1644" y="1008"/>
                  </a:lnTo>
                  <a:lnTo>
                    <a:pt x="1646" y="1008"/>
                  </a:lnTo>
                  <a:lnTo>
                    <a:pt x="1646" y="1011"/>
                  </a:lnTo>
                  <a:lnTo>
                    <a:pt x="1651" y="1011"/>
                  </a:lnTo>
                  <a:lnTo>
                    <a:pt x="1653" y="1011"/>
                  </a:lnTo>
                  <a:lnTo>
                    <a:pt x="1658" y="1011"/>
                  </a:lnTo>
                  <a:lnTo>
                    <a:pt x="1660" y="1011"/>
                  </a:lnTo>
                  <a:lnTo>
                    <a:pt x="1663" y="1011"/>
                  </a:lnTo>
                  <a:lnTo>
                    <a:pt x="1663" y="1011"/>
                  </a:lnTo>
                  <a:lnTo>
                    <a:pt x="1665" y="1013"/>
                  </a:lnTo>
                  <a:lnTo>
                    <a:pt x="1668" y="1013"/>
                  </a:lnTo>
                  <a:lnTo>
                    <a:pt x="1668" y="1011"/>
                  </a:lnTo>
                  <a:lnTo>
                    <a:pt x="1670" y="1011"/>
                  </a:lnTo>
                  <a:lnTo>
                    <a:pt x="1670" y="1011"/>
                  </a:lnTo>
                  <a:lnTo>
                    <a:pt x="1672" y="1011"/>
                  </a:lnTo>
                  <a:lnTo>
                    <a:pt x="1677" y="1011"/>
                  </a:lnTo>
                  <a:lnTo>
                    <a:pt x="1682" y="1013"/>
                  </a:lnTo>
                  <a:lnTo>
                    <a:pt x="1684" y="1013"/>
                  </a:lnTo>
                  <a:lnTo>
                    <a:pt x="1686" y="1015"/>
                  </a:lnTo>
                  <a:lnTo>
                    <a:pt x="1686" y="1015"/>
                  </a:lnTo>
                  <a:lnTo>
                    <a:pt x="1694" y="1015"/>
                  </a:lnTo>
                  <a:lnTo>
                    <a:pt x="1696" y="1018"/>
                  </a:lnTo>
                  <a:lnTo>
                    <a:pt x="1701" y="1018"/>
                  </a:lnTo>
                  <a:lnTo>
                    <a:pt x="1703" y="1018"/>
                  </a:lnTo>
                  <a:lnTo>
                    <a:pt x="1705" y="1018"/>
                  </a:lnTo>
                  <a:lnTo>
                    <a:pt x="1708" y="1018"/>
                  </a:lnTo>
                  <a:lnTo>
                    <a:pt x="1710" y="1015"/>
                  </a:lnTo>
                  <a:lnTo>
                    <a:pt x="1712" y="1018"/>
                  </a:lnTo>
                  <a:lnTo>
                    <a:pt x="1712" y="1018"/>
                  </a:lnTo>
                  <a:lnTo>
                    <a:pt x="1712" y="1020"/>
                  </a:lnTo>
                  <a:lnTo>
                    <a:pt x="1712" y="1022"/>
                  </a:lnTo>
                  <a:lnTo>
                    <a:pt x="1712" y="1022"/>
                  </a:lnTo>
                  <a:lnTo>
                    <a:pt x="1712" y="1025"/>
                  </a:lnTo>
                  <a:lnTo>
                    <a:pt x="1715" y="1025"/>
                  </a:lnTo>
                  <a:lnTo>
                    <a:pt x="1715" y="1027"/>
                  </a:lnTo>
                  <a:lnTo>
                    <a:pt x="1720" y="1029"/>
                  </a:lnTo>
                  <a:lnTo>
                    <a:pt x="1722" y="1032"/>
                  </a:lnTo>
                  <a:lnTo>
                    <a:pt x="1724" y="1037"/>
                  </a:lnTo>
                  <a:lnTo>
                    <a:pt x="1724" y="1039"/>
                  </a:lnTo>
                  <a:lnTo>
                    <a:pt x="1729" y="1039"/>
                  </a:lnTo>
                  <a:lnTo>
                    <a:pt x="1734" y="1041"/>
                  </a:lnTo>
                  <a:lnTo>
                    <a:pt x="1736" y="1039"/>
                  </a:lnTo>
                  <a:lnTo>
                    <a:pt x="1739" y="1039"/>
                  </a:lnTo>
                  <a:lnTo>
                    <a:pt x="1750" y="1041"/>
                  </a:lnTo>
                  <a:lnTo>
                    <a:pt x="1753" y="1044"/>
                  </a:lnTo>
                  <a:lnTo>
                    <a:pt x="1755" y="1044"/>
                  </a:lnTo>
                  <a:lnTo>
                    <a:pt x="1755" y="1048"/>
                  </a:lnTo>
                  <a:lnTo>
                    <a:pt x="1760" y="1051"/>
                  </a:lnTo>
                  <a:lnTo>
                    <a:pt x="1762" y="1053"/>
                  </a:lnTo>
                  <a:lnTo>
                    <a:pt x="1762" y="1056"/>
                  </a:lnTo>
                  <a:lnTo>
                    <a:pt x="1765" y="1058"/>
                  </a:lnTo>
                  <a:lnTo>
                    <a:pt x="1767" y="1058"/>
                  </a:lnTo>
                  <a:lnTo>
                    <a:pt x="1769" y="1058"/>
                  </a:lnTo>
                  <a:lnTo>
                    <a:pt x="1769" y="1058"/>
                  </a:lnTo>
                  <a:lnTo>
                    <a:pt x="1769" y="1056"/>
                  </a:lnTo>
                  <a:lnTo>
                    <a:pt x="1769" y="1051"/>
                  </a:lnTo>
                  <a:lnTo>
                    <a:pt x="1767" y="1048"/>
                  </a:lnTo>
                  <a:lnTo>
                    <a:pt x="1767" y="1048"/>
                  </a:lnTo>
                  <a:lnTo>
                    <a:pt x="1767" y="1046"/>
                  </a:lnTo>
                  <a:lnTo>
                    <a:pt x="1765" y="1041"/>
                  </a:lnTo>
                  <a:lnTo>
                    <a:pt x="1765" y="1041"/>
                  </a:lnTo>
                  <a:lnTo>
                    <a:pt x="1767" y="1039"/>
                  </a:lnTo>
                  <a:lnTo>
                    <a:pt x="1767" y="1039"/>
                  </a:lnTo>
                  <a:lnTo>
                    <a:pt x="1767" y="1037"/>
                  </a:lnTo>
                  <a:lnTo>
                    <a:pt x="1767" y="1037"/>
                  </a:lnTo>
                  <a:lnTo>
                    <a:pt x="1765" y="1034"/>
                  </a:lnTo>
                  <a:lnTo>
                    <a:pt x="1765" y="1034"/>
                  </a:lnTo>
                  <a:lnTo>
                    <a:pt x="1762" y="1029"/>
                  </a:lnTo>
                  <a:lnTo>
                    <a:pt x="1762" y="1029"/>
                  </a:lnTo>
                  <a:lnTo>
                    <a:pt x="1762" y="1027"/>
                  </a:lnTo>
                  <a:lnTo>
                    <a:pt x="1762" y="1027"/>
                  </a:lnTo>
                  <a:lnTo>
                    <a:pt x="1762" y="1025"/>
                  </a:lnTo>
                  <a:lnTo>
                    <a:pt x="1765" y="1022"/>
                  </a:lnTo>
                  <a:lnTo>
                    <a:pt x="1767" y="1020"/>
                  </a:lnTo>
                  <a:lnTo>
                    <a:pt x="1767" y="1015"/>
                  </a:lnTo>
                  <a:lnTo>
                    <a:pt x="1769" y="1015"/>
                  </a:lnTo>
                  <a:lnTo>
                    <a:pt x="1769" y="1013"/>
                  </a:lnTo>
                  <a:lnTo>
                    <a:pt x="1769" y="1013"/>
                  </a:lnTo>
                  <a:lnTo>
                    <a:pt x="1772" y="1015"/>
                  </a:lnTo>
                  <a:lnTo>
                    <a:pt x="1772" y="1015"/>
                  </a:lnTo>
                  <a:lnTo>
                    <a:pt x="1776" y="1013"/>
                  </a:lnTo>
                  <a:lnTo>
                    <a:pt x="1776" y="1013"/>
                  </a:lnTo>
                  <a:lnTo>
                    <a:pt x="1781" y="1011"/>
                  </a:lnTo>
                  <a:lnTo>
                    <a:pt x="1783" y="1011"/>
                  </a:lnTo>
                  <a:lnTo>
                    <a:pt x="1783" y="1011"/>
                  </a:lnTo>
                  <a:lnTo>
                    <a:pt x="1783" y="1008"/>
                  </a:lnTo>
                  <a:lnTo>
                    <a:pt x="1783" y="1008"/>
                  </a:lnTo>
                  <a:lnTo>
                    <a:pt x="1783" y="1006"/>
                  </a:lnTo>
                  <a:lnTo>
                    <a:pt x="1781" y="1006"/>
                  </a:lnTo>
                  <a:lnTo>
                    <a:pt x="1776" y="1003"/>
                  </a:lnTo>
                  <a:lnTo>
                    <a:pt x="1774" y="1003"/>
                  </a:lnTo>
                  <a:lnTo>
                    <a:pt x="1774" y="1001"/>
                  </a:lnTo>
                  <a:lnTo>
                    <a:pt x="1774" y="999"/>
                  </a:lnTo>
                  <a:lnTo>
                    <a:pt x="1776" y="999"/>
                  </a:lnTo>
                  <a:lnTo>
                    <a:pt x="1781" y="996"/>
                  </a:lnTo>
                  <a:lnTo>
                    <a:pt x="1786" y="994"/>
                  </a:lnTo>
                  <a:lnTo>
                    <a:pt x="1788" y="992"/>
                  </a:lnTo>
                  <a:lnTo>
                    <a:pt x="1791" y="992"/>
                  </a:lnTo>
                  <a:lnTo>
                    <a:pt x="1793" y="994"/>
                  </a:lnTo>
                  <a:lnTo>
                    <a:pt x="1793" y="994"/>
                  </a:lnTo>
                  <a:lnTo>
                    <a:pt x="1795" y="994"/>
                  </a:lnTo>
                  <a:lnTo>
                    <a:pt x="1795" y="994"/>
                  </a:lnTo>
                  <a:lnTo>
                    <a:pt x="1798" y="992"/>
                  </a:lnTo>
                  <a:lnTo>
                    <a:pt x="1798" y="992"/>
                  </a:lnTo>
                  <a:lnTo>
                    <a:pt x="1798" y="989"/>
                  </a:lnTo>
                  <a:lnTo>
                    <a:pt x="1795" y="987"/>
                  </a:lnTo>
                  <a:lnTo>
                    <a:pt x="1795" y="987"/>
                  </a:lnTo>
                  <a:lnTo>
                    <a:pt x="1795" y="985"/>
                  </a:lnTo>
                  <a:lnTo>
                    <a:pt x="1795" y="982"/>
                  </a:lnTo>
                  <a:lnTo>
                    <a:pt x="1795" y="982"/>
                  </a:lnTo>
                  <a:lnTo>
                    <a:pt x="1793" y="980"/>
                  </a:lnTo>
                  <a:lnTo>
                    <a:pt x="1791" y="980"/>
                  </a:lnTo>
                  <a:lnTo>
                    <a:pt x="1791" y="980"/>
                  </a:lnTo>
                  <a:lnTo>
                    <a:pt x="1788" y="977"/>
                  </a:lnTo>
                  <a:lnTo>
                    <a:pt x="1791" y="973"/>
                  </a:lnTo>
                  <a:lnTo>
                    <a:pt x="1793" y="970"/>
                  </a:lnTo>
                  <a:lnTo>
                    <a:pt x="1793" y="968"/>
                  </a:lnTo>
                  <a:lnTo>
                    <a:pt x="1786" y="951"/>
                  </a:lnTo>
                  <a:lnTo>
                    <a:pt x="1781" y="935"/>
                  </a:lnTo>
                  <a:lnTo>
                    <a:pt x="1779" y="932"/>
                  </a:lnTo>
                  <a:lnTo>
                    <a:pt x="1776" y="932"/>
                  </a:lnTo>
                  <a:lnTo>
                    <a:pt x="1776" y="930"/>
                  </a:lnTo>
                  <a:lnTo>
                    <a:pt x="1776" y="930"/>
                  </a:lnTo>
                  <a:lnTo>
                    <a:pt x="1776" y="928"/>
                  </a:lnTo>
                  <a:lnTo>
                    <a:pt x="1776" y="928"/>
                  </a:lnTo>
                  <a:lnTo>
                    <a:pt x="1776" y="925"/>
                  </a:lnTo>
                  <a:lnTo>
                    <a:pt x="1776" y="925"/>
                  </a:lnTo>
                  <a:lnTo>
                    <a:pt x="1774" y="923"/>
                  </a:lnTo>
                  <a:lnTo>
                    <a:pt x="1774" y="923"/>
                  </a:lnTo>
                  <a:lnTo>
                    <a:pt x="1774" y="921"/>
                  </a:lnTo>
                  <a:lnTo>
                    <a:pt x="1774" y="918"/>
                  </a:lnTo>
                  <a:lnTo>
                    <a:pt x="1774" y="914"/>
                  </a:lnTo>
                  <a:lnTo>
                    <a:pt x="1774" y="909"/>
                  </a:lnTo>
                  <a:lnTo>
                    <a:pt x="1772" y="899"/>
                  </a:lnTo>
                  <a:lnTo>
                    <a:pt x="1772" y="897"/>
                  </a:lnTo>
                  <a:lnTo>
                    <a:pt x="1774" y="895"/>
                  </a:lnTo>
                  <a:lnTo>
                    <a:pt x="1774" y="887"/>
                  </a:lnTo>
                  <a:lnTo>
                    <a:pt x="1774" y="885"/>
                  </a:lnTo>
                  <a:lnTo>
                    <a:pt x="1776" y="885"/>
                  </a:lnTo>
                  <a:lnTo>
                    <a:pt x="1774" y="885"/>
                  </a:lnTo>
                  <a:lnTo>
                    <a:pt x="1774" y="883"/>
                  </a:lnTo>
                  <a:lnTo>
                    <a:pt x="1774" y="883"/>
                  </a:lnTo>
                  <a:lnTo>
                    <a:pt x="1774" y="883"/>
                  </a:lnTo>
                  <a:lnTo>
                    <a:pt x="1774" y="880"/>
                  </a:lnTo>
                  <a:lnTo>
                    <a:pt x="1776" y="880"/>
                  </a:lnTo>
                  <a:lnTo>
                    <a:pt x="1781" y="878"/>
                  </a:lnTo>
                  <a:lnTo>
                    <a:pt x="1781" y="878"/>
                  </a:lnTo>
                  <a:lnTo>
                    <a:pt x="1781" y="878"/>
                  </a:lnTo>
                  <a:lnTo>
                    <a:pt x="1781" y="876"/>
                  </a:lnTo>
                  <a:lnTo>
                    <a:pt x="1781" y="876"/>
                  </a:lnTo>
                  <a:lnTo>
                    <a:pt x="1772" y="873"/>
                  </a:lnTo>
                  <a:lnTo>
                    <a:pt x="1769" y="871"/>
                  </a:lnTo>
                  <a:lnTo>
                    <a:pt x="1769" y="871"/>
                  </a:lnTo>
                  <a:lnTo>
                    <a:pt x="1767" y="869"/>
                  </a:lnTo>
                  <a:lnTo>
                    <a:pt x="1757" y="871"/>
                  </a:lnTo>
                  <a:lnTo>
                    <a:pt x="1755" y="871"/>
                  </a:lnTo>
                  <a:lnTo>
                    <a:pt x="1748" y="866"/>
                  </a:lnTo>
                  <a:lnTo>
                    <a:pt x="1748" y="866"/>
                  </a:lnTo>
                  <a:lnTo>
                    <a:pt x="1748" y="864"/>
                  </a:lnTo>
                  <a:lnTo>
                    <a:pt x="1748" y="861"/>
                  </a:lnTo>
                  <a:lnTo>
                    <a:pt x="1750" y="861"/>
                  </a:lnTo>
                  <a:lnTo>
                    <a:pt x="1757" y="857"/>
                  </a:lnTo>
                  <a:lnTo>
                    <a:pt x="1757" y="857"/>
                  </a:lnTo>
                  <a:lnTo>
                    <a:pt x="1757" y="854"/>
                  </a:lnTo>
                  <a:lnTo>
                    <a:pt x="1760" y="854"/>
                  </a:lnTo>
                  <a:lnTo>
                    <a:pt x="1762" y="854"/>
                  </a:lnTo>
                  <a:lnTo>
                    <a:pt x="1767" y="854"/>
                  </a:lnTo>
                  <a:lnTo>
                    <a:pt x="1772" y="852"/>
                  </a:lnTo>
                  <a:lnTo>
                    <a:pt x="1774" y="852"/>
                  </a:lnTo>
                  <a:lnTo>
                    <a:pt x="1776" y="852"/>
                  </a:lnTo>
                  <a:lnTo>
                    <a:pt x="1776" y="852"/>
                  </a:lnTo>
                  <a:lnTo>
                    <a:pt x="1776" y="850"/>
                  </a:lnTo>
                  <a:lnTo>
                    <a:pt x="1779" y="850"/>
                  </a:lnTo>
                  <a:lnTo>
                    <a:pt x="1779" y="847"/>
                  </a:lnTo>
                  <a:lnTo>
                    <a:pt x="1783" y="850"/>
                  </a:lnTo>
                  <a:lnTo>
                    <a:pt x="1793" y="845"/>
                  </a:lnTo>
                  <a:lnTo>
                    <a:pt x="1795" y="845"/>
                  </a:lnTo>
                  <a:lnTo>
                    <a:pt x="1798" y="847"/>
                  </a:lnTo>
                  <a:lnTo>
                    <a:pt x="1800" y="847"/>
                  </a:lnTo>
                  <a:lnTo>
                    <a:pt x="1807" y="845"/>
                  </a:lnTo>
                  <a:lnTo>
                    <a:pt x="1809" y="845"/>
                  </a:lnTo>
                  <a:lnTo>
                    <a:pt x="1812" y="843"/>
                  </a:lnTo>
                  <a:lnTo>
                    <a:pt x="1814" y="840"/>
                  </a:lnTo>
                  <a:lnTo>
                    <a:pt x="1835" y="835"/>
                  </a:lnTo>
                  <a:lnTo>
                    <a:pt x="1840" y="831"/>
                  </a:lnTo>
                  <a:lnTo>
                    <a:pt x="1843" y="831"/>
                  </a:lnTo>
                  <a:lnTo>
                    <a:pt x="1845" y="831"/>
                  </a:lnTo>
                  <a:lnTo>
                    <a:pt x="1847" y="831"/>
                  </a:lnTo>
                  <a:lnTo>
                    <a:pt x="1847" y="833"/>
                  </a:lnTo>
                  <a:lnTo>
                    <a:pt x="1850" y="835"/>
                  </a:lnTo>
                  <a:lnTo>
                    <a:pt x="1850" y="840"/>
                  </a:lnTo>
                  <a:lnTo>
                    <a:pt x="1850" y="840"/>
                  </a:lnTo>
                  <a:lnTo>
                    <a:pt x="1850" y="843"/>
                  </a:lnTo>
                  <a:lnTo>
                    <a:pt x="1850" y="843"/>
                  </a:lnTo>
                  <a:lnTo>
                    <a:pt x="1854" y="843"/>
                  </a:lnTo>
                  <a:lnTo>
                    <a:pt x="1854" y="843"/>
                  </a:lnTo>
                  <a:lnTo>
                    <a:pt x="1854" y="845"/>
                  </a:lnTo>
                  <a:lnTo>
                    <a:pt x="1857" y="845"/>
                  </a:lnTo>
                  <a:lnTo>
                    <a:pt x="1859" y="845"/>
                  </a:lnTo>
                  <a:lnTo>
                    <a:pt x="1871" y="840"/>
                  </a:lnTo>
                  <a:lnTo>
                    <a:pt x="1873" y="840"/>
                  </a:lnTo>
                  <a:lnTo>
                    <a:pt x="1876" y="840"/>
                  </a:lnTo>
                  <a:lnTo>
                    <a:pt x="1878" y="840"/>
                  </a:lnTo>
                  <a:lnTo>
                    <a:pt x="1883" y="847"/>
                  </a:lnTo>
                  <a:lnTo>
                    <a:pt x="1885" y="847"/>
                  </a:lnTo>
                  <a:lnTo>
                    <a:pt x="1888" y="847"/>
                  </a:lnTo>
                  <a:lnTo>
                    <a:pt x="1890" y="843"/>
                  </a:lnTo>
                  <a:lnTo>
                    <a:pt x="1892" y="838"/>
                  </a:lnTo>
                  <a:lnTo>
                    <a:pt x="1892" y="831"/>
                  </a:lnTo>
                  <a:lnTo>
                    <a:pt x="1892" y="828"/>
                  </a:lnTo>
                  <a:lnTo>
                    <a:pt x="1892" y="826"/>
                  </a:lnTo>
                  <a:lnTo>
                    <a:pt x="1892" y="824"/>
                  </a:lnTo>
                  <a:lnTo>
                    <a:pt x="1888" y="821"/>
                  </a:lnTo>
                  <a:lnTo>
                    <a:pt x="1878" y="821"/>
                  </a:lnTo>
                  <a:lnTo>
                    <a:pt x="1878" y="819"/>
                  </a:lnTo>
                  <a:lnTo>
                    <a:pt x="1878" y="819"/>
                  </a:lnTo>
                  <a:lnTo>
                    <a:pt x="1878" y="819"/>
                  </a:lnTo>
                  <a:lnTo>
                    <a:pt x="1876" y="817"/>
                  </a:lnTo>
                  <a:lnTo>
                    <a:pt x="1876" y="814"/>
                  </a:lnTo>
                  <a:lnTo>
                    <a:pt x="1876" y="814"/>
                  </a:lnTo>
                  <a:lnTo>
                    <a:pt x="1878" y="809"/>
                  </a:lnTo>
                  <a:lnTo>
                    <a:pt x="1880" y="802"/>
                  </a:lnTo>
                  <a:lnTo>
                    <a:pt x="1883" y="795"/>
                  </a:lnTo>
                  <a:lnTo>
                    <a:pt x="1885" y="790"/>
                  </a:lnTo>
                  <a:lnTo>
                    <a:pt x="1885" y="788"/>
                  </a:lnTo>
                  <a:lnTo>
                    <a:pt x="1888" y="783"/>
                  </a:lnTo>
                  <a:lnTo>
                    <a:pt x="1888" y="783"/>
                  </a:lnTo>
                  <a:lnTo>
                    <a:pt x="1888" y="772"/>
                  </a:lnTo>
                  <a:lnTo>
                    <a:pt x="1890" y="767"/>
                  </a:lnTo>
                  <a:lnTo>
                    <a:pt x="1892" y="762"/>
                  </a:lnTo>
                  <a:lnTo>
                    <a:pt x="1895" y="757"/>
                  </a:lnTo>
                  <a:lnTo>
                    <a:pt x="1897" y="755"/>
                  </a:lnTo>
                  <a:lnTo>
                    <a:pt x="1897" y="750"/>
                  </a:lnTo>
                  <a:lnTo>
                    <a:pt x="1897" y="748"/>
                  </a:lnTo>
                  <a:lnTo>
                    <a:pt x="1899" y="746"/>
                  </a:lnTo>
                  <a:lnTo>
                    <a:pt x="1904" y="727"/>
                  </a:lnTo>
                  <a:lnTo>
                    <a:pt x="1911" y="710"/>
                  </a:lnTo>
                  <a:lnTo>
                    <a:pt x="1911" y="710"/>
                  </a:lnTo>
                  <a:lnTo>
                    <a:pt x="1911" y="708"/>
                  </a:lnTo>
                  <a:lnTo>
                    <a:pt x="1911" y="708"/>
                  </a:lnTo>
                  <a:lnTo>
                    <a:pt x="1911" y="705"/>
                  </a:lnTo>
                  <a:lnTo>
                    <a:pt x="1911" y="703"/>
                  </a:lnTo>
                  <a:lnTo>
                    <a:pt x="1914" y="701"/>
                  </a:lnTo>
                  <a:lnTo>
                    <a:pt x="1914" y="701"/>
                  </a:lnTo>
                  <a:lnTo>
                    <a:pt x="1911" y="698"/>
                  </a:lnTo>
                  <a:lnTo>
                    <a:pt x="1911" y="698"/>
                  </a:lnTo>
                  <a:lnTo>
                    <a:pt x="1911" y="696"/>
                  </a:lnTo>
                  <a:lnTo>
                    <a:pt x="1914" y="696"/>
                  </a:lnTo>
                  <a:lnTo>
                    <a:pt x="1914" y="693"/>
                  </a:lnTo>
                  <a:lnTo>
                    <a:pt x="1914" y="691"/>
                  </a:lnTo>
                  <a:lnTo>
                    <a:pt x="1914" y="691"/>
                  </a:lnTo>
                  <a:lnTo>
                    <a:pt x="1914" y="689"/>
                  </a:lnTo>
                  <a:lnTo>
                    <a:pt x="1916" y="689"/>
                  </a:lnTo>
                  <a:lnTo>
                    <a:pt x="1918" y="689"/>
                  </a:lnTo>
                  <a:lnTo>
                    <a:pt x="1918" y="689"/>
                  </a:lnTo>
                  <a:lnTo>
                    <a:pt x="1921" y="689"/>
                  </a:lnTo>
                  <a:lnTo>
                    <a:pt x="1923" y="691"/>
                  </a:lnTo>
                  <a:lnTo>
                    <a:pt x="1923" y="693"/>
                  </a:lnTo>
                  <a:lnTo>
                    <a:pt x="1928" y="693"/>
                  </a:lnTo>
                  <a:lnTo>
                    <a:pt x="1930" y="696"/>
                  </a:lnTo>
                  <a:lnTo>
                    <a:pt x="1940" y="701"/>
                  </a:lnTo>
                  <a:lnTo>
                    <a:pt x="1958" y="708"/>
                  </a:lnTo>
                  <a:lnTo>
                    <a:pt x="1966" y="708"/>
                  </a:lnTo>
                  <a:lnTo>
                    <a:pt x="1968" y="708"/>
                  </a:lnTo>
                  <a:lnTo>
                    <a:pt x="1970" y="708"/>
                  </a:lnTo>
                  <a:lnTo>
                    <a:pt x="1973" y="708"/>
                  </a:lnTo>
                  <a:lnTo>
                    <a:pt x="1973" y="708"/>
                  </a:lnTo>
                  <a:lnTo>
                    <a:pt x="1973" y="708"/>
                  </a:lnTo>
                  <a:lnTo>
                    <a:pt x="1973" y="708"/>
                  </a:lnTo>
                  <a:lnTo>
                    <a:pt x="1977" y="705"/>
                  </a:lnTo>
                  <a:lnTo>
                    <a:pt x="1984" y="708"/>
                  </a:lnTo>
                  <a:lnTo>
                    <a:pt x="1984" y="708"/>
                  </a:lnTo>
                  <a:lnTo>
                    <a:pt x="1987" y="705"/>
                  </a:lnTo>
                  <a:lnTo>
                    <a:pt x="1987" y="708"/>
                  </a:lnTo>
                  <a:lnTo>
                    <a:pt x="1989" y="708"/>
                  </a:lnTo>
                  <a:lnTo>
                    <a:pt x="1992" y="708"/>
                  </a:lnTo>
                  <a:lnTo>
                    <a:pt x="1996" y="708"/>
                  </a:lnTo>
                  <a:lnTo>
                    <a:pt x="1999" y="708"/>
                  </a:lnTo>
                  <a:lnTo>
                    <a:pt x="2001" y="708"/>
                  </a:lnTo>
                  <a:lnTo>
                    <a:pt x="2003" y="710"/>
                  </a:lnTo>
                  <a:lnTo>
                    <a:pt x="2003" y="712"/>
                  </a:lnTo>
                  <a:lnTo>
                    <a:pt x="2003" y="715"/>
                  </a:lnTo>
                  <a:lnTo>
                    <a:pt x="2003" y="717"/>
                  </a:lnTo>
                  <a:lnTo>
                    <a:pt x="2003" y="717"/>
                  </a:lnTo>
                  <a:lnTo>
                    <a:pt x="2001" y="719"/>
                  </a:lnTo>
                  <a:lnTo>
                    <a:pt x="2003" y="719"/>
                  </a:lnTo>
                  <a:lnTo>
                    <a:pt x="2003" y="719"/>
                  </a:lnTo>
                  <a:lnTo>
                    <a:pt x="2006" y="719"/>
                  </a:lnTo>
                  <a:lnTo>
                    <a:pt x="2008" y="717"/>
                  </a:lnTo>
                  <a:lnTo>
                    <a:pt x="2013" y="717"/>
                  </a:lnTo>
                  <a:lnTo>
                    <a:pt x="2013" y="717"/>
                  </a:lnTo>
                  <a:lnTo>
                    <a:pt x="2015" y="715"/>
                  </a:lnTo>
                  <a:lnTo>
                    <a:pt x="2015" y="712"/>
                  </a:lnTo>
                  <a:lnTo>
                    <a:pt x="2015" y="712"/>
                  </a:lnTo>
                  <a:lnTo>
                    <a:pt x="2018" y="712"/>
                  </a:lnTo>
                  <a:lnTo>
                    <a:pt x="2020" y="712"/>
                  </a:lnTo>
                  <a:lnTo>
                    <a:pt x="2020" y="710"/>
                  </a:lnTo>
                  <a:lnTo>
                    <a:pt x="2025" y="708"/>
                  </a:lnTo>
                  <a:lnTo>
                    <a:pt x="2025" y="708"/>
                  </a:lnTo>
                  <a:lnTo>
                    <a:pt x="2027" y="705"/>
                  </a:lnTo>
                  <a:lnTo>
                    <a:pt x="2027" y="703"/>
                  </a:lnTo>
                  <a:lnTo>
                    <a:pt x="2029" y="703"/>
                  </a:lnTo>
                  <a:lnTo>
                    <a:pt x="2029" y="703"/>
                  </a:lnTo>
                  <a:lnTo>
                    <a:pt x="2032" y="703"/>
                  </a:lnTo>
                  <a:lnTo>
                    <a:pt x="2039" y="703"/>
                  </a:lnTo>
                  <a:lnTo>
                    <a:pt x="2044" y="703"/>
                  </a:lnTo>
                  <a:lnTo>
                    <a:pt x="2044" y="701"/>
                  </a:lnTo>
                  <a:lnTo>
                    <a:pt x="2044" y="701"/>
                  </a:lnTo>
                  <a:lnTo>
                    <a:pt x="2044" y="698"/>
                  </a:lnTo>
                  <a:lnTo>
                    <a:pt x="2044" y="698"/>
                  </a:lnTo>
                  <a:lnTo>
                    <a:pt x="2046" y="696"/>
                  </a:lnTo>
                  <a:lnTo>
                    <a:pt x="2046" y="696"/>
                  </a:lnTo>
                  <a:lnTo>
                    <a:pt x="2046" y="693"/>
                  </a:lnTo>
                  <a:lnTo>
                    <a:pt x="2046" y="693"/>
                  </a:lnTo>
                  <a:lnTo>
                    <a:pt x="2046" y="691"/>
                  </a:lnTo>
                  <a:lnTo>
                    <a:pt x="2048" y="691"/>
                  </a:lnTo>
                  <a:lnTo>
                    <a:pt x="2051" y="691"/>
                  </a:lnTo>
                  <a:lnTo>
                    <a:pt x="2051" y="691"/>
                  </a:lnTo>
                  <a:lnTo>
                    <a:pt x="2051" y="689"/>
                  </a:lnTo>
                  <a:lnTo>
                    <a:pt x="2053" y="686"/>
                  </a:lnTo>
                  <a:lnTo>
                    <a:pt x="2053" y="684"/>
                  </a:lnTo>
                  <a:lnTo>
                    <a:pt x="2053" y="684"/>
                  </a:lnTo>
                  <a:lnTo>
                    <a:pt x="2053" y="682"/>
                  </a:lnTo>
                  <a:lnTo>
                    <a:pt x="2051" y="682"/>
                  </a:lnTo>
                  <a:lnTo>
                    <a:pt x="2053" y="679"/>
                  </a:lnTo>
                  <a:lnTo>
                    <a:pt x="2053" y="677"/>
                  </a:lnTo>
                  <a:lnTo>
                    <a:pt x="2053" y="677"/>
                  </a:lnTo>
                  <a:lnTo>
                    <a:pt x="2048" y="670"/>
                  </a:lnTo>
                  <a:lnTo>
                    <a:pt x="2048" y="667"/>
                  </a:lnTo>
                  <a:lnTo>
                    <a:pt x="2048" y="667"/>
                  </a:lnTo>
                  <a:lnTo>
                    <a:pt x="2048" y="665"/>
                  </a:lnTo>
                  <a:lnTo>
                    <a:pt x="2048" y="660"/>
                  </a:lnTo>
                  <a:lnTo>
                    <a:pt x="2048" y="658"/>
                  </a:lnTo>
                  <a:lnTo>
                    <a:pt x="2044" y="634"/>
                  </a:lnTo>
                  <a:lnTo>
                    <a:pt x="2044" y="632"/>
                  </a:lnTo>
                  <a:lnTo>
                    <a:pt x="2044" y="632"/>
                  </a:lnTo>
                  <a:lnTo>
                    <a:pt x="2046" y="630"/>
                  </a:lnTo>
                  <a:lnTo>
                    <a:pt x="2046" y="627"/>
                  </a:lnTo>
                  <a:lnTo>
                    <a:pt x="2048" y="618"/>
                  </a:lnTo>
                  <a:lnTo>
                    <a:pt x="2055" y="601"/>
                  </a:lnTo>
                  <a:lnTo>
                    <a:pt x="2055" y="599"/>
                  </a:lnTo>
                  <a:lnTo>
                    <a:pt x="2058" y="596"/>
                  </a:lnTo>
                  <a:lnTo>
                    <a:pt x="2070" y="594"/>
                  </a:lnTo>
                  <a:lnTo>
                    <a:pt x="2079" y="596"/>
                  </a:lnTo>
                  <a:lnTo>
                    <a:pt x="2081" y="594"/>
                  </a:lnTo>
                  <a:lnTo>
                    <a:pt x="2084" y="592"/>
                  </a:lnTo>
                  <a:lnTo>
                    <a:pt x="2086" y="592"/>
                  </a:lnTo>
                  <a:lnTo>
                    <a:pt x="2086" y="589"/>
                  </a:lnTo>
                  <a:lnTo>
                    <a:pt x="2091" y="592"/>
                  </a:lnTo>
                  <a:lnTo>
                    <a:pt x="2098" y="589"/>
                  </a:lnTo>
                  <a:lnTo>
                    <a:pt x="2098" y="587"/>
                  </a:lnTo>
                  <a:lnTo>
                    <a:pt x="2100" y="587"/>
                  </a:lnTo>
                  <a:lnTo>
                    <a:pt x="2100" y="585"/>
                  </a:lnTo>
                  <a:lnTo>
                    <a:pt x="2100" y="582"/>
                  </a:lnTo>
                  <a:lnTo>
                    <a:pt x="2103" y="582"/>
                  </a:lnTo>
                  <a:lnTo>
                    <a:pt x="2105" y="580"/>
                  </a:lnTo>
                  <a:lnTo>
                    <a:pt x="2107" y="573"/>
                  </a:lnTo>
                  <a:lnTo>
                    <a:pt x="2107" y="573"/>
                  </a:lnTo>
                  <a:lnTo>
                    <a:pt x="2107" y="570"/>
                  </a:lnTo>
                  <a:lnTo>
                    <a:pt x="2107" y="568"/>
                  </a:lnTo>
                  <a:lnTo>
                    <a:pt x="2107" y="568"/>
                  </a:lnTo>
                  <a:lnTo>
                    <a:pt x="2107" y="566"/>
                  </a:lnTo>
                  <a:lnTo>
                    <a:pt x="2110" y="566"/>
                  </a:lnTo>
                  <a:lnTo>
                    <a:pt x="2110" y="563"/>
                  </a:lnTo>
                  <a:lnTo>
                    <a:pt x="2110" y="561"/>
                  </a:lnTo>
                  <a:lnTo>
                    <a:pt x="2107" y="559"/>
                  </a:lnTo>
                  <a:lnTo>
                    <a:pt x="2107" y="556"/>
                  </a:lnTo>
                  <a:lnTo>
                    <a:pt x="2107" y="554"/>
                  </a:lnTo>
                  <a:lnTo>
                    <a:pt x="2107" y="554"/>
                  </a:lnTo>
                  <a:lnTo>
                    <a:pt x="2107" y="551"/>
                  </a:lnTo>
                  <a:lnTo>
                    <a:pt x="2107" y="551"/>
                  </a:lnTo>
                  <a:lnTo>
                    <a:pt x="2107" y="549"/>
                  </a:lnTo>
                  <a:lnTo>
                    <a:pt x="2110" y="549"/>
                  </a:lnTo>
                  <a:lnTo>
                    <a:pt x="2112" y="547"/>
                  </a:lnTo>
                  <a:lnTo>
                    <a:pt x="2112" y="544"/>
                  </a:lnTo>
                  <a:lnTo>
                    <a:pt x="2112" y="542"/>
                  </a:lnTo>
                  <a:lnTo>
                    <a:pt x="2115" y="542"/>
                  </a:lnTo>
                  <a:lnTo>
                    <a:pt x="2115" y="542"/>
                  </a:lnTo>
                  <a:lnTo>
                    <a:pt x="2119" y="542"/>
                  </a:lnTo>
                  <a:lnTo>
                    <a:pt x="2119" y="542"/>
                  </a:lnTo>
                  <a:lnTo>
                    <a:pt x="2129" y="540"/>
                  </a:lnTo>
                  <a:lnTo>
                    <a:pt x="2131" y="540"/>
                  </a:lnTo>
                  <a:lnTo>
                    <a:pt x="2131" y="542"/>
                  </a:lnTo>
                  <a:lnTo>
                    <a:pt x="2138" y="542"/>
                  </a:lnTo>
                  <a:lnTo>
                    <a:pt x="2138" y="542"/>
                  </a:lnTo>
                  <a:close/>
                  <a:moveTo>
                    <a:pt x="319" y="819"/>
                  </a:moveTo>
                  <a:lnTo>
                    <a:pt x="319" y="819"/>
                  </a:lnTo>
                  <a:lnTo>
                    <a:pt x="319" y="821"/>
                  </a:lnTo>
                  <a:lnTo>
                    <a:pt x="319" y="824"/>
                  </a:lnTo>
                  <a:lnTo>
                    <a:pt x="322" y="824"/>
                  </a:lnTo>
                  <a:lnTo>
                    <a:pt x="322" y="826"/>
                  </a:lnTo>
                  <a:lnTo>
                    <a:pt x="326" y="826"/>
                  </a:lnTo>
                  <a:lnTo>
                    <a:pt x="326" y="826"/>
                  </a:lnTo>
                  <a:lnTo>
                    <a:pt x="326" y="824"/>
                  </a:lnTo>
                  <a:lnTo>
                    <a:pt x="326" y="824"/>
                  </a:lnTo>
                  <a:lnTo>
                    <a:pt x="326" y="821"/>
                  </a:lnTo>
                  <a:lnTo>
                    <a:pt x="326" y="821"/>
                  </a:lnTo>
                  <a:lnTo>
                    <a:pt x="324" y="819"/>
                  </a:lnTo>
                  <a:lnTo>
                    <a:pt x="324" y="817"/>
                  </a:lnTo>
                  <a:lnTo>
                    <a:pt x="324" y="817"/>
                  </a:lnTo>
                  <a:lnTo>
                    <a:pt x="322" y="817"/>
                  </a:lnTo>
                  <a:lnTo>
                    <a:pt x="322" y="817"/>
                  </a:lnTo>
                  <a:lnTo>
                    <a:pt x="322" y="819"/>
                  </a:lnTo>
                  <a:lnTo>
                    <a:pt x="322" y="819"/>
                  </a:lnTo>
                  <a:lnTo>
                    <a:pt x="319" y="819"/>
                  </a:lnTo>
                  <a:close/>
                  <a:moveTo>
                    <a:pt x="203" y="852"/>
                  </a:moveTo>
                  <a:lnTo>
                    <a:pt x="203" y="852"/>
                  </a:lnTo>
                  <a:lnTo>
                    <a:pt x="203" y="852"/>
                  </a:lnTo>
                  <a:lnTo>
                    <a:pt x="203" y="850"/>
                  </a:lnTo>
                  <a:lnTo>
                    <a:pt x="203" y="850"/>
                  </a:lnTo>
                  <a:lnTo>
                    <a:pt x="203" y="850"/>
                  </a:lnTo>
                  <a:lnTo>
                    <a:pt x="203" y="850"/>
                  </a:lnTo>
                  <a:lnTo>
                    <a:pt x="201" y="850"/>
                  </a:lnTo>
                  <a:lnTo>
                    <a:pt x="201" y="850"/>
                  </a:lnTo>
                  <a:lnTo>
                    <a:pt x="201" y="850"/>
                  </a:lnTo>
                  <a:lnTo>
                    <a:pt x="201" y="850"/>
                  </a:lnTo>
                  <a:lnTo>
                    <a:pt x="199" y="852"/>
                  </a:lnTo>
                  <a:lnTo>
                    <a:pt x="199" y="852"/>
                  </a:lnTo>
                  <a:lnTo>
                    <a:pt x="199" y="854"/>
                  </a:lnTo>
                  <a:lnTo>
                    <a:pt x="199" y="854"/>
                  </a:lnTo>
                  <a:lnTo>
                    <a:pt x="199" y="857"/>
                  </a:lnTo>
                  <a:lnTo>
                    <a:pt x="199" y="859"/>
                  </a:lnTo>
                  <a:lnTo>
                    <a:pt x="201" y="859"/>
                  </a:lnTo>
                  <a:lnTo>
                    <a:pt x="201" y="859"/>
                  </a:lnTo>
                  <a:lnTo>
                    <a:pt x="203" y="859"/>
                  </a:lnTo>
                  <a:lnTo>
                    <a:pt x="203" y="857"/>
                  </a:lnTo>
                  <a:lnTo>
                    <a:pt x="203" y="854"/>
                  </a:lnTo>
                  <a:lnTo>
                    <a:pt x="203" y="854"/>
                  </a:lnTo>
                  <a:lnTo>
                    <a:pt x="203" y="852"/>
                  </a:lnTo>
                  <a:close/>
                  <a:moveTo>
                    <a:pt x="225" y="861"/>
                  </a:moveTo>
                  <a:lnTo>
                    <a:pt x="222" y="861"/>
                  </a:lnTo>
                  <a:lnTo>
                    <a:pt x="222" y="861"/>
                  </a:lnTo>
                  <a:lnTo>
                    <a:pt x="222" y="859"/>
                  </a:lnTo>
                  <a:lnTo>
                    <a:pt x="222" y="859"/>
                  </a:lnTo>
                  <a:lnTo>
                    <a:pt x="222" y="859"/>
                  </a:lnTo>
                  <a:lnTo>
                    <a:pt x="222" y="859"/>
                  </a:lnTo>
                  <a:lnTo>
                    <a:pt x="222" y="861"/>
                  </a:lnTo>
                  <a:lnTo>
                    <a:pt x="220" y="861"/>
                  </a:lnTo>
                  <a:lnTo>
                    <a:pt x="220" y="861"/>
                  </a:lnTo>
                  <a:lnTo>
                    <a:pt x="220" y="859"/>
                  </a:lnTo>
                  <a:lnTo>
                    <a:pt x="218" y="859"/>
                  </a:lnTo>
                  <a:lnTo>
                    <a:pt x="218" y="859"/>
                  </a:lnTo>
                  <a:lnTo>
                    <a:pt x="218" y="859"/>
                  </a:lnTo>
                  <a:lnTo>
                    <a:pt x="220" y="861"/>
                  </a:lnTo>
                  <a:lnTo>
                    <a:pt x="222" y="864"/>
                  </a:lnTo>
                  <a:lnTo>
                    <a:pt x="222" y="864"/>
                  </a:lnTo>
                  <a:lnTo>
                    <a:pt x="222" y="864"/>
                  </a:lnTo>
                  <a:lnTo>
                    <a:pt x="222" y="864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2" y="866"/>
                  </a:lnTo>
                  <a:lnTo>
                    <a:pt x="225" y="866"/>
                  </a:lnTo>
                  <a:lnTo>
                    <a:pt x="225" y="866"/>
                  </a:lnTo>
                  <a:lnTo>
                    <a:pt x="225" y="866"/>
                  </a:lnTo>
                  <a:lnTo>
                    <a:pt x="225" y="864"/>
                  </a:lnTo>
                  <a:lnTo>
                    <a:pt x="225" y="864"/>
                  </a:lnTo>
                  <a:lnTo>
                    <a:pt x="225" y="864"/>
                  </a:lnTo>
                  <a:lnTo>
                    <a:pt x="225" y="861"/>
                  </a:lnTo>
                  <a:close/>
                </a:path>
              </a:pathLst>
            </a:custGeom>
            <a:solidFill>
              <a:schemeClr val="accent1"/>
            </a:solidFill>
            <a:ln w="476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26">
              <a:extLst>
                <a:ext uri="{FF2B5EF4-FFF2-40B4-BE49-F238E27FC236}">
                  <a16:creationId xmlns:a16="http://schemas.microsoft.com/office/drawing/2014/main" id="{BE8EF994-ABDF-4367-A256-F450EA619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2061" y="2706977"/>
              <a:ext cx="1895120" cy="1597732"/>
            </a:xfrm>
            <a:custGeom>
              <a:avLst/>
              <a:gdLst>
                <a:gd name="T0" fmla="*/ 286 w 1625"/>
                <a:gd name="T1" fmla="*/ 1206 h 1370"/>
                <a:gd name="T2" fmla="*/ 43 w 1625"/>
                <a:gd name="T3" fmla="*/ 1360 h 1370"/>
                <a:gd name="T4" fmla="*/ 281 w 1625"/>
                <a:gd name="T5" fmla="*/ 1221 h 1370"/>
                <a:gd name="T6" fmla="*/ 272 w 1625"/>
                <a:gd name="T7" fmla="*/ 1235 h 1370"/>
                <a:gd name="T8" fmla="*/ 367 w 1625"/>
                <a:gd name="T9" fmla="*/ 979 h 1370"/>
                <a:gd name="T10" fmla="*/ 322 w 1625"/>
                <a:gd name="T11" fmla="*/ 844 h 1370"/>
                <a:gd name="T12" fmla="*/ 376 w 1625"/>
                <a:gd name="T13" fmla="*/ 896 h 1370"/>
                <a:gd name="T14" fmla="*/ 355 w 1625"/>
                <a:gd name="T15" fmla="*/ 1124 h 1370"/>
                <a:gd name="T16" fmla="*/ 799 w 1625"/>
                <a:gd name="T17" fmla="*/ 541 h 1370"/>
                <a:gd name="T18" fmla="*/ 861 w 1625"/>
                <a:gd name="T19" fmla="*/ 288 h 1370"/>
                <a:gd name="T20" fmla="*/ 946 w 1625"/>
                <a:gd name="T21" fmla="*/ 4 h 1370"/>
                <a:gd name="T22" fmla="*/ 315 w 1625"/>
                <a:gd name="T23" fmla="*/ 856 h 1370"/>
                <a:gd name="T24" fmla="*/ 334 w 1625"/>
                <a:gd name="T25" fmla="*/ 771 h 1370"/>
                <a:gd name="T26" fmla="*/ 343 w 1625"/>
                <a:gd name="T27" fmla="*/ 743 h 1370"/>
                <a:gd name="T28" fmla="*/ 996 w 1625"/>
                <a:gd name="T29" fmla="*/ 397 h 1370"/>
                <a:gd name="T30" fmla="*/ 937 w 1625"/>
                <a:gd name="T31" fmla="*/ 298 h 1370"/>
                <a:gd name="T32" fmla="*/ 927 w 1625"/>
                <a:gd name="T33" fmla="*/ 319 h 1370"/>
                <a:gd name="T34" fmla="*/ 882 w 1625"/>
                <a:gd name="T35" fmla="*/ 395 h 1370"/>
                <a:gd name="T36" fmla="*/ 738 w 1625"/>
                <a:gd name="T37" fmla="*/ 589 h 1370"/>
                <a:gd name="T38" fmla="*/ 693 w 1625"/>
                <a:gd name="T39" fmla="*/ 641 h 1370"/>
                <a:gd name="T40" fmla="*/ 658 w 1625"/>
                <a:gd name="T41" fmla="*/ 691 h 1370"/>
                <a:gd name="T42" fmla="*/ 591 w 1625"/>
                <a:gd name="T43" fmla="*/ 688 h 1370"/>
                <a:gd name="T44" fmla="*/ 471 w 1625"/>
                <a:gd name="T45" fmla="*/ 735 h 1370"/>
                <a:gd name="T46" fmla="*/ 419 w 1625"/>
                <a:gd name="T47" fmla="*/ 773 h 1370"/>
                <a:gd name="T48" fmla="*/ 459 w 1625"/>
                <a:gd name="T49" fmla="*/ 783 h 1370"/>
                <a:gd name="T50" fmla="*/ 518 w 1625"/>
                <a:gd name="T51" fmla="*/ 766 h 1370"/>
                <a:gd name="T52" fmla="*/ 582 w 1625"/>
                <a:gd name="T53" fmla="*/ 750 h 1370"/>
                <a:gd name="T54" fmla="*/ 653 w 1625"/>
                <a:gd name="T55" fmla="*/ 752 h 1370"/>
                <a:gd name="T56" fmla="*/ 688 w 1625"/>
                <a:gd name="T57" fmla="*/ 795 h 1370"/>
                <a:gd name="T58" fmla="*/ 731 w 1625"/>
                <a:gd name="T59" fmla="*/ 764 h 1370"/>
                <a:gd name="T60" fmla="*/ 733 w 1625"/>
                <a:gd name="T61" fmla="*/ 731 h 1370"/>
                <a:gd name="T62" fmla="*/ 835 w 1625"/>
                <a:gd name="T63" fmla="*/ 721 h 1370"/>
                <a:gd name="T64" fmla="*/ 880 w 1625"/>
                <a:gd name="T65" fmla="*/ 707 h 1370"/>
                <a:gd name="T66" fmla="*/ 887 w 1625"/>
                <a:gd name="T67" fmla="*/ 721 h 1370"/>
                <a:gd name="T68" fmla="*/ 944 w 1625"/>
                <a:gd name="T69" fmla="*/ 586 h 1370"/>
                <a:gd name="T70" fmla="*/ 974 w 1625"/>
                <a:gd name="T71" fmla="*/ 494 h 1370"/>
                <a:gd name="T72" fmla="*/ 993 w 1625"/>
                <a:gd name="T73" fmla="*/ 442 h 1370"/>
                <a:gd name="T74" fmla="*/ 908 w 1625"/>
                <a:gd name="T75" fmla="*/ 1003 h 1370"/>
                <a:gd name="T76" fmla="*/ 1166 w 1625"/>
                <a:gd name="T77" fmla="*/ 144 h 1370"/>
                <a:gd name="T78" fmla="*/ 1036 w 1625"/>
                <a:gd name="T79" fmla="*/ 54 h 1370"/>
                <a:gd name="T80" fmla="*/ 930 w 1625"/>
                <a:gd name="T81" fmla="*/ 168 h 1370"/>
                <a:gd name="T82" fmla="*/ 899 w 1625"/>
                <a:gd name="T83" fmla="*/ 295 h 1370"/>
                <a:gd name="T84" fmla="*/ 956 w 1625"/>
                <a:gd name="T85" fmla="*/ 224 h 1370"/>
                <a:gd name="T86" fmla="*/ 1178 w 1625"/>
                <a:gd name="T87" fmla="*/ 172 h 1370"/>
                <a:gd name="T88" fmla="*/ 1008 w 1625"/>
                <a:gd name="T89" fmla="*/ 1228 h 1370"/>
                <a:gd name="T90" fmla="*/ 490 w 1625"/>
                <a:gd name="T91" fmla="*/ 766 h 1370"/>
                <a:gd name="T92" fmla="*/ 615 w 1625"/>
                <a:gd name="T93" fmla="*/ 788 h 1370"/>
                <a:gd name="T94" fmla="*/ 558 w 1625"/>
                <a:gd name="T95" fmla="*/ 783 h 1370"/>
                <a:gd name="T96" fmla="*/ 497 w 1625"/>
                <a:gd name="T97" fmla="*/ 825 h 1370"/>
                <a:gd name="T98" fmla="*/ 520 w 1625"/>
                <a:gd name="T99" fmla="*/ 861 h 1370"/>
                <a:gd name="T100" fmla="*/ 598 w 1625"/>
                <a:gd name="T101" fmla="*/ 811 h 1370"/>
                <a:gd name="T102" fmla="*/ 475 w 1625"/>
                <a:gd name="T103" fmla="*/ 842 h 1370"/>
                <a:gd name="T104" fmla="*/ 421 w 1625"/>
                <a:gd name="T105" fmla="*/ 792 h 1370"/>
                <a:gd name="T106" fmla="*/ 374 w 1625"/>
                <a:gd name="T107" fmla="*/ 811 h 1370"/>
                <a:gd name="T108" fmla="*/ 355 w 1625"/>
                <a:gd name="T109" fmla="*/ 837 h 1370"/>
                <a:gd name="T110" fmla="*/ 360 w 1625"/>
                <a:gd name="T111" fmla="*/ 866 h 1370"/>
                <a:gd name="T112" fmla="*/ 376 w 1625"/>
                <a:gd name="T113" fmla="*/ 840 h 1370"/>
                <a:gd name="T114" fmla="*/ 381 w 1625"/>
                <a:gd name="T115" fmla="*/ 918 h 1370"/>
                <a:gd name="T116" fmla="*/ 407 w 1625"/>
                <a:gd name="T117" fmla="*/ 939 h 1370"/>
                <a:gd name="T118" fmla="*/ 449 w 1625"/>
                <a:gd name="T119" fmla="*/ 904 h 1370"/>
                <a:gd name="T120" fmla="*/ 426 w 1625"/>
                <a:gd name="T121" fmla="*/ 982 h 1370"/>
                <a:gd name="T122" fmla="*/ 563 w 1625"/>
                <a:gd name="T123" fmla="*/ 762 h 1370"/>
                <a:gd name="T124" fmla="*/ 383 w 1625"/>
                <a:gd name="T125" fmla="*/ 1003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5" h="1370">
                  <a:moveTo>
                    <a:pt x="312" y="870"/>
                  </a:moveTo>
                  <a:lnTo>
                    <a:pt x="312" y="870"/>
                  </a:lnTo>
                  <a:lnTo>
                    <a:pt x="312" y="870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310" y="868"/>
                  </a:lnTo>
                  <a:lnTo>
                    <a:pt x="310" y="866"/>
                  </a:lnTo>
                  <a:lnTo>
                    <a:pt x="310" y="863"/>
                  </a:lnTo>
                  <a:lnTo>
                    <a:pt x="310" y="863"/>
                  </a:lnTo>
                  <a:lnTo>
                    <a:pt x="307" y="863"/>
                  </a:lnTo>
                  <a:lnTo>
                    <a:pt x="307" y="863"/>
                  </a:lnTo>
                  <a:lnTo>
                    <a:pt x="307" y="861"/>
                  </a:lnTo>
                  <a:lnTo>
                    <a:pt x="307" y="861"/>
                  </a:lnTo>
                  <a:lnTo>
                    <a:pt x="307" y="861"/>
                  </a:lnTo>
                  <a:lnTo>
                    <a:pt x="305" y="861"/>
                  </a:lnTo>
                  <a:lnTo>
                    <a:pt x="305" y="861"/>
                  </a:lnTo>
                  <a:lnTo>
                    <a:pt x="305" y="863"/>
                  </a:lnTo>
                  <a:lnTo>
                    <a:pt x="303" y="863"/>
                  </a:lnTo>
                  <a:lnTo>
                    <a:pt x="303" y="863"/>
                  </a:lnTo>
                  <a:lnTo>
                    <a:pt x="303" y="863"/>
                  </a:lnTo>
                  <a:lnTo>
                    <a:pt x="300" y="863"/>
                  </a:lnTo>
                  <a:lnTo>
                    <a:pt x="300" y="861"/>
                  </a:lnTo>
                  <a:lnTo>
                    <a:pt x="300" y="861"/>
                  </a:lnTo>
                  <a:lnTo>
                    <a:pt x="298" y="861"/>
                  </a:lnTo>
                  <a:lnTo>
                    <a:pt x="298" y="863"/>
                  </a:lnTo>
                  <a:lnTo>
                    <a:pt x="298" y="863"/>
                  </a:lnTo>
                  <a:lnTo>
                    <a:pt x="298" y="863"/>
                  </a:lnTo>
                  <a:lnTo>
                    <a:pt x="298" y="866"/>
                  </a:lnTo>
                  <a:lnTo>
                    <a:pt x="298" y="866"/>
                  </a:lnTo>
                  <a:lnTo>
                    <a:pt x="298" y="866"/>
                  </a:lnTo>
                  <a:lnTo>
                    <a:pt x="298" y="866"/>
                  </a:lnTo>
                  <a:lnTo>
                    <a:pt x="298" y="866"/>
                  </a:lnTo>
                  <a:lnTo>
                    <a:pt x="300" y="866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300" y="868"/>
                  </a:lnTo>
                  <a:lnTo>
                    <a:pt x="298" y="870"/>
                  </a:lnTo>
                  <a:lnTo>
                    <a:pt x="298" y="870"/>
                  </a:lnTo>
                  <a:lnTo>
                    <a:pt x="298" y="870"/>
                  </a:lnTo>
                  <a:lnTo>
                    <a:pt x="298" y="868"/>
                  </a:lnTo>
                  <a:lnTo>
                    <a:pt x="298" y="868"/>
                  </a:lnTo>
                  <a:lnTo>
                    <a:pt x="298" y="868"/>
                  </a:lnTo>
                  <a:lnTo>
                    <a:pt x="298" y="868"/>
                  </a:lnTo>
                  <a:lnTo>
                    <a:pt x="298" y="870"/>
                  </a:lnTo>
                  <a:lnTo>
                    <a:pt x="298" y="870"/>
                  </a:lnTo>
                  <a:lnTo>
                    <a:pt x="296" y="870"/>
                  </a:lnTo>
                  <a:lnTo>
                    <a:pt x="296" y="873"/>
                  </a:lnTo>
                  <a:lnTo>
                    <a:pt x="298" y="873"/>
                  </a:lnTo>
                  <a:lnTo>
                    <a:pt x="300" y="873"/>
                  </a:lnTo>
                  <a:lnTo>
                    <a:pt x="300" y="873"/>
                  </a:lnTo>
                  <a:lnTo>
                    <a:pt x="303" y="873"/>
                  </a:lnTo>
                  <a:lnTo>
                    <a:pt x="303" y="873"/>
                  </a:lnTo>
                  <a:lnTo>
                    <a:pt x="305" y="873"/>
                  </a:lnTo>
                  <a:lnTo>
                    <a:pt x="305" y="875"/>
                  </a:lnTo>
                  <a:lnTo>
                    <a:pt x="307" y="873"/>
                  </a:lnTo>
                  <a:lnTo>
                    <a:pt x="307" y="873"/>
                  </a:lnTo>
                  <a:lnTo>
                    <a:pt x="307" y="873"/>
                  </a:lnTo>
                  <a:lnTo>
                    <a:pt x="305" y="870"/>
                  </a:lnTo>
                  <a:lnTo>
                    <a:pt x="305" y="870"/>
                  </a:lnTo>
                  <a:lnTo>
                    <a:pt x="305" y="870"/>
                  </a:lnTo>
                  <a:lnTo>
                    <a:pt x="305" y="870"/>
                  </a:lnTo>
                  <a:lnTo>
                    <a:pt x="305" y="870"/>
                  </a:lnTo>
                  <a:lnTo>
                    <a:pt x="307" y="870"/>
                  </a:lnTo>
                  <a:lnTo>
                    <a:pt x="307" y="870"/>
                  </a:lnTo>
                  <a:lnTo>
                    <a:pt x="307" y="870"/>
                  </a:lnTo>
                  <a:lnTo>
                    <a:pt x="307" y="870"/>
                  </a:lnTo>
                  <a:lnTo>
                    <a:pt x="310" y="870"/>
                  </a:lnTo>
                  <a:lnTo>
                    <a:pt x="312" y="870"/>
                  </a:lnTo>
                  <a:lnTo>
                    <a:pt x="312" y="870"/>
                  </a:lnTo>
                  <a:close/>
                  <a:moveTo>
                    <a:pt x="232" y="1254"/>
                  </a:moveTo>
                  <a:lnTo>
                    <a:pt x="232" y="1254"/>
                  </a:lnTo>
                  <a:lnTo>
                    <a:pt x="232" y="1254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9"/>
                  </a:lnTo>
                  <a:lnTo>
                    <a:pt x="232" y="1259"/>
                  </a:lnTo>
                  <a:lnTo>
                    <a:pt x="232" y="1259"/>
                  </a:lnTo>
                  <a:lnTo>
                    <a:pt x="232" y="1259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6"/>
                  </a:lnTo>
                  <a:lnTo>
                    <a:pt x="232" y="1254"/>
                  </a:lnTo>
                  <a:close/>
                  <a:moveTo>
                    <a:pt x="225" y="1232"/>
                  </a:moveTo>
                  <a:lnTo>
                    <a:pt x="225" y="1232"/>
                  </a:lnTo>
                  <a:lnTo>
                    <a:pt x="225" y="1232"/>
                  </a:lnTo>
                  <a:lnTo>
                    <a:pt x="225" y="1232"/>
                  </a:lnTo>
                  <a:lnTo>
                    <a:pt x="225" y="1235"/>
                  </a:lnTo>
                  <a:lnTo>
                    <a:pt x="225" y="1235"/>
                  </a:lnTo>
                  <a:lnTo>
                    <a:pt x="225" y="1235"/>
                  </a:lnTo>
                  <a:lnTo>
                    <a:pt x="225" y="1232"/>
                  </a:lnTo>
                  <a:lnTo>
                    <a:pt x="225" y="1232"/>
                  </a:lnTo>
                  <a:lnTo>
                    <a:pt x="225" y="1232"/>
                  </a:lnTo>
                  <a:close/>
                  <a:moveTo>
                    <a:pt x="31" y="1280"/>
                  </a:moveTo>
                  <a:lnTo>
                    <a:pt x="31" y="1280"/>
                  </a:lnTo>
                  <a:lnTo>
                    <a:pt x="31" y="1282"/>
                  </a:lnTo>
                  <a:lnTo>
                    <a:pt x="31" y="1282"/>
                  </a:lnTo>
                  <a:lnTo>
                    <a:pt x="33" y="1282"/>
                  </a:lnTo>
                  <a:lnTo>
                    <a:pt x="31" y="1280"/>
                  </a:lnTo>
                  <a:lnTo>
                    <a:pt x="31" y="1280"/>
                  </a:lnTo>
                  <a:close/>
                  <a:moveTo>
                    <a:pt x="289" y="1206"/>
                  </a:moveTo>
                  <a:lnTo>
                    <a:pt x="289" y="1206"/>
                  </a:lnTo>
                  <a:lnTo>
                    <a:pt x="289" y="1204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6" y="1206"/>
                  </a:lnTo>
                  <a:lnTo>
                    <a:pt x="289" y="1209"/>
                  </a:lnTo>
                  <a:lnTo>
                    <a:pt x="289" y="1209"/>
                  </a:lnTo>
                  <a:lnTo>
                    <a:pt x="289" y="1206"/>
                  </a:lnTo>
                  <a:lnTo>
                    <a:pt x="289" y="1206"/>
                  </a:lnTo>
                  <a:lnTo>
                    <a:pt x="289" y="1206"/>
                  </a:lnTo>
                  <a:close/>
                  <a:moveTo>
                    <a:pt x="303" y="1183"/>
                  </a:moveTo>
                  <a:lnTo>
                    <a:pt x="303" y="1183"/>
                  </a:lnTo>
                  <a:lnTo>
                    <a:pt x="303" y="1183"/>
                  </a:lnTo>
                  <a:lnTo>
                    <a:pt x="298" y="1183"/>
                  </a:lnTo>
                  <a:lnTo>
                    <a:pt x="298" y="1185"/>
                  </a:lnTo>
                  <a:lnTo>
                    <a:pt x="298" y="1185"/>
                  </a:lnTo>
                  <a:lnTo>
                    <a:pt x="296" y="1185"/>
                  </a:lnTo>
                  <a:lnTo>
                    <a:pt x="296" y="1185"/>
                  </a:lnTo>
                  <a:lnTo>
                    <a:pt x="293" y="1185"/>
                  </a:lnTo>
                  <a:lnTo>
                    <a:pt x="293" y="1185"/>
                  </a:lnTo>
                  <a:lnTo>
                    <a:pt x="293" y="1185"/>
                  </a:lnTo>
                  <a:lnTo>
                    <a:pt x="293" y="1185"/>
                  </a:lnTo>
                  <a:lnTo>
                    <a:pt x="293" y="1185"/>
                  </a:lnTo>
                  <a:lnTo>
                    <a:pt x="293" y="1188"/>
                  </a:lnTo>
                  <a:lnTo>
                    <a:pt x="293" y="1188"/>
                  </a:lnTo>
                  <a:lnTo>
                    <a:pt x="293" y="1188"/>
                  </a:lnTo>
                  <a:lnTo>
                    <a:pt x="293" y="1188"/>
                  </a:lnTo>
                  <a:lnTo>
                    <a:pt x="293" y="1188"/>
                  </a:lnTo>
                  <a:lnTo>
                    <a:pt x="296" y="1188"/>
                  </a:lnTo>
                  <a:lnTo>
                    <a:pt x="296" y="1188"/>
                  </a:lnTo>
                  <a:lnTo>
                    <a:pt x="296" y="1188"/>
                  </a:lnTo>
                  <a:lnTo>
                    <a:pt x="296" y="1188"/>
                  </a:lnTo>
                  <a:lnTo>
                    <a:pt x="298" y="1188"/>
                  </a:lnTo>
                  <a:lnTo>
                    <a:pt x="298" y="1188"/>
                  </a:lnTo>
                  <a:lnTo>
                    <a:pt x="298" y="1188"/>
                  </a:lnTo>
                  <a:lnTo>
                    <a:pt x="298" y="1188"/>
                  </a:lnTo>
                  <a:lnTo>
                    <a:pt x="300" y="1185"/>
                  </a:lnTo>
                  <a:lnTo>
                    <a:pt x="300" y="1185"/>
                  </a:lnTo>
                  <a:lnTo>
                    <a:pt x="303" y="1183"/>
                  </a:lnTo>
                  <a:lnTo>
                    <a:pt x="303" y="1183"/>
                  </a:lnTo>
                  <a:lnTo>
                    <a:pt x="303" y="1183"/>
                  </a:lnTo>
                  <a:lnTo>
                    <a:pt x="303" y="1183"/>
                  </a:lnTo>
                  <a:close/>
                  <a:moveTo>
                    <a:pt x="118" y="1334"/>
                  </a:moveTo>
                  <a:lnTo>
                    <a:pt x="118" y="1334"/>
                  </a:lnTo>
                  <a:lnTo>
                    <a:pt x="118" y="1334"/>
                  </a:lnTo>
                  <a:lnTo>
                    <a:pt x="116" y="1334"/>
                  </a:lnTo>
                  <a:lnTo>
                    <a:pt x="116" y="1334"/>
                  </a:lnTo>
                  <a:lnTo>
                    <a:pt x="116" y="1334"/>
                  </a:lnTo>
                  <a:lnTo>
                    <a:pt x="116" y="1334"/>
                  </a:lnTo>
                  <a:lnTo>
                    <a:pt x="116" y="1334"/>
                  </a:lnTo>
                  <a:lnTo>
                    <a:pt x="116" y="1337"/>
                  </a:lnTo>
                  <a:lnTo>
                    <a:pt x="116" y="1337"/>
                  </a:lnTo>
                  <a:lnTo>
                    <a:pt x="116" y="1337"/>
                  </a:lnTo>
                  <a:lnTo>
                    <a:pt x="118" y="1337"/>
                  </a:lnTo>
                  <a:lnTo>
                    <a:pt x="121" y="1337"/>
                  </a:lnTo>
                  <a:lnTo>
                    <a:pt x="118" y="1334"/>
                  </a:lnTo>
                  <a:lnTo>
                    <a:pt x="118" y="1334"/>
                  </a:lnTo>
                  <a:close/>
                  <a:moveTo>
                    <a:pt x="73" y="1348"/>
                  </a:moveTo>
                  <a:lnTo>
                    <a:pt x="73" y="1348"/>
                  </a:lnTo>
                  <a:lnTo>
                    <a:pt x="71" y="1351"/>
                  </a:lnTo>
                  <a:lnTo>
                    <a:pt x="71" y="1353"/>
                  </a:lnTo>
                  <a:lnTo>
                    <a:pt x="69" y="1353"/>
                  </a:lnTo>
                  <a:lnTo>
                    <a:pt x="69" y="1353"/>
                  </a:lnTo>
                  <a:lnTo>
                    <a:pt x="69" y="1356"/>
                  </a:lnTo>
                  <a:lnTo>
                    <a:pt x="69" y="1356"/>
                  </a:lnTo>
                  <a:lnTo>
                    <a:pt x="66" y="1358"/>
                  </a:lnTo>
                  <a:lnTo>
                    <a:pt x="66" y="1358"/>
                  </a:lnTo>
                  <a:lnTo>
                    <a:pt x="66" y="1358"/>
                  </a:lnTo>
                  <a:lnTo>
                    <a:pt x="64" y="1358"/>
                  </a:lnTo>
                  <a:lnTo>
                    <a:pt x="64" y="1358"/>
                  </a:lnTo>
                  <a:lnTo>
                    <a:pt x="64" y="1358"/>
                  </a:lnTo>
                  <a:lnTo>
                    <a:pt x="64" y="1356"/>
                  </a:lnTo>
                  <a:lnTo>
                    <a:pt x="64" y="1356"/>
                  </a:lnTo>
                  <a:lnTo>
                    <a:pt x="64" y="1356"/>
                  </a:lnTo>
                  <a:lnTo>
                    <a:pt x="62" y="1356"/>
                  </a:lnTo>
                  <a:lnTo>
                    <a:pt x="62" y="1356"/>
                  </a:lnTo>
                  <a:lnTo>
                    <a:pt x="62" y="1356"/>
                  </a:lnTo>
                  <a:lnTo>
                    <a:pt x="62" y="1358"/>
                  </a:lnTo>
                  <a:lnTo>
                    <a:pt x="62" y="1358"/>
                  </a:lnTo>
                  <a:lnTo>
                    <a:pt x="59" y="1358"/>
                  </a:lnTo>
                  <a:lnTo>
                    <a:pt x="59" y="1358"/>
                  </a:lnTo>
                  <a:lnTo>
                    <a:pt x="62" y="1358"/>
                  </a:lnTo>
                  <a:lnTo>
                    <a:pt x="62" y="1358"/>
                  </a:lnTo>
                  <a:lnTo>
                    <a:pt x="62" y="1358"/>
                  </a:lnTo>
                  <a:lnTo>
                    <a:pt x="62" y="1360"/>
                  </a:lnTo>
                  <a:lnTo>
                    <a:pt x="64" y="1360"/>
                  </a:lnTo>
                  <a:lnTo>
                    <a:pt x="64" y="1360"/>
                  </a:lnTo>
                  <a:lnTo>
                    <a:pt x="62" y="1363"/>
                  </a:lnTo>
                  <a:lnTo>
                    <a:pt x="64" y="1363"/>
                  </a:lnTo>
                  <a:lnTo>
                    <a:pt x="66" y="1363"/>
                  </a:lnTo>
                  <a:lnTo>
                    <a:pt x="66" y="1363"/>
                  </a:lnTo>
                  <a:lnTo>
                    <a:pt x="69" y="1363"/>
                  </a:lnTo>
                  <a:lnTo>
                    <a:pt x="69" y="1360"/>
                  </a:lnTo>
                  <a:lnTo>
                    <a:pt x="69" y="1358"/>
                  </a:lnTo>
                  <a:lnTo>
                    <a:pt x="71" y="1356"/>
                  </a:lnTo>
                  <a:lnTo>
                    <a:pt x="71" y="1351"/>
                  </a:lnTo>
                  <a:lnTo>
                    <a:pt x="73" y="1351"/>
                  </a:lnTo>
                  <a:lnTo>
                    <a:pt x="73" y="1351"/>
                  </a:lnTo>
                  <a:lnTo>
                    <a:pt x="73" y="1351"/>
                  </a:lnTo>
                  <a:lnTo>
                    <a:pt x="73" y="1348"/>
                  </a:lnTo>
                  <a:lnTo>
                    <a:pt x="73" y="1348"/>
                  </a:lnTo>
                  <a:close/>
                  <a:moveTo>
                    <a:pt x="52" y="1360"/>
                  </a:moveTo>
                  <a:lnTo>
                    <a:pt x="50" y="1360"/>
                  </a:lnTo>
                  <a:lnTo>
                    <a:pt x="47" y="1360"/>
                  </a:lnTo>
                  <a:lnTo>
                    <a:pt x="45" y="1360"/>
                  </a:lnTo>
                  <a:lnTo>
                    <a:pt x="45" y="1358"/>
                  </a:lnTo>
                  <a:lnTo>
                    <a:pt x="45" y="1358"/>
                  </a:lnTo>
                  <a:lnTo>
                    <a:pt x="45" y="1358"/>
                  </a:lnTo>
                  <a:lnTo>
                    <a:pt x="43" y="1358"/>
                  </a:lnTo>
                  <a:lnTo>
                    <a:pt x="43" y="1358"/>
                  </a:lnTo>
                  <a:lnTo>
                    <a:pt x="43" y="1360"/>
                  </a:lnTo>
                  <a:lnTo>
                    <a:pt x="43" y="1360"/>
                  </a:lnTo>
                  <a:lnTo>
                    <a:pt x="43" y="1363"/>
                  </a:lnTo>
                  <a:lnTo>
                    <a:pt x="43" y="1365"/>
                  </a:lnTo>
                  <a:lnTo>
                    <a:pt x="43" y="1365"/>
                  </a:lnTo>
                  <a:lnTo>
                    <a:pt x="40" y="1363"/>
                  </a:lnTo>
                  <a:lnTo>
                    <a:pt x="40" y="1363"/>
                  </a:lnTo>
                  <a:lnTo>
                    <a:pt x="40" y="1365"/>
                  </a:lnTo>
                  <a:lnTo>
                    <a:pt x="40" y="1365"/>
                  </a:lnTo>
                  <a:lnTo>
                    <a:pt x="40" y="1365"/>
                  </a:lnTo>
                  <a:lnTo>
                    <a:pt x="40" y="1363"/>
                  </a:lnTo>
                  <a:lnTo>
                    <a:pt x="38" y="1365"/>
                  </a:lnTo>
                  <a:lnTo>
                    <a:pt x="40" y="1365"/>
                  </a:lnTo>
                  <a:lnTo>
                    <a:pt x="43" y="1367"/>
                  </a:lnTo>
                  <a:lnTo>
                    <a:pt x="47" y="1367"/>
                  </a:lnTo>
                  <a:lnTo>
                    <a:pt x="50" y="1367"/>
                  </a:lnTo>
                  <a:lnTo>
                    <a:pt x="52" y="1365"/>
                  </a:lnTo>
                  <a:lnTo>
                    <a:pt x="52" y="1363"/>
                  </a:lnTo>
                  <a:lnTo>
                    <a:pt x="52" y="1360"/>
                  </a:lnTo>
                  <a:lnTo>
                    <a:pt x="52" y="1360"/>
                  </a:lnTo>
                  <a:close/>
                  <a:moveTo>
                    <a:pt x="203" y="1247"/>
                  </a:moveTo>
                  <a:lnTo>
                    <a:pt x="201" y="1244"/>
                  </a:lnTo>
                  <a:lnTo>
                    <a:pt x="201" y="1244"/>
                  </a:lnTo>
                  <a:lnTo>
                    <a:pt x="199" y="1244"/>
                  </a:lnTo>
                  <a:lnTo>
                    <a:pt x="199" y="1244"/>
                  </a:lnTo>
                  <a:lnTo>
                    <a:pt x="199" y="1244"/>
                  </a:lnTo>
                  <a:lnTo>
                    <a:pt x="196" y="1244"/>
                  </a:lnTo>
                  <a:lnTo>
                    <a:pt x="196" y="1247"/>
                  </a:lnTo>
                  <a:lnTo>
                    <a:pt x="196" y="1247"/>
                  </a:lnTo>
                  <a:lnTo>
                    <a:pt x="199" y="1247"/>
                  </a:lnTo>
                  <a:lnTo>
                    <a:pt x="199" y="1247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1" y="1249"/>
                  </a:lnTo>
                  <a:lnTo>
                    <a:pt x="203" y="1249"/>
                  </a:lnTo>
                  <a:lnTo>
                    <a:pt x="203" y="1249"/>
                  </a:lnTo>
                  <a:lnTo>
                    <a:pt x="203" y="1247"/>
                  </a:lnTo>
                  <a:lnTo>
                    <a:pt x="203" y="1247"/>
                  </a:lnTo>
                  <a:lnTo>
                    <a:pt x="203" y="1247"/>
                  </a:lnTo>
                  <a:close/>
                  <a:moveTo>
                    <a:pt x="35" y="1282"/>
                  </a:moveTo>
                  <a:lnTo>
                    <a:pt x="35" y="1282"/>
                  </a:lnTo>
                  <a:lnTo>
                    <a:pt x="35" y="1282"/>
                  </a:lnTo>
                  <a:lnTo>
                    <a:pt x="35" y="1282"/>
                  </a:lnTo>
                  <a:lnTo>
                    <a:pt x="35" y="1282"/>
                  </a:lnTo>
                  <a:close/>
                  <a:moveTo>
                    <a:pt x="130" y="1339"/>
                  </a:moveTo>
                  <a:lnTo>
                    <a:pt x="130" y="1337"/>
                  </a:lnTo>
                  <a:lnTo>
                    <a:pt x="128" y="1337"/>
                  </a:lnTo>
                  <a:lnTo>
                    <a:pt x="128" y="1337"/>
                  </a:lnTo>
                  <a:lnTo>
                    <a:pt x="128" y="1337"/>
                  </a:lnTo>
                  <a:lnTo>
                    <a:pt x="125" y="1337"/>
                  </a:lnTo>
                  <a:lnTo>
                    <a:pt x="125" y="1337"/>
                  </a:lnTo>
                  <a:lnTo>
                    <a:pt x="125" y="1334"/>
                  </a:lnTo>
                  <a:lnTo>
                    <a:pt x="123" y="1334"/>
                  </a:lnTo>
                  <a:lnTo>
                    <a:pt x="123" y="1332"/>
                  </a:lnTo>
                  <a:lnTo>
                    <a:pt x="123" y="1332"/>
                  </a:lnTo>
                  <a:lnTo>
                    <a:pt x="123" y="1332"/>
                  </a:lnTo>
                  <a:lnTo>
                    <a:pt x="123" y="1332"/>
                  </a:lnTo>
                  <a:lnTo>
                    <a:pt x="123" y="1332"/>
                  </a:lnTo>
                  <a:lnTo>
                    <a:pt x="121" y="1332"/>
                  </a:lnTo>
                  <a:lnTo>
                    <a:pt x="123" y="1332"/>
                  </a:lnTo>
                  <a:lnTo>
                    <a:pt x="123" y="1334"/>
                  </a:lnTo>
                  <a:lnTo>
                    <a:pt x="123" y="1334"/>
                  </a:lnTo>
                  <a:lnTo>
                    <a:pt x="123" y="1339"/>
                  </a:lnTo>
                  <a:lnTo>
                    <a:pt x="121" y="1339"/>
                  </a:lnTo>
                  <a:lnTo>
                    <a:pt x="121" y="1341"/>
                  </a:lnTo>
                  <a:lnTo>
                    <a:pt x="123" y="1341"/>
                  </a:lnTo>
                  <a:lnTo>
                    <a:pt x="128" y="1341"/>
                  </a:lnTo>
                  <a:lnTo>
                    <a:pt x="130" y="1341"/>
                  </a:lnTo>
                  <a:lnTo>
                    <a:pt x="132" y="1339"/>
                  </a:lnTo>
                  <a:lnTo>
                    <a:pt x="132" y="1339"/>
                  </a:lnTo>
                  <a:lnTo>
                    <a:pt x="132" y="1339"/>
                  </a:lnTo>
                  <a:lnTo>
                    <a:pt x="130" y="1339"/>
                  </a:lnTo>
                  <a:close/>
                  <a:moveTo>
                    <a:pt x="319" y="1161"/>
                  </a:moveTo>
                  <a:lnTo>
                    <a:pt x="317" y="1161"/>
                  </a:lnTo>
                  <a:lnTo>
                    <a:pt x="317" y="1161"/>
                  </a:lnTo>
                  <a:lnTo>
                    <a:pt x="317" y="1159"/>
                  </a:lnTo>
                  <a:lnTo>
                    <a:pt x="315" y="1157"/>
                  </a:lnTo>
                  <a:lnTo>
                    <a:pt x="315" y="1154"/>
                  </a:lnTo>
                  <a:lnTo>
                    <a:pt x="312" y="1157"/>
                  </a:lnTo>
                  <a:lnTo>
                    <a:pt x="312" y="1157"/>
                  </a:lnTo>
                  <a:lnTo>
                    <a:pt x="312" y="1157"/>
                  </a:lnTo>
                  <a:lnTo>
                    <a:pt x="312" y="1159"/>
                  </a:lnTo>
                  <a:lnTo>
                    <a:pt x="312" y="1159"/>
                  </a:lnTo>
                  <a:lnTo>
                    <a:pt x="312" y="1161"/>
                  </a:lnTo>
                  <a:lnTo>
                    <a:pt x="312" y="1164"/>
                  </a:lnTo>
                  <a:lnTo>
                    <a:pt x="312" y="1166"/>
                  </a:lnTo>
                  <a:lnTo>
                    <a:pt x="312" y="1166"/>
                  </a:lnTo>
                  <a:lnTo>
                    <a:pt x="312" y="1166"/>
                  </a:lnTo>
                  <a:lnTo>
                    <a:pt x="312" y="1166"/>
                  </a:lnTo>
                  <a:lnTo>
                    <a:pt x="312" y="1169"/>
                  </a:lnTo>
                  <a:lnTo>
                    <a:pt x="315" y="1169"/>
                  </a:lnTo>
                  <a:lnTo>
                    <a:pt x="315" y="1169"/>
                  </a:lnTo>
                  <a:lnTo>
                    <a:pt x="315" y="1169"/>
                  </a:lnTo>
                  <a:lnTo>
                    <a:pt x="317" y="1169"/>
                  </a:lnTo>
                  <a:lnTo>
                    <a:pt x="317" y="1169"/>
                  </a:lnTo>
                  <a:lnTo>
                    <a:pt x="317" y="1166"/>
                  </a:lnTo>
                  <a:lnTo>
                    <a:pt x="319" y="1164"/>
                  </a:lnTo>
                  <a:lnTo>
                    <a:pt x="319" y="1164"/>
                  </a:lnTo>
                  <a:lnTo>
                    <a:pt x="319" y="1164"/>
                  </a:lnTo>
                  <a:lnTo>
                    <a:pt x="319" y="1161"/>
                  </a:lnTo>
                  <a:close/>
                  <a:moveTo>
                    <a:pt x="281" y="1221"/>
                  </a:moveTo>
                  <a:lnTo>
                    <a:pt x="284" y="1221"/>
                  </a:lnTo>
                  <a:lnTo>
                    <a:pt x="281" y="1221"/>
                  </a:lnTo>
                  <a:lnTo>
                    <a:pt x="279" y="1216"/>
                  </a:lnTo>
                  <a:lnTo>
                    <a:pt x="279" y="1216"/>
                  </a:lnTo>
                  <a:lnTo>
                    <a:pt x="277" y="1218"/>
                  </a:lnTo>
                  <a:lnTo>
                    <a:pt x="277" y="1221"/>
                  </a:lnTo>
                  <a:lnTo>
                    <a:pt x="277" y="1221"/>
                  </a:lnTo>
                  <a:lnTo>
                    <a:pt x="274" y="1223"/>
                  </a:lnTo>
                  <a:lnTo>
                    <a:pt x="274" y="1223"/>
                  </a:lnTo>
                  <a:lnTo>
                    <a:pt x="274" y="1223"/>
                  </a:lnTo>
                  <a:lnTo>
                    <a:pt x="274" y="1223"/>
                  </a:lnTo>
                  <a:lnTo>
                    <a:pt x="274" y="1223"/>
                  </a:lnTo>
                  <a:lnTo>
                    <a:pt x="274" y="1225"/>
                  </a:lnTo>
                  <a:lnTo>
                    <a:pt x="272" y="1225"/>
                  </a:lnTo>
                  <a:lnTo>
                    <a:pt x="272" y="1225"/>
                  </a:lnTo>
                  <a:lnTo>
                    <a:pt x="270" y="1228"/>
                  </a:lnTo>
                  <a:lnTo>
                    <a:pt x="272" y="1228"/>
                  </a:lnTo>
                  <a:lnTo>
                    <a:pt x="267" y="1230"/>
                  </a:lnTo>
                  <a:lnTo>
                    <a:pt x="265" y="1230"/>
                  </a:lnTo>
                  <a:lnTo>
                    <a:pt x="265" y="1230"/>
                  </a:lnTo>
                  <a:lnTo>
                    <a:pt x="265" y="1230"/>
                  </a:lnTo>
                  <a:lnTo>
                    <a:pt x="265" y="1230"/>
                  </a:lnTo>
                  <a:lnTo>
                    <a:pt x="265" y="1228"/>
                  </a:lnTo>
                  <a:lnTo>
                    <a:pt x="265" y="1228"/>
                  </a:lnTo>
                  <a:lnTo>
                    <a:pt x="265" y="1228"/>
                  </a:lnTo>
                  <a:lnTo>
                    <a:pt x="265" y="1228"/>
                  </a:lnTo>
                  <a:lnTo>
                    <a:pt x="263" y="1228"/>
                  </a:lnTo>
                  <a:lnTo>
                    <a:pt x="260" y="1228"/>
                  </a:lnTo>
                  <a:lnTo>
                    <a:pt x="260" y="1228"/>
                  </a:lnTo>
                  <a:lnTo>
                    <a:pt x="258" y="1228"/>
                  </a:lnTo>
                  <a:lnTo>
                    <a:pt x="258" y="1228"/>
                  </a:lnTo>
                  <a:lnTo>
                    <a:pt x="260" y="1230"/>
                  </a:lnTo>
                  <a:lnTo>
                    <a:pt x="260" y="1230"/>
                  </a:lnTo>
                  <a:lnTo>
                    <a:pt x="260" y="1232"/>
                  </a:lnTo>
                  <a:lnTo>
                    <a:pt x="260" y="1232"/>
                  </a:lnTo>
                  <a:lnTo>
                    <a:pt x="263" y="1232"/>
                  </a:lnTo>
                  <a:lnTo>
                    <a:pt x="263" y="1232"/>
                  </a:lnTo>
                  <a:lnTo>
                    <a:pt x="263" y="1232"/>
                  </a:lnTo>
                  <a:lnTo>
                    <a:pt x="263" y="1235"/>
                  </a:lnTo>
                  <a:lnTo>
                    <a:pt x="263" y="1237"/>
                  </a:lnTo>
                  <a:lnTo>
                    <a:pt x="260" y="1237"/>
                  </a:lnTo>
                  <a:lnTo>
                    <a:pt x="258" y="1237"/>
                  </a:lnTo>
                  <a:lnTo>
                    <a:pt x="255" y="1240"/>
                  </a:lnTo>
                  <a:lnTo>
                    <a:pt x="255" y="1240"/>
                  </a:lnTo>
                  <a:lnTo>
                    <a:pt x="255" y="1240"/>
                  </a:lnTo>
                  <a:lnTo>
                    <a:pt x="255" y="1240"/>
                  </a:lnTo>
                  <a:lnTo>
                    <a:pt x="255" y="1242"/>
                  </a:lnTo>
                  <a:lnTo>
                    <a:pt x="255" y="1242"/>
                  </a:lnTo>
                  <a:lnTo>
                    <a:pt x="253" y="1242"/>
                  </a:lnTo>
                  <a:lnTo>
                    <a:pt x="253" y="1242"/>
                  </a:lnTo>
                  <a:lnTo>
                    <a:pt x="251" y="1242"/>
                  </a:lnTo>
                  <a:lnTo>
                    <a:pt x="251" y="1242"/>
                  </a:lnTo>
                  <a:lnTo>
                    <a:pt x="251" y="1244"/>
                  </a:lnTo>
                  <a:lnTo>
                    <a:pt x="251" y="1244"/>
                  </a:lnTo>
                  <a:lnTo>
                    <a:pt x="251" y="1247"/>
                  </a:lnTo>
                  <a:lnTo>
                    <a:pt x="251" y="1249"/>
                  </a:lnTo>
                  <a:lnTo>
                    <a:pt x="251" y="1249"/>
                  </a:lnTo>
                  <a:lnTo>
                    <a:pt x="251" y="1251"/>
                  </a:lnTo>
                  <a:lnTo>
                    <a:pt x="251" y="1251"/>
                  </a:lnTo>
                  <a:lnTo>
                    <a:pt x="248" y="1251"/>
                  </a:lnTo>
                  <a:lnTo>
                    <a:pt x="248" y="1251"/>
                  </a:lnTo>
                  <a:lnTo>
                    <a:pt x="248" y="1254"/>
                  </a:lnTo>
                  <a:lnTo>
                    <a:pt x="248" y="1256"/>
                  </a:lnTo>
                  <a:lnTo>
                    <a:pt x="246" y="1254"/>
                  </a:lnTo>
                  <a:lnTo>
                    <a:pt x="246" y="1256"/>
                  </a:lnTo>
                  <a:lnTo>
                    <a:pt x="248" y="1261"/>
                  </a:lnTo>
                  <a:lnTo>
                    <a:pt x="246" y="1263"/>
                  </a:lnTo>
                  <a:lnTo>
                    <a:pt x="251" y="1263"/>
                  </a:lnTo>
                  <a:lnTo>
                    <a:pt x="251" y="1263"/>
                  </a:lnTo>
                  <a:lnTo>
                    <a:pt x="251" y="1261"/>
                  </a:lnTo>
                  <a:lnTo>
                    <a:pt x="253" y="1261"/>
                  </a:lnTo>
                  <a:lnTo>
                    <a:pt x="253" y="1261"/>
                  </a:lnTo>
                  <a:lnTo>
                    <a:pt x="255" y="1259"/>
                  </a:lnTo>
                  <a:lnTo>
                    <a:pt x="255" y="1259"/>
                  </a:lnTo>
                  <a:lnTo>
                    <a:pt x="255" y="1256"/>
                  </a:lnTo>
                  <a:lnTo>
                    <a:pt x="255" y="1256"/>
                  </a:lnTo>
                  <a:lnTo>
                    <a:pt x="253" y="1256"/>
                  </a:lnTo>
                  <a:lnTo>
                    <a:pt x="253" y="1256"/>
                  </a:lnTo>
                  <a:lnTo>
                    <a:pt x="253" y="1256"/>
                  </a:lnTo>
                  <a:lnTo>
                    <a:pt x="253" y="1254"/>
                  </a:lnTo>
                  <a:lnTo>
                    <a:pt x="253" y="1254"/>
                  </a:lnTo>
                  <a:lnTo>
                    <a:pt x="255" y="1249"/>
                  </a:lnTo>
                  <a:lnTo>
                    <a:pt x="258" y="1249"/>
                  </a:lnTo>
                  <a:lnTo>
                    <a:pt x="258" y="1249"/>
                  </a:lnTo>
                  <a:lnTo>
                    <a:pt x="258" y="1249"/>
                  </a:lnTo>
                  <a:lnTo>
                    <a:pt x="260" y="1249"/>
                  </a:lnTo>
                  <a:lnTo>
                    <a:pt x="260" y="1249"/>
                  </a:lnTo>
                  <a:lnTo>
                    <a:pt x="260" y="1249"/>
                  </a:lnTo>
                  <a:lnTo>
                    <a:pt x="260" y="1247"/>
                  </a:lnTo>
                  <a:lnTo>
                    <a:pt x="258" y="1247"/>
                  </a:lnTo>
                  <a:lnTo>
                    <a:pt x="258" y="1247"/>
                  </a:lnTo>
                  <a:lnTo>
                    <a:pt x="258" y="1244"/>
                  </a:lnTo>
                  <a:lnTo>
                    <a:pt x="258" y="1244"/>
                  </a:lnTo>
                  <a:lnTo>
                    <a:pt x="258" y="1244"/>
                  </a:lnTo>
                  <a:lnTo>
                    <a:pt x="258" y="1242"/>
                  </a:lnTo>
                  <a:lnTo>
                    <a:pt x="258" y="1242"/>
                  </a:lnTo>
                  <a:lnTo>
                    <a:pt x="258" y="1242"/>
                  </a:lnTo>
                  <a:lnTo>
                    <a:pt x="258" y="1242"/>
                  </a:lnTo>
                  <a:lnTo>
                    <a:pt x="258" y="1242"/>
                  </a:lnTo>
                  <a:lnTo>
                    <a:pt x="263" y="1242"/>
                  </a:lnTo>
                  <a:lnTo>
                    <a:pt x="263" y="1242"/>
                  </a:lnTo>
                  <a:lnTo>
                    <a:pt x="263" y="1240"/>
                  </a:lnTo>
                  <a:lnTo>
                    <a:pt x="263" y="1240"/>
                  </a:lnTo>
                  <a:lnTo>
                    <a:pt x="263" y="1240"/>
                  </a:lnTo>
                  <a:lnTo>
                    <a:pt x="265" y="1240"/>
                  </a:lnTo>
                  <a:lnTo>
                    <a:pt x="267" y="1237"/>
                  </a:lnTo>
                  <a:lnTo>
                    <a:pt x="267" y="1235"/>
                  </a:lnTo>
                  <a:lnTo>
                    <a:pt x="270" y="1235"/>
                  </a:lnTo>
                  <a:lnTo>
                    <a:pt x="270" y="1235"/>
                  </a:lnTo>
                  <a:lnTo>
                    <a:pt x="270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5"/>
                  </a:lnTo>
                  <a:lnTo>
                    <a:pt x="272" y="1232"/>
                  </a:lnTo>
                  <a:lnTo>
                    <a:pt x="272" y="1232"/>
                  </a:lnTo>
                  <a:lnTo>
                    <a:pt x="272" y="1232"/>
                  </a:lnTo>
                  <a:lnTo>
                    <a:pt x="272" y="1232"/>
                  </a:lnTo>
                  <a:lnTo>
                    <a:pt x="274" y="1232"/>
                  </a:lnTo>
                  <a:lnTo>
                    <a:pt x="274" y="1230"/>
                  </a:lnTo>
                  <a:lnTo>
                    <a:pt x="277" y="1230"/>
                  </a:lnTo>
                  <a:lnTo>
                    <a:pt x="277" y="1230"/>
                  </a:lnTo>
                  <a:lnTo>
                    <a:pt x="279" y="1230"/>
                  </a:lnTo>
                  <a:lnTo>
                    <a:pt x="281" y="1228"/>
                  </a:lnTo>
                  <a:lnTo>
                    <a:pt x="281" y="1225"/>
                  </a:lnTo>
                  <a:lnTo>
                    <a:pt x="281" y="1228"/>
                  </a:lnTo>
                  <a:lnTo>
                    <a:pt x="281" y="1228"/>
                  </a:lnTo>
                  <a:lnTo>
                    <a:pt x="281" y="1225"/>
                  </a:lnTo>
                  <a:lnTo>
                    <a:pt x="281" y="1225"/>
                  </a:lnTo>
                  <a:lnTo>
                    <a:pt x="281" y="1225"/>
                  </a:lnTo>
                  <a:lnTo>
                    <a:pt x="281" y="1223"/>
                  </a:lnTo>
                  <a:lnTo>
                    <a:pt x="281" y="1223"/>
                  </a:lnTo>
                  <a:lnTo>
                    <a:pt x="281" y="1223"/>
                  </a:lnTo>
                  <a:lnTo>
                    <a:pt x="284" y="1223"/>
                  </a:lnTo>
                  <a:lnTo>
                    <a:pt x="281" y="1223"/>
                  </a:lnTo>
                  <a:lnTo>
                    <a:pt x="281" y="1223"/>
                  </a:lnTo>
                  <a:lnTo>
                    <a:pt x="281" y="1221"/>
                  </a:lnTo>
                  <a:lnTo>
                    <a:pt x="281" y="1221"/>
                  </a:lnTo>
                  <a:close/>
                  <a:moveTo>
                    <a:pt x="362" y="918"/>
                  </a:moveTo>
                  <a:lnTo>
                    <a:pt x="362" y="918"/>
                  </a:lnTo>
                  <a:lnTo>
                    <a:pt x="362" y="918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2" y="920"/>
                  </a:lnTo>
                  <a:lnTo>
                    <a:pt x="364" y="922"/>
                  </a:lnTo>
                  <a:lnTo>
                    <a:pt x="364" y="922"/>
                  </a:lnTo>
                  <a:lnTo>
                    <a:pt x="364" y="920"/>
                  </a:lnTo>
                  <a:lnTo>
                    <a:pt x="364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20"/>
                  </a:lnTo>
                  <a:lnTo>
                    <a:pt x="367" y="918"/>
                  </a:lnTo>
                  <a:lnTo>
                    <a:pt x="367" y="918"/>
                  </a:lnTo>
                  <a:lnTo>
                    <a:pt x="367" y="918"/>
                  </a:lnTo>
                  <a:lnTo>
                    <a:pt x="367" y="918"/>
                  </a:lnTo>
                  <a:lnTo>
                    <a:pt x="367" y="918"/>
                  </a:lnTo>
                  <a:lnTo>
                    <a:pt x="364" y="918"/>
                  </a:lnTo>
                  <a:lnTo>
                    <a:pt x="364" y="918"/>
                  </a:lnTo>
                  <a:lnTo>
                    <a:pt x="364" y="918"/>
                  </a:lnTo>
                  <a:lnTo>
                    <a:pt x="364" y="920"/>
                  </a:lnTo>
                  <a:lnTo>
                    <a:pt x="364" y="920"/>
                  </a:lnTo>
                  <a:lnTo>
                    <a:pt x="362" y="918"/>
                  </a:lnTo>
                  <a:lnTo>
                    <a:pt x="362" y="918"/>
                  </a:lnTo>
                  <a:lnTo>
                    <a:pt x="362" y="918"/>
                  </a:lnTo>
                  <a:lnTo>
                    <a:pt x="360" y="918"/>
                  </a:lnTo>
                  <a:lnTo>
                    <a:pt x="360" y="918"/>
                  </a:lnTo>
                  <a:lnTo>
                    <a:pt x="360" y="920"/>
                  </a:lnTo>
                  <a:lnTo>
                    <a:pt x="360" y="920"/>
                  </a:lnTo>
                  <a:lnTo>
                    <a:pt x="362" y="920"/>
                  </a:lnTo>
                  <a:lnTo>
                    <a:pt x="362" y="918"/>
                  </a:lnTo>
                  <a:lnTo>
                    <a:pt x="362" y="918"/>
                  </a:lnTo>
                  <a:close/>
                  <a:moveTo>
                    <a:pt x="364" y="1031"/>
                  </a:moveTo>
                  <a:lnTo>
                    <a:pt x="364" y="1034"/>
                  </a:lnTo>
                  <a:lnTo>
                    <a:pt x="364" y="1034"/>
                  </a:lnTo>
                  <a:lnTo>
                    <a:pt x="364" y="1034"/>
                  </a:lnTo>
                  <a:lnTo>
                    <a:pt x="364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4"/>
                  </a:lnTo>
                  <a:lnTo>
                    <a:pt x="367" y="1031"/>
                  </a:lnTo>
                  <a:lnTo>
                    <a:pt x="367" y="1031"/>
                  </a:lnTo>
                  <a:lnTo>
                    <a:pt x="367" y="1031"/>
                  </a:lnTo>
                  <a:lnTo>
                    <a:pt x="364" y="1031"/>
                  </a:lnTo>
                  <a:lnTo>
                    <a:pt x="364" y="1031"/>
                  </a:lnTo>
                  <a:lnTo>
                    <a:pt x="364" y="1031"/>
                  </a:lnTo>
                  <a:lnTo>
                    <a:pt x="364" y="1031"/>
                  </a:lnTo>
                  <a:lnTo>
                    <a:pt x="364" y="1031"/>
                  </a:lnTo>
                  <a:close/>
                  <a:moveTo>
                    <a:pt x="367" y="1041"/>
                  </a:moveTo>
                  <a:lnTo>
                    <a:pt x="367" y="1041"/>
                  </a:lnTo>
                  <a:lnTo>
                    <a:pt x="364" y="1041"/>
                  </a:lnTo>
                  <a:lnTo>
                    <a:pt x="364" y="1038"/>
                  </a:lnTo>
                  <a:lnTo>
                    <a:pt x="364" y="1038"/>
                  </a:lnTo>
                  <a:lnTo>
                    <a:pt x="364" y="1038"/>
                  </a:lnTo>
                  <a:lnTo>
                    <a:pt x="364" y="1038"/>
                  </a:lnTo>
                  <a:lnTo>
                    <a:pt x="364" y="1038"/>
                  </a:lnTo>
                  <a:lnTo>
                    <a:pt x="362" y="1038"/>
                  </a:lnTo>
                  <a:lnTo>
                    <a:pt x="362" y="1038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2" y="1041"/>
                  </a:lnTo>
                  <a:lnTo>
                    <a:pt x="367" y="1043"/>
                  </a:lnTo>
                  <a:lnTo>
                    <a:pt x="367" y="1041"/>
                  </a:lnTo>
                  <a:close/>
                  <a:moveTo>
                    <a:pt x="367" y="982"/>
                  </a:moveTo>
                  <a:lnTo>
                    <a:pt x="367" y="982"/>
                  </a:lnTo>
                  <a:lnTo>
                    <a:pt x="367" y="979"/>
                  </a:lnTo>
                  <a:lnTo>
                    <a:pt x="367" y="979"/>
                  </a:lnTo>
                  <a:lnTo>
                    <a:pt x="367" y="979"/>
                  </a:lnTo>
                  <a:lnTo>
                    <a:pt x="367" y="979"/>
                  </a:lnTo>
                  <a:lnTo>
                    <a:pt x="364" y="979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364" y="982"/>
                  </a:lnTo>
                  <a:lnTo>
                    <a:pt x="367" y="982"/>
                  </a:lnTo>
                  <a:lnTo>
                    <a:pt x="367" y="982"/>
                  </a:lnTo>
                  <a:lnTo>
                    <a:pt x="367" y="982"/>
                  </a:lnTo>
                  <a:lnTo>
                    <a:pt x="367" y="982"/>
                  </a:lnTo>
                  <a:close/>
                  <a:moveTo>
                    <a:pt x="371" y="1128"/>
                  </a:moveTo>
                  <a:lnTo>
                    <a:pt x="369" y="1131"/>
                  </a:lnTo>
                  <a:lnTo>
                    <a:pt x="364" y="1133"/>
                  </a:lnTo>
                  <a:lnTo>
                    <a:pt x="367" y="1133"/>
                  </a:lnTo>
                  <a:lnTo>
                    <a:pt x="369" y="1133"/>
                  </a:lnTo>
                  <a:lnTo>
                    <a:pt x="369" y="1133"/>
                  </a:lnTo>
                  <a:lnTo>
                    <a:pt x="371" y="1133"/>
                  </a:lnTo>
                  <a:lnTo>
                    <a:pt x="371" y="1131"/>
                  </a:lnTo>
                  <a:lnTo>
                    <a:pt x="371" y="1128"/>
                  </a:lnTo>
                  <a:lnTo>
                    <a:pt x="371" y="1128"/>
                  </a:lnTo>
                  <a:lnTo>
                    <a:pt x="371" y="1128"/>
                  </a:lnTo>
                  <a:close/>
                  <a:moveTo>
                    <a:pt x="376" y="894"/>
                  </a:moveTo>
                  <a:lnTo>
                    <a:pt x="378" y="892"/>
                  </a:lnTo>
                  <a:lnTo>
                    <a:pt x="378" y="892"/>
                  </a:lnTo>
                  <a:lnTo>
                    <a:pt x="378" y="889"/>
                  </a:lnTo>
                  <a:lnTo>
                    <a:pt x="381" y="889"/>
                  </a:lnTo>
                  <a:lnTo>
                    <a:pt x="381" y="889"/>
                  </a:lnTo>
                  <a:lnTo>
                    <a:pt x="381" y="889"/>
                  </a:lnTo>
                  <a:lnTo>
                    <a:pt x="381" y="889"/>
                  </a:lnTo>
                  <a:lnTo>
                    <a:pt x="381" y="887"/>
                  </a:lnTo>
                  <a:lnTo>
                    <a:pt x="381" y="887"/>
                  </a:lnTo>
                  <a:lnTo>
                    <a:pt x="381" y="887"/>
                  </a:lnTo>
                  <a:lnTo>
                    <a:pt x="381" y="885"/>
                  </a:lnTo>
                  <a:lnTo>
                    <a:pt x="381" y="880"/>
                  </a:lnTo>
                  <a:lnTo>
                    <a:pt x="381" y="877"/>
                  </a:lnTo>
                  <a:lnTo>
                    <a:pt x="378" y="875"/>
                  </a:lnTo>
                  <a:lnTo>
                    <a:pt x="376" y="875"/>
                  </a:lnTo>
                  <a:lnTo>
                    <a:pt x="376" y="875"/>
                  </a:lnTo>
                  <a:lnTo>
                    <a:pt x="376" y="877"/>
                  </a:lnTo>
                  <a:lnTo>
                    <a:pt x="374" y="877"/>
                  </a:lnTo>
                  <a:lnTo>
                    <a:pt x="374" y="877"/>
                  </a:lnTo>
                  <a:lnTo>
                    <a:pt x="371" y="877"/>
                  </a:lnTo>
                  <a:lnTo>
                    <a:pt x="371" y="877"/>
                  </a:lnTo>
                  <a:lnTo>
                    <a:pt x="371" y="877"/>
                  </a:lnTo>
                  <a:lnTo>
                    <a:pt x="371" y="877"/>
                  </a:lnTo>
                  <a:lnTo>
                    <a:pt x="369" y="877"/>
                  </a:lnTo>
                  <a:lnTo>
                    <a:pt x="371" y="880"/>
                  </a:lnTo>
                  <a:lnTo>
                    <a:pt x="371" y="880"/>
                  </a:lnTo>
                  <a:lnTo>
                    <a:pt x="371" y="882"/>
                  </a:lnTo>
                  <a:lnTo>
                    <a:pt x="369" y="882"/>
                  </a:lnTo>
                  <a:lnTo>
                    <a:pt x="369" y="885"/>
                  </a:lnTo>
                  <a:lnTo>
                    <a:pt x="369" y="885"/>
                  </a:lnTo>
                  <a:lnTo>
                    <a:pt x="369" y="887"/>
                  </a:lnTo>
                  <a:lnTo>
                    <a:pt x="369" y="887"/>
                  </a:lnTo>
                  <a:lnTo>
                    <a:pt x="369" y="887"/>
                  </a:lnTo>
                  <a:lnTo>
                    <a:pt x="369" y="887"/>
                  </a:lnTo>
                  <a:lnTo>
                    <a:pt x="369" y="887"/>
                  </a:lnTo>
                  <a:lnTo>
                    <a:pt x="369" y="889"/>
                  </a:lnTo>
                  <a:lnTo>
                    <a:pt x="369" y="889"/>
                  </a:lnTo>
                  <a:lnTo>
                    <a:pt x="371" y="892"/>
                  </a:lnTo>
                  <a:lnTo>
                    <a:pt x="371" y="889"/>
                  </a:lnTo>
                  <a:lnTo>
                    <a:pt x="371" y="892"/>
                  </a:lnTo>
                  <a:lnTo>
                    <a:pt x="374" y="892"/>
                  </a:lnTo>
                  <a:lnTo>
                    <a:pt x="374" y="892"/>
                  </a:lnTo>
                  <a:lnTo>
                    <a:pt x="374" y="892"/>
                  </a:lnTo>
                  <a:lnTo>
                    <a:pt x="371" y="892"/>
                  </a:lnTo>
                  <a:lnTo>
                    <a:pt x="371" y="892"/>
                  </a:lnTo>
                  <a:lnTo>
                    <a:pt x="371" y="892"/>
                  </a:lnTo>
                  <a:lnTo>
                    <a:pt x="369" y="892"/>
                  </a:lnTo>
                  <a:lnTo>
                    <a:pt x="369" y="894"/>
                  </a:lnTo>
                  <a:lnTo>
                    <a:pt x="367" y="894"/>
                  </a:lnTo>
                  <a:lnTo>
                    <a:pt x="367" y="894"/>
                  </a:lnTo>
                  <a:lnTo>
                    <a:pt x="367" y="894"/>
                  </a:lnTo>
                  <a:lnTo>
                    <a:pt x="369" y="894"/>
                  </a:lnTo>
                  <a:lnTo>
                    <a:pt x="369" y="894"/>
                  </a:lnTo>
                  <a:lnTo>
                    <a:pt x="369" y="894"/>
                  </a:lnTo>
                  <a:lnTo>
                    <a:pt x="371" y="894"/>
                  </a:lnTo>
                  <a:lnTo>
                    <a:pt x="369" y="896"/>
                  </a:lnTo>
                  <a:lnTo>
                    <a:pt x="369" y="899"/>
                  </a:lnTo>
                  <a:lnTo>
                    <a:pt x="371" y="899"/>
                  </a:lnTo>
                  <a:lnTo>
                    <a:pt x="371" y="896"/>
                  </a:lnTo>
                  <a:lnTo>
                    <a:pt x="374" y="896"/>
                  </a:lnTo>
                  <a:lnTo>
                    <a:pt x="374" y="896"/>
                  </a:lnTo>
                  <a:lnTo>
                    <a:pt x="374" y="894"/>
                  </a:lnTo>
                  <a:lnTo>
                    <a:pt x="376" y="894"/>
                  </a:lnTo>
                  <a:lnTo>
                    <a:pt x="376" y="894"/>
                  </a:lnTo>
                  <a:lnTo>
                    <a:pt x="376" y="894"/>
                  </a:lnTo>
                  <a:close/>
                  <a:moveTo>
                    <a:pt x="326" y="849"/>
                  </a:moveTo>
                  <a:lnTo>
                    <a:pt x="326" y="849"/>
                  </a:lnTo>
                  <a:lnTo>
                    <a:pt x="326" y="847"/>
                  </a:lnTo>
                  <a:lnTo>
                    <a:pt x="324" y="849"/>
                  </a:lnTo>
                  <a:lnTo>
                    <a:pt x="322" y="849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4"/>
                  </a:lnTo>
                  <a:lnTo>
                    <a:pt x="324" y="844"/>
                  </a:lnTo>
                  <a:lnTo>
                    <a:pt x="324" y="842"/>
                  </a:lnTo>
                  <a:lnTo>
                    <a:pt x="324" y="842"/>
                  </a:lnTo>
                  <a:lnTo>
                    <a:pt x="324" y="842"/>
                  </a:lnTo>
                  <a:lnTo>
                    <a:pt x="324" y="840"/>
                  </a:lnTo>
                  <a:lnTo>
                    <a:pt x="324" y="840"/>
                  </a:lnTo>
                  <a:lnTo>
                    <a:pt x="324" y="840"/>
                  </a:lnTo>
                  <a:lnTo>
                    <a:pt x="324" y="837"/>
                  </a:lnTo>
                  <a:lnTo>
                    <a:pt x="324" y="837"/>
                  </a:lnTo>
                  <a:lnTo>
                    <a:pt x="322" y="840"/>
                  </a:lnTo>
                  <a:lnTo>
                    <a:pt x="322" y="840"/>
                  </a:lnTo>
                  <a:lnTo>
                    <a:pt x="324" y="842"/>
                  </a:lnTo>
                  <a:lnTo>
                    <a:pt x="322" y="842"/>
                  </a:lnTo>
                  <a:lnTo>
                    <a:pt x="322" y="844"/>
                  </a:lnTo>
                  <a:lnTo>
                    <a:pt x="322" y="844"/>
                  </a:lnTo>
                  <a:lnTo>
                    <a:pt x="322" y="844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4"/>
                  </a:lnTo>
                  <a:lnTo>
                    <a:pt x="319" y="844"/>
                  </a:lnTo>
                  <a:lnTo>
                    <a:pt x="319" y="849"/>
                  </a:lnTo>
                  <a:lnTo>
                    <a:pt x="319" y="849"/>
                  </a:lnTo>
                  <a:lnTo>
                    <a:pt x="319" y="849"/>
                  </a:lnTo>
                  <a:lnTo>
                    <a:pt x="319" y="849"/>
                  </a:lnTo>
                  <a:lnTo>
                    <a:pt x="317" y="849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9" y="851"/>
                  </a:lnTo>
                  <a:lnTo>
                    <a:pt x="319" y="851"/>
                  </a:lnTo>
                  <a:lnTo>
                    <a:pt x="319" y="854"/>
                  </a:lnTo>
                  <a:lnTo>
                    <a:pt x="319" y="854"/>
                  </a:lnTo>
                  <a:lnTo>
                    <a:pt x="319" y="856"/>
                  </a:lnTo>
                  <a:lnTo>
                    <a:pt x="319" y="859"/>
                  </a:lnTo>
                  <a:lnTo>
                    <a:pt x="319" y="859"/>
                  </a:lnTo>
                  <a:lnTo>
                    <a:pt x="322" y="859"/>
                  </a:lnTo>
                  <a:lnTo>
                    <a:pt x="322" y="859"/>
                  </a:lnTo>
                  <a:lnTo>
                    <a:pt x="322" y="859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6"/>
                  </a:lnTo>
                  <a:lnTo>
                    <a:pt x="322" y="854"/>
                  </a:lnTo>
                  <a:lnTo>
                    <a:pt x="322" y="854"/>
                  </a:lnTo>
                  <a:lnTo>
                    <a:pt x="322" y="854"/>
                  </a:lnTo>
                  <a:lnTo>
                    <a:pt x="324" y="851"/>
                  </a:lnTo>
                  <a:lnTo>
                    <a:pt x="324" y="851"/>
                  </a:lnTo>
                  <a:lnTo>
                    <a:pt x="326" y="851"/>
                  </a:lnTo>
                  <a:lnTo>
                    <a:pt x="326" y="849"/>
                  </a:lnTo>
                  <a:close/>
                  <a:moveTo>
                    <a:pt x="334" y="1143"/>
                  </a:moveTo>
                  <a:lnTo>
                    <a:pt x="334" y="1143"/>
                  </a:lnTo>
                  <a:lnTo>
                    <a:pt x="334" y="1143"/>
                  </a:lnTo>
                  <a:lnTo>
                    <a:pt x="331" y="1143"/>
                  </a:lnTo>
                  <a:lnTo>
                    <a:pt x="331" y="1143"/>
                  </a:lnTo>
                  <a:lnTo>
                    <a:pt x="331" y="1143"/>
                  </a:lnTo>
                  <a:lnTo>
                    <a:pt x="331" y="1140"/>
                  </a:lnTo>
                  <a:lnTo>
                    <a:pt x="331" y="1140"/>
                  </a:lnTo>
                  <a:lnTo>
                    <a:pt x="331" y="1140"/>
                  </a:lnTo>
                  <a:lnTo>
                    <a:pt x="329" y="1140"/>
                  </a:lnTo>
                  <a:lnTo>
                    <a:pt x="329" y="1140"/>
                  </a:lnTo>
                  <a:lnTo>
                    <a:pt x="329" y="1138"/>
                  </a:lnTo>
                  <a:lnTo>
                    <a:pt x="329" y="1138"/>
                  </a:lnTo>
                  <a:lnTo>
                    <a:pt x="326" y="1140"/>
                  </a:lnTo>
                  <a:lnTo>
                    <a:pt x="326" y="1140"/>
                  </a:lnTo>
                  <a:lnTo>
                    <a:pt x="329" y="1143"/>
                  </a:lnTo>
                  <a:lnTo>
                    <a:pt x="329" y="1143"/>
                  </a:lnTo>
                  <a:lnTo>
                    <a:pt x="329" y="1145"/>
                  </a:lnTo>
                  <a:lnTo>
                    <a:pt x="329" y="1145"/>
                  </a:lnTo>
                  <a:lnTo>
                    <a:pt x="329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1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4" y="1145"/>
                  </a:lnTo>
                  <a:lnTo>
                    <a:pt x="336" y="1145"/>
                  </a:lnTo>
                  <a:lnTo>
                    <a:pt x="336" y="1145"/>
                  </a:lnTo>
                  <a:lnTo>
                    <a:pt x="334" y="1143"/>
                  </a:lnTo>
                  <a:close/>
                  <a:moveTo>
                    <a:pt x="360" y="922"/>
                  </a:moveTo>
                  <a:lnTo>
                    <a:pt x="360" y="922"/>
                  </a:lnTo>
                  <a:lnTo>
                    <a:pt x="357" y="922"/>
                  </a:lnTo>
                  <a:lnTo>
                    <a:pt x="357" y="925"/>
                  </a:lnTo>
                  <a:lnTo>
                    <a:pt x="357" y="925"/>
                  </a:lnTo>
                  <a:lnTo>
                    <a:pt x="355" y="925"/>
                  </a:lnTo>
                  <a:lnTo>
                    <a:pt x="355" y="927"/>
                  </a:lnTo>
                  <a:lnTo>
                    <a:pt x="352" y="927"/>
                  </a:lnTo>
                  <a:lnTo>
                    <a:pt x="352" y="930"/>
                  </a:lnTo>
                  <a:lnTo>
                    <a:pt x="352" y="930"/>
                  </a:lnTo>
                  <a:lnTo>
                    <a:pt x="352" y="932"/>
                  </a:lnTo>
                  <a:lnTo>
                    <a:pt x="352" y="932"/>
                  </a:lnTo>
                  <a:lnTo>
                    <a:pt x="355" y="932"/>
                  </a:lnTo>
                  <a:lnTo>
                    <a:pt x="355" y="932"/>
                  </a:lnTo>
                  <a:lnTo>
                    <a:pt x="355" y="932"/>
                  </a:lnTo>
                  <a:lnTo>
                    <a:pt x="357" y="930"/>
                  </a:lnTo>
                  <a:lnTo>
                    <a:pt x="357" y="927"/>
                  </a:lnTo>
                  <a:lnTo>
                    <a:pt x="360" y="925"/>
                  </a:lnTo>
                  <a:lnTo>
                    <a:pt x="360" y="925"/>
                  </a:lnTo>
                  <a:lnTo>
                    <a:pt x="360" y="925"/>
                  </a:lnTo>
                  <a:lnTo>
                    <a:pt x="360" y="922"/>
                  </a:lnTo>
                  <a:close/>
                  <a:moveTo>
                    <a:pt x="376" y="901"/>
                  </a:moveTo>
                  <a:lnTo>
                    <a:pt x="376" y="901"/>
                  </a:lnTo>
                  <a:lnTo>
                    <a:pt x="376" y="904"/>
                  </a:lnTo>
                  <a:lnTo>
                    <a:pt x="378" y="904"/>
                  </a:lnTo>
                  <a:lnTo>
                    <a:pt x="378" y="904"/>
                  </a:lnTo>
                  <a:lnTo>
                    <a:pt x="378" y="901"/>
                  </a:lnTo>
                  <a:lnTo>
                    <a:pt x="381" y="899"/>
                  </a:lnTo>
                  <a:lnTo>
                    <a:pt x="381" y="899"/>
                  </a:lnTo>
                  <a:lnTo>
                    <a:pt x="378" y="899"/>
                  </a:lnTo>
                  <a:lnTo>
                    <a:pt x="378" y="896"/>
                  </a:lnTo>
                  <a:lnTo>
                    <a:pt x="378" y="896"/>
                  </a:lnTo>
                  <a:lnTo>
                    <a:pt x="376" y="896"/>
                  </a:lnTo>
                  <a:lnTo>
                    <a:pt x="376" y="896"/>
                  </a:lnTo>
                  <a:lnTo>
                    <a:pt x="376" y="896"/>
                  </a:lnTo>
                  <a:lnTo>
                    <a:pt x="376" y="899"/>
                  </a:lnTo>
                  <a:lnTo>
                    <a:pt x="376" y="899"/>
                  </a:lnTo>
                  <a:lnTo>
                    <a:pt x="376" y="899"/>
                  </a:lnTo>
                  <a:lnTo>
                    <a:pt x="376" y="901"/>
                  </a:lnTo>
                  <a:close/>
                  <a:moveTo>
                    <a:pt x="355" y="1124"/>
                  </a:moveTo>
                  <a:lnTo>
                    <a:pt x="355" y="1124"/>
                  </a:lnTo>
                  <a:lnTo>
                    <a:pt x="355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1"/>
                  </a:lnTo>
                  <a:lnTo>
                    <a:pt x="352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4"/>
                  </a:lnTo>
                  <a:lnTo>
                    <a:pt x="350" y="1121"/>
                  </a:lnTo>
                  <a:lnTo>
                    <a:pt x="348" y="1124"/>
                  </a:lnTo>
                  <a:lnTo>
                    <a:pt x="345" y="1126"/>
                  </a:lnTo>
                  <a:lnTo>
                    <a:pt x="345" y="1128"/>
                  </a:lnTo>
                  <a:lnTo>
                    <a:pt x="343" y="1126"/>
                  </a:lnTo>
                  <a:lnTo>
                    <a:pt x="343" y="1126"/>
                  </a:lnTo>
                  <a:lnTo>
                    <a:pt x="343" y="1126"/>
                  </a:lnTo>
                  <a:lnTo>
                    <a:pt x="343" y="1126"/>
                  </a:lnTo>
                  <a:lnTo>
                    <a:pt x="343" y="1126"/>
                  </a:lnTo>
                  <a:lnTo>
                    <a:pt x="341" y="1128"/>
                  </a:lnTo>
                  <a:lnTo>
                    <a:pt x="341" y="1128"/>
                  </a:lnTo>
                  <a:lnTo>
                    <a:pt x="338" y="1128"/>
                  </a:lnTo>
                  <a:lnTo>
                    <a:pt x="338" y="1128"/>
                  </a:lnTo>
                  <a:lnTo>
                    <a:pt x="338" y="1128"/>
                  </a:lnTo>
                  <a:lnTo>
                    <a:pt x="336" y="1128"/>
                  </a:lnTo>
                  <a:lnTo>
                    <a:pt x="336" y="1128"/>
                  </a:lnTo>
                  <a:lnTo>
                    <a:pt x="336" y="1128"/>
                  </a:lnTo>
                  <a:lnTo>
                    <a:pt x="334" y="1131"/>
                  </a:lnTo>
                  <a:lnTo>
                    <a:pt x="334" y="1131"/>
                  </a:lnTo>
                  <a:lnTo>
                    <a:pt x="334" y="1131"/>
                  </a:lnTo>
                  <a:lnTo>
                    <a:pt x="331" y="1131"/>
                  </a:lnTo>
                  <a:lnTo>
                    <a:pt x="331" y="1131"/>
                  </a:lnTo>
                  <a:lnTo>
                    <a:pt x="331" y="1133"/>
                  </a:lnTo>
                  <a:lnTo>
                    <a:pt x="329" y="1133"/>
                  </a:lnTo>
                  <a:lnTo>
                    <a:pt x="331" y="1133"/>
                  </a:lnTo>
                  <a:lnTo>
                    <a:pt x="331" y="1133"/>
                  </a:lnTo>
                  <a:lnTo>
                    <a:pt x="334" y="1133"/>
                  </a:lnTo>
                  <a:lnTo>
                    <a:pt x="331" y="1135"/>
                  </a:lnTo>
                  <a:lnTo>
                    <a:pt x="331" y="1135"/>
                  </a:lnTo>
                  <a:lnTo>
                    <a:pt x="329" y="1135"/>
                  </a:lnTo>
                  <a:lnTo>
                    <a:pt x="326" y="1135"/>
                  </a:lnTo>
                  <a:lnTo>
                    <a:pt x="326" y="1135"/>
                  </a:lnTo>
                  <a:lnTo>
                    <a:pt x="326" y="1135"/>
                  </a:lnTo>
                  <a:lnTo>
                    <a:pt x="326" y="1135"/>
                  </a:lnTo>
                  <a:lnTo>
                    <a:pt x="324" y="1135"/>
                  </a:lnTo>
                  <a:lnTo>
                    <a:pt x="324" y="1135"/>
                  </a:lnTo>
                  <a:lnTo>
                    <a:pt x="326" y="1135"/>
                  </a:lnTo>
                  <a:lnTo>
                    <a:pt x="326" y="1135"/>
                  </a:lnTo>
                  <a:lnTo>
                    <a:pt x="329" y="1138"/>
                  </a:lnTo>
                  <a:lnTo>
                    <a:pt x="331" y="1138"/>
                  </a:lnTo>
                  <a:lnTo>
                    <a:pt x="331" y="1138"/>
                  </a:lnTo>
                  <a:lnTo>
                    <a:pt x="331" y="1138"/>
                  </a:lnTo>
                  <a:lnTo>
                    <a:pt x="331" y="1138"/>
                  </a:lnTo>
                  <a:lnTo>
                    <a:pt x="331" y="1138"/>
                  </a:lnTo>
                  <a:lnTo>
                    <a:pt x="331" y="1140"/>
                  </a:lnTo>
                  <a:lnTo>
                    <a:pt x="334" y="1140"/>
                  </a:lnTo>
                  <a:lnTo>
                    <a:pt x="336" y="1143"/>
                  </a:lnTo>
                  <a:lnTo>
                    <a:pt x="336" y="1143"/>
                  </a:lnTo>
                  <a:lnTo>
                    <a:pt x="338" y="1143"/>
                  </a:lnTo>
                  <a:lnTo>
                    <a:pt x="338" y="1143"/>
                  </a:lnTo>
                  <a:lnTo>
                    <a:pt x="338" y="1143"/>
                  </a:lnTo>
                  <a:lnTo>
                    <a:pt x="336" y="1140"/>
                  </a:lnTo>
                  <a:lnTo>
                    <a:pt x="336" y="1140"/>
                  </a:lnTo>
                  <a:lnTo>
                    <a:pt x="336" y="1140"/>
                  </a:lnTo>
                  <a:lnTo>
                    <a:pt x="338" y="1140"/>
                  </a:lnTo>
                  <a:lnTo>
                    <a:pt x="338" y="1140"/>
                  </a:lnTo>
                  <a:lnTo>
                    <a:pt x="338" y="1140"/>
                  </a:lnTo>
                  <a:lnTo>
                    <a:pt x="338" y="1140"/>
                  </a:lnTo>
                  <a:lnTo>
                    <a:pt x="343" y="1138"/>
                  </a:lnTo>
                  <a:lnTo>
                    <a:pt x="341" y="1138"/>
                  </a:lnTo>
                  <a:lnTo>
                    <a:pt x="341" y="1135"/>
                  </a:lnTo>
                  <a:lnTo>
                    <a:pt x="341" y="1135"/>
                  </a:lnTo>
                  <a:lnTo>
                    <a:pt x="341" y="1135"/>
                  </a:lnTo>
                  <a:lnTo>
                    <a:pt x="341" y="1135"/>
                  </a:lnTo>
                  <a:lnTo>
                    <a:pt x="341" y="1135"/>
                  </a:lnTo>
                  <a:lnTo>
                    <a:pt x="341" y="1133"/>
                  </a:lnTo>
                  <a:lnTo>
                    <a:pt x="341" y="1133"/>
                  </a:lnTo>
                  <a:lnTo>
                    <a:pt x="341" y="1133"/>
                  </a:lnTo>
                  <a:lnTo>
                    <a:pt x="343" y="1133"/>
                  </a:lnTo>
                  <a:lnTo>
                    <a:pt x="343" y="1133"/>
                  </a:lnTo>
                  <a:lnTo>
                    <a:pt x="345" y="1131"/>
                  </a:lnTo>
                  <a:lnTo>
                    <a:pt x="345" y="1131"/>
                  </a:lnTo>
                  <a:lnTo>
                    <a:pt x="345" y="1131"/>
                  </a:lnTo>
                  <a:lnTo>
                    <a:pt x="348" y="1128"/>
                  </a:lnTo>
                  <a:lnTo>
                    <a:pt x="350" y="1128"/>
                  </a:lnTo>
                  <a:lnTo>
                    <a:pt x="350" y="1128"/>
                  </a:lnTo>
                  <a:lnTo>
                    <a:pt x="350" y="1128"/>
                  </a:lnTo>
                  <a:lnTo>
                    <a:pt x="350" y="1126"/>
                  </a:lnTo>
                  <a:lnTo>
                    <a:pt x="350" y="1126"/>
                  </a:lnTo>
                  <a:lnTo>
                    <a:pt x="350" y="1126"/>
                  </a:lnTo>
                  <a:lnTo>
                    <a:pt x="350" y="1126"/>
                  </a:lnTo>
                  <a:lnTo>
                    <a:pt x="352" y="1126"/>
                  </a:lnTo>
                  <a:lnTo>
                    <a:pt x="355" y="1126"/>
                  </a:lnTo>
                  <a:lnTo>
                    <a:pt x="355" y="1126"/>
                  </a:lnTo>
                  <a:lnTo>
                    <a:pt x="355" y="1126"/>
                  </a:lnTo>
                  <a:lnTo>
                    <a:pt x="355" y="1126"/>
                  </a:lnTo>
                  <a:lnTo>
                    <a:pt x="355" y="1124"/>
                  </a:lnTo>
                  <a:lnTo>
                    <a:pt x="355" y="1124"/>
                  </a:lnTo>
                  <a:lnTo>
                    <a:pt x="355" y="1124"/>
                  </a:lnTo>
                  <a:lnTo>
                    <a:pt x="355" y="1124"/>
                  </a:lnTo>
                  <a:close/>
                  <a:moveTo>
                    <a:pt x="355" y="1053"/>
                  </a:moveTo>
                  <a:lnTo>
                    <a:pt x="355" y="1053"/>
                  </a:lnTo>
                  <a:lnTo>
                    <a:pt x="355" y="1053"/>
                  </a:lnTo>
                  <a:lnTo>
                    <a:pt x="355" y="1055"/>
                  </a:lnTo>
                  <a:lnTo>
                    <a:pt x="357" y="1055"/>
                  </a:lnTo>
                  <a:lnTo>
                    <a:pt x="357" y="1053"/>
                  </a:lnTo>
                  <a:lnTo>
                    <a:pt x="357" y="1053"/>
                  </a:lnTo>
                  <a:lnTo>
                    <a:pt x="355" y="1053"/>
                  </a:lnTo>
                  <a:close/>
                  <a:moveTo>
                    <a:pt x="350" y="1064"/>
                  </a:moveTo>
                  <a:lnTo>
                    <a:pt x="350" y="1064"/>
                  </a:lnTo>
                  <a:lnTo>
                    <a:pt x="350" y="1064"/>
                  </a:lnTo>
                  <a:lnTo>
                    <a:pt x="350" y="1062"/>
                  </a:lnTo>
                  <a:lnTo>
                    <a:pt x="350" y="1062"/>
                  </a:lnTo>
                  <a:lnTo>
                    <a:pt x="350" y="1062"/>
                  </a:lnTo>
                  <a:lnTo>
                    <a:pt x="348" y="1062"/>
                  </a:lnTo>
                  <a:lnTo>
                    <a:pt x="348" y="1062"/>
                  </a:lnTo>
                  <a:lnTo>
                    <a:pt x="348" y="1064"/>
                  </a:lnTo>
                  <a:lnTo>
                    <a:pt x="348" y="1064"/>
                  </a:lnTo>
                  <a:lnTo>
                    <a:pt x="348" y="1064"/>
                  </a:lnTo>
                  <a:lnTo>
                    <a:pt x="350" y="1064"/>
                  </a:lnTo>
                  <a:close/>
                  <a:moveTo>
                    <a:pt x="319" y="854"/>
                  </a:moveTo>
                  <a:lnTo>
                    <a:pt x="319" y="854"/>
                  </a:lnTo>
                  <a:lnTo>
                    <a:pt x="319" y="854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7" y="851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7" y="854"/>
                  </a:lnTo>
                  <a:lnTo>
                    <a:pt x="315" y="854"/>
                  </a:lnTo>
                  <a:lnTo>
                    <a:pt x="315" y="854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7" y="856"/>
                  </a:lnTo>
                  <a:lnTo>
                    <a:pt x="319" y="856"/>
                  </a:lnTo>
                  <a:lnTo>
                    <a:pt x="319" y="856"/>
                  </a:lnTo>
                  <a:lnTo>
                    <a:pt x="319" y="856"/>
                  </a:lnTo>
                  <a:lnTo>
                    <a:pt x="319" y="856"/>
                  </a:lnTo>
                  <a:lnTo>
                    <a:pt x="319" y="856"/>
                  </a:lnTo>
                  <a:lnTo>
                    <a:pt x="319" y="854"/>
                  </a:lnTo>
                  <a:lnTo>
                    <a:pt x="319" y="854"/>
                  </a:lnTo>
                  <a:lnTo>
                    <a:pt x="319" y="854"/>
                  </a:lnTo>
                  <a:close/>
                  <a:moveTo>
                    <a:pt x="799" y="541"/>
                  </a:moveTo>
                  <a:lnTo>
                    <a:pt x="799" y="541"/>
                  </a:lnTo>
                  <a:lnTo>
                    <a:pt x="802" y="541"/>
                  </a:lnTo>
                  <a:lnTo>
                    <a:pt x="802" y="541"/>
                  </a:lnTo>
                  <a:lnTo>
                    <a:pt x="809" y="539"/>
                  </a:lnTo>
                  <a:lnTo>
                    <a:pt x="814" y="534"/>
                  </a:lnTo>
                  <a:lnTo>
                    <a:pt x="814" y="534"/>
                  </a:lnTo>
                  <a:lnTo>
                    <a:pt x="816" y="532"/>
                  </a:lnTo>
                  <a:lnTo>
                    <a:pt x="816" y="530"/>
                  </a:lnTo>
                  <a:lnTo>
                    <a:pt x="818" y="527"/>
                  </a:lnTo>
                  <a:lnTo>
                    <a:pt x="818" y="525"/>
                  </a:lnTo>
                  <a:lnTo>
                    <a:pt x="818" y="523"/>
                  </a:lnTo>
                  <a:lnTo>
                    <a:pt x="816" y="523"/>
                  </a:lnTo>
                  <a:lnTo>
                    <a:pt x="814" y="523"/>
                  </a:lnTo>
                  <a:lnTo>
                    <a:pt x="814" y="523"/>
                  </a:lnTo>
                  <a:lnTo>
                    <a:pt x="811" y="525"/>
                  </a:lnTo>
                  <a:lnTo>
                    <a:pt x="811" y="525"/>
                  </a:lnTo>
                  <a:lnTo>
                    <a:pt x="811" y="523"/>
                  </a:lnTo>
                  <a:lnTo>
                    <a:pt x="811" y="523"/>
                  </a:lnTo>
                  <a:lnTo>
                    <a:pt x="811" y="520"/>
                  </a:lnTo>
                  <a:lnTo>
                    <a:pt x="814" y="515"/>
                  </a:lnTo>
                  <a:lnTo>
                    <a:pt x="816" y="511"/>
                  </a:lnTo>
                  <a:lnTo>
                    <a:pt x="816" y="508"/>
                  </a:lnTo>
                  <a:lnTo>
                    <a:pt x="816" y="506"/>
                  </a:lnTo>
                  <a:lnTo>
                    <a:pt x="816" y="506"/>
                  </a:lnTo>
                  <a:lnTo>
                    <a:pt x="814" y="506"/>
                  </a:lnTo>
                  <a:lnTo>
                    <a:pt x="814" y="506"/>
                  </a:lnTo>
                  <a:lnTo>
                    <a:pt x="814" y="506"/>
                  </a:lnTo>
                  <a:lnTo>
                    <a:pt x="811" y="511"/>
                  </a:lnTo>
                  <a:lnTo>
                    <a:pt x="809" y="511"/>
                  </a:lnTo>
                  <a:lnTo>
                    <a:pt x="807" y="513"/>
                  </a:lnTo>
                  <a:lnTo>
                    <a:pt x="807" y="515"/>
                  </a:lnTo>
                  <a:lnTo>
                    <a:pt x="807" y="515"/>
                  </a:lnTo>
                  <a:lnTo>
                    <a:pt x="804" y="515"/>
                  </a:lnTo>
                  <a:lnTo>
                    <a:pt x="804" y="518"/>
                  </a:lnTo>
                  <a:lnTo>
                    <a:pt x="802" y="523"/>
                  </a:lnTo>
                  <a:lnTo>
                    <a:pt x="802" y="523"/>
                  </a:lnTo>
                  <a:lnTo>
                    <a:pt x="802" y="525"/>
                  </a:lnTo>
                  <a:lnTo>
                    <a:pt x="799" y="525"/>
                  </a:lnTo>
                  <a:lnTo>
                    <a:pt x="799" y="527"/>
                  </a:lnTo>
                  <a:lnTo>
                    <a:pt x="802" y="530"/>
                  </a:lnTo>
                  <a:lnTo>
                    <a:pt x="804" y="527"/>
                  </a:lnTo>
                  <a:lnTo>
                    <a:pt x="807" y="530"/>
                  </a:lnTo>
                  <a:lnTo>
                    <a:pt x="807" y="530"/>
                  </a:lnTo>
                  <a:lnTo>
                    <a:pt x="804" y="532"/>
                  </a:lnTo>
                  <a:lnTo>
                    <a:pt x="804" y="534"/>
                  </a:lnTo>
                  <a:lnTo>
                    <a:pt x="804" y="537"/>
                  </a:lnTo>
                  <a:lnTo>
                    <a:pt x="804" y="537"/>
                  </a:lnTo>
                  <a:lnTo>
                    <a:pt x="802" y="539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9" y="541"/>
                  </a:lnTo>
                  <a:close/>
                  <a:moveTo>
                    <a:pt x="532" y="653"/>
                  </a:moveTo>
                  <a:lnTo>
                    <a:pt x="530" y="655"/>
                  </a:lnTo>
                  <a:lnTo>
                    <a:pt x="530" y="657"/>
                  </a:lnTo>
                  <a:lnTo>
                    <a:pt x="532" y="655"/>
                  </a:lnTo>
                  <a:lnTo>
                    <a:pt x="532" y="655"/>
                  </a:lnTo>
                  <a:lnTo>
                    <a:pt x="535" y="653"/>
                  </a:lnTo>
                  <a:lnTo>
                    <a:pt x="532" y="650"/>
                  </a:lnTo>
                  <a:lnTo>
                    <a:pt x="532" y="653"/>
                  </a:lnTo>
                  <a:lnTo>
                    <a:pt x="532" y="653"/>
                  </a:lnTo>
                  <a:close/>
                  <a:moveTo>
                    <a:pt x="537" y="646"/>
                  </a:moveTo>
                  <a:lnTo>
                    <a:pt x="539" y="648"/>
                  </a:lnTo>
                  <a:lnTo>
                    <a:pt x="539" y="648"/>
                  </a:lnTo>
                  <a:lnTo>
                    <a:pt x="542" y="648"/>
                  </a:lnTo>
                  <a:lnTo>
                    <a:pt x="544" y="648"/>
                  </a:lnTo>
                  <a:lnTo>
                    <a:pt x="544" y="648"/>
                  </a:lnTo>
                  <a:lnTo>
                    <a:pt x="544" y="648"/>
                  </a:lnTo>
                  <a:lnTo>
                    <a:pt x="544" y="648"/>
                  </a:lnTo>
                  <a:lnTo>
                    <a:pt x="544" y="646"/>
                  </a:lnTo>
                  <a:lnTo>
                    <a:pt x="544" y="646"/>
                  </a:lnTo>
                  <a:lnTo>
                    <a:pt x="544" y="646"/>
                  </a:lnTo>
                  <a:lnTo>
                    <a:pt x="544" y="646"/>
                  </a:lnTo>
                  <a:lnTo>
                    <a:pt x="546" y="646"/>
                  </a:lnTo>
                  <a:lnTo>
                    <a:pt x="546" y="646"/>
                  </a:lnTo>
                  <a:lnTo>
                    <a:pt x="546" y="646"/>
                  </a:lnTo>
                  <a:lnTo>
                    <a:pt x="546" y="646"/>
                  </a:lnTo>
                  <a:lnTo>
                    <a:pt x="546" y="641"/>
                  </a:lnTo>
                  <a:lnTo>
                    <a:pt x="546" y="641"/>
                  </a:lnTo>
                  <a:lnTo>
                    <a:pt x="546" y="641"/>
                  </a:lnTo>
                  <a:lnTo>
                    <a:pt x="546" y="638"/>
                  </a:lnTo>
                  <a:lnTo>
                    <a:pt x="546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8"/>
                  </a:lnTo>
                  <a:lnTo>
                    <a:pt x="544" y="636"/>
                  </a:lnTo>
                  <a:lnTo>
                    <a:pt x="542" y="636"/>
                  </a:lnTo>
                  <a:lnTo>
                    <a:pt x="542" y="636"/>
                  </a:lnTo>
                  <a:lnTo>
                    <a:pt x="542" y="636"/>
                  </a:lnTo>
                  <a:lnTo>
                    <a:pt x="537" y="638"/>
                  </a:lnTo>
                  <a:lnTo>
                    <a:pt x="537" y="641"/>
                  </a:lnTo>
                  <a:lnTo>
                    <a:pt x="537" y="643"/>
                  </a:lnTo>
                  <a:lnTo>
                    <a:pt x="537" y="646"/>
                  </a:lnTo>
                  <a:lnTo>
                    <a:pt x="537" y="646"/>
                  </a:lnTo>
                  <a:close/>
                  <a:moveTo>
                    <a:pt x="530" y="657"/>
                  </a:moveTo>
                  <a:lnTo>
                    <a:pt x="527" y="657"/>
                  </a:lnTo>
                  <a:lnTo>
                    <a:pt x="527" y="657"/>
                  </a:lnTo>
                  <a:lnTo>
                    <a:pt x="527" y="657"/>
                  </a:lnTo>
                  <a:lnTo>
                    <a:pt x="527" y="657"/>
                  </a:lnTo>
                  <a:lnTo>
                    <a:pt x="527" y="657"/>
                  </a:lnTo>
                  <a:lnTo>
                    <a:pt x="527" y="657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7"/>
                  </a:lnTo>
                  <a:lnTo>
                    <a:pt x="530" y="657"/>
                  </a:lnTo>
                  <a:close/>
                  <a:moveTo>
                    <a:pt x="525" y="655"/>
                  </a:moveTo>
                  <a:lnTo>
                    <a:pt x="527" y="655"/>
                  </a:lnTo>
                  <a:lnTo>
                    <a:pt x="527" y="655"/>
                  </a:lnTo>
                  <a:lnTo>
                    <a:pt x="527" y="655"/>
                  </a:lnTo>
                  <a:lnTo>
                    <a:pt x="527" y="653"/>
                  </a:lnTo>
                  <a:lnTo>
                    <a:pt x="527" y="653"/>
                  </a:lnTo>
                  <a:lnTo>
                    <a:pt x="527" y="653"/>
                  </a:lnTo>
                  <a:lnTo>
                    <a:pt x="527" y="653"/>
                  </a:lnTo>
                  <a:lnTo>
                    <a:pt x="527" y="653"/>
                  </a:lnTo>
                  <a:lnTo>
                    <a:pt x="527" y="655"/>
                  </a:lnTo>
                  <a:lnTo>
                    <a:pt x="527" y="655"/>
                  </a:lnTo>
                  <a:lnTo>
                    <a:pt x="527" y="655"/>
                  </a:lnTo>
                  <a:lnTo>
                    <a:pt x="530" y="655"/>
                  </a:lnTo>
                  <a:lnTo>
                    <a:pt x="530" y="655"/>
                  </a:lnTo>
                  <a:lnTo>
                    <a:pt x="530" y="655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0"/>
                  </a:lnTo>
                  <a:lnTo>
                    <a:pt x="532" y="650"/>
                  </a:lnTo>
                  <a:lnTo>
                    <a:pt x="532" y="650"/>
                  </a:lnTo>
                  <a:lnTo>
                    <a:pt x="532" y="650"/>
                  </a:lnTo>
                  <a:lnTo>
                    <a:pt x="530" y="650"/>
                  </a:lnTo>
                  <a:lnTo>
                    <a:pt x="530" y="650"/>
                  </a:lnTo>
                  <a:lnTo>
                    <a:pt x="530" y="650"/>
                  </a:lnTo>
                  <a:lnTo>
                    <a:pt x="527" y="650"/>
                  </a:lnTo>
                  <a:lnTo>
                    <a:pt x="525" y="653"/>
                  </a:lnTo>
                  <a:lnTo>
                    <a:pt x="525" y="655"/>
                  </a:lnTo>
                  <a:lnTo>
                    <a:pt x="525" y="655"/>
                  </a:lnTo>
                  <a:lnTo>
                    <a:pt x="525" y="655"/>
                  </a:lnTo>
                  <a:close/>
                  <a:moveTo>
                    <a:pt x="532" y="650"/>
                  </a:moveTo>
                  <a:lnTo>
                    <a:pt x="532" y="650"/>
                  </a:lnTo>
                  <a:lnTo>
                    <a:pt x="532" y="650"/>
                  </a:lnTo>
                  <a:lnTo>
                    <a:pt x="532" y="650"/>
                  </a:lnTo>
                  <a:lnTo>
                    <a:pt x="532" y="650"/>
                  </a:lnTo>
                  <a:close/>
                  <a:moveTo>
                    <a:pt x="1100" y="101"/>
                  </a:moveTo>
                  <a:lnTo>
                    <a:pt x="1102" y="101"/>
                  </a:lnTo>
                  <a:lnTo>
                    <a:pt x="1100" y="101"/>
                  </a:lnTo>
                  <a:lnTo>
                    <a:pt x="1097" y="101"/>
                  </a:lnTo>
                  <a:lnTo>
                    <a:pt x="1097" y="101"/>
                  </a:lnTo>
                  <a:lnTo>
                    <a:pt x="1095" y="101"/>
                  </a:lnTo>
                  <a:lnTo>
                    <a:pt x="1095" y="99"/>
                  </a:lnTo>
                  <a:lnTo>
                    <a:pt x="1093" y="99"/>
                  </a:lnTo>
                  <a:lnTo>
                    <a:pt x="1093" y="99"/>
                  </a:lnTo>
                  <a:lnTo>
                    <a:pt x="1093" y="101"/>
                  </a:lnTo>
                  <a:lnTo>
                    <a:pt x="1097" y="101"/>
                  </a:lnTo>
                  <a:lnTo>
                    <a:pt x="1100" y="101"/>
                  </a:lnTo>
                  <a:close/>
                  <a:moveTo>
                    <a:pt x="859" y="291"/>
                  </a:moveTo>
                  <a:lnTo>
                    <a:pt x="861" y="291"/>
                  </a:lnTo>
                  <a:lnTo>
                    <a:pt x="861" y="288"/>
                  </a:lnTo>
                  <a:lnTo>
                    <a:pt x="861" y="288"/>
                  </a:lnTo>
                  <a:lnTo>
                    <a:pt x="861" y="288"/>
                  </a:lnTo>
                  <a:lnTo>
                    <a:pt x="859" y="288"/>
                  </a:lnTo>
                  <a:lnTo>
                    <a:pt x="859" y="288"/>
                  </a:lnTo>
                  <a:lnTo>
                    <a:pt x="859" y="288"/>
                  </a:lnTo>
                  <a:lnTo>
                    <a:pt x="859" y="288"/>
                  </a:lnTo>
                  <a:lnTo>
                    <a:pt x="859" y="288"/>
                  </a:lnTo>
                  <a:lnTo>
                    <a:pt x="859" y="291"/>
                  </a:lnTo>
                  <a:lnTo>
                    <a:pt x="859" y="291"/>
                  </a:lnTo>
                  <a:close/>
                  <a:moveTo>
                    <a:pt x="352" y="799"/>
                  </a:moveTo>
                  <a:lnTo>
                    <a:pt x="352" y="799"/>
                  </a:lnTo>
                  <a:lnTo>
                    <a:pt x="352" y="802"/>
                  </a:lnTo>
                  <a:lnTo>
                    <a:pt x="352" y="802"/>
                  </a:lnTo>
                  <a:lnTo>
                    <a:pt x="352" y="802"/>
                  </a:lnTo>
                  <a:lnTo>
                    <a:pt x="352" y="802"/>
                  </a:lnTo>
                  <a:lnTo>
                    <a:pt x="352" y="802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4"/>
                  </a:lnTo>
                  <a:lnTo>
                    <a:pt x="355" y="802"/>
                  </a:lnTo>
                  <a:lnTo>
                    <a:pt x="357" y="802"/>
                  </a:lnTo>
                  <a:lnTo>
                    <a:pt x="360" y="802"/>
                  </a:lnTo>
                  <a:lnTo>
                    <a:pt x="360" y="802"/>
                  </a:lnTo>
                  <a:lnTo>
                    <a:pt x="360" y="799"/>
                  </a:lnTo>
                  <a:lnTo>
                    <a:pt x="357" y="799"/>
                  </a:lnTo>
                  <a:lnTo>
                    <a:pt x="357" y="799"/>
                  </a:lnTo>
                  <a:lnTo>
                    <a:pt x="360" y="799"/>
                  </a:lnTo>
                  <a:lnTo>
                    <a:pt x="360" y="799"/>
                  </a:lnTo>
                  <a:lnTo>
                    <a:pt x="360" y="799"/>
                  </a:lnTo>
                  <a:lnTo>
                    <a:pt x="357" y="799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7"/>
                  </a:lnTo>
                  <a:lnTo>
                    <a:pt x="357" y="795"/>
                  </a:lnTo>
                  <a:lnTo>
                    <a:pt x="357" y="795"/>
                  </a:lnTo>
                  <a:lnTo>
                    <a:pt x="355" y="795"/>
                  </a:lnTo>
                  <a:lnTo>
                    <a:pt x="352" y="795"/>
                  </a:lnTo>
                  <a:lnTo>
                    <a:pt x="352" y="795"/>
                  </a:lnTo>
                  <a:lnTo>
                    <a:pt x="352" y="795"/>
                  </a:lnTo>
                  <a:lnTo>
                    <a:pt x="352" y="797"/>
                  </a:lnTo>
                  <a:lnTo>
                    <a:pt x="352" y="797"/>
                  </a:lnTo>
                  <a:lnTo>
                    <a:pt x="352" y="797"/>
                  </a:lnTo>
                  <a:lnTo>
                    <a:pt x="352" y="797"/>
                  </a:lnTo>
                  <a:lnTo>
                    <a:pt x="352" y="799"/>
                  </a:lnTo>
                  <a:lnTo>
                    <a:pt x="352" y="799"/>
                  </a:lnTo>
                  <a:lnTo>
                    <a:pt x="352" y="799"/>
                  </a:lnTo>
                  <a:lnTo>
                    <a:pt x="352" y="799"/>
                  </a:lnTo>
                  <a:close/>
                  <a:moveTo>
                    <a:pt x="1126" y="115"/>
                  </a:moveTo>
                  <a:lnTo>
                    <a:pt x="1126" y="115"/>
                  </a:lnTo>
                  <a:lnTo>
                    <a:pt x="1126" y="115"/>
                  </a:lnTo>
                  <a:lnTo>
                    <a:pt x="1126" y="115"/>
                  </a:lnTo>
                  <a:close/>
                  <a:moveTo>
                    <a:pt x="5" y="1356"/>
                  </a:moveTo>
                  <a:lnTo>
                    <a:pt x="2" y="1356"/>
                  </a:lnTo>
                  <a:lnTo>
                    <a:pt x="0" y="1356"/>
                  </a:lnTo>
                  <a:lnTo>
                    <a:pt x="0" y="1356"/>
                  </a:lnTo>
                  <a:lnTo>
                    <a:pt x="0" y="1356"/>
                  </a:lnTo>
                  <a:lnTo>
                    <a:pt x="0" y="1358"/>
                  </a:lnTo>
                  <a:lnTo>
                    <a:pt x="0" y="1358"/>
                  </a:lnTo>
                  <a:lnTo>
                    <a:pt x="2" y="1358"/>
                  </a:lnTo>
                  <a:lnTo>
                    <a:pt x="2" y="1358"/>
                  </a:lnTo>
                  <a:lnTo>
                    <a:pt x="5" y="1356"/>
                  </a:lnTo>
                  <a:lnTo>
                    <a:pt x="5" y="1356"/>
                  </a:lnTo>
                  <a:lnTo>
                    <a:pt x="5" y="1356"/>
                  </a:lnTo>
                  <a:lnTo>
                    <a:pt x="5" y="1356"/>
                  </a:lnTo>
                  <a:close/>
                  <a:moveTo>
                    <a:pt x="863" y="246"/>
                  </a:moveTo>
                  <a:lnTo>
                    <a:pt x="863" y="246"/>
                  </a:lnTo>
                  <a:lnTo>
                    <a:pt x="863" y="248"/>
                  </a:lnTo>
                  <a:lnTo>
                    <a:pt x="863" y="248"/>
                  </a:lnTo>
                  <a:lnTo>
                    <a:pt x="863" y="248"/>
                  </a:lnTo>
                  <a:lnTo>
                    <a:pt x="863" y="250"/>
                  </a:lnTo>
                  <a:lnTo>
                    <a:pt x="863" y="250"/>
                  </a:lnTo>
                  <a:lnTo>
                    <a:pt x="863" y="250"/>
                  </a:lnTo>
                  <a:lnTo>
                    <a:pt x="866" y="250"/>
                  </a:lnTo>
                  <a:lnTo>
                    <a:pt x="866" y="250"/>
                  </a:lnTo>
                  <a:lnTo>
                    <a:pt x="868" y="248"/>
                  </a:lnTo>
                  <a:lnTo>
                    <a:pt x="868" y="246"/>
                  </a:lnTo>
                  <a:lnTo>
                    <a:pt x="868" y="246"/>
                  </a:lnTo>
                  <a:lnTo>
                    <a:pt x="868" y="243"/>
                  </a:lnTo>
                  <a:lnTo>
                    <a:pt x="870" y="241"/>
                  </a:lnTo>
                  <a:lnTo>
                    <a:pt x="870" y="239"/>
                  </a:lnTo>
                  <a:lnTo>
                    <a:pt x="870" y="239"/>
                  </a:lnTo>
                  <a:lnTo>
                    <a:pt x="868" y="239"/>
                  </a:lnTo>
                  <a:lnTo>
                    <a:pt x="868" y="239"/>
                  </a:lnTo>
                  <a:lnTo>
                    <a:pt x="866" y="239"/>
                  </a:lnTo>
                  <a:lnTo>
                    <a:pt x="866" y="239"/>
                  </a:lnTo>
                  <a:lnTo>
                    <a:pt x="866" y="241"/>
                  </a:lnTo>
                  <a:lnTo>
                    <a:pt x="863" y="241"/>
                  </a:lnTo>
                  <a:lnTo>
                    <a:pt x="863" y="241"/>
                  </a:lnTo>
                  <a:lnTo>
                    <a:pt x="863" y="241"/>
                  </a:lnTo>
                  <a:lnTo>
                    <a:pt x="863" y="243"/>
                  </a:lnTo>
                  <a:lnTo>
                    <a:pt x="863" y="243"/>
                  </a:lnTo>
                  <a:lnTo>
                    <a:pt x="863" y="246"/>
                  </a:lnTo>
                  <a:lnTo>
                    <a:pt x="863" y="246"/>
                  </a:lnTo>
                  <a:close/>
                  <a:moveTo>
                    <a:pt x="946" y="9"/>
                  </a:moveTo>
                  <a:lnTo>
                    <a:pt x="946" y="11"/>
                  </a:lnTo>
                  <a:lnTo>
                    <a:pt x="946" y="14"/>
                  </a:lnTo>
                  <a:lnTo>
                    <a:pt x="946" y="16"/>
                  </a:lnTo>
                  <a:lnTo>
                    <a:pt x="948" y="18"/>
                  </a:lnTo>
                  <a:lnTo>
                    <a:pt x="946" y="18"/>
                  </a:lnTo>
                  <a:lnTo>
                    <a:pt x="946" y="18"/>
                  </a:lnTo>
                  <a:lnTo>
                    <a:pt x="948" y="21"/>
                  </a:lnTo>
                  <a:lnTo>
                    <a:pt x="948" y="18"/>
                  </a:lnTo>
                  <a:lnTo>
                    <a:pt x="948" y="16"/>
                  </a:lnTo>
                  <a:lnTo>
                    <a:pt x="948" y="9"/>
                  </a:lnTo>
                  <a:lnTo>
                    <a:pt x="948" y="7"/>
                  </a:lnTo>
                  <a:lnTo>
                    <a:pt x="948" y="7"/>
                  </a:lnTo>
                  <a:lnTo>
                    <a:pt x="946" y="7"/>
                  </a:lnTo>
                  <a:lnTo>
                    <a:pt x="946" y="7"/>
                  </a:lnTo>
                  <a:lnTo>
                    <a:pt x="946" y="7"/>
                  </a:lnTo>
                  <a:lnTo>
                    <a:pt x="946" y="4"/>
                  </a:lnTo>
                  <a:lnTo>
                    <a:pt x="946" y="4"/>
                  </a:lnTo>
                  <a:lnTo>
                    <a:pt x="944" y="4"/>
                  </a:lnTo>
                  <a:lnTo>
                    <a:pt x="944" y="4"/>
                  </a:lnTo>
                  <a:lnTo>
                    <a:pt x="944" y="4"/>
                  </a:lnTo>
                  <a:lnTo>
                    <a:pt x="944" y="4"/>
                  </a:lnTo>
                  <a:lnTo>
                    <a:pt x="946" y="7"/>
                  </a:lnTo>
                  <a:lnTo>
                    <a:pt x="946" y="9"/>
                  </a:lnTo>
                  <a:close/>
                  <a:moveTo>
                    <a:pt x="953" y="28"/>
                  </a:moveTo>
                  <a:lnTo>
                    <a:pt x="956" y="30"/>
                  </a:lnTo>
                  <a:lnTo>
                    <a:pt x="958" y="33"/>
                  </a:lnTo>
                  <a:lnTo>
                    <a:pt x="958" y="33"/>
                  </a:lnTo>
                  <a:lnTo>
                    <a:pt x="960" y="33"/>
                  </a:lnTo>
                  <a:lnTo>
                    <a:pt x="960" y="30"/>
                  </a:lnTo>
                  <a:lnTo>
                    <a:pt x="963" y="30"/>
                  </a:lnTo>
                  <a:lnTo>
                    <a:pt x="963" y="28"/>
                  </a:lnTo>
                  <a:lnTo>
                    <a:pt x="963" y="28"/>
                  </a:lnTo>
                  <a:lnTo>
                    <a:pt x="963" y="28"/>
                  </a:lnTo>
                  <a:lnTo>
                    <a:pt x="963" y="26"/>
                  </a:lnTo>
                  <a:lnTo>
                    <a:pt x="960" y="23"/>
                  </a:lnTo>
                  <a:lnTo>
                    <a:pt x="960" y="23"/>
                  </a:lnTo>
                  <a:lnTo>
                    <a:pt x="958" y="21"/>
                  </a:lnTo>
                  <a:lnTo>
                    <a:pt x="956" y="21"/>
                  </a:lnTo>
                  <a:lnTo>
                    <a:pt x="956" y="21"/>
                  </a:lnTo>
                  <a:lnTo>
                    <a:pt x="953" y="21"/>
                  </a:lnTo>
                  <a:lnTo>
                    <a:pt x="953" y="23"/>
                  </a:lnTo>
                  <a:lnTo>
                    <a:pt x="953" y="23"/>
                  </a:lnTo>
                  <a:lnTo>
                    <a:pt x="953" y="26"/>
                  </a:lnTo>
                  <a:lnTo>
                    <a:pt x="953" y="26"/>
                  </a:lnTo>
                  <a:lnTo>
                    <a:pt x="953" y="26"/>
                  </a:lnTo>
                  <a:lnTo>
                    <a:pt x="953" y="28"/>
                  </a:lnTo>
                  <a:close/>
                  <a:moveTo>
                    <a:pt x="277" y="1159"/>
                  </a:moveTo>
                  <a:lnTo>
                    <a:pt x="277" y="1159"/>
                  </a:lnTo>
                  <a:lnTo>
                    <a:pt x="277" y="1159"/>
                  </a:lnTo>
                  <a:lnTo>
                    <a:pt x="277" y="1159"/>
                  </a:lnTo>
                  <a:lnTo>
                    <a:pt x="277" y="1159"/>
                  </a:lnTo>
                  <a:lnTo>
                    <a:pt x="277" y="1159"/>
                  </a:lnTo>
                  <a:lnTo>
                    <a:pt x="277" y="1159"/>
                  </a:lnTo>
                  <a:close/>
                  <a:moveTo>
                    <a:pt x="310" y="861"/>
                  </a:moveTo>
                  <a:lnTo>
                    <a:pt x="310" y="861"/>
                  </a:lnTo>
                  <a:lnTo>
                    <a:pt x="310" y="861"/>
                  </a:lnTo>
                  <a:lnTo>
                    <a:pt x="310" y="863"/>
                  </a:lnTo>
                  <a:lnTo>
                    <a:pt x="310" y="863"/>
                  </a:lnTo>
                  <a:lnTo>
                    <a:pt x="312" y="863"/>
                  </a:lnTo>
                  <a:lnTo>
                    <a:pt x="312" y="861"/>
                  </a:lnTo>
                  <a:lnTo>
                    <a:pt x="312" y="861"/>
                  </a:lnTo>
                  <a:lnTo>
                    <a:pt x="312" y="861"/>
                  </a:lnTo>
                  <a:lnTo>
                    <a:pt x="312" y="859"/>
                  </a:lnTo>
                  <a:lnTo>
                    <a:pt x="312" y="859"/>
                  </a:lnTo>
                  <a:lnTo>
                    <a:pt x="312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61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59"/>
                  </a:lnTo>
                  <a:lnTo>
                    <a:pt x="310" y="861"/>
                  </a:lnTo>
                  <a:close/>
                  <a:moveTo>
                    <a:pt x="345" y="818"/>
                  </a:moveTo>
                  <a:lnTo>
                    <a:pt x="345" y="818"/>
                  </a:lnTo>
                  <a:lnTo>
                    <a:pt x="345" y="818"/>
                  </a:lnTo>
                  <a:lnTo>
                    <a:pt x="345" y="818"/>
                  </a:lnTo>
                  <a:lnTo>
                    <a:pt x="345" y="818"/>
                  </a:lnTo>
                  <a:lnTo>
                    <a:pt x="348" y="818"/>
                  </a:lnTo>
                  <a:lnTo>
                    <a:pt x="348" y="818"/>
                  </a:lnTo>
                  <a:lnTo>
                    <a:pt x="348" y="816"/>
                  </a:lnTo>
                  <a:lnTo>
                    <a:pt x="348" y="816"/>
                  </a:lnTo>
                  <a:lnTo>
                    <a:pt x="345" y="816"/>
                  </a:lnTo>
                  <a:lnTo>
                    <a:pt x="345" y="816"/>
                  </a:lnTo>
                  <a:lnTo>
                    <a:pt x="345" y="816"/>
                  </a:lnTo>
                  <a:lnTo>
                    <a:pt x="345" y="816"/>
                  </a:lnTo>
                  <a:lnTo>
                    <a:pt x="343" y="818"/>
                  </a:lnTo>
                  <a:lnTo>
                    <a:pt x="343" y="818"/>
                  </a:lnTo>
                  <a:lnTo>
                    <a:pt x="345" y="818"/>
                  </a:lnTo>
                  <a:lnTo>
                    <a:pt x="345" y="818"/>
                  </a:lnTo>
                  <a:close/>
                  <a:moveTo>
                    <a:pt x="312" y="856"/>
                  </a:moveTo>
                  <a:lnTo>
                    <a:pt x="312" y="856"/>
                  </a:lnTo>
                  <a:lnTo>
                    <a:pt x="312" y="859"/>
                  </a:lnTo>
                  <a:lnTo>
                    <a:pt x="312" y="859"/>
                  </a:lnTo>
                  <a:lnTo>
                    <a:pt x="312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2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61"/>
                  </a:lnTo>
                  <a:lnTo>
                    <a:pt x="315" y="861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9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5" y="856"/>
                  </a:lnTo>
                  <a:lnTo>
                    <a:pt x="312" y="856"/>
                  </a:lnTo>
                  <a:lnTo>
                    <a:pt x="312" y="856"/>
                  </a:lnTo>
                  <a:lnTo>
                    <a:pt x="312" y="856"/>
                  </a:lnTo>
                  <a:lnTo>
                    <a:pt x="312" y="856"/>
                  </a:lnTo>
                  <a:lnTo>
                    <a:pt x="312" y="856"/>
                  </a:lnTo>
                  <a:close/>
                  <a:moveTo>
                    <a:pt x="38" y="1270"/>
                  </a:moveTo>
                  <a:lnTo>
                    <a:pt x="38" y="1270"/>
                  </a:lnTo>
                  <a:lnTo>
                    <a:pt x="38" y="1273"/>
                  </a:lnTo>
                  <a:lnTo>
                    <a:pt x="38" y="1270"/>
                  </a:lnTo>
                  <a:close/>
                  <a:moveTo>
                    <a:pt x="253" y="1225"/>
                  </a:moveTo>
                  <a:lnTo>
                    <a:pt x="255" y="1225"/>
                  </a:lnTo>
                  <a:lnTo>
                    <a:pt x="255" y="1225"/>
                  </a:lnTo>
                  <a:lnTo>
                    <a:pt x="255" y="1225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53" y="1225"/>
                  </a:lnTo>
                  <a:close/>
                  <a:moveTo>
                    <a:pt x="265" y="1206"/>
                  </a:moveTo>
                  <a:lnTo>
                    <a:pt x="265" y="1204"/>
                  </a:lnTo>
                  <a:lnTo>
                    <a:pt x="265" y="1204"/>
                  </a:lnTo>
                  <a:lnTo>
                    <a:pt x="265" y="1204"/>
                  </a:lnTo>
                  <a:lnTo>
                    <a:pt x="265" y="1204"/>
                  </a:lnTo>
                  <a:lnTo>
                    <a:pt x="263" y="1209"/>
                  </a:lnTo>
                  <a:lnTo>
                    <a:pt x="260" y="1209"/>
                  </a:lnTo>
                  <a:lnTo>
                    <a:pt x="263" y="1209"/>
                  </a:lnTo>
                  <a:lnTo>
                    <a:pt x="265" y="1206"/>
                  </a:lnTo>
                  <a:close/>
                  <a:moveTo>
                    <a:pt x="345" y="1036"/>
                  </a:moveTo>
                  <a:lnTo>
                    <a:pt x="345" y="1036"/>
                  </a:lnTo>
                  <a:lnTo>
                    <a:pt x="345" y="1038"/>
                  </a:lnTo>
                  <a:lnTo>
                    <a:pt x="345" y="1038"/>
                  </a:lnTo>
                  <a:lnTo>
                    <a:pt x="345" y="1038"/>
                  </a:lnTo>
                  <a:lnTo>
                    <a:pt x="345" y="1038"/>
                  </a:lnTo>
                  <a:lnTo>
                    <a:pt x="345" y="1036"/>
                  </a:lnTo>
                  <a:lnTo>
                    <a:pt x="345" y="1036"/>
                  </a:lnTo>
                  <a:lnTo>
                    <a:pt x="345" y="1036"/>
                  </a:lnTo>
                  <a:lnTo>
                    <a:pt x="345" y="1036"/>
                  </a:lnTo>
                  <a:close/>
                  <a:moveTo>
                    <a:pt x="341" y="828"/>
                  </a:moveTo>
                  <a:lnTo>
                    <a:pt x="341" y="830"/>
                  </a:lnTo>
                  <a:lnTo>
                    <a:pt x="338" y="830"/>
                  </a:lnTo>
                  <a:lnTo>
                    <a:pt x="338" y="833"/>
                  </a:lnTo>
                  <a:lnTo>
                    <a:pt x="338" y="833"/>
                  </a:lnTo>
                  <a:lnTo>
                    <a:pt x="338" y="833"/>
                  </a:lnTo>
                  <a:lnTo>
                    <a:pt x="338" y="833"/>
                  </a:lnTo>
                  <a:lnTo>
                    <a:pt x="338" y="835"/>
                  </a:lnTo>
                  <a:lnTo>
                    <a:pt x="338" y="835"/>
                  </a:lnTo>
                  <a:lnTo>
                    <a:pt x="338" y="835"/>
                  </a:lnTo>
                  <a:lnTo>
                    <a:pt x="338" y="835"/>
                  </a:lnTo>
                  <a:lnTo>
                    <a:pt x="338" y="835"/>
                  </a:lnTo>
                  <a:lnTo>
                    <a:pt x="338" y="837"/>
                  </a:lnTo>
                  <a:lnTo>
                    <a:pt x="338" y="837"/>
                  </a:lnTo>
                  <a:lnTo>
                    <a:pt x="336" y="835"/>
                  </a:lnTo>
                  <a:lnTo>
                    <a:pt x="336" y="835"/>
                  </a:lnTo>
                  <a:lnTo>
                    <a:pt x="336" y="837"/>
                  </a:lnTo>
                  <a:lnTo>
                    <a:pt x="336" y="837"/>
                  </a:lnTo>
                  <a:lnTo>
                    <a:pt x="336" y="837"/>
                  </a:lnTo>
                  <a:lnTo>
                    <a:pt x="338" y="837"/>
                  </a:lnTo>
                  <a:lnTo>
                    <a:pt x="338" y="837"/>
                  </a:lnTo>
                  <a:lnTo>
                    <a:pt x="341" y="835"/>
                  </a:lnTo>
                  <a:lnTo>
                    <a:pt x="343" y="833"/>
                  </a:lnTo>
                  <a:lnTo>
                    <a:pt x="343" y="833"/>
                  </a:lnTo>
                  <a:lnTo>
                    <a:pt x="343" y="830"/>
                  </a:lnTo>
                  <a:lnTo>
                    <a:pt x="345" y="830"/>
                  </a:lnTo>
                  <a:lnTo>
                    <a:pt x="345" y="830"/>
                  </a:lnTo>
                  <a:lnTo>
                    <a:pt x="345" y="830"/>
                  </a:lnTo>
                  <a:lnTo>
                    <a:pt x="345" y="828"/>
                  </a:lnTo>
                  <a:lnTo>
                    <a:pt x="345" y="828"/>
                  </a:lnTo>
                  <a:lnTo>
                    <a:pt x="345" y="828"/>
                  </a:lnTo>
                  <a:lnTo>
                    <a:pt x="348" y="825"/>
                  </a:lnTo>
                  <a:lnTo>
                    <a:pt x="348" y="825"/>
                  </a:lnTo>
                  <a:lnTo>
                    <a:pt x="348" y="823"/>
                  </a:lnTo>
                  <a:lnTo>
                    <a:pt x="345" y="823"/>
                  </a:lnTo>
                  <a:lnTo>
                    <a:pt x="345" y="823"/>
                  </a:lnTo>
                  <a:lnTo>
                    <a:pt x="345" y="825"/>
                  </a:lnTo>
                  <a:lnTo>
                    <a:pt x="345" y="825"/>
                  </a:lnTo>
                  <a:lnTo>
                    <a:pt x="345" y="825"/>
                  </a:lnTo>
                  <a:lnTo>
                    <a:pt x="343" y="823"/>
                  </a:lnTo>
                  <a:lnTo>
                    <a:pt x="343" y="825"/>
                  </a:lnTo>
                  <a:lnTo>
                    <a:pt x="341" y="825"/>
                  </a:lnTo>
                  <a:lnTo>
                    <a:pt x="341" y="828"/>
                  </a:lnTo>
                  <a:close/>
                  <a:moveTo>
                    <a:pt x="326" y="778"/>
                  </a:moveTo>
                  <a:lnTo>
                    <a:pt x="326" y="778"/>
                  </a:lnTo>
                  <a:lnTo>
                    <a:pt x="326" y="778"/>
                  </a:lnTo>
                  <a:lnTo>
                    <a:pt x="329" y="778"/>
                  </a:lnTo>
                  <a:lnTo>
                    <a:pt x="329" y="778"/>
                  </a:lnTo>
                  <a:lnTo>
                    <a:pt x="329" y="778"/>
                  </a:lnTo>
                  <a:lnTo>
                    <a:pt x="329" y="780"/>
                  </a:lnTo>
                  <a:lnTo>
                    <a:pt x="329" y="780"/>
                  </a:lnTo>
                  <a:lnTo>
                    <a:pt x="329" y="778"/>
                  </a:lnTo>
                  <a:lnTo>
                    <a:pt x="331" y="778"/>
                  </a:lnTo>
                  <a:lnTo>
                    <a:pt x="331" y="778"/>
                  </a:lnTo>
                  <a:lnTo>
                    <a:pt x="331" y="778"/>
                  </a:lnTo>
                  <a:lnTo>
                    <a:pt x="331" y="778"/>
                  </a:lnTo>
                  <a:lnTo>
                    <a:pt x="331" y="778"/>
                  </a:lnTo>
                  <a:lnTo>
                    <a:pt x="331" y="776"/>
                  </a:lnTo>
                  <a:lnTo>
                    <a:pt x="331" y="776"/>
                  </a:lnTo>
                  <a:lnTo>
                    <a:pt x="334" y="776"/>
                  </a:lnTo>
                  <a:lnTo>
                    <a:pt x="334" y="776"/>
                  </a:lnTo>
                  <a:lnTo>
                    <a:pt x="334" y="776"/>
                  </a:lnTo>
                  <a:lnTo>
                    <a:pt x="334" y="773"/>
                  </a:lnTo>
                  <a:lnTo>
                    <a:pt x="334" y="773"/>
                  </a:lnTo>
                  <a:lnTo>
                    <a:pt x="334" y="773"/>
                  </a:lnTo>
                  <a:lnTo>
                    <a:pt x="334" y="771"/>
                  </a:lnTo>
                  <a:lnTo>
                    <a:pt x="334" y="771"/>
                  </a:lnTo>
                  <a:lnTo>
                    <a:pt x="334" y="771"/>
                  </a:lnTo>
                  <a:lnTo>
                    <a:pt x="334" y="771"/>
                  </a:lnTo>
                  <a:lnTo>
                    <a:pt x="334" y="771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6" y="769"/>
                  </a:lnTo>
                  <a:lnTo>
                    <a:pt x="336" y="766"/>
                  </a:lnTo>
                  <a:lnTo>
                    <a:pt x="336" y="766"/>
                  </a:lnTo>
                  <a:lnTo>
                    <a:pt x="334" y="766"/>
                  </a:lnTo>
                  <a:lnTo>
                    <a:pt x="334" y="769"/>
                  </a:lnTo>
                  <a:lnTo>
                    <a:pt x="334" y="766"/>
                  </a:lnTo>
                  <a:lnTo>
                    <a:pt x="334" y="766"/>
                  </a:lnTo>
                  <a:lnTo>
                    <a:pt x="334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31" y="766"/>
                  </a:lnTo>
                  <a:lnTo>
                    <a:pt x="329" y="766"/>
                  </a:lnTo>
                  <a:lnTo>
                    <a:pt x="329" y="766"/>
                  </a:lnTo>
                  <a:lnTo>
                    <a:pt x="329" y="766"/>
                  </a:lnTo>
                  <a:lnTo>
                    <a:pt x="329" y="766"/>
                  </a:lnTo>
                  <a:lnTo>
                    <a:pt x="329" y="766"/>
                  </a:lnTo>
                  <a:lnTo>
                    <a:pt x="329" y="764"/>
                  </a:lnTo>
                  <a:lnTo>
                    <a:pt x="329" y="764"/>
                  </a:lnTo>
                  <a:lnTo>
                    <a:pt x="329" y="766"/>
                  </a:lnTo>
                  <a:lnTo>
                    <a:pt x="329" y="769"/>
                  </a:lnTo>
                  <a:lnTo>
                    <a:pt x="326" y="769"/>
                  </a:lnTo>
                  <a:lnTo>
                    <a:pt x="326" y="771"/>
                  </a:lnTo>
                  <a:lnTo>
                    <a:pt x="326" y="771"/>
                  </a:lnTo>
                  <a:lnTo>
                    <a:pt x="326" y="773"/>
                  </a:lnTo>
                  <a:lnTo>
                    <a:pt x="326" y="776"/>
                  </a:lnTo>
                  <a:lnTo>
                    <a:pt x="326" y="776"/>
                  </a:lnTo>
                  <a:lnTo>
                    <a:pt x="326" y="778"/>
                  </a:lnTo>
                  <a:close/>
                  <a:moveTo>
                    <a:pt x="322" y="833"/>
                  </a:moveTo>
                  <a:lnTo>
                    <a:pt x="322" y="833"/>
                  </a:lnTo>
                  <a:lnTo>
                    <a:pt x="322" y="833"/>
                  </a:lnTo>
                  <a:lnTo>
                    <a:pt x="324" y="833"/>
                  </a:lnTo>
                  <a:lnTo>
                    <a:pt x="324" y="833"/>
                  </a:lnTo>
                  <a:lnTo>
                    <a:pt x="324" y="833"/>
                  </a:lnTo>
                  <a:lnTo>
                    <a:pt x="326" y="830"/>
                  </a:lnTo>
                  <a:lnTo>
                    <a:pt x="326" y="830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4" y="830"/>
                  </a:lnTo>
                  <a:lnTo>
                    <a:pt x="322" y="830"/>
                  </a:lnTo>
                  <a:lnTo>
                    <a:pt x="322" y="830"/>
                  </a:lnTo>
                  <a:lnTo>
                    <a:pt x="322" y="833"/>
                  </a:lnTo>
                  <a:lnTo>
                    <a:pt x="322" y="833"/>
                  </a:lnTo>
                  <a:lnTo>
                    <a:pt x="322" y="833"/>
                  </a:lnTo>
                  <a:close/>
                  <a:moveTo>
                    <a:pt x="341" y="982"/>
                  </a:moveTo>
                  <a:lnTo>
                    <a:pt x="341" y="979"/>
                  </a:lnTo>
                  <a:lnTo>
                    <a:pt x="341" y="979"/>
                  </a:lnTo>
                  <a:lnTo>
                    <a:pt x="341" y="979"/>
                  </a:lnTo>
                  <a:lnTo>
                    <a:pt x="341" y="982"/>
                  </a:lnTo>
                  <a:close/>
                  <a:moveTo>
                    <a:pt x="331" y="764"/>
                  </a:moveTo>
                  <a:lnTo>
                    <a:pt x="334" y="764"/>
                  </a:lnTo>
                  <a:lnTo>
                    <a:pt x="334" y="764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2"/>
                  </a:lnTo>
                  <a:lnTo>
                    <a:pt x="334" y="764"/>
                  </a:lnTo>
                  <a:lnTo>
                    <a:pt x="334" y="764"/>
                  </a:lnTo>
                  <a:lnTo>
                    <a:pt x="336" y="762"/>
                  </a:lnTo>
                  <a:lnTo>
                    <a:pt x="336" y="764"/>
                  </a:lnTo>
                  <a:lnTo>
                    <a:pt x="336" y="764"/>
                  </a:lnTo>
                  <a:lnTo>
                    <a:pt x="334" y="764"/>
                  </a:lnTo>
                  <a:lnTo>
                    <a:pt x="334" y="764"/>
                  </a:lnTo>
                  <a:lnTo>
                    <a:pt x="334" y="766"/>
                  </a:lnTo>
                  <a:lnTo>
                    <a:pt x="336" y="766"/>
                  </a:lnTo>
                  <a:lnTo>
                    <a:pt x="336" y="766"/>
                  </a:lnTo>
                  <a:lnTo>
                    <a:pt x="338" y="764"/>
                  </a:lnTo>
                  <a:lnTo>
                    <a:pt x="338" y="764"/>
                  </a:lnTo>
                  <a:lnTo>
                    <a:pt x="338" y="764"/>
                  </a:lnTo>
                  <a:lnTo>
                    <a:pt x="338" y="764"/>
                  </a:lnTo>
                  <a:lnTo>
                    <a:pt x="338" y="764"/>
                  </a:lnTo>
                  <a:lnTo>
                    <a:pt x="338" y="762"/>
                  </a:lnTo>
                  <a:lnTo>
                    <a:pt x="338" y="762"/>
                  </a:lnTo>
                  <a:lnTo>
                    <a:pt x="338" y="762"/>
                  </a:lnTo>
                  <a:lnTo>
                    <a:pt x="338" y="759"/>
                  </a:lnTo>
                  <a:lnTo>
                    <a:pt x="338" y="759"/>
                  </a:lnTo>
                  <a:lnTo>
                    <a:pt x="338" y="762"/>
                  </a:lnTo>
                  <a:lnTo>
                    <a:pt x="336" y="762"/>
                  </a:lnTo>
                  <a:lnTo>
                    <a:pt x="336" y="759"/>
                  </a:lnTo>
                  <a:lnTo>
                    <a:pt x="338" y="759"/>
                  </a:lnTo>
                  <a:lnTo>
                    <a:pt x="338" y="757"/>
                  </a:lnTo>
                  <a:lnTo>
                    <a:pt x="338" y="754"/>
                  </a:lnTo>
                  <a:lnTo>
                    <a:pt x="341" y="752"/>
                  </a:lnTo>
                  <a:lnTo>
                    <a:pt x="341" y="750"/>
                  </a:lnTo>
                  <a:lnTo>
                    <a:pt x="343" y="750"/>
                  </a:lnTo>
                  <a:lnTo>
                    <a:pt x="343" y="747"/>
                  </a:lnTo>
                  <a:lnTo>
                    <a:pt x="343" y="747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43" y="747"/>
                  </a:lnTo>
                  <a:lnTo>
                    <a:pt x="343" y="747"/>
                  </a:lnTo>
                  <a:lnTo>
                    <a:pt x="343" y="745"/>
                  </a:lnTo>
                  <a:lnTo>
                    <a:pt x="343" y="745"/>
                  </a:lnTo>
                  <a:lnTo>
                    <a:pt x="343" y="745"/>
                  </a:lnTo>
                  <a:lnTo>
                    <a:pt x="343" y="745"/>
                  </a:lnTo>
                  <a:lnTo>
                    <a:pt x="343" y="745"/>
                  </a:lnTo>
                  <a:lnTo>
                    <a:pt x="343" y="743"/>
                  </a:lnTo>
                  <a:lnTo>
                    <a:pt x="343" y="743"/>
                  </a:lnTo>
                  <a:lnTo>
                    <a:pt x="343" y="743"/>
                  </a:lnTo>
                  <a:lnTo>
                    <a:pt x="343" y="743"/>
                  </a:lnTo>
                  <a:lnTo>
                    <a:pt x="341" y="740"/>
                  </a:lnTo>
                  <a:lnTo>
                    <a:pt x="341" y="740"/>
                  </a:lnTo>
                  <a:lnTo>
                    <a:pt x="341" y="743"/>
                  </a:lnTo>
                  <a:lnTo>
                    <a:pt x="341" y="743"/>
                  </a:lnTo>
                  <a:lnTo>
                    <a:pt x="338" y="743"/>
                  </a:lnTo>
                  <a:lnTo>
                    <a:pt x="341" y="743"/>
                  </a:lnTo>
                  <a:lnTo>
                    <a:pt x="338" y="743"/>
                  </a:lnTo>
                  <a:lnTo>
                    <a:pt x="338" y="745"/>
                  </a:lnTo>
                  <a:lnTo>
                    <a:pt x="338" y="745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334" y="745"/>
                  </a:lnTo>
                  <a:lnTo>
                    <a:pt x="334" y="747"/>
                  </a:lnTo>
                  <a:lnTo>
                    <a:pt x="334" y="747"/>
                  </a:lnTo>
                  <a:lnTo>
                    <a:pt x="334" y="750"/>
                  </a:lnTo>
                  <a:lnTo>
                    <a:pt x="334" y="750"/>
                  </a:lnTo>
                  <a:lnTo>
                    <a:pt x="334" y="750"/>
                  </a:lnTo>
                  <a:lnTo>
                    <a:pt x="334" y="752"/>
                  </a:lnTo>
                  <a:lnTo>
                    <a:pt x="334" y="752"/>
                  </a:lnTo>
                  <a:lnTo>
                    <a:pt x="334" y="752"/>
                  </a:lnTo>
                  <a:lnTo>
                    <a:pt x="334" y="754"/>
                  </a:lnTo>
                  <a:lnTo>
                    <a:pt x="331" y="757"/>
                  </a:lnTo>
                  <a:lnTo>
                    <a:pt x="331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4" y="757"/>
                  </a:lnTo>
                  <a:lnTo>
                    <a:pt x="331" y="757"/>
                  </a:lnTo>
                  <a:lnTo>
                    <a:pt x="331" y="759"/>
                  </a:lnTo>
                  <a:lnTo>
                    <a:pt x="331" y="759"/>
                  </a:lnTo>
                  <a:lnTo>
                    <a:pt x="331" y="762"/>
                  </a:lnTo>
                  <a:lnTo>
                    <a:pt x="331" y="762"/>
                  </a:lnTo>
                  <a:lnTo>
                    <a:pt x="329" y="762"/>
                  </a:lnTo>
                  <a:lnTo>
                    <a:pt x="329" y="764"/>
                  </a:lnTo>
                  <a:lnTo>
                    <a:pt x="331" y="764"/>
                  </a:lnTo>
                  <a:lnTo>
                    <a:pt x="331" y="764"/>
                  </a:lnTo>
                  <a:close/>
                  <a:moveTo>
                    <a:pt x="970" y="1370"/>
                  </a:move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lnTo>
                    <a:pt x="970" y="1370"/>
                  </a:lnTo>
                  <a:close/>
                  <a:moveTo>
                    <a:pt x="963" y="1337"/>
                  </a:moveTo>
                  <a:lnTo>
                    <a:pt x="963" y="1337"/>
                  </a:lnTo>
                  <a:lnTo>
                    <a:pt x="963" y="1337"/>
                  </a:lnTo>
                  <a:lnTo>
                    <a:pt x="960" y="1337"/>
                  </a:lnTo>
                  <a:lnTo>
                    <a:pt x="960" y="1339"/>
                  </a:lnTo>
                  <a:lnTo>
                    <a:pt x="960" y="1339"/>
                  </a:lnTo>
                  <a:lnTo>
                    <a:pt x="960" y="1341"/>
                  </a:lnTo>
                  <a:lnTo>
                    <a:pt x="960" y="1341"/>
                  </a:lnTo>
                  <a:lnTo>
                    <a:pt x="963" y="1339"/>
                  </a:lnTo>
                  <a:lnTo>
                    <a:pt x="963" y="1339"/>
                  </a:lnTo>
                  <a:lnTo>
                    <a:pt x="963" y="1339"/>
                  </a:lnTo>
                  <a:lnTo>
                    <a:pt x="965" y="1339"/>
                  </a:lnTo>
                  <a:lnTo>
                    <a:pt x="965" y="1337"/>
                  </a:lnTo>
                  <a:lnTo>
                    <a:pt x="965" y="1337"/>
                  </a:lnTo>
                  <a:lnTo>
                    <a:pt x="963" y="1337"/>
                  </a:lnTo>
                  <a:close/>
                  <a:moveTo>
                    <a:pt x="939" y="1195"/>
                  </a:moveTo>
                  <a:lnTo>
                    <a:pt x="939" y="1197"/>
                  </a:lnTo>
                  <a:lnTo>
                    <a:pt x="939" y="1195"/>
                  </a:lnTo>
                  <a:lnTo>
                    <a:pt x="939" y="1195"/>
                  </a:lnTo>
                  <a:lnTo>
                    <a:pt x="939" y="1195"/>
                  </a:lnTo>
                  <a:close/>
                  <a:moveTo>
                    <a:pt x="960" y="1301"/>
                  </a:moveTo>
                  <a:lnTo>
                    <a:pt x="960" y="1299"/>
                  </a:lnTo>
                  <a:lnTo>
                    <a:pt x="960" y="1299"/>
                  </a:lnTo>
                  <a:lnTo>
                    <a:pt x="960" y="1299"/>
                  </a:lnTo>
                  <a:lnTo>
                    <a:pt x="960" y="1299"/>
                  </a:lnTo>
                  <a:lnTo>
                    <a:pt x="960" y="1301"/>
                  </a:lnTo>
                  <a:lnTo>
                    <a:pt x="960" y="1301"/>
                  </a:lnTo>
                  <a:lnTo>
                    <a:pt x="960" y="1301"/>
                  </a:lnTo>
                  <a:lnTo>
                    <a:pt x="960" y="1301"/>
                  </a:lnTo>
                  <a:close/>
                  <a:moveTo>
                    <a:pt x="1001" y="423"/>
                  </a:moveTo>
                  <a:lnTo>
                    <a:pt x="1001" y="423"/>
                  </a:lnTo>
                  <a:lnTo>
                    <a:pt x="1001" y="421"/>
                  </a:lnTo>
                  <a:lnTo>
                    <a:pt x="998" y="421"/>
                  </a:lnTo>
                  <a:lnTo>
                    <a:pt x="1001" y="421"/>
                  </a:lnTo>
                  <a:lnTo>
                    <a:pt x="1001" y="418"/>
                  </a:lnTo>
                  <a:lnTo>
                    <a:pt x="998" y="418"/>
                  </a:lnTo>
                  <a:lnTo>
                    <a:pt x="1001" y="418"/>
                  </a:lnTo>
                  <a:lnTo>
                    <a:pt x="1001" y="418"/>
                  </a:lnTo>
                  <a:lnTo>
                    <a:pt x="998" y="418"/>
                  </a:lnTo>
                  <a:lnTo>
                    <a:pt x="996" y="421"/>
                  </a:lnTo>
                  <a:lnTo>
                    <a:pt x="996" y="421"/>
                  </a:lnTo>
                  <a:lnTo>
                    <a:pt x="996" y="418"/>
                  </a:lnTo>
                  <a:lnTo>
                    <a:pt x="996" y="418"/>
                  </a:lnTo>
                  <a:lnTo>
                    <a:pt x="996" y="416"/>
                  </a:lnTo>
                  <a:lnTo>
                    <a:pt x="996" y="414"/>
                  </a:lnTo>
                  <a:lnTo>
                    <a:pt x="998" y="411"/>
                  </a:lnTo>
                  <a:lnTo>
                    <a:pt x="998" y="411"/>
                  </a:lnTo>
                  <a:lnTo>
                    <a:pt x="998" y="411"/>
                  </a:lnTo>
                  <a:lnTo>
                    <a:pt x="998" y="411"/>
                  </a:lnTo>
                  <a:lnTo>
                    <a:pt x="998" y="409"/>
                  </a:lnTo>
                  <a:lnTo>
                    <a:pt x="998" y="409"/>
                  </a:lnTo>
                  <a:lnTo>
                    <a:pt x="998" y="409"/>
                  </a:lnTo>
                  <a:lnTo>
                    <a:pt x="998" y="409"/>
                  </a:lnTo>
                  <a:lnTo>
                    <a:pt x="996" y="404"/>
                  </a:lnTo>
                  <a:lnTo>
                    <a:pt x="996" y="404"/>
                  </a:lnTo>
                  <a:lnTo>
                    <a:pt x="996" y="402"/>
                  </a:lnTo>
                  <a:lnTo>
                    <a:pt x="996" y="402"/>
                  </a:lnTo>
                  <a:lnTo>
                    <a:pt x="996" y="399"/>
                  </a:lnTo>
                  <a:lnTo>
                    <a:pt x="996" y="399"/>
                  </a:lnTo>
                  <a:lnTo>
                    <a:pt x="996" y="399"/>
                  </a:lnTo>
                  <a:lnTo>
                    <a:pt x="996" y="397"/>
                  </a:lnTo>
                  <a:lnTo>
                    <a:pt x="996" y="397"/>
                  </a:lnTo>
                  <a:lnTo>
                    <a:pt x="996" y="397"/>
                  </a:lnTo>
                  <a:lnTo>
                    <a:pt x="996" y="395"/>
                  </a:lnTo>
                  <a:lnTo>
                    <a:pt x="996" y="395"/>
                  </a:lnTo>
                  <a:lnTo>
                    <a:pt x="996" y="395"/>
                  </a:lnTo>
                  <a:lnTo>
                    <a:pt x="996" y="392"/>
                  </a:lnTo>
                  <a:lnTo>
                    <a:pt x="993" y="392"/>
                  </a:lnTo>
                  <a:lnTo>
                    <a:pt x="993" y="392"/>
                  </a:lnTo>
                  <a:lnTo>
                    <a:pt x="991" y="390"/>
                  </a:lnTo>
                  <a:lnTo>
                    <a:pt x="989" y="388"/>
                  </a:lnTo>
                  <a:lnTo>
                    <a:pt x="989" y="388"/>
                  </a:lnTo>
                  <a:lnTo>
                    <a:pt x="989" y="385"/>
                  </a:lnTo>
                  <a:lnTo>
                    <a:pt x="991" y="385"/>
                  </a:lnTo>
                  <a:lnTo>
                    <a:pt x="991" y="383"/>
                  </a:lnTo>
                  <a:lnTo>
                    <a:pt x="991" y="383"/>
                  </a:lnTo>
                  <a:lnTo>
                    <a:pt x="991" y="383"/>
                  </a:lnTo>
                  <a:lnTo>
                    <a:pt x="989" y="381"/>
                  </a:lnTo>
                  <a:lnTo>
                    <a:pt x="989" y="381"/>
                  </a:lnTo>
                  <a:lnTo>
                    <a:pt x="989" y="381"/>
                  </a:lnTo>
                  <a:lnTo>
                    <a:pt x="989" y="381"/>
                  </a:lnTo>
                  <a:lnTo>
                    <a:pt x="989" y="378"/>
                  </a:lnTo>
                  <a:lnTo>
                    <a:pt x="989" y="378"/>
                  </a:lnTo>
                  <a:lnTo>
                    <a:pt x="989" y="378"/>
                  </a:lnTo>
                  <a:lnTo>
                    <a:pt x="989" y="376"/>
                  </a:lnTo>
                  <a:lnTo>
                    <a:pt x="986" y="373"/>
                  </a:lnTo>
                  <a:lnTo>
                    <a:pt x="986" y="373"/>
                  </a:lnTo>
                  <a:lnTo>
                    <a:pt x="986" y="371"/>
                  </a:lnTo>
                  <a:lnTo>
                    <a:pt x="986" y="371"/>
                  </a:lnTo>
                  <a:lnTo>
                    <a:pt x="986" y="371"/>
                  </a:lnTo>
                  <a:lnTo>
                    <a:pt x="984" y="369"/>
                  </a:lnTo>
                  <a:lnTo>
                    <a:pt x="984" y="369"/>
                  </a:lnTo>
                  <a:lnTo>
                    <a:pt x="984" y="366"/>
                  </a:lnTo>
                  <a:lnTo>
                    <a:pt x="984" y="366"/>
                  </a:lnTo>
                  <a:lnTo>
                    <a:pt x="984" y="366"/>
                  </a:lnTo>
                  <a:lnTo>
                    <a:pt x="982" y="364"/>
                  </a:lnTo>
                  <a:lnTo>
                    <a:pt x="982" y="362"/>
                  </a:lnTo>
                  <a:lnTo>
                    <a:pt x="979" y="359"/>
                  </a:lnTo>
                  <a:lnTo>
                    <a:pt x="977" y="357"/>
                  </a:lnTo>
                  <a:lnTo>
                    <a:pt x="977" y="357"/>
                  </a:lnTo>
                  <a:lnTo>
                    <a:pt x="974" y="357"/>
                  </a:lnTo>
                  <a:lnTo>
                    <a:pt x="974" y="357"/>
                  </a:lnTo>
                  <a:lnTo>
                    <a:pt x="974" y="357"/>
                  </a:lnTo>
                  <a:lnTo>
                    <a:pt x="972" y="357"/>
                  </a:lnTo>
                  <a:lnTo>
                    <a:pt x="972" y="357"/>
                  </a:lnTo>
                  <a:lnTo>
                    <a:pt x="972" y="354"/>
                  </a:lnTo>
                  <a:lnTo>
                    <a:pt x="970" y="354"/>
                  </a:lnTo>
                  <a:lnTo>
                    <a:pt x="970" y="352"/>
                  </a:lnTo>
                  <a:lnTo>
                    <a:pt x="967" y="347"/>
                  </a:lnTo>
                  <a:lnTo>
                    <a:pt x="967" y="343"/>
                  </a:lnTo>
                  <a:lnTo>
                    <a:pt x="967" y="338"/>
                  </a:lnTo>
                  <a:lnTo>
                    <a:pt x="965" y="331"/>
                  </a:lnTo>
                  <a:lnTo>
                    <a:pt x="965" y="328"/>
                  </a:lnTo>
                  <a:lnTo>
                    <a:pt x="965" y="326"/>
                  </a:lnTo>
                  <a:lnTo>
                    <a:pt x="965" y="324"/>
                  </a:lnTo>
                  <a:lnTo>
                    <a:pt x="965" y="319"/>
                  </a:lnTo>
                  <a:lnTo>
                    <a:pt x="965" y="317"/>
                  </a:lnTo>
                  <a:lnTo>
                    <a:pt x="965" y="317"/>
                  </a:lnTo>
                  <a:lnTo>
                    <a:pt x="967" y="317"/>
                  </a:lnTo>
                  <a:lnTo>
                    <a:pt x="965" y="314"/>
                  </a:lnTo>
                  <a:lnTo>
                    <a:pt x="965" y="314"/>
                  </a:lnTo>
                  <a:lnTo>
                    <a:pt x="967" y="310"/>
                  </a:lnTo>
                  <a:lnTo>
                    <a:pt x="967" y="310"/>
                  </a:lnTo>
                  <a:lnTo>
                    <a:pt x="967" y="307"/>
                  </a:lnTo>
                  <a:lnTo>
                    <a:pt x="967" y="302"/>
                  </a:lnTo>
                  <a:lnTo>
                    <a:pt x="967" y="302"/>
                  </a:lnTo>
                  <a:lnTo>
                    <a:pt x="967" y="300"/>
                  </a:lnTo>
                  <a:lnTo>
                    <a:pt x="970" y="300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8"/>
                  </a:lnTo>
                  <a:lnTo>
                    <a:pt x="970" y="295"/>
                  </a:lnTo>
                  <a:lnTo>
                    <a:pt x="970" y="295"/>
                  </a:lnTo>
                  <a:lnTo>
                    <a:pt x="970" y="295"/>
                  </a:lnTo>
                  <a:lnTo>
                    <a:pt x="970" y="295"/>
                  </a:lnTo>
                  <a:lnTo>
                    <a:pt x="970" y="295"/>
                  </a:lnTo>
                  <a:lnTo>
                    <a:pt x="967" y="298"/>
                  </a:lnTo>
                  <a:lnTo>
                    <a:pt x="967" y="298"/>
                  </a:lnTo>
                  <a:lnTo>
                    <a:pt x="965" y="300"/>
                  </a:lnTo>
                  <a:lnTo>
                    <a:pt x="963" y="300"/>
                  </a:lnTo>
                  <a:lnTo>
                    <a:pt x="963" y="300"/>
                  </a:lnTo>
                  <a:lnTo>
                    <a:pt x="960" y="300"/>
                  </a:lnTo>
                  <a:lnTo>
                    <a:pt x="958" y="300"/>
                  </a:lnTo>
                  <a:lnTo>
                    <a:pt x="956" y="298"/>
                  </a:lnTo>
                  <a:lnTo>
                    <a:pt x="956" y="298"/>
                  </a:lnTo>
                  <a:lnTo>
                    <a:pt x="956" y="298"/>
                  </a:lnTo>
                  <a:lnTo>
                    <a:pt x="953" y="295"/>
                  </a:lnTo>
                  <a:lnTo>
                    <a:pt x="953" y="295"/>
                  </a:lnTo>
                  <a:lnTo>
                    <a:pt x="951" y="293"/>
                  </a:lnTo>
                  <a:lnTo>
                    <a:pt x="948" y="291"/>
                  </a:lnTo>
                  <a:lnTo>
                    <a:pt x="946" y="291"/>
                  </a:lnTo>
                  <a:lnTo>
                    <a:pt x="946" y="291"/>
                  </a:lnTo>
                  <a:lnTo>
                    <a:pt x="946" y="291"/>
                  </a:lnTo>
                  <a:lnTo>
                    <a:pt x="944" y="291"/>
                  </a:lnTo>
                  <a:lnTo>
                    <a:pt x="944" y="291"/>
                  </a:lnTo>
                  <a:lnTo>
                    <a:pt x="944" y="288"/>
                  </a:lnTo>
                  <a:lnTo>
                    <a:pt x="941" y="288"/>
                  </a:lnTo>
                  <a:lnTo>
                    <a:pt x="941" y="286"/>
                  </a:lnTo>
                  <a:lnTo>
                    <a:pt x="941" y="288"/>
                  </a:lnTo>
                  <a:lnTo>
                    <a:pt x="941" y="288"/>
                  </a:lnTo>
                  <a:lnTo>
                    <a:pt x="939" y="288"/>
                  </a:lnTo>
                  <a:lnTo>
                    <a:pt x="941" y="288"/>
                  </a:lnTo>
                  <a:lnTo>
                    <a:pt x="941" y="291"/>
                  </a:lnTo>
                  <a:lnTo>
                    <a:pt x="941" y="291"/>
                  </a:lnTo>
                  <a:lnTo>
                    <a:pt x="939" y="291"/>
                  </a:lnTo>
                  <a:lnTo>
                    <a:pt x="939" y="293"/>
                  </a:lnTo>
                  <a:lnTo>
                    <a:pt x="937" y="295"/>
                  </a:lnTo>
                  <a:lnTo>
                    <a:pt x="937" y="295"/>
                  </a:lnTo>
                  <a:lnTo>
                    <a:pt x="937" y="298"/>
                  </a:lnTo>
                  <a:lnTo>
                    <a:pt x="937" y="300"/>
                  </a:lnTo>
                  <a:lnTo>
                    <a:pt x="937" y="302"/>
                  </a:lnTo>
                  <a:lnTo>
                    <a:pt x="934" y="302"/>
                  </a:lnTo>
                  <a:lnTo>
                    <a:pt x="934" y="302"/>
                  </a:lnTo>
                  <a:lnTo>
                    <a:pt x="934" y="305"/>
                  </a:lnTo>
                  <a:lnTo>
                    <a:pt x="934" y="305"/>
                  </a:lnTo>
                  <a:lnTo>
                    <a:pt x="934" y="307"/>
                  </a:lnTo>
                  <a:lnTo>
                    <a:pt x="934" y="310"/>
                  </a:lnTo>
                  <a:lnTo>
                    <a:pt x="934" y="310"/>
                  </a:lnTo>
                  <a:lnTo>
                    <a:pt x="934" y="312"/>
                  </a:lnTo>
                  <a:lnTo>
                    <a:pt x="934" y="312"/>
                  </a:lnTo>
                  <a:lnTo>
                    <a:pt x="934" y="314"/>
                  </a:lnTo>
                  <a:lnTo>
                    <a:pt x="934" y="317"/>
                  </a:lnTo>
                  <a:lnTo>
                    <a:pt x="937" y="317"/>
                  </a:lnTo>
                  <a:lnTo>
                    <a:pt x="937" y="314"/>
                  </a:lnTo>
                  <a:lnTo>
                    <a:pt x="939" y="314"/>
                  </a:lnTo>
                  <a:lnTo>
                    <a:pt x="939" y="314"/>
                  </a:lnTo>
                  <a:lnTo>
                    <a:pt x="939" y="314"/>
                  </a:lnTo>
                  <a:lnTo>
                    <a:pt x="941" y="312"/>
                  </a:lnTo>
                  <a:lnTo>
                    <a:pt x="944" y="312"/>
                  </a:lnTo>
                  <a:lnTo>
                    <a:pt x="944" y="312"/>
                  </a:lnTo>
                  <a:lnTo>
                    <a:pt x="944" y="312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48" y="312"/>
                  </a:lnTo>
                  <a:lnTo>
                    <a:pt x="948" y="312"/>
                  </a:lnTo>
                  <a:lnTo>
                    <a:pt x="951" y="310"/>
                  </a:lnTo>
                  <a:lnTo>
                    <a:pt x="951" y="310"/>
                  </a:lnTo>
                  <a:lnTo>
                    <a:pt x="953" y="310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7"/>
                  </a:lnTo>
                  <a:lnTo>
                    <a:pt x="953" y="305"/>
                  </a:lnTo>
                  <a:lnTo>
                    <a:pt x="956" y="305"/>
                  </a:lnTo>
                  <a:lnTo>
                    <a:pt x="956" y="307"/>
                  </a:lnTo>
                  <a:lnTo>
                    <a:pt x="958" y="307"/>
                  </a:lnTo>
                  <a:lnTo>
                    <a:pt x="958" y="310"/>
                  </a:lnTo>
                  <a:lnTo>
                    <a:pt x="960" y="312"/>
                  </a:lnTo>
                  <a:lnTo>
                    <a:pt x="960" y="314"/>
                  </a:lnTo>
                  <a:lnTo>
                    <a:pt x="960" y="314"/>
                  </a:lnTo>
                  <a:lnTo>
                    <a:pt x="960" y="317"/>
                  </a:lnTo>
                  <a:lnTo>
                    <a:pt x="958" y="317"/>
                  </a:lnTo>
                  <a:lnTo>
                    <a:pt x="958" y="317"/>
                  </a:lnTo>
                  <a:lnTo>
                    <a:pt x="958" y="319"/>
                  </a:lnTo>
                  <a:lnTo>
                    <a:pt x="958" y="319"/>
                  </a:lnTo>
                  <a:lnTo>
                    <a:pt x="958" y="324"/>
                  </a:lnTo>
                  <a:lnTo>
                    <a:pt x="958" y="326"/>
                  </a:lnTo>
                  <a:lnTo>
                    <a:pt x="956" y="331"/>
                  </a:lnTo>
                  <a:lnTo>
                    <a:pt x="953" y="333"/>
                  </a:lnTo>
                  <a:lnTo>
                    <a:pt x="953" y="333"/>
                  </a:lnTo>
                  <a:lnTo>
                    <a:pt x="953" y="333"/>
                  </a:lnTo>
                  <a:lnTo>
                    <a:pt x="951" y="333"/>
                  </a:lnTo>
                  <a:lnTo>
                    <a:pt x="951" y="333"/>
                  </a:lnTo>
                  <a:lnTo>
                    <a:pt x="951" y="333"/>
                  </a:lnTo>
                  <a:lnTo>
                    <a:pt x="948" y="331"/>
                  </a:lnTo>
                  <a:lnTo>
                    <a:pt x="948" y="331"/>
                  </a:lnTo>
                  <a:lnTo>
                    <a:pt x="948" y="331"/>
                  </a:lnTo>
                  <a:lnTo>
                    <a:pt x="948" y="331"/>
                  </a:lnTo>
                  <a:lnTo>
                    <a:pt x="946" y="331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8"/>
                  </a:lnTo>
                  <a:lnTo>
                    <a:pt x="944" y="326"/>
                  </a:lnTo>
                  <a:lnTo>
                    <a:pt x="944" y="326"/>
                  </a:lnTo>
                  <a:lnTo>
                    <a:pt x="944" y="326"/>
                  </a:lnTo>
                  <a:lnTo>
                    <a:pt x="941" y="326"/>
                  </a:lnTo>
                  <a:lnTo>
                    <a:pt x="941" y="326"/>
                  </a:lnTo>
                  <a:lnTo>
                    <a:pt x="941" y="324"/>
                  </a:lnTo>
                  <a:lnTo>
                    <a:pt x="939" y="324"/>
                  </a:lnTo>
                  <a:lnTo>
                    <a:pt x="939" y="324"/>
                  </a:lnTo>
                  <a:lnTo>
                    <a:pt x="939" y="326"/>
                  </a:lnTo>
                  <a:lnTo>
                    <a:pt x="939" y="326"/>
                  </a:lnTo>
                  <a:lnTo>
                    <a:pt x="939" y="326"/>
                  </a:lnTo>
                  <a:lnTo>
                    <a:pt x="939" y="326"/>
                  </a:lnTo>
                  <a:lnTo>
                    <a:pt x="939" y="326"/>
                  </a:lnTo>
                  <a:lnTo>
                    <a:pt x="939" y="328"/>
                  </a:lnTo>
                  <a:lnTo>
                    <a:pt x="937" y="328"/>
                  </a:lnTo>
                  <a:lnTo>
                    <a:pt x="937" y="328"/>
                  </a:lnTo>
                  <a:lnTo>
                    <a:pt x="937" y="328"/>
                  </a:lnTo>
                  <a:lnTo>
                    <a:pt x="937" y="328"/>
                  </a:lnTo>
                  <a:lnTo>
                    <a:pt x="939" y="328"/>
                  </a:lnTo>
                  <a:lnTo>
                    <a:pt x="939" y="328"/>
                  </a:lnTo>
                  <a:lnTo>
                    <a:pt x="939" y="328"/>
                  </a:lnTo>
                  <a:lnTo>
                    <a:pt x="939" y="328"/>
                  </a:lnTo>
                  <a:lnTo>
                    <a:pt x="939" y="331"/>
                  </a:lnTo>
                  <a:lnTo>
                    <a:pt x="939" y="331"/>
                  </a:lnTo>
                  <a:lnTo>
                    <a:pt x="937" y="333"/>
                  </a:lnTo>
                  <a:lnTo>
                    <a:pt x="937" y="333"/>
                  </a:lnTo>
                  <a:lnTo>
                    <a:pt x="934" y="336"/>
                  </a:lnTo>
                  <a:lnTo>
                    <a:pt x="932" y="336"/>
                  </a:lnTo>
                  <a:lnTo>
                    <a:pt x="930" y="336"/>
                  </a:lnTo>
                  <a:lnTo>
                    <a:pt x="927" y="331"/>
                  </a:lnTo>
                  <a:lnTo>
                    <a:pt x="927" y="324"/>
                  </a:lnTo>
                  <a:lnTo>
                    <a:pt x="927" y="321"/>
                  </a:lnTo>
                  <a:lnTo>
                    <a:pt x="927" y="319"/>
                  </a:lnTo>
                  <a:lnTo>
                    <a:pt x="927" y="319"/>
                  </a:lnTo>
                  <a:lnTo>
                    <a:pt x="927" y="317"/>
                  </a:lnTo>
                  <a:lnTo>
                    <a:pt x="927" y="317"/>
                  </a:lnTo>
                  <a:lnTo>
                    <a:pt x="927" y="314"/>
                  </a:lnTo>
                  <a:lnTo>
                    <a:pt x="927" y="312"/>
                  </a:lnTo>
                  <a:lnTo>
                    <a:pt x="927" y="312"/>
                  </a:lnTo>
                  <a:lnTo>
                    <a:pt x="925" y="310"/>
                  </a:lnTo>
                  <a:lnTo>
                    <a:pt x="922" y="310"/>
                  </a:lnTo>
                  <a:lnTo>
                    <a:pt x="920" y="310"/>
                  </a:lnTo>
                  <a:lnTo>
                    <a:pt x="920" y="312"/>
                  </a:lnTo>
                  <a:lnTo>
                    <a:pt x="918" y="312"/>
                  </a:lnTo>
                  <a:lnTo>
                    <a:pt x="918" y="312"/>
                  </a:lnTo>
                  <a:lnTo>
                    <a:pt x="915" y="312"/>
                  </a:lnTo>
                  <a:lnTo>
                    <a:pt x="915" y="310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10"/>
                  </a:lnTo>
                  <a:lnTo>
                    <a:pt x="911" y="310"/>
                  </a:lnTo>
                  <a:lnTo>
                    <a:pt x="911" y="312"/>
                  </a:lnTo>
                  <a:lnTo>
                    <a:pt x="911" y="312"/>
                  </a:lnTo>
                  <a:lnTo>
                    <a:pt x="911" y="312"/>
                  </a:lnTo>
                  <a:lnTo>
                    <a:pt x="911" y="314"/>
                  </a:lnTo>
                  <a:lnTo>
                    <a:pt x="908" y="314"/>
                  </a:lnTo>
                  <a:lnTo>
                    <a:pt x="908" y="314"/>
                  </a:lnTo>
                  <a:lnTo>
                    <a:pt x="906" y="314"/>
                  </a:lnTo>
                  <a:lnTo>
                    <a:pt x="906" y="317"/>
                  </a:lnTo>
                  <a:lnTo>
                    <a:pt x="906" y="317"/>
                  </a:lnTo>
                  <a:lnTo>
                    <a:pt x="906" y="317"/>
                  </a:lnTo>
                  <a:lnTo>
                    <a:pt x="908" y="317"/>
                  </a:lnTo>
                  <a:lnTo>
                    <a:pt x="908" y="317"/>
                  </a:lnTo>
                  <a:lnTo>
                    <a:pt x="911" y="319"/>
                  </a:lnTo>
                  <a:lnTo>
                    <a:pt x="911" y="319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913" y="321"/>
                  </a:lnTo>
                  <a:lnTo>
                    <a:pt x="913" y="321"/>
                  </a:lnTo>
                  <a:lnTo>
                    <a:pt x="913" y="321"/>
                  </a:lnTo>
                  <a:lnTo>
                    <a:pt x="915" y="321"/>
                  </a:lnTo>
                  <a:lnTo>
                    <a:pt x="915" y="324"/>
                  </a:lnTo>
                  <a:lnTo>
                    <a:pt x="913" y="324"/>
                  </a:lnTo>
                  <a:lnTo>
                    <a:pt x="913" y="324"/>
                  </a:lnTo>
                  <a:lnTo>
                    <a:pt x="913" y="324"/>
                  </a:lnTo>
                  <a:lnTo>
                    <a:pt x="913" y="324"/>
                  </a:lnTo>
                  <a:lnTo>
                    <a:pt x="913" y="324"/>
                  </a:lnTo>
                  <a:lnTo>
                    <a:pt x="913" y="326"/>
                  </a:lnTo>
                  <a:lnTo>
                    <a:pt x="913" y="326"/>
                  </a:lnTo>
                  <a:lnTo>
                    <a:pt x="913" y="326"/>
                  </a:lnTo>
                  <a:lnTo>
                    <a:pt x="911" y="324"/>
                  </a:lnTo>
                  <a:lnTo>
                    <a:pt x="911" y="324"/>
                  </a:lnTo>
                  <a:lnTo>
                    <a:pt x="911" y="324"/>
                  </a:lnTo>
                  <a:lnTo>
                    <a:pt x="911" y="324"/>
                  </a:lnTo>
                  <a:lnTo>
                    <a:pt x="911" y="324"/>
                  </a:lnTo>
                  <a:lnTo>
                    <a:pt x="911" y="326"/>
                  </a:lnTo>
                  <a:lnTo>
                    <a:pt x="911" y="328"/>
                  </a:lnTo>
                  <a:lnTo>
                    <a:pt x="908" y="328"/>
                  </a:lnTo>
                  <a:lnTo>
                    <a:pt x="908" y="333"/>
                  </a:lnTo>
                  <a:lnTo>
                    <a:pt x="908" y="338"/>
                  </a:lnTo>
                  <a:lnTo>
                    <a:pt x="906" y="338"/>
                  </a:lnTo>
                  <a:lnTo>
                    <a:pt x="906" y="340"/>
                  </a:lnTo>
                  <a:lnTo>
                    <a:pt x="904" y="340"/>
                  </a:lnTo>
                  <a:lnTo>
                    <a:pt x="904" y="340"/>
                  </a:lnTo>
                  <a:lnTo>
                    <a:pt x="901" y="340"/>
                  </a:lnTo>
                  <a:lnTo>
                    <a:pt x="901" y="343"/>
                  </a:lnTo>
                  <a:lnTo>
                    <a:pt x="899" y="343"/>
                  </a:lnTo>
                  <a:lnTo>
                    <a:pt x="899" y="343"/>
                  </a:lnTo>
                  <a:lnTo>
                    <a:pt x="899" y="343"/>
                  </a:lnTo>
                  <a:lnTo>
                    <a:pt x="896" y="340"/>
                  </a:lnTo>
                  <a:lnTo>
                    <a:pt x="896" y="340"/>
                  </a:lnTo>
                  <a:lnTo>
                    <a:pt x="894" y="343"/>
                  </a:lnTo>
                  <a:lnTo>
                    <a:pt x="892" y="345"/>
                  </a:lnTo>
                  <a:lnTo>
                    <a:pt x="892" y="345"/>
                  </a:lnTo>
                  <a:lnTo>
                    <a:pt x="892" y="347"/>
                  </a:lnTo>
                  <a:lnTo>
                    <a:pt x="889" y="347"/>
                  </a:lnTo>
                  <a:lnTo>
                    <a:pt x="889" y="350"/>
                  </a:lnTo>
                  <a:lnTo>
                    <a:pt x="887" y="350"/>
                  </a:lnTo>
                  <a:lnTo>
                    <a:pt x="887" y="350"/>
                  </a:lnTo>
                  <a:lnTo>
                    <a:pt x="887" y="352"/>
                  </a:lnTo>
                  <a:lnTo>
                    <a:pt x="885" y="352"/>
                  </a:lnTo>
                  <a:lnTo>
                    <a:pt x="887" y="354"/>
                  </a:lnTo>
                  <a:lnTo>
                    <a:pt x="889" y="352"/>
                  </a:lnTo>
                  <a:lnTo>
                    <a:pt x="889" y="354"/>
                  </a:lnTo>
                  <a:lnTo>
                    <a:pt x="889" y="354"/>
                  </a:lnTo>
                  <a:lnTo>
                    <a:pt x="889" y="357"/>
                  </a:lnTo>
                  <a:lnTo>
                    <a:pt x="889" y="357"/>
                  </a:lnTo>
                  <a:lnTo>
                    <a:pt x="889" y="362"/>
                  </a:lnTo>
                  <a:lnTo>
                    <a:pt x="889" y="364"/>
                  </a:lnTo>
                  <a:lnTo>
                    <a:pt x="889" y="364"/>
                  </a:lnTo>
                  <a:lnTo>
                    <a:pt x="892" y="366"/>
                  </a:lnTo>
                  <a:lnTo>
                    <a:pt x="894" y="369"/>
                  </a:lnTo>
                  <a:lnTo>
                    <a:pt x="894" y="369"/>
                  </a:lnTo>
                  <a:lnTo>
                    <a:pt x="894" y="369"/>
                  </a:lnTo>
                  <a:lnTo>
                    <a:pt x="894" y="371"/>
                  </a:lnTo>
                  <a:lnTo>
                    <a:pt x="894" y="378"/>
                  </a:lnTo>
                  <a:lnTo>
                    <a:pt x="894" y="378"/>
                  </a:lnTo>
                  <a:lnTo>
                    <a:pt x="892" y="381"/>
                  </a:lnTo>
                  <a:lnTo>
                    <a:pt x="892" y="383"/>
                  </a:lnTo>
                  <a:lnTo>
                    <a:pt x="892" y="385"/>
                  </a:lnTo>
                  <a:lnTo>
                    <a:pt x="887" y="392"/>
                  </a:lnTo>
                  <a:lnTo>
                    <a:pt x="887" y="395"/>
                  </a:lnTo>
                  <a:lnTo>
                    <a:pt x="885" y="397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78" y="392"/>
                  </a:lnTo>
                  <a:lnTo>
                    <a:pt x="878" y="395"/>
                  </a:lnTo>
                  <a:lnTo>
                    <a:pt x="878" y="397"/>
                  </a:lnTo>
                  <a:lnTo>
                    <a:pt x="878" y="397"/>
                  </a:lnTo>
                  <a:lnTo>
                    <a:pt x="878" y="397"/>
                  </a:lnTo>
                  <a:lnTo>
                    <a:pt x="878" y="399"/>
                  </a:lnTo>
                  <a:lnTo>
                    <a:pt x="880" y="399"/>
                  </a:lnTo>
                  <a:lnTo>
                    <a:pt x="880" y="402"/>
                  </a:lnTo>
                  <a:lnTo>
                    <a:pt x="880" y="402"/>
                  </a:lnTo>
                  <a:lnTo>
                    <a:pt x="880" y="404"/>
                  </a:lnTo>
                  <a:lnTo>
                    <a:pt x="885" y="404"/>
                  </a:lnTo>
                  <a:lnTo>
                    <a:pt x="885" y="402"/>
                  </a:lnTo>
                  <a:lnTo>
                    <a:pt x="885" y="402"/>
                  </a:lnTo>
                  <a:lnTo>
                    <a:pt x="887" y="402"/>
                  </a:lnTo>
                  <a:lnTo>
                    <a:pt x="887" y="402"/>
                  </a:lnTo>
                  <a:lnTo>
                    <a:pt x="889" y="399"/>
                  </a:lnTo>
                  <a:lnTo>
                    <a:pt x="892" y="402"/>
                  </a:lnTo>
                  <a:lnTo>
                    <a:pt x="894" y="404"/>
                  </a:lnTo>
                  <a:lnTo>
                    <a:pt x="894" y="404"/>
                  </a:lnTo>
                  <a:lnTo>
                    <a:pt x="894" y="407"/>
                  </a:lnTo>
                  <a:lnTo>
                    <a:pt x="894" y="409"/>
                  </a:lnTo>
                  <a:lnTo>
                    <a:pt x="896" y="411"/>
                  </a:lnTo>
                  <a:lnTo>
                    <a:pt x="896" y="414"/>
                  </a:lnTo>
                  <a:lnTo>
                    <a:pt x="896" y="428"/>
                  </a:lnTo>
                  <a:lnTo>
                    <a:pt x="894" y="433"/>
                  </a:lnTo>
                  <a:lnTo>
                    <a:pt x="892" y="440"/>
                  </a:lnTo>
                  <a:lnTo>
                    <a:pt x="892" y="440"/>
                  </a:lnTo>
                  <a:lnTo>
                    <a:pt x="889" y="442"/>
                  </a:lnTo>
                  <a:lnTo>
                    <a:pt x="889" y="444"/>
                  </a:lnTo>
                  <a:lnTo>
                    <a:pt x="887" y="447"/>
                  </a:lnTo>
                  <a:lnTo>
                    <a:pt x="887" y="447"/>
                  </a:lnTo>
                  <a:lnTo>
                    <a:pt x="887" y="452"/>
                  </a:lnTo>
                  <a:lnTo>
                    <a:pt x="887" y="452"/>
                  </a:lnTo>
                  <a:lnTo>
                    <a:pt x="887" y="454"/>
                  </a:lnTo>
                  <a:lnTo>
                    <a:pt x="887" y="454"/>
                  </a:lnTo>
                  <a:lnTo>
                    <a:pt x="887" y="456"/>
                  </a:lnTo>
                  <a:lnTo>
                    <a:pt x="885" y="459"/>
                  </a:lnTo>
                  <a:lnTo>
                    <a:pt x="885" y="466"/>
                  </a:lnTo>
                  <a:lnTo>
                    <a:pt x="882" y="473"/>
                  </a:lnTo>
                  <a:lnTo>
                    <a:pt x="880" y="475"/>
                  </a:lnTo>
                  <a:lnTo>
                    <a:pt x="878" y="478"/>
                  </a:lnTo>
                  <a:lnTo>
                    <a:pt x="873" y="482"/>
                  </a:lnTo>
                  <a:lnTo>
                    <a:pt x="873" y="485"/>
                  </a:lnTo>
                  <a:lnTo>
                    <a:pt x="870" y="487"/>
                  </a:lnTo>
                  <a:lnTo>
                    <a:pt x="868" y="494"/>
                  </a:lnTo>
                  <a:lnTo>
                    <a:pt x="866" y="496"/>
                  </a:lnTo>
                  <a:lnTo>
                    <a:pt x="866" y="501"/>
                  </a:lnTo>
                  <a:lnTo>
                    <a:pt x="866" y="504"/>
                  </a:lnTo>
                  <a:lnTo>
                    <a:pt x="863" y="515"/>
                  </a:lnTo>
                  <a:lnTo>
                    <a:pt x="863" y="518"/>
                  </a:lnTo>
                  <a:lnTo>
                    <a:pt x="861" y="518"/>
                  </a:lnTo>
                  <a:lnTo>
                    <a:pt x="856" y="525"/>
                  </a:lnTo>
                  <a:lnTo>
                    <a:pt x="854" y="527"/>
                  </a:lnTo>
                  <a:lnTo>
                    <a:pt x="851" y="527"/>
                  </a:lnTo>
                  <a:lnTo>
                    <a:pt x="847" y="530"/>
                  </a:lnTo>
                  <a:lnTo>
                    <a:pt x="844" y="530"/>
                  </a:lnTo>
                  <a:lnTo>
                    <a:pt x="844" y="530"/>
                  </a:lnTo>
                  <a:lnTo>
                    <a:pt x="844" y="532"/>
                  </a:lnTo>
                  <a:lnTo>
                    <a:pt x="837" y="537"/>
                  </a:lnTo>
                  <a:lnTo>
                    <a:pt x="833" y="539"/>
                  </a:lnTo>
                  <a:lnTo>
                    <a:pt x="833" y="541"/>
                  </a:lnTo>
                  <a:lnTo>
                    <a:pt x="830" y="544"/>
                  </a:lnTo>
                  <a:lnTo>
                    <a:pt x="828" y="551"/>
                  </a:lnTo>
                  <a:lnTo>
                    <a:pt x="828" y="553"/>
                  </a:lnTo>
                  <a:lnTo>
                    <a:pt x="825" y="556"/>
                  </a:lnTo>
                  <a:lnTo>
                    <a:pt x="823" y="558"/>
                  </a:lnTo>
                  <a:lnTo>
                    <a:pt x="821" y="563"/>
                  </a:lnTo>
                  <a:lnTo>
                    <a:pt x="821" y="565"/>
                  </a:lnTo>
                  <a:lnTo>
                    <a:pt x="818" y="567"/>
                  </a:lnTo>
                  <a:lnTo>
                    <a:pt x="818" y="567"/>
                  </a:lnTo>
                  <a:lnTo>
                    <a:pt x="811" y="572"/>
                  </a:lnTo>
                  <a:lnTo>
                    <a:pt x="807" y="579"/>
                  </a:lnTo>
                  <a:lnTo>
                    <a:pt x="802" y="582"/>
                  </a:lnTo>
                  <a:lnTo>
                    <a:pt x="799" y="582"/>
                  </a:lnTo>
                  <a:lnTo>
                    <a:pt x="797" y="582"/>
                  </a:lnTo>
                  <a:lnTo>
                    <a:pt x="792" y="582"/>
                  </a:lnTo>
                  <a:lnTo>
                    <a:pt x="792" y="584"/>
                  </a:lnTo>
                  <a:lnTo>
                    <a:pt x="792" y="584"/>
                  </a:lnTo>
                  <a:lnTo>
                    <a:pt x="788" y="586"/>
                  </a:lnTo>
                  <a:lnTo>
                    <a:pt x="783" y="589"/>
                  </a:lnTo>
                  <a:lnTo>
                    <a:pt x="778" y="591"/>
                  </a:lnTo>
                  <a:lnTo>
                    <a:pt x="771" y="594"/>
                  </a:lnTo>
                  <a:lnTo>
                    <a:pt x="766" y="596"/>
                  </a:lnTo>
                  <a:lnTo>
                    <a:pt x="762" y="596"/>
                  </a:lnTo>
                  <a:lnTo>
                    <a:pt x="759" y="598"/>
                  </a:lnTo>
                  <a:lnTo>
                    <a:pt x="759" y="598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757" y="603"/>
                  </a:lnTo>
                  <a:lnTo>
                    <a:pt x="757" y="603"/>
                  </a:lnTo>
                  <a:lnTo>
                    <a:pt x="757" y="605"/>
                  </a:lnTo>
                  <a:lnTo>
                    <a:pt x="757" y="605"/>
                  </a:lnTo>
                  <a:lnTo>
                    <a:pt x="755" y="608"/>
                  </a:lnTo>
                  <a:lnTo>
                    <a:pt x="755" y="608"/>
                  </a:lnTo>
                  <a:lnTo>
                    <a:pt x="752" y="610"/>
                  </a:lnTo>
                  <a:lnTo>
                    <a:pt x="750" y="608"/>
                  </a:lnTo>
                  <a:lnTo>
                    <a:pt x="747" y="610"/>
                  </a:lnTo>
                  <a:lnTo>
                    <a:pt x="745" y="608"/>
                  </a:lnTo>
                  <a:lnTo>
                    <a:pt x="743" y="608"/>
                  </a:lnTo>
                  <a:lnTo>
                    <a:pt x="740" y="608"/>
                  </a:lnTo>
                  <a:lnTo>
                    <a:pt x="738" y="605"/>
                  </a:lnTo>
                  <a:lnTo>
                    <a:pt x="736" y="603"/>
                  </a:lnTo>
                  <a:lnTo>
                    <a:pt x="736" y="601"/>
                  </a:lnTo>
                  <a:lnTo>
                    <a:pt x="738" y="598"/>
                  </a:lnTo>
                  <a:lnTo>
                    <a:pt x="738" y="598"/>
                  </a:lnTo>
                  <a:lnTo>
                    <a:pt x="738" y="596"/>
                  </a:lnTo>
                  <a:lnTo>
                    <a:pt x="738" y="591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6" y="589"/>
                  </a:lnTo>
                  <a:lnTo>
                    <a:pt x="736" y="591"/>
                  </a:lnTo>
                  <a:lnTo>
                    <a:pt x="733" y="589"/>
                  </a:lnTo>
                  <a:lnTo>
                    <a:pt x="733" y="589"/>
                  </a:lnTo>
                  <a:lnTo>
                    <a:pt x="731" y="589"/>
                  </a:lnTo>
                  <a:lnTo>
                    <a:pt x="731" y="589"/>
                  </a:lnTo>
                  <a:lnTo>
                    <a:pt x="729" y="589"/>
                  </a:lnTo>
                  <a:lnTo>
                    <a:pt x="729" y="589"/>
                  </a:lnTo>
                  <a:lnTo>
                    <a:pt x="729" y="586"/>
                  </a:lnTo>
                  <a:lnTo>
                    <a:pt x="729" y="586"/>
                  </a:lnTo>
                  <a:lnTo>
                    <a:pt x="731" y="586"/>
                  </a:lnTo>
                  <a:lnTo>
                    <a:pt x="731" y="586"/>
                  </a:lnTo>
                  <a:lnTo>
                    <a:pt x="731" y="584"/>
                  </a:lnTo>
                  <a:lnTo>
                    <a:pt x="731" y="584"/>
                  </a:lnTo>
                  <a:lnTo>
                    <a:pt x="731" y="582"/>
                  </a:lnTo>
                  <a:lnTo>
                    <a:pt x="731" y="579"/>
                  </a:lnTo>
                  <a:lnTo>
                    <a:pt x="733" y="579"/>
                  </a:lnTo>
                  <a:lnTo>
                    <a:pt x="733" y="579"/>
                  </a:lnTo>
                  <a:lnTo>
                    <a:pt x="733" y="579"/>
                  </a:lnTo>
                  <a:lnTo>
                    <a:pt x="733" y="577"/>
                  </a:lnTo>
                  <a:lnTo>
                    <a:pt x="733" y="577"/>
                  </a:lnTo>
                  <a:lnTo>
                    <a:pt x="733" y="579"/>
                  </a:lnTo>
                  <a:lnTo>
                    <a:pt x="733" y="579"/>
                  </a:lnTo>
                  <a:lnTo>
                    <a:pt x="733" y="579"/>
                  </a:lnTo>
                  <a:lnTo>
                    <a:pt x="736" y="579"/>
                  </a:lnTo>
                  <a:lnTo>
                    <a:pt x="738" y="582"/>
                  </a:lnTo>
                  <a:lnTo>
                    <a:pt x="738" y="582"/>
                  </a:lnTo>
                  <a:lnTo>
                    <a:pt x="738" y="579"/>
                  </a:lnTo>
                  <a:lnTo>
                    <a:pt x="738" y="579"/>
                  </a:lnTo>
                  <a:lnTo>
                    <a:pt x="740" y="579"/>
                  </a:lnTo>
                  <a:lnTo>
                    <a:pt x="740" y="577"/>
                  </a:lnTo>
                  <a:lnTo>
                    <a:pt x="740" y="577"/>
                  </a:lnTo>
                  <a:lnTo>
                    <a:pt x="743" y="575"/>
                  </a:lnTo>
                  <a:lnTo>
                    <a:pt x="745" y="575"/>
                  </a:lnTo>
                  <a:lnTo>
                    <a:pt x="747" y="575"/>
                  </a:lnTo>
                  <a:lnTo>
                    <a:pt x="747" y="575"/>
                  </a:lnTo>
                  <a:lnTo>
                    <a:pt x="747" y="575"/>
                  </a:lnTo>
                  <a:lnTo>
                    <a:pt x="750" y="572"/>
                  </a:lnTo>
                  <a:lnTo>
                    <a:pt x="750" y="572"/>
                  </a:lnTo>
                  <a:lnTo>
                    <a:pt x="750" y="572"/>
                  </a:lnTo>
                  <a:lnTo>
                    <a:pt x="750" y="570"/>
                  </a:lnTo>
                  <a:lnTo>
                    <a:pt x="750" y="570"/>
                  </a:lnTo>
                  <a:lnTo>
                    <a:pt x="747" y="567"/>
                  </a:lnTo>
                  <a:lnTo>
                    <a:pt x="750" y="565"/>
                  </a:lnTo>
                  <a:lnTo>
                    <a:pt x="750" y="565"/>
                  </a:lnTo>
                  <a:lnTo>
                    <a:pt x="750" y="565"/>
                  </a:lnTo>
                  <a:lnTo>
                    <a:pt x="752" y="565"/>
                  </a:lnTo>
                  <a:lnTo>
                    <a:pt x="752" y="565"/>
                  </a:lnTo>
                  <a:lnTo>
                    <a:pt x="752" y="565"/>
                  </a:lnTo>
                  <a:lnTo>
                    <a:pt x="755" y="565"/>
                  </a:lnTo>
                  <a:lnTo>
                    <a:pt x="755" y="563"/>
                  </a:lnTo>
                  <a:lnTo>
                    <a:pt x="755" y="563"/>
                  </a:lnTo>
                  <a:lnTo>
                    <a:pt x="755" y="563"/>
                  </a:lnTo>
                  <a:lnTo>
                    <a:pt x="755" y="560"/>
                  </a:lnTo>
                  <a:lnTo>
                    <a:pt x="755" y="560"/>
                  </a:lnTo>
                  <a:lnTo>
                    <a:pt x="755" y="560"/>
                  </a:lnTo>
                  <a:lnTo>
                    <a:pt x="752" y="558"/>
                  </a:lnTo>
                  <a:lnTo>
                    <a:pt x="750" y="558"/>
                  </a:lnTo>
                  <a:lnTo>
                    <a:pt x="743" y="560"/>
                  </a:lnTo>
                  <a:lnTo>
                    <a:pt x="740" y="563"/>
                  </a:lnTo>
                  <a:lnTo>
                    <a:pt x="740" y="563"/>
                  </a:lnTo>
                  <a:lnTo>
                    <a:pt x="738" y="565"/>
                  </a:lnTo>
                  <a:lnTo>
                    <a:pt x="733" y="567"/>
                  </a:lnTo>
                  <a:lnTo>
                    <a:pt x="731" y="567"/>
                  </a:lnTo>
                  <a:lnTo>
                    <a:pt x="731" y="567"/>
                  </a:lnTo>
                  <a:lnTo>
                    <a:pt x="729" y="567"/>
                  </a:lnTo>
                  <a:lnTo>
                    <a:pt x="724" y="570"/>
                  </a:lnTo>
                  <a:lnTo>
                    <a:pt x="724" y="570"/>
                  </a:lnTo>
                  <a:lnTo>
                    <a:pt x="721" y="572"/>
                  </a:lnTo>
                  <a:lnTo>
                    <a:pt x="721" y="575"/>
                  </a:lnTo>
                  <a:lnTo>
                    <a:pt x="721" y="575"/>
                  </a:lnTo>
                  <a:lnTo>
                    <a:pt x="721" y="575"/>
                  </a:lnTo>
                  <a:lnTo>
                    <a:pt x="721" y="577"/>
                  </a:lnTo>
                  <a:lnTo>
                    <a:pt x="721" y="577"/>
                  </a:lnTo>
                  <a:lnTo>
                    <a:pt x="721" y="579"/>
                  </a:lnTo>
                  <a:lnTo>
                    <a:pt x="719" y="579"/>
                  </a:lnTo>
                  <a:lnTo>
                    <a:pt x="719" y="579"/>
                  </a:lnTo>
                  <a:lnTo>
                    <a:pt x="719" y="582"/>
                  </a:lnTo>
                  <a:lnTo>
                    <a:pt x="719" y="584"/>
                  </a:lnTo>
                  <a:lnTo>
                    <a:pt x="719" y="584"/>
                  </a:lnTo>
                  <a:lnTo>
                    <a:pt x="719" y="584"/>
                  </a:lnTo>
                  <a:lnTo>
                    <a:pt x="721" y="584"/>
                  </a:lnTo>
                  <a:lnTo>
                    <a:pt x="721" y="584"/>
                  </a:lnTo>
                  <a:lnTo>
                    <a:pt x="721" y="584"/>
                  </a:lnTo>
                  <a:lnTo>
                    <a:pt x="721" y="584"/>
                  </a:lnTo>
                  <a:lnTo>
                    <a:pt x="721" y="589"/>
                  </a:lnTo>
                  <a:lnTo>
                    <a:pt x="721" y="589"/>
                  </a:lnTo>
                  <a:lnTo>
                    <a:pt x="721" y="591"/>
                  </a:lnTo>
                  <a:lnTo>
                    <a:pt x="724" y="594"/>
                  </a:lnTo>
                  <a:lnTo>
                    <a:pt x="724" y="594"/>
                  </a:lnTo>
                  <a:lnTo>
                    <a:pt x="724" y="594"/>
                  </a:lnTo>
                  <a:lnTo>
                    <a:pt x="724" y="596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598"/>
                  </a:lnTo>
                  <a:lnTo>
                    <a:pt x="724" y="601"/>
                  </a:lnTo>
                  <a:lnTo>
                    <a:pt x="724" y="601"/>
                  </a:lnTo>
                  <a:lnTo>
                    <a:pt x="719" y="610"/>
                  </a:lnTo>
                  <a:lnTo>
                    <a:pt x="717" y="615"/>
                  </a:lnTo>
                  <a:lnTo>
                    <a:pt x="707" y="631"/>
                  </a:lnTo>
                  <a:lnTo>
                    <a:pt x="705" y="634"/>
                  </a:lnTo>
                  <a:lnTo>
                    <a:pt x="702" y="634"/>
                  </a:lnTo>
                  <a:lnTo>
                    <a:pt x="700" y="636"/>
                  </a:lnTo>
                  <a:lnTo>
                    <a:pt x="698" y="638"/>
                  </a:lnTo>
                  <a:lnTo>
                    <a:pt x="693" y="641"/>
                  </a:lnTo>
                  <a:lnTo>
                    <a:pt x="693" y="641"/>
                  </a:lnTo>
                  <a:lnTo>
                    <a:pt x="691" y="641"/>
                  </a:lnTo>
                  <a:lnTo>
                    <a:pt x="691" y="641"/>
                  </a:lnTo>
                  <a:lnTo>
                    <a:pt x="691" y="643"/>
                  </a:lnTo>
                  <a:lnTo>
                    <a:pt x="691" y="643"/>
                  </a:lnTo>
                  <a:lnTo>
                    <a:pt x="691" y="646"/>
                  </a:lnTo>
                  <a:lnTo>
                    <a:pt x="688" y="646"/>
                  </a:lnTo>
                  <a:lnTo>
                    <a:pt x="688" y="648"/>
                  </a:lnTo>
                  <a:lnTo>
                    <a:pt x="686" y="650"/>
                  </a:lnTo>
                  <a:lnTo>
                    <a:pt x="686" y="653"/>
                  </a:lnTo>
                  <a:lnTo>
                    <a:pt x="684" y="655"/>
                  </a:lnTo>
                  <a:lnTo>
                    <a:pt x="684" y="657"/>
                  </a:lnTo>
                  <a:lnTo>
                    <a:pt x="684" y="657"/>
                  </a:lnTo>
                  <a:lnTo>
                    <a:pt x="681" y="657"/>
                  </a:lnTo>
                  <a:lnTo>
                    <a:pt x="681" y="660"/>
                  </a:lnTo>
                  <a:lnTo>
                    <a:pt x="681" y="660"/>
                  </a:lnTo>
                  <a:lnTo>
                    <a:pt x="684" y="662"/>
                  </a:lnTo>
                  <a:lnTo>
                    <a:pt x="684" y="665"/>
                  </a:lnTo>
                  <a:lnTo>
                    <a:pt x="684" y="665"/>
                  </a:lnTo>
                  <a:lnTo>
                    <a:pt x="684" y="667"/>
                  </a:lnTo>
                  <a:lnTo>
                    <a:pt x="686" y="669"/>
                  </a:lnTo>
                  <a:lnTo>
                    <a:pt x="688" y="669"/>
                  </a:lnTo>
                  <a:lnTo>
                    <a:pt x="688" y="669"/>
                  </a:lnTo>
                  <a:lnTo>
                    <a:pt x="688" y="672"/>
                  </a:lnTo>
                  <a:lnTo>
                    <a:pt x="688" y="672"/>
                  </a:lnTo>
                  <a:lnTo>
                    <a:pt x="688" y="674"/>
                  </a:lnTo>
                  <a:lnTo>
                    <a:pt x="688" y="674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88" y="679"/>
                  </a:lnTo>
                  <a:lnTo>
                    <a:pt x="688" y="679"/>
                  </a:lnTo>
                  <a:lnTo>
                    <a:pt x="688" y="679"/>
                  </a:lnTo>
                  <a:lnTo>
                    <a:pt x="688" y="681"/>
                  </a:lnTo>
                  <a:lnTo>
                    <a:pt x="686" y="681"/>
                  </a:lnTo>
                  <a:lnTo>
                    <a:pt x="686" y="679"/>
                  </a:lnTo>
                  <a:lnTo>
                    <a:pt x="686" y="679"/>
                  </a:lnTo>
                  <a:lnTo>
                    <a:pt x="686" y="679"/>
                  </a:lnTo>
                  <a:lnTo>
                    <a:pt x="686" y="679"/>
                  </a:lnTo>
                  <a:lnTo>
                    <a:pt x="686" y="676"/>
                  </a:lnTo>
                  <a:lnTo>
                    <a:pt x="686" y="676"/>
                  </a:lnTo>
                  <a:lnTo>
                    <a:pt x="686" y="674"/>
                  </a:lnTo>
                  <a:lnTo>
                    <a:pt x="686" y="674"/>
                  </a:lnTo>
                  <a:lnTo>
                    <a:pt x="686" y="674"/>
                  </a:lnTo>
                  <a:lnTo>
                    <a:pt x="684" y="674"/>
                  </a:lnTo>
                  <a:lnTo>
                    <a:pt x="681" y="676"/>
                  </a:lnTo>
                  <a:lnTo>
                    <a:pt x="681" y="676"/>
                  </a:lnTo>
                  <a:lnTo>
                    <a:pt x="681" y="676"/>
                  </a:lnTo>
                  <a:lnTo>
                    <a:pt x="684" y="679"/>
                  </a:lnTo>
                  <a:lnTo>
                    <a:pt x="681" y="679"/>
                  </a:lnTo>
                  <a:lnTo>
                    <a:pt x="681" y="681"/>
                  </a:lnTo>
                  <a:lnTo>
                    <a:pt x="684" y="681"/>
                  </a:lnTo>
                  <a:lnTo>
                    <a:pt x="684" y="681"/>
                  </a:lnTo>
                  <a:lnTo>
                    <a:pt x="681" y="681"/>
                  </a:lnTo>
                  <a:lnTo>
                    <a:pt x="681" y="681"/>
                  </a:lnTo>
                  <a:lnTo>
                    <a:pt x="681" y="683"/>
                  </a:lnTo>
                  <a:lnTo>
                    <a:pt x="679" y="683"/>
                  </a:lnTo>
                  <a:lnTo>
                    <a:pt x="679" y="683"/>
                  </a:lnTo>
                  <a:lnTo>
                    <a:pt x="679" y="683"/>
                  </a:lnTo>
                  <a:lnTo>
                    <a:pt x="676" y="683"/>
                  </a:lnTo>
                  <a:lnTo>
                    <a:pt x="676" y="683"/>
                  </a:lnTo>
                  <a:lnTo>
                    <a:pt x="676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4" y="683"/>
                  </a:lnTo>
                  <a:lnTo>
                    <a:pt x="674" y="683"/>
                  </a:lnTo>
                  <a:lnTo>
                    <a:pt x="674" y="683"/>
                  </a:lnTo>
                  <a:lnTo>
                    <a:pt x="676" y="683"/>
                  </a:lnTo>
                  <a:lnTo>
                    <a:pt x="676" y="686"/>
                  </a:lnTo>
                  <a:lnTo>
                    <a:pt x="676" y="686"/>
                  </a:lnTo>
                  <a:lnTo>
                    <a:pt x="676" y="686"/>
                  </a:lnTo>
                  <a:lnTo>
                    <a:pt x="674" y="686"/>
                  </a:lnTo>
                  <a:lnTo>
                    <a:pt x="674" y="686"/>
                  </a:lnTo>
                  <a:lnTo>
                    <a:pt x="674" y="686"/>
                  </a:lnTo>
                  <a:lnTo>
                    <a:pt x="674" y="686"/>
                  </a:lnTo>
                  <a:lnTo>
                    <a:pt x="674" y="688"/>
                  </a:lnTo>
                  <a:lnTo>
                    <a:pt x="674" y="688"/>
                  </a:lnTo>
                  <a:lnTo>
                    <a:pt x="674" y="688"/>
                  </a:lnTo>
                  <a:lnTo>
                    <a:pt x="674" y="688"/>
                  </a:lnTo>
                  <a:lnTo>
                    <a:pt x="674" y="688"/>
                  </a:lnTo>
                  <a:lnTo>
                    <a:pt x="672" y="688"/>
                  </a:lnTo>
                  <a:lnTo>
                    <a:pt x="672" y="688"/>
                  </a:lnTo>
                  <a:lnTo>
                    <a:pt x="672" y="686"/>
                  </a:lnTo>
                  <a:lnTo>
                    <a:pt x="669" y="686"/>
                  </a:lnTo>
                  <a:lnTo>
                    <a:pt x="669" y="686"/>
                  </a:lnTo>
                  <a:lnTo>
                    <a:pt x="667" y="688"/>
                  </a:lnTo>
                  <a:lnTo>
                    <a:pt x="669" y="688"/>
                  </a:lnTo>
                  <a:lnTo>
                    <a:pt x="669" y="688"/>
                  </a:lnTo>
                  <a:lnTo>
                    <a:pt x="672" y="688"/>
                  </a:lnTo>
                  <a:lnTo>
                    <a:pt x="672" y="691"/>
                  </a:lnTo>
                  <a:lnTo>
                    <a:pt x="669" y="691"/>
                  </a:lnTo>
                  <a:lnTo>
                    <a:pt x="669" y="691"/>
                  </a:lnTo>
                  <a:lnTo>
                    <a:pt x="667" y="691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65" y="691"/>
                  </a:lnTo>
                  <a:lnTo>
                    <a:pt x="665" y="688"/>
                  </a:lnTo>
                  <a:lnTo>
                    <a:pt x="667" y="688"/>
                  </a:lnTo>
                  <a:lnTo>
                    <a:pt x="667" y="688"/>
                  </a:lnTo>
                  <a:lnTo>
                    <a:pt x="665" y="688"/>
                  </a:lnTo>
                  <a:lnTo>
                    <a:pt x="665" y="688"/>
                  </a:lnTo>
                  <a:lnTo>
                    <a:pt x="662" y="688"/>
                  </a:lnTo>
                  <a:lnTo>
                    <a:pt x="662" y="691"/>
                  </a:lnTo>
                  <a:lnTo>
                    <a:pt x="662" y="691"/>
                  </a:lnTo>
                  <a:lnTo>
                    <a:pt x="662" y="691"/>
                  </a:lnTo>
                  <a:lnTo>
                    <a:pt x="660" y="691"/>
                  </a:lnTo>
                  <a:lnTo>
                    <a:pt x="660" y="691"/>
                  </a:lnTo>
                  <a:lnTo>
                    <a:pt x="658" y="691"/>
                  </a:lnTo>
                  <a:lnTo>
                    <a:pt x="658" y="691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8"/>
                  </a:lnTo>
                  <a:lnTo>
                    <a:pt x="658" y="686"/>
                  </a:lnTo>
                  <a:lnTo>
                    <a:pt x="655" y="686"/>
                  </a:lnTo>
                  <a:lnTo>
                    <a:pt x="655" y="686"/>
                  </a:lnTo>
                  <a:lnTo>
                    <a:pt x="655" y="686"/>
                  </a:lnTo>
                  <a:lnTo>
                    <a:pt x="655" y="683"/>
                  </a:lnTo>
                  <a:lnTo>
                    <a:pt x="655" y="683"/>
                  </a:lnTo>
                  <a:lnTo>
                    <a:pt x="655" y="686"/>
                  </a:lnTo>
                  <a:lnTo>
                    <a:pt x="653" y="686"/>
                  </a:lnTo>
                  <a:lnTo>
                    <a:pt x="653" y="686"/>
                  </a:lnTo>
                  <a:lnTo>
                    <a:pt x="653" y="686"/>
                  </a:lnTo>
                  <a:lnTo>
                    <a:pt x="650" y="686"/>
                  </a:lnTo>
                  <a:lnTo>
                    <a:pt x="650" y="686"/>
                  </a:lnTo>
                  <a:lnTo>
                    <a:pt x="648" y="688"/>
                  </a:lnTo>
                  <a:lnTo>
                    <a:pt x="650" y="691"/>
                  </a:lnTo>
                  <a:lnTo>
                    <a:pt x="650" y="691"/>
                  </a:lnTo>
                  <a:lnTo>
                    <a:pt x="653" y="691"/>
                  </a:lnTo>
                  <a:lnTo>
                    <a:pt x="653" y="691"/>
                  </a:lnTo>
                  <a:lnTo>
                    <a:pt x="653" y="693"/>
                  </a:lnTo>
                  <a:lnTo>
                    <a:pt x="650" y="691"/>
                  </a:lnTo>
                  <a:lnTo>
                    <a:pt x="650" y="691"/>
                  </a:lnTo>
                  <a:lnTo>
                    <a:pt x="648" y="693"/>
                  </a:lnTo>
                  <a:lnTo>
                    <a:pt x="648" y="693"/>
                  </a:lnTo>
                  <a:lnTo>
                    <a:pt x="648" y="693"/>
                  </a:lnTo>
                  <a:lnTo>
                    <a:pt x="648" y="693"/>
                  </a:lnTo>
                  <a:lnTo>
                    <a:pt x="648" y="693"/>
                  </a:lnTo>
                  <a:lnTo>
                    <a:pt x="648" y="691"/>
                  </a:lnTo>
                  <a:lnTo>
                    <a:pt x="648" y="691"/>
                  </a:lnTo>
                  <a:lnTo>
                    <a:pt x="648" y="691"/>
                  </a:lnTo>
                  <a:lnTo>
                    <a:pt x="648" y="688"/>
                  </a:lnTo>
                  <a:lnTo>
                    <a:pt x="648" y="688"/>
                  </a:lnTo>
                  <a:lnTo>
                    <a:pt x="648" y="691"/>
                  </a:lnTo>
                  <a:lnTo>
                    <a:pt x="643" y="688"/>
                  </a:lnTo>
                  <a:lnTo>
                    <a:pt x="643" y="686"/>
                  </a:lnTo>
                  <a:lnTo>
                    <a:pt x="646" y="686"/>
                  </a:lnTo>
                  <a:lnTo>
                    <a:pt x="646" y="686"/>
                  </a:lnTo>
                  <a:lnTo>
                    <a:pt x="646" y="686"/>
                  </a:lnTo>
                  <a:lnTo>
                    <a:pt x="646" y="686"/>
                  </a:lnTo>
                  <a:lnTo>
                    <a:pt x="646" y="686"/>
                  </a:lnTo>
                  <a:lnTo>
                    <a:pt x="643" y="683"/>
                  </a:lnTo>
                  <a:lnTo>
                    <a:pt x="643" y="686"/>
                  </a:lnTo>
                  <a:lnTo>
                    <a:pt x="643" y="686"/>
                  </a:lnTo>
                  <a:lnTo>
                    <a:pt x="643" y="686"/>
                  </a:lnTo>
                  <a:lnTo>
                    <a:pt x="643" y="688"/>
                  </a:lnTo>
                  <a:lnTo>
                    <a:pt x="641" y="688"/>
                  </a:lnTo>
                  <a:lnTo>
                    <a:pt x="641" y="688"/>
                  </a:lnTo>
                  <a:lnTo>
                    <a:pt x="641" y="686"/>
                  </a:lnTo>
                  <a:lnTo>
                    <a:pt x="641" y="686"/>
                  </a:lnTo>
                  <a:lnTo>
                    <a:pt x="643" y="683"/>
                  </a:lnTo>
                  <a:lnTo>
                    <a:pt x="643" y="683"/>
                  </a:lnTo>
                  <a:lnTo>
                    <a:pt x="643" y="681"/>
                  </a:lnTo>
                  <a:lnTo>
                    <a:pt x="646" y="681"/>
                  </a:lnTo>
                  <a:lnTo>
                    <a:pt x="646" y="679"/>
                  </a:lnTo>
                  <a:lnTo>
                    <a:pt x="648" y="681"/>
                  </a:lnTo>
                  <a:lnTo>
                    <a:pt x="648" y="679"/>
                  </a:lnTo>
                  <a:lnTo>
                    <a:pt x="648" y="679"/>
                  </a:lnTo>
                  <a:lnTo>
                    <a:pt x="646" y="676"/>
                  </a:lnTo>
                  <a:lnTo>
                    <a:pt x="646" y="676"/>
                  </a:lnTo>
                  <a:lnTo>
                    <a:pt x="646" y="674"/>
                  </a:lnTo>
                  <a:lnTo>
                    <a:pt x="646" y="674"/>
                  </a:lnTo>
                  <a:lnTo>
                    <a:pt x="643" y="674"/>
                  </a:lnTo>
                  <a:lnTo>
                    <a:pt x="643" y="674"/>
                  </a:lnTo>
                  <a:lnTo>
                    <a:pt x="641" y="674"/>
                  </a:lnTo>
                  <a:lnTo>
                    <a:pt x="639" y="674"/>
                  </a:lnTo>
                  <a:lnTo>
                    <a:pt x="636" y="674"/>
                  </a:lnTo>
                  <a:lnTo>
                    <a:pt x="636" y="676"/>
                  </a:lnTo>
                  <a:lnTo>
                    <a:pt x="634" y="676"/>
                  </a:lnTo>
                  <a:lnTo>
                    <a:pt x="634" y="679"/>
                  </a:lnTo>
                  <a:lnTo>
                    <a:pt x="632" y="679"/>
                  </a:lnTo>
                  <a:lnTo>
                    <a:pt x="632" y="679"/>
                  </a:lnTo>
                  <a:lnTo>
                    <a:pt x="629" y="679"/>
                  </a:lnTo>
                  <a:lnTo>
                    <a:pt x="629" y="681"/>
                  </a:lnTo>
                  <a:lnTo>
                    <a:pt x="629" y="681"/>
                  </a:lnTo>
                  <a:lnTo>
                    <a:pt x="629" y="681"/>
                  </a:lnTo>
                  <a:lnTo>
                    <a:pt x="627" y="681"/>
                  </a:lnTo>
                  <a:lnTo>
                    <a:pt x="627" y="681"/>
                  </a:lnTo>
                  <a:lnTo>
                    <a:pt x="627" y="681"/>
                  </a:lnTo>
                  <a:lnTo>
                    <a:pt x="624" y="681"/>
                  </a:lnTo>
                  <a:lnTo>
                    <a:pt x="624" y="681"/>
                  </a:lnTo>
                  <a:lnTo>
                    <a:pt x="624" y="681"/>
                  </a:lnTo>
                  <a:lnTo>
                    <a:pt x="622" y="681"/>
                  </a:lnTo>
                  <a:lnTo>
                    <a:pt x="622" y="681"/>
                  </a:lnTo>
                  <a:lnTo>
                    <a:pt x="622" y="679"/>
                  </a:lnTo>
                  <a:lnTo>
                    <a:pt x="622" y="679"/>
                  </a:lnTo>
                  <a:lnTo>
                    <a:pt x="620" y="679"/>
                  </a:lnTo>
                  <a:lnTo>
                    <a:pt x="615" y="679"/>
                  </a:lnTo>
                  <a:lnTo>
                    <a:pt x="613" y="679"/>
                  </a:lnTo>
                  <a:lnTo>
                    <a:pt x="610" y="681"/>
                  </a:lnTo>
                  <a:lnTo>
                    <a:pt x="608" y="679"/>
                  </a:lnTo>
                  <a:lnTo>
                    <a:pt x="606" y="681"/>
                  </a:lnTo>
                  <a:lnTo>
                    <a:pt x="603" y="681"/>
                  </a:lnTo>
                  <a:lnTo>
                    <a:pt x="601" y="683"/>
                  </a:lnTo>
                  <a:lnTo>
                    <a:pt x="598" y="683"/>
                  </a:lnTo>
                  <a:lnTo>
                    <a:pt x="598" y="683"/>
                  </a:lnTo>
                  <a:lnTo>
                    <a:pt x="598" y="683"/>
                  </a:lnTo>
                  <a:lnTo>
                    <a:pt x="596" y="683"/>
                  </a:lnTo>
                  <a:lnTo>
                    <a:pt x="594" y="686"/>
                  </a:lnTo>
                  <a:lnTo>
                    <a:pt x="594" y="686"/>
                  </a:lnTo>
                  <a:lnTo>
                    <a:pt x="594" y="686"/>
                  </a:lnTo>
                  <a:lnTo>
                    <a:pt x="591" y="688"/>
                  </a:lnTo>
                  <a:lnTo>
                    <a:pt x="589" y="688"/>
                  </a:lnTo>
                  <a:lnTo>
                    <a:pt x="582" y="688"/>
                  </a:lnTo>
                  <a:lnTo>
                    <a:pt x="579" y="688"/>
                  </a:lnTo>
                  <a:lnTo>
                    <a:pt x="575" y="688"/>
                  </a:lnTo>
                  <a:lnTo>
                    <a:pt x="565" y="691"/>
                  </a:lnTo>
                  <a:lnTo>
                    <a:pt x="561" y="688"/>
                  </a:lnTo>
                  <a:lnTo>
                    <a:pt x="558" y="688"/>
                  </a:lnTo>
                  <a:lnTo>
                    <a:pt x="553" y="688"/>
                  </a:lnTo>
                  <a:lnTo>
                    <a:pt x="553" y="691"/>
                  </a:lnTo>
                  <a:lnTo>
                    <a:pt x="549" y="691"/>
                  </a:lnTo>
                  <a:lnTo>
                    <a:pt x="549" y="693"/>
                  </a:lnTo>
                  <a:lnTo>
                    <a:pt x="549" y="693"/>
                  </a:lnTo>
                  <a:lnTo>
                    <a:pt x="546" y="693"/>
                  </a:lnTo>
                  <a:lnTo>
                    <a:pt x="546" y="693"/>
                  </a:lnTo>
                  <a:lnTo>
                    <a:pt x="544" y="693"/>
                  </a:lnTo>
                  <a:lnTo>
                    <a:pt x="542" y="691"/>
                  </a:lnTo>
                  <a:lnTo>
                    <a:pt x="542" y="691"/>
                  </a:lnTo>
                  <a:lnTo>
                    <a:pt x="539" y="691"/>
                  </a:lnTo>
                  <a:lnTo>
                    <a:pt x="539" y="688"/>
                  </a:lnTo>
                  <a:lnTo>
                    <a:pt x="539" y="688"/>
                  </a:lnTo>
                  <a:lnTo>
                    <a:pt x="539" y="688"/>
                  </a:lnTo>
                  <a:lnTo>
                    <a:pt x="542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4" y="686"/>
                  </a:lnTo>
                  <a:lnTo>
                    <a:pt x="544" y="686"/>
                  </a:lnTo>
                  <a:lnTo>
                    <a:pt x="544" y="686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9" y="686"/>
                  </a:lnTo>
                  <a:lnTo>
                    <a:pt x="537" y="686"/>
                  </a:lnTo>
                  <a:lnTo>
                    <a:pt x="537" y="686"/>
                  </a:lnTo>
                  <a:lnTo>
                    <a:pt x="535" y="686"/>
                  </a:lnTo>
                  <a:lnTo>
                    <a:pt x="535" y="686"/>
                  </a:lnTo>
                  <a:lnTo>
                    <a:pt x="532" y="686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32" y="686"/>
                  </a:lnTo>
                  <a:lnTo>
                    <a:pt x="532" y="686"/>
                  </a:lnTo>
                  <a:lnTo>
                    <a:pt x="530" y="686"/>
                  </a:lnTo>
                  <a:lnTo>
                    <a:pt x="530" y="686"/>
                  </a:lnTo>
                  <a:lnTo>
                    <a:pt x="530" y="686"/>
                  </a:lnTo>
                  <a:lnTo>
                    <a:pt x="527" y="688"/>
                  </a:lnTo>
                  <a:lnTo>
                    <a:pt x="527" y="688"/>
                  </a:lnTo>
                  <a:lnTo>
                    <a:pt x="527" y="688"/>
                  </a:lnTo>
                  <a:lnTo>
                    <a:pt x="525" y="688"/>
                  </a:lnTo>
                  <a:lnTo>
                    <a:pt x="525" y="688"/>
                  </a:lnTo>
                  <a:lnTo>
                    <a:pt x="525" y="688"/>
                  </a:lnTo>
                  <a:lnTo>
                    <a:pt x="523" y="691"/>
                  </a:lnTo>
                  <a:lnTo>
                    <a:pt x="520" y="691"/>
                  </a:lnTo>
                  <a:lnTo>
                    <a:pt x="518" y="691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3" y="693"/>
                  </a:lnTo>
                  <a:lnTo>
                    <a:pt x="511" y="693"/>
                  </a:lnTo>
                  <a:lnTo>
                    <a:pt x="511" y="693"/>
                  </a:lnTo>
                  <a:lnTo>
                    <a:pt x="509" y="693"/>
                  </a:lnTo>
                  <a:lnTo>
                    <a:pt x="509" y="693"/>
                  </a:lnTo>
                  <a:lnTo>
                    <a:pt x="506" y="695"/>
                  </a:lnTo>
                  <a:lnTo>
                    <a:pt x="509" y="695"/>
                  </a:lnTo>
                  <a:lnTo>
                    <a:pt x="509" y="695"/>
                  </a:lnTo>
                  <a:lnTo>
                    <a:pt x="509" y="698"/>
                  </a:lnTo>
                  <a:lnTo>
                    <a:pt x="511" y="698"/>
                  </a:lnTo>
                  <a:lnTo>
                    <a:pt x="511" y="698"/>
                  </a:lnTo>
                  <a:lnTo>
                    <a:pt x="509" y="700"/>
                  </a:lnTo>
                  <a:lnTo>
                    <a:pt x="509" y="700"/>
                  </a:lnTo>
                  <a:lnTo>
                    <a:pt x="509" y="702"/>
                  </a:lnTo>
                  <a:lnTo>
                    <a:pt x="509" y="702"/>
                  </a:lnTo>
                  <a:lnTo>
                    <a:pt x="506" y="705"/>
                  </a:lnTo>
                  <a:lnTo>
                    <a:pt x="504" y="705"/>
                  </a:lnTo>
                  <a:lnTo>
                    <a:pt x="504" y="705"/>
                  </a:lnTo>
                  <a:lnTo>
                    <a:pt x="501" y="705"/>
                  </a:lnTo>
                  <a:lnTo>
                    <a:pt x="501" y="707"/>
                  </a:lnTo>
                  <a:lnTo>
                    <a:pt x="501" y="707"/>
                  </a:lnTo>
                  <a:lnTo>
                    <a:pt x="499" y="709"/>
                  </a:lnTo>
                  <a:lnTo>
                    <a:pt x="497" y="712"/>
                  </a:lnTo>
                  <a:lnTo>
                    <a:pt x="494" y="712"/>
                  </a:lnTo>
                  <a:lnTo>
                    <a:pt x="494" y="712"/>
                  </a:lnTo>
                  <a:lnTo>
                    <a:pt x="494" y="714"/>
                  </a:lnTo>
                  <a:lnTo>
                    <a:pt x="494" y="714"/>
                  </a:lnTo>
                  <a:lnTo>
                    <a:pt x="492" y="714"/>
                  </a:lnTo>
                  <a:lnTo>
                    <a:pt x="492" y="717"/>
                  </a:lnTo>
                  <a:lnTo>
                    <a:pt x="492" y="719"/>
                  </a:lnTo>
                  <a:lnTo>
                    <a:pt x="490" y="719"/>
                  </a:lnTo>
                  <a:lnTo>
                    <a:pt x="490" y="719"/>
                  </a:lnTo>
                  <a:lnTo>
                    <a:pt x="487" y="719"/>
                  </a:lnTo>
                  <a:lnTo>
                    <a:pt x="485" y="721"/>
                  </a:lnTo>
                  <a:lnTo>
                    <a:pt x="483" y="724"/>
                  </a:lnTo>
                  <a:lnTo>
                    <a:pt x="483" y="724"/>
                  </a:lnTo>
                  <a:lnTo>
                    <a:pt x="480" y="726"/>
                  </a:lnTo>
                  <a:lnTo>
                    <a:pt x="478" y="728"/>
                  </a:lnTo>
                  <a:lnTo>
                    <a:pt x="478" y="728"/>
                  </a:lnTo>
                  <a:lnTo>
                    <a:pt x="478" y="731"/>
                  </a:lnTo>
                  <a:lnTo>
                    <a:pt x="475" y="731"/>
                  </a:lnTo>
                  <a:lnTo>
                    <a:pt x="475" y="731"/>
                  </a:lnTo>
                  <a:lnTo>
                    <a:pt x="475" y="733"/>
                  </a:lnTo>
                  <a:lnTo>
                    <a:pt x="473" y="733"/>
                  </a:lnTo>
                  <a:lnTo>
                    <a:pt x="471" y="735"/>
                  </a:lnTo>
                  <a:lnTo>
                    <a:pt x="468" y="738"/>
                  </a:lnTo>
                  <a:lnTo>
                    <a:pt x="468" y="738"/>
                  </a:lnTo>
                  <a:lnTo>
                    <a:pt x="468" y="738"/>
                  </a:lnTo>
                  <a:lnTo>
                    <a:pt x="468" y="738"/>
                  </a:lnTo>
                  <a:lnTo>
                    <a:pt x="468" y="738"/>
                  </a:lnTo>
                  <a:lnTo>
                    <a:pt x="466" y="740"/>
                  </a:lnTo>
                  <a:lnTo>
                    <a:pt x="466" y="740"/>
                  </a:lnTo>
                  <a:lnTo>
                    <a:pt x="466" y="740"/>
                  </a:lnTo>
                  <a:lnTo>
                    <a:pt x="464" y="743"/>
                  </a:lnTo>
                  <a:lnTo>
                    <a:pt x="461" y="743"/>
                  </a:lnTo>
                  <a:lnTo>
                    <a:pt x="459" y="743"/>
                  </a:lnTo>
                  <a:lnTo>
                    <a:pt x="459" y="743"/>
                  </a:lnTo>
                  <a:lnTo>
                    <a:pt x="457" y="743"/>
                  </a:lnTo>
                  <a:lnTo>
                    <a:pt x="457" y="743"/>
                  </a:lnTo>
                  <a:lnTo>
                    <a:pt x="457" y="745"/>
                  </a:lnTo>
                  <a:lnTo>
                    <a:pt x="454" y="745"/>
                  </a:lnTo>
                  <a:lnTo>
                    <a:pt x="454" y="743"/>
                  </a:lnTo>
                  <a:lnTo>
                    <a:pt x="454" y="745"/>
                  </a:lnTo>
                  <a:lnTo>
                    <a:pt x="454" y="745"/>
                  </a:lnTo>
                  <a:lnTo>
                    <a:pt x="454" y="745"/>
                  </a:lnTo>
                  <a:lnTo>
                    <a:pt x="454" y="747"/>
                  </a:lnTo>
                  <a:lnTo>
                    <a:pt x="452" y="747"/>
                  </a:lnTo>
                  <a:lnTo>
                    <a:pt x="452" y="747"/>
                  </a:lnTo>
                  <a:lnTo>
                    <a:pt x="452" y="747"/>
                  </a:lnTo>
                  <a:lnTo>
                    <a:pt x="452" y="747"/>
                  </a:lnTo>
                  <a:lnTo>
                    <a:pt x="452" y="750"/>
                  </a:lnTo>
                  <a:lnTo>
                    <a:pt x="449" y="750"/>
                  </a:lnTo>
                  <a:lnTo>
                    <a:pt x="449" y="750"/>
                  </a:lnTo>
                  <a:lnTo>
                    <a:pt x="447" y="752"/>
                  </a:lnTo>
                  <a:lnTo>
                    <a:pt x="447" y="752"/>
                  </a:lnTo>
                  <a:lnTo>
                    <a:pt x="447" y="752"/>
                  </a:lnTo>
                  <a:lnTo>
                    <a:pt x="447" y="754"/>
                  </a:lnTo>
                  <a:lnTo>
                    <a:pt x="447" y="754"/>
                  </a:lnTo>
                  <a:lnTo>
                    <a:pt x="445" y="757"/>
                  </a:lnTo>
                  <a:lnTo>
                    <a:pt x="445" y="757"/>
                  </a:lnTo>
                  <a:lnTo>
                    <a:pt x="445" y="759"/>
                  </a:lnTo>
                  <a:lnTo>
                    <a:pt x="442" y="759"/>
                  </a:lnTo>
                  <a:lnTo>
                    <a:pt x="440" y="759"/>
                  </a:lnTo>
                  <a:lnTo>
                    <a:pt x="440" y="762"/>
                  </a:lnTo>
                  <a:lnTo>
                    <a:pt x="438" y="762"/>
                  </a:lnTo>
                  <a:lnTo>
                    <a:pt x="435" y="762"/>
                  </a:lnTo>
                  <a:lnTo>
                    <a:pt x="435" y="762"/>
                  </a:lnTo>
                  <a:lnTo>
                    <a:pt x="433" y="762"/>
                  </a:lnTo>
                  <a:lnTo>
                    <a:pt x="433" y="762"/>
                  </a:lnTo>
                  <a:lnTo>
                    <a:pt x="433" y="762"/>
                  </a:lnTo>
                  <a:lnTo>
                    <a:pt x="433" y="762"/>
                  </a:lnTo>
                  <a:lnTo>
                    <a:pt x="433" y="759"/>
                  </a:lnTo>
                  <a:lnTo>
                    <a:pt x="435" y="759"/>
                  </a:lnTo>
                  <a:lnTo>
                    <a:pt x="435" y="759"/>
                  </a:lnTo>
                  <a:lnTo>
                    <a:pt x="435" y="759"/>
                  </a:lnTo>
                  <a:lnTo>
                    <a:pt x="435" y="759"/>
                  </a:lnTo>
                  <a:lnTo>
                    <a:pt x="438" y="759"/>
                  </a:lnTo>
                  <a:lnTo>
                    <a:pt x="435" y="759"/>
                  </a:lnTo>
                  <a:lnTo>
                    <a:pt x="435" y="757"/>
                  </a:lnTo>
                  <a:lnTo>
                    <a:pt x="435" y="759"/>
                  </a:lnTo>
                  <a:lnTo>
                    <a:pt x="433" y="759"/>
                  </a:lnTo>
                  <a:lnTo>
                    <a:pt x="433" y="759"/>
                  </a:lnTo>
                  <a:lnTo>
                    <a:pt x="430" y="759"/>
                  </a:lnTo>
                  <a:lnTo>
                    <a:pt x="430" y="759"/>
                  </a:lnTo>
                  <a:lnTo>
                    <a:pt x="430" y="759"/>
                  </a:lnTo>
                  <a:lnTo>
                    <a:pt x="433" y="762"/>
                  </a:lnTo>
                  <a:lnTo>
                    <a:pt x="430" y="762"/>
                  </a:lnTo>
                  <a:lnTo>
                    <a:pt x="430" y="762"/>
                  </a:lnTo>
                  <a:lnTo>
                    <a:pt x="430" y="762"/>
                  </a:lnTo>
                  <a:lnTo>
                    <a:pt x="430" y="762"/>
                  </a:lnTo>
                  <a:lnTo>
                    <a:pt x="428" y="759"/>
                  </a:lnTo>
                  <a:lnTo>
                    <a:pt x="428" y="759"/>
                  </a:lnTo>
                  <a:lnTo>
                    <a:pt x="428" y="759"/>
                  </a:lnTo>
                  <a:lnTo>
                    <a:pt x="426" y="759"/>
                  </a:lnTo>
                  <a:lnTo>
                    <a:pt x="426" y="759"/>
                  </a:lnTo>
                  <a:lnTo>
                    <a:pt x="426" y="759"/>
                  </a:lnTo>
                  <a:lnTo>
                    <a:pt x="423" y="759"/>
                  </a:lnTo>
                  <a:lnTo>
                    <a:pt x="423" y="759"/>
                  </a:lnTo>
                  <a:lnTo>
                    <a:pt x="423" y="759"/>
                  </a:lnTo>
                  <a:lnTo>
                    <a:pt x="421" y="759"/>
                  </a:lnTo>
                  <a:lnTo>
                    <a:pt x="423" y="759"/>
                  </a:lnTo>
                  <a:lnTo>
                    <a:pt x="421" y="759"/>
                  </a:lnTo>
                  <a:lnTo>
                    <a:pt x="421" y="757"/>
                  </a:lnTo>
                  <a:lnTo>
                    <a:pt x="421" y="759"/>
                  </a:lnTo>
                  <a:lnTo>
                    <a:pt x="419" y="759"/>
                  </a:lnTo>
                  <a:lnTo>
                    <a:pt x="419" y="759"/>
                  </a:lnTo>
                  <a:lnTo>
                    <a:pt x="419" y="762"/>
                  </a:lnTo>
                  <a:lnTo>
                    <a:pt x="419" y="762"/>
                  </a:lnTo>
                  <a:lnTo>
                    <a:pt x="419" y="762"/>
                  </a:lnTo>
                  <a:lnTo>
                    <a:pt x="419" y="759"/>
                  </a:lnTo>
                  <a:lnTo>
                    <a:pt x="421" y="759"/>
                  </a:lnTo>
                  <a:lnTo>
                    <a:pt x="423" y="762"/>
                  </a:lnTo>
                  <a:lnTo>
                    <a:pt x="423" y="762"/>
                  </a:lnTo>
                  <a:lnTo>
                    <a:pt x="423" y="762"/>
                  </a:lnTo>
                  <a:lnTo>
                    <a:pt x="423" y="762"/>
                  </a:lnTo>
                  <a:lnTo>
                    <a:pt x="421" y="762"/>
                  </a:lnTo>
                  <a:lnTo>
                    <a:pt x="419" y="762"/>
                  </a:lnTo>
                  <a:lnTo>
                    <a:pt x="419" y="764"/>
                  </a:lnTo>
                  <a:lnTo>
                    <a:pt x="419" y="764"/>
                  </a:lnTo>
                  <a:lnTo>
                    <a:pt x="419" y="764"/>
                  </a:lnTo>
                  <a:lnTo>
                    <a:pt x="416" y="764"/>
                  </a:lnTo>
                  <a:lnTo>
                    <a:pt x="416" y="764"/>
                  </a:lnTo>
                  <a:lnTo>
                    <a:pt x="416" y="764"/>
                  </a:lnTo>
                  <a:lnTo>
                    <a:pt x="416" y="764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6"/>
                  </a:lnTo>
                  <a:lnTo>
                    <a:pt x="416" y="769"/>
                  </a:lnTo>
                  <a:lnTo>
                    <a:pt x="416" y="769"/>
                  </a:lnTo>
                  <a:lnTo>
                    <a:pt x="416" y="769"/>
                  </a:lnTo>
                  <a:lnTo>
                    <a:pt x="416" y="769"/>
                  </a:lnTo>
                  <a:lnTo>
                    <a:pt x="416" y="771"/>
                  </a:lnTo>
                  <a:lnTo>
                    <a:pt x="416" y="771"/>
                  </a:lnTo>
                  <a:lnTo>
                    <a:pt x="419" y="773"/>
                  </a:lnTo>
                  <a:lnTo>
                    <a:pt x="419" y="773"/>
                  </a:lnTo>
                  <a:lnTo>
                    <a:pt x="419" y="773"/>
                  </a:lnTo>
                  <a:lnTo>
                    <a:pt x="419" y="776"/>
                  </a:lnTo>
                  <a:lnTo>
                    <a:pt x="416" y="776"/>
                  </a:lnTo>
                  <a:lnTo>
                    <a:pt x="416" y="776"/>
                  </a:lnTo>
                  <a:lnTo>
                    <a:pt x="416" y="776"/>
                  </a:lnTo>
                  <a:lnTo>
                    <a:pt x="416" y="778"/>
                  </a:lnTo>
                  <a:lnTo>
                    <a:pt x="414" y="778"/>
                  </a:lnTo>
                  <a:lnTo>
                    <a:pt x="414" y="778"/>
                  </a:lnTo>
                  <a:lnTo>
                    <a:pt x="416" y="780"/>
                  </a:lnTo>
                  <a:lnTo>
                    <a:pt x="416" y="780"/>
                  </a:lnTo>
                  <a:lnTo>
                    <a:pt x="416" y="780"/>
                  </a:lnTo>
                  <a:lnTo>
                    <a:pt x="416" y="780"/>
                  </a:lnTo>
                  <a:lnTo>
                    <a:pt x="419" y="783"/>
                  </a:lnTo>
                  <a:lnTo>
                    <a:pt x="416" y="783"/>
                  </a:lnTo>
                  <a:lnTo>
                    <a:pt x="419" y="785"/>
                  </a:lnTo>
                  <a:lnTo>
                    <a:pt x="419" y="785"/>
                  </a:lnTo>
                  <a:lnTo>
                    <a:pt x="419" y="785"/>
                  </a:lnTo>
                  <a:lnTo>
                    <a:pt x="416" y="785"/>
                  </a:lnTo>
                  <a:lnTo>
                    <a:pt x="416" y="788"/>
                  </a:lnTo>
                  <a:lnTo>
                    <a:pt x="416" y="788"/>
                  </a:lnTo>
                  <a:lnTo>
                    <a:pt x="416" y="788"/>
                  </a:lnTo>
                  <a:lnTo>
                    <a:pt x="416" y="790"/>
                  </a:lnTo>
                  <a:lnTo>
                    <a:pt x="416" y="790"/>
                  </a:lnTo>
                  <a:lnTo>
                    <a:pt x="416" y="790"/>
                  </a:lnTo>
                  <a:lnTo>
                    <a:pt x="419" y="790"/>
                  </a:lnTo>
                  <a:lnTo>
                    <a:pt x="419" y="790"/>
                  </a:lnTo>
                  <a:lnTo>
                    <a:pt x="419" y="790"/>
                  </a:lnTo>
                  <a:lnTo>
                    <a:pt x="421" y="788"/>
                  </a:lnTo>
                  <a:lnTo>
                    <a:pt x="423" y="785"/>
                  </a:lnTo>
                  <a:lnTo>
                    <a:pt x="423" y="783"/>
                  </a:lnTo>
                  <a:lnTo>
                    <a:pt x="426" y="783"/>
                  </a:lnTo>
                  <a:lnTo>
                    <a:pt x="428" y="783"/>
                  </a:lnTo>
                  <a:lnTo>
                    <a:pt x="428" y="785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30" y="790"/>
                  </a:lnTo>
                  <a:lnTo>
                    <a:pt x="430" y="790"/>
                  </a:lnTo>
                  <a:lnTo>
                    <a:pt x="430" y="790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3" y="788"/>
                  </a:lnTo>
                  <a:lnTo>
                    <a:pt x="433" y="788"/>
                  </a:lnTo>
                  <a:lnTo>
                    <a:pt x="433" y="788"/>
                  </a:lnTo>
                  <a:lnTo>
                    <a:pt x="433" y="790"/>
                  </a:lnTo>
                  <a:lnTo>
                    <a:pt x="433" y="790"/>
                  </a:lnTo>
                  <a:lnTo>
                    <a:pt x="435" y="790"/>
                  </a:lnTo>
                  <a:lnTo>
                    <a:pt x="435" y="790"/>
                  </a:lnTo>
                  <a:lnTo>
                    <a:pt x="435" y="790"/>
                  </a:lnTo>
                  <a:lnTo>
                    <a:pt x="435" y="790"/>
                  </a:lnTo>
                  <a:lnTo>
                    <a:pt x="435" y="790"/>
                  </a:lnTo>
                  <a:lnTo>
                    <a:pt x="440" y="788"/>
                  </a:lnTo>
                  <a:lnTo>
                    <a:pt x="440" y="788"/>
                  </a:lnTo>
                  <a:lnTo>
                    <a:pt x="440" y="785"/>
                  </a:lnTo>
                  <a:lnTo>
                    <a:pt x="442" y="783"/>
                  </a:lnTo>
                  <a:lnTo>
                    <a:pt x="442" y="783"/>
                  </a:lnTo>
                  <a:lnTo>
                    <a:pt x="442" y="783"/>
                  </a:lnTo>
                  <a:lnTo>
                    <a:pt x="442" y="785"/>
                  </a:lnTo>
                  <a:lnTo>
                    <a:pt x="442" y="785"/>
                  </a:lnTo>
                  <a:lnTo>
                    <a:pt x="442" y="785"/>
                  </a:lnTo>
                  <a:lnTo>
                    <a:pt x="442" y="788"/>
                  </a:lnTo>
                  <a:lnTo>
                    <a:pt x="445" y="788"/>
                  </a:lnTo>
                  <a:lnTo>
                    <a:pt x="445" y="785"/>
                  </a:lnTo>
                  <a:lnTo>
                    <a:pt x="445" y="785"/>
                  </a:lnTo>
                  <a:lnTo>
                    <a:pt x="445" y="785"/>
                  </a:lnTo>
                  <a:lnTo>
                    <a:pt x="445" y="785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5" y="788"/>
                  </a:lnTo>
                  <a:lnTo>
                    <a:pt x="445" y="785"/>
                  </a:lnTo>
                  <a:lnTo>
                    <a:pt x="445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5"/>
                  </a:lnTo>
                  <a:lnTo>
                    <a:pt x="447" y="783"/>
                  </a:lnTo>
                  <a:lnTo>
                    <a:pt x="447" y="783"/>
                  </a:lnTo>
                  <a:lnTo>
                    <a:pt x="447" y="783"/>
                  </a:lnTo>
                  <a:lnTo>
                    <a:pt x="449" y="785"/>
                  </a:lnTo>
                  <a:lnTo>
                    <a:pt x="449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2" y="785"/>
                  </a:lnTo>
                  <a:lnTo>
                    <a:pt x="454" y="785"/>
                  </a:lnTo>
                  <a:lnTo>
                    <a:pt x="454" y="785"/>
                  </a:lnTo>
                  <a:lnTo>
                    <a:pt x="454" y="785"/>
                  </a:lnTo>
                  <a:lnTo>
                    <a:pt x="452" y="783"/>
                  </a:lnTo>
                  <a:lnTo>
                    <a:pt x="454" y="783"/>
                  </a:lnTo>
                  <a:lnTo>
                    <a:pt x="454" y="783"/>
                  </a:lnTo>
                  <a:lnTo>
                    <a:pt x="454" y="783"/>
                  </a:lnTo>
                  <a:lnTo>
                    <a:pt x="454" y="783"/>
                  </a:lnTo>
                  <a:lnTo>
                    <a:pt x="454" y="783"/>
                  </a:lnTo>
                  <a:lnTo>
                    <a:pt x="457" y="783"/>
                  </a:lnTo>
                  <a:lnTo>
                    <a:pt x="457" y="783"/>
                  </a:lnTo>
                  <a:lnTo>
                    <a:pt x="459" y="783"/>
                  </a:lnTo>
                  <a:lnTo>
                    <a:pt x="459" y="783"/>
                  </a:lnTo>
                  <a:lnTo>
                    <a:pt x="461" y="783"/>
                  </a:lnTo>
                  <a:lnTo>
                    <a:pt x="464" y="783"/>
                  </a:lnTo>
                  <a:lnTo>
                    <a:pt x="464" y="783"/>
                  </a:lnTo>
                  <a:lnTo>
                    <a:pt x="466" y="783"/>
                  </a:lnTo>
                  <a:lnTo>
                    <a:pt x="466" y="785"/>
                  </a:lnTo>
                  <a:lnTo>
                    <a:pt x="464" y="785"/>
                  </a:lnTo>
                  <a:lnTo>
                    <a:pt x="464" y="785"/>
                  </a:lnTo>
                  <a:lnTo>
                    <a:pt x="464" y="788"/>
                  </a:lnTo>
                  <a:lnTo>
                    <a:pt x="464" y="788"/>
                  </a:lnTo>
                  <a:lnTo>
                    <a:pt x="466" y="788"/>
                  </a:lnTo>
                  <a:lnTo>
                    <a:pt x="466" y="788"/>
                  </a:lnTo>
                  <a:lnTo>
                    <a:pt x="464" y="788"/>
                  </a:lnTo>
                  <a:lnTo>
                    <a:pt x="466" y="785"/>
                  </a:lnTo>
                  <a:lnTo>
                    <a:pt x="466" y="785"/>
                  </a:lnTo>
                  <a:lnTo>
                    <a:pt x="468" y="785"/>
                  </a:lnTo>
                  <a:lnTo>
                    <a:pt x="468" y="788"/>
                  </a:lnTo>
                  <a:lnTo>
                    <a:pt x="468" y="788"/>
                  </a:lnTo>
                  <a:lnTo>
                    <a:pt x="471" y="788"/>
                  </a:lnTo>
                  <a:lnTo>
                    <a:pt x="471" y="788"/>
                  </a:lnTo>
                  <a:lnTo>
                    <a:pt x="473" y="790"/>
                  </a:lnTo>
                  <a:lnTo>
                    <a:pt x="473" y="790"/>
                  </a:lnTo>
                  <a:lnTo>
                    <a:pt x="473" y="790"/>
                  </a:lnTo>
                  <a:lnTo>
                    <a:pt x="478" y="792"/>
                  </a:lnTo>
                  <a:lnTo>
                    <a:pt x="478" y="792"/>
                  </a:lnTo>
                  <a:lnTo>
                    <a:pt x="480" y="792"/>
                  </a:lnTo>
                  <a:lnTo>
                    <a:pt x="480" y="792"/>
                  </a:lnTo>
                  <a:lnTo>
                    <a:pt x="480" y="795"/>
                  </a:lnTo>
                  <a:lnTo>
                    <a:pt x="480" y="795"/>
                  </a:lnTo>
                  <a:lnTo>
                    <a:pt x="480" y="797"/>
                  </a:lnTo>
                  <a:lnTo>
                    <a:pt x="480" y="797"/>
                  </a:lnTo>
                  <a:lnTo>
                    <a:pt x="480" y="797"/>
                  </a:lnTo>
                  <a:lnTo>
                    <a:pt x="478" y="795"/>
                  </a:lnTo>
                  <a:lnTo>
                    <a:pt x="478" y="797"/>
                  </a:lnTo>
                  <a:lnTo>
                    <a:pt x="478" y="797"/>
                  </a:lnTo>
                  <a:lnTo>
                    <a:pt x="478" y="797"/>
                  </a:lnTo>
                  <a:lnTo>
                    <a:pt x="478" y="799"/>
                  </a:lnTo>
                  <a:lnTo>
                    <a:pt x="478" y="799"/>
                  </a:lnTo>
                  <a:lnTo>
                    <a:pt x="478" y="799"/>
                  </a:lnTo>
                  <a:lnTo>
                    <a:pt x="478" y="799"/>
                  </a:lnTo>
                  <a:lnTo>
                    <a:pt x="480" y="797"/>
                  </a:lnTo>
                  <a:lnTo>
                    <a:pt x="483" y="797"/>
                  </a:lnTo>
                  <a:lnTo>
                    <a:pt x="483" y="795"/>
                  </a:lnTo>
                  <a:lnTo>
                    <a:pt x="483" y="795"/>
                  </a:lnTo>
                  <a:lnTo>
                    <a:pt x="483" y="792"/>
                  </a:lnTo>
                  <a:lnTo>
                    <a:pt x="483" y="790"/>
                  </a:lnTo>
                  <a:lnTo>
                    <a:pt x="483" y="790"/>
                  </a:lnTo>
                  <a:lnTo>
                    <a:pt x="483" y="790"/>
                  </a:lnTo>
                  <a:lnTo>
                    <a:pt x="483" y="788"/>
                  </a:lnTo>
                  <a:lnTo>
                    <a:pt x="485" y="788"/>
                  </a:lnTo>
                  <a:lnTo>
                    <a:pt x="485" y="785"/>
                  </a:lnTo>
                  <a:lnTo>
                    <a:pt x="485" y="783"/>
                  </a:lnTo>
                  <a:lnTo>
                    <a:pt x="485" y="780"/>
                  </a:lnTo>
                  <a:lnTo>
                    <a:pt x="485" y="778"/>
                  </a:lnTo>
                  <a:lnTo>
                    <a:pt x="485" y="778"/>
                  </a:lnTo>
                  <a:lnTo>
                    <a:pt x="487" y="778"/>
                  </a:lnTo>
                  <a:lnTo>
                    <a:pt x="487" y="776"/>
                  </a:lnTo>
                  <a:lnTo>
                    <a:pt x="487" y="776"/>
                  </a:lnTo>
                  <a:lnTo>
                    <a:pt x="487" y="773"/>
                  </a:lnTo>
                  <a:lnTo>
                    <a:pt x="487" y="773"/>
                  </a:lnTo>
                  <a:lnTo>
                    <a:pt x="487" y="771"/>
                  </a:lnTo>
                  <a:lnTo>
                    <a:pt x="487" y="771"/>
                  </a:lnTo>
                  <a:lnTo>
                    <a:pt x="492" y="764"/>
                  </a:lnTo>
                  <a:lnTo>
                    <a:pt x="492" y="764"/>
                  </a:lnTo>
                  <a:lnTo>
                    <a:pt x="494" y="762"/>
                  </a:lnTo>
                  <a:lnTo>
                    <a:pt x="497" y="762"/>
                  </a:lnTo>
                  <a:lnTo>
                    <a:pt x="497" y="764"/>
                  </a:lnTo>
                  <a:lnTo>
                    <a:pt x="499" y="764"/>
                  </a:lnTo>
                  <a:lnTo>
                    <a:pt x="499" y="764"/>
                  </a:lnTo>
                  <a:lnTo>
                    <a:pt x="501" y="762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4"/>
                  </a:lnTo>
                  <a:lnTo>
                    <a:pt x="501" y="766"/>
                  </a:lnTo>
                  <a:lnTo>
                    <a:pt x="501" y="766"/>
                  </a:lnTo>
                  <a:lnTo>
                    <a:pt x="501" y="766"/>
                  </a:lnTo>
                  <a:lnTo>
                    <a:pt x="501" y="766"/>
                  </a:lnTo>
                  <a:lnTo>
                    <a:pt x="501" y="769"/>
                  </a:lnTo>
                  <a:lnTo>
                    <a:pt x="501" y="769"/>
                  </a:lnTo>
                  <a:lnTo>
                    <a:pt x="501" y="771"/>
                  </a:lnTo>
                  <a:lnTo>
                    <a:pt x="504" y="771"/>
                  </a:lnTo>
                  <a:lnTo>
                    <a:pt x="504" y="771"/>
                  </a:lnTo>
                  <a:lnTo>
                    <a:pt x="504" y="773"/>
                  </a:lnTo>
                  <a:lnTo>
                    <a:pt x="504" y="773"/>
                  </a:lnTo>
                  <a:lnTo>
                    <a:pt x="504" y="773"/>
                  </a:lnTo>
                  <a:lnTo>
                    <a:pt x="506" y="773"/>
                  </a:lnTo>
                  <a:lnTo>
                    <a:pt x="506" y="773"/>
                  </a:lnTo>
                  <a:lnTo>
                    <a:pt x="506" y="771"/>
                  </a:lnTo>
                  <a:lnTo>
                    <a:pt x="506" y="771"/>
                  </a:lnTo>
                  <a:lnTo>
                    <a:pt x="506" y="771"/>
                  </a:lnTo>
                  <a:lnTo>
                    <a:pt x="506" y="771"/>
                  </a:lnTo>
                  <a:lnTo>
                    <a:pt x="506" y="773"/>
                  </a:lnTo>
                  <a:lnTo>
                    <a:pt x="506" y="773"/>
                  </a:lnTo>
                  <a:lnTo>
                    <a:pt x="506" y="773"/>
                  </a:lnTo>
                  <a:lnTo>
                    <a:pt x="509" y="773"/>
                  </a:lnTo>
                  <a:lnTo>
                    <a:pt x="511" y="771"/>
                  </a:lnTo>
                  <a:lnTo>
                    <a:pt x="513" y="771"/>
                  </a:lnTo>
                  <a:lnTo>
                    <a:pt x="513" y="771"/>
                  </a:lnTo>
                  <a:lnTo>
                    <a:pt x="516" y="771"/>
                  </a:lnTo>
                  <a:lnTo>
                    <a:pt x="516" y="771"/>
                  </a:lnTo>
                  <a:lnTo>
                    <a:pt x="516" y="769"/>
                  </a:lnTo>
                  <a:lnTo>
                    <a:pt x="513" y="769"/>
                  </a:lnTo>
                  <a:lnTo>
                    <a:pt x="513" y="769"/>
                  </a:lnTo>
                  <a:lnTo>
                    <a:pt x="516" y="769"/>
                  </a:lnTo>
                  <a:lnTo>
                    <a:pt x="516" y="769"/>
                  </a:lnTo>
                  <a:lnTo>
                    <a:pt x="518" y="766"/>
                  </a:lnTo>
                  <a:lnTo>
                    <a:pt x="518" y="766"/>
                  </a:lnTo>
                  <a:lnTo>
                    <a:pt x="518" y="766"/>
                  </a:lnTo>
                  <a:lnTo>
                    <a:pt x="520" y="766"/>
                  </a:lnTo>
                  <a:lnTo>
                    <a:pt x="523" y="766"/>
                  </a:lnTo>
                  <a:lnTo>
                    <a:pt x="527" y="764"/>
                  </a:lnTo>
                  <a:lnTo>
                    <a:pt x="530" y="764"/>
                  </a:lnTo>
                  <a:lnTo>
                    <a:pt x="532" y="764"/>
                  </a:lnTo>
                  <a:lnTo>
                    <a:pt x="530" y="762"/>
                  </a:lnTo>
                  <a:lnTo>
                    <a:pt x="532" y="762"/>
                  </a:lnTo>
                  <a:lnTo>
                    <a:pt x="532" y="762"/>
                  </a:lnTo>
                  <a:lnTo>
                    <a:pt x="532" y="762"/>
                  </a:lnTo>
                  <a:lnTo>
                    <a:pt x="532" y="762"/>
                  </a:lnTo>
                  <a:lnTo>
                    <a:pt x="535" y="762"/>
                  </a:lnTo>
                  <a:lnTo>
                    <a:pt x="535" y="762"/>
                  </a:lnTo>
                  <a:lnTo>
                    <a:pt x="535" y="762"/>
                  </a:lnTo>
                  <a:lnTo>
                    <a:pt x="535" y="764"/>
                  </a:lnTo>
                  <a:lnTo>
                    <a:pt x="535" y="764"/>
                  </a:lnTo>
                  <a:lnTo>
                    <a:pt x="535" y="766"/>
                  </a:lnTo>
                  <a:lnTo>
                    <a:pt x="532" y="766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2" y="764"/>
                  </a:lnTo>
                  <a:lnTo>
                    <a:pt x="530" y="766"/>
                  </a:lnTo>
                  <a:lnTo>
                    <a:pt x="530" y="766"/>
                  </a:lnTo>
                  <a:lnTo>
                    <a:pt x="530" y="769"/>
                  </a:lnTo>
                  <a:lnTo>
                    <a:pt x="530" y="769"/>
                  </a:lnTo>
                  <a:lnTo>
                    <a:pt x="532" y="769"/>
                  </a:lnTo>
                  <a:lnTo>
                    <a:pt x="532" y="769"/>
                  </a:lnTo>
                  <a:lnTo>
                    <a:pt x="532" y="769"/>
                  </a:lnTo>
                  <a:lnTo>
                    <a:pt x="535" y="769"/>
                  </a:lnTo>
                  <a:lnTo>
                    <a:pt x="535" y="766"/>
                  </a:lnTo>
                  <a:lnTo>
                    <a:pt x="535" y="766"/>
                  </a:lnTo>
                  <a:lnTo>
                    <a:pt x="535" y="766"/>
                  </a:lnTo>
                  <a:lnTo>
                    <a:pt x="537" y="769"/>
                  </a:lnTo>
                  <a:lnTo>
                    <a:pt x="537" y="769"/>
                  </a:lnTo>
                  <a:lnTo>
                    <a:pt x="537" y="766"/>
                  </a:lnTo>
                  <a:lnTo>
                    <a:pt x="537" y="766"/>
                  </a:lnTo>
                  <a:lnTo>
                    <a:pt x="537" y="764"/>
                  </a:lnTo>
                  <a:lnTo>
                    <a:pt x="537" y="764"/>
                  </a:lnTo>
                  <a:lnTo>
                    <a:pt x="537" y="764"/>
                  </a:lnTo>
                  <a:lnTo>
                    <a:pt x="537" y="762"/>
                  </a:lnTo>
                  <a:lnTo>
                    <a:pt x="539" y="762"/>
                  </a:lnTo>
                  <a:lnTo>
                    <a:pt x="539" y="759"/>
                  </a:lnTo>
                  <a:lnTo>
                    <a:pt x="542" y="759"/>
                  </a:lnTo>
                  <a:lnTo>
                    <a:pt x="542" y="759"/>
                  </a:lnTo>
                  <a:lnTo>
                    <a:pt x="539" y="762"/>
                  </a:lnTo>
                  <a:lnTo>
                    <a:pt x="539" y="762"/>
                  </a:lnTo>
                  <a:lnTo>
                    <a:pt x="542" y="762"/>
                  </a:lnTo>
                  <a:lnTo>
                    <a:pt x="542" y="762"/>
                  </a:lnTo>
                  <a:lnTo>
                    <a:pt x="544" y="762"/>
                  </a:lnTo>
                  <a:lnTo>
                    <a:pt x="542" y="764"/>
                  </a:lnTo>
                  <a:lnTo>
                    <a:pt x="542" y="764"/>
                  </a:lnTo>
                  <a:lnTo>
                    <a:pt x="542" y="764"/>
                  </a:lnTo>
                  <a:lnTo>
                    <a:pt x="542" y="764"/>
                  </a:lnTo>
                  <a:lnTo>
                    <a:pt x="542" y="764"/>
                  </a:lnTo>
                  <a:lnTo>
                    <a:pt x="542" y="766"/>
                  </a:lnTo>
                  <a:lnTo>
                    <a:pt x="542" y="766"/>
                  </a:lnTo>
                  <a:lnTo>
                    <a:pt x="542" y="764"/>
                  </a:lnTo>
                  <a:lnTo>
                    <a:pt x="544" y="764"/>
                  </a:lnTo>
                  <a:lnTo>
                    <a:pt x="544" y="764"/>
                  </a:lnTo>
                  <a:lnTo>
                    <a:pt x="549" y="759"/>
                  </a:lnTo>
                  <a:lnTo>
                    <a:pt x="549" y="757"/>
                  </a:lnTo>
                  <a:lnTo>
                    <a:pt x="549" y="757"/>
                  </a:lnTo>
                  <a:lnTo>
                    <a:pt x="549" y="757"/>
                  </a:lnTo>
                  <a:lnTo>
                    <a:pt x="549" y="754"/>
                  </a:lnTo>
                  <a:lnTo>
                    <a:pt x="551" y="757"/>
                  </a:lnTo>
                  <a:lnTo>
                    <a:pt x="551" y="754"/>
                  </a:lnTo>
                  <a:lnTo>
                    <a:pt x="553" y="754"/>
                  </a:lnTo>
                  <a:lnTo>
                    <a:pt x="553" y="754"/>
                  </a:lnTo>
                  <a:lnTo>
                    <a:pt x="553" y="754"/>
                  </a:lnTo>
                  <a:lnTo>
                    <a:pt x="553" y="757"/>
                  </a:lnTo>
                  <a:lnTo>
                    <a:pt x="551" y="759"/>
                  </a:lnTo>
                  <a:lnTo>
                    <a:pt x="553" y="757"/>
                  </a:lnTo>
                  <a:lnTo>
                    <a:pt x="556" y="757"/>
                  </a:lnTo>
                  <a:lnTo>
                    <a:pt x="556" y="757"/>
                  </a:lnTo>
                  <a:lnTo>
                    <a:pt x="556" y="757"/>
                  </a:lnTo>
                  <a:lnTo>
                    <a:pt x="556" y="757"/>
                  </a:lnTo>
                  <a:lnTo>
                    <a:pt x="556" y="757"/>
                  </a:lnTo>
                  <a:lnTo>
                    <a:pt x="558" y="757"/>
                  </a:lnTo>
                  <a:lnTo>
                    <a:pt x="558" y="754"/>
                  </a:lnTo>
                  <a:lnTo>
                    <a:pt x="558" y="754"/>
                  </a:lnTo>
                  <a:lnTo>
                    <a:pt x="561" y="754"/>
                  </a:lnTo>
                  <a:lnTo>
                    <a:pt x="563" y="752"/>
                  </a:lnTo>
                  <a:lnTo>
                    <a:pt x="563" y="752"/>
                  </a:lnTo>
                  <a:lnTo>
                    <a:pt x="563" y="752"/>
                  </a:lnTo>
                  <a:lnTo>
                    <a:pt x="565" y="752"/>
                  </a:lnTo>
                  <a:lnTo>
                    <a:pt x="565" y="752"/>
                  </a:lnTo>
                  <a:lnTo>
                    <a:pt x="565" y="752"/>
                  </a:lnTo>
                  <a:lnTo>
                    <a:pt x="565" y="754"/>
                  </a:lnTo>
                  <a:lnTo>
                    <a:pt x="565" y="754"/>
                  </a:lnTo>
                  <a:lnTo>
                    <a:pt x="565" y="754"/>
                  </a:lnTo>
                  <a:lnTo>
                    <a:pt x="568" y="754"/>
                  </a:lnTo>
                  <a:lnTo>
                    <a:pt x="568" y="757"/>
                  </a:lnTo>
                  <a:lnTo>
                    <a:pt x="568" y="757"/>
                  </a:lnTo>
                  <a:lnTo>
                    <a:pt x="570" y="757"/>
                  </a:lnTo>
                  <a:lnTo>
                    <a:pt x="570" y="757"/>
                  </a:lnTo>
                  <a:lnTo>
                    <a:pt x="572" y="757"/>
                  </a:lnTo>
                  <a:lnTo>
                    <a:pt x="575" y="757"/>
                  </a:lnTo>
                  <a:lnTo>
                    <a:pt x="577" y="754"/>
                  </a:lnTo>
                  <a:lnTo>
                    <a:pt x="577" y="754"/>
                  </a:lnTo>
                  <a:lnTo>
                    <a:pt x="577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79" y="752"/>
                  </a:lnTo>
                  <a:lnTo>
                    <a:pt x="582" y="750"/>
                  </a:lnTo>
                  <a:lnTo>
                    <a:pt x="582" y="750"/>
                  </a:lnTo>
                  <a:lnTo>
                    <a:pt x="582" y="750"/>
                  </a:lnTo>
                  <a:lnTo>
                    <a:pt x="582" y="747"/>
                  </a:lnTo>
                  <a:lnTo>
                    <a:pt x="579" y="747"/>
                  </a:lnTo>
                  <a:lnTo>
                    <a:pt x="579" y="747"/>
                  </a:lnTo>
                  <a:lnTo>
                    <a:pt x="577" y="747"/>
                  </a:lnTo>
                  <a:lnTo>
                    <a:pt x="577" y="750"/>
                  </a:lnTo>
                  <a:lnTo>
                    <a:pt x="577" y="750"/>
                  </a:lnTo>
                  <a:lnTo>
                    <a:pt x="575" y="750"/>
                  </a:lnTo>
                  <a:lnTo>
                    <a:pt x="575" y="750"/>
                  </a:lnTo>
                  <a:lnTo>
                    <a:pt x="575" y="747"/>
                  </a:lnTo>
                  <a:lnTo>
                    <a:pt x="577" y="747"/>
                  </a:lnTo>
                  <a:lnTo>
                    <a:pt x="577" y="747"/>
                  </a:lnTo>
                  <a:lnTo>
                    <a:pt x="579" y="747"/>
                  </a:lnTo>
                  <a:lnTo>
                    <a:pt x="579" y="747"/>
                  </a:lnTo>
                  <a:lnTo>
                    <a:pt x="582" y="747"/>
                  </a:lnTo>
                  <a:lnTo>
                    <a:pt x="582" y="747"/>
                  </a:lnTo>
                  <a:lnTo>
                    <a:pt x="584" y="750"/>
                  </a:lnTo>
                  <a:lnTo>
                    <a:pt x="584" y="747"/>
                  </a:lnTo>
                  <a:lnTo>
                    <a:pt x="587" y="747"/>
                  </a:lnTo>
                  <a:lnTo>
                    <a:pt x="589" y="747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7" y="745"/>
                  </a:lnTo>
                  <a:lnTo>
                    <a:pt x="587" y="745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89" y="745"/>
                  </a:lnTo>
                  <a:lnTo>
                    <a:pt x="591" y="743"/>
                  </a:lnTo>
                  <a:lnTo>
                    <a:pt x="591" y="743"/>
                  </a:lnTo>
                  <a:lnTo>
                    <a:pt x="591" y="743"/>
                  </a:lnTo>
                  <a:lnTo>
                    <a:pt x="591" y="743"/>
                  </a:lnTo>
                  <a:lnTo>
                    <a:pt x="591" y="743"/>
                  </a:lnTo>
                  <a:lnTo>
                    <a:pt x="594" y="743"/>
                  </a:lnTo>
                  <a:lnTo>
                    <a:pt x="594" y="740"/>
                  </a:lnTo>
                  <a:lnTo>
                    <a:pt x="591" y="740"/>
                  </a:lnTo>
                  <a:lnTo>
                    <a:pt x="591" y="740"/>
                  </a:lnTo>
                  <a:lnTo>
                    <a:pt x="589" y="740"/>
                  </a:lnTo>
                  <a:lnTo>
                    <a:pt x="591" y="740"/>
                  </a:lnTo>
                  <a:lnTo>
                    <a:pt x="591" y="740"/>
                  </a:lnTo>
                  <a:lnTo>
                    <a:pt x="594" y="740"/>
                  </a:lnTo>
                  <a:lnTo>
                    <a:pt x="596" y="740"/>
                  </a:lnTo>
                  <a:lnTo>
                    <a:pt x="598" y="740"/>
                  </a:lnTo>
                  <a:lnTo>
                    <a:pt x="598" y="740"/>
                  </a:lnTo>
                  <a:lnTo>
                    <a:pt x="598" y="740"/>
                  </a:lnTo>
                  <a:lnTo>
                    <a:pt x="598" y="738"/>
                  </a:lnTo>
                  <a:lnTo>
                    <a:pt x="598" y="738"/>
                  </a:lnTo>
                  <a:lnTo>
                    <a:pt x="598" y="738"/>
                  </a:lnTo>
                  <a:lnTo>
                    <a:pt x="601" y="740"/>
                  </a:lnTo>
                  <a:lnTo>
                    <a:pt x="601" y="740"/>
                  </a:lnTo>
                  <a:lnTo>
                    <a:pt x="601" y="740"/>
                  </a:lnTo>
                  <a:lnTo>
                    <a:pt x="601" y="740"/>
                  </a:lnTo>
                  <a:lnTo>
                    <a:pt x="603" y="738"/>
                  </a:lnTo>
                  <a:lnTo>
                    <a:pt x="603" y="738"/>
                  </a:lnTo>
                  <a:lnTo>
                    <a:pt x="603" y="738"/>
                  </a:lnTo>
                  <a:lnTo>
                    <a:pt x="603" y="738"/>
                  </a:lnTo>
                  <a:lnTo>
                    <a:pt x="603" y="738"/>
                  </a:lnTo>
                  <a:lnTo>
                    <a:pt x="603" y="735"/>
                  </a:lnTo>
                  <a:lnTo>
                    <a:pt x="603" y="735"/>
                  </a:lnTo>
                  <a:lnTo>
                    <a:pt x="606" y="735"/>
                  </a:lnTo>
                  <a:lnTo>
                    <a:pt x="606" y="735"/>
                  </a:lnTo>
                  <a:lnTo>
                    <a:pt x="606" y="735"/>
                  </a:lnTo>
                  <a:lnTo>
                    <a:pt x="606" y="738"/>
                  </a:lnTo>
                  <a:lnTo>
                    <a:pt x="606" y="738"/>
                  </a:lnTo>
                  <a:lnTo>
                    <a:pt x="606" y="738"/>
                  </a:lnTo>
                  <a:lnTo>
                    <a:pt x="606" y="738"/>
                  </a:lnTo>
                  <a:lnTo>
                    <a:pt x="608" y="738"/>
                  </a:lnTo>
                  <a:lnTo>
                    <a:pt x="608" y="738"/>
                  </a:lnTo>
                  <a:lnTo>
                    <a:pt x="608" y="738"/>
                  </a:lnTo>
                  <a:lnTo>
                    <a:pt x="608" y="735"/>
                  </a:lnTo>
                  <a:lnTo>
                    <a:pt x="608" y="738"/>
                  </a:lnTo>
                  <a:lnTo>
                    <a:pt x="608" y="738"/>
                  </a:lnTo>
                  <a:lnTo>
                    <a:pt x="608" y="738"/>
                  </a:lnTo>
                  <a:lnTo>
                    <a:pt x="615" y="735"/>
                  </a:lnTo>
                  <a:lnTo>
                    <a:pt x="617" y="738"/>
                  </a:lnTo>
                  <a:lnTo>
                    <a:pt x="620" y="738"/>
                  </a:lnTo>
                  <a:lnTo>
                    <a:pt x="622" y="740"/>
                  </a:lnTo>
                  <a:lnTo>
                    <a:pt x="622" y="740"/>
                  </a:lnTo>
                  <a:lnTo>
                    <a:pt x="624" y="743"/>
                  </a:lnTo>
                  <a:lnTo>
                    <a:pt x="627" y="743"/>
                  </a:lnTo>
                  <a:lnTo>
                    <a:pt x="629" y="743"/>
                  </a:lnTo>
                  <a:lnTo>
                    <a:pt x="629" y="745"/>
                  </a:lnTo>
                  <a:lnTo>
                    <a:pt x="632" y="745"/>
                  </a:lnTo>
                  <a:lnTo>
                    <a:pt x="632" y="745"/>
                  </a:lnTo>
                  <a:lnTo>
                    <a:pt x="634" y="745"/>
                  </a:lnTo>
                  <a:lnTo>
                    <a:pt x="636" y="745"/>
                  </a:lnTo>
                  <a:lnTo>
                    <a:pt x="636" y="745"/>
                  </a:lnTo>
                  <a:lnTo>
                    <a:pt x="641" y="745"/>
                  </a:lnTo>
                  <a:lnTo>
                    <a:pt x="641" y="743"/>
                  </a:lnTo>
                  <a:lnTo>
                    <a:pt x="641" y="743"/>
                  </a:lnTo>
                  <a:lnTo>
                    <a:pt x="643" y="745"/>
                  </a:lnTo>
                  <a:lnTo>
                    <a:pt x="643" y="745"/>
                  </a:lnTo>
                  <a:lnTo>
                    <a:pt x="643" y="743"/>
                  </a:lnTo>
                  <a:lnTo>
                    <a:pt x="646" y="740"/>
                  </a:lnTo>
                  <a:lnTo>
                    <a:pt x="646" y="743"/>
                  </a:lnTo>
                  <a:lnTo>
                    <a:pt x="646" y="743"/>
                  </a:lnTo>
                  <a:lnTo>
                    <a:pt x="646" y="740"/>
                  </a:lnTo>
                  <a:lnTo>
                    <a:pt x="648" y="740"/>
                  </a:lnTo>
                  <a:lnTo>
                    <a:pt x="650" y="740"/>
                  </a:lnTo>
                  <a:lnTo>
                    <a:pt x="650" y="743"/>
                  </a:lnTo>
                  <a:lnTo>
                    <a:pt x="650" y="743"/>
                  </a:lnTo>
                  <a:lnTo>
                    <a:pt x="653" y="743"/>
                  </a:lnTo>
                  <a:lnTo>
                    <a:pt x="653" y="743"/>
                  </a:lnTo>
                  <a:lnTo>
                    <a:pt x="653" y="745"/>
                  </a:lnTo>
                  <a:lnTo>
                    <a:pt x="653" y="745"/>
                  </a:lnTo>
                  <a:lnTo>
                    <a:pt x="653" y="747"/>
                  </a:lnTo>
                  <a:lnTo>
                    <a:pt x="653" y="750"/>
                  </a:lnTo>
                  <a:lnTo>
                    <a:pt x="653" y="750"/>
                  </a:lnTo>
                  <a:lnTo>
                    <a:pt x="653" y="752"/>
                  </a:lnTo>
                  <a:lnTo>
                    <a:pt x="653" y="752"/>
                  </a:lnTo>
                  <a:lnTo>
                    <a:pt x="653" y="752"/>
                  </a:lnTo>
                  <a:lnTo>
                    <a:pt x="650" y="752"/>
                  </a:lnTo>
                  <a:lnTo>
                    <a:pt x="650" y="754"/>
                  </a:lnTo>
                  <a:lnTo>
                    <a:pt x="650" y="754"/>
                  </a:lnTo>
                  <a:lnTo>
                    <a:pt x="650" y="757"/>
                  </a:lnTo>
                  <a:lnTo>
                    <a:pt x="648" y="759"/>
                  </a:lnTo>
                  <a:lnTo>
                    <a:pt x="646" y="762"/>
                  </a:lnTo>
                  <a:lnTo>
                    <a:pt x="646" y="762"/>
                  </a:lnTo>
                  <a:lnTo>
                    <a:pt x="643" y="764"/>
                  </a:lnTo>
                  <a:lnTo>
                    <a:pt x="636" y="766"/>
                  </a:lnTo>
                  <a:lnTo>
                    <a:pt x="636" y="766"/>
                  </a:lnTo>
                  <a:lnTo>
                    <a:pt x="634" y="769"/>
                  </a:lnTo>
                  <a:lnTo>
                    <a:pt x="636" y="769"/>
                  </a:lnTo>
                  <a:lnTo>
                    <a:pt x="639" y="771"/>
                  </a:lnTo>
                  <a:lnTo>
                    <a:pt x="639" y="771"/>
                  </a:lnTo>
                  <a:lnTo>
                    <a:pt x="639" y="773"/>
                  </a:lnTo>
                  <a:lnTo>
                    <a:pt x="641" y="773"/>
                  </a:lnTo>
                  <a:lnTo>
                    <a:pt x="641" y="776"/>
                  </a:lnTo>
                  <a:lnTo>
                    <a:pt x="641" y="776"/>
                  </a:lnTo>
                  <a:lnTo>
                    <a:pt x="641" y="776"/>
                  </a:lnTo>
                  <a:lnTo>
                    <a:pt x="639" y="776"/>
                  </a:lnTo>
                  <a:lnTo>
                    <a:pt x="639" y="776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9" y="778"/>
                  </a:lnTo>
                  <a:lnTo>
                    <a:pt x="636" y="780"/>
                  </a:lnTo>
                  <a:lnTo>
                    <a:pt x="636" y="780"/>
                  </a:lnTo>
                  <a:lnTo>
                    <a:pt x="639" y="783"/>
                  </a:lnTo>
                  <a:lnTo>
                    <a:pt x="639" y="783"/>
                  </a:lnTo>
                  <a:lnTo>
                    <a:pt x="641" y="783"/>
                  </a:lnTo>
                  <a:lnTo>
                    <a:pt x="641" y="783"/>
                  </a:lnTo>
                  <a:lnTo>
                    <a:pt x="639" y="785"/>
                  </a:lnTo>
                  <a:lnTo>
                    <a:pt x="639" y="785"/>
                  </a:lnTo>
                  <a:lnTo>
                    <a:pt x="636" y="785"/>
                  </a:lnTo>
                  <a:lnTo>
                    <a:pt x="636" y="785"/>
                  </a:lnTo>
                  <a:lnTo>
                    <a:pt x="636" y="788"/>
                  </a:lnTo>
                  <a:lnTo>
                    <a:pt x="636" y="788"/>
                  </a:lnTo>
                  <a:lnTo>
                    <a:pt x="636" y="788"/>
                  </a:lnTo>
                  <a:lnTo>
                    <a:pt x="636" y="788"/>
                  </a:lnTo>
                  <a:lnTo>
                    <a:pt x="636" y="790"/>
                  </a:lnTo>
                  <a:lnTo>
                    <a:pt x="636" y="790"/>
                  </a:lnTo>
                  <a:lnTo>
                    <a:pt x="636" y="790"/>
                  </a:lnTo>
                  <a:lnTo>
                    <a:pt x="636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4" y="792"/>
                  </a:lnTo>
                  <a:lnTo>
                    <a:pt x="636" y="792"/>
                  </a:lnTo>
                  <a:lnTo>
                    <a:pt x="639" y="792"/>
                  </a:lnTo>
                  <a:lnTo>
                    <a:pt x="639" y="792"/>
                  </a:lnTo>
                  <a:lnTo>
                    <a:pt x="641" y="795"/>
                  </a:lnTo>
                  <a:lnTo>
                    <a:pt x="641" y="797"/>
                  </a:lnTo>
                  <a:lnTo>
                    <a:pt x="643" y="797"/>
                  </a:lnTo>
                  <a:lnTo>
                    <a:pt x="643" y="799"/>
                  </a:lnTo>
                  <a:lnTo>
                    <a:pt x="646" y="799"/>
                  </a:lnTo>
                  <a:lnTo>
                    <a:pt x="646" y="799"/>
                  </a:lnTo>
                  <a:lnTo>
                    <a:pt x="648" y="799"/>
                  </a:lnTo>
                  <a:lnTo>
                    <a:pt x="648" y="802"/>
                  </a:lnTo>
                  <a:lnTo>
                    <a:pt x="650" y="802"/>
                  </a:lnTo>
                  <a:lnTo>
                    <a:pt x="653" y="804"/>
                  </a:lnTo>
                  <a:lnTo>
                    <a:pt x="653" y="804"/>
                  </a:lnTo>
                  <a:lnTo>
                    <a:pt x="650" y="804"/>
                  </a:lnTo>
                  <a:lnTo>
                    <a:pt x="650" y="804"/>
                  </a:lnTo>
                  <a:lnTo>
                    <a:pt x="648" y="806"/>
                  </a:lnTo>
                  <a:lnTo>
                    <a:pt x="650" y="806"/>
                  </a:lnTo>
                  <a:lnTo>
                    <a:pt x="650" y="806"/>
                  </a:lnTo>
                  <a:lnTo>
                    <a:pt x="650" y="809"/>
                  </a:lnTo>
                  <a:lnTo>
                    <a:pt x="650" y="809"/>
                  </a:lnTo>
                  <a:lnTo>
                    <a:pt x="650" y="809"/>
                  </a:lnTo>
                  <a:lnTo>
                    <a:pt x="653" y="809"/>
                  </a:lnTo>
                  <a:lnTo>
                    <a:pt x="653" y="809"/>
                  </a:lnTo>
                  <a:lnTo>
                    <a:pt x="653" y="811"/>
                  </a:lnTo>
                  <a:lnTo>
                    <a:pt x="653" y="811"/>
                  </a:lnTo>
                  <a:lnTo>
                    <a:pt x="653" y="811"/>
                  </a:lnTo>
                  <a:lnTo>
                    <a:pt x="655" y="814"/>
                  </a:lnTo>
                  <a:lnTo>
                    <a:pt x="658" y="814"/>
                  </a:lnTo>
                  <a:lnTo>
                    <a:pt x="665" y="816"/>
                  </a:lnTo>
                  <a:lnTo>
                    <a:pt x="667" y="818"/>
                  </a:lnTo>
                  <a:lnTo>
                    <a:pt x="672" y="818"/>
                  </a:lnTo>
                  <a:lnTo>
                    <a:pt x="672" y="818"/>
                  </a:lnTo>
                  <a:lnTo>
                    <a:pt x="672" y="821"/>
                  </a:lnTo>
                  <a:lnTo>
                    <a:pt x="672" y="821"/>
                  </a:lnTo>
                  <a:lnTo>
                    <a:pt x="672" y="821"/>
                  </a:lnTo>
                  <a:lnTo>
                    <a:pt x="672" y="821"/>
                  </a:lnTo>
                  <a:lnTo>
                    <a:pt x="672" y="821"/>
                  </a:lnTo>
                  <a:lnTo>
                    <a:pt x="672" y="818"/>
                  </a:lnTo>
                  <a:lnTo>
                    <a:pt x="674" y="816"/>
                  </a:lnTo>
                  <a:lnTo>
                    <a:pt x="674" y="816"/>
                  </a:lnTo>
                  <a:lnTo>
                    <a:pt x="674" y="816"/>
                  </a:lnTo>
                  <a:lnTo>
                    <a:pt x="679" y="816"/>
                  </a:lnTo>
                  <a:lnTo>
                    <a:pt x="679" y="814"/>
                  </a:lnTo>
                  <a:lnTo>
                    <a:pt x="679" y="814"/>
                  </a:lnTo>
                  <a:lnTo>
                    <a:pt x="681" y="811"/>
                  </a:lnTo>
                  <a:lnTo>
                    <a:pt x="681" y="811"/>
                  </a:lnTo>
                  <a:lnTo>
                    <a:pt x="681" y="811"/>
                  </a:lnTo>
                  <a:lnTo>
                    <a:pt x="681" y="809"/>
                  </a:lnTo>
                  <a:lnTo>
                    <a:pt x="681" y="809"/>
                  </a:lnTo>
                  <a:lnTo>
                    <a:pt x="681" y="809"/>
                  </a:lnTo>
                  <a:lnTo>
                    <a:pt x="684" y="806"/>
                  </a:lnTo>
                  <a:lnTo>
                    <a:pt x="684" y="806"/>
                  </a:lnTo>
                  <a:lnTo>
                    <a:pt x="684" y="804"/>
                  </a:lnTo>
                  <a:lnTo>
                    <a:pt x="684" y="802"/>
                  </a:lnTo>
                  <a:lnTo>
                    <a:pt x="688" y="795"/>
                  </a:lnTo>
                  <a:lnTo>
                    <a:pt x="688" y="792"/>
                  </a:lnTo>
                  <a:lnTo>
                    <a:pt x="691" y="792"/>
                  </a:lnTo>
                  <a:lnTo>
                    <a:pt x="691" y="792"/>
                  </a:lnTo>
                  <a:lnTo>
                    <a:pt x="691" y="792"/>
                  </a:lnTo>
                  <a:lnTo>
                    <a:pt x="691" y="792"/>
                  </a:lnTo>
                  <a:lnTo>
                    <a:pt x="693" y="790"/>
                  </a:lnTo>
                  <a:lnTo>
                    <a:pt x="693" y="790"/>
                  </a:lnTo>
                  <a:lnTo>
                    <a:pt x="693" y="790"/>
                  </a:lnTo>
                  <a:lnTo>
                    <a:pt x="695" y="790"/>
                  </a:lnTo>
                  <a:lnTo>
                    <a:pt x="695" y="790"/>
                  </a:lnTo>
                  <a:lnTo>
                    <a:pt x="695" y="790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8"/>
                  </a:lnTo>
                  <a:lnTo>
                    <a:pt x="695" y="785"/>
                  </a:lnTo>
                  <a:lnTo>
                    <a:pt x="695" y="788"/>
                  </a:lnTo>
                  <a:lnTo>
                    <a:pt x="698" y="788"/>
                  </a:lnTo>
                  <a:lnTo>
                    <a:pt x="698" y="788"/>
                  </a:lnTo>
                  <a:lnTo>
                    <a:pt x="698" y="788"/>
                  </a:lnTo>
                  <a:lnTo>
                    <a:pt x="698" y="788"/>
                  </a:lnTo>
                  <a:lnTo>
                    <a:pt x="698" y="785"/>
                  </a:lnTo>
                  <a:lnTo>
                    <a:pt x="698" y="785"/>
                  </a:lnTo>
                  <a:lnTo>
                    <a:pt x="698" y="785"/>
                  </a:lnTo>
                  <a:lnTo>
                    <a:pt x="698" y="783"/>
                  </a:lnTo>
                  <a:lnTo>
                    <a:pt x="698" y="783"/>
                  </a:lnTo>
                  <a:lnTo>
                    <a:pt x="698" y="783"/>
                  </a:lnTo>
                  <a:lnTo>
                    <a:pt x="695" y="780"/>
                  </a:lnTo>
                  <a:lnTo>
                    <a:pt x="695" y="780"/>
                  </a:lnTo>
                  <a:lnTo>
                    <a:pt x="695" y="780"/>
                  </a:lnTo>
                  <a:lnTo>
                    <a:pt x="695" y="780"/>
                  </a:lnTo>
                  <a:lnTo>
                    <a:pt x="695" y="780"/>
                  </a:lnTo>
                  <a:lnTo>
                    <a:pt x="698" y="778"/>
                  </a:lnTo>
                  <a:lnTo>
                    <a:pt x="698" y="778"/>
                  </a:lnTo>
                  <a:lnTo>
                    <a:pt x="698" y="778"/>
                  </a:lnTo>
                  <a:lnTo>
                    <a:pt x="698" y="780"/>
                  </a:lnTo>
                  <a:lnTo>
                    <a:pt x="698" y="780"/>
                  </a:lnTo>
                  <a:lnTo>
                    <a:pt x="700" y="780"/>
                  </a:lnTo>
                  <a:lnTo>
                    <a:pt x="700" y="780"/>
                  </a:lnTo>
                  <a:lnTo>
                    <a:pt x="700" y="780"/>
                  </a:lnTo>
                  <a:lnTo>
                    <a:pt x="700" y="780"/>
                  </a:lnTo>
                  <a:lnTo>
                    <a:pt x="700" y="778"/>
                  </a:lnTo>
                  <a:lnTo>
                    <a:pt x="700" y="778"/>
                  </a:lnTo>
                  <a:lnTo>
                    <a:pt x="700" y="778"/>
                  </a:lnTo>
                  <a:lnTo>
                    <a:pt x="700" y="778"/>
                  </a:lnTo>
                  <a:lnTo>
                    <a:pt x="700" y="776"/>
                  </a:lnTo>
                  <a:lnTo>
                    <a:pt x="702" y="773"/>
                  </a:lnTo>
                  <a:lnTo>
                    <a:pt x="705" y="773"/>
                  </a:lnTo>
                  <a:lnTo>
                    <a:pt x="705" y="773"/>
                  </a:lnTo>
                  <a:lnTo>
                    <a:pt x="707" y="771"/>
                  </a:lnTo>
                  <a:lnTo>
                    <a:pt x="710" y="771"/>
                  </a:lnTo>
                  <a:lnTo>
                    <a:pt x="710" y="771"/>
                  </a:lnTo>
                  <a:lnTo>
                    <a:pt x="710" y="771"/>
                  </a:lnTo>
                  <a:lnTo>
                    <a:pt x="710" y="771"/>
                  </a:lnTo>
                  <a:lnTo>
                    <a:pt x="710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2" y="769"/>
                  </a:lnTo>
                  <a:lnTo>
                    <a:pt x="714" y="769"/>
                  </a:lnTo>
                  <a:lnTo>
                    <a:pt x="714" y="769"/>
                  </a:lnTo>
                  <a:lnTo>
                    <a:pt x="714" y="769"/>
                  </a:lnTo>
                  <a:lnTo>
                    <a:pt x="714" y="769"/>
                  </a:lnTo>
                  <a:lnTo>
                    <a:pt x="714" y="769"/>
                  </a:lnTo>
                  <a:lnTo>
                    <a:pt x="717" y="769"/>
                  </a:lnTo>
                  <a:lnTo>
                    <a:pt x="717" y="769"/>
                  </a:lnTo>
                  <a:lnTo>
                    <a:pt x="719" y="766"/>
                  </a:lnTo>
                  <a:lnTo>
                    <a:pt x="719" y="766"/>
                  </a:lnTo>
                  <a:lnTo>
                    <a:pt x="719" y="766"/>
                  </a:lnTo>
                  <a:lnTo>
                    <a:pt x="717" y="766"/>
                  </a:lnTo>
                  <a:lnTo>
                    <a:pt x="719" y="764"/>
                  </a:lnTo>
                  <a:lnTo>
                    <a:pt x="721" y="764"/>
                  </a:lnTo>
                  <a:lnTo>
                    <a:pt x="721" y="764"/>
                  </a:lnTo>
                  <a:lnTo>
                    <a:pt x="721" y="766"/>
                  </a:lnTo>
                  <a:lnTo>
                    <a:pt x="721" y="766"/>
                  </a:lnTo>
                  <a:lnTo>
                    <a:pt x="721" y="766"/>
                  </a:lnTo>
                  <a:lnTo>
                    <a:pt x="724" y="766"/>
                  </a:lnTo>
                  <a:lnTo>
                    <a:pt x="724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6" y="766"/>
                  </a:lnTo>
                  <a:lnTo>
                    <a:pt x="729" y="766"/>
                  </a:lnTo>
                  <a:lnTo>
                    <a:pt x="729" y="766"/>
                  </a:lnTo>
                  <a:lnTo>
                    <a:pt x="729" y="769"/>
                  </a:lnTo>
                  <a:lnTo>
                    <a:pt x="729" y="769"/>
                  </a:lnTo>
                  <a:lnTo>
                    <a:pt x="729" y="769"/>
                  </a:lnTo>
                  <a:lnTo>
                    <a:pt x="729" y="769"/>
                  </a:lnTo>
                  <a:lnTo>
                    <a:pt x="729" y="769"/>
                  </a:lnTo>
                  <a:lnTo>
                    <a:pt x="726" y="769"/>
                  </a:lnTo>
                  <a:lnTo>
                    <a:pt x="726" y="769"/>
                  </a:lnTo>
                  <a:lnTo>
                    <a:pt x="726" y="769"/>
                  </a:lnTo>
                  <a:lnTo>
                    <a:pt x="724" y="769"/>
                  </a:lnTo>
                  <a:lnTo>
                    <a:pt x="724" y="769"/>
                  </a:lnTo>
                  <a:lnTo>
                    <a:pt x="726" y="769"/>
                  </a:lnTo>
                  <a:lnTo>
                    <a:pt x="726" y="771"/>
                  </a:lnTo>
                  <a:lnTo>
                    <a:pt x="729" y="771"/>
                  </a:lnTo>
                  <a:lnTo>
                    <a:pt x="729" y="769"/>
                  </a:lnTo>
                  <a:lnTo>
                    <a:pt x="731" y="769"/>
                  </a:lnTo>
                  <a:lnTo>
                    <a:pt x="731" y="769"/>
                  </a:lnTo>
                  <a:lnTo>
                    <a:pt x="731" y="769"/>
                  </a:lnTo>
                  <a:lnTo>
                    <a:pt x="731" y="766"/>
                  </a:lnTo>
                  <a:lnTo>
                    <a:pt x="731" y="766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4"/>
                  </a:lnTo>
                  <a:lnTo>
                    <a:pt x="731" y="762"/>
                  </a:lnTo>
                  <a:lnTo>
                    <a:pt x="729" y="762"/>
                  </a:lnTo>
                  <a:lnTo>
                    <a:pt x="731" y="762"/>
                  </a:lnTo>
                  <a:lnTo>
                    <a:pt x="731" y="762"/>
                  </a:lnTo>
                  <a:lnTo>
                    <a:pt x="731" y="762"/>
                  </a:lnTo>
                  <a:lnTo>
                    <a:pt x="731" y="762"/>
                  </a:lnTo>
                  <a:lnTo>
                    <a:pt x="733" y="759"/>
                  </a:lnTo>
                  <a:lnTo>
                    <a:pt x="733" y="759"/>
                  </a:lnTo>
                  <a:lnTo>
                    <a:pt x="731" y="759"/>
                  </a:lnTo>
                  <a:lnTo>
                    <a:pt x="731" y="759"/>
                  </a:lnTo>
                  <a:lnTo>
                    <a:pt x="731" y="759"/>
                  </a:lnTo>
                  <a:lnTo>
                    <a:pt x="731" y="757"/>
                  </a:lnTo>
                  <a:lnTo>
                    <a:pt x="729" y="757"/>
                  </a:lnTo>
                  <a:lnTo>
                    <a:pt x="729" y="757"/>
                  </a:lnTo>
                  <a:lnTo>
                    <a:pt x="729" y="757"/>
                  </a:lnTo>
                  <a:lnTo>
                    <a:pt x="729" y="754"/>
                  </a:lnTo>
                  <a:lnTo>
                    <a:pt x="729" y="754"/>
                  </a:lnTo>
                  <a:lnTo>
                    <a:pt x="729" y="754"/>
                  </a:lnTo>
                  <a:lnTo>
                    <a:pt x="726" y="754"/>
                  </a:lnTo>
                  <a:lnTo>
                    <a:pt x="726" y="754"/>
                  </a:lnTo>
                  <a:lnTo>
                    <a:pt x="726" y="754"/>
                  </a:lnTo>
                  <a:lnTo>
                    <a:pt x="724" y="752"/>
                  </a:lnTo>
                  <a:lnTo>
                    <a:pt x="719" y="750"/>
                  </a:lnTo>
                  <a:lnTo>
                    <a:pt x="719" y="750"/>
                  </a:lnTo>
                  <a:lnTo>
                    <a:pt x="717" y="750"/>
                  </a:lnTo>
                  <a:lnTo>
                    <a:pt x="717" y="747"/>
                  </a:lnTo>
                  <a:lnTo>
                    <a:pt x="717" y="747"/>
                  </a:lnTo>
                  <a:lnTo>
                    <a:pt x="714" y="747"/>
                  </a:lnTo>
                  <a:lnTo>
                    <a:pt x="712" y="747"/>
                  </a:lnTo>
                  <a:lnTo>
                    <a:pt x="712" y="747"/>
                  </a:lnTo>
                  <a:lnTo>
                    <a:pt x="712" y="745"/>
                  </a:lnTo>
                  <a:lnTo>
                    <a:pt x="712" y="745"/>
                  </a:lnTo>
                  <a:lnTo>
                    <a:pt x="712" y="745"/>
                  </a:lnTo>
                  <a:lnTo>
                    <a:pt x="712" y="745"/>
                  </a:lnTo>
                  <a:lnTo>
                    <a:pt x="712" y="743"/>
                  </a:lnTo>
                  <a:lnTo>
                    <a:pt x="712" y="743"/>
                  </a:lnTo>
                  <a:lnTo>
                    <a:pt x="712" y="743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38"/>
                  </a:lnTo>
                  <a:lnTo>
                    <a:pt x="714" y="735"/>
                  </a:lnTo>
                  <a:lnTo>
                    <a:pt x="717" y="731"/>
                  </a:lnTo>
                  <a:lnTo>
                    <a:pt x="717" y="728"/>
                  </a:lnTo>
                  <a:lnTo>
                    <a:pt x="717" y="728"/>
                  </a:lnTo>
                  <a:lnTo>
                    <a:pt x="717" y="726"/>
                  </a:lnTo>
                  <a:lnTo>
                    <a:pt x="719" y="726"/>
                  </a:lnTo>
                  <a:lnTo>
                    <a:pt x="717" y="726"/>
                  </a:lnTo>
                  <a:lnTo>
                    <a:pt x="717" y="726"/>
                  </a:lnTo>
                  <a:lnTo>
                    <a:pt x="717" y="726"/>
                  </a:lnTo>
                  <a:lnTo>
                    <a:pt x="717" y="724"/>
                  </a:lnTo>
                  <a:lnTo>
                    <a:pt x="717" y="724"/>
                  </a:lnTo>
                  <a:lnTo>
                    <a:pt x="719" y="724"/>
                  </a:lnTo>
                  <a:lnTo>
                    <a:pt x="719" y="721"/>
                  </a:lnTo>
                  <a:lnTo>
                    <a:pt x="721" y="721"/>
                  </a:lnTo>
                  <a:lnTo>
                    <a:pt x="724" y="721"/>
                  </a:lnTo>
                  <a:lnTo>
                    <a:pt x="724" y="721"/>
                  </a:lnTo>
                  <a:lnTo>
                    <a:pt x="724" y="721"/>
                  </a:lnTo>
                  <a:lnTo>
                    <a:pt x="726" y="721"/>
                  </a:lnTo>
                  <a:lnTo>
                    <a:pt x="726" y="719"/>
                  </a:lnTo>
                  <a:lnTo>
                    <a:pt x="726" y="719"/>
                  </a:lnTo>
                  <a:lnTo>
                    <a:pt x="726" y="721"/>
                  </a:lnTo>
                  <a:lnTo>
                    <a:pt x="729" y="719"/>
                  </a:lnTo>
                  <a:lnTo>
                    <a:pt x="726" y="717"/>
                  </a:lnTo>
                  <a:lnTo>
                    <a:pt x="729" y="717"/>
                  </a:lnTo>
                  <a:lnTo>
                    <a:pt x="729" y="719"/>
                  </a:lnTo>
                  <a:lnTo>
                    <a:pt x="729" y="719"/>
                  </a:lnTo>
                  <a:lnTo>
                    <a:pt x="729" y="719"/>
                  </a:lnTo>
                  <a:lnTo>
                    <a:pt x="729" y="717"/>
                  </a:lnTo>
                  <a:lnTo>
                    <a:pt x="731" y="717"/>
                  </a:lnTo>
                  <a:lnTo>
                    <a:pt x="731" y="717"/>
                  </a:lnTo>
                  <a:lnTo>
                    <a:pt x="731" y="719"/>
                  </a:lnTo>
                  <a:lnTo>
                    <a:pt x="729" y="721"/>
                  </a:lnTo>
                  <a:lnTo>
                    <a:pt x="729" y="721"/>
                  </a:lnTo>
                  <a:lnTo>
                    <a:pt x="729" y="724"/>
                  </a:lnTo>
                  <a:lnTo>
                    <a:pt x="729" y="724"/>
                  </a:lnTo>
                  <a:lnTo>
                    <a:pt x="726" y="726"/>
                  </a:lnTo>
                  <a:lnTo>
                    <a:pt x="726" y="726"/>
                  </a:lnTo>
                  <a:lnTo>
                    <a:pt x="726" y="728"/>
                  </a:lnTo>
                  <a:lnTo>
                    <a:pt x="726" y="728"/>
                  </a:lnTo>
                  <a:lnTo>
                    <a:pt x="726" y="731"/>
                  </a:lnTo>
                  <a:lnTo>
                    <a:pt x="729" y="731"/>
                  </a:lnTo>
                  <a:lnTo>
                    <a:pt x="729" y="731"/>
                  </a:lnTo>
                  <a:lnTo>
                    <a:pt x="729" y="733"/>
                  </a:lnTo>
                  <a:lnTo>
                    <a:pt x="729" y="733"/>
                  </a:lnTo>
                  <a:lnTo>
                    <a:pt x="729" y="735"/>
                  </a:lnTo>
                  <a:lnTo>
                    <a:pt x="729" y="735"/>
                  </a:lnTo>
                  <a:lnTo>
                    <a:pt x="729" y="738"/>
                  </a:lnTo>
                  <a:lnTo>
                    <a:pt x="729" y="738"/>
                  </a:lnTo>
                  <a:lnTo>
                    <a:pt x="729" y="738"/>
                  </a:lnTo>
                  <a:lnTo>
                    <a:pt x="731" y="740"/>
                  </a:lnTo>
                  <a:lnTo>
                    <a:pt x="731" y="740"/>
                  </a:lnTo>
                  <a:lnTo>
                    <a:pt x="733" y="740"/>
                  </a:lnTo>
                  <a:lnTo>
                    <a:pt x="736" y="743"/>
                  </a:lnTo>
                  <a:lnTo>
                    <a:pt x="736" y="740"/>
                  </a:lnTo>
                  <a:lnTo>
                    <a:pt x="733" y="738"/>
                  </a:lnTo>
                  <a:lnTo>
                    <a:pt x="733" y="738"/>
                  </a:lnTo>
                  <a:lnTo>
                    <a:pt x="733" y="738"/>
                  </a:lnTo>
                  <a:lnTo>
                    <a:pt x="731" y="735"/>
                  </a:lnTo>
                  <a:lnTo>
                    <a:pt x="733" y="733"/>
                  </a:lnTo>
                  <a:lnTo>
                    <a:pt x="733" y="731"/>
                  </a:lnTo>
                  <a:lnTo>
                    <a:pt x="733" y="731"/>
                  </a:lnTo>
                  <a:lnTo>
                    <a:pt x="733" y="728"/>
                  </a:lnTo>
                  <a:lnTo>
                    <a:pt x="736" y="728"/>
                  </a:lnTo>
                  <a:lnTo>
                    <a:pt x="736" y="726"/>
                  </a:lnTo>
                  <a:lnTo>
                    <a:pt x="736" y="728"/>
                  </a:lnTo>
                  <a:lnTo>
                    <a:pt x="733" y="731"/>
                  </a:lnTo>
                  <a:lnTo>
                    <a:pt x="733" y="733"/>
                  </a:lnTo>
                  <a:lnTo>
                    <a:pt x="736" y="733"/>
                  </a:lnTo>
                  <a:lnTo>
                    <a:pt x="736" y="735"/>
                  </a:lnTo>
                  <a:lnTo>
                    <a:pt x="736" y="735"/>
                  </a:lnTo>
                  <a:lnTo>
                    <a:pt x="738" y="735"/>
                  </a:lnTo>
                  <a:lnTo>
                    <a:pt x="738" y="735"/>
                  </a:lnTo>
                  <a:lnTo>
                    <a:pt x="738" y="735"/>
                  </a:lnTo>
                  <a:lnTo>
                    <a:pt x="740" y="735"/>
                  </a:lnTo>
                  <a:lnTo>
                    <a:pt x="740" y="735"/>
                  </a:lnTo>
                  <a:lnTo>
                    <a:pt x="740" y="735"/>
                  </a:lnTo>
                  <a:lnTo>
                    <a:pt x="743" y="735"/>
                  </a:lnTo>
                  <a:lnTo>
                    <a:pt x="743" y="735"/>
                  </a:lnTo>
                  <a:lnTo>
                    <a:pt x="745" y="735"/>
                  </a:lnTo>
                  <a:lnTo>
                    <a:pt x="745" y="735"/>
                  </a:lnTo>
                  <a:lnTo>
                    <a:pt x="745" y="738"/>
                  </a:lnTo>
                  <a:lnTo>
                    <a:pt x="745" y="738"/>
                  </a:lnTo>
                  <a:lnTo>
                    <a:pt x="745" y="735"/>
                  </a:lnTo>
                  <a:lnTo>
                    <a:pt x="747" y="735"/>
                  </a:lnTo>
                  <a:lnTo>
                    <a:pt x="747" y="735"/>
                  </a:lnTo>
                  <a:lnTo>
                    <a:pt x="747" y="733"/>
                  </a:lnTo>
                  <a:lnTo>
                    <a:pt x="750" y="733"/>
                  </a:lnTo>
                  <a:lnTo>
                    <a:pt x="750" y="735"/>
                  </a:lnTo>
                  <a:lnTo>
                    <a:pt x="750" y="735"/>
                  </a:lnTo>
                  <a:lnTo>
                    <a:pt x="752" y="735"/>
                  </a:lnTo>
                  <a:lnTo>
                    <a:pt x="752" y="735"/>
                  </a:lnTo>
                  <a:lnTo>
                    <a:pt x="752" y="738"/>
                  </a:lnTo>
                  <a:lnTo>
                    <a:pt x="752" y="738"/>
                  </a:lnTo>
                  <a:lnTo>
                    <a:pt x="752" y="738"/>
                  </a:lnTo>
                  <a:lnTo>
                    <a:pt x="755" y="740"/>
                  </a:lnTo>
                  <a:lnTo>
                    <a:pt x="755" y="740"/>
                  </a:lnTo>
                  <a:lnTo>
                    <a:pt x="752" y="740"/>
                  </a:lnTo>
                  <a:lnTo>
                    <a:pt x="752" y="740"/>
                  </a:lnTo>
                  <a:lnTo>
                    <a:pt x="752" y="743"/>
                  </a:lnTo>
                  <a:lnTo>
                    <a:pt x="752" y="743"/>
                  </a:lnTo>
                  <a:lnTo>
                    <a:pt x="752" y="740"/>
                  </a:lnTo>
                  <a:lnTo>
                    <a:pt x="752" y="740"/>
                  </a:lnTo>
                  <a:lnTo>
                    <a:pt x="750" y="740"/>
                  </a:lnTo>
                  <a:lnTo>
                    <a:pt x="750" y="740"/>
                  </a:lnTo>
                  <a:lnTo>
                    <a:pt x="750" y="743"/>
                  </a:lnTo>
                  <a:lnTo>
                    <a:pt x="747" y="743"/>
                  </a:lnTo>
                  <a:lnTo>
                    <a:pt x="745" y="745"/>
                  </a:lnTo>
                  <a:lnTo>
                    <a:pt x="745" y="745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43" y="745"/>
                  </a:lnTo>
                  <a:lnTo>
                    <a:pt x="740" y="745"/>
                  </a:lnTo>
                  <a:lnTo>
                    <a:pt x="740" y="743"/>
                  </a:lnTo>
                  <a:lnTo>
                    <a:pt x="738" y="745"/>
                  </a:lnTo>
                  <a:lnTo>
                    <a:pt x="738" y="747"/>
                  </a:lnTo>
                  <a:lnTo>
                    <a:pt x="738" y="747"/>
                  </a:lnTo>
                  <a:lnTo>
                    <a:pt x="738" y="747"/>
                  </a:lnTo>
                  <a:lnTo>
                    <a:pt x="738" y="750"/>
                  </a:lnTo>
                  <a:lnTo>
                    <a:pt x="738" y="750"/>
                  </a:lnTo>
                  <a:lnTo>
                    <a:pt x="738" y="750"/>
                  </a:lnTo>
                  <a:lnTo>
                    <a:pt x="740" y="747"/>
                  </a:lnTo>
                  <a:lnTo>
                    <a:pt x="743" y="747"/>
                  </a:lnTo>
                  <a:lnTo>
                    <a:pt x="755" y="745"/>
                  </a:lnTo>
                  <a:lnTo>
                    <a:pt x="759" y="743"/>
                  </a:lnTo>
                  <a:lnTo>
                    <a:pt x="764" y="743"/>
                  </a:lnTo>
                  <a:lnTo>
                    <a:pt x="766" y="743"/>
                  </a:lnTo>
                  <a:lnTo>
                    <a:pt x="771" y="743"/>
                  </a:lnTo>
                  <a:lnTo>
                    <a:pt x="778" y="745"/>
                  </a:lnTo>
                  <a:lnTo>
                    <a:pt x="783" y="743"/>
                  </a:lnTo>
                  <a:lnTo>
                    <a:pt x="788" y="743"/>
                  </a:lnTo>
                  <a:lnTo>
                    <a:pt x="790" y="745"/>
                  </a:lnTo>
                  <a:lnTo>
                    <a:pt x="799" y="747"/>
                  </a:lnTo>
                  <a:lnTo>
                    <a:pt x="802" y="747"/>
                  </a:lnTo>
                  <a:lnTo>
                    <a:pt x="802" y="747"/>
                  </a:lnTo>
                  <a:lnTo>
                    <a:pt x="799" y="747"/>
                  </a:lnTo>
                  <a:lnTo>
                    <a:pt x="799" y="747"/>
                  </a:lnTo>
                  <a:lnTo>
                    <a:pt x="799" y="745"/>
                  </a:lnTo>
                  <a:lnTo>
                    <a:pt x="799" y="743"/>
                  </a:lnTo>
                  <a:lnTo>
                    <a:pt x="799" y="740"/>
                  </a:lnTo>
                  <a:lnTo>
                    <a:pt x="802" y="738"/>
                  </a:lnTo>
                  <a:lnTo>
                    <a:pt x="804" y="738"/>
                  </a:lnTo>
                  <a:lnTo>
                    <a:pt x="804" y="735"/>
                  </a:lnTo>
                  <a:lnTo>
                    <a:pt x="807" y="735"/>
                  </a:lnTo>
                  <a:lnTo>
                    <a:pt x="807" y="733"/>
                  </a:lnTo>
                  <a:lnTo>
                    <a:pt x="807" y="733"/>
                  </a:lnTo>
                  <a:lnTo>
                    <a:pt x="807" y="731"/>
                  </a:lnTo>
                  <a:lnTo>
                    <a:pt x="807" y="731"/>
                  </a:lnTo>
                  <a:lnTo>
                    <a:pt x="807" y="728"/>
                  </a:lnTo>
                  <a:lnTo>
                    <a:pt x="807" y="728"/>
                  </a:lnTo>
                  <a:lnTo>
                    <a:pt x="807" y="728"/>
                  </a:lnTo>
                  <a:lnTo>
                    <a:pt x="809" y="726"/>
                  </a:lnTo>
                  <a:lnTo>
                    <a:pt x="811" y="726"/>
                  </a:lnTo>
                  <a:lnTo>
                    <a:pt x="814" y="724"/>
                  </a:lnTo>
                  <a:lnTo>
                    <a:pt x="816" y="724"/>
                  </a:lnTo>
                  <a:lnTo>
                    <a:pt x="816" y="721"/>
                  </a:lnTo>
                  <a:lnTo>
                    <a:pt x="816" y="721"/>
                  </a:lnTo>
                  <a:lnTo>
                    <a:pt x="816" y="721"/>
                  </a:lnTo>
                  <a:lnTo>
                    <a:pt x="816" y="724"/>
                  </a:lnTo>
                  <a:lnTo>
                    <a:pt x="814" y="721"/>
                  </a:lnTo>
                  <a:lnTo>
                    <a:pt x="814" y="719"/>
                  </a:lnTo>
                  <a:lnTo>
                    <a:pt x="816" y="719"/>
                  </a:lnTo>
                  <a:lnTo>
                    <a:pt x="818" y="717"/>
                  </a:lnTo>
                  <a:lnTo>
                    <a:pt x="818" y="714"/>
                  </a:lnTo>
                  <a:lnTo>
                    <a:pt x="821" y="714"/>
                  </a:lnTo>
                  <a:lnTo>
                    <a:pt x="823" y="714"/>
                  </a:lnTo>
                  <a:lnTo>
                    <a:pt x="825" y="714"/>
                  </a:lnTo>
                  <a:lnTo>
                    <a:pt x="828" y="714"/>
                  </a:lnTo>
                  <a:lnTo>
                    <a:pt x="830" y="714"/>
                  </a:lnTo>
                  <a:lnTo>
                    <a:pt x="833" y="717"/>
                  </a:lnTo>
                  <a:lnTo>
                    <a:pt x="833" y="717"/>
                  </a:lnTo>
                  <a:lnTo>
                    <a:pt x="835" y="721"/>
                  </a:lnTo>
                  <a:lnTo>
                    <a:pt x="835" y="721"/>
                  </a:lnTo>
                  <a:lnTo>
                    <a:pt x="835" y="721"/>
                  </a:lnTo>
                  <a:lnTo>
                    <a:pt x="833" y="721"/>
                  </a:lnTo>
                  <a:lnTo>
                    <a:pt x="833" y="721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28" y="724"/>
                  </a:lnTo>
                  <a:lnTo>
                    <a:pt x="828" y="726"/>
                  </a:lnTo>
                  <a:lnTo>
                    <a:pt x="828" y="726"/>
                  </a:lnTo>
                  <a:lnTo>
                    <a:pt x="830" y="726"/>
                  </a:lnTo>
                  <a:lnTo>
                    <a:pt x="830" y="728"/>
                  </a:lnTo>
                  <a:lnTo>
                    <a:pt x="830" y="728"/>
                  </a:lnTo>
                  <a:lnTo>
                    <a:pt x="828" y="728"/>
                  </a:lnTo>
                  <a:lnTo>
                    <a:pt x="828" y="731"/>
                  </a:lnTo>
                  <a:lnTo>
                    <a:pt x="828" y="731"/>
                  </a:lnTo>
                  <a:lnTo>
                    <a:pt x="828" y="731"/>
                  </a:lnTo>
                  <a:lnTo>
                    <a:pt x="828" y="731"/>
                  </a:lnTo>
                  <a:lnTo>
                    <a:pt x="828" y="733"/>
                  </a:lnTo>
                  <a:lnTo>
                    <a:pt x="828" y="733"/>
                  </a:lnTo>
                  <a:lnTo>
                    <a:pt x="828" y="735"/>
                  </a:lnTo>
                  <a:lnTo>
                    <a:pt x="828" y="738"/>
                  </a:lnTo>
                  <a:lnTo>
                    <a:pt x="828" y="738"/>
                  </a:lnTo>
                  <a:lnTo>
                    <a:pt x="828" y="738"/>
                  </a:lnTo>
                  <a:lnTo>
                    <a:pt x="828" y="740"/>
                  </a:lnTo>
                  <a:lnTo>
                    <a:pt x="828" y="740"/>
                  </a:lnTo>
                  <a:lnTo>
                    <a:pt x="828" y="743"/>
                  </a:lnTo>
                  <a:lnTo>
                    <a:pt x="828" y="743"/>
                  </a:lnTo>
                  <a:lnTo>
                    <a:pt x="828" y="743"/>
                  </a:lnTo>
                  <a:lnTo>
                    <a:pt x="828" y="743"/>
                  </a:lnTo>
                  <a:lnTo>
                    <a:pt x="828" y="743"/>
                  </a:lnTo>
                  <a:lnTo>
                    <a:pt x="830" y="743"/>
                  </a:lnTo>
                  <a:lnTo>
                    <a:pt x="828" y="745"/>
                  </a:lnTo>
                  <a:lnTo>
                    <a:pt x="830" y="745"/>
                  </a:lnTo>
                  <a:lnTo>
                    <a:pt x="830" y="747"/>
                  </a:lnTo>
                  <a:lnTo>
                    <a:pt x="830" y="747"/>
                  </a:lnTo>
                  <a:lnTo>
                    <a:pt x="833" y="747"/>
                  </a:lnTo>
                  <a:lnTo>
                    <a:pt x="833" y="747"/>
                  </a:lnTo>
                  <a:lnTo>
                    <a:pt x="835" y="745"/>
                  </a:lnTo>
                  <a:lnTo>
                    <a:pt x="837" y="743"/>
                  </a:lnTo>
                  <a:lnTo>
                    <a:pt x="840" y="745"/>
                  </a:lnTo>
                  <a:lnTo>
                    <a:pt x="840" y="745"/>
                  </a:lnTo>
                  <a:lnTo>
                    <a:pt x="840" y="745"/>
                  </a:lnTo>
                  <a:lnTo>
                    <a:pt x="840" y="745"/>
                  </a:lnTo>
                  <a:lnTo>
                    <a:pt x="840" y="743"/>
                  </a:lnTo>
                  <a:lnTo>
                    <a:pt x="840" y="743"/>
                  </a:lnTo>
                  <a:lnTo>
                    <a:pt x="840" y="740"/>
                  </a:lnTo>
                  <a:lnTo>
                    <a:pt x="840" y="740"/>
                  </a:lnTo>
                  <a:lnTo>
                    <a:pt x="842" y="740"/>
                  </a:lnTo>
                  <a:lnTo>
                    <a:pt x="840" y="740"/>
                  </a:lnTo>
                  <a:lnTo>
                    <a:pt x="842" y="738"/>
                  </a:lnTo>
                  <a:lnTo>
                    <a:pt x="842" y="738"/>
                  </a:lnTo>
                  <a:lnTo>
                    <a:pt x="842" y="738"/>
                  </a:lnTo>
                  <a:lnTo>
                    <a:pt x="842" y="738"/>
                  </a:lnTo>
                  <a:lnTo>
                    <a:pt x="844" y="735"/>
                  </a:lnTo>
                  <a:lnTo>
                    <a:pt x="844" y="735"/>
                  </a:lnTo>
                  <a:lnTo>
                    <a:pt x="844" y="735"/>
                  </a:lnTo>
                  <a:lnTo>
                    <a:pt x="844" y="733"/>
                  </a:lnTo>
                  <a:lnTo>
                    <a:pt x="844" y="733"/>
                  </a:lnTo>
                  <a:lnTo>
                    <a:pt x="847" y="731"/>
                  </a:lnTo>
                  <a:lnTo>
                    <a:pt x="847" y="731"/>
                  </a:lnTo>
                  <a:lnTo>
                    <a:pt x="849" y="731"/>
                  </a:lnTo>
                  <a:lnTo>
                    <a:pt x="849" y="728"/>
                  </a:lnTo>
                  <a:lnTo>
                    <a:pt x="849" y="726"/>
                  </a:lnTo>
                  <a:lnTo>
                    <a:pt x="847" y="724"/>
                  </a:lnTo>
                  <a:lnTo>
                    <a:pt x="847" y="724"/>
                  </a:lnTo>
                  <a:lnTo>
                    <a:pt x="844" y="721"/>
                  </a:lnTo>
                  <a:lnTo>
                    <a:pt x="847" y="721"/>
                  </a:lnTo>
                  <a:lnTo>
                    <a:pt x="847" y="721"/>
                  </a:lnTo>
                  <a:lnTo>
                    <a:pt x="847" y="719"/>
                  </a:lnTo>
                  <a:lnTo>
                    <a:pt x="844" y="719"/>
                  </a:lnTo>
                  <a:lnTo>
                    <a:pt x="844" y="717"/>
                  </a:lnTo>
                  <a:lnTo>
                    <a:pt x="844" y="714"/>
                  </a:lnTo>
                  <a:lnTo>
                    <a:pt x="847" y="712"/>
                  </a:lnTo>
                  <a:lnTo>
                    <a:pt x="849" y="714"/>
                  </a:lnTo>
                  <a:lnTo>
                    <a:pt x="849" y="709"/>
                  </a:lnTo>
                  <a:lnTo>
                    <a:pt x="849" y="707"/>
                  </a:lnTo>
                  <a:lnTo>
                    <a:pt x="851" y="705"/>
                  </a:lnTo>
                  <a:lnTo>
                    <a:pt x="854" y="705"/>
                  </a:lnTo>
                  <a:lnTo>
                    <a:pt x="856" y="702"/>
                  </a:lnTo>
                  <a:lnTo>
                    <a:pt x="859" y="702"/>
                  </a:lnTo>
                  <a:lnTo>
                    <a:pt x="863" y="702"/>
                  </a:lnTo>
                  <a:lnTo>
                    <a:pt x="866" y="702"/>
                  </a:lnTo>
                  <a:lnTo>
                    <a:pt x="866" y="702"/>
                  </a:lnTo>
                  <a:lnTo>
                    <a:pt x="868" y="702"/>
                  </a:lnTo>
                  <a:lnTo>
                    <a:pt x="868" y="702"/>
                  </a:lnTo>
                  <a:lnTo>
                    <a:pt x="870" y="702"/>
                  </a:lnTo>
                  <a:lnTo>
                    <a:pt x="870" y="705"/>
                  </a:lnTo>
                  <a:lnTo>
                    <a:pt x="870" y="705"/>
                  </a:lnTo>
                  <a:lnTo>
                    <a:pt x="870" y="705"/>
                  </a:lnTo>
                  <a:lnTo>
                    <a:pt x="870" y="705"/>
                  </a:lnTo>
                  <a:lnTo>
                    <a:pt x="873" y="707"/>
                  </a:lnTo>
                  <a:lnTo>
                    <a:pt x="873" y="707"/>
                  </a:lnTo>
                  <a:lnTo>
                    <a:pt x="873" y="707"/>
                  </a:lnTo>
                  <a:lnTo>
                    <a:pt x="873" y="709"/>
                  </a:lnTo>
                  <a:lnTo>
                    <a:pt x="873" y="709"/>
                  </a:lnTo>
                  <a:lnTo>
                    <a:pt x="873" y="712"/>
                  </a:lnTo>
                  <a:lnTo>
                    <a:pt x="873" y="712"/>
                  </a:lnTo>
                  <a:lnTo>
                    <a:pt x="873" y="714"/>
                  </a:lnTo>
                  <a:lnTo>
                    <a:pt x="873" y="714"/>
                  </a:lnTo>
                  <a:lnTo>
                    <a:pt x="873" y="714"/>
                  </a:lnTo>
                  <a:lnTo>
                    <a:pt x="875" y="714"/>
                  </a:lnTo>
                  <a:lnTo>
                    <a:pt x="875" y="714"/>
                  </a:lnTo>
                  <a:lnTo>
                    <a:pt x="875" y="714"/>
                  </a:lnTo>
                  <a:lnTo>
                    <a:pt x="878" y="714"/>
                  </a:lnTo>
                  <a:lnTo>
                    <a:pt x="878" y="712"/>
                  </a:lnTo>
                  <a:lnTo>
                    <a:pt x="875" y="712"/>
                  </a:lnTo>
                  <a:lnTo>
                    <a:pt x="875" y="712"/>
                  </a:lnTo>
                  <a:lnTo>
                    <a:pt x="875" y="709"/>
                  </a:lnTo>
                  <a:lnTo>
                    <a:pt x="878" y="709"/>
                  </a:lnTo>
                  <a:lnTo>
                    <a:pt x="880" y="709"/>
                  </a:lnTo>
                  <a:lnTo>
                    <a:pt x="880" y="707"/>
                  </a:lnTo>
                  <a:lnTo>
                    <a:pt x="880" y="707"/>
                  </a:lnTo>
                  <a:lnTo>
                    <a:pt x="880" y="707"/>
                  </a:lnTo>
                  <a:lnTo>
                    <a:pt x="880" y="707"/>
                  </a:lnTo>
                  <a:lnTo>
                    <a:pt x="880" y="707"/>
                  </a:lnTo>
                  <a:lnTo>
                    <a:pt x="880" y="705"/>
                  </a:lnTo>
                  <a:lnTo>
                    <a:pt x="878" y="705"/>
                  </a:lnTo>
                  <a:lnTo>
                    <a:pt x="875" y="705"/>
                  </a:lnTo>
                  <a:lnTo>
                    <a:pt x="875" y="702"/>
                  </a:lnTo>
                  <a:lnTo>
                    <a:pt x="875" y="705"/>
                  </a:lnTo>
                  <a:lnTo>
                    <a:pt x="875" y="702"/>
                  </a:lnTo>
                  <a:lnTo>
                    <a:pt x="875" y="702"/>
                  </a:lnTo>
                  <a:lnTo>
                    <a:pt x="875" y="702"/>
                  </a:lnTo>
                  <a:lnTo>
                    <a:pt x="875" y="700"/>
                  </a:lnTo>
                  <a:lnTo>
                    <a:pt x="875" y="698"/>
                  </a:lnTo>
                  <a:lnTo>
                    <a:pt x="875" y="698"/>
                  </a:lnTo>
                  <a:lnTo>
                    <a:pt x="875" y="698"/>
                  </a:lnTo>
                  <a:lnTo>
                    <a:pt x="875" y="695"/>
                  </a:lnTo>
                  <a:lnTo>
                    <a:pt x="875" y="698"/>
                  </a:lnTo>
                  <a:lnTo>
                    <a:pt x="878" y="698"/>
                  </a:lnTo>
                  <a:lnTo>
                    <a:pt x="878" y="695"/>
                  </a:lnTo>
                  <a:lnTo>
                    <a:pt x="878" y="695"/>
                  </a:lnTo>
                  <a:lnTo>
                    <a:pt x="878" y="695"/>
                  </a:lnTo>
                  <a:lnTo>
                    <a:pt x="875" y="693"/>
                  </a:lnTo>
                  <a:lnTo>
                    <a:pt x="875" y="693"/>
                  </a:lnTo>
                  <a:lnTo>
                    <a:pt x="875" y="693"/>
                  </a:lnTo>
                  <a:lnTo>
                    <a:pt x="875" y="693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80" y="691"/>
                  </a:lnTo>
                  <a:lnTo>
                    <a:pt x="882" y="691"/>
                  </a:lnTo>
                  <a:lnTo>
                    <a:pt x="882" y="691"/>
                  </a:lnTo>
                  <a:lnTo>
                    <a:pt x="882" y="691"/>
                  </a:lnTo>
                  <a:lnTo>
                    <a:pt x="882" y="688"/>
                  </a:lnTo>
                  <a:lnTo>
                    <a:pt x="882" y="688"/>
                  </a:lnTo>
                  <a:lnTo>
                    <a:pt x="882" y="686"/>
                  </a:lnTo>
                  <a:lnTo>
                    <a:pt x="882" y="686"/>
                  </a:lnTo>
                  <a:lnTo>
                    <a:pt x="880" y="683"/>
                  </a:lnTo>
                  <a:lnTo>
                    <a:pt x="880" y="681"/>
                  </a:lnTo>
                  <a:lnTo>
                    <a:pt x="880" y="681"/>
                  </a:lnTo>
                  <a:lnTo>
                    <a:pt x="882" y="681"/>
                  </a:lnTo>
                  <a:lnTo>
                    <a:pt x="882" y="683"/>
                  </a:lnTo>
                  <a:lnTo>
                    <a:pt x="882" y="683"/>
                  </a:lnTo>
                  <a:lnTo>
                    <a:pt x="882" y="683"/>
                  </a:lnTo>
                  <a:lnTo>
                    <a:pt x="882" y="681"/>
                  </a:lnTo>
                  <a:lnTo>
                    <a:pt x="885" y="681"/>
                  </a:lnTo>
                  <a:lnTo>
                    <a:pt x="885" y="683"/>
                  </a:lnTo>
                  <a:lnTo>
                    <a:pt x="885" y="683"/>
                  </a:lnTo>
                  <a:lnTo>
                    <a:pt x="885" y="681"/>
                  </a:lnTo>
                  <a:lnTo>
                    <a:pt x="885" y="681"/>
                  </a:lnTo>
                  <a:lnTo>
                    <a:pt x="887" y="681"/>
                  </a:lnTo>
                  <a:lnTo>
                    <a:pt x="887" y="681"/>
                  </a:lnTo>
                  <a:lnTo>
                    <a:pt x="887" y="681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89" y="683"/>
                  </a:lnTo>
                  <a:lnTo>
                    <a:pt x="889" y="681"/>
                  </a:lnTo>
                  <a:lnTo>
                    <a:pt x="889" y="679"/>
                  </a:lnTo>
                  <a:lnTo>
                    <a:pt x="889" y="679"/>
                  </a:lnTo>
                  <a:lnTo>
                    <a:pt x="892" y="679"/>
                  </a:lnTo>
                  <a:lnTo>
                    <a:pt x="892" y="681"/>
                  </a:lnTo>
                  <a:lnTo>
                    <a:pt x="894" y="681"/>
                  </a:lnTo>
                  <a:lnTo>
                    <a:pt x="894" y="681"/>
                  </a:lnTo>
                  <a:lnTo>
                    <a:pt x="896" y="681"/>
                  </a:lnTo>
                  <a:lnTo>
                    <a:pt x="896" y="683"/>
                  </a:lnTo>
                  <a:lnTo>
                    <a:pt x="896" y="683"/>
                  </a:lnTo>
                  <a:lnTo>
                    <a:pt x="896" y="686"/>
                  </a:lnTo>
                  <a:lnTo>
                    <a:pt x="896" y="686"/>
                  </a:lnTo>
                  <a:lnTo>
                    <a:pt x="899" y="686"/>
                  </a:lnTo>
                  <a:lnTo>
                    <a:pt x="899" y="686"/>
                  </a:lnTo>
                  <a:lnTo>
                    <a:pt x="899" y="688"/>
                  </a:lnTo>
                  <a:lnTo>
                    <a:pt x="896" y="688"/>
                  </a:lnTo>
                  <a:lnTo>
                    <a:pt x="896" y="691"/>
                  </a:lnTo>
                  <a:lnTo>
                    <a:pt x="894" y="691"/>
                  </a:lnTo>
                  <a:lnTo>
                    <a:pt x="894" y="693"/>
                  </a:lnTo>
                  <a:lnTo>
                    <a:pt x="892" y="693"/>
                  </a:lnTo>
                  <a:lnTo>
                    <a:pt x="892" y="693"/>
                  </a:lnTo>
                  <a:lnTo>
                    <a:pt x="889" y="693"/>
                  </a:lnTo>
                  <a:lnTo>
                    <a:pt x="889" y="695"/>
                  </a:lnTo>
                  <a:lnTo>
                    <a:pt x="887" y="695"/>
                  </a:lnTo>
                  <a:lnTo>
                    <a:pt x="889" y="698"/>
                  </a:lnTo>
                  <a:lnTo>
                    <a:pt x="889" y="698"/>
                  </a:lnTo>
                  <a:lnTo>
                    <a:pt x="887" y="700"/>
                  </a:lnTo>
                  <a:lnTo>
                    <a:pt x="885" y="698"/>
                  </a:lnTo>
                  <a:lnTo>
                    <a:pt x="885" y="700"/>
                  </a:lnTo>
                  <a:lnTo>
                    <a:pt x="885" y="700"/>
                  </a:lnTo>
                  <a:lnTo>
                    <a:pt x="885" y="702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5" y="702"/>
                  </a:lnTo>
                  <a:lnTo>
                    <a:pt x="885" y="705"/>
                  </a:lnTo>
                  <a:lnTo>
                    <a:pt x="887" y="707"/>
                  </a:lnTo>
                  <a:lnTo>
                    <a:pt x="887" y="707"/>
                  </a:lnTo>
                  <a:lnTo>
                    <a:pt x="885" y="709"/>
                  </a:lnTo>
                  <a:lnTo>
                    <a:pt x="885" y="709"/>
                  </a:lnTo>
                  <a:lnTo>
                    <a:pt x="885" y="709"/>
                  </a:lnTo>
                  <a:lnTo>
                    <a:pt x="885" y="712"/>
                  </a:lnTo>
                  <a:lnTo>
                    <a:pt x="885" y="712"/>
                  </a:lnTo>
                  <a:lnTo>
                    <a:pt x="885" y="714"/>
                  </a:lnTo>
                  <a:lnTo>
                    <a:pt x="885" y="717"/>
                  </a:lnTo>
                  <a:lnTo>
                    <a:pt x="885" y="717"/>
                  </a:lnTo>
                  <a:lnTo>
                    <a:pt x="885" y="719"/>
                  </a:lnTo>
                  <a:lnTo>
                    <a:pt x="885" y="719"/>
                  </a:lnTo>
                  <a:lnTo>
                    <a:pt x="885" y="719"/>
                  </a:lnTo>
                  <a:lnTo>
                    <a:pt x="885" y="719"/>
                  </a:lnTo>
                  <a:lnTo>
                    <a:pt x="885" y="721"/>
                  </a:lnTo>
                  <a:lnTo>
                    <a:pt x="885" y="721"/>
                  </a:lnTo>
                  <a:lnTo>
                    <a:pt x="887" y="721"/>
                  </a:lnTo>
                  <a:lnTo>
                    <a:pt x="887" y="721"/>
                  </a:lnTo>
                  <a:lnTo>
                    <a:pt x="887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5" y="724"/>
                  </a:lnTo>
                  <a:lnTo>
                    <a:pt x="882" y="724"/>
                  </a:lnTo>
                  <a:lnTo>
                    <a:pt x="882" y="724"/>
                  </a:lnTo>
                  <a:lnTo>
                    <a:pt x="882" y="724"/>
                  </a:lnTo>
                  <a:lnTo>
                    <a:pt x="880" y="724"/>
                  </a:lnTo>
                  <a:lnTo>
                    <a:pt x="880" y="724"/>
                  </a:lnTo>
                  <a:lnTo>
                    <a:pt x="880" y="724"/>
                  </a:lnTo>
                  <a:lnTo>
                    <a:pt x="880" y="726"/>
                  </a:lnTo>
                  <a:lnTo>
                    <a:pt x="882" y="726"/>
                  </a:lnTo>
                  <a:lnTo>
                    <a:pt x="882" y="726"/>
                  </a:lnTo>
                  <a:lnTo>
                    <a:pt x="885" y="726"/>
                  </a:lnTo>
                  <a:lnTo>
                    <a:pt x="885" y="726"/>
                  </a:lnTo>
                  <a:lnTo>
                    <a:pt x="885" y="728"/>
                  </a:lnTo>
                  <a:lnTo>
                    <a:pt x="885" y="728"/>
                  </a:lnTo>
                  <a:lnTo>
                    <a:pt x="885" y="728"/>
                  </a:lnTo>
                  <a:lnTo>
                    <a:pt x="885" y="728"/>
                  </a:lnTo>
                  <a:lnTo>
                    <a:pt x="887" y="728"/>
                  </a:lnTo>
                  <a:lnTo>
                    <a:pt x="887" y="728"/>
                  </a:lnTo>
                  <a:lnTo>
                    <a:pt x="887" y="728"/>
                  </a:lnTo>
                  <a:lnTo>
                    <a:pt x="889" y="728"/>
                  </a:lnTo>
                  <a:lnTo>
                    <a:pt x="889" y="728"/>
                  </a:lnTo>
                  <a:lnTo>
                    <a:pt x="892" y="726"/>
                  </a:lnTo>
                  <a:lnTo>
                    <a:pt x="892" y="726"/>
                  </a:lnTo>
                  <a:lnTo>
                    <a:pt x="892" y="724"/>
                  </a:lnTo>
                  <a:lnTo>
                    <a:pt x="892" y="724"/>
                  </a:lnTo>
                  <a:lnTo>
                    <a:pt x="892" y="724"/>
                  </a:lnTo>
                  <a:lnTo>
                    <a:pt x="892" y="721"/>
                  </a:lnTo>
                  <a:lnTo>
                    <a:pt x="892" y="721"/>
                  </a:lnTo>
                  <a:lnTo>
                    <a:pt x="894" y="719"/>
                  </a:lnTo>
                  <a:lnTo>
                    <a:pt x="896" y="719"/>
                  </a:lnTo>
                  <a:lnTo>
                    <a:pt x="896" y="719"/>
                  </a:lnTo>
                  <a:lnTo>
                    <a:pt x="899" y="717"/>
                  </a:lnTo>
                  <a:lnTo>
                    <a:pt x="899" y="717"/>
                  </a:lnTo>
                  <a:lnTo>
                    <a:pt x="901" y="714"/>
                  </a:lnTo>
                  <a:lnTo>
                    <a:pt x="901" y="714"/>
                  </a:lnTo>
                  <a:lnTo>
                    <a:pt x="904" y="714"/>
                  </a:lnTo>
                  <a:lnTo>
                    <a:pt x="906" y="714"/>
                  </a:lnTo>
                  <a:lnTo>
                    <a:pt x="906" y="714"/>
                  </a:lnTo>
                  <a:lnTo>
                    <a:pt x="908" y="714"/>
                  </a:lnTo>
                  <a:lnTo>
                    <a:pt x="908" y="712"/>
                  </a:lnTo>
                  <a:lnTo>
                    <a:pt x="908" y="714"/>
                  </a:lnTo>
                  <a:lnTo>
                    <a:pt x="911" y="714"/>
                  </a:lnTo>
                  <a:lnTo>
                    <a:pt x="911" y="714"/>
                  </a:lnTo>
                  <a:lnTo>
                    <a:pt x="911" y="712"/>
                  </a:lnTo>
                  <a:lnTo>
                    <a:pt x="911" y="712"/>
                  </a:lnTo>
                  <a:lnTo>
                    <a:pt x="913" y="712"/>
                  </a:lnTo>
                  <a:lnTo>
                    <a:pt x="913" y="709"/>
                  </a:lnTo>
                  <a:lnTo>
                    <a:pt x="913" y="707"/>
                  </a:lnTo>
                  <a:lnTo>
                    <a:pt x="915" y="705"/>
                  </a:lnTo>
                  <a:lnTo>
                    <a:pt x="915" y="702"/>
                  </a:lnTo>
                  <a:lnTo>
                    <a:pt x="915" y="702"/>
                  </a:lnTo>
                  <a:lnTo>
                    <a:pt x="913" y="698"/>
                  </a:lnTo>
                  <a:lnTo>
                    <a:pt x="915" y="691"/>
                  </a:lnTo>
                  <a:lnTo>
                    <a:pt x="918" y="686"/>
                  </a:lnTo>
                  <a:lnTo>
                    <a:pt x="925" y="681"/>
                  </a:lnTo>
                  <a:lnTo>
                    <a:pt x="927" y="679"/>
                  </a:lnTo>
                  <a:lnTo>
                    <a:pt x="930" y="676"/>
                  </a:lnTo>
                  <a:lnTo>
                    <a:pt x="932" y="679"/>
                  </a:lnTo>
                  <a:lnTo>
                    <a:pt x="934" y="679"/>
                  </a:lnTo>
                  <a:lnTo>
                    <a:pt x="934" y="676"/>
                  </a:lnTo>
                  <a:lnTo>
                    <a:pt x="937" y="676"/>
                  </a:lnTo>
                  <a:lnTo>
                    <a:pt x="937" y="676"/>
                  </a:lnTo>
                  <a:lnTo>
                    <a:pt x="937" y="679"/>
                  </a:lnTo>
                  <a:lnTo>
                    <a:pt x="939" y="679"/>
                  </a:lnTo>
                  <a:lnTo>
                    <a:pt x="939" y="679"/>
                  </a:lnTo>
                  <a:lnTo>
                    <a:pt x="939" y="676"/>
                  </a:lnTo>
                  <a:lnTo>
                    <a:pt x="939" y="676"/>
                  </a:lnTo>
                  <a:lnTo>
                    <a:pt x="939" y="676"/>
                  </a:lnTo>
                  <a:lnTo>
                    <a:pt x="939" y="676"/>
                  </a:lnTo>
                  <a:lnTo>
                    <a:pt x="937" y="674"/>
                  </a:lnTo>
                  <a:lnTo>
                    <a:pt x="937" y="674"/>
                  </a:lnTo>
                  <a:lnTo>
                    <a:pt x="937" y="674"/>
                  </a:lnTo>
                  <a:lnTo>
                    <a:pt x="934" y="672"/>
                  </a:lnTo>
                  <a:lnTo>
                    <a:pt x="927" y="657"/>
                  </a:lnTo>
                  <a:lnTo>
                    <a:pt x="925" y="653"/>
                  </a:lnTo>
                  <a:lnTo>
                    <a:pt x="922" y="648"/>
                  </a:lnTo>
                  <a:lnTo>
                    <a:pt x="922" y="643"/>
                  </a:lnTo>
                  <a:lnTo>
                    <a:pt x="922" y="641"/>
                  </a:lnTo>
                  <a:lnTo>
                    <a:pt x="922" y="638"/>
                  </a:lnTo>
                  <a:lnTo>
                    <a:pt x="925" y="636"/>
                  </a:lnTo>
                  <a:lnTo>
                    <a:pt x="925" y="634"/>
                  </a:lnTo>
                  <a:lnTo>
                    <a:pt x="925" y="634"/>
                  </a:lnTo>
                  <a:lnTo>
                    <a:pt x="925" y="631"/>
                  </a:lnTo>
                  <a:lnTo>
                    <a:pt x="925" y="629"/>
                  </a:lnTo>
                  <a:lnTo>
                    <a:pt x="925" y="624"/>
                  </a:lnTo>
                  <a:lnTo>
                    <a:pt x="927" y="624"/>
                  </a:lnTo>
                  <a:lnTo>
                    <a:pt x="930" y="617"/>
                  </a:lnTo>
                  <a:lnTo>
                    <a:pt x="932" y="608"/>
                  </a:lnTo>
                  <a:lnTo>
                    <a:pt x="932" y="608"/>
                  </a:lnTo>
                  <a:lnTo>
                    <a:pt x="934" y="603"/>
                  </a:lnTo>
                  <a:lnTo>
                    <a:pt x="934" y="603"/>
                  </a:lnTo>
                  <a:lnTo>
                    <a:pt x="934" y="603"/>
                  </a:lnTo>
                  <a:lnTo>
                    <a:pt x="934" y="601"/>
                  </a:lnTo>
                  <a:lnTo>
                    <a:pt x="934" y="601"/>
                  </a:lnTo>
                  <a:lnTo>
                    <a:pt x="937" y="601"/>
                  </a:lnTo>
                  <a:lnTo>
                    <a:pt x="937" y="601"/>
                  </a:lnTo>
                  <a:lnTo>
                    <a:pt x="937" y="598"/>
                  </a:lnTo>
                  <a:lnTo>
                    <a:pt x="939" y="598"/>
                  </a:lnTo>
                  <a:lnTo>
                    <a:pt x="939" y="598"/>
                  </a:lnTo>
                  <a:lnTo>
                    <a:pt x="941" y="598"/>
                  </a:lnTo>
                  <a:lnTo>
                    <a:pt x="941" y="598"/>
                  </a:lnTo>
                  <a:lnTo>
                    <a:pt x="944" y="596"/>
                  </a:lnTo>
                  <a:lnTo>
                    <a:pt x="944" y="594"/>
                  </a:lnTo>
                  <a:lnTo>
                    <a:pt x="944" y="586"/>
                  </a:lnTo>
                  <a:lnTo>
                    <a:pt x="946" y="586"/>
                  </a:lnTo>
                  <a:lnTo>
                    <a:pt x="946" y="584"/>
                  </a:lnTo>
                  <a:lnTo>
                    <a:pt x="946" y="579"/>
                  </a:lnTo>
                  <a:lnTo>
                    <a:pt x="946" y="577"/>
                  </a:lnTo>
                  <a:lnTo>
                    <a:pt x="946" y="575"/>
                  </a:lnTo>
                  <a:lnTo>
                    <a:pt x="948" y="570"/>
                  </a:lnTo>
                  <a:lnTo>
                    <a:pt x="948" y="567"/>
                  </a:lnTo>
                  <a:lnTo>
                    <a:pt x="946" y="551"/>
                  </a:lnTo>
                  <a:lnTo>
                    <a:pt x="946" y="551"/>
                  </a:lnTo>
                  <a:lnTo>
                    <a:pt x="946" y="549"/>
                  </a:lnTo>
                  <a:lnTo>
                    <a:pt x="946" y="549"/>
                  </a:lnTo>
                  <a:lnTo>
                    <a:pt x="946" y="549"/>
                  </a:lnTo>
                  <a:lnTo>
                    <a:pt x="946" y="549"/>
                  </a:lnTo>
                  <a:lnTo>
                    <a:pt x="946" y="546"/>
                  </a:lnTo>
                  <a:lnTo>
                    <a:pt x="946" y="546"/>
                  </a:lnTo>
                  <a:lnTo>
                    <a:pt x="946" y="544"/>
                  </a:lnTo>
                  <a:lnTo>
                    <a:pt x="946" y="544"/>
                  </a:lnTo>
                  <a:lnTo>
                    <a:pt x="946" y="544"/>
                  </a:lnTo>
                  <a:lnTo>
                    <a:pt x="946" y="541"/>
                  </a:lnTo>
                  <a:lnTo>
                    <a:pt x="944" y="537"/>
                  </a:lnTo>
                  <a:lnTo>
                    <a:pt x="941" y="534"/>
                  </a:lnTo>
                  <a:lnTo>
                    <a:pt x="941" y="534"/>
                  </a:lnTo>
                  <a:lnTo>
                    <a:pt x="941" y="530"/>
                  </a:lnTo>
                  <a:lnTo>
                    <a:pt x="941" y="527"/>
                  </a:lnTo>
                  <a:lnTo>
                    <a:pt x="941" y="525"/>
                  </a:lnTo>
                  <a:lnTo>
                    <a:pt x="944" y="515"/>
                  </a:lnTo>
                  <a:lnTo>
                    <a:pt x="944" y="513"/>
                  </a:lnTo>
                  <a:lnTo>
                    <a:pt x="946" y="511"/>
                  </a:lnTo>
                  <a:lnTo>
                    <a:pt x="948" y="508"/>
                  </a:lnTo>
                  <a:lnTo>
                    <a:pt x="948" y="508"/>
                  </a:lnTo>
                  <a:lnTo>
                    <a:pt x="948" y="508"/>
                  </a:lnTo>
                  <a:lnTo>
                    <a:pt x="948" y="508"/>
                  </a:lnTo>
                  <a:lnTo>
                    <a:pt x="951" y="508"/>
                  </a:lnTo>
                  <a:lnTo>
                    <a:pt x="948" y="506"/>
                  </a:lnTo>
                  <a:lnTo>
                    <a:pt x="948" y="506"/>
                  </a:lnTo>
                  <a:lnTo>
                    <a:pt x="948" y="506"/>
                  </a:lnTo>
                  <a:lnTo>
                    <a:pt x="948" y="506"/>
                  </a:lnTo>
                  <a:lnTo>
                    <a:pt x="948" y="506"/>
                  </a:lnTo>
                  <a:lnTo>
                    <a:pt x="948" y="504"/>
                  </a:lnTo>
                  <a:lnTo>
                    <a:pt x="948" y="504"/>
                  </a:lnTo>
                  <a:lnTo>
                    <a:pt x="951" y="504"/>
                  </a:lnTo>
                  <a:lnTo>
                    <a:pt x="951" y="504"/>
                  </a:lnTo>
                  <a:lnTo>
                    <a:pt x="951" y="504"/>
                  </a:lnTo>
                  <a:lnTo>
                    <a:pt x="951" y="504"/>
                  </a:lnTo>
                  <a:lnTo>
                    <a:pt x="953" y="504"/>
                  </a:lnTo>
                  <a:lnTo>
                    <a:pt x="953" y="506"/>
                  </a:lnTo>
                  <a:lnTo>
                    <a:pt x="953" y="506"/>
                  </a:lnTo>
                  <a:lnTo>
                    <a:pt x="953" y="506"/>
                  </a:lnTo>
                  <a:lnTo>
                    <a:pt x="956" y="506"/>
                  </a:lnTo>
                  <a:lnTo>
                    <a:pt x="956" y="504"/>
                  </a:lnTo>
                  <a:lnTo>
                    <a:pt x="956" y="504"/>
                  </a:lnTo>
                  <a:lnTo>
                    <a:pt x="956" y="501"/>
                  </a:lnTo>
                  <a:lnTo>
                    <a:pt x="958" y="501"/>
                  </a:lnTo>
                  <a:lnTo>
                    <a:pt x="960" y="501"/>
                  </a:lnTo>
                  <a:lnTo>
                    <a:pt x="963" y="501"/>
                  </a:lnTo>
                  <a:lnTo>
                    <a:pt x="965" y="501"/>
                  </a:lnTo>
                  <a:lnTo>
                    <a:pt x="965" y="501"/>
                  </a:lnTo>
                  <a:lnTo>
                    <a:pt x="965" y="501"/>
                  </a:lnTo>
                  <a:lnTo>
                    <a:pt x="967" y="504"/>
                  </a:lnTo>
                  <a:lnTo>
                    <a:pt x="967" y="504"/>
                  </a:lnTo>
                  <a:lnTo>
                    <a:pt x="967" y="501"/>
                  </a:lnTo>
                  <a:lnTo>
                    <a:pt x="967" y="501"/>
                  </a:lnTo>
                  <a:lnTo>
                    <a:pt x="967" y="504"/>
                  </a:lnTo>
                  <a:lnTo>
                    <a:pt x="967" y="504"/>
                  </a:lnTo>
                  <a:lnTo>
                    <a:pt x="967" y="506"/>
                  </a:lnTo>
                  <a:lnTo>
                    <a:pt x="970" y="506"/>
                  </a:lnTo>
                  <a:lnTo>
                    <a:pt x="970" y="506"/>
                  </a:lnTo>
                  <a:lnTo>
                    <a:pt x="970" y="506"/>
                  </a:lnTo>
                  <a:lnTo>
                    <a:pt x="970" y="506"/>
                  </a:lnTo>
                  <a:lnTo>
                    <a:pt x="970" y="508"/>
                  </a:lnTo>
                  <a:lnTo>
                    <a:pt x="970" y="508"/>
                  </a:lnTo>
                  <a:lnTo>
                    <a:pt x="970" y="508"/>
                  </a:lnTo>
                  <a:lnTo>
                    <a:pt x="970" y="508"/>
                  </a:lnTo>
                  <a:lnTo>
                    <a:pt x="972" y="508"/>
                  </a:lnTo>
                  <a:lnTo>
                    <a:pt x="972" y="511"/>
                  </a:lnTo>
                  <a:lnTo>
                    <a:pt x="972" y="511"/>
                  </a:lnTo>
                  <a:lnTo>
                    <a:pt x="974" y="508"/>
                  </a:lnTo>
                  <a:lnTo>
                    <a:pt x="974" y="508"/>
                  </a:lnTo>
                  <a:lnTo>
                    <a:pt x="972" y="506"/>
                  </a:lnTo>
                  <a:lnTo>
                    <a:pt x="972" y="506"/>
                  </a:lnTo>
                  <a:lnTo>
                    <a:pt x="972" y="504"/>
                  </a:lnTo>
                  <a:lnTo>
                    <a:pt x="972" y="504"/>
                  </a:lnTo>
                  <a:lnTo>
                    <a:pt x="972" y="501"/>
                  </a:lnTo>
                  <a:lnTo>
                    <a:pt x="972" y="501"/>
                  </a:lnTo>
                  <a:lnTo>
                    <a:pt x="974" y="501"/>
                  </a:lnTo>
                  <a:lnTo>
                    <a:pt x="974" y="501"/>
                  </a:lnTo>
                  <a:lnTo>
                    <a:pt x="974" y="501"/>
                  </a:lnTo>
                  <a:lnTo>
                    <a:pt x="972" y="501"/>
                  </a:lnTo>
                  <a:lnTo>
                    <a:pt x="972" y="501"/>
                  </a:lnTo>
                  <a:lnTo>
                    <a:pt x="972" y="501"/>
                  </a:lnTo>
                  <a:lnTo>
                    <a:pt x="970" y="501"/>
                  </a:lnTo>
                  <a:lnTo>
                    <a:pt x="970" y="501"/>
                  </a:lnTo>
                  <a:lnTo>
                    <a:pt x="970" y="499"/>
                  </a:lnTo>
                  <a:lnTo>
                    <a:pt x="970" y="499"/>
                  </a:lnTo>
                  <a:lnTo>
                    <a:pt x="970" y="499"/>
                  </a:lnTo>
                  <a:lnTo>
                    <a:pt x="970" y="499"/>
                  </a:lnTo>
                  <a:lnTo>
                    <a:pt x="972" y="499"/>
                  </a:lnTo>
                  <a:lnTo>
                    <a:pt x="972" y="496"/>
                  </a:lnTo>
                  <a:lnTo>
                    <a:pt x="972" y="496"/>
                  </a:lnTo>
                  <a:lnTo>
                    <a:pt x="972" y="496"/>
                  </a:lnTo>
                  <a:lnTo>
                    <a:pt x="972" y="496"/>
                  </a:lnTo>
                  <a:lnTo>
                    <a:pt x="972" y="496"/>
                  </a:lnTo>
                  <a:lnTo>
                    <a:pt x="972" y="494"/>
                  </a:lnTo>
                  <a:lnTo>
                    <a:pt x="972" y="494"/>
                  </a:lnTo>
                  <a:lnTo>
                    <a:pt x="972" y="494"/>
                  </a:lnTo>
                  <a:lnTo>
                    <a:pt x="972" y="496"/>
                  </a:lnTo>
                  <a:lnTo>
                    <a:pt x="974" y="496"/>
                  </a:lnTo>
                  <a:lnTo>
                    <a:pt x="974" y="494"/>
                  </a:lnTo>
                  <a:lnTo>
                    <a:pt x="974" y="494"/>
                  </a:lnTo>
                  <a:lnTo>
                    <a:pt x="974" y="492"/>
                  </a:lnTo>
                  <a:lnTo>
                    <a:pt x="972" y="492"/>
                  </a:lnTo>
                  <a:lnTo>
                    <a:pt x="972" y="492"/>
                  </a:lnTo>
                  <a:lnTo>
                    <a:pt x="972" y="492"/>
                  </a:lnTo>
                  <a:lnTo>
                    <a:pt x="970" y="489"/>
                  </a:lnTo>
                  <a:lnTo>
                    <a:pt x="970" y="489"/>
                  </a:lnTo>
                  <a:lnTo>
                    <a:pt x="972" y="487"/>
                  </a:lnTo>
                  <a:lnTo>
                    <a:pt x="972" y="487"/>
                  </a:lnTo>
                  <a:lnTo>
                    <a:pt x="972" y="487"/>
                  </a:lnTo>
                  <a:lnTo>
                    <a:pt x="974" y="485"/>
                  </a:lnTo>
                  <a:lnTo>
                    <a:pt x="972" y="485"/>
                  </a:lnTo>
                  <a:lnTo>
                    <a:pt x="970" y="485"/>
                  </a:lnTo>
                  <a:lnTo>
                    <a:pt x="970" y="485"/>
                  </a:lnTo>
                  <a:lnTo>
                    <a:pt x="970" y="485"/>
                  </a:lnTo>
                  <a:lnTo>
                    <a:pt x="970" y="485"/>
                  </a:lnTo>
                  <a:lnTo>
                    <a:pt x="970" y="482"/>
                  </a:lnTo>
                  <a:lnTo>
                    <a:pt x="972" y="482"/>
                  </a:lnTo>
                  <a:lnTo>
                    <a:pt x="972" y="482"/>
                  </a:lnTo>
                  <a:lnTo>
                    <a:pt x="972" y="482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80"/>
                  </a:lnTo>
                  <a:lnTo>
                    <a:pt x="974" y="478"/>
                  </a:lnTo>
                  <a:lnTo>
                    <a:pt x="974" y="478"/>
                  </a:lnTo>
                  <a:lnTo>
                    <a:pt x="972" y="478"/>
                  </a:lnTo>
                  <a:lnTo>
                    <a:pt x="972" y="478"/>
                  </a:lnTo>
                  <a:lnTo>
                    <a:pt x="972" y="475"/>
                  </a:lnTo>
                  <a:lnTo>
                    <a:pt x="974" y="473"/>
                  </a:lnTo>
                  <a:lnTo>
                    <a:pt x="977" y="473"/>
                  </a:lnTo>
                  <a:lnTo>
                    <a:pt x="977" y="473"/>
                  </a:lnTo>
                  <a:lnTo>
                    <a:pt x="977" y="473"/>
                  </a:lnTo>
                  <a:lnTo>
                    <a:pt x="977" y="470"/>
                  </a:lnTo>
                  <a:lnTo>
                    <a:pt x="977" y="470"/>
                  </a:lnTo>
                  <a:lnTo>
                    <a:pt x="977" y="468"/>
                  </a:lnTo>
                  <a:lnTo>
                    <a:pt x="977" y="468"/>
                  </a:lnTo>
                  <a:lnTo>
                    <a:pt x="977" y="468"/>
                  </a:lnTo>
                  <a:lnTo>
                    <a:pt x="979" y="468"/>
                  </a:lnTo>
                  <a:lnTo>
                    <a:pt x="979" y="468"/>
                  </a:lnTo>
                  <a:lnTo>
                    <a:pt x="979" y="468"/>
                  </a:lnTo>
                  <a:lnTo>
                    <a:pt x="979" y="468"/>
                  </a:lnTo>
                  <a:lnTo>
                    <a:pt x="979" y="468"/>
                  </a:lnTo>
                  <a:lnTo>
                    <a:pt x="979" y="470"/>
                  </a:lnTo>
                  <a:lnTo>
                    <a:pt x="979" y="470"/>
                  </a:lnTo>
                  <a:lnTo>
                    <a:pt x="982" y="470"/>
                  </a:lnTo>
                  <a:lnTo>
                    <a:pt x="982" y="470"/>
                  </a:lnTo>
                  <a:lnTo>
                    <a:pt x="979" y="466"/>
                  </a:lnTo>
                  <a:lnTo>
                    <a:pt x="979" y="463"/>
                  </a:lnTo>
                  <a:lnTo>
                    <a:pt x="979" y="461"/>
                  </a:lnTo>
                  <a:lnTo>
                    <a:pt x="979" y="461"/>
                  </a:lnTo>
                  <a:lnTo>
                    <a:pt x="982" y="461"/>
                  </a:lnTo>
                  <a:lnTo>
                    <a:pt x="982" y="461"/>
                  </a:lnTo>
                  <a:lnTo>
                    <a:pt x="982" y="463"/>
                  </a:lnTo>
                  <a:lnTo>
                    <a:pt x="982" y="463"/>
                  </a:lnTo>
                  <a:lnTo>
                    <a:pt x="982" y="463"/>
                  </a:lnTo>
                  <a:lnTo>
                    <a:pt x="982" y="463"/>
                  </a:lnTo>
                  <a:lnTo>
                    <a:pt x="984" y="463"/>
                  </a:lnTo>
                  <a:lnTo>
                    <a:pt x="984" y="463"/>
                  </a:lnTo>
                  <a:lnTo>
                    <a:pt x="984" y="463"/>
                  </a:lnTo>
                  <a:lnTo>
                    <a:pt x="984" y="463"/>
                  </a:lnTo>
                  <a:lnTo>
                    <a:pt x="982" y="463"/>
                  </a:lnTo>
                  <a:lnTo>
                    <a:pt x="984" y="461"/>
                  </a:lnTo>
                  <a:lnTo>
                    <a:pt x="984" y="461"/>
                  </a:lnTo>
                  <a:lnTo>
                    <a:pt x="984" y="461"/>
                  </a:lnTo>
                  <a:lnTo>
                    <a:pt x="984" y="461"/>
                  </a:lnTo>
                  <a:lnTo>
                    <a:pt x="984" y="461"/>
                  </a:lnTo>
                  <a:lnTo>
                    <a:pt x="984" y="459"/>
                  </a:lnTo>
                  <a:lnTo>
                    <a:pt x="984" y="459"/>
                  </a:lnTo>
                  <a:lnTo>
                    <a:pt x="984" y="459"/>
                  </a:lnTo>
                  <a:lnTo>
                    <a:pt x="986" y="459"/>
                  </a:lnTo>
                  <a:lnTo>
                    <a:pt x="989" y="459"/>
                  </a:lnTo>
                  <a:lnTo>
                    <a:pt x="989" y="459"/>
                  </a:lnTo>
                  <a:lnTo>
                    <a:pt x="991" y="459"/>
                  </a:lnTo>
                  <a:lnTo>
                    <a:pt x="989" y="459"/>
                  </a:lnTo>
                  <a:lnTo>
                    <a:pt x="989" y="459"/>
                  </a:lnTo>
                  <a:lnTo>
                    <a:pt x="989" y="459"/>
                  </a:lnTo>
                  <a:lnTo>
                    <a:pt x="989" y="456"/>
                  </a:lnTo>
                  <a:lnTo>
                    <a:pt x="989" y="456"/>
                  </a:lnTo>
                  <a:lnTo>
                    <a:pt x="989" y="456"/>
                  </a:lnTo>
                  <a:lnTo>
                    <a:pt x="991" y="456"/>
                  </a:lnTo>
                  <a:lnTo>
                    <a:pt x="991" y="456"/>
                  </a:lnTo>
                  <a:lnTo>
                    <a:pt x="991" y="456"/>
                  </a:lnTo>
                  <a:lnTo>
                    <a:pt x="989" y="454"/>
                  </a:lnTo>
                  <a:lnTo>
                    <a:pt x="989" y="454"/>
                  </a:lnTo>
                  <a:lnTo>
                    <a:pt x="991" y="454"/>
                  </a:lnTo>
                  <a:lnTo>
                    <a:pt x="993" y="454"/>
                  </a:lnTo>
                  <a:lnTo>
                    <a:pt x="993" y="454"/>
                  </a:lnTo>
                  <a:lnTo>
                    <a:pt x="991" y="452"/>
                  </a:lnTo>
                  <a:lnTo>
                    <a:pt x="989" y="452"/>
                  </a:lnTo>
                  <a:lnTo>
                    <a:pt x="991" y="452"/>
                  </a:lnTo>
                  <a:lnTo>
                    <a:pt x="993" y="449"/>
                  </a:lnTo>
                  <a:lnTo>
                    <a:pt x="993" y="449"/>
                  </a:lnTo>
                  <a:lnTo>
                    <a:pt x="993" y="449"/>
                  </a:lnTo>
                  <a:lnTo>
                    <a:pt x="991" y="449"/>
                  </a:lnTo>
                  <a:lnTo>
                    <a:pt x="991" y="449"/>
                  </a:lnTo>
                  <a:lnTo>
                    <a:pt x="991" y="447"/>
                  </a:lnTo>
                  <a:lnTo>
                    <a:pt x="993" y="447"/>
                  </a:lnTo>
                  <a:lnTo>
                    <a:pt x="993" y="447"/>
                  </a:lnTo>
                  <a:lnTo>
                    <a:pt x="996" y="447"/>
                  </a:lnTo>
                  <a:lnTo>
                    <a:pt x="996" y="444"/>
                  </a:lnTo>
                  <a:lnTo>
                    <a:pt x="996" y="444"/>
                  </a:lnTo>
                  <a:lnTo>
                    <a:pt x="993" y="444"/>
                  </a:lnTo>
                  <a:lnTo>
                    <a:pt x="993" y="444"/>
                  </a:lnTo>
                  <a:lnTo>
                    <a:pt x="993" y="444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3" y="442"/>
                  </a:lnTo>
                  <a:lnTo>
                    <a:pt x="996" y="440"/>
                  </a:lnTo>
                  <a:lnTo>
                    <a:pt x="996" y="440"/>
                  </a:lnTo>
                  <a:lnTo>
                    <a:pt x="996" y="437"/>
                  </a:lnTo>
                  <a:lnTo>
                    <a:pt x="996" y="437"/>
                  </a:lnTo>
                  <a:lnTo>
                    <a:pt x="996" y="440"/>
                  </a:lnTo>
                  <a:lnTo>
                    <a:pt x="993" y="440"/>
                  </a:lnTo>
                  <a:lnTo>
                    <a:pt x="993" y="440"/>
                  </a:lnTo>
                  <a:lnTo>
                    <a:pt x="993" y="437"/>
                  </a:lnTo>
                  <a:lnTo>
                    <a:pt x="996" y="437"/>
                  </a:lnTo>
                  <a:lnTo>
                    <a:pt x="996" y="435"/>
                  </a:lnTo>
                  <a:lnTo>
                    <a:pt x="993" y="435"/>
                  </a:lnTo>
                  <a:lnTo>
                    <a:pt x="996" y="435"/>
                  </a:lnTo>
                  <a:lnTo>
                    <a:pt x="996" y="433"/>
                  </a:lnTo>
                  <a:lnTo>
                    <a:pt x="996" y="433"/>
                  </a:lnTo>
                  <a:lnTo>
                    <a:pt x="998" y="433"/>
                  </a:lnTo>
                  <a:lnTo>
                    <a:pt x="998" y="433"/>
                  </a:lnTo>
                  <a:lnTo>
                    <a:pt x="998" y="433"/>
                  </a:lnTo>
                  <a:lnTo>
                    <a:pt x="1001" y="433"/>
                  </a:lnTo>
                  <a:lnTo>
                    <a:pt x="1001" y="433"/>
                  </a:lnTo>
                  <a:lnTo>
                    <a:pt x="1001" y="430"/>
                  </a:lnTo>
                  <a:lnTo>
                    <a:pt x="1001" y="430"/>
                  </a:lnTo>
                  <a:lnTo>
                    <a:pt x="1001" y="430"/>
                  </a:lnTo>
                  <a:lnTo>
                    <a:pt x="1001" y="430"/>
                  </a:lnTo>
                  <a:lnTo>
                    <a:pt x="1001" y="428"/>
                  </a:lnTo>
                  <a:lnTo>
                    <a:pt x="1001" y="428"/>
                  </a:lnTo>
                  <a:lnTo>
                    <a:pt x="998" y="428"/>
                  </a:lnTo>
                  <a:lnTo>
                    <a:pt x="998" y="430"/>
                  </a:lnTo>
                  <a:lnTo>
                    <a:pt x="998" y="430"/>
                  </a:lnTo>
                  <a:lnTo>
                    <a:pt x="996" y="430"/>
                  </a:lnTo>
                  <a:lnTo>
                    <a:pt x="996" y="430"/>
                  </a:lnTo>
                  <a:lnTo>
                    <a:pt x="996" y="430"/>
                  </a:lnTo>
                  <a:lnTo>
                    <a:pt x="998" y="428"/>
                  </a:lnTo>
                  <a:lnTo>
                    <a:pt x="998" y="428"/>
                  </a:lnTo>
                  <a:lnTo>
                    <a:pt x="1001" y="425"/>
                  </a:lnTo>
                  <a:lnTo>
                    <a:pt x="1001" y="425"/>
                  </a:lnTo>
                  <a:lnTo>
                    <a:pt x="1001" y="425"/>
                  </a:lnTo>
                  <a:lnTo>
                    <a:pt x="1001" y="425"/>
                  </a:lnTo>
                  <a:lnTo>
                    <a:pt x="1001" y="425"/>
                  </a:lnTo>
                  <a:lnTo>
                    <a:pt x="1001" y="423"/>
                  </a:lnTo>
                  <a:lnTo>
                    <a:pt x="1001" y="423"/>
                  </a:lnTo>
                  <a:lnTo>
                    <a:pt x="1001" y="423"/>
                  </a:lnTo>
                  <a:close/>
                  <a:moveTo>
                    <a:pt x="731" y="752"/>
                  </a:moveTo>
                  <a:lnTo>
                    <a:pt x="731" y="752"/>
                  </a:lnTo>
                  <a:lnTo>
                    <a:pt x="729" y="752"/>
                  </a:lnTo>
                  <a:lnTo>
                    <a:pt x="729" y="752"/>
                  </a:lnTo>
                  <a:lnTo>
                    <a:pt x="729" y="754"/>
                  </a:lnTo>
                  <a:lnTo>
                    <a:pt x="729" y="752"/>
                  </a:lnTo>
                  <a:lnTo>
                    <a:pt x="731" y="752"/>
                  </a:lnTo>
                  <a:lnTo>
                    <a:pt x="731" y="752"/>
                  </a:lnTo>
                  <a:lnTo>
                    <a:pt x="731" y="752"/>
                  </a:lnTo>
                  <a:lnTo>
                    <a:pt x="731" y="752"/>
                  </a:lnTo>
                  <a:lnTo>
                    <a:pt x="731" y="752"/>
                  </a:lnTo>
                  <a:close/>
                  <a:moveTo>
                    <a:pt x="868" y="778"/>
                  </a:moveTo>
                  <a:lnTo>
                    <a:pt x="866" y="780"/>
                  </a:lnTo>
                  <a:lnTo>
                    <a:pt x="866" y="780"/>
                  </a:lnTo>
                  <a:lnTo>
                    <a:pt x="868" y="783"/>
                  </a:lnTo>
                  <a:lnTo>
                    <a:pt x="868" y="783"/>
                  </a:lnTo>
                  <a:lnTo>
                    <a:pt x="870" y="783"/>
                  </a:lnTo>
                  <a:lnTo>
                    <a:pt x="870" y="780"/>
                  </a:lnTo>
                  <a:lnTo>
                    <a:pt x="870" y="778"/>
                  </a:lnTo>
                  <a:lnTo>
                    <a:pt x="868" y="778"/>
                  </a:lnTo>
                  <a:close/>
                  <a:moveTo>
                    <a:pt x="885" y="840"/>
                  </a:moveTo>
                  <a:lnTo>
                    <a:pt x="882" y="840"/>
                  </a:lnTo>
                  <a:lnTo>
                    <a:pt x="882" y="840"/>
                  </a:lnTo>
                  <a:lnTo>
                    <a:pt x="880" y="840"/>
                  </a:lnTo>
                  <a:lnTo>
                    <a:pt x="880" y="840"/>
                  </a:lnTo>
                  <a:lnTo>
                    <a:pt x="880" y="840"/>
                  </a:lnTo>
                  <a:lnTo>
                    <a:pt x="880" y="840"/>
                  </a:lnTo>
                  <a:lnTo>
                    <a:pt x="882" y="842"/>
                  </a:lnTo>
                  <a:lnTo>
                    <a:pt x="882" y="844"/>
                  </a:lnTo>
                  <a:lnTo>
                    <a:pt x="882" y="844"/>
                  </a:lnTo>
                  <a:lnTo>
                    <a:pt x="885" y="844"/>
                  </a:lnTo>
                  <a:lnTo>
                    <a:pt x="885" y="844"/>
                  </a:lnTo>
                  <a:lnTo>
                    <a:pt x="885" y="844"/>
                  </a:lnTo>
                  <a:lnTo>
                    <a:pt x="887" y="844"/>
                  </a:lnTo>
                  <a:lnTo>
                    <a:pt x="887" y="842"/>
                  </a:lnTo>
                  <a:lnTo>
                    <a:pt x="887" y="842"/>
                  </a:lnTo>
                  <a:lnTo>
                    <a:pt x="885" y="840"/>
                  </a:lnTo>
                  <a:close/>
                  <a:moveTo>
                    <a:pt x="880" y="882"/>
                  </a:moveTo>
                  <a:lnTo>
                    <a:pt x="882" y="882"/>
                  </a:lnTo>
                  <a:lnTo>
                    <a:pt x="880" y="880"/>
                  </a:lnTo>
                  <a:lnTo>
                    <a:pt x="880" y="882"/>
                  </a:lnTo>
                  <a:close/>
                  <a:moveTo>
                    <a:pt x="873" y="792"/>
                  </a:moveTo>
                  <a:lnTo>
                    <a:pt x="873" y="792"/>
                  </a:lnTo>
                  <a:lnTo>
                    <a:pt x="873" y="792"/>
                  </a:lnTo>
                  <a:lnTo>
                    <a:pt x="870" y="792"/>
                  </a:lnTo>
                  <a:lnTo>
                    <a:pt x="870" y="795"/>
                  </a:lnTo>
                  <a:lnTo>
                    <a:pt x="873" y="795"/>
                  </a:lnTo>
                  <a:lnTo>
                    <a:pt x="873" y="795"/>
                  </a:lnTo>
                  <a:lnTo>
                    <a:pt x="873" y="795"/>
                  </a:lnTo>
                  <a:lnTo>
                    <a:pt x="873" y="795"/>
                  </a:lnTo>
                  <a:lnTo>
                    <a:pt x="873" y="795"/>
                  </a:lnTo>
                  <a:lnTo>
                    <a:pt x="873" y="792"/>
                  </a:lnTo>
                  <a:lnTo>
                    <a:pt x="873" y="792"/>
                  </a:lnTo>
                  <a:close/>
                  <a:moveTo>
                    <a:pt x="896" y="944"/>
                  </a:moveTo>
                  <a:lnTo>
                    <a:pt x="896" y="944"/>
                  </a:lnTo>
                  <a:lnTo>
                    <a:pt x="896" y="944"/>
                  </a:lnTo>
                  <a:lnTo>
                    <a:pt x="896" y="944"/>
                  </a:lnTo>
                  <a:lnTo>
                    <a:pt x="896" y="944"/>
                  </a:lnTo>
                  <a:close/>
                  <a:moveTo>
                    <a:pt x="908" y="1001"/>
                  </a:moveTo>
                  <a:lnTo>
                    <a:pt x="908" y="1003"/>
                  </a:lnTo>
                  <a:lnTo>
                    <a:pt x="908" y="1003"/>
                  </a:lnTo>
                  <a:lnTo>
                    <a:pt x="908" y="1003"/>
                  </a:lnTo>
                  <a:lnTo>
                    <a:pt x="911" y="1003"/>
                  </a:lnTo>
                  <a:lnTo>
                    <a:pt x="911" y="1003"/>
                  </a:lnTo>
                  <a:lnTo>
                    <a:pt x="911" y="1001"/>
                  </a:lnTo>
                  <a:lnTo>
                    <a:pt x="908" y="1001"/>
                  </a:lnTo>
                  <a:close/>
                  <a:moveTo>
                    <a:pt x="731" y="754"/>
                  </a:moveTo>
                  <a:lnTo>
                    <a:pt x="729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lnTo>
                    <a:pt x="731" y="754"/>
                  </a:lnTo>
                  <a:close/>
                  <a:moveTo>
                    <a:pt x="896" y="944"/>
                  </a:moveTo>
                  <a:lnTo>
                    <a:pt x="896" y="944"/>
                  </a:lnTo>
                  <a:lnTo>
                    <a:pt x="896" y="944"/>
                  </a:lnTo>
                  <a:lnTo>
                    <a:pt x="896" y="944"/>
                  </a:lnTo>
                  <a:close/>
                  <a:moveTo>
                    <a:pt x="1171" y="146"/>
                  </a:moveTo>
                  <a:lnTo>
                    <a:pt x="1168" y="146"/>
                  </a:lnTo>
                  <a:lnTo>
                    <a:pt x="1168" y="146"/>
                  </a:lnTo>
                  <a:lnTo>
                    <a:pt x="1168" y="146"/>
                  </a:lnTo>
                  <a:lnTo>
                    <a:pt x="1171" y="146"/>
                  </a:lnTo>
                  <a:lnTo>
                    <a:pt x="1171" y="146"/>
                  </a:lnTo>
                  <a:lnTo>
                    <a:pt x="1171" y="146"/>
                  </a:lnTo>
                  <a:lnTo>
                    <a:pt x="1173" y="144"/>
                  </a:lnTo>
                  <a:lnTo>
                    <a:pt x="1173" y="144"/>
                  </a:lnTo>
                  <a:lnTo>
                    <a:pt x="1173" y="144"/>
                  </a:lnTo>
                  <a:lnTo>
                    <a:pt x="1173" y="144"/>
                  </a:lnTo>
                  <a:lnTo>
                    <a:pt x="1171" y="141"/>
                  </a:lnTo>
                  <a:lnTo>
                    <a:pt x="1171" y="141"/>
                  </a:lnTo>
                  <a:lnTo>
                    <a:pt x="1166" y="141"/>
                  </a:lnTo>
                  <a:lnTo>
                    <a:pt x="1173" y="144"/>
                  </a:lnTo>
                  <a:lnTo>
                    <a:pt x="1171" y="144"/>
                  </a:lnTo>
                  <a:lnTo>
                    <a:pt x="1171" y="146"/>
                  </a:lnTo>
                  <a:close/>
                  <a:moveTo>
                    <a:pt x="1008" y="1199"/>
                  </a:moveTo>
                  <a:lnTo>
                    <a:pt x="1008" y="1202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lnTo>
                    <a:pt x="1008" y="1199"/>
                  </a:lnTo>
                  <a:close/>
                  <a:moveTo>
                    <a:pt x="1010" y="1204"/>
                  </a:moveTo>
                  <a:lnTo>
                    <a:pt x="1008" y="1204"/>
                  </a:lnTo>
                  <a:lnTo>
                    <a:pt x="1008" y="1204"/>
                  </a:lnTo>
                  <a:lnTo>
                    <a:pt x="1008" y="1204"/>
                  </a:lnTo>
                  <a:lnTo>
                    <a:pt x="1008" y="1204"/>
                  </a:lnTo>
                  <a:lnTo>
                    <a:pt x="1010" y="1204"/>
                  </a:lnTo>
                  <a:lnTo>
                    <a:pt x="1010" y="1206"/>
                  </a:lnTo>
                  <a:lnTo>
                    <a:pt x="1008" y="1204"/>
                  </a:lnTo>
                  <a:lnTo>
                    <a:pt x="1008" y="1206"/>
                  </a:lnTo>
                  <a:lnTo>
                    <a:pt x="1010" y="1206"/>
                  </a:lnTo>
                  <a:lnTo>
                    <a:pt x="1010" y="1206"/>
                  </a:lnTo>
                  <a:lnTo>
                    <a:pt x="1010" y="1204"/>
                  </a:lnTo>
                  <a:lnTo>
                    <a:pt x="1010" y="1204"/>
                  </a:lnTo>
                  <a:lnTo>
                    <a:pt x="1010" y="1204"/>
                  </a:lnTo>
                  <a:close/>
                  <a:moveTo>
                    <a:pt x="1194" y="156"/>
                  </a:moveTo>
                  <a:lnTo>
                    <a:pt x="1194" y="156"/>
                  </a:lnTo>
                  <a:lnTo>
                    <a:pt x="1194" y="156"/>
                  </a:lnTo>
                  <a:lnTo>
                    <a:pt x="1194" y="156"/>
                  </a:lnTo>
                  <a:lnTo>
                    <a:pt x="1194" y="156"/>
                  </a:lnTo>
                  <a:lnTo>
                    <a:pt x="1194" y="156"/>
                  </a:lnTo>
                  <a:lnTo>
                    <a:pt x="1194" y="156"/>
                  </a:lnTo>
                  <a:lnTo>
                    <a:pt x="1192" y="158"/>
                  </a:lnTo>
                  <a:lnTo>
                    <a:pt x="1192" y="158"/>
                  </a:lnTo>
                  <a:lnTo>
                    <a:pt x="1190" y="158"/>
                  </a:lnTo>
                  <a:lnTo>
                    <a:pt x="1190" y="158"/>
                  </a:lnTo>
                  <a:lnTo>
                    <a:pt x="1190" y="158"/>
                  </a:lnTo>
                  <a:lnTo>
                    <a:pt x="1187" y="158"/>
                  </a:lnTo>
                  <a:lnTo>
                    <a:pt x="1187" y="158"/>
                  </a:lnTo>
                  <a:lnTo>
                    <a:pt x="1187" y="158"/>
                  </a:lnTo>
                  <a:lnTo>
                    <a:pt x="1187" y="160"/>
                  </a:lnTo>
                  <a:lnTo>
                    <a:pt x="1185" y="160"/>
                  </a:lnTo>
                  <a:lnTo>
                    <a:pt x="1185" y="160"/>
                  </a:lnTo>
                  <a:lnTo>
                    <a:pt x="1183" y="163"/>
                  </a:lnTo>
                  <a:lnTo>
                    <a:pt x="1180" y="165"/>
                  </a:lnTo>
                  <a:lnTo>
                    <a:pt x="1180" y="165"/>
                  </a:lnTo>
                  <a:lnTo>
                    <a:pt x="1180" y="165"/>
                  </a:lnTo>
                  <a:lnTo>
                    <a:pt x="1183" y="168"/>
                  </a:lnTo>
                  <a:lnTo>
                    <a:pt x="1183" y="168"/>
                  </a:lnTo>
                  <a:lnTo>
                    <a:pt x="1183" y="168"/>
                  </a:lnTo>
                  <a:lnTo>
                    <a:pt x="1180" y="168"/>
                  </a:lnTo>
                  <a:lnTo>
                    <a:pt x="1180" y="165"/>
                  </a:lnTo>
                  <a:lnTo>
                    <a:pt x="1176" y="165"/>
                  </a:lnTo>
                  <a:lnTo>
                    <a:pt x="1173" y="165"/>
                  </a:lnTo>
                  <a:lnTo>
                    <a:pt x="1171" y="165"/>
                  </a:lnTo>
                  <a:lnTo>
                    <a:pt x="1171" y="163"/>
                  </a:lnTo>
                  <a:lnTo>
                    <a:pt x="1171" y="163"/>
                  </a:lnTo>
                  <a:lnTo>
                    <a:pt x="1171" y="163"/>
                  </a:lnTo>
                  <a:lnTo>
                    <a:pt x="1171" y="163"/>
                  </a:lnTo>
                  <a:lnTo>
                    <a:pt x="1168" y="163"/>
                  </a:lnTo>
                  <a:lnTo>
                    <a:pt x="1168" y="163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68" y="160"/>
                  </a:lnTo>
                  <a:lnTo>
                    <a:pt x="1171" y="160"/>
                  </a:lnTo>
                  <a:lnTo>
                    <a:pt x="1173" y="163"/>
                  </a:lnTo>
                  <a:lnTo>
                    <a:pt x="1176" y="163"/>
                  </a:lnTo>
                  <a:lnTo>
                    <a:pt x="1173" y="160"/>
                  </a:lnTo>
                  <a:lnTo>
                    <a:pt x="1171" y="158"/>
                  </a:lnTo>
                  <a:lnTo>
                    <a:pt x="1171" y="156"/>
                  </a:lnTo>
                  <a:lnTo>
                    <a:pt x="1168" y="149"/>
                  </a:lnTo>
                  <a:lnTo>
                    <a:pt x="1168" y="149"/>
                  </a:lnTo>
                  <a:lnTo>
                    <a:pt x="1168" y="146"/>
                  </a:lnTo>
                  <a:lnTo>
                    <a:pt x="1166" y="146"/>
                  </a:lnTo>
                  <a:lnTo>
                    <a:pt x="1166" y="146"/>
                  </a:lnTo>
                  <a:lnTo>
                    <a:pt x="1166" y="144"/>
                  </a:lnTo>
                  <a:lnTo>
                    <a:pt x="1166" y="141"/>
                  </a:lnTo>
                  <a:lnTo>
                    <a:pt x="1166" y="141"/>
                  </a:lnTo>
                  <a:lnTo>
                    <a:pt x="1166" y="139"/>
                  </a:lnTo>
                  <a:lnTo>
                    <a:pt x="1161" y="137"/>
                  </a:lnTo>
                  <a:lnTo>
                    <a:pt x="1161" y="134"/>
                  </a:lnTo>
                  <a:lnTo>
                    <a:pt x="1159" y="130"/>
                  </a:lnTo>
                  <a:lnTo>
                    <a:pt x="1159" y="130"/>
                  </a:lnTo>
                  <a:lnTo>
                    <a:pt x="1159" y="130"/>
                  </a:lnTo>
                  <a:lnTo>
                    <a:pt x="1159" y="127"/>
                  </a:lnTo>
                  <a:lnTo>
                    <a:pt x="1159" y="127"/>
                  </a:lnTo>
                  <a:lnTo>
                    <a:pt x="1159" y="125"/>
                  </a:lnTo>
                  <a:lnTo>
                    <a:pt x="1161" y="125"/>
                  </a:lnTo>
                  <a:lnTo>
                    <a:pt x="1161" y="123"/>
                  </a:lnTo>
                  <a:lnTo>
                    <a:pt x="1161" y="120"/>
                  </a:lnTo>
                  <a:lnTo>
                    <a:pt x="1161" y="118"/>
                  </a:lnTo>
                  <a:lnTo>
                    <a:pt x="1161" y="115"/>
                  </a:lnTo>
                  <a:lnTo>
                    <a:pt x="1164" y="113"/>
                  </a:lnTo>
                  <a:lnTo>
                    <a:pt x="1168" y="108"/>
                  </a:lnTo>
                  <a:lnTo>
                    <a:pt x="1168" y="106"/>
                  </a:lnTo>
                  <a:lnTo>
                    <a:pt x="1168" y="104"/>
                  </a:lnTo>
                  <a:lnTo>
                    <a:pt x="1171" y="101"/>
                  </a:lnTo>
                  <a:lnTo>
                    <a:pt x="1173" y="97"/>
                  </a:lnTo>
                  <a:lnTo>
                    <a:pt x="1173" y="94"/>
                  </a:lnTo>
                  <a:lnTo>
                    <a:pt x="1173" y="92"/>
                  </a:lnTo>
                  <a:lnTo>
                    <a:pt x="1173" y="89"/>
                  </a:lnTo>
                  <a:lnTo>
                    <a:pt x="1173" y="89"/>
                  </a:lnTo>
                  <a:lnTo>
                    <a:pt x="1173" y="87"/>
                  </a:lnTo>
                  <a:lnTo>
                    <a:pt x="1173" y="87"/>
                  </a:lnTo>
                  <a:lnTo>
                    <a:pt x="1171" y="87"/>
                  </a:lnTo>
                  <a:lnTo>
                    <a:pt x="1171" y="87"/>
                  </a:lnTo>
                  <a:lnTo>
                    <a:pt x="1171" y="89"/>
                  </a:lnTo>
                  <a:lnTo>
                    <a:pt x="1171" y="92"/>
                  </a:lnTo>
                  <a:lnTo>
                    <a:pt x="1168" y="92"/>
                  </a:lnTo>
                  <a:lnTo>
                    <a:pt x="1166" y="97"/>
                  </a:lnTo>
                  <a:lnTo>
                    <a:pt x="1164" y="99"/>
                  </a:lnTo>
                  <a:lnTo>
                    <a:pt x="1164" y="99"/>
                  </a:lnTo>
                  <a:lnTo>
                    <a:pt x="1161" y="101"/>
                  </a:lnTo>
                  <a:lnTo>
                    <a:pt x="1157" y="104"/>
                  </a:lnTo>
                  <a:lnTo>
                    <a:pt x="1157" y="104"/>
                  </a:lnTo>
                  <a:lnTo>
                    <a:pt x="1152" y="111"/>
                  </a:lnTo>
                  <a:lnTo>
                    <a:pt x="1145" y="115"/>
                  </a:lnTo>
                  <a:lnTo>
                    <a:pt x="1145" y="118"/>
                  </a:lnTo>
                  <a:lnTo>
                    <a:pt x="1140" y="118"/>
                  </a:lnTo>
                  <a:lnTo>
                    <a:pt x="1133" y="118"/>
                  </a:lnTo>
                  <a:lnTo>
                    <a:pt x="1126" y="115"/>
                  </a:lnTo>
                  <a:lnTo>
                    <a:pt x="1123" y="115"/>
                  </a:lnTo>
                  <a:lnTo>
                    <a:pt x="1121" y="115"/>
                  </a:lnTo>
                  <a:lnTo>
                    <a:pt x="1121" y="113"/>
                  </a:lnTo>
                  <a:lnTo>
                    <a:pt x="1119" y="113"/>
                  </a:lnTo>
                  <a:lnTo>
                    <a:pt x="1119" y="113"/>
                  </a:lnTo>
                  <a:lnTo>
                    <a:pt x="1119" y="111"/>
                  </a:lnTo>
                  <a:lnTo>
                    <a:pt x="1119" y="111"/>
                  </a:lnTo>
                  <a:lnTo>
                    <a:pt x="1116" y="111"/>
                  </a:lnTo>
                  <a:lnTo>
                    <a:pt x="1116" y="108"/>
                  </a:lnTo>
                  <a:lnTo>
                    <a:pt x="1116" y="106"/>
                  </a:lnTo>
                  <a:lnTo>
                    <a:pt x="1116" y="104"/>
                  </a:lnTo>
                  <a:lnTo>
                    <a:pt x="1114" y="104"/>
                  </a:lnTo>
                  <a:lnTo>
                    <a:pt x="1114" y="104"/>
                  </a:lnTo>
                  <a:lnTo>
                    <a:pt x="1114" y="106"/>
                  </a:lnTo>
                  <a:lnTo>
                    <a:pt x="1112" y="108"/>
                  </a:lnTo>
                  <a:lnTo>
                    <a:pt x="1112" y="108"/>
                  </a:lnTo>
                  <a:lnTo>
                    <a:pt x="1112" y="111"/>
                  </a:lnTo>
                  <a:lnTo>
                    <a:pt x="1112" y="111"/>
                  </a:lnTo>
                  <a:lnTo>
                    <a:pt x="1109" y="111"/>
                  </a:lnTo>
                  <a:lnTo>
                    <a:pt x="1109" y="111"/>
                  </a:lnTo>
                  <a:lnTo>
                    <a:pt x="1107" y="111"/>
                  </a:lnTo>
                  <a:lnTo>
                    <a:pt x="1109" y="106"/>
                  </a:lnTo>
                  <a:lnTo>
                    <a:pt x="1109" y="106"/>
                  </a:lnTo>
                  <a:lnTo>
                    <a:pt x="1112" y="106"/>
                  </a:lnTo>
                  <a:lnTo>
                    <a:pt x="1112" y="106"/>
                  </a:lnTo>
                  <a:lnTo>
                    <a:pt x="1112" y="104"/>
                  </a:lnTo>
                  <a:lnTo>
                    <a:pt x="1109" y="104"/>
                  </a:lnTo>
                  <a:lnTo>
                    <a:pt x="1109" y="104"/>
                  </a:lnTo>
                  <a:lnTo>
                    <a:pt x="1102" y="104"/>
                  </a:lnTo>
                  <a:lnTo>
                    <a:pt x="1102" y="104"/>
                  </a:lnTo>
                  <a:lnTo>
                    <a:pt x="1100" y="104"/>
                  </a:lnTo>
                  <a:lnTo>
                    <a:pt x="1100" y="106"/>
                  </a:lnTo>
                  <a:lnTo>
                    <a:pt x="1100" y="106"/>
                  </a:lnTo>
                  <a:lnTo>
                    <a:pt x="1090" y="106"/>
                  </a:lnTo>
                  <a:lnTo>
                    <a:pt x="1090" y="106"/>
                  </a:lnTo>
                  <a:lnTo>
                    <a:pt x="1090" y="104"/>
                  </a:lnTo>
                  <a:lnTo>
                    <a:pt x="1088" y="104"/>
                  </a:lnTo>
                  <a:lnTo>
                    <a:pt x="1088" y="104"/>
                  </a:lnTo>
                  <a:lnTo>
                    <a:pt x="1088" y="104"/>
                  </a:lnTo>
                  <a:lnTo>
                    <a:pt x="1088" y="101"/>
                  </a:lnTo>
                  <a:lnTo>
                    <a:pt x="1088" y="101"/>
                  </a:lnTo>
                  <a:lnTo>
                    <a:pt x="1086" y="99"/>
                  </a:lnTo>
                  <a:lnTo>
                    <a:pt x="1086" y="99"/>
                  </a:lnTo>
                  <a:lnTo>
                    <a:pt x="1086" y="99"/>
                  </a:lnTo>
                  <a:lnTo>
                    <a:pt x="1090" y="99"/>
                  </a:lnTo>
                  <a:lnTo>
                    <a:pt x="1090" y="99"/>
                  </a:lnTo>
                  <a:lnTo>
                    <a:pt x="1079" y="94"/>
                  </a:lnTo>
                  <a:lnTo>
                    <a:pt x="1071" y="89"/>
                  </a:lnTo>
                  <a:lnTo>
                    <a:pt x="1071" y="89"/>
                  </a:lnTo>
                  <a:lnTo>
                    <a:pt x="1069" y="87"/>
                  </a:lnTo>
                  <a:lnTo>
                    <a:pt x="1069" y="87"/>
                  </a:lnTo>
                  <a:lnTo>
                    <a:pt x="1069" y="85"/>
                  </a:lnTo>
                  <a:lnTo>
                    <a:pt x="1067" y="85"/>
                  </a:lnTo>
                  <a:lnTo>
                    <a:pt x="1067" y="85"/>
                  </a:lnTo>
                  <a:lnTo>
                    <a:pt x="1064" y="82"/>
                  </a:lnTo>
                  <a:lnTo>
                    <a:pt x="1062" y="80"/>
                  </a:lnTo>
                  <a:lnTo>
                    <a:pt x="1062" y="80"/>
                  </a:lnTo>
                  <a:lnTo>
                    <a:pt x="1060" y="80"/>
                  </a:lnTo>
                  <a:lnTo>
                    <a:pt x="1057" y="75"/>
                  </a:lnTo>
                  <a:lnTo>
                    <a:pt x="1053" y="73"/>
                  </a:lnTo>
                  <a:lnTo>
                    <a:pt x="1050" y="70"/>
                  </a:lnTo>
                  <a:lnTo>
                    <a:pt x="1048" y="66"/>
                  </a:lnTo>
                  <a:lnTo>
                    <a:pt x="1045" y="66"/>
                  </a:lnTo>
                  <a:lnTo>
                    <a:pt x="1036" y="54"/>
                  </a:lnTo>
                  <a:lnTo>
                    <a:pt x="1034" y="49"/>
                  </a:lnTo>
                  <a:lnTo>
                    <a:pt x="1031" y="47"/>
                  </a:lnTo>
                  <a:lnTo>
                    <a:pt x="1029" y="47"/>
                  </a:lnTo>
                  <a:lnTo>
                    <a:pt x="1027" y="37"/>
                  </a:lnTo>
                  <a:lnTo>
                    <a:pt x="1010" y="16"/>
                  </a:lnTo>
                  <a:lnTo>
                    <a:pt x="1008" y="16"/>
                  </a:lnTo>
                  <a:lnTo>
                    <a:pt x="1003" y="11"/>
                  </a:lnTo>
                  <a:lnTo>
                    <a:pt x="1001" y="9"/>
                  </a:lnTo>
                  <a:lnTo>
                    <a:pt x="998" y="7"/>
                  </a:lnTo>
                  <a:lnTo>
                    <a:pt x="998" y="4"/>
                  </a:lnTo>
                  <a:lnTo>
                    <a:pt x="998" y="4"/>
                  </a:lnTo>
                  <a:lnTo>
                    <a:pt x="996" y="4"/>
                  </a:lnTo>
                  <a:lnTo>
                    <a:pt x="996" y="2"/>
                  </a:lnTo>
                  <a:lnTo>
                    <a:pt x="996" y="0"/>
                  </a:lnTo>
                  <a:lnTo>
                    <a:pt x="993" y="2"/>
                  </a:lnTo>
                  <a:lnTo>
                    <a:pt x="991" y="2"/>
                  </a:lnTo>
                  <a:lnTo>
                    <a:pt x="991" y="4"/>
                  </a:lnTo>
                  <a:lnTo>
                    <a:pt x="991" y="4"/>
                  </a:lnTo>
                  <a:lnTo>
                    <a:pt x="991" y="4"/>
                  </a:lnTo>
                  <a:lnTo>
                    <a:pt x="991" y="7"/>
                  </a:lnTo>
                  <a:lnTo>
                    <a:pt x="991" y="7"/>
                  </a:lnTo>
                  <a:lnTo>
                    <a:pt x="991" y="7"/>
                  </a:lnTo>
                  <a:lnTo>
                    <a:pt x="989" y="9"/>
                  </a:lnTo>
                  <a:lnTo>
                    <a:pt x="986" y="9"/>
                  </a:lnTo>
                  <a:lnTo>
                    <a:pt x="984" y="9"/>
                  </a:lnTo>
                  <a:lnTo>
                    <a:pt x="982" y="9"/>
                  </a:lnTo>
                  <a:lnTo>
                    <a:pt x="982" y="9"/>
                  </a:lnTo>
                  <a:lnTo>
                    <a:pt x="982" y="9"/>
                  </a:lnTo>
                  <a:lnTo>
                    <a:pt x="982" y="7"/>
                  </a:lnTo>
                  <a:lnTo>
                    <a:pt x="982" y="7"/>
                  </a:lnTo>
                  <a:lnTo>
                    <a:pt x="982" y="7"/>
                  </a:lnTo>
                  <a:lnTo>
                    <a:pt x="979" y="7"/>
                  </a:lnTo>
                  <a:lnTo>
                    <a:pt x="979" y="7"/>
                  </a:lnTo>
                  <a:lnTo>
                    <a:pt x="979" y="9"/>
                  </a:lnTo>
                  <a:lnTo>
                    <a:pt x="979" y="9"/>
                  </a:lnTo>
                  <a:lnTo>
                    <a:pt x="979" y="11"/>
                  </a:lnTo>
                  <a:lnTo>
                    <a:pt x="979" y="14"/>
                  </a:lnTo>
                  <a:lnTo>
                    <a:pt x="979" y="14"/>
                  </a:lnTo>
                  <a:lnTo>
                    <a:pt x="979" y="16"/>
                  </a:lnTo>
                  <a:lnTo>
                    <a:pt x="979" y="16"/>
                  </a:lnTo>
                  <a:lnTo>
                    <a:pt x="977" y="18"/>
                  </a:lnTo>
                  <a:lnTo>
                    <a:pt x="977" y="18"/>
                  </a:lnTo>
                  <a:lnTo>
                    <a:pt x="977" y="18"/>
                  </a:lnTo>
                  <a:lnTo>
                    <a:pt x="977" y="21"/>
                  </a:lnTo>
                  <a:lnTo>
                    <a:pt x="977" y="21"/>
                  </a:lnTo>
                  <a:lnTo>
                    <a:pt x="974" y="23"/>
                  </a:lnTo>
                  <a:lnTo>
                    <a:pt x="977" y="28"/>
                  </a:lnTo>
                  <a:lnTo>
                    <a:pt x="984" y="42"/>
                  </a:lnTo>
                  <a:lnTo>
                    <a:pt x="984" y="47"/>
                  </a:lnTo>
                  <a:lnTo>
                    <a:pt x="986" y="56"/>
                  </a:lnTo>
                  <a:lnTo>
                    <a:pt x="986" y="66"/>
                  </a:lnTo>
                  <a:lnTo>
                    <a:pt x="986" y="68"/>
                  </a:lnTo>
                  <a:lnTo>
                    <a:pt x="984" y="82"/>
                  </a:lnTo>
                  <a:lnTo>
                    <a:pt x="979" y="89"/>
                  </a:lnTo>
                  <a:lnTo>
                    <a:pt x="979" y="92"/>
                  </a:lnTo>
                  <a:lnTo>
                    <a:pt x="982" y="108"/>
                  </a:lnTo>
                  <a:lnTo>
                    <a:pt x="979" y="111"/>
                  </a:lnTo>
                  <a:lnTo>
                    <a:pt x="979" y="113"/>
                  </a:lnTo>
                  <a:lnTo>
                    <a:pt x="979" y="118"/>
                  </a:lnTo>
                  <a:lnTo>
                    <a:pt x="977" y="120"/>
                  </a:lnTo>
                  <a:lnTo>
                    <a:pt x="977" y="123"/>
                  </a:lnTo>
                  <a:lnTo>
                    <a:pt x="972" y="125"/>
                  </a:lnTo>
                  <a:lnTo>
                    <a:pt x="972" y="125"/>
                  </a:lnTo>
                  <a:lnTo>
                    <a:pt x="972" y="125"/>
                  </a:lnTo>
                  <a:lnTo>
                    <a:pt x="970" y="125"/>
                  </a:lnTo>
                  <a:lnTo>
                    <a:pt x="967" y="125"/>
                  </a:lnTo>
                  <a:lnTo>
                    <a:pt x="967" y="127"/>
                  </a:lnTo>
                  <a:lnTo>
                    <a:pt x="965" y="127"/>
                  </a:lnTo>
                  <a:lnTo>
                    <a:pt x="965" y="130"/>
                  </a:lnTo>
                  <a:lnTo>
                    <a:pt x="963" y="132"/>
                  </a:lnTo>
                  <a:lnTo>
                    <a:pt x="963" y="132"/>
                  </a:lnTo>
                  <a:lnTo>
                    <a:pt x="963" y="134"/>
                  </a:lnTo>
                  <a:lnTo>
                    <a:pt x="965" y="139"/>
                  </a:lnTo>
                  <a:lnTo>
                    <a:pt x="965" y="139"/>
                  </a:lnTo>
                  <a:lnTo>
                    <a:pt x="965" y="139"/>
                  </a:lnTo>
                  <a:lnTo>
                    <a:pt x="965" y="144"/>
                  </a:lnTo>
                  <a:lnTo>
                    <a:pt x="965" y="144"/>
                  </a:lnTo>
                  <a:lnTo>
                    <a:pt x="965" y="146"/>
                  </a:lnTo>
                  <a:lnTo>
                    <a:pt x="965" y="146"/>
                  </a:lnTo>
                  <a:lnTo>
                    <a:pt x="965" y="149"/>
                  </a:lnTo>
                  <a:lnTo>
                    <a:pt x="967" y="153"/>
                  </a:lnTo>
                  <a:lnTo>
                    <a:pt x="967" y="156"/>
                  </a:lnTo>
                  <a:lnTo>
                    <a:pt x="967" y="158"/>
                  </a:lnTo>
                  <a:lnTo>
                    <a:pt x="967" y="163"/>
                  </a:lnTo>
                  <a:lnTo>
                    <a:pt x="967" y="165"/>
                  </a:lnTo>
                  <a:lnTo>
                    <a:pt x="965" y="168"/>
                  </a:lnTo>
                  <a:lnTo>
                    <a:pt x="960" y="170"/>
                  </a:lnTo>
                  <a:lnTo>
                    <a:pt x="958" y="172"/>
                  </a:lnTo>
                  <a:lnTo>
                    <a:pt x="956" y="175"/>
                  </a:lnTo>
                  <a:lnTo>
                    <a:pt x="956" y="175"/>
                  </a:lnTo>
                  <a:lnTo>
                    <a:pt x="953" y="175"/>
                  </a:lnTo>
                  <a:lnTo>
                    <a:pt x="953" y="175"/>
                  </a:lnTo>
                  <a:lnTo>
                    <a:pt x="953" y="175"/>
                  </a:lnTo>
                  <a:lnTo>
                    <a:pt x="951" y="172"/>
                  </a:lnTo>
                  <a:lnTo>
                    <a:pt x="948" y="172"/>
                  </a:lnTo>
                  <a:lnTo>
                    <a:pt x="946" y="172"/>
                  </a:lnTo>
                  <a:lnTo>
                    <a:pt x="946" y="172"/>
                  </a:lnTo>
                  <a:lnTo>
                    <a:pt x="946" y="170"/>
                  </a:lnTo>
                  <a:lnTo>
                    <a:pt x="946" y="170"/>
                  </a:lnTo>
                  <a:lnTo>
                    <a:pt x="946" y="168"/>
                  </a:lnTo>
                  <a:lnTo>
                    <a:pt x="946" y="168"/>
                  </a:lnTo>
                  <a:lnTo>
                    <a:pt x="944" y="168"/>
                  </a:lnTo>
                  <a:lnTo>
                    <a:pt x="941" y="170"/>
                  </a:lnTo>
                  <a:lnTo>
                    <a:pt x="937" y="170"/>
                  </a:lnTo>
                  <a:lnTo>
                    <a:pt x="934" y="170"/>
                  </a:lnTo>
                  <a:lnTo>
                    <a:pt x="934" y="170"/>
                  </a:lnTo>
                  <a:lnTo>
                    <a:pt x="934" y="170"/>
                  </a:lnTo>
                  <a:lnTo>
                    <a:pt x="932" y="168"/>
                  </a:lnTo>
                  <a:lnTo>
                    <a:pt x="930" y="168"/>
                  </a:lnTo>
                  <a:lnTo>
                    <a:pt x="927" y="165"/>
                  </a:lnTo>
                  <a:lnTo>
                    <a:pt x="927" y="163"/>
                  </a:lnTo>
                  <a:lnTo>
                    <a:pt x="925" y="163"/>
                  </a:lnTo>
                  <a:lnTo>
                    <a:pt x="920" y="160"/>
                  </a:lnTo>
                  <a:lnTo>
                    <a:pt x="920" y="158"/>
                  </a:lnTo>
                  <a:lnTo>
                    <a:pt x="920" y="158"/>
                  </a:lnTo>
                  <a:lnTo>
                    <a:pt x="920" y="158"/>
                  </a:lnTo>
                  <a:lnTo>
                    <a:pt x="918" y="158"/>
                  </a:lnTo>
                  <a:lnTo>
                    <a:pt x="918" y="158"/>
                  </a:lnTo>
                  <a:lnTo>
                    <a:pt x="918" y="158"/>
                  </a:lnTo>
                  <a:lnTo>
                    <a:pt x="918" y="158"/>
                  </a:lnTo>
                  <a:lnTo>
                    <a:pt x="918" y="160"/>
                  </a:lnTo>
                  <a:lnTo>
                    <a:pt x="918" y="160"/>
                  </a:lnTo>
                  <a:lnTo>
                    <a:pt x="915" y="160"/>
                  </a:lnTo>
                  <a:lnTo>
                    <a:pt x="915" y="160"/>
                  </a:lnTo>
                  <a:lnTo>
                    <a:pt x="913" y="160"/>
                  </a:lnTo>
                  <a:lnTo>
                    <a:pt x="911" y="168"/>
                  </a:lnTo>
                  <a:lnTo>
                    <a:pt x="911" y="170"/>
                  </a:lnTo>
                  <a:lnTo>
                    <a:pt x="913" y="172"/>
                  </a:lnTo>
                  <a:lnTo>
                    <a:pt x="915" y="172"/>
                  </a:lnTo>
                  <a:lnTo>
                    <a:pt x="915" y="175"/>
                  </a:lnTo>
                  <a:lnTo>
                    <a:pt x="918" y="179"/>
                  </a:lnTo>
                  <a:lnTo>
                    <a:pt x="920" y="179"/>
                  </a:lnTo>
                  <a:lnTo>
                    <a:pt x="920" y="182"/>
                  </a:lnTo>
                  <a:lnTo>
                    <a:pt x="920" y="182"/>
                  </a:lnTo>
                  <a:lnTo>
                    <a:pt x="920" y="184"/>
                  </a:lnTo>
                  <a:lnTo>
                    <a:pt x="920" y="184"/>
                  </a:lnTo>
                  <a:lnTo>
                    <a:pt x="920" y="186"/>
                  </a:lnTo>
                  <a:lnTo>
                    <a:pt x="918" y="186"/>
                  </a:lnTo>
                  <a:lnTo>
                    <a:pt x="913" y="191"/>
                  </a:lnTo>
                  <a:lnTo>
                    <a:pt x="913" y="191"/>
                  </a:lnTo>
                  <a:lnTo>
                    <a:pt x="911" y="196"/>
                  </a:lnTo>
                  <a:lnTo>
                    <a:pt x="911" y="196"/>
                  </a:lnTo>
                  <a:lnTo>
                    <a:pt x="911" y="196"/>
                  </a:lnTo>
                  <a:lnTo>
                    <a:pt x="908" y="198"/>
                  </a:lnTo>
                  <a:lnTo>
                    <a:pt x="908" y="198"/>
                  </a:lnTo>
                  <a:lnTo>
                    <a:pt x="908" y="201"/>
                  </a:lnTo>
                  <a:lnTo>
                    <a:pt x="908" y="201"/>
                  </a:lnTo>
                  <a:lnTo>
                    <a:pt x="906" y="201"/>
                  </a:lnTo>
                  <a:lnTo>
                    <a:pt x="906" y="201"/>
                  </a:lnTo>
                  <a:lnTo>
                    <a:pt x="906" y="198"/>
                  </a:lnTo>
                  <a:lnTo>
                    <a:pt x="904" y="198"/>
                  </a:lnTo>
                  <a:lnTo>
                    <a:pt x="904" y="198"/>
                  </a:lnTo>
                  <a:lnTo>
                    <a:pt x="901" y="198"/>
                  </a:lnTo>
                  <a:lnTo>
                    <a:pt x="901" y="201"/>
                  </a:lnTo>
                  <a:lnTo>
                    <a:pt x="901" y="203"/>
                  </a:lnTo>
                  <a:lnTo>
                    <a:pt x="899" y="203"/>
                  </a:lnTo>
                  <a:lnTo>
                    <a:pt x="899" y="203"/>
                  </a:lnTo>
                  <a:lnTo>
                    <a:pt x="899" y="203"/>
                  </a:lnTo>
                  <a:lnTo>
                    <a:pt x="899" y="203"/>
                  </a:lnTo>
                  <a:lnTo>
                    <a:pt x="896" y="205"/>
                  </a:lnTo>
                  <a:lnTo>
                    <a:pt x="894" y="208"/>
                  </a:lnTo>
                  <a:lnTo>
                    <a:pt x="894" y="208"/>
                  </a:lnTo>
                  <a:lnTo>
                    <a:pt x="889" y="208"/>
                  </a:lnTo>
                  <a:lnTo>
                    <a:pt x="887" y="208"/>
                  </a:lnTo>
                  <a:lnTo>
                    <a:pt x="885" y="210"/>
                  </a:lnTo>
                  <a:lnTo>
                    <a:pt x="885" y="212"/>
                  </a:lnTo>
                  <a:lnTo>
                    <a:pt x="885" y="220"/>
                  </a:lnTo>
                  <a:lnTo>
                    <a:pt x="885" y="222"/>
                  </a:lnTo>
                  <a:lnTo>
                    <a:pt x="885" y="224"/>
                  </a:lnTo>
                  <a:lnTo>
                    <a:pt x="885" y="227"/>
                  </a:lnTo>
                  <a:lnTo>
                    <a:pt x="882" y="231"/>
                  </a:lnTo>
                  <a:lnTo>
                    <a:pt x="882" y="231"/>
                  </a:lnTo>
                  <a:lnTo>
                    <a:pt x="880" y="234"/>
                  </a:lnTo>
                  <a:lnTo>
                    <a:pt x="882" y="236"/>
                  </a:lnTo>
                  <a:lnTo>
                    <a:pt x="882" y="239"/>
                  </a:lnTo>
                  <a:lnTo>
                    <a:pt x="882" y="239"/>
                  </a:lnTo>
                  <a:lnTo>
                    <a:pt x="885" y="241"/>
                  </a:lnTo>
                  <a:lnTo>
                    <a:pt x="887" y="241"/>
                  </a:lnTo>
                  <a:lnTo>
                    <a:pt x="887" y="241"/>
                  </a:lnTo>
                  <a:lnTo>
                    <a:pt x="887" y="243"/>
                  </a:lnTo>
                  <a:lnTo>
                    <a:pt x="889" y="243"/>
                  </a:lnTo>
                  <a:lnTo>
                    <a:pt x="889" y="243"/>
                  </a:lnTo>
                  <a:lnTo>
                    <a:pt x="889" y="246"/>
                  </a:lnTo>
                  <a:lnTo>
                    <a:pt x="894" y="248"/>
                  </a:lnTo>
                  <a:lnTo>
                    <a:pt x="896" y="250"/>
                  </a:lnTo>
                  <a:lnTo>
                    <a:pt x="899" y="255"/>
                  </a:lnTo>
                  <a:lnTo>
                    <a:pt x="901" y="257"/>
                  </a:lnTo>
                  <a:lnTo>
                    <a:pt x="901" y="257"/>
                  </a:lnTo>
                  <a:lnTo>
                    <a:pt x="901" y="260"/>
                  </a:lnTo>
                  <a:lnTo>
                    <a:pt x="901" y="260"/>
                  </a:lnTo>
                  <a:lnTo>
                    <a:pt x="901" y="262"/>
                  </a:lnTo>
                  <a:lnTo>
                    <a:pt x="901" y="262"/>
                  </a:lnTo>
                  <a:lnTo>
                    <a:pt x="901" y="262"/>
                  </a:lnTo>
                  <a:lnTo>
                    <a:pt x="901" y="265"/>
                  </a:lnTo>
                  <a:lnTo>
                    <a:pt x="901" y="265"/>
                  </a:lnTo>
                  <a:lnTo>
                    <a:pt x="899" y="265"/>
                  </a:lnTo>
                  <a:lnTo>
                    <a:pt x="899" y="265"/>
                  </a:lnTo>
                  <a:lnTo>
                    <a:pt x="899" y="265"/>
                  </a:lnTo>
                  <a:lnTo>
                    <a:pt x="899" y="265"/>
                  </a:lnTo>
                  <a:lnTo>
                    <a:pt x="899" y="267"/>
                  </a:lnTo>
                  <a:lnTo>
                    <a:pt x="899" y="267"/>
                  </a:lnTo>
                  <a:lnTo>
                    <a:pt x="899" y="269"/>
                  </a:lnTo>
                  <a:lnTo>
                    <a:pt x="899" y="269"/>
                  </a:lnTo>
                  <a:lnTo>
                    <a:pt x="899" y="269"/>
                  </a:lnTo>
                  <a:lnTo>
                    <a:pt x="899" y="269"/>
                  </a:lnTo>
                  <a:lnTo>
                    <a:pt x="896" y="269"/>
                  </a:lnTo>
                  <a:lnTo>
                    <a:pt x="896" y="272"/>
                  </a:lnTo>
                  <a:lnTo>
                    <a:pt x="894" y="276"/>
                  </a:lnTo>
                  <a:lnTo>
                    <a:pt x="894" y="281"/>
                  </a:lnTo>
                  <a:lnTo>
                    <a:pt x="892" y="283"/>
                  </a:lnTo>
                  <a:lnTo>
                    <a:pt x="892" y="283"/>
                  </a:lnTo>
                  <a:lnTo>
                    <a:pt x="892" y="286"/>
                  </a:lnTo>
                  <a:lnTo>
                    <a:pt x="894" y="291"/>
                  </a:lnTo>
                  <a:lnTo>
                    <a:pt x="894" y="293"/>
                  </a:lnTo>
                  <a:lnTo>
                    <a:pt x="894" y="293"/>
                  </a:lnTo>
                  <a:lnTo>
                    <a:pt x="896" y="295"/>
                  </a:lnTo>
                  <a:lnTo>
                    <a:pt x="896" y="295"/>
                  </a:lnTo>
                  <a:lnTo>
                    <a:pt x="899" y="295"/>
                  </a:lnTo>
                  <a:lnTo>
                    <a:pt x="899" y="295"/>
                  </a:lnTo>
                  <a:lnTo>
                    <a:pt x="899" y="295"/>
                  </a:lnTo>
                  <a:lnTo>
                    <a:pt x="899" y="295"/>
                  </a:lnTo>
                  <a:lnTo>
                    <a:pt x="901" y="295"/>
                  </a:lnTo>
                  <a:lnTo>
                    <a:pt x="904" y="298"/>
                  </a:lnTo>
                  <a:lnTo>
                    <a:pt x="904" y="298"/>
                  </a:lnTo>
                  <a:lnTo>
                    <a:pt x="904" y="295"/>
                  </a:lnTo>
                  <a:lnTo>
                    <a:pt x="906" y="295"/>
                  </a:lnTo>
                  <a:lnTo>
                    <a:pt x="906" y="293"/>
                  </a:lnTo>
                  <a:lnTo>
                    <a:pt x="906" y="293"/>
                  </a:lnTo>
                  <a:lnTo>
                    <a:pt x="908" y="291"/>
                  </a:lnTo>
                  <a:lnTo>
                    <a:pt x="913" y="288"/>
                  </a:lnTo>
                  <a:lnTo>
                    <a:pt x="915" y="288"/>
                  </a:lnTo>
                  <a:lnTo>
                    <a:pt x="915" y="286"/>
                  </a:lnTo>
                  <a:lnTo>
                    <a:pt x="915" y="281"/>
                  </a:lnTo>
                  <a:lnTo>
                    <a:pt x="918" y="276"/>
                  </a:lnTo>
                  <a:lnTo>
                    <a:pt x="918" y="276"/>
                  </a:lnTo>
                  <a:lnTo>
                    <a:pt x="920" y="276"/>
                  </a:lnTo>
                  <a:lnTo>
                    <a:pt x="920" y="276"/>
                  </a:lnTo>
                  <a:lnTo>
                    <a:pt x="922" y="276"/>
                  </a:lnTo>
                  <a:lnTo>
                    <a:pt x="925" y="274"/>
                  </a:lnTo>
                  <a:lnTo>
                    <a:pt x="925" y="272"/>
                  </a:lnTo>
                  <a:lnTo>
                    <a:pt x="927" y="269"/>
                  </a:lnTo>
                  <a:lnTo>
                    <a:pt x="927" y="267"/>
                  </a:lnTo>
                  <a:lnTo>
                    <a:pt x="927" y="267"/>
                  </a:lnTo>
                  <a:lnTo>
                    <a:pt x="930" y="267"/>
                  </a:lnTo>
                  <a:lnTo>
                    <a:pt x="930" y="267"/>
                  </a:lnTo>
                  <a:lnTo>
                    <a:pt x="932" y="269"/>
                  </a:lnTo>
                  <a:lnTo>
                    <a:pt x="932" y="269"/>
                  </a:lnTo>
                  <a:lnTo>
                    <a:pt x="932" y="269"/>
                  </a:lnTo>
                  <a:lnTo>
                    <a:pt x="930" y="272"/>
                  </a:lnTo>
                  <a:lnTo>
                    <a:pt x="930" y="272"/>
                  </a:lnTo>
                  <a:lnTo>
                    <a:pt x="930" y="274"/>
                  </a:lnTo>
                  <a:lnTo>
                    <a:pt x="932" y="272"/>
                  </a:lnTo>
                  <a:lnTo>
                    <a:pt x="934" y="272"/>
                  </a:lnTo>
                  <a:lnTo>
                    <a:pt x="937" y="272"/>
                  </a:lnTo>
                  <a:lnTo>
                    <a:pt x="939" y="272"/>
                  </a:lnTo>
                  <a:lnTo>
                    <a:pt x="944" y="274"/>
                  </a:lnTo>
                  <a:lnTo>
                    <a:pt x="946" y="276"/>
                  </a:lnTo>
                  <a:lnTo>
                    <a:pt x="948" y="274"/>
                  </a:lnTo>
                  <a:lnTo>
                    <a:pt x="951" y="272"/>
                  </a:lnTo>
                  <a:lnTo>
                    <a:pt x="951" y="272"/>
                  </a:lnTo>
                  <a:lnTo>
                    <a:pt x="953" y="269"/>
                  </a:lnTo>
                  <a:lnTo>
                    <a:pt x="956" y="269"/>
                  </a:lnTo>
                  <a:lnTo>
                    <a:pt x="956" y="269"/>
                  </a:lnTo>
                  <a:lnTo>
                    <a:pt x="956" y="267"/>
                  </a:lnTo>
                  <a:lnTo>
                    <a:pt x="951" y="265"/>
                  </a:lnTo>
                  <a:lnTo>
                    <a:pt x="951" y="262"/>
                  </a:lnTo>
                  <a:lnTo>
                    <a:pt x="948" y="262"/>
                  </a:lnTo>
                  <a:lnTo>
                    <a:pt x="946" y="262"/>
                  </a:lnTo>
                  <a:lnTo>
                    <a:pt x="946" y="262"/>
                  </a:lnTo>
                  <a:lnTo>
                    <a:pt x="946" y="262"/>
                  </a:lnTo>
                  <a:lnTo>
                    <a:pt x="944" y="262"/>
                  </a:lnTo>
                  <a:lnTo>
                    <a:pt x="941" y="257"/>
                  </a:lnTo>
                  <a:lnTo>
                    <a:pt x="939" y="255"/>
                  </a:lnTo>
                  <a:lnTo>
                    <a:pt x="937" y="255"/>
                  </a:lnTo>
                  <a:lnTo>
                    <a:pt x="937" y="253"/>
                  </a:lnTo>
                  <a:lnTo>
                    <a:pt x="934" y="250"/>
                  </a:lnTo>
                  <a:lnTo>
                    <a:pt x="934" y="248"/>
                  </a:lnTo>
                  <a:lnTo>
                    <a:pt x="930" y="246"/>
                  </a:lnTo>
                  <a:lnTo>
                    <a:pt x="930" y="246"/>
                  </a:lnTo>
                  <a:lnTo>
                    <a:pt x="930" y="246"/>
                  </a:lnTo>
                  <a:lnTo>
                    <a:pt x="925" y="248"/>
                  </a:lnTo>
                  <a:lnTo>
                    <a:pt x="922" y="248"/>
                  </a:lnTo>
                  <a:lnTo>
                    <a:pt x="922" y="248"/>
                  </a:lnTo>
                  <a:lnTo>
                    <a:pt x="920" y="248"/>
                  </a:lnTo>
                  <a:lnTo>
                    <a:pt x="918" y="243"/>
                  </a:lnTo>
                  <a:lnTo>
                    <a:pt x="915" y="241"/>
                  </a:lnTo>
                  <a:lnTo>
                    <a:pt x="911" y="239"/>
                  </a:lnTo>
                  <a:lnTo>
                    <a:pt x="908" y="236"/>
                  </a:lnTo>
                  <a:lnTo>
                    <a:pt x="908" y="234"/>
                  </a:lnTo>
                  <a:lnTo>
                    <a:pt x="908" y="231"/>
                  </a:lnTo>
                  <a:lnTo>
                    <a:pt x="908" y="227"/>
                  </a:lnTo>
                  <a:lnTo>
                    <a:pt x="911" y="224"/>
                  </a:lnTo>
                  <a:lnTo>
                    <a:pt x="913" y="220"/>
                  </a:lnTo>
                  <a:lnTo>
                    <a:pt x="915" y="217"/>
                  </a:lnTo>
                  <a:lnTo>
                    <a:pt x="918" y="215"/>
                  </a:lnTo>
                  <a:lnTo>
                    <a:pt x="920" y="215"/>
                  </a:lnTo>
                  <a:lnTo>
                    <a:pt x="920" y="215"/>
                  </a:lnTo>
                  <a:lnTo>
                    <a:pt x="925" y="215"/>
                  </a:lnTo>
                  <a:lnTo>
                    <a:pt x="927" y="215"/>
                  </a:lnTo>
                  <a:lnTo>
                    <a:pt x="930" y="215"/>
                  </a:lnTo>
                  <a:lnTo>
                    <a:pt x="932" y="215"/>
                  </a:lnTo>
                  <a:lnTo>
                    <a:pt x="941" y="224"/>
                  </a:lnTo>
                  <a:lnTo>
                    <a:pt x="941" y="229"/>
                  </a:lnTo>
                  <a:lnTo>
                    <a:pt x="941" y="229"/>
                  </a:lnTo>
                  <a:lnTo>
                    <a:pt x="941" y="229"/>
                  </a:lnTo>
                  <a:lnTo>
                    <a:pt x="944" y="231"/>
                  </a:lnTo>
                  <a:lnTo>
                    <a:pt x="944" y="231"/>
                  </a:lnTo>
                  <a:lnTo>
                    <a:pt x="944" y="231"/>
                  </a:lnTo>
                  <a:lnTo>
                    <a:pt x="944" y="231"/>
                  </a:lnTo>
                  <a:lnTo>
                    <a:pt x="944" y="231"/>
                  </a:lnTo>
                  <a:lnTo>
                    <a:pt x="941" y="231"/>
                  </a:lnTo>
                  <a:lnTo>
                    <a:pt x="941" y="231"/>
                  </a:lnTo>
                  <a:lnTo>
                    <a:pt x="941" y="231"/>
                  </a:lnTo>
                  <a:lnTo>
                    <a:pt x="944" y="234"/>
                  </a:lnTo>
                  <a:lnTo>
                    <a:pt x="944" y="234"/>
                  </a:lnTo>
                  <a:lnTo>
                    <a:pt x="944" y="234"/>
                  </a:lnTo>
                  <a:lnTo>
                    <a:pt x="944" y="234"/>
                  </a:lnTo>
                  <a:lnTo>
                    <a:pt x="944" y="234"/>
                  </a:lnTo>
                  <a:lnTo>
                    <a:pt x="946" y="234"/>
                  </a:lnTo>
                  <a:lnTo>
                    <a:pt x="946" y="234"/>
                  </a:lnTo>
                  <a:lnTo>
                    <a:pt x="948" y="229"/>
                  </a:lnTo>
                  <a:lnTo>
                    <a:pt x="951" y="227"/>
                  </a:lnTo>
                  <a:lnTo>
                    <a:pt x="953" y="224"/>
                  </a:lnTo>
                  <a:lnTo>
                    <a:pt x="956" y="224"/>
                  </a:lnTo>
                  <a:lnTo>
                    <a:pt x="956" y="224"/>
                  </a:lnTo>
                  <a:lnTo>
                    <a:pt x="956" y="224"/>
                  </a:lnTo>
                  <a:lnTo>
                    <a:pt x="956" y="224"/>
                  </a:lnTo>
                  <a:lnTo>
                    <a:pt x="958" y="222"/>
                  </a:lnTo>
                  <a:lnTo>
                    <a:pt x="960" y="222"/>
                  </a:lnTo>
                  <a:lnTo>
                    <a:pt x="967" y="215"/>
                  </a:lnTo>
                  <a:lnTo>
                    <a:pt x="974" y="212"/>
                  </a:lnTo>
                  <a:lnTo>
                    <a:pt x="979" y="212"/>
                  </a:lnTo>
                  <a:lnTo>
                    <a:pt x="984" y="212"/>
                  </a:lnTo>
                  <a:lnTo>
                    <a:pt x="989" y="212"/>
                  </a:lnTo>
                  <a:lnTo>
                    <a:pt x="991" y="215"/>
                  </a:lnTo>
                  <a:lnTo>
                    <a:pt x="993" y="215"/>
                  </a:lnTo>
                  <a:lnTo>
                    <a:pt x="993" y="215"/>
                  </a:lnTo>
                  <a:lnTo>
                    <a:pt x="996" y="220"/>
                  </a:lnTo>
                  <a:lnTo>
                    <a:pt x="1001" y="222"/>
                  </a:lnTo>
                  <a:lnTo>
                    <a:pt x="1008" y="222"/>
                  </a:lnTo>
                  <a:lnTo>
                    <a:pt x="1010" y="227"/>
                  </a:lnTo>
                  <a:lnTo>
                    <a:pt x="1012" y="229"/>
                  </a:lnTo>
                  <a:lnTo>
                    <a:pt x="1022" y="236"/>
                  </a:lnTo>
                  <a:lnTo>
                    <a:pt x="1027" y="239"/>
                  </a:lnTo>
                  <a:lnTo>
                    <a:pt x="1038" y="243"/>
                  </a:lnTo>
                  <a:lnTo>
                    <a:pt x="1048" y="248"/>
                  </a:lnTo>
                  <a:lnTo>
                    <a:pt x="1057" y="253"/>
                  </a:lnTo>
                  <a:lnTo>
                    <a:pt x="1057" y="255"/>
                  </a:lnTo>
                  <a:lnTo>
                    <a:pt x="1060" y="255"/>
                  </a:lnTo>
                  <a:lnTo>
                    <a:pt x="1060" y="257"/>
                  </a:lnTo>
                  <a:lnTo>
                    <a:pt x="1060" y="257"/>
                  </a:lnTo>
                  <a:lnTo>
                    <a:pt x="1060" y="260"/>
                  </a:lnTo>
                  <a:lnTo>
                    <a:pt x="1062" y="260"/>
                  </a:lnTo>
                  <a:lnTo>
                    <a:pt x="1062" y="260"/>
                  </a:lnTo>
                  <a:lnTo>
                    <a:pt x="1064" y="260"/>
                  </a:lnTo>
                  <a:lnTo>
                    <a:pt x="1064" y="255"/>
                  </a:lnTo>
                  <a:lnTo>
                    <a:pt x="1064" y="255"/>
                  </a:lnTo>
                  <a:lnTo>
                    <a:pt x="1067" y="253"/>
                  </a:lnTo>
                  <a:lnTo>
                    <a:pt x="1067" y="248"/>
                  </a:lnTo>
                  <a:lnTo>
                    <a:pt x="1067" y="246"/>
                  </a:lnTo>
                  <a:lnTo>
                    <a:pt x="1067" y="246"/>
                  </a:lnTo>
                  <a:lnTo>
                    <a:pt x="1067" y="243"/>
                  </a:lnTo>
                  <a:lnTo>
                    <a:pt x="1067" y="239"/>
                  </a:lnTo>
                  <a:lnTo>
                    <a:pt x="1067" y="236"/>
                  </a:lnTo>
                  <a:lnTo>
                    <a:pt x="1069" y="234"/>
                  </a:lnTo>
                  <a:lnTo>
                    <a:pt x="1074" y="222"/>
                  </a:lnTo>
                  <a:lnTo>
                    <a:pt x="1081" y="212"/>
                  </a:lnTo>
                  <a:lnTo>
                    <a:pt x="1083" y="208"/>
                  </a:lnTo>
                  <a:lnTo>
                    <a:pt x="1090" y="201"/>
                  </a:lnTo>
                  <a:lnTo>
                    <a:pt x="1097" y="196"/>
                  </a:lnTo>
                  <a:lnTo>
                    <a:pt x="1105" y="189"/>
                  </a:lnTo>
                  <a:lnTo>
                    <a:pt x="1112" y="186"/>
                  </a:lnTo>
                  <a:lnTo>
                    <a:pt x="1119" y="184"/>
                  </a:lnTo>
                  <a:lnTo>
                    <a:pt x="1121" y="184"/>
                  </a:lnTo>
                  <a:lnTo>
                    <a:pt x="1121" y="184"/>
                  </a:lnTo>
                  <a:lnTo>
                    <a:pt x="1121" y="184"/>
                  </a:lnTo>
                  <a:lnTo>
                    <a:pt x="1121" y="186"/>
                  </a:lnTo>
                  <a:lnTo>
                    <a:pt x="1121" y="186"/>
                  </a:lnTo>
                  <a:lnTo>
                    <a:pt x="1123" y="186"/>
                  </a:lnTo>
                  <a:lnTo>
                    <a:pt x="1123" y="186"/>
                  </a:lnTo>
                  <a:lnTo>
                    <a:pt x="1126" y="189"/>
                  </a:lnTo>
                  <a:lnTo>
                    <a:pt x="1128" y="189"/>
                  </a:lnTo>
                  <a:lnTo>
                    <a:pt x="1131" y="189"/>
                  </a:lnTo>
                  <a:lnTo>
                    <a:pt x="1133" y="189"/>
                  </a:lnTo>
                  <a:lnTo>
                    <a:pt x="1142" y="189"/>
                  </a:lnTo>
                  <a:lnTo>
                    <a:pt x="1142" y="189"/>
                  </a:lnTo>
                  <a:lnTo>
                    <a:pt x="1142" y="189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40" y="186"/>
                  </a:lnTo>
                  <a:lnTo>
                    <a:pt x="1140" y="184"/>
                  </a:lnTo>
                  <a:lnTo>
                    <a:pt x="1142" y="184"/>
                  </a:lnTo>
                  <a:lnTo>
                    <a:pt x="1142" y="184"/>
                  </a:lnTo>
                  <a:lnTo>
                    <a:pt x="1142" y="182"/>
                  </a:lnTo>
                  <a:lnTo>
                    <a:pt x="1142" y="182"/>
                  </a:lnTo>
                  <a:lnTo>
                    <a:pt x="1142" y="182"/>
                  </a:lnTo>
                  <a:lnTo>
                    <a:pt x="1145" y="182"/>
                  </a:lnTo>
                  <a:lnTo>
                    <a:pt x="1145" y="182"/>
                  </a:lnTo>
                  <a:lnTo>
                    <a:pt x="1145" y="182"/>
                  </a:lnTo>
                  <a:lnTo>
                    <a:pt x="1145" y="182"/>
                  </a:lnTo>
                  <a:lnTo>
                    <a:pt x="1145" y="182"/>
                  </a:lnTo>
                  <a:lnTo>
                    <a:pt x="1147" y="182"/>
                  </a:lnTo>
                  <a:lnTo>
                    <a:pt x="1147" y="182"/>
                  </a:lnTo>
                  <a:lnTo>
                    <a:pt x="1147" y="184"/>
                  </a:lnTo>
                  <a:lnTo>
                    <a:pt x="1147" y="184"/>
                  </a:lnTo>
                  <a:lnTo>
                    <a:pt x="1147" y="184"/>
                  </a:lnTo>
                  <a:lnTo>
                    <a:pt x="1150" y="186"/>
                  </a:lnTo>
                  <a:lnTo>
                    <a:pt x="1152" y="186"/>
                  </a:lnTo>
                  <a:lnTo>
                    <a:pt x="1154" y="186"/>
                  </a:lnTo>
                  <a:lnTo>
                    <a:pt x="1157" y="184"/>
                  </a:lnTo>
                  <a:lnTo>
                    <a:pt x="1157" y="184"/>
                  </a:lnTo>
                  <a:lnTo>
                    <a:pt x="1157" y="184"/>
                  </a:lnTo>
                  <a:lnTo>
                    <a:pt x="1157" y="182"/>
                  </a:lnTo>
                  <a:lnTo>
                    <a:pt x="1154" y="182"/>
                  </a:lnTo>
                  <a:lnTo>
                    <a:pt x="1157" y="182"/>
                  </a:lnTo>
                  <a:lnTo>
                    <a:pt x="1159" y="182"/>
                  </a:lnTo>
                  <a:lnTo>
                    <a:pt x="1159" y="182"/>
                  </a:lnTo>
                  <a:lnTo>
                    <a:pt x="1161" y="182"/>
                  </a:lnTo>
                  <a:lnTo>
                    <a:pt x="1161" y="179"/>
                  </a:lnTo>
                  <a:lnTo>
                    <a:pt x="1161" y="179"/>
                  </a:lnTo>
                  <a:lnTo>
                    <a:pt x="1164" y="179"/>
                  </a:lnTo>
                  <a:lnTo>
                    <a:pt x="1164" y="179"/>
                  </a:lnTo>
                  <a:lnTo>
                    <a:pt x="1164" y="179"/>
                  </a:lnTo>
                  <a:lnTo>
                    <a:pt x="1164" y="179"/>
                  </a:lnTo>
                  <a:lnTo>
                    <a:pt x="1161" y="179"/>
                  </a:lnTo>
                  <a:lnTo>
                    <a:pt x="1161" y="177"/>
                  </a:lnTo>
                  <a:lnTo>
                    <a:pt x="1161" y="177"/>
                  </a:lnTo>
                  <a:lnTo>
                    <a:pt x="1161" y="175"/>
                  </a:lnTo>
                  <a:lnTo>
                    <a:pt x="1161" y="175"/>
                  </a:lnTo>
                  <a:lnTo>
                    <a:pt x="1164" y="175"/>
                  </a:lnTo>
                  <a:lnTo>
                    <a:pt x="1166" y="175"/>
                  </a:lnTo>
                  <a:lnTo>
                    <a:pt x="1168" y="175"/>
                  </a:lnTo>
                  <a:lnTo>
                    <a:pt x="1168" y="172"/>
                  </a:lnTo>
                  <a:lnTo>
                    <a:pt x="1171" y="172"/>
                  </a:lnTo>
                  <a:lnTo>
                    <a:pt x="1176" y="172"/>
                  </a:lnTo>
                  <a:lnTo>
                    <a:pt x="1178" y="172"/>
                  </a:lnTo>
                  <a:lnTo>
                    <a:pt x="1178" y="172"/>
                  </a:lnTo>
                  <a:lnTo>
                    <a:pt x="1180" y="172"/>
                  </a:lnTo>
                  <a:lnTo>
                    <a:pt x="1180" y="172"/>
                  </a:lnTo>
                  <a:lnTo>
                    <a:pt x="1183" y="172"/>
                  </a:lnTo>
                  <a:lnTo>
                    <a:pt x="1183" y="172"/>
                  </a:lnTo>
                  <a:lnTo>
                    <a:pt x="1183" y="172"/>
                  </a:lnTo>
                  <a:lnTo>
                    <a:pt x="1183" y="170"/>
                  </a:lnTo>
                  <a:lnTo>
                    <a:pt x="1183" y="170"/>
                  </a:lnTo>
                  <a:lnTo>
                    <a:pt x="1185" y="168"/>
                  </a:lnTo>
                  <a:lnTo>
                    <a:pt x="1185" y="168"/>
                  </a:lnTo>
                  <a:lnTo>
                    <a:pt x="1185" y="165"/>
                  </a:lnTo>
                  <a:lnTo>
                    <a:pt x="1185" y="165"/>
                  </a:lnTo>
                  <a:lnTo>
                    <a:pt x="1187" y="165"/>
                  </a:lnTo>
                  <a:lnTo>
                    <a:pt x="1187" y="163"/>
                  </a:lnTo>
                  <a:lnTo>
                    <a:pt x="1187" y="163"/>
                  </a:lnTo>
                  <a:lnTo>
                    <a:pt x="1187" y="163"/>
                  </a:lnTo>
                  <a:lnTo>
                    <a:pt x="1187" y="163"/>
                  </a:lnTo>
                  <a:lnTo>
                    <a:pt x="1190" y="163"/>
                  </a:lnTo>
                  <a:lnTo>
                    <a:pt x="1190" y="163"/>
                  </a:lnTo>
                  <a:lnTo>
                    <a:pt x="1192" y="160"/>
                  </a:lnTo>
                  <a:lnTo>
                    <a:pt x="1192" y="160"/>
                  </a:lnTo>
                  <a:lnTo>
                    <a:pt x="1194" y="160"/>
                  </a:lnTo>
                  <a:lnTo>
                    <a:pt x="1194" y="160"/>
                  </a:lnTo>
                  <a:lnTo>
                    <a:pt x="1194" y="158"/>
                  </a:lnTo>
                  <a:lnTo>
                    <a:pt x="1197" y="158"/>
                  </a:lnTo>
                  <a:lnTo>
                    <a:pt x="1197" y="158"/>
                  </a:lnTo>
                  <a:lnTo>
                    <a:pt x="1197" y="158"/>
                  </a:lnTo>
                  <a:lnTo>
                    <a:pt x="1197" y="158"/>
                  </a:lnTo>
                  <a:lnTo>
                    <a:pt x="1197" y="158"/>
                  </a:lnTo>
                  <a:lnTo>
                    <a:pt x="1194" y="156"/>
                  </a:lnTo>
                  <a:close/>
                  <a:moveTo>
                    <a:pt x="1625" y="1365"/>
                  </a:moveTo>
                  <a:lnTo>
                    <a:pt x="1625" y="1365"/>
                  </a:lnTo>
                  <a:lnTo>
                    <a:pt x="1625" y="1365"/>
                  </a:lnTo>
                  <a:lnTo>
                    <a:pt x="1625" y="1365"/>
                  </a:lnTo>
                  <a:lnTo>
                    <a:pt x="1625" y="1365"/>
                  </a:lnTo>
                  <a:lnTo>
                    <a:pt x="1625" y="1365"/>
                  </a:lnTo>
                  <a:lnTo>
                    <a:pt x="1625" y="1365"/>
                  </a:lnTo>
                  <a:close/>
                  <a:moveTo>
                    <a:pt x="1623" y="1365"/>
                  </a:moveTo>
                  <a:lnTo>
                    <a:pt x="1623" y="1365"/>
                  </a:lnTo>
                  <a:lnTo>
                    <a:pt x="1625" y="1365"/>
                  </a:lnTo>
                  <a:lnTo>
                    <a:pt x="1623" y="1365"/>
                  </a:lnTo>
                  <a:lnTo>
                    <a:pt x="1623" y="1365"/>
                  </a:lnTo>
                  <a:close/>
                  <a:moveTo>
                    <a:pt x="726" y="731"/>
                  </a:moveTo>
                  <a:lnTo>
                    <a:pt x="726" y="731"/>
                  </a:lnTo>
                  <a:lnTo>
                    <a:pt x="726" y="731"/>
                  </a:lnTo>
                  <a:lnTo>
                    <a:pt x="726" y="733"/>
                  </a:lnTo>
                  <a:lnTo>
                    <a:pt x="726" y="733"/>
                  </a:lnTo>
                  <a:lnTo>
                    <a:pt x="726" y="731"/>
                  </a:lnTo>
                  <a:lnTo>
                    <a:pt x="726" y="731"/>
                  </a:lnTo>
                  <a:lnTo>
                    <a:pt x="726" y="731"/>
                  </a:lnTo>
                  <a:close/>
                  <a:moveTo>
                    <a:pt x="1003" y="1166"/>
                  </a:moveTo>
                  <a:lnTo>
                    <a:pt x="1003" y="1166"/>
                  </a:lnTo>
                  <a:lnTo>
                    <a:pt x="1003" y="1166"/>
                  </a:lnTo>
                  <a:lnTo>
                    <a:pt x="1003" y="1166"/>
                  </a:lnTo>
                  <a:lnTo>
                    <a:pt x="1003" y="1166"/>
                  </a:lnTo>
                  <a:close/>
                  <a:moveTo>
                    <a:pt x="738" y="584"/>
                  </a:moveTo>
                  <a:lnTo>
                    <a:pt x="738" y="582"/>
                  </a:lnTo>
                  <a:lnTo>
                    <a:pt x="738" y="584"/>
                  </a:lnTo>
                  <a:lnTo>
                    <a:pt x="738" y="584"/>
                  </a:lnTo>
                  <a:lnTo>
                    <a:pt x="736" y="584"/>
                  </a:lnTo>
                  <a:lnTo>
                    <a:pt x="736" y="584"/>
                  </a:lnTo>
                  <a:lnTo>
                    <a:pt x="736" y="584"/>
                  </a:lnTo>
                  <a:lnTo>
                    <a:pt x="736" y="584"/>
                  </a:lnTo>
                  <a:lnTo>
                    <a:pt x="736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3" y="584"/>
                  </a:lnTo>
                  <a:lnTo>
                    <a:pt x="731" y="584"/>
                  </a:lnTo>
                  <a:lnTo>
                    <a:pt x="731" y="584"/>
                  </a:lnTo>
                  <a:lnTo>
                    <a:pt x="731" y="584"/>
                  </a:lnTo>
                  <a:lnTo>
                    <a:pt x="731" y="584"/>
                  </a:lnTo>
                  <a:lnTo>
                    <a:pt x="733" y="586"/>
                  </a:lnTo>
                  <a:lnTo>
                    <a:pt x="733" y="586"/>
                  </a:lnTo>
                  <a:lnTo>
                    <a:pt x="733" y="586"/>
                  </a:lnTo>
                  <a:lnTo>
                    <a:pt x="733" y="586"/>
                  </a:lnTo>
                  <a:lnTo>
                    <a:pt x="736" y="586"/>
                  </a:lnTo>
                  <a:lnTo>
                    <a:pt x="736" y="586"/>
                  </a:lnTo>
                  <a:lnTo>
                    <a:pt x="736" y="586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8" y="584"/>
                  </a:lnTo>
                  <a:lnTo>
                    <a:pt x="738" y="584"/>
                  </a:lnTo>
                  <a:lnTo>
                    <a:pt x="738" y="584"/>
                  </a:lnTo>
                  <a:lnTo>
                    <a:pt x="738" y="584"/>
                  </a:lnTo>
                  <a:close/>
                  <a:moveTo>
                    <a:pt x="643" y="759"/>
                  </a:moveTo>
                  <a:lnTo>
                    <a:pt x="646" y="757"/>
                  </a:lnTo>
                  <a:lnTo>
                    <a:pt x="643" y="757"/>
                  </a:lnTo>
                  <a:lnTo>
                    <a:pt x="643" y="759"/>
                  </a:lnTo>
                  <a:lnTo>
                    <a:pt x="643" y="759"/>
                  </a:lnTo>
                  <a:lnTo>
                    <a:pt x="643" y="759"/>
                  </a:lnTo>
                  <a:close/>
                  <a:moveTo>
                    <a:pt x="1003" y="1166"/>
                  </a:moveTo>
                  <a:lnTo>
                    <a:pt x="1003" y="1166"/>
                  </a:lnTo>
                  <a:lnTo>
                    <a:pt x="1003" y="1166"/>
                  </a:lnTo>
                  <a:lnTo>
                    <a:pt x="1003" y="1166"/>
                  </a:lnTo>
                  <a:lnTo>
                    <a:pt x="1003" y="1166"/>
                  </a:lnTo>
                  <a:close/>
                  <a:moveTo>
                    <a:pt x="1008" y="1173"/>
                  </a:moveTo>
                  <a:lnTo>
                    <a:pt x="1008" y="1173"/>
                  </a:lnTo>
                  <a:lnTo>
                    <a:pt x="1008" y="1173"/>
                  </a:lnTo>
                  <a:lnTo>
                    <a:pt x="1008" y="1173"/>
                  </a:lnTo>
                  <a:lnTo>
                    <a:pt x="1008" y="1173"/>
                  </a:lnTo>
                  <a:close/>
                  <a:moveTo>
                    <a:pt x="1008" y="1230"/>
                  </a:move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5" y="1228"/>
                  </a:lnTo>
                  <a:lnTo>
                    <a:pt x="1005" y="1228"/>
                  </a:lnTo>
                  <a:lnTo>
                    <a:pt x="1008" y="1228"/>
                  </a:lnTo>
                  <a:lnTo>
                    <a:pt x="1008" y="1228"/>
                  </a:lnTo>
                  <a:lnTo>
                    <a:pt x="1005" y="1228"/>
                  </a:lnTo>
                  <a:lnTo>
                    <a:pt x="1005" y="1225"/>
                  </a:lnTo>
                  <a:lnTo>
                    <a:pt x="1005" y="1225"/>
                  </a:lnTo>
                  <a:lnTo>
                    <a:pt x="1005" y="1225"/>
                  </a:lnTo>
                  <a:lnTo>
                    <a:pt x="1005" y="1225"/>
                  </a:lnTo>
                  <a:lnTo>
                    <a:pt x="1003" y="1225"/>
                  </a:lnTo>
                  <a:lnTo>
                    <a:pt x="1003" y="1225"/>
                  </a:lnTo>
                  <a:lnTo>
                    <a:pt x="1005" y="1228"/>
                  </a:lnTo>
                  <a:lnTo>
                    <a:pt x="1005" y="1230"/>
                  </a:lnTo>
                  <a:lnTo>
                    <a:pt x="1008" y="1232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lnTo>
                    <a:pt x="1008" y="1230"/>
                  </a:lnTo>
                  <a:close/>
                  <a:moveTo>
                    <a:pt x="525" y="771"/>
                  </a:moveTo>
                  <a:lnTo>
                    <a:pt x="525" y="771"/>
                  </a:lnTo>
                  <a:lnTo>
                    <a:pt x="525" y="771"/>
                  </a:lnTo>
                  <a:lnTo>
                    <a:pt x="525" y="773"/>
                  </a:lnTo>
                  <a:lnTo>
                    <a:pt x="525" y="773"/>
                  </a:lnTo>
                  <a:lnTo>
                    <a:pt x="527" y="773"/>
                  </a:lnTo>
                  <a:lnTo>
                    <a:pt x="527" y="773"/>
                  </a:lnTo>
                  <a:lnTo>
                    <a:pt x="530" y="771"/>
                  </a:lnTo>
                  <a:lnTo>
                    <a:pt x="530" y="771"/>
                  </a:lnTo>
                  <a:lnTo>
                    <a:pt x="530" y="769"/>
                  </a:lnTo>
                  <a:lnTo>
                    <a:pt x="527" y="766"/>
                  </a:lnTo>
                  <a:lnTo>
                    <a:pt x="527" y="766"/>
                  </a:lnTo>
                  <a:lnTo>
                    <a:pt x="525" y="769"/>
                  </a:lnTo>
                  <a:lnTo>
                    <a:pt x="525" y="769"/>
                  </a:lnTo>
                  <a:lnTo>
                    <a:pt x="525" y="769"/>
                  </a:lnTo>
                  <a:lnTo>
                    <a:pt x="525" y="769"/>
                  </a:lnTo>
                  <a:lnTo>
                    <a:pt x="527" y="771"/>
                  </a:lnTo>
                  <a:lnTo>
                    <a:pt x="527" y="771"/>
                  </a:lnTo>
                  <a:lnTo>
                    <a:pt x="525" y="771"/>
                  </a:lnTo>
                  <a:close/>
                  <a:moveTo>
                    <a:pt x="504" y="863"/>
                  </a:moveTo>
                  <a:lnTo>
                    <a:pt x="504" y="863"/>
                  </a:lnTo>
                  <a:lnTo>
                    <a:pt x="504" y="863"/>
                  </a:lnTo>
                  <a:lnTo>
                    <a:pt x="504" y="863"/>
                  </a:lnTo>
                  <a:lnTo>
                    <a:pt x="504" y="863"/>
                  </a:lnTo>
                  <a:lnTo>
                    <a:pt x="504" y="863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6"/>
                  </a:lnTo>
                  <a:lnTo>
                    <a:pt x="504" y="863"/>
                  </a:lnTo>
                  <a:lnTo>
                    <a:pt x="504" y="863"/>
                  </a:lnTo>
                  <a:close/>
                  <a:moveTo>
                    <a:pt x="381" y="894"/>
                  </a:moveTo>
                  <a:lnTo>
                    <a:pt x="381" y="894"/>
                  </a:lnTo>
                  <a:lnTo>
                    <a:pt x="381" y="894"/>
                  </a:lnTo>
                  <a:lnTo>
                    <a:pt x="381" y="894"/>
                  </a:lnTo>
                  <a:lnTo>
                    <a:pt x="381" y="894"/>
                  </a:lnTo>
                  <a:lnTo>
                    <a:pt x="383" y="894"/>
                  </a:lnTo>
                  <a:lnTo>
                    <a:pt x="383" y="894"/>
                  </a:lnTo>
                  <a:lnTo>
                    <a:pt x="383" y="892"/>
                  </a:lnTo>
                  <a:lnTo>
                    <a:pt x="383" y="892"/>
                  </a:lnTo>
                  <a:lnTo>
                    <a:pt x="383" y="892"/>
                  </a:lnTo>
                  <a:lnTo>
                    <a:pt x="383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2"/>
                  </a:lnTo>
                  <a:lnTo>
                    <a:pt x="381" y="894"/>
                  </a:lnTo>
                  <a:close/>
                  <a:moveTo>
                    <a:pt x="499" y="778"/>
                  </a:moveTo>
                  <a:lnTo>
                    <a:pt x="499" y="780"/>
                  </a:lnTo>
                  <a:lnTo>
                    <a:pt x="499" y="780"/>
                  </a:lnTo>
                  <a:lnTo>
                    <a:pt x="501" y="780"/>
                  </a:lnTo>
                  <a:lnTo>
                    <a:pt x="504" y="780"/>
                  </a:lnTo>
                  <a:lnTo>
                    <a:pt x="504" y="780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04" y="778"/>
                  </a:lnTo>
                  <a:lnTo>
                    <a:pt x="504" y="776"/>
                  </a:lnTo>
                  <a:lnTo>
                    <a:pt x="501" y="776"/>
                  </a:lnTo>
                  <a:lnTo>
                    <a:pt x="504" y="776"/>
                  </a:lnTo>
                  <a:lnTo>
                    <a:pt x="504" y="776"/>
                  </a:lnTo>
                  <a:lnTo>
                    <a:pt x="504" y="776"/>
                  </a:lnTo>
                  <a:lnTo>
                    <a:pt x="504" y="776"/>
                  </a:lnTo>
                  <a:lnTo>
                    <a:pt x="504" y="773"/>
                  </a:lnTo>
                  <a:lnTo>
                    <a:pt x="501" y="773"/>
                  </a:lnTo>
                  <a:lnTo>
                    <a:pt x="501" y="773"/>
                  </a:lnTo>
                  <a:lnTo>
                    <a:pt x="501" y="776"/>
                  </a:lnTo>
                  <a:lnTo>
                    <a:pt x="501" y="776"/>
                  </a:lnTo>
                  <a:lnTo>
                    <a:pt x="501" y="778"/>
                  </a:lnTo>
                  <a:lnTo>
                    <a:pt x="501" y="778"/>
                  </a:lnTo>
                  <a:lnTo>
                    <a:pt x="499" y="778"/>
                  </a:lnTo>
                  <a:close/>
                  <a:moveTo>
                    <a:pt x="490" y="771"/>
                  </a:moveTo>
                  <a:lnTo>
                    <a:pt x="492" y="769"/>
                  </a:lnTo>
                  <a:lnTo>
                    <a:pt x="492" y="769"/>
                  </a:lnTo>
                  <a:lnTo>
                    <a:pt x="492" y="766"/>
                  </a:lnTo>
                  <a:lnTo>
                    <a:pt x="492" y="766"/>
                  </a:lnTo>
                  <a:lnTo>
                    <a:pt x="492" y="766"/>
                  </a:lnTo>
                  <a:lnTo>
                    <a:pt x="492" y="766"/>
                  </a:lnTo>
                  <a:lnTo>
                    <a:pt x="492" y="766"/>
                  </a:lnTo>
                  <a:lnTo>
                    <a:pt x="490" y="766"/>
                  </a:lnTo>
                  <a:lnTo>
                    <a:pt x="490" y="769"/>
                  </a:lnTo>
                  <a:lnTo>
                    <a:pt x="490" y="769"/>
                  </a:lnTo>
                  <a:lnTo>
                    <a:pt x="490" y="771"/>
                  </a:lnTo>
                  <a:lnTo>
                    <a:pt x="490" y="771"/>
                  </a:lnTo>
                  <a:lnTo>
                    <a:pt x="490" y="771"/>
                  </a:lnTo>
                  <a:close/>
                  <a:moveTo>
                    <a:pt x="390" y="877"/>
                  </a:moveTo>
                  <a:lnTo>
                    <a:pt x="390" y="877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388" y="877"/>
                  </a:lnTo>
                  <a:lnTo>
                    <a:pt x="388" y="877"/>
                  </a:lnTo>
                  <a:lnTo>
                    <a:pt x="386" y="877"/>
                  </a:lnTo>
                  <a:lnTo>
                    <a:pt x="386" y="880"/>
                  </a:lnTo>
                  <a:lnTo>
                    <a:pt x="383" y="880"/>
                  </a:lnTo>
                  <a:lnTo>
                    <a:pt x="383" y="882"/>
                  </a:lnTo>
                  <a:lnTo>
                    <a:pt x="383" y="882"/>
                  </a:lnTo>
                  <a:lnTo>
                    <a:pt x="381" y="882"/>
                  </a:lnTo>
                  <a:lnTo>
                    <a:pt x="381" y="882"/>
                  </a:lnTo>
                  <a:lnTo>
                    <a:pt x="381" y="882"/>
                  </a:lnTo>
                  <a:lnTo>
                    <a:pt x="381" y="882"/>
                  </a:lnTo>
                  <a:lnTo>
                    <a:pt x="381" y="885"/>
                  </a:lnTo>
                  <a:lnTo>
                    <a:pt x="383" y="885"/>
                  </a:lnTo>
                  <a:lnTo>
                    <a:pt x="383" y="885"/>
                  </a:lnTo>
                  <a:lnTo>
                    <a:pt x="386" y="885"/>
                  </a:lnTo>
                  <a:lnTo>
                    <a:pt x="388" y="885"/>
                  </a:lnTo>
                  <a:lnTo>
                    <a:pt x="388" y="885"/>
                  </a:lnTo>
                  <a:lnTo>
                    <a:pt x="388" y="885"/>
                  </a:lnTo>
                  <a:lnTo>
                    <a:pt x="388" y="885"/>
                  </a:lnTo>
                  <a:lnTo>
                    <a:pt x="388" y="885"/>
                  </a:lnTo>
                  <a:lnTo>
                    <a:pt x="388" y="887"/>
                  </a:lnTo>
                  <a:lnTo>
                    <a:pt x="388" y="887"/>
                  </a:lnTo>
                  <a:lnTo>
                    <a:pt x="390" y="885"/>
                  </a:lnTo>
                  <a:lnTo>
                    <a:pt x="393" y="880"/>
                  </a:lnTo>
                  <a:lnTo>
                    <a:pt x="395" y="877"/>
                  </a:lnTo>
                  <a:lnTo>
                    <a:pt x="393" y="877"/>
                  </a:lnTo>
                  <a:lnTo>
                    <a:pt x="393" y="877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390" y="877"/>
                  </a:lnTo>
                  <a:close/>
                  <a:moveTo>
                    <a:pt x="487" y="788"/>
                  </a:moveTo>
                  <a:lnTo>
                    <a:pt x="485" y="790"/>
                  </a:lnTo>
                  <a:lnTo>
                    <a:pt x="485" y="790"/>
                  </a:lnTo>
                  <a:lnTo>
                    <a:pt x="485" y="792"/>
                  </a:lnTo>
                  <a:lnTo>
                    <a:pt x="485" y="792"/>
                  </a:lnTo>
                  <a:lnTo>
                    <a:pt x="485" y="795"/>
                  </a:lnTo>
                  <a:lnTo>
                    <a:pt x="487" y="795"/>
                  </a:lnTo>
                  <a:lnTo>
                    <a:pt x="487" y="795"/>
                  </a:lnTo>
                  <a:lnTo>
                    <a:pt x="487" y="795"/>
                  </a:lnTo>
                  <a:lnTo>
                    <a:pt x="487" y="795"/>
                  </a:lnTo>
                  <a:lnTo>
                    <a:pt x="487" y="795"/>
                  </a:lnTo>
                  <a:lnTo>
                    <a:pt x="490" y="795"/>
                  </a:lnTo>
                  <a:lnTo>
                    <a:pt x="490" y="795"/>
                  </a:lnTo>
                  <a:lnTo>
                    <a:pt x="490" y="795"/>
                  </a:lnTo>
                  <a:lnTo>
                    <a:pt x="490" y="792"/>
                  </a:lnTo>
                  <a:lnTo>
                    <a:pt x="490" y="792"/>
                  </a:lnTo>
                  <a:lnTo>
                    <a:pt x="490" y="792"/>
                  </a:lnTo>
                  <a:lnTo>
                    <a:pt x="492" y="792"/>
                  </a:lnTo>
                  <a:lnTo>
                    <a:pt x="492" y="792"/>
                  </a:lnTo>
                  <a:lnTo>
                    <a:pt x="492" y="795"/>
                  </a:lnTo>
                  <a:lnTo>
                    <a:pt x="492" y="795"/>
                  </a:lnTo>
                  <a:lnTo>
                    <a:pt x="492" y="795"/>
                  </a:lnTo>
                  <a:lnTo>
                    <a:pt x="492" y="795"/>
                  </a:lnTo>
                  <a:lnTo>
                    <a:pt x="494" y="795"/>
                  </a:lnTo>
                  <a:lnTo>
                    <a:pt x="494" y="795"/>
                  </a:lnTo>
                  <a:lnTo>
                    <a:pt x="494" y="795"/>
                  </a:lnTo>
                  <a:lnTo>
                    <a:pt x="494" y="795"/>
                  </a:lnTo>
                  <a:lnTo>
                    <a:pt x="494" y="792"/>
                  </a:lnTo>
                  <a:lnTo>
                    <a:pt x="494" y="792"/>
                  </a:lnTo>
                  <a:lnTo>
                    <a:pt x="494" y="792"/>
                  </a:lnTo>
                  <a:lnTo>
                    <a:pt x="497" y="792"/>
                  </a:lnTo>
                  <a:lnTo>
                    <a:pt x="497" y="792"/>
                  </a:lnTo>
                  <a:lnTo>
                    <a:pt x="497" y="792"/>
                  </a:lnTo>
                  <a:lnTo>
                    <a:pt x="499" y="790"/>
                  </a:lnTo>
                  <a:lnTo>
                    <a:pt x="499" y="790"/>
                  </a:lnTo>
                  <a:lnTo>
                    <a:pt x="499" y="790"/>
                  </a:lnTo>
                  <a:lnTo>
                    <a:pt x="497" y="790"/>
                  </a:lnTo>
                  <a:lnTo>
                    <a:pt x="497" y="790"/>
                  </a:lnTo>
                  <a:lnTo>
                    <a:pt x="497" y="790"/>
                  </a:lnTo>
                  <a:lnTo>
                    <a:pt x="497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4" y="790"/>
                  </a:lnTo>
                  <a:lnTo>
                    <a:pt x="492" y="792"/>
                  </a:lnTo>
                  <a:lnTo>
                    <a:pt x="492" y="792"/>
                  </a:lnTo>
                  <a:lnTo>
                    <a:pt x="492" y="792"/>
                  </a:lnTo>
                  <a:lnTo>
                    <a:pt x="490" y="790"/>
                  </a:lnTo>
                  <a:lnTo>
                    <a:pt x="490" y="790"/>
                  </a:lnTo>
                  <a:lnTo>
                    <a:pt x="487" y="788"/>
                  </a:lnTo>
                  <a:lnTo>
                    <a:pt x="487" y="788"/>
                  </a:lnTo>
                  <a:close/>
                  <a:moveTo>
                    <a:pt x="617" y="795"/>
                  </a:moveTo>
                  <a:lnTo>
                    <a:pt x="615" y="797"/>
                  </a:lnTo>
                  <a:lnTo>
                    <a:pt x="615" y="795"/>
                  </a:lnTo>
                  <a:lnTo>
                    <a:pt x="615" y="795"/>
                  </a:lnTo>
                  <a:lnTo>
                    <a:pt x="617" y="795"/>
                  </a:lnTo>
                  <a:lnTo>
                    <a:pt x="617" y="795"/>
                  </a:lnTo>
                  <a:lnTo>
                    <a:pt x="617" y="795"/>
                  </a:lnTo>
                  <a:lnTo>
                    <a:pt x="613" y="795"/>
                  </a:lnTo>
                  <a:lnTo>
                    <a:pt x="613" y="795"/>
                  </a:lnTo>
                  <a:lnTo>
                    <a:pt x="613" y="792"/>
                  </a:lnTo>
                  <a:lnTo>
                    <a:pt x="615" y="792"/>
                  </a:lnTo>
                  <a:lnTo>
                    <a:pt x="615" y="792"/>
                  </a:lnTo>
                  <a:lnTo>
                    <a:pt x="615" y="792"/>
                  </a:lnTo>
                  <a:lnTo>
                    <a:pt x="615" y="792"/>
                  </a:lnTo>
                  <a:lnTo>
                    <a:pt x="615" y="790"/>
                  </a:lnTo>
                  <a:lnTo>
                    <a:pt x="615" y="790"/>
                  </a:lnTo>
                  <a:lnTo>
                    <a:pt x="615" y="790"/>
                  </a:lnTo>
                  <a:lnTo>
                    <a:pt x="615" y="788"/>
                  </a:lnTo>
                  <a:lnTo>
                    <a:pt x="615" y="788"/>
                  </a:lnTo>
                  <a:lnTo>
                    <a:pt x="613" y="785"/>
                  </a:lnTo>
                  <a:lnTo>
                    <a:pt x="613" y="785"/>
                  </a:lnTo>
                  <a:lnTo>
                    <a:pt x="613" y="785"/>
                  </a:lnTo>
                  <a:lnTo>
                    <a:pt x="613" y="785"/>
                  </a:lnTo>
                  <a:lnTo>
                    <a:pt x="610" y="785"/>
                  </a:lnTo>
                  <a:lnTo>
                    <a:pt x="610" y="785"/>
                  </a:lnTo>
                  <a:lnTo>
                    <a:pt x="610" y="785"/>
                  </a:lnTo>
                  <a:lnTo>
                    <a:pt x="610" y="783"/>
                  </a:lnTo>
                  <a:lnTo>
                    <a:pt x="610" y="783"/>
                  </a:lnTo>
                  <a:lnTo>
                    <a:pt x="610" y="783"/>
                  </a:lnTo>
                  <a:lnTo>
                    <a:pt x="610" y="780"/>
                  </a:lnTo>
                  <a:lnTo>
                    <a:pt x="610" y="780"/>
                  </a:lnTo>
                  <a:lnTo>
                    <a:pt x="610" y="780"/>
                  </a:lnTo>
                  <a:lnTo>
                    <a:pt x="610" y="778"/>
                  </a:lnTo>
                  <a:lnTo>
                    <a:pt x="613" y="778"/>
                  </a:lnTo>
                  <a:lnTo>
                    <a:pt x="613" y="776"/>
                  </a:lnTo>
                  <a:lnTo>
                    <a:pt x="613" y="776"/>
                  </a:lnTo>
                  <a:lnTo>
                    <a:pt x="613" y="776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0" y="773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3" y="773"/>
                  </a:lnTo>
                  <a:lnTo>
                    <a:pt x="613" y="771"/>
                  </a:lnTo>
                  <a:lnTo>
                    <a:pt x="613" y="771"/>
                  </a:lnTo>
                  <a:lnTo>
                    <a:pt x="613" y="771"/>
                  </a:lnTo>
                  <a:lnTo>
                    <a:pt x="610" y="771"/>
                  </a:lnTo>
                  <a:lnTo>
                    <a:pt x="610" y="771"/>
                  </a:lnTo>
                  <a:lnTo>
                    <a:pt x="610" y="771"/>
                  </a:lnTo>
                  <a:lnTo>
                    <a:pt x="610" y="771"/>
                  </a:lnTo>
                  <a:lnTo>
                    <a:pt x="610" y="769"/>
                  </a:lnTo>
                  <a:lnTo>
                    <a:pt x="610" y="771"/>
                  </a:lnTo>
                  <a:lnTo>
                    <a:pt x="610" y="771"/>
                  </a:lnTo>
                  <a:lnTo>
                    <a:pt x="608" y="771"/>
                  </a:lnTo>
                  <a:lnTo>
                    <a:pt x="606" y="771"/>
                  </a:lnTo>
                  <a:lnTo>
                    <a:pt x="603" y="773"/>
                  </a:lnTo>
                  <a:lnTo>
                    <a:pt x="603" y="773"/>
                  </a:lnTo>
                  <a:lnTo>
                    <a:pt x="601" y="771"/>
                  </a:lnTo>
                  <a:lnTo>
                    <a:pt x="601" y="771"/>
                  </a:lnTo>
                  <a:lnTo>
                    <a:pt x="601" y="771"/>
                  </a:lnTo>
                  <a:lnTo>
                    <a:pt x="601" y="769"/>
                  </a:lnTo>
                  <a:lnTo>
                    <a:pt x="598" y="769"/>
                  </a:lnTo>
                  <a:lnTo>
                    <a:pt x="598" y="771"/>
                  </a:lnTo>
                  <a:lnTo>
                    <a:pt x="596" y="769"/>
                  </a:lnTo>
                  <a:lnTo>
                    <a:pt x="596" y="769"/>
                  </a:lnTo>
                  <a:lnTo>
                    <a:pt x="596" y="769"/>
                  </a:lnTo>
                  <a:lnTo>
                    <a:pt x="594" y="769"/>
                  </a:lnTo>
                  <a:lnTo>
                    <a:pt x="594" y="766"/>
                  </a:lnTo>
                  <a:lnTo>
                    <a:pt x="594" y="764"/>
                  </a:lnTo>
                  <a:lnTo>
                    <a:pt x="594" y="764"/>
                  </a:lnTo>
                  <a:lnTo>
                    <a:pt x="591" y="764"/>
                  </a:lnTo>
                  <a:lnTo>
                    <a:pt x="591" y="764"/>
                  </a:lnTo>
                  <a:lnTo>
                    <a:pt x="591" y="764"/>
                  </a:lnTo>
                  <a:lnTo>
                    <a:pt x="589" y="764"/>
                  </a:lnTo>
                  <a:lnTo>
                    <a:pt x="589" y="766"/>
                  </a:lnTo>
                  <a:lnTo>
                    <a:pt x="589" y="764"/>
                  </a:lnTo>
                  <a:lnTo>
                    <a:pt x="587" y="764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7" y="762"/>
                  </a:lnTo>
                  <a:lnTo>
                    <a:pt x="584" y="762"/>
                  </a:lnTo>
                  <a:lnTo>
                    <a:pt x="584" y="762"/>
                  </a:lnTo>
                  <a:lnTo>
                    <a:pt x="584" y="764"/>
                  </a:lnTo>
                  <a:lnTo>
                    <a:pt x="584" y="764"/>
                  </a:lnTo>
                  <a:lnTo>
                    <a:pt x="582" y="764"/>
                  </a:lnTo>
                  <a:lnTo>
                    <a:pt x="582" y="764"/>
                  </a:lnTo>
                  <a:lnTo>
                    <a:pt x="579" y="764"/>
                  </a:lnTo>
                  <a:lnTo>
                    <a:pt x="579" y="764"/>
                  </a:lnTo>
                  <a:lnTo>
                    <a:pt x="579" y="764"/>
                  </a:lnTo>
                  <a:lnTo>
                    <a:pt x="579" y="762"/>
                  </a:lnTo>
                  <a:lnTo>
                    <a:pt x="577" y="762"/>
                  </a:lnTo>
                  <a:lnTo>
                    <a:pt x="577" y="762"/>
                  </a:lnTo>
                  <a:lnTo>
                    <a:pt x="577" y="762"/>
                  </a:lnTo>
                  <a:lnTo>
                    <a:pt x="575" y="762"/>
                  </a:lnTo>
                  <a:lnTo>
                    <a:pt x="575" y="762"/>
                  </a:lnTo>
                  <a:lnTo>
                    <a:pt x="575" y="762"/>
                  </a:lnTo>
                  <a:lnTo>
                    <a:pt x="575" y="762"/>
                  </a:lnTo>
                  <a:lnTo>
                    <a:pt x="572" y="764"/>
                  </a:lnTo>
                  <a:lnTo>
                    <a:pt x="572" y="764"/>
                  </a:lnTo>
                  <a:lnTo>
                    <a:pt x="572" y="764"/>
                  </a:lnTo>
                  <a:lnTo>
                    <a:pt x="570" y="766"/>
                  </a:lnTo>
                  <a:lnTo>
                    <a:pt x="568" y="766"/>
                  </a:lnTo>
                  <a:lnTo>
                    <a:pt x="565" y="769"/>
                  </a:lnTo>
                  <a:lnTo>
                    <a:pt x="565" y="769"/>
                  </a:lnTo>
                  <a:lnTo>
                    <a:pt x="563" y="771"/>
                  </a:lnTo>
                  <a:lnTo>
                    <a:pt x="563" y="771"/>
                  </a:lnTo>
                  <a:lnTo>
                    <a:pt x="561" y="771"/>
                  </a:lnTo>
                  <a:lnTo>
                    <a:pt x="561" y="771"/>
                  </a:lnTo>
                  <a:lnTo>
                    <a:pt x="558" y="771"/>
                  </a:lnTo>
                  <a:lnTo>
                    <a:pt x="558" y="769"/>
                  </a:lnTo>
                  <a:lnTo>
                    <a:pt x="556" y="769"/>
                  </a:lnTo>
                  <a:lnTo>
                    <a:pt x="556" y="771"/>
                  </a:lnTo>
                  <a:lnTo>
                    <a:pt x="558" y="771"/>
                  </a:lnTo>
                  <a:lnTo>
                    <a:pt x="558" y="771"/>
                  </a:lnTo>
                  <a:lnTo>
                    <a:pt x="558" y="771"/>
                  </a:lnTo>
                  <a:lnTo>
                    <a:pt x="561" y="773"/>
                  </a:lnTo>
                  <a:lnTo>
                    <a:pt x="561" y="773"/>
                  </a:lnTo>
                  <a:lnTo>
                    <a:pt x="561" y="776"/>
                  </a:lnTo>
                  <a:lnTo>
                    <a:pt x="561" y="778"/>
                  </a:lnTo>
                  <a:lnTo>
                    <a:pt x="561" y="780"/>
                  </a:lnTo>
                  <a:lnTo>
                    <a:pt x="561" y="780"/>
                  </a:lnTo>
                  <a:lnTo>
                    <a:pt x="558" y="783"/>
                  </a:lnTo>
                  <a:lnTo>
                    <a:pt x="558" y="785"/>
                  </a:lnTo>
                  <a:lnTo>
                    <a:pt x="556" y="785"/>
                  </a:lnTo>
                  <a:lnTo>
                    <a:pt x="556" y="785"/>
                  </a:lnTo>
                  <a:lnTo>
                    <a:pt x="556" y="788"/>
                  </a:lnTo>
                  <a:lnTo>
                    <a:pt x="553" y="788"/>
                  </a:lnTo>
                  <a:lnTo>
                    <a:pt x="553" y="788"/>
                  </a:lnTo>
                  <a:lnTo>
                    <a:pt x="551" y="788"/>
                  </a:lnTo>
                  <a:lnTo>
                    <a:pt x="549" y="788"/>
                  </a:lnTo>
                  <a:lnTo>
                    <a:pt x="549" y="785"/>
                  </a:lnTo>
                  <a:lnTo>
                    <a:pt x="546" y="788"/>
                  </a:lnTo>
                  <a:lnTo>
                    <a:pt x="544" y="785"/>
                  </a:lnTo>
                  <a:lnTo>
                    <a:pt x="544" y="785"/>
                  </a:lnTo>
                  <a:lnTo>
                    <a:pt x="542" y="788"/>
                  </a:lnTo>
                  <a:lnTo>
                    <a:pt x="542" y="788"/>
                  </a:lnTo>
                  <a:lnTo>
                    <a:pt x="539" y="788"/>
                  </a:lnTo>
                  <a:lnTo>
                    <a:pt x="539" y="788"/>
                  </a:lnTo>
                  <a:lnTo>
                    <a:pt x="537" y="788"/>
                  </a:lnTo>
                  <a:lnTo>
                    <a:pt x="537" y="790"/>
                  </a:lnTo>
                  <a:lnTo>
                    <a:pt x="535" y="790"/>
                  </a:lnTo>
                  <a:lnTo>
                    <a:pt x="535" y="790"/>
                  </a:lnTo>
                  <a:lnTo>
                    <a:pt x="532" y="790"/>
                  </a:lnTo>
                  <a:lnTo>
                    <a:pt x="532" y="788"/>
                  </a:lnTo>
                  <a:lnTo>
                    <a:pt x="530" y="788"/>
                  </a:lnTo>
                  <a:lnTo>
                    <a:pt x="530" y="788"/>
                  </a:lnTo>
                  <a:lnTo>
                    <a:pt x="530" y="785"/>
                  </a:lnTo>
                  <a:lnTo>
                    <a:pt x="527" y="783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5" y="778"/>
                  </a:lnTo>
                  <a:lnTo>
                    <a:pt x="523" y="776"/>
                  </a:lnTo>
                  <a:lnTo>
                    <a:pt x="523" y="778"/>
                  </a:lnTo>
                  <a:lnTo>
                    <a:pt x="523" y="778"/>
                  </a:lnTo>
                  <a:lnTo>
                    <a:pt x="520" y="778"/>
                  </a:lnTo>
                  <a:lnTo>
                    <a:pt x="520" y="778"/>
                  </a:lnTo>
                  <a:lnTo>
                    <a:pt x="523" y="778"/>
                  </a:lnTo>
                  <a:lnTo>
                    <a:pt x="523" y="778"/>
                  </a:lnTo>
                  <a:lnTo>
                    <a:pt x="523" y="780"/>
                  </a:lnTo>
                  <a:lnTo>
                    <a:pt x="523" y="780"/>
                  </a:lnTo>
                  <a:lnTo>
                    <a:pt x="523" y="780"/>
                  </a:lnTo>
                  <a:lnTo>
                    <a:pt x="520" y="783"/>
                  </a:lnTo>
                  <a:lnTo>
                    <a:pt x="518" y="783"/>
                  </a:lnTo>
                  <a:lnTo>
                    <a:pt x="516" y="785"/>
                  </a:lnTo>
                  <a:lnTo>
                    <a:pt x="516" y="785"/>
                  </a:lnTo>
                  <a:lnTo>
                    <a:pt x="516" y="788"/>
                  </a:lnTo>
                  <a:lnTo>
                    <a:pt x="513" y="790"/>
                  </a:lnTo>
                  <a:lnTo>
                    <a:pt x="513" y="790"/>
                  </a:lnTo>
                  <a:lnTo>
                    <a:pt x="511" y="792"/>
                  </a:lnTo>
                  <a:lnTo>
                    <a:pt x="511" y="792"/>
                  </a:lnTo>
                  <a:lnTo>
                    <a:pt x="511" y="795"/>
                  </a:lnTo>
                  <a:lnTo>
                    <a:pt x="511" y="797"/>
                  </a:lnTo>
                  <a:lnTo>
                    <a:pt x="511" y="799"/>
                  </a:lnTo>
                  <a:lnTo>
                    <a:pt x="511" y="802"/>
                  </a:lnTo>
                  <a:lnTo>
                    <a:pt x="511" y="804"/>
                  </a:lnTo>
                  <a:lnTo>
                    <a:pt x="509" y="804"/>
                  </a:lnTo>
                  <a:lnTo>
                    <a:pt x="506" y="806"/>
                  </a:lnTo>
                  <a:lnTo>
                    <a:pt x="506" y="806"/>
                  </a:lnTo>
                  <a:lnTo>
                    <a:pt x="501" y="809"/>
                  </a:lnTo>
                  <a:lnTo>
                    <a:pt x="499" y="809"/>
                  </a:lnTo>
                  <a:lnTo>
                    <a:pt x="499" y="811"/>
                  </a:lnTo>
                  <a:lnTo>
                    <a:pt x="497" y="811"/>
                  </a:lnTo>
                  <a:lnTo>
                    <a:pt x="497" y="814"/>
                  </a:lnTo>
                  <a:lnTo>
                    <a:pt x="497" y="814"/>
                  </a:lnTo>
                  <a:lnTo>
                    <a:pt x="497" y="814"/>
                  </a:lnTo>
                  <a:lnTo>
                    <a:pt x="490" y="818"/>
                  </a:lnTo>
                  <a:lnTo>
                    <a:pt x="487" y="818"/>
                  </a:lnTo>
                  <a:lnTo>
                    <a:pt x="487" y="818"/>
                  </a:lnTo>
                  <a:lnTo>
                    <a:pt x="485" y="821"/>
                  </a:lnTo>
                  <a:lnTo>
                    <a:pt x="485" y="821"/>
                  </a:lnTo>
                  <a:lnTo>
                    <a:pt x="483" y="821"/>
                  </a:lnTo>
                  <a:lnTo>
                    <a:pt x="483" y="821"/>
                  </a:lnTo>
                  <a:lnTo>
                    <a:pt x="483" y="821"/>
                  </a:lnTo>
                  <a:lnTo>
                    <a:pt x="483" y="821"/>
                  </a:lnTo>
                  <a:lnTo>
                    <a:pt x="483" y="823"/>
                  </a:lnTo>
                  <a:lnTo>
                    <a:pt x="483" y="821"/>
                  </a:lnTo>
                  <a:lnTo>
                    <a:pt x="480" y="823"/>
                  </a:lnTo>
                  <a:lnTo>
                    <a:pt x="478" y="825"/>
                  </a:lnTo>
                  <a:lnTo>
                    <a:pt x="475" y="825"/>
                  </a:lnTo>
                  <a:lnTo>
                    <a:pt x="475" y="825"/>
                  </a:lnTo>
                  <a:lnTo>
                    <a:pt x="475" y="825"/>
                  </a:lnTo>
                  <a:lnTo>
                    <a:pt x="478" y="825"/>
                  </a:lnTo>
                  <a:lnTo>
                    <a:pt x="480" y="823"/>
                  </a:lnTo>
                  <a:lnTo>
                    <a:pt x="480" y="825"/>
                  </a:lnTo>
                  <a:lnTo>
                    <a:pt x="480" y="825"/>
                  </a:lnTo>
                  <a:lnTo>
                    <a:pt x="480" y="825"/>
                  </a:lnTo>
                  <a:lnTo>
                    <a:pt x="483" y="825"/>
                  </a:lnTo>
                  <a:lnTo>
                    <a:pt x="483" y="823"/>
                  </a:lnTo>
                  <a:lnTo>
                    <a:pt x="485" y="823"/>
                  </a:lnTo>
                  <a:lnTo>
                    <a:pt x="485" y="821"/>
                  </a:lnTo>
                  <a:lnTo>
                    <a:pt x="487" y="821"/>
                  </a:lnTo>
                  <a:lnTo>
                    <a:pt x="490" y="821"/>
                  </a:lnTo>
                  <a:lnTo>
                    <a:pt x="490" y="818"/>
                  </a:lnTo>
                  <a:lnTo>
                    <a:pt x="492" y="818"/>
                  </a:lnTo>
                  <a:lnTo>
                    <a:pt x="492" y="818"/>
                  </a:lnTo>
                  <a:lnTo>
                    <a:pt x="492" y="818"/>
                  </a:lnTo>
                  <a:lnTo>
                    <a:pt x="494" y="818"/>
                  </a:lnTo>
                  <a:lnTo>
                    <a:pt x="494" y="818"/>
                  </a:lnTo>
                  <a:lnTo>
                    <a:pt x="497" y="821"/>
                  </a:lnTo>
                  <a:lnTo>
                    <a:pt x="497" y="821"/>
                  </a:lnTo>
                  <a:lnTo>
                    <a:pt x="497" y="821"/>
                  </a:lnTo>
                  <a:lnTo>
                    <a:pt x="494" y="821"/>
                  </a:lnTo>
                  <a:lnTo>
                    <a:pt x="494" y="821"/>
                  </a:lnTo>
                  <a:lnTo>
                    <a:pt x="497" y="821"/>
                  </a:lnTo>
                  <a:lnTo>
                    <a:pt x="497" y="823"/>
                  </a:lnTo>
                  <a:lnTo>
                    <a:pt x="494" y="823"/>
                  </a:lnTo>
                  <a:lnTo>
                    <a:pt x="494" y="825"/>
                  </a:lnTo>
                  <a:lnTo>
                    <a:pt x="494" y="825"/>
                  </a:lnTo>
                  <a:lnTo>
                    <a:pt x="497" y="825"/>
                  </a:lnTo>
                  <a:lnTo>
                    <a:pt x="497" y="825"/>
                  </a:lnTo>
                  <a:lnTo>
                    <a:pt x="497" y="828"/>
                  </a:lnTo>
                  <a:lnTo>
                    <a:pt x="497" y="828"/>
                  </a:lnTo>
                  <a:lnTo>
                    <a:pt x="494" y="828"/>
                  </a:lnTo>
                  <a:lnTo>
                    <a:pt x="494" y="828"/>
                  </a:lnTo>
                  <a:lnTo>
                    <a:pt x="494" y="828"/>
                  </a:lnTo>
                  <a:lnTo>
                    <a:pt x="494" y="828"/>
                  </a:lnTo>
                  <a:lnTo>
                    <a:pt x="494" y="828"/>
                  </a:lnTo>
                  <a:lnTo>
                    <a:pt x="497" y="830"/>
                  </a:lnTo>
                  <a:lnTo>
                    <a:pt x="499" y="828"/>
                  </a:lnTo>
                  <a:lnTo>
                    <a:pt x="501" y="828"/>
                  </a:lnTo>
                  <a:lnTo>
                    <a:pt x="501" y="828"/>
                  </a:lnTo>
                  <a:lnTo>
                    <a:pt x="501" y="830"/>
                  </a:lnTo>
                  <a:lnTo>
                    <a:pt x="499" y="830"/>
                  </a:lnTo>
                  <a:lnTo>
                    <a:pt x="499" y="830"/>
                  </a:lnTo>
                  <a:lnTo>
                    <a:pt x="499" y="830"/>
                  </a:lnTo>
                  <a:lnTo>
                    <a:pt x="501" y="830"/>
                  </a:lnTo>
                  <a:lnTo>
                    <a:pt x="501" y="833"/>
                  </a:lnTo>
                  <a:lnTo>
                    <a:pt x="501" y="833"/>
                  </a:lnTo>
                  <a:lnTo>
                    <a:pt x="504" y="833"/>
                  </a:lnTo>
                  <a:lnTo>
                    <a:pt x="501" y="833"/>
                  </a:lnTo>
                  <a:lnTo>
                    <a:pt x="501" y="833"/>
                  </a:lnTo>
                  <a:lnTo>
                    <a:pt x="504" y="835"/>
                  </a:lnTo>
                  <a:lnTo>
                    <a:pt x="501" y="835"/>
                  </a:lnTo>
                  <a:lnTo>
                    <a:pt x="501" y="835"/>
                  </a:lnTo>
                  <a:lnTo>
                    <a:pt x="501" y="835"/>
                  </a:lnTo>
                  <a:lnTo>
                    <a:pt x="501" y="837"/>
                  </a:lnTo>
                  <a:lnTo>
                    <a:pt x="499" y="837"/>
                  </a:lnTo>
                  <a:lnTo>
                    <a:pt x="499" y="837"/>
                  </a:lnTo>
                  <a:lnTo>
                    <a:pt x="499" y="835"/>
                  </a:lnTo>
                  <a:lnTo>
                    <a:pt x="499" y="835"/>
                  </a:lnTo>
                  <a:lnTo>
                    <a:pt x="497" y="835"/>
                  </a:lnTo>
                  <a:lnTo>
                    <a:pt x="497" y="835"/>
                  </a:lnTo>
                  <a:lnTo>
                    <a:pt x="494" y="835"/>
                  </a:lnTo>
                  <a:lnTo>
                    <a:pt x="494" y="837"/>
                  </a:lnTo>
                  <a:lnTo>
                    <a:pt x="497" y="837"/>
                  </a:lnTo>
                  <a:lnTo>
                    <a:pt x="497" y="835"/>
                  </a:lnTo>
                  <a:lnTo>
                    <a:pt x="497" y="835"/>
                  </a:lnTo>
                  <a:lnTo>
                    <a:pt x="499" y="837"/>
                  </a:lnTo>
                  <a:lnTo>
                    <a:pt x="499" y="837"/>
                  </a:lnTo>
                  <a:lnTo>
                    <a:pt x="497" y="837"/>
                  </a:lnTo>
                  <a:lnTo>
                    <a:pt x="497" y="837"/>
                  </a:lnTo>
                  <a:lnTo>
                    <a:pt x="497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0"/>
                  </a:lnTo>
                  <a:lnTo>
                    <a:pt x="499" y="842"/>
                  </a:lnTo>
                  <a:lnTo>
                    <a:pt x="499" y="840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2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9" y="844"/>
                  </a:lnTo>
                  <a:lnTo>
                    <a:pt x="497" y="844"/>
                  </a:lnTo>
                  <a:lnTo>
                    <a:pt x="494" y="844"/>
                  </a:lnTo>
                  <a:lnTo>
                    <a:pt x="494" y="844"/>
                  </a:lnTo>
                  <a:lnTo>
                    <a:pt x="494" y="847"/>
                  </a:lnTo>
                  <a:lnTo>
                    <a:pt x="494" y="847"/>
                  </a:lnTo>
                  <a:lnTo>
                    <a:pt x="497" y="844"/>
                  </a:lnTo>
                  <a:lnTo>
                    <a:pt x="497" y="844"/>
                  </a:lnTo>
                  <a:lnTo>
                    <a:pt x="499" y="844"/>
                  </a:lnTo>
                  <a:lnTo>
                    <a:pt x="499" y="847"/>
                  </a:lnTo>
                  <a:lnTo>
                    <a:pt x="501" y="849"/>
                  </a:lnTo>
                  <a:lnTo>
                    <a:pt x="501" y="849"/>
                  </a:lnTo>
                  <a:lnTo>
                    <a:pt x="499" y="849"/>
                  </a:lnTo>
                  <a:lnTo>
                    <a:pt x="501" y="851"/>
                  </a:lnTo>
                  <a:lnTo>
                    <a:pt x="499" y="851"/>
                  </a:lnTo>
                  <a:lnTo>
                    <a:pt x="499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4"/>
                  </a:lnTo>
                  <a:lnTo>
                    <a:pt x="501" y="851"/>
                  </a:lnTo>
                  <a:lnTo>
                    <a:pt x="501" y="851"/>
                  </a:lnTo>
                  <a:lnTo>
                    <a:pt x="504" y="851"/>
                  </a:lnTo>
                  <a:lnTo>
                    <a:pt x="504" y="854"/>
                  </a:lnTo>
                  <a:lnTo>
                    <a:pt x="504" y="851"/>
                  </a:lnTo>
                  <a:lnTo>
                    <a:pt x="504" y="851"/>
                  </a:lnTo>
                  <a:lnTo>
                    <a:pt x="506" y="854"/>
                  </a:lnTo>
                  <a:lnTo>
                    <a:pt x="506" y="854"/>
                  </a:lnTo>
                  <a:lnTo>
                    <a:pt x="509" y="854"/>
                  </a:lnTo>
                  <a:lnTo>
                    <a:pt x="511" y="854"/>
                  </a:lnTo>
                  <a:lnTo>
                    <a:pt x="511" y="854"/>
                  </a:lnTo>
                  <a:lnTo>
                    <a:pt x="511" y="856"/>
                  </a:lnTo>
                  <a:lnTo>
                    <a:pt x="509" y="856"/>
                  </a:lnTo>
                  <a:lnTo>
                    <a:pt x="509" y="859"/>
                  </a:lnTo>
                  <a:lnTo>
                    <a:pt x="506" y="861"/>
                  </a:lnTo>
                  <a:lnTo>
                    <a:pt x="506" y="861"/>
                  </a:lnTo>
                  <a:lnTo>
                    <a:pt x="506" y="863"/>
                  </a:lnTo>
                  <a:lnTo>
                    <a:pt x="509" y="861"/>
                  </a:lnTo>
                  <a:lnTo>
                    <a:pt x="511" y="861"/>
                  </a:lnTo>
                  <a:lnTo>
                    <a:pt x="513" y="861"/>
                  </a:lnTo>
                  <a:lnTo>
                    <a:pt x="513" y="863"/>
                  </a:lnTo>
                  <a:lnTo>
                    <a:pt x="516" y="863"/>
                  </a:lnTo>
                  <a:lnTo>
                    <a:pt x="516" y="863"/>
                  </a:lnTo>
                  <a:lnTo>
                    <a:pt x="518" y="863"/>
                  </a:lnTo>
                  <a:lnTo>
                    <a:pt x="518" y="863"/>
                  </a:lnTo>
                  <a:lnTo>
                    <a:pt x="518" y="863"/>
                  </a:lnTo>
                  <a:lnTo>
                    <a:pt x="520" y="863"/>
                  </a:lnTo>
                  <a:lnTo>
                    <a:pt x="520" y="863"/>
                  </a:lnTo>
                  <a:lnTo>
                    <a:pt x="520" y="863"/>
                  </a:lnTo>
                  <a:lnTo>
                    <a:pt x="520" y="861"/>
                  </a:lnTo>
                  <a:lnTo>
                    <a:pt x="523" y="861"/>
                  </a:lnTo>
                  <a:lnTo>
                    <a:pt x="523" y="863"/>
                  </a:lnTo>
                  <a:lnTo>
                    <a:pt x="525" y="863"/>
                  </a:lnTo>
                  <a:lnTo>
                    <a:pt x="525" y="863"/>
                  </a:lnTo>
                  <a:lnTo>
                    <a:pt x="525" y="866"/>
                  </a:lnTo>
                  <a:lnTo>
                    <a:pt x="525" y="866"/>
                  </a:lnTo>
                  <a:lnTo>
                    <a:pt x="525" y="866"/>
                  </a:lnTo>
                  <a:lnTo>
                    <a:pt x="527" y="866"/>
                  </a:lnTo>
                  <a:lnTo>
                    <a:pt x="527" y="866"/>
                  </a:lnTo>
                  <a:lnTo>
                    <a:pt x="527" y="863"/>
                  </a:lnTo>
                  <a:lnTo>
                    <a:pt x="527" y="863"/>
                  </a:lnTo>
                  <a:lnTo>
                    <a:pt x="527" y="861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5" y="859"/>
                  </a:lnTo>
                  <a:lnTo>
                    <a:pt x="525" y="859"/>
                  </a:lnTo>
                  <a:lnTo>
                    <a:pt x="525" y="856"/>
                  </a:lnTo>
                  <a:lnTo>
                    <a:pt x="525" y="856"/>
                  </a:lnTo>
                  <a:lnTo>
                    <a:pt x="525" y="856"/>
                  </a:lnTo>
                  <a:lnTo>
                    <a:pt x="527" y="856"/>
                  </a:lnTo>
                  <a:lnTo>
                    <a:pt x="527" y="854"/>
                  </a:lnTo>
                  <a:lnTo>
                    <a:pt x="527" y="851"/>
                  </a:lnTo>
                  <a:lnTo>
                    <a:pt x="527" y="849"/>
                  </a:lnTo>
                  <a:lnTo>
                    <a:pt x="527" y="847"/>
                  </a:lnTo>
                  <a:lnTo>
                    <a:pt x="530" y="844"/>
                  </a:lnTo>
                  <a:lnTo>
                    <a:pt x="530" y="847"/>
                  </a:lnTo>
                  <a:lnTo>
                    <a:pt x="532" y="847"/>
                  </a:lnTo>
                  <a:lnTo>
                    <a:pt x="532" y="847"/>
                  </a:lnTo>
                  <a:lnTo>
                    <a:pt x="532" y="847"/>
                  </a:lnTo>
                  <a:lnTo>
                    <a:pt x="532" y="844"/>
                  </a:lnTo>
                  <a:lnTo>
                    <a:pt x="532" y="844"/>
                  </a:lnTo>
                  <a:lnTo>
                    <a:pt x="535" y="842"/>
                  </a:lnTo>
                  <a:lnTo>
                    <a:pt x="535" y="840"/>
                  </a:lnTo>
                  <a:lnTo>
                    <a:pt x="537" y="837"/>
                  </a:lnTo>
                  <a:lnTo>
                    <a:pt x="537" y="837"/>
                  </a:lnTo>
                  <a:lnTo>
                    <a:pt x="537" y="840"/>
                  </a:lnTo>
                  <a:lnTo>
                    <a:pt x="539" y="837"/>
                  </a:lnTo>
                  <a:lnTo>
                    <a:pt x="539" y="837"/>
                  </a:lnTo>
                  <a:lnTo>
                    <a:pt x="537" y="837"/>
                  </a:lnTo>
                  <a:lnTo>
                    <a:pt x="539" y="835"/>
                  </a:lnTo>
                  <a:lnTo>
                    <a:pt x="539" y="835"/>
                  </a:lnTo>
                  <a:lnTo>
                    <a:pt x="539" y="835"/>
                  </a:lnTo>
                  <a:lnTo>
                    <a:pt x="539" y="833"/>
                  </a:lnTo>
                  <a:lnTo>
                    <a:pt x="539" y="833"/>
                  </a:lnTo>
                  <a:lnTo>
                    <a:pt x="542" y="833"/>
                  </a:lnTo>
                  <a:lnTo>
                    <a:pt x="542" y="833"/>
                  </a:lnTo>
                  <a:lnTo>
                    <a:pt x="542" y="833"/>
                  </a:lnTo>
                  <a:lnTo>
                    <a:pt x="542" y="833"/>
                  </a:lnTo>
                  <a:lnTo>
                    <a:pt x="542" y="830"/>
                  </a:lnTo>
                  <a:lnTo>
                    <a:pt x="542" y="830"/>
                  </a:lnTo>
                  <a:lnTo>
                    <a:pt x="539" y="830"/>
                  </a:lnTo>
                  <a:lnTo>
                    <a:pt x="539" y="830"/>
                  </a:lnTo>
                  <a:lnTo>
                    <a:pt x="539" y="830"/>
                  </a:lnTo>
                  <a:lnTo>
                    <a:pt x="539" y="828"/>
                  </a:lnTo>
                  <a:lnTo>
                    <a:pt x="539" y="828"/>
                  </a:lnTo>
                  <a:lnTo>
                    <a:pt x="542" y="825"/>
                  </a:lnTo>
                  <a:lnTo>
                    <a:pt x="542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4" y="825"/>
                  </a:lnTo>
                  <a:lnTo>
                    <a:pt x="546" y="823"/>
                  </a:lnTo>
                  <a:lnTo>
                    <a:pt x="546" y="823"/>
                  </a:lnTo>
                  <a:lnTo>
                    <a:pt x="546" y="823"/>
                  </a:lnTo>
                  <a:lnTo>
                    <a:pt x="546" y="823"/>
                  </a:lnTo>
                  <a:lnTo>
                    <a:pt x="549" y="823"/>
                  </a:lnTo>
                  <a:lnTo>
                    <a:pt x="549" y="823"/>
                  </a:lnTo>
                  <a:lnTo>
                    <a:pt x="551" y="823"/>
                  </a:lnTo>
                  <a:lnTo>
                    <a:pt x="551" y="821"/>
                  </a:lnTo>
                  <a:lnTo>
                    <a:pt x="551" y="821"/>
                  </a:lnTo>
                  <a:lnTo>
                    <a:pt x="556" y="818"/>
                  </a:lnTo>
                  <a:lnTo>
                    <a:pt x="558" y="816"/>
                  </a:lnTo>
                  <a:lnTo>
                    <a:pt x="558" y="816"/>
                  </a:lnTo>
                  <a:lnTo>
                    <a:pt x="563" y="816"/>
                  </a:lnTo>
                  <a:lnTo>
                    <a:pt x="565" y="814"/>
                  </a:lnTo>
                  <a:lnTo>
                    <a:pt x="568" y="816"/>
                  </a:lnTo>
                  <a:lnTo>
                    <a:pt x="572" y="816"/>
                  </a:lnTo>
                  <a:lnTo>
                    <a:pt x="575" y="818"/>
                  </a:lnTo>
                  <a:lnTo>
                    <a:pt x="577" y="818"/>
                  </a:lnTo>
                  <a:lnTo>
                    <a:pt x="577" y="821"/>
                  </a:lnTo>
                  <a:lnTo>
                    <a:pt x="579" y="821"/>
                  </a:lnTo>
                  <a:lnTo>
                    <a:pt x="579" y="823"/>
                  </a:lnTo>
                  <a:lnTo>
                    <a:pt x="582" y="823"/>
                  </a:lnTo>
                  <a:lnTo>
                    <a:pt x="584" y="828"/>
                  </a:lnTo>
                  <a:lnTo>
                    <a:pt x="584" y="828"/>
                  </a:lnTo>
                  <a:lnTo>
                    <a:pt x="584" y="830"/>
                  </a:lnTo>
                  <a:lnTo>
                    <a:pt x="587" y="830"/>
                  </a:lnTo>
                  <a:lnTo>
                    <a:pt x="587" y="830"/>
                  </a:lnTo>
                  <a:lnTo>
                    <a:pt x="587" y="830"/>
                  </a:lnTo>
                  <a:lnTo>
                    <a:pt x="589" y="833"/>
                  </a:lnTo>
                  <a:lnTo>
                    <a:pt x="589" y="833"/>
                  </a:lnTo>
                  <a:lnTo>
                    <a:pt x="589" y="830"/>
                  </a:lnTo>
                  <a:lnTo>
                    <a:pt x="589" y="830"/>
                  </a:lnTo>
                  <a:lnTo>
                    <a:pt x="589" y="828"/>
                  </a:lnTo>
                  <a:lnTo>
                    <a:pt x="589" y="828"/>
                  </a:lnTo>
                  <a:lnTo>
                    <a:pt x="591" y="825"/>
                  </a:lnTo>
                  <a:lnTo>
                    <a:pt x="591" y="818"/>
                  </a:lnTo>
                  <a:lnTo>
                    <a:pt x="594" y="816"/>
                  </a:lnTo>
                  <a:lnTo>
                    <a:pt x="594" y="816"/>
                  </a:lnTo>
                  <a:lnTo>
                    <a:pt x="596" y="814"/>
                  </a:lnTo>
                  <a:lnTo>
                    <a:pt x="596" y="814"/>
                  </a:lnTo>
                  <a:lnTo>
                    <a:pt x="596" y="811"/>
                  </a:lnTo>
                  <a:lnTo>
                    <a:pt x="596" y="811"/>
                  </a:lnTo>
                  <a:lnTo>
                    <a:pt x="596" y="811"/>
                  </a:lnTo>
                  <a:lnTo>
                    <a:pt x="598" y="811"/>
                  </a:lnTo>
                  <a:lnTo>
                    <a:pt x="598" y="811"/>
                  </a:lnTo>
                  <a:lnTo>
                    <a:pt x="598" y="811"/>
                  </a:lnTo>
                  <a:lnTo>
                    <a:pt x="598" y="809"/>
                  </a:lnTo>
                  <a:lnTo>
                    <a:pt x="598" y="809"/>
                  </a:lnTo>
                  <a:lnTo>
                    <a:pt x="601" y="806"/>
                  </a:lnTo>
                  <a:lnTo>
                    <a:pt x="603" y="806"/>
                  </a:lnTo>
                  <a:lnTo>
                    <a:pt x="608" y="804"/>
                  </a:lnTo>
                  <a:lnTo>
                    <a:pt x="608" y="802"/>
                  </a:lnTo>
                  <a:lnTo>
                    <a:pt x="608" y="802"/>
                  </a:lnTo>
                  <a:lnTo>
                    <a:pt x="610" y="799"/>
                  </a:lnTo>
                  <a:lnTo>
                    <a:pt x="610" y="799"/>
                  </a:lnTo>
                  <a:lnTo>
                    <a:pt x="610" y="799"/>
                  </a:lnTo>
                  <a:lnTo>
                    <a:pt x="613" y="799"/>
                  </a:lnTo>
                  <a:lnTo>
                    <a:pt x="615" y="797"/>
                  </a:lnTo>
                  <a:lnTo>
                    <a:pt x="615" y="797"/>
                  </a:lnTo>
                  <a:lnTo>
                    <a:pt x="617" y="797"/>
                  </a:lnTo>
                  <a:lnTo>
                    <a:pt x="617" y="795"/>
                  </a:lnTo>
                  <a:lnTo>
                    <a:pt x="617" y="795"/>
                  </a:lnTo>
                  <a:lnTo>
                    <a:pt x="617" y="795"/>
                  </a:lnTo>
                  <a:close/>
                  <a:moveTo>
                    <a:pt x="863" y="738"/>
                  </a:moveTo>
                  <a:lnTo>
                    <a:pt x="863" y="735"/>
                  </a:lnTo>
                  <a:lnTo>
                    <a:pt x="863" y="735"/>
                  </a:lnTo>
                  <a:lnTo>
                    <a:pt x="861" y="735"/>
                  </a:lnTo>
                  <a:lnTo>
                    <a:pt x="859" y="735"/>
                  </a:lnTo>
                  <a:lnTo>
                    <a:pt x="859" y="738"/>
                  </a:lnTo>
                  <a:lnTo>
                    <a:pt x="859" y="740"/>
                  </a:lnTo>
                  <a:lnTo>
                    <a:pt x="859" y="740"/>
                  </a:lnTo>
                  <a:lnTo>
                    <a:pt x="863" y="743"/>
                  </a:lnTo>
                  <a:lnTo>
                    <a:pt x="863" y="743"/>
                  </a:lnTo>
                  <a:lnTo>
                    <a:pt x="866" y="743"/>
                  </a:lnTo>
                  <a:lnTo>
                    <a:pt x="866" y="743"/>
                  </a:lnTo>
                  <a:lnTo>
                    <a:pt x="866" y="740"/>
                  </a:lnTo>
                  <a:lnTo>
                    <a:pt x="866" y="738"/>
                  </a:lnTo>
                  <a:lnTo>
                    <a:pt x="863" y="738"/>
                  </a:lnTo>
                  <a:close/>
                  <a:moveTo>
                    <a:pt x="402" y="1005"/>
                  </a:moveTo>
                  <a:lnTo>
                    <a:pt x="400" y="1005"/>
                  </a:lnTo>
                  <a:lnTo>
                    <a:pt x="397" y="1005"/>
                  </a:lnTo>
                  <a:lnTo>
                    <a:pt x="395" y="1003"/>
                  </a:lnTo>
                  <a:lnTo>
                    <a:pt x="395" y="1003"/>
                  </a:lnTo>
                  <a:lnTo>
                    <a:pt x="395" y="1003"/>
                  </a:lnTo>
                  <a:lnTo>
                    <a:pt x="395" y="1005"/>
                  </a:lnTo>
                  <a:lnTo>
                    <a:pt x="393" y="1005"/>
                  </a:lnTo>
                  <a:lnTo>
                    <a:pt x="393" y="1008"/>
                  </a:lnTo>
                  <a:lnTo>
                    <a:pt x="390" y="1008"/>
                  </a:lnTo>
                  <a:lnTo>
                    <a:pt x="390" y="1008"/>
                  </a:lnTo>
                  <a:lnTo>
                    <a:pt x="390" y="1010"/>
                  </a:lnTo>
                  <a:lnTo>
                    <a:pt x="390" y="1010"/>
                  </a:lnTo>
                  <a:lnTo>
                    <a:pt x="390" y="1015"/>
                  </a:lnTo>
                  <a:lnTo>
                    <a:pt x="393" y="1015"/>
                  </a:lnTo>
                  <a:lnTo>
                    <a:pt x="393" y="1017"/>
                  </a:lnTo>
                  <a:lnTo>
                    <a:pt x="395" y="1017"/>
                  </a:lnTo>
                  <a:lnTo>
                    <a:pt x="397" y="1017"/>
                  </a:lnTo>
                  <a:lnTo>
                    <a:pt x="397" y="1017"/>
                  </a:lnTo>
                  <a:lnTo>
                    <a:pt x="400" y="1017"/>
                  </a:lnTo>
                  <a:lnTo>
                    <a:pt x="402" y="1017"/>
                  </a:lnTo>
                  <a:lnTo>
                    <a:pt x="404" y="1015"/>
                  </a:lnTo>
                  <a:lnTo>
                    <a:pt x="404" y="1010"/>
                  </a:lnTo>
                  <a:lnTo>
                    <a:pt x="404" y="1008"/>
                  </a:lnTo>
                  <a:lnTo>
                    <a:pt x="402" y="1008"/>
                  </a:lnTo>
                  <a:lnTo>
                    <a:pt x="402" y="1005"/>
                  </a:lnTo>
                  <a:close/>
                  <a:moveTo>
                    <a:pt x="435" y="1275"/>
                  </a:moveTo>
                  <a:lnTo>
                    <a:pt x="435" y="1275"/>
                  </a:lnTo>
                  <a:lnTo>
                    <a:pt x="435" y="1275"/>
                  </a:lnTo>
                  <a:lnTo>
                    <a:pt x="433" y="1275"/>
                  </a:lnTo>
                  <a:lnTo>
                    <a:pt x="433" y="1277"/>
                  </a:lnTo>
                  <a:lnTo>
                    <a:pt x="433" y="1277"/>
                  </a:lnTo>
                  <a:lnTo>
                    <a:pt x="435" y="1277"/>
                  </a:lnTo>
                  <a:lnTo>
                    <a:pt x="435" y="1277"/>
                  </a:lnTo>
                  <a:lnTo>
                    <a:pt x="435" y="1277"/>
                  </a:lnTo>
                  <a:lnTo>
                    <a:pt x="435" y="1277"/>
                  </a:lnTo>
                  <a:lnTo>
                    <a:pt x="435" y="1277"/>
                  </a:lnTo>
                  <a:lnTo>
                    <a:pt x="435" y="1275"/>
                  </a:lnTo>
                  <a:lnTo>
                    <a:pt x="435" y="1275"/>
                  </a:lnTo>
                  <a:lnTo>
                    <a:pt x="438" y="1275"/>
                  </a:lnTo>
                  <a:lnTo>
                    <a:pt x="435" y="1275"/>
                  </a:lnTo>
                  <a:lnTo>
                    <a:pt x="435" y="1275"/>
                  </a:lnTo>
                  <a:close/>
                  <a:moveTo>
                    <a:pt x="438" y="1270"/>
                  </a:moveTo>
                  <a:lnTo>
                    <a:pt x="438" y="1270"/>
                  </a:lnTo>
                  <a:lnTo>
                    <a:pt x="438" y="1270"/>
                  </a:lnTo>
                  <a:lnTo>
                    <a:pt x="438" y="1273"/>
                  </a:lnTo>
                  <a:lnTo>
                    <a:pt x="438" y="1273"/>
                  </a:lnTo>
                  <a:lnTo>
                    <a:pt x="438" y="1273"/>
                  </a:lnTo>
                  <a:lnTo>
                    <a:pt x="440" y="1273"/>
                  </a:lnTo>
                  <a:lnTo>
                    <a:pt x="440" y="1270"/>
                  </a:lnTo>
                  <a:lnTo>
                    <a:pt x="440" y="1270"/>
                  </a:lnTo>
                  <a:lnTo>
                    <a:pt x="438" y="1270"/>
                  </a:lnTo>
                  <a:close/>
                  <a:moveTo>
                    <a:pt x="478" y="851"/>
                  </a:moveTo>
                  <a:lnTo>
                    <a:pt x="475" y="851"/>
                  </a:lnTo>
                  <a:lnTo>
                    <a:pt x="475" y="851"/>
                  </a:lnTo>
                  <a:lnTo>
                    <a:pt x="475" y="851"/>
                  </a:lnTo>
                  <a:lnTo>
                    <a:pt x="475" y="851"/>
                  </a:lnTo>
                  <a:lnTo>
                    <a:pt x="475" y="851"/>
                  </a:lnTo>
                  <a:lnTo>
                    <a:pt x="475" y="851"/>
                  </a:lnTo>
                  <a:lnTo>
                    <a:pt x="473" y="851"/>
                  </a:lnTo>
                  <a:lnTo>
                    <a:pt x="473" y="851"/>
                  </a:lnTo>
                  <a:lnTo>
                    <a:pt x="473" y="851"/>
                  </a:lnTo>
                  <a:lnTo>
                    <a:pt x="473" y="851"/>
                  </a:lnTo>
                  <a:lnTo>
                    <a:pt x="473" y="851"/>
                  </a:lnTo>
                  <a:lnTo>
                    <a:pt x="471" y="851"/>
                  </a:lnTo>
                  <a:lnTo>
                    <a:pt x="471" y="851"/>
                  </a:lnTo>
                  <a:lnTo>
                    <a:pt x="471" y="849"/>
                  </a:lnTo>
                  <a:lnTo>
                    <a:pt x="468" y="849"/>
                  </a:lnTo>
                  <a:lnTo>
                    <a:pt x="471" y="847"/>
                  </a:lnTo>
                  <a:lnTo>
                    <a:pt x="471" y="847"/>
                  </a:lnTo>
                  <a:lnTo>
                    <a:pt x="471" y="844"/>
                  </a:lnTo>
                  <a:lnTo>
                    <a:pt x="471" y="844"/>
                  </a:lnTo>
                  <a:lnTo>
                    <a:pt x="473" y="844"/>
                  </a:lnTo>
                  <a:lnTo>
                    <a:pt x="475" y="844"/>
                  </a:lnTo>
                  <a:lnTo>
                    <a:pt x="475" y="844"/>
                  </a:lnTo>
                  <a:lnTo>
                    <a:pt x="475" y="842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3" y="844"/>
                  </a:lnTo>
                  <a:lnTo>
                    <a:pt x="471" y="842"/>
                  </a:lnTo>
                  <a:lnTo>
                    <a:pt x="471" y="842"/>
                  </a:lnTo>
                  <a:lnTo>
                    <a:pt x="471" y="842"/>
                  </a:lnTo>
                  <a:lnTo>
                    <a:pt x="471" y="844"/>
                  </a:lnTo>
                  <a:lnTo>
                    <a:pt x="471" y="844"/>
                  </a:lnTo>
                  <a:lnTo>
                    <a:pt x="471" y="842"/>
                  </a:lnTo>
                  <a:lnTo>
                    <a:pt x="468" y="842"/>
                  </a:lnTo>
                  <a:lnTo>
                    <a:pt x="468" y="844"/>
                  </a:lnTo>
                  <a:lnTo>
                    <a:pt x="468" y="842"/>
                  </a:lnTo>
                  <a:lnTo>
                    <a:pt x="468" y="842"/>
                  </a:lnTo>
                  <a:lnTo>
                    <a:pt x="468" y="842"/>
                  </a:lnTo>
                  <a:lnTo>
                    <a:pt x="471" y="840"/>
                  </a:lnTo>
                  <a:lnTo>
                    <a:pt x="468" y="840"/>
                  </a:lnTo>
                  <a:lnTo>
                    <a:pt x="468" y="840"/>
                  </a:lnTo>
                  <a:lnTo>
                    <a:pt x="466" y="842"/>
                  </a:lnTo>
                  <a:lnTo>
                    <a:pt x="464" y="840"/>
                  </a:lnTo>
                  <a:lnTo>
                    <a:pt x="466" y="837"/>
                  </a:lnTo>
                  <a:lnTo>
                    <a:pt x="466" y="837"/>
                  </a:lnTo>
                  <a:lnTo>
                    <a:pt x="466" y="837"/>
                  </a:lnTo>
                  <a:lnTo>
                    <a:pt x="468" y="835"/>
                  </a:lnTo>
                  <a:lnTo>
                    <a:pt x="468" y="835"/>
                  </a:lnTo>
                  <a:lnTo>
                    <a:pt x="468" y="835"/>
                  </a:lnTo>
                  <a:lnTo>
                    <a:pt x="468" y="833"/>
                  </a:lnTo>
                  <a:lnTo>
                    <a:pt x="468" y="833"/>
                  </a:lnTo>
                  <a:lnTo>
                    <a:pt x="468" y="830"/>
                  </a:lnTo>
                  <a:lnTo>
                    <a:pt x="466" y="833"/>
                  </a:lnTo>
                  <a:lnTo>
                    <a:pt x="466" y="833"/>
                  </a:lnTo>
                  <a:lnTo>
                    <a:pt x="461" y="833"/>
                  </a:lnTo>
                  <a:lnTo>
                    <a:pt x="459" y="830"/>
                  </a:lnTo>
                  <a:lnTo>
                    <a:pt x="459" y="833"/>
                  </a:lnTo>
                  <a:lnTo>
                    <a:pt x="457" y="830"/>
                  </a:lnTo>
                  <a:lnTo>
                    <a:pt x="454" y="833"/>
                  </a:lnTo>
                  <a:lnTo>
                    <a:pt x="452" y="833"/>
                  </a:lnTo>
                  <a:lnTo>
                    <a:pt x="449" y="833"/>
                  </a:lnTo>
                  <a:lnTo>
                    <a:pt x="449" y="830"/>
                  </a:lnTo>
                  <a:lnTo>
                    <a:pt x="447" y="828"/>
                  </a:lnTo>
                  <a:lnTo>
                    <a:pt x="449" y="825"/>
                  </a:lnTo>
                  <a:lnTo>
                    <a:pt x="449" y="825"/>
                  </a:lnTo>
                  <a:lnTo>
                    <a:pt x="452" y="825"/>
                  </a:lnTo>
                  <a:lnTo>
                    <a:pt x="452" y="825"/>
                  </a:lnTo>
                  <a:lnTo>
                    <a:pt x="452" y="825"/>
                  </a:lnTo>
                  <a:lnTo>
                    <a:pt x="454" y="825"/>
                  </a:lnTo>
                  <a:lnTo>
                    <a:pt x="454" y="825"/>
                  </a:lnTo>
                  <a:lnTo>
                    <a:pt x="454" y="825"/>
                  </a:lnTo>
                  <a:lnTo>
                    <a:pt x="457" y="825"/>
                  </a:lnTo>
                  <a:lnTo>
                    <a:pt x="457" y="823"/>
                  </a:lnTo>
                  <a:lnTo>
                    <a:pt x="457" y="823"/>
                  </a:lnTo>
                  <a:lnTo>
                    <a:pt x="457" y="823"/>
                  </a:lnTo>
                  <a:lnTo>
                    <a:pt x="457" y="821"/>
                  </a:lnTo>
                  <a:lnTo>
                    <a:pt x="457" y="823"/>
                  </a:lnTo>
                  <a:lnTo>
                    <a:pt x="459" y="823"/>
                  </a:lnTo>
                  <a:lnTo>
                    <a:pt x="459" y="823"/>
                  </a:lnTo>
                  <a:lnTo>
                    <a:pt x="459" y="821"/>
                  </a:lnTo>
                  <a:lnTo>
                    <a:pt x="461" y="818"/>
                  </a:lnTo>
                  <a:lnTo>
                    <a:pt x="461" y="818"/>
                  </a:lnTo>
                  <a:lnTo>
                    <a:pt x="461" y="816"/>
                  </a:lnTo>
                  <a:lnTo>
                    <a:pt x="461" y="814"/>
                  </a:lnTo>
                  <a:lnTo>
                    <a:pt x="461" y="814"/>
                  </a:lnTo>
                  <a:lnTo>
                    <a:pt x="461" y="811"/>
                  </a:lnTo>
                  <a:lnTo>
                    <a:pt x="459" y="811"/>
                  </a:lnTo>
                  <a:lnTo>
                    <a:pt x="459" y="809"/>
                  </a:lnTo>
                  <a:lnTo>
                    <a:pt x="457" y="806"/>
                  </a:lnTo>
                  <a:lnTo>
                    <a:pt x="457" y="806"/>
                  </a:lnTo>
                  <a:lnTo>
                    <a:pt x="454" y="806"/>
                  </a:lnTo>
                  <a:lnTo>
                    <a:pt x="454" y="806"/>
                  </a:lnTo>
                  <a:lnTo>
                    <a:pt x="454" y="806"/>
                  </a:lnTo>
                  <a:lnTo>
                    <a:pt x="452" y="806"/>
                  </a:lnTo>
                  <a:lnTo>
                    <a:pt x="452" y="806"/>
                  </a:lnTo>
                  <a:lnTo>
                    <a:pt x="449" y="806"/>
                  </a:lnTo>
                  <a:lnTo>
                    <a:pt x="447" y="806"/>
                  </a:lnTo>
                  <a:lnTo>
                    <a:pt x="447" y="806"/>
                  </a:lnTo>
                  <a:lnTo>
                    <a:pt x="447" y="809"/>
                  </a:lnTo>
                  <a:lnTo>
                    <a:pt x="447" y="809"/>
                  </a:lnTo>
                  <a:lnTo>
                    <a:pt x="445" y="811"/>
                  </a:lnTo>
                  <a:lnTo>
                    <a:pt x="445" y="811"/>
                  </a:lnTo>
                  <a:lnTo>
                    <a:pt x="442" y="811"/>
                  </a:lnTo>
                  <a:lnTo>
                    <a:pt x="440" y="811"/>
                  </a:lnTo>
                  <a:lnTo>
                    <a:pt x="438" y="811"/>
                  </a:lnTo>
                  <a:lnTo>
                    <a:pt x="435" y="811"/>
                  </a:lnTo>
                  <a:lnTo>
                    <a:pt x="433" y="809"/>
                  </a:lnTo>
                  <a:lnTo>
                    <a:pt x="433" y="809"/>
                  </a:lnTo>
                  <a:lnTo>
                    <a:pt x="430" y="809"/>
                  </a:lnTo>
                  <a:lnTo>
                    <a:pt x="428" y="809"/>
                  </a:lnTo>
                  <a:lnTo>
                    <a:pt x="428" y="809"/>
                  </a:lnTo>
                  <a:lnTo>
                    <a:pt x="426" y="809"/>
                  </a:lnTo>
                  <a:lnTo>
                    <a:pt x="426" y="806"/>
                  </a:lnTo>
                  <a:lnTo>
                    <a:pt x="426" y="806"/>
                  </a:lnTo>
                  <a:lnTo>
                    <a:pt x="423" y="802"/>
                  </a:lnTo>
                  <a:lnTo>
                    <a:pt x="423" y="802"/>
                  </a:lnTo>
                  <a:lnTo>
                    <a:pt x="423" y="799"/>
                  </a:lnTo>
                  <a:lnTo>
                    <a:pt x="423" y="799"/>
                  </a:lnTo>
                  <a:lnTo>
                    <a:pt x="423" y="797"/>
                  </a:lnTo>
                  <a:lnTo>
                    <a:pt x="421" y="797"/>
                  </a:lnTo>
                  <a:lnTo>
                    <a:pt x="421" y="797"/>
                  </a:lnTo>
                  <a:lnTo>
                    <a:pt x="421" y="797"/>
                  </a:lnTo>
                  <a:lnTo>
                    <a:pt x="421" y="797"/>
                  </a:lnTo>
                  <a:lnTo>
                    <a:pt x="421" y="797"/>
                  </a:lnTo>
                  <a:lnTo>
                    <a:pt x="421" y="795"/>
                  </a:lnTo>
                  <a:lnTo>
                    <a:pt x="421" y="795"/>
                  </a:lnTo>
                  <a:lnTo>
                    <a:pt x="421" y="795"/>
                  </a:lnTo>
                  <a:lnTo>
                    <a:pt x="421" y="795"/>
                  </a:lnTo>
                  <a:lnTo>
                    <a:pt x="421" y="792"/>
                  </a:lnTo>
                  <a:lnTo>
                    <a:pt x="421" y="792"/>
                  </a:lnTo>
                  <a:lnTo>
                    <a:pt x="423" y="792"/>
                  </a:lnTo>
                  <a:lnTo>
                    <a:pt x="421" y="792"/>
                  </a:lnTo>
                  <a:lnTo>
                    <a:pt x="423" y="790"/>
                  </a:lnTo>
                  <a:lnTo>
                    <a:pt x="423" y="790"/>
                  </a:lnTo>
                  <a:lnTo>
                    <a:pt x="423" y="790"/>
                  </a:lnTo>
                  <a:lnTo>
                    <a:pt x="423" y="790"/>
                  </a:lnTo>
                  <a:lnTo>
                    <a:pt x="423" y="788"/>
                  </a:lnTo>
                  <a:lnTo>
                    <a:pt x="423" y="788"/>
                  </a:lnTo>
                  <a:lnTo>
                    <a:pt x="421" y="788"/>
                  </a:lnTo>
                  <a:lnTo>
                    <a:pt x="419" y="790"/>
                  </a:lnTo>
                  <a:lnTo>
                    <a:pt x="419" y="790"/>
                  </a:lnTo>
                  <a:lnTo>
                    <a:pt x="419" y="792"/>
                  </a:lnTo>
                  <a:lnTo>
                    <a:pt x="419" y="792"/>
                  </a:lnTo>
                  <a:lnTo>
                    <a:pt x="416" y="792"/>
                  </a:lnTo>
                  <a:lnTo>
                    <a:pt x="416" y="792"/>
                  </a:lnTo>
                  <a:lnTo>
                    <a:pt x="416" y="790"/>
                  </a:lnTo>
                  <a:lnTo>
                    <a:pt x="414" y="790"/>
                  </a:lnTo>
                  <a:lnTo>
                    <a:pt x="414" y="790"/>
                  </a:lnTo>
                  <a:lnTo>
                    <a:pt x="414" y="790"/>
                  </a:lnTo>
                  <a:lnTo>
                    <a:pt x="414" y="790"/>
                  </a:lnTo>
                  <a:lnTo>
                    <a:pt x="412" y="790"/>
                  </a:lnTo>
                  <a:lnTo>
                    <a:pt x="409" y="790"/>
                  </a:lnTo>
                  <a:lnTo>
                    <a:pt x="409" y="790"/>
                  </a:lnTo>
                  <a:lnTo>
                    <a:pt x="407" y="790"/>
                  </a:lnTo>
                  <a:lnTo>
                    <a:pt x="407" y="790"/>
                  </a:lnTo>
                  <a:lnTo>
                    <a:pt x="407" y="790"/>
                  </a:lnTo>
                  <a:lnTo>
                    <a:pt x="404" y="790"/>
                  </a:lnTo>
                  <a:lnTo>
                    <a:pt x="404" y="792"/>
                  </a:lnTo>
                  <a:lnTo>
                    <a:pt x="402" y="792"/>
                  </a:lnTo>
                  <a:lnTo>
                    <a:pt x="402" y="792"/>
                  </a:lnTo>
                  <a:lnTo>
                    <a:pt x="400" y="792"/>
                  </a:lnTo>
                  <a:lnTo>
                    <a:pt x="397" y="792"/>
                  </a:lnTo>
                  <a:lnTo>
                    <a:pt x="397" y="792"/>
                  </a:lnTo>
                  <a:lnTo>
                    <a:pt x="397" y="795"/>
                  </a:lnTo>
                  <a:lnTo>
                    <a:pt x="397" y="795"/>
                  </a:lnTo>
                  <a:lnTo>
                    <a:pt x="397" y="795"/>
                  </a:lnTo>
                  <a:lnTo>
                    <a:pt x="395" y="795"/>
                  </a:lnTo>
                  <a:lnTo>
                    <a:pt x="395" y="795"/>
                  </a:lnTo>
                  <a:lnTo>
                    <a:pt x="395" y="797"/>
                  </a:lnTo>
                  <a:lnTo>
                    <a:pt x="395" y="797"/>
                  </a:lnTo>
                  <a:lnTo>
                    <a:pt x="395" y="797"/>
                  </a:lnTo>
                  <a:lnTo>
                    <a:pt x="393" y="797"/>
                  </a:lnTo>
                  <a:lnTo>
                    <a:pt x="393" y="797"/>
                  </a:lnTo>
                  <a:lnTo>
                    <a:pt x="393" y="799"/>
                  </a:lnTo>
                  <a:lnTo>
                    <a:pt x="393" y="799"/>
                  </a:lnTo>
                  <a:lnTo>
                    <a:pt x="395" y="799"/>
                  </a:lnTo>
                  <a:lnTo>
                    <a:pt x="395" y="799"/>
                  </a:lnTo>
                  <a:lnTo>
                    <a:pt x="395" y="802"/>
                  </a:lnTo>
                  <a:lnTo>
                    <a:pt x="393" y="802"/>
                  </a:lnTo>
                  <a:lnTo>
                    <a:pt x="393" y="804"/>
                  </a:lnTo>
                  <a:lnTo>
                    <a:pt x="393" y="804"/>
                  </a:lnTo>
                  <a:lnTo>
                    <a:pt x="393" y="804"/>
                  </a:lnTo>
                  <a:lnTo>
                    <a:pt x="390" y="804"/>
                  </a:lnTo>
                  <a:lnTo>
                    <a:pt x="390" y="806"/>
                  </a:lnTo>
                  <a:lnTo>
                    <a:pt x="388" y="806"/>
                  </a:lnTo>
                  <a:lnTo>
                    <a:pt x="388" y="806"/>
                  </a:lnTo>
                  <a:lnTo>
                    <a:pt x="386" y="806"/>
                  </a:lnTo>
                  <a:lnTo>
                    <a:pt x="386" y="804"/>
                  </a:lnTo>
                  <a:lnTo>
                    <a:pt x="386" y="804"/>
                  </a:lnTo>
                  <a:lnTo>
                    <a:pt x="386" y="806"/>
                  </a:lnTo>
                  <a:lnTo>
                    <a:pt x="386" y="806"/>
                  </a:lnTo>
                  <a:lnTo>
                    <a:pt x="386" y="806"/>
                  </a:lnTo>
                  <a:lnTo>
                    <a:pt x="386" y="806"/>
                  </a:lnTo>
                  <a:lnTo>
                    <a:pt x="388" y="806"/>
                  </a:lnTo>
                  <a:lnTo>
                    <a:pt x="388" y="806"/>
                  </a:lnTo>
                  <a:lnTo>
                    <a:pt x="388" y="809"/>
                  </a:lnTo>
                  <a:lnTo>
                    <a:pt x="388" y="806"/>
                  </a:lnTo>
                  <a:lnTo>
                    <a:pt x="390" y="806"/>
                  </a:lnTo>
                  <a:lnTo>
                    <a:pt x="390" y="806"/>
                  </a:lnTo>
                  <a:lnTo>
                    <a:pt x="390" y="806"/>
                  </a:lnTo>
                  <a:lnTo>
                    <a:pt x="390" y="806"/>
                  </a:lnTo>
                  <a:lnTo>
                    <a:pt x="390" y="809"/>
                  </a:lnTo>
                  <a:lnTo>
                    <a:pt x="390" y="809"/>
                  </a:lnTo>
                  <a:lnTo>
                    <a:pt x="390" y="811"/>
                  </a:lnTo>
                  <a:lnTo>
                    <a:pt x="390" y="811"/>
                  </a:lnTo>
                  <a:lnTo>
                    <a:pt x="388" y="811"/>
                  </a:lnTo>
                  <a:lnTo>
                    <a:pt x="388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6" y="811"/>
                  </a:lnTo>
                  <a:lnTo>
                    <a:pt x="383" y="811"/>
                  </a:lnTo>
                  <a:lnTo>
                    <a:pt x="383" y="811"/>
                  </a:lnTo>
                  <a:lnTo>
                    <a:pt x="383" y="811"/>
                  </a:lnTo>
                  <a:lnTo>
                    <a:pt x="383" y="809"/>
                  </a:lnTo>
                  <a:lnTo>
                    <a:pt x="383" y="809"/>
                  </a:lnTo>
                  <a:lnTo>
                    <a:pt x="383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3" y="809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6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81" y="809"/>
                  </a:lnTo>
                  <a:lnTo>
                    <a:pt x="378" y="809"/>
                  </a:lnTo>
                  <a:lnTo>
                    <a:pt x="378" y="809"/>
                  </a:lnTo>
                  <a:lnTo>
                    <a:pt x="378" y="809"/>
                  </a:lnTo>
                  <a:lnTo>
                    <a:pt x="378" y="809"/>
                  </a:lnTo>
                  <a:lnTo>
                    <a:pt x="378" y="811"/>
                  </a:lnTo>
                  <a:lnTo>
                    <a:pt x="376" y="811"/>
                  </a:lnTo>
                  <a:lnTo>
                    <a:pt x="376" y="811"/>
                  </a:lnTo>
                  <a:lnTo>
                    <a:pt x="376" y="811"/>
                  </a:lnTo>
                  <a:lnTo>
                    <a:pt x="376" y="811"/>
                  </a:lnTo>
                  <a:lnTo>
                    <a:pt x="376" y="811"/>
                  </a:lnTo>
                  <a:lnTo>
                    <a:pt x="374" y="811"/>
                  </a:lnTo>
                  <a:lnTo>
                    <a:pt x="374" y="814"/>
                  </a:lnTo>
                  <a:lnTo>
                    <a:pt x="374" y="814"/>
                  </a:lnTo>
                  <a:lnTo>
                    <a:pt x="376" y="814"/>
                  </a:lnTo>
                  <a:lnTo>
                    <a:pt x="376" y="814"/>
                  </a:lnTo>
                  <a:lnTo>
                    <a:pt x="376" y="814"/>
                  </a:lnTo>
                  <a:lnTo>
                    <a:pt x="376" y="814"/>
                  </a:lnTo>
                  <a:lnTo>
                    <a:pt x="378" y="814"/>
                  </a:lnTo>
                  <a:lnTo>
                    <a:pt x="378" y="814"/>
                  </a:lnTo>
                  <a:lnTo>
                    <a:pt x="378" y="814"/>
                  </a:lnTo>
                  <a:lnTo>
                    <a:pt x="378" y="816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6" y="816"/>
                  </a:lnTo>
                  <a:lnTo>
                    <a:pt x="374" y="816"/>
                  </a:lnTo>
                  <a:lnTo>
                    <a:pt x="374" y="816"/>
                  </a:lnTo>
                  <a:lnTo>
                    <a:pt x="371" y="818"/>
                  </a:lnTo>
                  <a:lnTo>
                    <a:pt x="371" y="818"/>
                  </a:lnTo>
                  <a:lnTo>
                    <a:pt x="371" y="821"/>
                  </a:lnTo>
                  <a:lnTo>
                    <a:pt x="371" y="821"/>
                  </a:lnTo>
                  <a:lnTo>
                    <a:pt x="369" y="821"/>
                  </a:lnTo>
                  <a:lnTo>
                    <a:pt x="369" y="821"/>
                  </a:lnTo>
                  <a:lnTo>
                    <a:pt x="369" y="818"/>
                  </a:lnTo>
                  <a:lnTo>
                    <a:pt x="369" y="818"/>
                  </a:lnTo>
                  <a:lnTo>
                    <a:pt x="369" y="818"/>
                  </a:lnTo>
                  <a:lnTo>
                    <a:pt x="367" y="818"/>
                  </a:lnTo>
                  <a:lnTo>
                    <a:pt x="367" y="818"/>
                  </a:lnTo>
                  <a:lnTo>
                    <a:pt x="367" y="818"/>
                  </a:lnTo>
                  <a:lnTo>
                    <a:pt x="367" y="816"/>
                  </a:lnTo>
                  <a:lnTo>
                    <a:pt x="367" y="816"/>
                  </a:lnTo>
                  <a:lnTo>
                    <a:pt x="367" y="816"/>
                  </a:lnTo>
                  <a:lnTo>
                    <a:pt x="364" y="814"/>
                  </a:lnTo>
                  <a:lnTo>
                    <a:pt x="364" y="814"/>
                  </a:lnTo>
                  <a:lnTo>
                    <a:pt x="362" y="814"/>
                  </a:lnTo>
                  <a:lnTo>
                    <a:pt x="362" y="814"/>
                  </a:lnTo>
                  <a:lnTo>
                    <a:pt x="362" y="814"/>
                  </a:lnTo>
                  <a:lnTo>
                    <a:pt x="362" y="816"/>
                  </a:lnTo>
                  <a:lnTo>
                    <a:pt x="362" y="818"/>
                  </a:lnTo>
                  <a:lnTo>
                    <a:pt x="362" y="818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21"/>
                  </a:lnTo>
                  <a:lnTo>
                    <a:pt x="362" y="818"/>
                  </a:lnTo>
                  <a:lnTo>
                    <a:pt x="360" y="818"/>
                  </a:lnTo>
                  <a:lnTo>
                    <a:pt x="360" y="818"/>
                  </a:lnTo>
                  <a:lnTo>
                    <a:pt x="360" y="818"/>
                  </a:lnTo>
                  <a:lnTo>
                    <a:pt x="360" y="821"/>
                  </a:lnTo>
                  <a:lnTo>
                    <a:pt x="360" y="821"/>
                  </a:lnTo>
                  <a:lnTo>
                    <a:pt x="360" y="821"/>
                  </a:lnTo>
                  <a:lnTo>
                    <a:pt x="362" y="823"/>
                  </a:lnTo>
                  <a:lnTo>
                    <a:pt x="362" y="823"/>
                  </a:lnTo>
                  <a:lnTo>
                    <a:pt x="362" y="825"/>
                  </a:lnTo>
                  <a:lnTo>
                    <a:pt x="362" y="825"/>
                  </a:lnTo>
                  <a:lnTo>
                    <a:pt x="362" y="825"/>
                  </a:lnTo>
                  <a:lnTo>
                    <a:pt x="362" y="828"/>
                  </a:lnTo>
                  <a:lnTo>
                    <a:pt x="362" y="830"/>
                  </a:lnTo>
                  <a:lnTo>
                    <a:pt x="362" y="830"/>
                  </a:lnTo>
                  <a:lnTo>
                    <a:pt x="362" y="830"/>
                  </a:lnTo>
                  <a:lnTo>
                    <a:pt x="362" y="830"/>
                  </a:lnTo>
                  <a:lnTo>
                    <a:pt x="360" y="828"/>
                  </a:lnTo>
                  <a:lnTo>
                    <a:pt x="360" y="828"/>
                  </a:lnTo>
                  <a:lnTo>
                    <a:pt x="360" y="828"/>
                  </a:lnTo>
                  <a:lnTo>
                    <a:pt x="360" y="825"/>
                  </a:lnTo>
                  <a:lnTo>
                    <a:pt x="357" y="825"/>
                  </a:lnTo>
                  <a:lnTo>
                    <a:pt x="355" y="825"/>
                  </a:lnTo>
                  <a:lnTo>
                    <a:pt x="352" y="825"/>
                  </a:lnTo>
                  <a:lnTo>
                    <a:pt x="352" y="823"/>
                  </a:lnTo>
                  <a:lnTo>
                    <a:pt x="352" y="823"/>
                  </a:lnTo>
                  <a:lnTo>
                    <a:pt x="350" y="825"/>
                  </a:lnTo>
                  <a:lnTo>
                    <a:pt x="350" y="825"/>
                  </a:lnTo>
                  <a:lnTo>
                    <a:pt x="348" y="823"/>
                  </a:lnTo>
                  <a:lnTo>
                    <a:pt x="348" y="825"/>
                  </a:lnTo>
                  <a:lnTo>
                    <a:pt x="348" y="825"/>
                  </a:lnTo>
                  <a:lnTo>
                    <a:pt x="348" y="828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0"/>
                  </a:lnTo>
                  <a:lnTo>
                    <a:pt x="348" y="833"/>
                  </a:lnTo>
                  <a:lnTo>
                    <a:pt x="345" y="835"/>
                  </a:lnTo>
                  <a:lnTo>
                    <a:pt x="348" y="835"/>
                  </a:lnTo>
                  <a:lnTo>
                    <a:pt x="348" y="835"/>
                  </a:lnTo>
                  <a:lnTo>
                    <a:pt x="348" y="835"/>
                  </a:lnTo>
                  <a:lnTo>
                    <a:pt x="350" y="835"/>
                  </a:lnTo>
                  <a:lnTo>
                    <a:pt x="350" y="835"/>
                  </a:lnTo>
                  <a:lnTo>
                    <a:pt x="350" y="835"/>
                  </a:lnTo>
                  <a:lnTo>
                    <a:pt x="350" y="835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37"/>
                  </a:lnTo>
                  <a:lnTo>
                    <a:pt x="352" y="840"/>
                  </a:lnTo>
                  <a:lnTo>
                    <a:pt x="352" y="840"/>
                  </a:lnTo>
                  <a:lnTo>
                    <a:pt x="352" y="840"/>
                  </a:lnTo>
                  <a:lnTo>
                    <a:pt x="352" y="840"/>
                  </a:lnTo>
                  <a:lnTo>
                    <a:pt x="352" y="842"/>
                  </a:lnTo>
                  <a:lnTo>
                    <a:pt x="352" y="842"/>
                  </a:lnTo>
                  <a:lnTo>
                    <a:pt x="352" y="840"/>
                  </a:lnTo>
                  <a:lnTo>
                    <a:pt x="355" y="842"/>
                  </a:lnTo>
                  <a:lnTo>
                    <a:pt x="355" y="842"/>
                  </a:lnTo>
                  <a:lnTo>
                    <a:pt x="355" y="840"/>
                  </a:lnTo>
                  <a:lnTo>
                    <a:pt x="355" y="840"/>
                  </a:lnTo>
                  <a:lnTo>
                    <a:pt x="355" y="837"/>
                  </a:lnTo>
                  <a:lnTo>
                    <a:pt x="355" y="837"/>
                  </a:lnTo>
                  <a:lnTo>
                    <a:pt x="355" y="840"/>
                  </a:lnTo>
                  <a:lnTo>
                    <a:pt x="355" y="840"/>
                  </a:lnTo>
                  <a:lnTo>
                    <a:pt x="355" y="840"/>
                  </a:lnTo>
                  <a:lnTo>
                    <a:pt x="357" y="840"/>
                  </a:lnTo>
                  <a:lnTo>
                    <a:pt x="357" y="840"/>
                  </a:lnTo>
                  <a:lnTo>
                    <a:pt x="357" y="840"/>
                  </a:lnTo>
                  <a:lnTo>
                    <a:pt x="357" y="840"/>
                  </a:lnTo>
                  <a:lnTo>
                    <a:pt x="357" y="840"/>
                  </a:lnTo>
                  <a:lnTo>
                    <a:pt x="357" y="842"/>
                  </a:lnTo>
                  <a:lnTo>
                    <a:pt x="357" y="842"/>
                  </a:lnTo>
                  <a:lnTo>
                    <a:pt x="355" y="842"/>
                  </a:lnTo>
                  <a:lnTo>
                    <a:pt x="357" y="842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60" y="844"/>
                  </a:lnTo>
                  <a:lnTo>
                    <a:pt x="360" y="842"/>
                  </a:lnTo>
                  <a:lnTo>
                    <a:pt x="360" y="844"/>
                  </a:lnTo>
                  <a:lnTo>
                    <a:pt x="360" y="844"/>
                  </a:lnTo>
                  <a:lnTo>
                    <a:pt x="362" y="844"/>
                  </a:lnTo>
                  <a:lnTo>
                    <a:pt x="362" y="844"/>
                  </a:lnTo>
                  <a:lnTo>
                    <a:pt x="364" y="844"/>
                  </a:lnTo>
                  <a:lnTo>
                    <a:pt x="364" y="847"/>
                  </a:lnTo>
                  <a:lnTo>
                    <a:pt x="367" y="847"/>
                  </a:lnTo>
                  <a:lnTo>
                    <a:pt x="367" y="849"/>
                  </a:lnTo>
                  <a:lnTo>
                    <a:pt x="367" y="849"/>
                  </a:lnTo>
                  <a:lnTo>
                    <a:pt x="367" y="851"/>
                  </a:lnTo>
                  <a:lnTo>
                    <a:pt x="367" y="851"/>
                  </a:lnTo>
                  <a:lnTo>
                    <a:pt x="369" y="856"/>
                  </a:lnTo>
                  <a:lnTo>
                    <a:pt x="369" y="859"/>
                  </a:lnTo>
                  <a:lnTo>
                    <a:pt x="369" y="859"/>
                  </a:lnTo>
                  <a:lnTo>
                    <a:pt x="367" y="856"/>
                  </a:lnTo>
                  <a:lnTo>
                    <a:pt x="364" y="856"/>
                  </a:lnTo>
                  <a:lnTo>
                    <a:pt x="364" y="856"/>
                  </a:lnTo>
                  <a:lnTo>
                    <a:pt x="362" y="856"/>
                  </a:lnTo>
                  <a:lnTo>
                    <a:pt x="362" y="859"/>
                  </a:lnTo>
                  <a:lnTo>
                    <a:pt x="362" y="859"/>
                  </a:lnTo>
                  <a:lnTo>
                    <a:pt x="362" y="859"/>
                  </a:lnTo>
                  <a:lnTo>
                    <a:pt x="362" y="859"/>
                  </a:lnTo>
                  <a:lnTo>
                    <a:pt x="362" y="856"/>
                  </a:lnTo>
                  <a:lnTo>
                    <a:pt x="360" y="856"/>
                  </a:lnTo>
                  <a:lnTo>
                    <a:pt x="360" y="856"/>
                  </a:lnTo>
                  <a:lnTo>
                    <a:pt x="360" y="856"/>
                  </a:lnTo>
                  <a:lnTo>
                    <a:pt x="360" y="854"/>
                  </a:lnTo>
                  <a:lnTo>
                    <a:pt x="360" y="854"/>
                  </a:lnTo>
                  <a:lnTo>
                    <a:pt x="360" y="854"/>
                  </a:lnTo>
                  <a:lnTo>
                    <a:pt x="360" y="851"/>
                  </a:lnTo>
                  <a:lnTo>
                    <a:pt x="360" y="851"/>
                  </a:lnTo>
                  <a:lnTo>
                    <a:pt x="360" y="854"/>
                  </a:lnTo>
                  <a:lnTo>
                    <a:pt x="360" y="854"/>
                  </a:lnTo>
                  <a:lnTo>
                    <a:pt x="360" y="854"/>
                  </a:lnTo>
                  <a:lnTo>
                    <a:pt x="360" y="851"/>
                  </a:lnTo>
                  <a:lnTo>
                    <a:pt x="360" y="851"/>
                  </a:lnTo>
                  <a:lnTo>
                    <a:pt x="360" y="849"/>
                  </a:lnTo>
                  <a:lnTo>
                    <a:pt x="360" y="849"/>
                  </a:lnTo>
                  <a:lnTo>
                    <a:pt x="360" y="849"/>
                  </a:lnTo>
                  <a:lnTo>
                    <a:pt x="360" y="847"/>
                  </a:lnTo>
                  <a:lnTo>
                    <a:pt x="357" y="847"/>
                  </a:lnTo>
                  <a:lnTo>
                    <a:pt x="357" y="849"/>
                  </a:lnTo>
                  <a:lnTo>
                    <a:pt x="357" y="849"/>
                  </a:lnTo>
                  <a:lnTo>
                    <a:pt x="355" y="847"/>
                  </a:lnTo>
                  <a:lnTo>
                    <a:pt x="357" y="847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7" y="844"/>
                  </a:lnTo>
                  <a:lnTo>
                    <a:pt x="355" y="844"/>
                  </a:lnTo>
                  <a:lnTo>
                    <a:pt x="355" y="844"/>
                  </a:lnTo>
                  <a:lnTo>
                    <a:pt x="355" y="844"/>
                  </a:lnTo>
                  <a:lnTo>
                    <a:pt x="355" y="844"/>
                  </a:lnTo>
                  <a:lnTo>
                    <a:pt x="355" y="842"/>
                  </a:lnTo>
                  <a:lnTo>
                    <a:pt x="352" y="842"/>
                  </a:lnTo>
                  <a:lnTo>
                    <a:pt x="352" y="844"/>
                  </a:lnTo>
                  <a:lnTo>
                    <a:pt x="352" y="844"/>
                  </a:lnTo>
                  <a:lnTo>
                    <a:pt x="352" y="847"/>
                  </a:lnTo>
                  <a:lnTo>
                    <a:pt x="352" y="847"/>
                  </a:lnTo>
                  <a:lnTo>
                    <a:pt x="352" y="847"/>
                  </a:lnTo>
                  <a:lnTo>
                    <a:pt x="352" y="849"/>
                  </a:lnTo>
                  <a:lnTo>
                    <a:pt x="350" y="849"/>
                  </a:lnTo>
                  <a:lnTo>
                    <a:pt x="350" y="851"/>
                  </a:lnTo>
                  <a:lnTo>
                    <a:pt x="350" y="851"/>
                  </a:lnTo>
                  <a:lnTo>
                    <a:pt x="352" y="854"/>
                  </a:lnTo>
                  <a:lnTo>
                    <a:pt x="352" y="854"/>
                  </a:lnTo>
                  <a:lnTo>
                    <a:pt x="352" y="854"/>
                  </a:lnTo>
                  <a:lnTo>
                    <a:pt x="352" y="854"/>
                  </a:lnTo>
                  <a:lnTo>
                    <a:pt x="352" y="856"/>
                  </a:lnTo>
                  <a:lnTo>
                    <a:pt x="352" y="856"/>
                  </a:lnTo>
                  <a:lnTo>
                    <a:pt x="352" y="856"/>
                  </a:lnTo>
                  <a:lnTo>
                    <a:pt x="355" y="859"/>
                  </a:lnTo>
                  <a:lnTo>
                    <a:pt x="355" y="859"/>
                  </a:lnTo>
                  <a:lnTo>
                    <a:pt x="355" y="861"/>
                  </a:lnTo>
                  <a:lnTo>
                    <a:pt x="357" y="859"/>
                  </a:lnTo>
                  <a:lnTo>
                    <a:pt x="357" y="859"/>
                  </a:lnTo>
                  <a:lnTo>
                    <a:pt x="357" y="859"/>
                  </a:lnTo>
                  <a:lnTo>
                    <a:pt x="357" y="861"/>
                  </a:lnTo>
                  <a:lnTo>
                    <a:pt x="357" y="861"/>
                  </a:lnTo>
                  <a:lnTo>
                    <a:pt x="360" y="861"/>
                  </a:lnTo>
                  <a:lnTo>
                    <a:pt x="360" y="861"/>
                  </a:lnTo>
                  <a:lnTo>
                    <a:pt x="360" y="861"/>
                  </a:lnTo>
                  <a:lnTo>
                    <a:pt x="360" y="863"/>
                  </a:lnTo>
                  <a:lnTo>
                    <a:pt x="360" y="866"/>
                  </a:lnTo>
                  <a:lnTo>
                    <a:pt x="362" y="866"/>
                  </a:lnTo>
                  <a:lnTo>
                    <a:pt x="362" y="866"/>
                  </a:lnTo>
                  <a:lnTo>
                    <a:pt x="362" y="868"/>
                  </a:lnTo>
                  <a:lnTo>
                    <a:pt x="360" y="866"/>
                  </a:lnTo>
                  <a:lnTo>
                    <a:pt x="360" y="866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68"/>
                  </a:lnTo>
                  <a:lnTo>
                    <a:pt x="360" y="870"/>
                  </a:lnTo>
                  <a:lnTo>
                    <a:pt x="360" y="870"/>
                  </a:lnTo>
                  <a:lnTo>
                    <a:pt x="360" y="873"/>
                  </a:lnTo>
                  <a:lnTo>
                    <a:pt x="357" y="873"/>
                  </a:lnTo>
                  <a:lnTo>
                    <a:pt x="357" y="873"/>
                  </a:lnTo>
                  <a:lnTo>
                    <a:pt x="357" y="873"/>
                  </a:lnTo>
                  <a:lnTo>
                    <a:pt x="355" y="873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57" y="875"/>
                  </a:lnTo>
                  <a:lnTo>
                    <a:pt x="360" y="875"/>
                  </a:lnTo>
                  <a:lnTo>
                    <a:pt x="360" y="873"/>
                  </a:lnTo>
                  <a:lnTo>
                    <a:pt x="360" y="873"/>
                  </a:lnTo>
                  <a:lnTo>
                    <a:pt x="362" y="873"/>
                  </a:lnTo>
                  <a:lnTo>
                    <a:pt x="362" y="870"/>
                  </a:lnTo>
                  <a:lnTo>
                    <a:pt x="362" y="870"/>
                  </a:lnTo>
                  <a:lnTo>
                    <a:pt x="362" y="870"/>
                  </a:lnTo>
                  <a:lnTo>
                    <a:pt x="364" y="870"/>
                  </a:lnTo>
                  <a:lnTo>
                    <a:pt x="364" y="868"/>
                  </a:lnTo>
                  <a:lnTo>
                    <a:pt x="364" y="868"/>
                  </a:lnTo>
                  <a:lnTo>
                    <a:pt x="364" y="866"/>
                  </a:lnTo>
                  <a:lnTo>
                    <a:pt x="367" y="866"/>
                  </a:lnTo>
                  <a:lnTo>
                    <a:pt x="367" y="863"/>
                  </a:lnTo>
                  <a:lnTo>
                    <a:pt x="367" y="863"/>
                  </a:lnTo>
                  <a:lnTo>
                    <a:pt x="367" y="863"/>
                  </a:lnTo>
                  <a:lnTo>
                    <a:pt x="367" y="863"/>
                  </a:lnTo>
                  <a:lnTo>
                    <a:pt x="369" y="863"/>
                  </a:lnTo>
                  <a:lnTo>
                    <a:pt x="369" y="863"/>
                  </a:lnTo>
                  <a:lnTo>
                    <a:pt x="369" y="863"/>
                  </a:lnTo>
                  <a:lnTo>
                    <a:pt x="371" y="863"/>
                  </a:lnTo>
                  <a:lnTo>
                    <a:pt x="371" y="863"/>
                  </a:lnTo>
                  <a:lnTo>
                    <a:pt x="371" y="861"/>
                  </a:lnTo>
                  <a:lnTo>
                    <a:pt x="374" y="861"/>
                  </a:lnTo>
                  <a:lnTo>
                    <a:pt x="374" y="861"/>
                  </a:lnTo>
                  <a:lnTo>
                    <a:pt x="376" y="861"/>
                  </a:lnTo>
                  <a:lnTo>
                    <a:pt x="376" y="861"/>
                  </a:lnTo>
                  <a:lnTo>
                    <a:pt x="378" y="861"/>
                  </a:lnTo>
                  <a:lnTo>
                    <a:pt x="378" y="861"/>
                  </a:lnTo>
                  <a:lnTo>
                    <a:pt x="381" y="861"/>
                  </a:lnTo>
                  <a:lnTo>
                    <a:pt x="378" y="861"/>
                  </a:lnTo>
                  <a:lnTo>
                    <a:pt x="378" y="863"/>
                  </a:lnTo>
                  <a:lnTo>
                    <a:pt x="378" y="863"/>
                  </a:lnTo>
                  <a:lnTo>
                    <a:pt x="381" y="863"/>
                  </a:lnTo>
                  <a:lnTo>
                    <a:pt x="381" y="863"/>
                  </a:lnTo>
                  <a:lnTo>
                    <a:pt x="381" y="863"/>
                  </a:lnTo>
                  <a:lnTo>
                    <a:pt x="381" y="866"/>
                  </a:lnTo>
                  <a:lnTo>
                    <a:pt x="381" y="866"/>
                  </a:lnTo>
                  <a:lnTo>
                    <a:pt x="378" y="866"/>
                  </a:lnTo>
                  <a:lnTo>
                    <a:pt x="378" y="866"/>
                  </a:lnTo>
                  <a:lnTo>
                    <a:pt x="378" y="868"/>
                  </a:lnTo>
                  <a:lnTo>
                    <a:pt x="376" y="868"/>
                  </a:lnTo>
                  <a:lnTo>
                    <a:pt x="376" y="868"/>
                  </a:lnTo>
                  <a:lnTo>
                    <a:pt x="376" y="868"/>
                  </a:lnTo>
                  <a:lnTo>
                    <a:pt x="376" y="870"/>
                  </a:lnTo>
                  <a:lnTo>
                    <a:pt x="378" y="870"/>
                  </a:lnTo>
                  <a:lnTo>
                    <a:pt x="378" y="870"/>
                  </a:lnTo>
                  <a:lnTo>
                    <a:pt x="378" y="870"/>
                  </a:lnTo>
                  <a:lnTo>
                    <a:pt x="378" y="873"/>
                  </a:lnTo>
                  <a:lnTo>
                    <a:pt x="378" y="873"/>
                  </a:lnTo>
                  <a:lnTo>
                    <a:pt x="378" y="873"/>
                  </a:lnTo>
                  <a:lnTo>
                    <a:pt x="381" y="873"/>
                  </a:lnTo>
                  <a:lnTo>
                    <a:pt x="381" y="873"/>
                  </a:lnTo>
                  <a:lnTo>
                    <a:pt x="381" y="873"/>
                  </a:lnTo>
                  <a:lnTo>
                    <a:pt x="383" y="870"/>
                  </a:lnTo>
                  <a:lnTo>
                    <a:pt x="383" y="870"/>
                  </a:lnTo>
                  <a:lnTo>
                    <a:pt x="383" y="870"/>
                  </a:lnTo>
                  <a:lnTo>
                    <a:pt x="383" y="870"/>
                  </a:lnTo>
                  <a:lnTo>
                    <a:pt x="383" y="870"/>
                  </a:lnTo>
                  <a:lnTo>
                    <a:pt x="386" y="870"/>
                  </a:lnTo>
                  <a:lnTo>
                    <a:pt x="388" y="868"/>
                  </a:lnTo>
                  <a:lnTo>
                    <a:pt x="388" y="868"/>
                  </a:lnTo>
                  <a:lnTo>
                    <a:pt x="388" y="866"/>
                  </a:lnTo>
                  <a:lnTo>
                    <a:pt x="388" y="866"/>
                  </a:lnTo>
                  <a:lnTo>
                    <a:pt x="390" y="863"/>
                  </a:lnTo>
                  <a:lnTo>
                    <a:pt x="390" y="863"/>
                  </a:lnTo>
                  <a:lnTo>
                    <a:pt x="390" y="861"/>
                  </a:lnTo>
                  <a:lnTo>
                    <a:pt x="390" y="861"/>
                  </a:lnTo>
                  <a:lnTo>
                    <a:pt x="388" y="859"/>
                  </a:lnTo>
                  <a:lnTo>
                    <a:pt x="388" y="856"/>
                  </a:lnTo>
                  <a:lnTo>
                    <a:pt x="386" y="856"/>
                  </a:lnTo>
                  <a:lnTo>
                    <a:pt x="383" y="856"/>
                  </a:lnTo>
                  <a:lnTo>
                    <a:pt x="381" y="859"/>
                  </a:lnTo>
                  <a:lnTo>
                    <a:pt x="378" y="859"/>
                  </a:lnTo>
                  <a:lnTo>
                    <a:pt x="378" y="859"/>
                  </a:lnTo>
                  <a:lnTo>
                    <a:pt x="376" y="856"/>
                  </a:lnTo>
                  <a:lnTo>
                    <a:pt x="376" y="856"/>
                  </a:lnTo>
                  <a:lnTo>
                    <a:pt x="376" y="856"/>
                  </a:lnTo>
                  <a:lnTo>
                    <a:pt x="376" y="856"/>
                  </a:lnTo>
                  <a:lnTo>
                    <a:pt x="376" y="854"/>
                  </a:lnTo>
                  <a:lnTo>
                    <a:pt x="378" y="854"/>
                  </a:lnTo>
                  <a:lnTo>
                    <a:pt x="378" y="854"/>
                  </a:lnTo>
                  <a:lnTo>
                    <a:pt x="381" y="854"/>
                  </a:lnTo>
                  <a:lnTo>
                    <a:pt x="381" y="851"/>
                  </a:lnTo>
                  <a:lnTo>
                    <a:pt x="381" y="851"/>
                  </a:lnTo>
                  <a:lnTo>
                    <a:pt x="381" y="851"/>
                  </a:lnTo>
                  <a:lnTo>
                    <a:pt x="381" y="849"/>
                  </a:lnTo>
                  <a:lnTo>
                    <a:pt x="381" y="849"/>
                  </a:lnTo>
                  <a:lnTo>
                    <a:pt x="378" y="844"/>
                  </a:lnTo>
                  <a:lnTo>
                    <a:pt x="378" y="842"/>
                  </a:lnTo>
                  <a:lnTo>
                    <a:pt x="376" y="842"/>
                  </a:lnTo>
                  <a:lnTo>
                    <a:pt x="376" y="840"/>
                  </a:lnTo>
                  <a:lnTo>
                    <a:pt x="378" y="842"/>
                  </a:lnTo>
                  <a:lnTo>
                    <a:pt x="378" y="840"/>
                  </a:lnTo>
                  <a:lnTo>
                    <a:pt x="381" y="837"/>
                  </a:lnTo>
                  <a:lnTo>
                    <a:pt x="383" y="837"/>
                  </a:lnTo>
                  <a:lnTo>
                    <a:pt x="383" y="837"/>
                  </a:lnTo>
                  <a:lnTo>
                    <a:pt x="386" y="840"/>
                  </a:lnTo>
                  <a:lnTo>
                    <a:pt x="386" y="840"/>
                  </a:lnTo>
                  <a:lnTo>
                    <a:pt x="386" y="840"/>
                  </a:lnTo>
                  <a:lnTo>
                    <a:pt x="388" y="840"/>
                  </a:lnTo>
                  <a:lnTo>
                    <a:pt x="388" y="840"/>
                  </a:lnTo>
                  <a:lnTo>
                    <a:pt x="388" y="840"/>
                  </a:lnTo>
                  <a:lnTo>
                    <a:pt x="388" y="840"/>
                  </a:lnTo>
                  <a:lnTo>
                    <a:pt x="390" y="840"/>
                  </a:lnTo>
                  <a:lnTo>
                    <a:pt x="390" y="842"/>
                  </a:lnTo>
                  <a:lnTo>
                    <a:pt x="390" y="842"/>
                  </a:lnTo>
                  <a:lnTo>
                    <a:pt x="390" y="842"/>
                  </a:lnTo>
                  <a:lnTo>
                    <a:pt x="390" y="842"/>
                  </a:lnTo>
                  <a:lnTo>
                    <a:pt x="393" y="842"/>
                  </a:lnTo>
                  <a:lnTo>
                    <a:pt x="393" y="842"/>
                  </a:lnTo>
                  <a:lnTo>
                    <a:pt x="393" y="842"/>
                  </a:lnTo>
                  <a:lnTo>
                    <a:pt x="393" y="844"/>
                  </a:lnTo>
                  <a:lnTo>
                    <a:pt x="393" y="844"/>
                  </a:lnTo>
                  <a:lnTo>
                    <a:pt x="393" y="847"/>
                  </a:lnTo>
                  <a:lnTo>
                    <a:pt x="393" y="851"/>
                  </a:lnTo>
                  <a:lnTo>
                    <a:pt x="393" y="854"/>
                  </a:lnTo>
                  <a:lnTo>
                    <a:pt x="395" y="854"/>
                  </a:lnTo>
                  <a:lnTo>
                    <a:pt x="397" y="856"/>
                  </a:lnTo>
                  <a:lnTo>
                    <a:pt x="400" y="859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402" y="863"/>
                  </a:lnTo>
                  <a:lnTo>
                    <a:pt x="400" y="863"/>
                  </a:lnTo>
                  <a:lnTo>
                    <a:pt x="400" y="863"/>
                  </a:lnTo>
                  <a:lnTo>
                    <a:pt x="400" y="863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2" y="866"/>
                  </a:lnTo>
                  <a:lnTo>
                    <a:pt x="400" y="866"/>
                  </a:lnTo>
                  <a:lnTo>
                    <a:pt x="400" y="866"/>
                  </a:lnTo>
                  <a:lnTo>
                    <a:pt x="400" y="868"/>
                  </a:lnTo>
                  <a:lnTo>
                    <a:pt x="397" y="868"/>
                  </a:lnTo>
                  <a:lnTo>
                    <a:pt x="395" y="870"/>
                  </a:lnTo>
                  <a:lnTo>
                    <a:pt x="393" y="870"/>
                  </a:lnTo>
                  <a:lnTo>
                    <a:pt x="393" y="870"/>
                  </a:lnTo>
                  <a:lnTo>
                    <a:pt x="395" y="873"/>
                  </a:lnTo>
                  <a:lnTo>
                    <a:pt x="395" y="870"/>
                  </a:lnTo>
                  <a:lnTo>
                    <a:pt x="404" y="870"/>
                  </a:lnTo>
                  <a:lnTo>
                    <a:pt x="404" y="870"/>
                  </a:lnTo>
                  <a:lnTo>
                    <a:pt x="404" y="870"/>
                  </a:lnTo>
                  <a:lnTo>
                    <a:pt x="404" y="873"/>
                  </a:lnTo>
                  <a:lnTo>
                    <a:pt x="400" y="875"/>
                  </a:lnTo>
                  <a:lnTo>
                    <a:pt x="400" y="875"/>
                  </a:lnTo>
                  <a:lnTo>
                    <a:pt x="400" y="877"/>
                  </a:lnTo>
                  <a:lnTo>
                    <a:pt x="400" y="877"/>
                  </a:lnTo>
                  <a:lnTo>
                    <a:pt x="402" y="877"/>
                  </a:lnTo>
                  <a:lnTo>
                    <a:pt x="400" y="877"/>
                  </a:lnTo>
                  <a:lnTo>
                    <a:pt x="400" y="880"/>
                  </a:lnTo>
                  <a:lnTo>
                    <a:pt x="400" y="880"/>
                  </a:lnTo>
                  <a:lnTo>
                    <a:pt x="400" y="880"/>
                  </a:lnTo>
                  <a:lnTo>
                    <a:pt x="400" y="882"/>
                  </a:lnTo>
                  <a:lnTo>
                    <a:pt x="400" y="882"/>
                  </a:lnTo>
                  <a:lnTo>
                    <a:pt x="397" y="885"/>
                  </a:lnTo>
                  <a:lnTo>
                    <a:pt x="397" y="887"/>
                  </a:lnTo>
                  <a:lnTo>
                    <a:pt x="397" y="887"/>
                  </a:lnTo>
                  <a:lnTo>
                    <a:pt x="397" y="889"/>
                  </a:lnTo>
                  <a:lnTo>
                    <a:pt x="397" y="889"/>
                  </a:lnTo>
                  <a:lnTo>
                    <a:pt x="395" y="889"/>
                  </a:lnTo>
                  <a:lnTo>
                    <a:pt x="395" y="889"/>
                  </a:lnTo>
                  <a:lnTo>
                    <a:pt x="395" y="889"/>
                  </a:lnTo>
                  <a:lnTo>
                    <a:pt x="395" y="889"/>
                  </a:lnTo>
                  <a:lnTo>
                    <a:pt x="395" y="889"/>
                  </a:lnTo>
                  <a:lnTo>
                    <a:pt x="395" y="892"/>
                  </a:lnTo>
                  <a:lnTo>
                    <a:pt x="395" y="892"/>
                  </a:lnTo>
                  <a:lnTo>
                    <a:pt x="393" y="892"/>
                  </a:lnTo>
                  <a:lnTo>
                    <a:pt x="393" y="892"/>
                  </a:lnTo>
                  <a:lnTo>
                    <a:pt x="393" y="892"/>
                  </a:lnTo>
                  <a:lnTo>
                    <a:pt x="393" y="894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899"/>
                  </a:lnTo>
                  <a:lnTo>
                    <a:pt x="388" y="901"/>
                  </a:lnTo>
                  <a:lnTo>
                    <a:pt x="388" y="901"/>
                  </a:lnTo>
                  <a:lnTo>
                    <a:pt x="386" y="904"/>
                  </a:lnTo>
                  <a:lnTo>
                    <a:pt x="386" y="904"/>
                  </a:lnTo>
                  <a:lnTo>
                    <a:pt x="386" y="904"/>
                  </a:lnTo>
                  <a:lnTo>
                    <a:pt x="383" y="901"/>
                  </a:lnTo>
                  <a:lnTo>
                    <a:pt x="381" y="901"/>
                  </a:lnTo>
                  <a:lnTo>
                    <a:pt x="378" y="904"/>
                  </a:lnTo>
                  <a:lnTo>
                    <a:pt x="381" y="906"/>
                  </a:lnTo>
                  <a:lnTo>
                    <a:pt x="381" y="906"/>
                  </a:lnTo>
                  <a:lnTo>
                    <a:pt x="378" y="908"/>
                  </a:lnTo>
                  <a:lnTo>
                    <a:pt x="378" y="908"/>
                  </a:lnTo>
                  <a:lnTo>
                    <a:pt x="378" y="911"/>
                  </a:lnTo>
                  <a:lnTo>
                    <a:pt x="381" y="911"/>
                  </a:lnTo>
                  <a:lnTo>
                    <a:pt x="381" y="911"/>
                  </a:lnTo>
                  <a:lnTo>
                    <a:pt x="381" y="911"/>
                  </a:lnTo>
                  <a:lnTo>
                    <a:pt x="381" y="913"/>
                  </a:lnTo>
                  <a:lnTo>
                    <a:pt x="381" y="913"/>
                  </a:lnTo>
                  <a:lnTo>
                    <a:pt x="381" y="918"/>
                  </a:lnTo>
                  <a:lnTo>
                    <a:pt x="381" y="918"/>
                  </a:lnTo>
                  <a:lnTo>
                    <a:pt x="381" y="920"/>
                  </a:lnTo>
                  <a:lnTo>
                    <a:pt x="383" y="920"/>
                  </a:lnTo>
                  <a:lnTo>
                    <a:pt x="381" y="920"/>
                  </a:lnTo>
                  <a:lnTo>
                    <a:pt x="381" y="920"/>
                  </a:lnTo>
                  <a:lnTo>
                    <a:pt x="378" y="920"/>
                  </a:lnTo>
                  <a:lnTo>
                    <a:pt x="378" y="922"/>
                  </a:lnTo>
                  <a:lnTo>
                    <a:pt x="378" y="925"/>
                  </a:lnTo>
                  <a:lnTo>
                    <a:pt x="378" y="925"/>
                  </a:lnTo>
                  <a:lnTo>
                    <a:pt x="381" y="925"/>
                  </a:lnTo>
                  <a:lnTo>
                    <a:pt x="383" y="927"/>
                  </a:lnTo>
                  <a:lnTo>
                    <a:pt x="383" y="927"/>
                  </a:lnTo>
                  <a:lnTo>
                    <a:pt x="386" y="930"/>
                  </a:lnTo>
                  <a:lnTo>
                    <a:pt x="388" y="932"/>
                  </a:lnTo>
                  <a:lnTo>
                    <a:pt x="388" y="932"/>
                  </a:lnTo>
                  <a:lnTo>
                    <a:pt x="388" y="934"/>
                  </a:lnTo>
                  <a:lnTo>
                    <a:pt x="388" y="934"/>
                  </a:lnTo>
                  <a:lnTo>
                    <a:pt x="388" y="937"/>
                  </a:lnTo>
                  <a:lnTo>
                    <a:pt x="388" y="939"/>
                  </a:lnTo>
                  <a:lnTo>
                    <a:pt x="386" y="941"/>
                  </a:lnTo>
                  <a:lnTo>
                    <a:pt x="386" y="941"/>
                  </a:lnTo>
                  <a:lnTo>
                    <a:pt x="386" y="944"/>
                  </a:lnTo>
                  <a:lnTo>
                    <a:pt x="383" y="946"/>
                  </a:lnTo>
                  <a:lnTo>
                    <a:pt x="381" y="948"/>
                  </a:lnTo>
                  <a:lnTo>
                    <a:pt x="381" y="946"/>
                  </a:lnTo>
                  <a:lnTo>
                    <a:pt x="381" y="946"/>
                  </a:lnTo>
                  <a:lnTo>
                    <a:pt x="378" y="946"/>
                  </a:lnTo>
                  <a:lnTo>
                    <a:pt x="378" y="946"/>
                  </a:lnTo>
                  <a:lnTo>
                    <a:pt x="378" y="946"/>
                  </a:lnTo>
                  <a:lnTo>
                    <a:pt x="378" y="946"/>
                  </a:lnTo>
                  <a:lnTo>
                    <a:pt x="378" y="946"/>
                  </a:lnTo>
                  <a:lnTo>
                    <a:pt x="376" y="946"/>
                  </a:lnTo>
                  <a:lnTo>
                    <a:pt x="376" y="946"/>
                  </a:lnTo>
                  <a:lnTo>
                    <a:pt x="378" y="948"/>
                  </a:lnTo>
                  <a:lnTo>
                    <a:pt x="381" y="948"/>
                  </a:lnTo>
                  <a:lnTo>
                    <a:pt x="381" y="951"/>
                  </a:lnTo>
                  <a:lnTo>
                    <a:pt x="381" y="951"/>
                  </a:lnTo>
                  <a:lnTo>
                    <a:pt x="381" y="951"/>
                  </a:lnTo>
                  <a:lnTo>
                    <a:pt x="378" y="951"/>
                  </a:lnTo>
                  <a:lnTo>
                    <a:pt x="381" y="951"/>
                  </a:lnTo>
                  <a:lnTo>
                    <a:pt x="381" y="953"/>
                  </a:lnTo>
                  <a:lnTo>
                    <a:pt x="381" y="953"/>
                  </a:lnTo>
                  <a:lnTo>
                    <a:pt x="381" y="956"/>
                  </a:lnTo>
                  <a:lnTo>
                    <a:pt x="381" y="956"/>
                  </a:lnTo>
                  <a:lnTo>
                    <a:pt x="383" y="956"/>
                  </a:lnTo>
                  <a:lnTo>
                    <a:pt x="383" y="956"/>
                  </a:lnTo>
                  <a:lnTo>
                    <a:pt x="386" y="956"/>
                  </a:lnTo>
                  <a:lnTo>
                    <a:pt x="393" y="956"/>
                  </a:lnTo>
                  <a:lnTo>
                    <a:pt x="395" y="958"/>
                  </a:lnTo>
                  <a:lnTo>
                    <a:pt x="397" y="958"/>
                  </a:lnTo>
                  <a:lnTo>
                    <a:pt x="397" y="960"/>
                  </a:lnTo>
                  <a:lnTo>
                    <a:pt x="397" y="960"/>
                  </a:lnTo>
                  <a:lnTo>
                    <a:pt x="397" y="960"/>
                  </a:lnTo>
                  <a:lnTo>
                    <a:pt x="397" y="960"/>
                  </a:lnTo>
                  <a:lnTo>
                    <a:pt x="400" y="960"/>
                  </a:lnTo>
                  <a:lnTo>
                    <a:pt x="400" y="960"/>
                  </a:lnTo>
                  <a:lnTo>
                    <a:pt x="400" y="960"/>
                  </a:lnTo>
                  <a:lnTo>
                    <a:pt x="400" y="960"/>
                  </a:lnTo>
                  <a:lnTo>
                    <a:pt x="402" y="960"/>
                  </a:lnTo>
                  <a:lnTo>
                    <a:pt x="402" y="960"/>
                  </a:lnTo>
                  <a:lnTo>
                    <a:pt x="402" y="960"/>
                  </a:lnTo>
                  <a:lnTo>
                    <a:pt x="404" y="958"/>
                  </a:lnTo>
                  <a:lnTo>
                    <a:pt x="404" y="958"/>
                  </a:lnTo>
                  <a:lnTo>
                    <a:pt x="404" y="956"/>
                  </a:lnTo>
                  <a:lnTo>
                    <a:pt x="404" y="953"/>
                  </a:lnTo>
                  <a:lnTo>
                    <a:pt x="402" y="953"/>
                  </a:lnTo>
                  <a:lnTo>
                    <a:pt x="402" y="953"/>
                  </a:lnTo>
                  <a:lnTo>
                    <a:pt x="400" y="953"/>
                  </a:lnTo>
                  <a:lnTo>
                    <a:pt x="400" y="951"/>
                  </a:lnTo>
                  <a:lnTo>
                    <a:pt x="400" y="951"/>
                  </a:lnTo>
                  <a:lnTo>
                    <a:pt x="400" y="948"/>
                  </a:lnTo>
                  <a:lnTo>
                    <a:pt x="397" y="944"/>
                  </a:lnTo>
                  <a:lnTo>
                    <a:pt x="397" y="944"/>
                  </a:lnTo>
                  <a:lnTo>
                    <a:pt x="397" y="941"/>
                  </a:lnTo>
                  <a:lnTo>
                    <a:pt x="397" y="939"/>
                  </a:lnTo>
                  <a:lnTo>
                    <a:pt x="397" y="937"/>
                  </a:lnTo>
                  <a:lnTo>
                    <a:pt x="400" y="937"/>
                  </a:lnTo>
                  <a:lnTo>
                    <a:pt x="400" y="934"/>
                  </a:lnTo>
                  <a:lnTo>
                    <a:pt x="400" y="934"/>
                  </a:lnTo>
                  <a:lnTo>
                    <a:pt x="402" y="932"/>
                  </a:lnTo>
                  <a:lnTo>
                    <a:pt x="402" y="932"/>
                  </a:lnTo>
                  <a:lnTo>
                    <a:pt x="402" y="930"/>
                  </a:lnTo>
                  <a:lnTo>
                    <a:pt x="402" y="930"/>
                  </a:lnTo>
                  <a:lnTo>
                    <a:pt x="404" y="927"/>
                  </a:lnTo>
                  <a:lnTo>
                    <a:pt x="407" y="927"/>
                  </a:lnTo>
                  <a:lnTo>
                    <a:pt x="409" y="927"/>
                  </a:lnTo>
                  <a:lnTo>
                    <a:pt x="412" y="927"/>
                  </a:lnTo>
                  <a:lnTo>
                    <a:pt x="412" y="930"/>
                  </a:lnTo>
                  <a:lnTo>
                    <a:pt x="412" y="932"/>
                  </a:lnTo>
                  <a:lnTo>
                    <a:pt x="412" y="934"/>
                  </a:lnTo>
                  <a:lnTo>
                    <a:pt x="412" y="934"/>
                  </a:lnTo>
                  <a:lnTo>
                    <a:pt x="409" y="937"/>
                  </a:lnTo>
                  <a:lnTo>
                    <a:pt x="409" y="937"/>
                  </a:lnTo>
                  <a:lnTo>
                    <a:pt x="409" y="937"/>
                  </a:lnTo>
                  <a:lnTo>
                    <a:pt x="407" y="937"/>
                  </a:lnTo>
                  <a:lnTo>
                    <a:pt x="407" y="937"/>
                  </a:lnTo>
                  <a:lnTo>
                    <a:pt x="407" y="934"/>
                  </a:lnTo>
                  <a:lnTo>
                    <a:pt x="407" y="934"/>
                  </a:lnTo>
                  <a:lnTo>
                    <a:pt x="407" y="932"/>
                  </a:lnTo>
                  <a:lnTo>
                    <a:pt x="404" y="934"/>
                  </a:lnTo>
                  <a:lnTo>
                    <a:pt x="402" y="932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402" y="937"/>
                  </a:lnTo>
                  <a:lnTo>
                    <a:pt x="402" y="937"/>
                  </a:lnTo>
                  <a:lnTo>
                    <a:pt x="402" y="937"/>
                  </a:lnTo>
                  <a:lnTo>
                    <a:pt x="402" y="937"/>
                  </a:lnTo>
                  <a:lnTo>
                    <a:pt x="407" y="937"/>
                  </a:lnTo>
                  <a:lnTo>
                    <a:pt x="407" y="939"/>
                  </a:lnTo>
                  <a:lnTo>
                    <a:pt x="407" y="941"/>
                  </a:lnTo>
                  <a:lnTo>
                    <a:pt x="407" y="944"/>
                  </a:lnTo>
                  <a:lnTo>
                    <a:pt x="409" y="944"/>
                  </a:lnTo>
                  <a:lnTo>
                    <a:pt x="409" y="946"/>
                  </a:lnTo>
                  <a:lnTo>
                    <a:pt x="412" y="948"/>
                  </a:lnTo>
                  <a:lnTo>
                    <a:pt x="412" y="951"/>
                  </a:lnTo>
                  <a:lnTo>
                    <a:pt x="412" y="951"/>
                  </a:lnTo>
                  <a:lnTo>
                    <a:pt x="412" y="953"/>
                  </a:lnTo>
                  <a:lnTo>
                    <a:pt x="412" y="956"/>
                  </a:lnTo>
                  <a:lnTo>
                    <a:pt x="409" y="958"/>
                  </a:lnTo>
                  <a:lnTo>
                    <a:pt x="409" y="960"/>
                  </a:lnTo>
                  <a:lnTo>
                    <a:pt x="409" y="963"/>
                  </a:lnTo>
                  <a:lnTo>
                    <a:pt x="407" y="965"/>
                  </a:lnTo>
                  <a:lnTo>
                    <a:pt x="407" y="965"/>
                  </a:lnTo>
                  <a:lnTo>
                    <a:pt x="404" y="967"/>
                  </a:lnTo>
                  <a:lnTo>
                    <a:pt x="404" y="970"/>
                  </a:lnTo>
                  <a:lnTo>
                    <a:pt x="404" y="970"/>
                  </a:lnTo>
                  <a:lnTo>
                    <a:pt x="407" y="970"/>
                  </a:lnTo>
                  <a:lnTo>
                    <a:pt x="407" y="967"/>
                  </a:lnTo>
                  <a:lnTo>
                    <a:pt x="409" y="967"/>
                  </a:lnTo>
                  <a:lnTo>
                    <a:pt x="409" y="967"/>
                  </a:lnTo>
                  <a:lnTo>
                    <a:pt x="412" y="965"/>
                  </a:lnTo>
                  <a:lnTo>
                    <a:pt x="412" y="965"/>
                  </a:lnTo>
                  <a:lnTo>
                    <a:pt x="414" y="965"/>
                  </a:lnTo>
                  <a:lnTo>
                    <a:pt x="416" y="965"/>
                  </a:lnTo>
                  <a:lnTo>
                    <a:pt x="416" y="965"/>
                  </a:lnTo>
                  <a:lnTo>
                    <a:pt x="419" y="965"/>
                  </a:lnTo>
                  <a:lnTo>
                    <a:pt x="419" y="963"/>
                  </a:lnTo>
                  <a:lnTo>
                    <a:pt x="419" y="963"/>
                  </a:lnTo>
                  <a:lnTo>
                    <a:pt x="421" y="963"/>
                  </a:lnTo>
                  <a:lnTo>
                    <a:pt x="421" y="960"/>
                  </a:lnTo>
                  <a:lnTo>
                    <a:pt x="421" y="960"/>
                  </a:lnTo>
                  <a:lnTo>
                    <a:pt x="423" y="958"/>
                  </a:lnTo>
                  <a:lnTo>
                    <a:pt x="423" y="958"/>
                  </a:lnTo>
                  <a:lnTo>
                    <a:pt x="423" y="958"/>
                  </a:lnTo>
                  <a:lnTo>
                    <a:pt x="426" y="958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8" y="953"/>
                  </a:lnTo>
                  <a:lnTo>
                    <a:pt x="426" y="953"/>
                  </a:lnTo>
                  <a:lnTo>
                    <a:pt x="426" y="953"/>
                  </a:lnTo>
                  <a:lnTo>
                    <a:pt x="428" y="951"/>
                  </a:lnTo>
                  <a:lnTo>
                    <a:pt x="428" y="951"/>
                  </a:lnTo>
                  <a:lnTo>
                    <a:pt x="428" y="951"/>
                  </a:lnTo>
                  <a:lnTo>
                    <a:pt x="426" y="951"/>
                  </a:lnTo>
                  <a:lnTo>
                    <a:pt x="426" y="951"/>
                  </a:lnTo>
                  <a:lnTo>
                    <a:pt x="423" y="948"/>
                  </a:lnTo>
                  <a:lnTo>
                    <a:pt x="423" y="948"/>
                  </a:lnTo>
                  <a:lnTo>
                    <a:pt x="423" y="946"/>
                  </a:lnTo>
                  <a:lnTo>
                    <a:pt x="423" y="944"/>
                  </a:lnTo>
                  <a:lnTo>
                    <a:pt x="426" y="944"/>
                  </a:lnTo>
                  <a:lnTo>
                    <a:pt x="426" y="944"/>
                  </a:lnTo>
                  <a:lnTo>
                    <a:pt x="428" y="941"/>
                  </a:lnTo>
                  <a:lnTo>
                    <a:pt x="428" y="941"/>
                  </a:lnTo>
                  <a:lnTo>
                    <a:pt x="430" y="941"/>
                  </a:lnTo>
                  <a:lnTo>
                    <a:pt x="430" y="941"/>
                  </a:lnTo>
                  <a:lnTo>
                    <a:pt x="430" y="944"/>
                  </a:lnTo>
                  <a:lnTo>
                    <a:pt x="433" y="944"/>
                  </a:lnTo>
                  <a:lnTo>
                    <a:pt x="433" y="944"/>
                  </a:lnTo>
                  <a:lnTo>
                    <a:pt x="433" y="944"/>
                  </a:lnTo>
                  <a:lnTo>
                    <a:pt x="433" y="944"/>
                  </a:lnTo>
                  <a:lnTo>
                    <a:pt x="435" y="944"/>
                  </a:lnTo>
                  <a:lnTo>
                    <a:pt x="435" y="946"/>
                  </a:lnTo>
                  <a:lnTo>
                    <a:pt x="435" y="946"/>
                  </a:lnTo>
                  <a:lnTo>
                    <a:pt x="435" y="946"/>
                  </a:lnTo>
                  <a:lnTo>
                    <a:pt x="435" y="946"/>
                  </a:lnTo>
                  <a:lnTo>
                    <a:pt x="435" y="948"/>
                  </a:lnTo>
                  <a:lnTo>
                    <a:pt x="438" y="948"/>
                  </a:lnTo>
                  <a:lnTo>
                    <a:pt x="440" y="946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8"/>
                  </a:lnTo>
                  <a:lnTo>
                    <a:pt x="440" y="946"/>
                  </a:lnTo>
                  <a:lnTo>
                    <a:pt x="440" y="946"/>
                  </a:lnTo>
                  <a:lnTo>
                    <a:pt x="442" y="946"/>
                  </a:lnTo>
                  <a:lnTo>
                    <a:pt x="442" y="941"/>
                  </a:lnTo>
                  <a:lnTo>
                    <a:pt x="442" y="941"/>
                  </a:lnTo>
                  <a:lnTo>
                    <a:pt x="442" y="941"/>
                  </a:lnTo>
                  <a:lnTo>
                    <a:pt x="442" y="941"/>
                  </a:lnTo>
                  <a:lnTo>
                    <a:pt x="442" y="939"/>
                  </a:lnTo>
                  <a:lnTo>
                    <a:pt x="442" y="939"/>
                  </a:lnTo>
                  <a:lnTo>
                    <a:pt x="442" y="939"/>
                  </a:lnTo>
                  <a:lnTo>
                    <a:pt x="442" y="939"/>
                  </a:lnTo>
                  <a:lnTo>
                    <a:pt x="442" y="939"/>
                  </a:lnTo>
                  <a:lnTo>
                    <a:pt x="442" y="937"/>
                  </a:lnTo>
                  <a:lnTo>
                    <a:pt x="442" y="937"/>
                  </a:lnTo>
                  <a:lnTo>
                    <a:pt x="442" y="937"/>
                  </a:lnTo>
                  <a:lnTo>
                    <a:pt x="445" y="934"/>
                  </a:lnTo>
                  <a:lnTo>
                    <a:pt x="445" y="934"/>
                  </a:lnTo>
                  <a:lnTo>
                    <a:pt x="447" y="932"/>
                  </a:lnTo>
                  <a:lnTo>
                    <a:pt x="445" y="932"/>
                  </a:lnTo>
                  <a:lnTo>
                    <a:pt x="447" y="925"/>
                  </a:lnTo>
                  <a:lnTo>
                    <a:pt x="447" y="925"/>
                  </a:lnTo>
                  <a:lnTo>
                    <a:pt x="447" y="922"/>
                  </a:lnTo>
                  <a:lnTo>
                    <a:pt x="447" y="922"/>
                  </a:lnTo>
                  <a:lnTo>
                    <a:pt x="447" y="922"/>
                  </a:lnTo>
                  <a:lnTo>
                    <a:pt x="447" y="920"/>
                  </a:lnTo>
                  <a:lnTo>
                    <a:pt x="445" y="920"/>
                  </a:lnTo>
                  <a:lnTo>
                    <a:pt x="445" y="918"/>
                  </a:lnTo>
                  <a:lnTo>
                    <a:pt x="445" y="918"/>
                  </a:lnTo>
                  <a:lnTo>
                    <a:pt x="447" y="915"/>
                  </a:lnTo>
                  <a:lnTo>
                    <a:pt x="447" y="908"/>
                  </a:lnTo>
                  <a:lnTo>
                    <a:pt x="449" y="904"/>
                  </a:lnTo>
                  <a:lnTo>
                    <a:pt x="452" y="899"/>
                  </a:lnTo>
                  <a:lnTo>
                    <a:pt x="452" y="896"/>
                  </a:lnTo>
                  <a:lnTo>
                    <a:pt x="452" y="894"/>
                  </a:lnTo>
                  <a:lnTo>
                    <a:pt x="454" y="892"/>
                  </a:lnTo>
                  <a:lnTo>
                    <a:pt x="454" y="889"/>
                  </a:lnTo>
                  <a:lnTo>
                    <a:pt x="454" y="889"/>
                  </a:lnTo>
                  <a:lnTo>
                    <a:pt x="454" y="889"/>
                  </a:lnTo>
                  <a:lnTo>
                    <a:pt x="454" y="889"/>
                  </a:lnTo>
                  <a:lnTo>
                    <a:pt x="454" y="887"/>
                  </a:lnTo>
                  <a:lnTo>
                    <a:pt x="454" y="887"/>
                  </a:lnTo>
                  <a:lnTo>
                    <a:pt x="454" y="885"/>
                  </a:lnTo>
                  <a:lnTo>
                    <a:pt x="457" y="885"/>
                  </a:lnTo>
                  <a:lnTo>
                    <a:pt x="457" y="885"/>
                  </a:lnTo>
                  <a:lnTo>
                    <a:pt x="457" y="885"/>
                  </a:lnTo>
                  <a:lnTo>
                    <a:pt x="459" y="885"/>
                  </a:lnTo>
                  <a:lnTo>
                    <a:pt x="457" y="882"/>
                  </a:lnTo>
                  <a:lnTo>
                    <a:pt x="457" y="882"/>
                  </a:lnTo>
                  <a:lnTo>
                    <a:pt x="457" y="880"/>
                  </a:lnTo>
                  <a:lnTo>
                    <a:pt x="457" y="880"/>
                  </a:lnTo>
                  <a:lnTo>
                    <a:pt x="459" y="880"/>
                  </a:lnTo>
                  <a:lnTo>
                    <a:pt x="459" y="880"/>
                  </a:lnTo>
                  <a:lnTo>
                    <a:pt x="461" y="880"/>
                  </a:lnTo>
                  <a:lnTo>
                    <a:pt x="459" y="877"/>
                  </a:lnTo>
                  <a:lnTo>
                    <a:pt x="459" y="877"/>
                  </a:lnTo>
                  <a:lnTo>
                    <a:pt x="459" y="877"/>
                  </a:lnTo>
                  <a:lnTo>
                    <a:pt x="459" y="877"/>
                  </a:lnTo>
                  <a:lnTo>
                    <a:pt x="459" y="877"/>
                  </a:lnTo>
                  <a:lnTo>
                    <a:pt x="459" y="875"/>
                  </a:lnTo>
                  <a:lnTo>
                    <a:pt x="459" y="873"/>
                  </a:lnTo>
                  <a:lnTo>
                    <a:pt x="459" y="873"/>
                  </a:lnTo>
                  <a:lnTo>
                    <a:pt x="461" y="873"/>
                  </a:lnTo>
                  <a:lnTo>
                    <a:pt x="461" y="873"/>
                  </a:lnTo>
                  <a:lnTo>
                    <a:pt x="461" y="873"/>
                  </a:lnTo>
                  <a:lnTo>
                    <a:pt x="461" y="870"/>
                  </a:lnTo>
                  <a:lnTo>
                    <a:pt x="464" y="870"/>
                  </a:lnTo>
                  <a:lnTo>
                    <a:pt x="461" y="870"/>
                  </a:lnTo>
                  <a:lnTo>
                    <a:pt x="461" y="870"/>
                  </a:lnTo>
                  <a:lnTo>
                    <a:pt x="461" y="870"/>
                  </a:lnTo>
                  <a:lnTo>
                    <a:pt x="464" y="870"/>
                  </a:lnTo>
                  <a:lnTo>
                    <a:pt x="464" y="870"/>
                  </a:lnTo>
                  <a:lnTo>
                    <a:pt x="464" y="868"/>
                  </a:lnTo>
                  <a:lnTo>
                    <a:pt x="464" y="868"/>
                  </a:lnTo>
                  <a:lnTo>
                    <a:pt x="466" y="868"/>
                  </a:lnTo>
                  <a:lnTo>
                    <a:pt x="466" y="866"/>
                  </a:lnTo>
                  <a:lnTo>
                    <a:pt x="466" y="866"/>
                  </a:lnTo>
                  <a:lnTo>
                    <a:pt x="466" y="868"/>
                  </a:lnTo>
                  <a:lnTo>
                    <a:pt x="466" y="868"/>
                  </a:lnTo>
                  <a:lnTo>
                    <a:pt x="466" y="866"/>
                  </a:lnTo>
                  <a:lnTo>
                    <a:pt x="466" y="866"/>
                  </a:lnTo>
                  <a:lnTo>
                    <a:pt x="468" y="866"/>
                  </a:lnTo>
                  <a:lnTo>
                    <a:pt x="468" y="866"/>
                  </a:lnTo>
                  <a:lnTo>
                    <a:pt x="468" y="866"/>
                  </a:lnTo>
                  <a:lnTo>
                    <a:pt x="468" y="866"/>
                  </a:lnTo>
                  <a:lnTo>
                    <a:pt x="468" y="863"/>
                  </a:lnTo>
                  <a:lnTo>
                    <a:pt x="468" y="863"/>
                  </a:lnTo>
                  <a:lnTo>
                    <a:pt x="468" y="861"/>
                  </a:lnTo>
                  <a:lnTo>
                    <a:pt x="471" y="861"/>
                  </a:lnTo>
                  <a:lnTo>
                    <a:pt x="471" y="861"/>
                  </a:lnTo>
                  <a:lnTo>
                    <a:pt x="473" y="861"/>
                  </a:lnTo>
                  <a:lnTo>
                    <a:pt x="473" y="861"/>
                  </a:lnTo>
                  <a:lnTo>
                    <a:pt x="475" y="859"/>
                  </a:lnTo>
                  <a:lnTo>
                    <a:pt x="475" y="859"/>
                  </a:lnTo>
                  <a:lnTo>
                    <a:pt x="475" y="859"/>
                  </a:lnTo>
                  <a:lnTo>
                    <a:pt x="473" y="859"/>
                  </a:lnTo>
                  <a:lnTo>
                    <a:pt x="473" y="859"/>
                  </a:lnTo>
                  <a:lnTo>
                    <a:pt x="473" y="859"/>
                  </a:lnTo>
                  <a:lnTo>
                    <a:pt x="473" y="859"/>
                  </a:lnTo>
                  <a:lnTo>
                    <a:pt x="473" y="856"/>
                  </a:lnTo>
                  <a:lnTo>
                    <a:pt x="473" y="856"/>
                  </a:lnTo>
                  <a:lnTo>
                    <a:pt x="475" y="856"/>
                  </a:lnTo>
                  <a:lnTo>
                    <a:pt x="473" y="856"/>
                  </a:lnTo>
                  <a:lnTo>
                    <a:pt x="473" y="856"/>
                  </a:lnTo>
                  <a:lnTo>
                    <a:pt x="473" y="854"/>
                  </a:lnTo>
                  <a:lnTo>
                    <a:pt x="473" y="854"/>
                  </a:lnTo>
                  <a:lnTo>
                    <a:pt x="475" y="854"/>
                  </a:lnTo>
                  <a:lnTo>
                    <a:pt x="478" y="851"/>
                  </a:lnTo>
                  <a:lnTo>
                    <a:pt x="478" y="851"/>
                  </a:lnTo>
                  <a:lnTo>
                    <a:pt x="478" y="851"/>
                  </a:lnTo>
                  <a:lnTo>
                    <a:pt x="478" y="851"/>
                  </a:lnTo>
                  <a:lnTo>
                    <a:pt x="478" y="851"/>
                  </a:lnTo>
                  <a:close/>
                  <a:moveTo>
                    <a:pt x="393" y="873"/>
                  </a:moveTo>
                  <a:lnTo>
                    <a:pt x="393" y="873"/>
                  </a:lnTo>
                  <a:lnTo>
                    <a:pt x="393" y="870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0" y="873"/>
                  </a:lnTo>
                  <a:lnTo>
                    <a:pt x="390" y="873"/>
                  </a:lnTo>
                  <a:lnTo>
                    <a:pt x="390" y="873"/>
                  </a:lnTo>
                  <a:lnTo>
                    <a:pt x="390" y="873"/>
                  </a:lnTo>
                  <a:lnTo>
                    <a:pt x="390" y="875"/>
                  </a:lnTo>
                  <a:lnTo>
                    <a:pt x="390" y="875"/>
                  </a:lnTo>
                  <a:lnTo>
                    <a:pt x="390" y="875"/>
                  </a:lnTo>
                  <a:lnTo>
                    <a:pt x="393" y="877"/>
                  </a:lnTo>
                  <a:lnTo>
                    <a:pt x="393" y="877"/>
                  </a:lnTo>
                  <a:lnTo>
                    <a:pt x="393" y="875"/>
                  </a:lnTo>
                  <a:lnTo>
                    <a:pt x="393" y="875"/>
                  </a:lnTo>
                  <a:lnTo>
                    <a:pt x="393" y="875"/>
                  </a:lnTo>
                  <a:lnTo>
                    <a:pt x="393" y="875"/>
                  </a:lnTo>
                  <a:lnTo>
                    <a:pt x="393" y="875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3" y="873"/>
                  </a:lnTo>
                  <a:lnTo>
                    <a:pt x="393" y="873"/>
                  </a:lnTo>
                  <a:close/>
                  <a:moveTo>
                    <a:pt x="426" y="984"/>
                  </a:moveTo>
                  <a:lnTo>
                    <a:pt x="426" y="984"/>
                  </a:lnTo>
                  <a:lnTo>
                    <a:pt x="426" y="982"/>
                  </a:lnTo>
                  <a:lnTo>
                    <a:pt x="426" y="982"/>
                  </a:lnTo>
                  <a:lnTo>
                    <a:pt x="426" y="982"/>
                  </a:lnTo>
                  <a:lnTo>
                    <a:pt x="423" y="982"/>
                  </a:lnTo>
                  <a:lnTo>
                    <a:pt x="423" y="982"/>
                  </a:lnTo>
                  <a:lnTo>
                    <a:pt x="423" y="982"/>
                  </a:lnTo>
                  <a:lnTo>
                    <a:pt x="423" y="984"/>
                  </a:lnTo>
                  <a:lnTo>
                    <a:pt x="423" y="984"/>
                  </a:lnTo>
                  <a:lnTo>
                    <a:pt x="421" y="986"/>
                  </a:lnTo>
                  <a:lnTo>
                    <a:pt x="421" y="986"/>
                  </a:lnTo>
                  <a:lnTo>
                    <a:pt x="421" y="986"/>
                  </a:lnTo>
                  <a:lnTo>
                    <a:pt x="421" y="989"/>
                  </a:lnTo>
                  <a:lnTo>
                    <a:pt x="419" y="991"/>
                  </a:lnTo>
                  <a:lnTo>
                    <a:pt x="419" y="991"/>
                  </a:lnTo>
                  <a:lnTo>
                    <a:pt x="419" y="991"/>
                  </a:lnTo>
                  <a:lnTo>
                    <a:pt x="419" y="991"/>
                  </a:lnTo>
                  <a:lnTo>
                    <a:pt x="419" y="993"/>
                  </a:lnTo>
                  <a:lnTo>
                    <a:pt x="419" y="993"/>
                  </a:lnTo>
                  <a:lnTo>
                    <a:pt x="419" y="996"/>
                  </a:lnTo>
                  <a:lnTo>
                    <a:pt x="419" y="996"/>
                  </a:lnTo>
                  <a:lnTo>
                    <a:pt x="419" y="998"/>
                  </a:lnTo>
                  <a:lnTo>
                    <a:pt x="416" y="1001"/>
                  </a:lnTo>
                  <a:lnTo>
                    <a:pt x="416" y="1003"/>
                  </a:lnTo>
                  <a:lnTo>
                    <a:pt x="416" y="1003"/>
                  </a:lnTo>
                  <a:lnTo>
                    <a:pt x="414" y="1003"/>
                  </a:lnTo>
                  <a:lnTo>
                    <a:pt x="414" y="1003"/>
                  </a:lnTo>
                  <a:lnTo>
                    <a:pt x="414" y="1003"/>
                  </a:lnTo>
                  <a:lnTo>
                    <a:pt x="414" y="1005"/>
                  </a:lnTo>
                  <a:lnTo>
                    <a:pt x="414" y="1005"/>
                  </a:lnTo>
                  <a:lnTo>
                    <a:pt x="414" y="1008"/>
                  </a:lnTo>
                  <a:lnTo>
                    <a:pt x="414" y="1008"/>
                  </a:lnTo>
                  <a:lnTo>
                    <a:pt x="414" y="1010"/>
                  </a:lnTo>
                  <a:lnTo>
                    <a:pt x="416" y="1010"/>
                  </a:lnTo>
                  <a:lnTo>
                    <a:pt x="416" y="1010"/>
                  </a:lnTo>
                  <a:lnTo>
                    <a:pt x="416" y="1010"/>
                  </a:lnTo>
                  <a:lnTo>
                    <a:pt x="416" y="1010"/>
                  </a:lnTo>
                  <a:lnTo>
                    <a:pt x="416" y="1010"/>
                  </a:lnTo>
                  <a:lnTo>
                    <a:pt x="419" y="1010"/>
                  </a:lnTo>
                  <a:lnTo>
                    <a:pt x="419" y="1008"/>
                  </a:lnTo>
                  <a:lnTo>
                    <a:pt x="421" y="1008"/>
                  </a:lnTo>
                  <a:lnTo>
                    <a:pt x="421" y="1008"/>
                  </a:lnTo>
                  <a:lnTo>
                    <a:pt x="421" y="1008"/>
                  </a:lnTo>
                  <a:lnTo>
                    <a:pt x="421" y="1005"/>
                  </a:lnTo>
                  <a:lnTo>
                    <a:pt x="421" y="1005"/>
                  </a:lnTo>
                  <a:lnTo>
                    <a:pt x="421" y="1005"/>
                  </a:lnTo>
                  <a:lnTo>
                    <a:pt x="421" y="1005"/>
                  </a:lnTo>
                  <a:lnTo>
                    <a:pt x="421" y="1003"/>
                  </a:lnTo>
                  <a:lnTo>
                    <a:pt x="421" y="1003"/>
                  </a:lnTo>
                  <a:lnTo>
                    <a:pt x="421" y="1003"/>
                  </a:lnTo>
                  <a:lnTo>
                    <a:pt x="421" y="1001"/>
                  </a:lnTo>
                  <a:lnTo>
                    <a:pt x="421" y="1001"/>
                  </a:lnTo>
                  <a:lnTo>
                    <a:pt x="421" y="998"/>
                  </a:lnTo>
                  <a:lnTo>
                    <a:pt x="423" y="998"/>
                  </a:lnTo>
                  <a:lnTo>
                    <a:pt x="423" y="998"/>
                  </a:lnTo>
                  <a:lnTo>
                    <a:pt x="423" y="998"/>
                  </a:lnTo>
                  <a:lnTo>
                    <a:pt x="423" y="996"/>
                  </a:lnTo>
                  <a:lnTo>
                    <a:pt x="423" y="996"/>
                  </a:lnTo>
                  <a:lnTo>
                    <a:pt x="426" y="996"/>
                  </a:lnTo>
                  <a:lnTo>
                    <a:pt x="426" y="993"/>
                  </a:lnTo>
                  <a:lnTo>
                    <a:pt x="426" y="993"/>
                  </a:lnTo>
                  <a:lnTo>
                    <a:pt x="426" y="991"/>
                  </a:lnTo>
                  <a:lnTo>
                    <a:pt x="426" y="989"/>
                  </a:lnTo>
                  <a:lnTo>
                    <a:pt x="426" y="986"/>
                  </a:lnTo>
                  <a:lnTo>
                    <a:pt x="426" y="984"/>
                  </a:lnTo>
                  <a:lnTo>
                    <a:pt x="426" y="984"/>
                  </a:lnTo>
                  <a:close/>
                  <a:moveTo>
                    <a:pt x="587" y="754"/>
                  </a:moveTo>
                  <a:lnTo>
                    <a:pt x="589" y="757"/>
                  </a:lnTo>
                  <a:lnTo>
                    <a:pt x="589" y="757"/>
                  </a:lnTo>
                  <a:lnTo>
                    <a:pt x="589" y="757"/>
                  </a:lnTo>
                  <a:lnTo>
                    <a:pt x="591" y="757"/>
                  </a:lnTo>
                  <a:lnTo>
                    <a:pt x="591" y="757"/>
                  </a:lnTo>
                  <a:lnTo>
                    <a:pt x="591" y="757"/>
                  </a:lnTo>
                  <a:lnTo>
                    <a:pt x="591" y="759"/>
                  </a:lnTo>
                  <a:lnTo>
                    <a:pt x="594" y="759"/>
                  </a:lnTo>
                  <a:lnTo>
                    <a:pt x="594" y="759"/>
                  </a:lnTo>
                  <a:lnTo>
                    <a:pt x="594" y="757"/>
                  </a:lnTo>
                  <a:lnTo>
                    <a:pt x="594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6" y="757"/>
                  </a:lnTo>
                  <a:lnTo>
                    <a:pt x="598" y="759"/>
                  </a:lnTo>
                  <a:lnTo>
                    <a:pt x="598" y="754"/>
                  </a:lnTo>
                  <a:lnTo>
                    <a:pt x="598" y="752"/>
                  </a:lnTo>
                  <a:lnTo>
                    <a:pt x="598" y="752"/>
                  </a:lnTo>
                  <a:lnTo>
                    <a:pt x="598" y="752"/>
                  </a:lnTo>
                  <a:lnTo>
                    <a:pt x="598" y="752"/>
                  </a:lnTo>
                  <a:lnTo>
                    <a:pt x="598" y="750"/>
                  </a:lnTo>
                  <a:lnTo>
                    <a:pt x="598" y="750"/>
                  </a:lnTo>
                  <a:lnTo>
                    <a:pt x="596" y="752"/>
                  </a:lnTo>
                  <a:lnTo>
                    <a:pt x="594" y="752"/>
                  </a:lnTo>
                  <a:lnTo>
                    <a:pt x="594" y="752"/>
                  </a:lnTo>
                  <a:lnTo>
                    <a:pt x="591" y="752"/>
                  </a:lnTo>
                  <a:lnTo>
                    <a:pt x="589" y="752"/>
                  </a:lnTo>
                  <a:lnTo>
                    <a:pt x="589" y="752"/>
                  </a:lnTo>
                  <a:lnTo>
                    <a:pt x="589" y="754"/>
                  </a:lnTo>
                  <a:lnTo>
                    <a:pt x="589" y="754"/>
                  </a:lnTo>
                  <a:lnTo>
                    <a:pt x="589" y="754"/>
                  </a:lnTo>
                  <a:lnTo>
                    <a:pt x="587" y="754"/>
                  </a:lnTo>
                  <a:close/>
                  <a:moveTo>
                    <a:pt x="563" y="764"/>
                  </a:moveTo>
                  <a:lnTo>
                    <a:pt x="563" y="764"/>
                  </a:lnTo>
                  <a:lnTo>
                    <a:pt x="565" y="762"/>
                  </a:lnTo>
                  <a:lnTo>
                    <a:pt x="565" y="762"/>
                  </a:lnTo>
                  <a:lnTo>
                    <a:pt x="565" y="762"/>
                  </a:lnTo>
                  <a:lnTo>
                    <a:pt x="565" y="762"/>
                  </a:lnTo>
                  <a:lnTo>
                    <a:pt x="563" y="762"/>
                  </a:lnTo>
                  <a:lnTo>
                    <a:pt x="563" y="762"/>
                  </a:lnTo>
                  <a:lnTo>
                    <a:pt x="563" y="762"/>
                  </a:lnTo>
                  <a:lnTo>
                    <a:pt x="563" y="762"/>
                  </a:lnTo>
                  <a:lnTo>
                    <a:pt x="563" y="764"/>
                  </a:lnTo>
                  <a:lnTo>
                    <a:pt x="563" y="764"/>
                  </a:lnTo>
                  <a:lnTo>
                    <a:pt x="563" y="764"/>
                  </a:lnTo>
                  <a:close/>
                  <a:moveTo>
                    <a:pt x="582" y="754"/>
                  </a:moveTo>
                  <a:lnTo>
                    <a:pt x="582" y="757"/>
                  </a:lnTo>
                  <a:lnTo>
                    <a:pt x="582" y="757"/>
                  </a:lnTo>
                  <a:lnTo>
                    <a:pt x="584" y="757"/>
                  </a:lnTo>
                  <a:lnTo>
                    <a:pt x="584" y="757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lnTo>
                    <a:pt x="582" y="754"/>
                  </a:lnTo>
                  <a:close/>
                  <a:moveTo>
                    <a:pt x="632" y="747"/>
                  </a:moveTo>
                  <a:lnTo>
                    <a:pt x="632" y="747"/>
                  </a:lnTo>
                  <a:lnTo>
                    <a:pt x="629" y="750"/>
                  </a:lnTo>
                  <a:lnTo>
                    <a:pt x="629" y="750"/>
                  </a:lnTo>
                  <a:lnTo>
                    <a:pt x="627" y="752"/>
                  </a:lnTo>
                  <a:lnTo>
                    <a:pt x="624" y="752"/>
                  </a:lnTo>
                  <a:lnTo>
                    <a:pt x="624" y="754"/>
                  </a:lnTo>
                  <a:lnTo>
                    <a:pt x="624" y="754"/>
                  </a:lnTo>
                  <a:lnTo>
                    <a:pt x="624" y="754"/>
                  </a:lnTo>
                  <a:lnTo>
                    <a:pt x="624" y="754"/>
                  </a:lnTo>
                  <a:lnTo>
                    <a:pt x="622" y="757"/>
                  </a:lnTo>
                  <a:lnTo>
                    <a:pt x="622" y="757"/>
                  </a:lnTo>
                  <a:lnTo>
                    <a:pt x="622" y="757"/>
                  </a:lnTo>
                  <a:lnTo>
                    <a:pt x="617" y="764"/>
                  </a:lnTo>
                  <a:lnTo>
                    <a:pt x="615" y="764"/>
                  </a:lnTo>
                  <a:lnTo>
                    <a:pt x="615" y="764"/>
                  </a:lnTo>
                  <a:lnTo>
                    <a:pt x="615" y="766"/>
                  </a:lnTo>
                  <a:lnTo>
                    <a:pt x="613" y="766"/>
                  </a:lnTo>
                  <a:lnTo>
                    <a:pt x="615" y="769"/>
                  </a:lnTo>
                  <a:lnTo>
                    <a:pt x="615" y="771"/>
                  </a:lnTo>
                  <a:lnTo>
                    <a:pt x="617" y="769"/>
                  </a:lnTo>
                  <a:lnTo>
                    <a:pt x="617" y="771"/>
                  </a:lnTo>
                  <a:lnTo>
                    <a:pt x="615" y="771"/>
                  </a:lnTo>
                  <a:lnTo>
                    <a:pt x="615" y="771"/>
                  </a:lnTo>
                  <a:lnTo>
                    <a:pt x="617" y="773"/>
                  </a:lnTo>
                  <a:lnTo>
                    <a:pt x="617" y="773"/>
                  </a:lnTo>
                  <a:lnTo>
                    <a:pt x="617" y="773"/>
                  </a:lnTo>
                  <a:lnTo>
                    <a:pt x="622" y="773"/>
                  </a:lnTo>
                  <a:lnTo>
                    <a:pt x="622" y="771"/>
                  </a:lnTo>
                  <a:lnTo>
                    <a:pt x="624" y="771"/>
                  </a:lnTo>
                  <a:lnTo>
                    <a:pt x="624" y="771"/>
                  </a:lnTo>
                  <a:lnTo>
                    <a:pt x="627" y="769"/>
                  </a:lnTo>
                  <a:lnTo>
                    <a:pt x="629" y="769"/>
                  </a:lnTo>
                  <a:lnTo>
                    <a:pt x="629" y="769"/>
                  </a:lnTo>
                  <a:lnTo>
                    <a:pt x="629" y="766"/>
                  </a:lnTo>
                  <a:lnTo>
                    <a:pt x="627" y="766"/>
                  </a:lnTo>
                  <a:lnTo>
                    <a:pt x="627" y="766"/>
                  </a:lnTo>
                  <a:lnTo>
                    <a:pt x="627" y="764"/>
                  </a:lnTo>
                  <a:lnTo>
                    <a:pt x="627" y="764"/>
                  </a:lnTo>
                  <a:lnTo>
                    <a:pt x="627" y="762"/>
                  </a:lnTo>
                  <a:lnTo>
                    <a:pt x="627" y="762"/>
                  </a:lnTo>
                  <a:lnTo>
                    <a:pt x="627" y="762"/>
                  </a:lnTo>
                  <a:lnTo>
                    <a:pt x="627" y="759"/>
                  </a:lnTo>
                  <a:lnTo>
                    <a:pt x="627" y="757"/>
                  </a:lnTo>
                  <a:lnTo>
                    <a:pt x="629" y="754"/>
                  </a:lnTo>
                  <a:lnTo>
                    <a:pt x="632" y="754"/>
                  </a:lnTo>
                  <a:lnTo>
                    <a:pt x="632" y="752"/>
                  </a:lnTo>
                  <a:lnTo>
                    <a:pt x="632" y="750"/>
                  </a:lnTo>
                  <a:lnTo>
                    <a:pt x="632" y="750"/>
                  </a:lnTo>
                  <a:lnTo>
                    <a:pt x="634" y="750"/>
                  </a:lnTo>
                  <a:lnTo>
                    <a:pt x="634" y="747"/>
                  </a:lnTo>
                  <a:lnTo>
                    <a:pt x="632" y="747"/>
                  </a:lnTo>
                  <a:close/>
                  <a:moveTo>
                    <a:pt x="856" y="806"/>
                  </a:moveTo>
                  <a:lnTo>
                    <a:pt x="856" y="806"/>
                  </a:lnTo>
                  <a:lnTo>
                    <a:pt x="856" y="806"/>
                  </a:lnTo>
                  <a:lnTo>
                    <a:pt x="856" y="806"/>
                  </a:lnTo>
                  <a:close/>
                  <a:moveTo>
                    <a:pt x="856" y="759"/>
                  </a:moveTo>
                  <a:lnTo>
                    <a:pt x="856" y="759"/>
                  </a:lnTo>
                  <a:lnTo>
                    <a:pt x="854" y="762"/>
                  </a:lnTo>
                  <a:lnTo>
                    <a:pt x="854" y="762"/>
                  </a:lnTo>
                  <a:lnTo>
                    <a:pt x="854" y="764"/>
                  </a:lnTo>
                  <a:lnTo>
                    <a:pt x="854" y="764"/>
                  </a:lnTo>
                  <a:lnTo>
                    <a:pt x="854" y="766"/>
                  </a:lnTo>
                  <a:lnTo>
                    <a:pt x="856" y="764"/>
                  </a:lnTo>
                  <a:lnTo>
                    <a:pt x="856" y="762"/>
                  </a:lnTo>
                  <a:lnTo>
                    <a:pt x="856" y="759"/>
                  </a:lnTo>
                  <a:lnTo>
                    <a:pt x="856" y="759"/>
                  </a:lnTo>
                  <a:lnTo>
                    <a:pt x="856" y="759"/>
                  </a:lnTo>
                  <a:close/>
                  <a:moveTo>
                    <a:pt x="383" y="1003"/>
                  </a:moveTo>
                  <a:lnTo>
                    <a:pt x="381" y="1003"/>
                  </a:lnTo>
                  <a:lnTo>
                    <a:pt x="381" y="1003"/>
                  </a:lnTo>
                  <a:lnTo>
                    <a:pt x="381" y="1003"/>
                  </a:lnTo>
                  <a:lnTo>
                    <a:pt x="378" y="1003"/>
                  </a:lnTo>
                  <a:lnTo>
                    <a:pt x="376" y="1003"/>
                  </a:lnTo>
                  <a:lnTo>
                    <a:pt x="378" y="1003"/>
                  </a:lnTo>
                  <a:lnTo>
                    <a:pt x="378" y="1003"/>
                  </a:lnTo>
                  <a:lnTo>
                    <a:pt x="378" y="1003"/>
                  </a:lnTo>
                  <a:lnTo>
                    <a:pt x="381" y="1003"/>
                  </a:lnTo>
                  <a:lnTo>
                    <a:pt x="381" y="1003"/>
                  </a:lnTo>
                  <a:lnTo>
                    <a:pt x="381" y="1005"/>
                  </a:lnTo>
                  <a:lnTo>
                    <a:pt x="381" y="1005"/>
                  </a:lnTo>
                  <a:lnTo>
                    <a:pt x="381" y="1005"/>
                  </a:lnTo>
                  <a:lnTo>
                    <a:pt x="383" y="1005"/>
                  </a:lnTo>
                  <a:lnTo>
                    <a:pt x="383" y="1005"/>
                  </a:lnTo>
                  <a:lnTo>
                    <a:pt x="383" y="1005"/>
                  </a:lnTo>
                  <a:lnTo>
                    <a:pt x="383" y="1003"/>
                  </a:lnTo>
                  <a:close/>
                  <a:moveTo>
                    <a:pt x="513" y="776"/>
                  </a:moveTo>
                  <a:lnTo>
                    <a:pt x="513" y="776"/>
                  </a:lnTo>
                  <a:lnTo>
                    <a:pt x="513" y="776"/>
                  </a:lnTo>
                  <a:lnTo>
                    <a:pt x="513" y="776"/>
                  </a:lnTo>
                  <a:lnTo>
                    <a:pt x="513" y="776"/>
                  </a:lnTo>
                  <a:lnTo>
                    <a:pt x="513" y="776"/>
                  </a:lnTo>
                  <a:lnTo>
                    <a:pt x="513" y="776"/>
                  </a:lnTo>
                  <a:lnTo>
                    <a:pt x="513" y="773"/>
                  </a:lnTo>
                  <a:lnTo>
                    <a:pt x="513" y="773"/>
                  </a:lnTo>
                  <a:lnTo>
                    <a:pt x="513" y="773"/>
                  </a:lnTo>
                  <a:lnTo>
                    <a:pt x="513" y="773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1" y="773"/>
                  </a:lnTo>
                  <a:lnTo>
                    <a:pt x="513" y="776"/>
                  </a:lnTo>
                  <a:close/>
                  <a:moveTo>
                    <a:pt x="506" y="788"/>
                  </a:moveTo>
                  <a:lnTo>
                    <a:pt x="509" y="788"/>
                  </a:lnTo>
                  <a:lnTo>
                    <a:pt x="509" y="788"/>
                  </a:lnTo>
                  <a:lnTo>
                    <a:pt x="509" y="788"/>
                  </a:lnTo>
                  <a:lnTo>
                    <a:pt x="509" y="788"/>
                  </a:lnTo>
                  <a:lnTo>
                    <a:pt x="509" y="785"/>
                  </a:lnTo>
                  <a:lnTo>
                    <a:pt x="509" y="785"/>
                  </a:lnTo>
                  <a:lnTo>
                    <a:pt x="509" y="785"/>
                  </a:lnTo>
                  <a:lnTo>
                    <a:pt x="509" y="785"/>
                  </a:lnTo>
                  <a:lnTo>
                    <a:pt x="509" y="785"/>
                  </a:lnTo>
                  <a:lnTo>
                    <a:pt x="506" y="785"/>
                  </a:lnTo>
                  <a:lnTo>
                    <a:pt x="506" y="785"/>
                  </a:lnTo>
                  <a:lnTo>
                    <a:pt x="506" y="785"/>
                  </a:lnTo>
                  <a:lnTo>
                    <a:pt x="506" y="785"/>
                  </a:lnTo>
                  <a:lnTo>
                    <a:pt x="506" y="788"/>
                  </a:lnTo>
                  <a:lnTo>
                    <a:pt x="506" y="788"/>
                  </a:lnTo>
                  <a:lnTo>
                    <a:pt x="506" y="788"/>
                  </a:lnTo>
                  <a:lnTo>
                    <a:pt x="506" y="788"/>
                  </a:lnTo>
                  <a:lnTo>
                    <a:pt x="506" y="788"/>
                  </a:lnTo>
                  <a:close/>
                  <a:moveTo>
                    <a:pt x="520" y="773"/>
                  </a:moveTo>
                  <a:lnTo>
                    <a:pt x="520" y="773"/>
                  </a:lnTo>
                  <a:lnTo>
                    <a:pt x="523" y="771"/>
                  </a:lnTo>
                  <a:lnTo>
                    <a:pt x="523" y="771"/>
                  </a:lnTo>
                  <a:lnTo>
                    <a:pt x="523" y="771"/>
                  </a:lnTo>
                  <a:lnTo>
                    <a:pt x="523" y="769"/>
                  </a:lnTo>
                  <a:lnTo>
                    <a:pt x="523" y="769"/>
                  </a:lnTo>
                  <a:lnTo>
                    <a:pt x="523" y="769"/>
                  </a:lnTo>
                  <a:lnTo>
                    <a:pt x="523" y="769"/>
                  </a:lnTo>
                  <a:lnTo>
                    <a:pt x="523" y="769"/>
                  </a:lnTo>
                  <a:lnTo>
                    <a:pt x="520" y="769"/>
                  </a:lnTo>
                  <a:lnTo>
                    <a:pt x="520" y="769"/>
                  </a:lnTo>
                  <a:lnTo>
                    <a:pt x="520" y="771"/>
                  </a:lnTo>
                  <a:lnTo>
                    <a:pt x="518" y="771"/>
                  </a:lnTo>
                  <a:lnTo>
                    <a:pt x="518" y="771"/>
                  </a:lnTo>
                  <a:lnTo>
                    <a:pt x="518" y="771"/>
                  </a:lnTo>
                  <a:lnTo>
                    <a:pt x="518" y="771"/>
                  </a:lnTo>
                  <a:lnTo>
                    <a:pt x="520" y="773"/>
                  </a:lnTo>
                  <a:close/>
                  <a:moveTo>
                    <a:pt x="487" y="799"/>
                  </a:moveTo>
                  <a:lnTo>
                    <a:pt x="487" y="797"/>
                  </a:lnTo>
                  <a:lnTo>
                    <a:pt x="485" y="797"/>
                  </a:lnTo>
                  <a:lnTo>
                    <a:pt x="485" y="799"/>
                  </a:lnTo>
                  <a:lnTo>
                    <a:pt x="485" y="799"/>
                  </a:lnTo>
                  <a:lnTo>
                    <a:pt x="485" y="799"/>
                  </a:lnTo>
                  <a:lnTo>
                    <a:pt x="487" y="799"/>
                  </a:lnTo>
                  <a:lnTo>
                    <a:pt x="487" y="799"/>
                  </a:lnTo>
                  <a:lnTo>
                    <a:pt x="490" y="799"/>
                  </a:lnTo>
                  <a:lnTo>
                    <a:pt x="490" y="799"/>
                  </a:lnTo>
                  <a:lnTo>
                    <a:pt x="487" y="799"/>
                  </a:lnTo>
                  <a:lnTo>
                    <a:pt x="487" y="799"/>
                  </a:lnTo>
                  <a:close/>
                  <a:moveTo>
                    <a:pt x="527" y="776"/>
                  </a:moveTo>
                  <a:lnTo>
                    <a:pt x="527" y="776"/>
                  </a:lnTo>
                  <a:lnTo>
                    <a:pt x="527" y="776"/>
                  </a:lnTo>
                  <a:lnTo>
                    <a:pt x="527" y="778"/>
                  </a:lnTo>
                  <a:lnTo>
                    <a:pt x="527" y="778"/>
                  </a:lnTo>
                  <a:lnTo>
                    <a:pt x="530" y="778"/>
                  </a:lnTo>
                  <a:lnTo>
                    <a:pt x="532" y="776"/>
                  </a:lnTo>
                  <a:lnTo>
                    <a:pt x="532" y="776"/>
                  </a:lnTo>
                  <a:lnTo>
                    <a:pt x="532" y="773"/>
                  </a:lnTo>
                  <a:lnTo>
                    <a:pt x="532" y="773"/>
                  </a:lnTo>
                  <a:lnTo>
                    <a:pt x="532" y="773"/>
                  </a:lnTo>
                  <a:lnTo>
                    <a:pt x="530" y="773"/>
                  </a:lnTo>
                  <a:lnTo>
                    <a:pt x="530" y="773"/>
                  </a:lnTo>
                  <a:lnTo>
                    <a:pt x="530" y="773"/>
                  </a:lnTo>
                  <a:lnTo>
                    <a:pt x="527" y="773"/>
                  </a:lnTo>
                  <a:lnTo>
                    <a:pt x="527" y="773"/>
                  </a:lnTo>
                  <a:lnTo>
                    <a:pt x="527" y="776"/>
                  </a:lnTo>
                  <a:lnTo>
                    <a:pt x="530" y="776"/>
                  </a:lnTo>
                  <a:lnTo>
                    <a:pt x="527" y="776"/>
                  </a:lnTo>
                  <a:lnTo>
                    <a:pt x="527" y="7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8FEC61A7-1102-41AF-B971-5CD0EF511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7037" y="5460440"/>
              <a:ext cx="2805943" cy="1027446"/>
            </a:xfrm>
            <a:custGeom>
              <a:avLst/>
              <a:gdLst>
                <a:gd name="T0" fmla="*/ 731 w 2406"/>
                <a:gd name="T1" fmla="*/ 261 h 881"/>
                <a:gd name="T2" fmla="*/ 838 w 2406"/>
                <a:gd name="T3" fmla="*/ 469 h 881"/>
                <a:gd name="T4" fmla="*/ 1124 w 2406"/>
                <a:gd name="T5" fmla="*/ 440 h 881"/>
                <a:gd name="T6" fmla="*/ 1202 w 2406"/>
                <a:gd name="T7" fmla="*/ 268 h 881"/>
                <a:gd name="T8" fmla="*/ 1152 w 2406"/>
                <a:gd name="T9" fmla="*/ 121 h 881"/>
                <a:gd name="T10" fmla="*/ 1034 w 2406"/>
                <a:gd name="T11" fmla="*/ 201 h 881"/>
                <a:gd name="T12" fmla="*/ 731 w 2406"/>
                <a:gd name="T13" fmla="*/ 261 h 881"/>
                <a:gd name="T14" fmla="*/ 1419 w 2406"/>
                <a:gd name="T15" fmla="*/ 327 h 881"/>
                <a:gd name="T16" fmla="*/ 651 w 2406"/>
                <a:gd name="T17" fmla="*/ 462 h 881"/>
                <a:gd name="T18" fmla="*/ 521 w 2406"/>
                <a:gd name="T19" fmla="*/ 320 h 881"/>
                <a:gd name="T20" fmla="*/ 563 w 2406"/>
                <a:gd name="T21" fmla="*/ 159 h 881"/>
                <a:gd name="T22" fmla="*/ 1112 w 2406"/>
                <a:gd name="T23" fmla="*/ 476 h 881"/>
                <a:gd name="T24" fmla="*/ 764 w 2406"/>
                <a:gd name="T25" fmla="*/ 372 h 881"/>
                <a:gd name="T26" fmla="*/ 1855 w 2406"/>
                <a:gd name="T27" fmla="*/ 405 h 881"/>
                <a:gd name="T28" fmla="*/ 1746 w 2406"/>
                <a:gd name="T29" fmla="*/ 275 h 881"/>
                <a:gd name="T30" fmla="*/ 1691 w 2406"/>
                <a:gd name="T31" fmla="*/ 329 h 881"/>
                <a:gd name="T32" fmla="*/ 1696 w 2406"/>
                <a:gd name="T33" fmla="*/ 308 h 881"/>
                <a:gd name="T34" fmla="*/ 2103 w 2406"/>
                <a:gd name="T35" fmla="*/ 388 h 881"/>
                <a:gd name="T36" fmla="*/ 1869 w 2406"/>
                <a:gd name="T37" fmla="*/ 313 h 881"/>
                <a:gd name="T38" fmla="*/ 1490 w 2406"/>
                <a:gd name="T39" fmla="*/ 741 h 881"/>
                <a:gd name="T40" fmla="*/ 1256 w 2406"/>
                <a:gd name="T41" fmla="*/ 493 h 881"/>
                <a:gd name="T42" fmla="*/ 1360 w 2406"/>
                <a:gd name="T43" fmla="*/ 455 h 881"/>
                <a:gd name="T44" fmla="*/ 1434 w 2406"/>
                <a:gd name="T45" fmla="*/ 476 h 881"/>
                <a:gd name="T46" fmla="*/ 1393 w 2406"/>
                <a:gd name="T47" fmla="*/ 351 h 881"/>
                <a:gd name="T48" fmla="*/ 1552 w 2406"/>
                <a:gd name="T49" fmla="*/ 270 h 881"/>
                <a:gd name="T50" fmla="*/ 1327 w 2406"/>
                <a:gd name="T51" fmla="*/ 263 h 881"/>
                <a:gd name="T52" fmla="*/ 1474 w 2406"/>
                <a:gd name="T53" fmla="*/ 587 h 881"/>
                <a:gd name="T54" fmla="*/ 1471 w 2406"/>
                <a:gd name="T55" fmla="*/ 370 h 881"/>
                <a:gd name="T56" fmla="*/ 1658 w 2406"/>
                <a:gd name="T57" fmla="*/ 86 h 881"/>
                <a:gd name="T58" fmla="*/ 1758 w 2406"/>
                <a:gd name="T59" fmla="*/ 495 h 881"/>
                <a:gd name="T60" fmla="*/ 1708 w 2406"/>
                <a:gd name="T61" fmla="*/ 483 h 881"/>
                <a:gd name="T62" fmla="*/ 1684 w 2406"/>
                <a:gd name="T63" fmla="*/ 511 h 881"/>
                <a:gd name="T64" fmla="*/ 1774 w 2406"/>
                <a:gd name="T65" fmla="*/ 476 h 881"/>
                <a:gd name="T66" fmla="*/ 2060 w 2406"/>
                <a:gd name="T67" fmla="*/ 639 h 881"/>
                <a:gd name="T68" fmla="*/ 2056 w 2406"/>
                <a:gd name="T69" fmla="*/ 635 h 881"/>
                <a:gd name="T70" fmla="*/ 1985 w 2406"/>
                <a:gd name="T71" fmla="*/ 606 h 881"/>
                <a:gd name="T72" fmla="*/ 2285 w 2406"/>
                <a:gd name="T73" fmla="*/ 739 h 881"/>
                <a:gd name="T74" fmla="*/ 2134 w 2406"/>
                <a:gd name="T75" fmla="*/ 469 h 881"/>
                <a:gd name="T76" fmla="*/ 1897 w 2406"/>
                <a:gd name="T77" fmla="*/ 358 h 881"/>
                <a:gd name="T78" fmla="*/ 2034 w 2406"/>
                <a:gd name="T79" fmla="*/ 433 h 881"/>
                <a:gd name="T80" fmla="*/ 1980 w 2406"/>
                <a:gd name="T81" fmla="*/ 514 h 881"/>
                <a:gd name="T82" fmla="*/ 2124 w 2406"/>
                <a:gd name="T83" fmla="*/ 540 h 881"/>
                <a:gd name="T84" fmla="*/ 2287 w 2406"/>
                <a:gd name="T85" fmla="*/ 687 h 881"/>
                <a:gd name="T86" fmla="*/ 1902 w 2406"/>
                <a:gd name="T87" fmla="*/ 696 h 881"/>
                <a:gd name="T88" fmla="*/ 1973 w 2406"/>
                <a:gd name="T89" fmla="*/ 490 h 881"/>
                <a:gd name="T90" fmla="*/ 424 w 2406"/>
                <a:gd name="T91" fmla="*/ 268 h 881"/>
                <a:gd name="T92" fmla="*/ 48 w 2406"/>
                <a:gd name="T93" fmla="*/ 173 h 881"/>
                <a:gd name="T94" fmla="*/ 490 w 2406"/>
                <a:gd name="T95" fmla="*/ 289 h 881"/>
                <a:gd name="T96" fmla="*/ 1022 w 2406"/>
                <a:gd name="T97" fmla="*/ 760 h 881"/>
                <a:gd name="T98" fmla="*/ 696 w 2406"/>
                <a:gd name="T99" fmla="*/ 635 h 881"/>
                <a:gd name="T100" fmla="*/ 724 w 2406"/>
                <a:gd name="T101" fmla="*/ 706 h 881"/>
                <a:gd name="T102" fmla="*/ 1086 w 2406"/>
                <a:gd name="T103" fmla="*/ 680 h 881"/>
                <a:gd name="T104" fmla="*/ 1107 w 2406"/>
                <a:gd name="T105" fmla="*/ 772 h 881"/>
                <a:gd name="T106" fmla="*/ 1299 w 2406"/>
                <a:gd name="T107" fmla="*/ 755 h 881"/>
                <a:gd name="T108" fmla="*/ 1266 w 2406"/>
                <a:gd name="T109" fmla="*/ 760 h 881"/>
                <a:gd name="T110" fmla="*/ 1181 w 2406"/>
                <a:gd name="T111" fmla="*/ 779 h 881"/>
                <a:gd name="T112" fmla="*/ 182 w 2406"/>
                <a:gd name="T113" fmla="*/ 317 h 881"/>
                <a:gd name="T114" fmla="*/ 530 w 2406"/>
                <a:gd name="T115" fmla="*/ 431 h 881"/>
                <a:gd name="T116" fmla="*/ 428 w 2406"/>
                <a:gd name="T117" fmla="*/ 287 h 881"/>
                <a:gd name="T118" fmla="*/ 161 w 2406"/>
                <a:gd name="T119" fmla="*/ 71 h 881"/>
                <a:gd name="T120" fmla="*/ 199 w 2406"/>
                <a:gd name="T121" fmla="*/ 235 h 881"/>
                <a:gd name="T122" fmla="*/ 497 w 2406"/>
                <a:gd name="T123" fmla="*/ 611 h 881"/>
                <a:gd name="T124" fmla="*/ 272 w 2406"/>
                <a:gd name="T125" fmla="*/ 462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6" h="881">
                  <a:moveTo>
                    <a:pt x="1401" y="691"/>
                  </a:moveTo>
                  <a:lnTo>
                    <a:pt x="1401" y="691"/>
                  </a:lnTo>
                  <a:lnTo>
                    <a:pt x="1401" y="691"/>
                  </a:lnTo>
                  <a:lnTo>
                    <a:pt x="1401" y="694"/>
                  </a:lnTo>
                  <a:lnTo>
                    <a:pt x="1401" y="694"/>
                  </a:lnTo>
                  <a:lnTo>
                    <a:pt x="1401" y="696"/>
                  </a:lnTo>
                  <a:lnTo>
                    <a:pt x="1401" y="696"/>
                  </a:lnTo>
                  <a:lnTo>
                    <a:pt x="1403" y="694"/>
                  </a:lnTo>
                  <a:lnTo>
                    <a:pt x="1405" y="694"/>
                  </a:lnTo>
                  <a:lnTo>
                    <a:pt x="1405" y="691"/>
                  </a:lnTo>
                  <a:lnTo>
                    <a:pt x="1403" y="691"/>
                  </a:lnTo>
                  <a:lnTo>
                    <a:pt x="1401" y="691"/>
                  </a:lnTo>
                  <a:close/>
                  <a:moveTo>
                    <a:pt x="1337" y="627"/>
                  </a:moveTo>
                  <a:lnTo>
                    <a:pt x="1337" y="625"/>
                  </a:lnTo>
                  <a:lnTo>
                    <a:pt x="1337" y="623"/>
                  </a:lnTo>
                  <a:lnTo>
                    <a:pt x="1337" y="620"/>
                  </a:lnTo>
                  <a:lnTo>
                    <a:pt x="1337" y="618"/>
                  </a:lnTo>
                  <a:lnTo>
                    <a:pt x="1337" y="613"/>
                  </a:lnTo>
                  <a:lnTo>
                    <a:pt x="1337" y="613"/>
                  </a:lnTo>
                  <a:lnTo>
                    <a:pt x="1334" y="613"/>
                  </a:lnTo>
                  <a:lnTo>
                    <a:pt x="1334" y="611"/>
                  </a:lnTo>
                  <a:lnTo>
                    <a:pt x="1334" y="611"/>
                  </a:lnTo>
                  <a:lnTo>
                    <a:pt x="1334" y="609"/>
                  </a:lnTo>
                  <a:lnTo>
                    <a:pt x="1334" y="609"/>
                  </a:lnTo>
                  <a:lnTo>
                    <a:pt x="1334" y="609"/>
                  </a:lnTo>
                  <a:lnTo>
                    <a:pt x="1334" y="609"/>
                  </a:lnTo>
                  <a:lnTo>
                    <a:pt x="1332" y="609"/>
                  </a:lnTo>
                  <a:lnTo>
                    <a:pt x="1332" y="611"/>
                  </a:lnTo>
                  <a:lnTo>
                    <a:pt x="1332" y="613"/>
                  </a:lnTo>
                  <a:lnTo>
                    <a:pt x="1332" y="620"/>
                  </a:lnTo>
                  <a:lnTo>
                    <a:pt x="1332" y="625"/>
                  </a:lnTo>
                  <a:lnTo>
                    <a:pt x="1332" y="627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2" y="630"/>
                  </a:lnTo>
                  <a:lnTo>
                    <a:pt x="1332" y="632"/>
                  </a:lnTo>
                  <a:lnTo>
                    <a:pt x="1332" y="632"/>
                  </a:lnTo>
                  <a:lnTo>
                    <a:pt x="1332" y="635"/>
                  </a:lnTo>
                  <a:lnTo>
                    <a:pt x="1332" y="635"/>
                  </a:lnTo>
                  <a:lnTo>
                    <a:pt x="1332" y="635"/>
                  </a:lnTo>
                  <a:lnTo>
                    <a:pt x="1332" y="635"/>
                  </a:lnTo>
                  <a:lnTo>
                    <a:pt x="1334" y="635"/>
                  </a:lnTo>
                  <a:lnTo>
                    <a:pt x="1332" y="642"/>
                  </a:lnTo>
                  <a:lnTo>
                    <a:pt x="1332" y="642"/>
                  </a:lnTo>
                  <a:lnTo>
                    <a:pt x="1334" y="644"/>
                  </a:lnTo>
                  <a:lnTo>
                    <a:pt x="1334" y="646"/>
                  </a:lnTo>
                  <a:lnTo>
                    <a:pt x="1334" y="646"/>
                  </a:lnTo>
                  <a:lnTo>
                    <a:pt x="1334" y="644"/>
                  </a:lnTo>
                  <a:lnTo>
                    <a:pt x="1334" y="644"/>
                  </a:lnTo>
                  <a:lnTo>
                    <a:pt x="1334" y="642"/>
                  </a:lnTo>
                  <a:lnTo>
                    <a:pt x="1334" y="639"/>
                  </a:lnTo>
                  <a:lnTo>
                    <a:pt x="1334" y="639"/>
                  </a:lnTo>
                  <a:lnTo>
                    <a:pt x="1337" y="639"/>
                  </a:lnTo>
                  <a:lnTo>
                    <a:pt x="1337" y="637"/>
                  </a:lnTo>
                  <a:lnTo>
                    <a:pt x="1337" y="635"/>
                  </a:lnTo>
                  <a:lnTo>
                    <a:pt x="1337" y="632"/>
                  </a:lnTo>
                  <a:lnTo>
                    <a:pt x="1337" y="630"/>
                  </a:lnTo>
                  <a:lnTo>
                    <a:pt x="1337" y="627"/>
                  </a:lnTo>
                  <a:close/>
                  <a:moveTo>
                    <a:pt x="1261" y="732"/>
                  </a:moveTo>
                  <a:lnTo>
                    <a:pt x="1259" y="734"/>
                  </a:lnTo>
                  <a:lnTo>
                    <a:pt x="1256" y="736"/>
                  </a:lnTo>
                  <a:lnTo>
                    <a:pt x="1256" y="739"/>
                  </a:lnTo>
                  <a:lnTo>
                    <a:pt x="1259" y="739"/>
                  </a:lnTo>
                  <a:lnTo>
                    <a:pt x="1261" y="739"/>
                  </a:lnTo>
                  <a:lnTo>
                    <a:pt x="1261" y="739"/>
                  </a:lnTo>
                  <a:lnTo>
                    <a:pt x="1263" y="739"/>
                  </a:lnTo>
                  <a:lnTo>
                    <a:pt x="1263" y="736"/>
                  </a:lnTo>
                  <a:lnTo>
                    <a:pt x="1263" y="736"/>
                  </a:lnTo>
                  <a:lnTo>
                    <a:pt x="1263" y="734"/>
                  </a:lnTo>
                  <a:lnTo>
                    <a:pt x="1261" y="734"/>
                  </a:lnTo>
                  <a:lnTo>
                    <a:pt x="1261" y="732"/>
                  </a:lnTo>
                  <a:close/>
                  <a:moveTo>
                    <a:pt x="1287" y="755"/>
                  </a:moveTo>
                  <a:lnTo>
                    <a:pt x="1287" y="755"/>
                  </a:lnTo>
                  <a:lnTo>
                    <a:pt x="1287" y="75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287" y="753"/>
                  </a:lnTo>
                  <a:lnTo>
                    <a:pt x="1287" y="753"/>
                  </a:lnTo>
                  <a:lnTo>
                    <a:pt x="1287" y="753"/>
                  </a:lnTo>
                  <a:lnTo>
                    <a:pt x="1285" y="751"/>
                  </a:lnTo>
                  <a:lnTo>
                    <a:pt x="1285" y="751"/>
                  </a:lnTo>
                  <a:lnTo>
                    <a:pt x="1285" y="751"/>
                  </a:lnTo>
                  <a:lnTo>
                    <a:pt x="1285" y="751"/>
                  </a:lnTo>
                  <a:lnTo>
                    <a:pt x="1282" y="751"/>
                  </a:lnTo>
                  <a:lnTo>
                    <a:pt x="1280" y="751"/>
                  </a:lnTo>
                  <a:lnTo>
                    <a:pt x="1280" y="751"/>
                  </a:lnTo>
                  <a:lnTo>
                    <a:pt x="1280" y="748"/>
                  </a:lnTo>
                  <a:lnTo>
                    <a:pt x="1280" y="748"/>
                  </a:lnTo>
                  <a:lnTo>
                    <a:pt x="1278" y="748"/>
                  </a:lnTo>
                  <a:lnTo>
                    <a:pt x="1278" y="748"/>
                  </a:lnTo>
                  <a:lnTo>
                    <a:pt x="1278" y="751"/>
                  </a:lnTo>
                  <a:lnTo>
                    <a:pt x="1278" y="751"/>
                  </a:lnTo>
                  <a:lnTo>
                    <a:pt x="1278" y="751"/>
                  </a:lnTo>
                  <a:lnTo>
                    <a:pt x="1278" y="753"/>
                  </a:lnTo>
                  <a:lnTo>
                    <a:pt x="1278" y="753"/>
                  </a:lnTo>
                  <a:lnTo>
                    <a:pt x="1278" y="753"/>
                  </a:lnTo>
                  <a:lnTo>
                    <a:pt x="1278" y="755"/>
                  </a:lnTo>
                  <a:lnTo>
                    <a:pt x="1278" y="755"/>
                  </a:lnTo>
                  <a:lnTo>
                    <a:pt x="1278" y="755"/>
                  </a:lnTo>
                  <a:lnTo>
                    <a:pt x="1278" y="755"/>
                  </a:lnTo>
                  <a:lnTo>
                    <a:pt x="1278" y="755"/>
                  </a:lnTo>
                  <a:lnTo>
                    <a:pt x="1275" y="755"/>
                  </a:lnTo>
                  <a:lnTo>
                    <a:pt x="1275" y="755"/>
                  </a:lnTo>
                  <a:lnTo>
                    <a:pt x="1275" y="758"/>
                  </a:lnTo>
                  <a:lnTo>
                    <a:pt x="1275" y="758"/>
                  </a:lnTo>
                  <a:lnTo>
                    <a:pt x="1275" y="758"/>
                  </a:lnTo>
                  <a:lnTo>
                    <a:pt x="1278" y="760"/>
                  </a:lnTo>
                  <a:lnTo>
                    <a:pt x="1278" y="760"/>
                  </a:lnTo>
                  <a:lnTo>
                    <a:pt x="1278" y="760"/>
                  </a:lnTo>
                  <a:lnTo>
                    <a:pt x="1278" y="760"/>
                  </a:lnTo>
                  <a:lnTo>
                    <a:pt x="1278" y="760"/>
                  </a:lnTo>
                  <a:lnTo>
                    <a:pt x="1275" y="762"/>
                  </a:lnTo>
                  <a:lnTo>
                    <a:pt x="1275" y="765"/>
                  </a:lnTo>
                  <a:lnTo>
                    <a:pt x="1275" y="765"/>
                  </a:lnTo>
                  <a:lnTo>
                    <a:pt x="1275" y="765"/>
                  </a:lnTo>
                  <a:lnTo>
                    <a:pt x="1275" y="765"/>
                  </a:lnTo>
                  <a:lnTo>
                    <a:pt x="1278" y="765"/>
                  </a:lnTo>
                  <a:lnTo>
                    <a:pt x="1280" y="765"/>
                  </a:lnTo>
                  <a:lnTo>
                    <a:pt x="1280" y="765"/>
                  </a:lnTo>
                  <a:lnTo>
                    <a:pt x="1280" y="765"/>
                  </a:lnTo>
                  <a:lnTo>
                    <a:pt x="1280" y="762"/>
                  </a:lnTo>
                  <a:lnTo>
                    <a:pt x="1280" y="762"/>
                  </a:lnTo>
                  <a:lnTo>
                    <a:pt x="1280" y="762"/>
                  </a:lnTo>
                  <a:lnTo>
                    <a:pt x="1280" y="760"/>
                  </a:lnTo>
                  <a:lnTo>
                    <a:pt x="1280" y="760"/>
                  </a:lnTo>
                  <a:lnTo>
                    <a:pt x="1280" y="760"/>
                  </a:lnTo>
                  <a:lnTo>
                    <a:pt x="1280" y="760"/>
                  </a:lnTo>
                  <a:lnTo>
                    <a:pt x="1282" y="760"/>
                  </a:lnTo>
                  <a:lnTo>
                    <a:pt x="1282" y="758"/>
                  </a:lnTo>
                  <a:lnTo>
                    <a:pt x="1282" y="758"/>
                  </a:lnTo>
                  <a:lnTo>
                    <a:pt x="1282" y="758"/>
                  </a:lnTo>
                  <a:lnTo>
                    <a:pt x="1280" y="758"/>
                  </a:lnTo>
                  <a:lnTo>
                    <a:pt x="1280" y="758"/>
                  </a:lnTo>
                  <a:lnTo>
                    <a:pt x="1280" y="758"/>
                  </a:lnTo>
                  <a:lnTo>
                    <a:pt x="1280" y="758"/>
                  </a:lnTo>
                  <a:lnTo>
                    <a:pt x="1282" y="758"/>
                  </a:lnTo>
                  <a:lnTo>
                    <a:pt x="1282" y="755"/>
                  </a:lnTo>
                  <a:lnTo>
                    <a:pt x="1282" y="755"/>
                  </a:lnTo>
                  <a:lnTo>
                    <a:pt x="1282" y="755"/>
                  </a:lnTo>
                  <a:lnTo>
                    <a:pt x="1285" y="758"/>
                  </a:lnTo>
                  <a:lnTo>
                    <a:pt x="1285" y="758"/>
                  </a:lnTo>
                  <a:lnTo>
                    <a:pt x="1287" y="758"/>
                  </a:lnTo>
                  <a:lnTo>
                    <a:pt x="1287" y="755"/>
                  </a:lnTo>
                  <a:lnTo>
                    <a:pt x="1287" y="755"/>
                  </a:lnTo>
                  <a:lnTo>
                    <a:pt x="1287" y="755"/>
                  </a:lnTo>
                  <a:lnTo>
                    <a:pt x="1287" y="755"/>
                  </a:lnTo>
                  <a:close/>
                  <a:moveTo>
                    <a:pt x="1341" y="680"/>
                  </a:moveTo>
                  <a:lnTo>
                    <a:pt x="1344" y="682"/>
                  </a:lnTo>
                  <a:lnTo>
                    <a:pt x="1344" y="680"/>
                  </a:lnTo>
                  <a:lnTo>
                    <a:pt x="1344" y="680"/>
                  </a:lnTo>
                  <a:lnTo>
                    <a:pt x="1346" y="680"/>
                  </a:lnTo>
                  <a:lnTo>
                    <a:pt x="1348" y="680"/>
                  </a:lnTo>
                  <a:lnTo>
                    <a:pt x="1348" y="680"/>
                  </a:lnTo>
                  <a:lnTo>
                    <a:pt x="1348" y="680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8" y="677"/>
                  </a:lnTo>
                  <a:lnTo>
                    <a:pt x="1346" y="677"/>
                  </a:lnTo>
                  <a:lnTo>
                    <a:pt x="1344" y="675"/>
                  </a:lnTo>
                  <a:lnTo>
                    <a:pt x="1344" y="675"/>
                  </a:lnTo>
                  <a:lnTo>
                    <a:pt x="1341" y="672"/>
                  </a:lnTo>
                  <a:lnTo>
                    <a:pt x="1341" y="672"/>
                  </a:lnTo>
                  <a:lnTo>
                    <a:pt x="1341" y="675"/>
                  </a:lnTo>
                  <a:lnTo>
                    <a:pt x="1341" y="675"/>
                  </a:lnTo>
                  <a:lnTo>
                    <a:pt x="1341" y="677"/>
                  </a:lnTo>
                  <a:lnTo>
                    <a:pt x="1339" y="677"/>
                  </a:lnTo>
                  <a:lnTo>
                    <a:pt x="1339" y="677"/>
                  </a:lnTo>
                  <a:lnTo>
                    <a:pt x="1337" y="677"/>
                  </a:lnTo>
                  <a:lnTo>
                    <a:pt x="1339" y="677"/>
                  </a:lnTo>
                  <a:lnTo>
                    <a:pt x="1339" y="677"/>
                  </a:lnTo>
                  <a:lnTo>
                    <a:pt x="1339" y="677"/>
                  </a:lnTo>
                  <a:lnTo>
                    <a:pt x="1341" y="677"/>
                  </a:lnTo>
                  <a:lnTo>
                    <a:pt x="1341" y="680"/>
                  </a:lnTo>
                  <a:lnTo>
                    <a:pt x="1341" y="680"/>
                  </a:lnTo>
                  <a:close/>
                  <a:moveTo>
                    <a:pt x="1398" y="741"/>
                  </a:moveTo>
                  <a:lnTo>
                    <a:pt x="1398" y="741"/>
                  </a:lnTo>
                  <a:lnTo>
                    <a:pt x="1398" y="741"/>
                  </a:lnTo>
                  <a:lnTo>
                    <a:pt x="1396" y="741"/>
                  </a:lnTo>
                  <a:lnTo>
                    <a:pt x="1396" y="741"/>
                  </a:lnTo>
                  <a:lnTo>
                    <a:pt x="1398" y="743"/>
                  </a:lnTo>
                  <a:lnTo>
                    <a:pt x="1398" y="743"/>
                  </a:lnTo>
                  <a:lnTo>
                    <a:pt x="1398" y="743"/>
                  </a:lnTo>
                  <a:lnTo>
                    <a:pt x="1401" y="743"/>
                  </a:lnTo>
                  <a:lnTo>
                    <a:pt x="1401" y="741"/>
                  </a:lnTo>
                  <a:lnTo>
                    <a:pt x="1398" y="741"/>
                  </a:lnTo>
                  <a:lnTo>
                    <a:pt x="1398" y="741"/>
                  </a:lnTo>
                  <a:close/>
                  <a:moveTo>
                    <a:pt x="1358" y="689"/>
                  </a:moveTo>
                  <a:lnTo>
                    <a:pt x="1353" y="687"/>
                  </a:lnTo>
                  <a:lnTo>
                    <a:pt x="1353" y="687"/>
                  </a:lnTo>
                  <a:lnTo>
                    <a:pt x="1351" y="687"/>
                  </a:lnTo>
                  <a:lnTo>
                    <a:pt x="1351" y="687"/>
                  </a:lnTo>
                  <a:lnTo>
                    <a:pt x="1351" y="687"/>
                  </a:lnTo>
                  <a:lnTo>
                    <a:pt x="1351" y="689"/>
                  </a:lnTo>
                  <a:lnTo>
                    <a:pt x="1351" y="689"/>
                  </a:lnTo>
                  <a:lnTo>
                    <a:pt x="1351" y="689"/>
                  </a:lnTo>
                  <a:lnTo>
                    <a:pt x="1351" y="689"/>
                  </a:lnTo>
                  <a:lnTo>
                    <a:pt x="1353" y="689"/>
                  </a:lnTo>
                  <a:lnTo>
                    <a:pt x="1353" y="689"/>
                  </a:lnTo>
                  <a:lnTo>
                    <a:pt x="1356" y="689"/>
                  </a:lnTo>
                  <a:lnTo>
                    <a:pt x="1356" y="689"/>
                  </a:lnTo>
                  <a:lnTo>
                    <a:pt x="1358" y="689"/>
                  </a:lnTo>
                  <a:lnTo>
                    <a:pt x="1360" y="691"/>
                  </a:lnTo>
                  <a:lnTo>
                    <a:pt x="1360" y="691"/>
                  </a:lnTo>
                  <a:lnTo>
                    <a:pt x="1363" y="691"/>
                  </a:lnTo>
                  <a:lnTo>
                    <a:pt x="1363" y="689"/>
                  </a:lnTo>
                  <a:lnTo>
                    <a:pt x="1365" y="689"/>
                  </a:lnTo>
                  <a:lnTo>
                    <a:pt x="1363" y="689"/>
                  </a:lnTo>
                  <a:lnTo>
                    <a:pt x="1363" y="689"/>
                  </a:lnTo>
                  <a:lnTo>
                    <a:pt x="1358" y="689"/>
                  </a:lnTo>
                  <a:close/>
                  <a:moveTo>
                    <a:pt x="1296" y="760"/>
                  </a:moveTo>
                  <a:lnTo>
                    <a:pt x="1296" y="758"/>
                  </a:lnTo>
                  <a:lnTo>
                    <a:pt x="1296" y="758"/>
                  </a:lnTo>
                  <a:lnTo>
                    <a:pt x="1294" y="758"/>
                  </a:lnTo>
                  <a:lnTo>
                    <a:pt x="1294" y="758"/>
                  </a:lnTo>
                  <a:lnTo>
                    <a:pt x="1294" y="760"/>
                  </a:lnTo>
                  <a:lnTo>
                    <a:pt x="1294" y="760"/>
                  </a:lnTo>
                  <a:lnTo>
                    <a:pt x="1292" y="760"/>
                  </a:lnTo>
                  <a:lnTo>
                    <a:pt x="1292" y="760"/>
                  </a:lnTo>
                  <a:lnTo>
                    <a:pt x="1292" y="760"/>
                  </a:lnTo>
                  <a:lnTo>
                    <a:pt x="1292" y="758"/>
                  </a:lnTo>
                  <a:lnTo>
                    <a:pt x="1292" y="758"/>
                  </a:lnTo>
                  <a:lnTo>
                    <a:pt x="1289" y="758"/>
                  </a:lnTo>
                  <a:lnTo>
                    <a:pt x="1289" y="758"/>
                  </a:lnTo>
                  <a:lnTo>
                    <a:pt x="1289" y="758"/>
                  </a:lnTo>
                  <a:lnTo>
                    <a:pt x="1289" y="760"/>
                  </a:lnTo>
                  <a:lnTo>
                    <a:pt x="1289" y="762"/>
                  </a:lnTo>
                  <a:lnTo>
                    <a:pt x="1292" y="762"/>
                  </a:lnTo>
                  <a:lnTo>
                    <a:pt x="1292" y="762"/>
                  </a:lnTo>
                  <a:lnTo>
                    <a:pt x="1289" y="762"/>
                  </a:lnTo>
                  <a:lnTo>
                    <a:pt x="1289" y="762"/>
                  </a:lnTo>
                  <a:lnTo>
                    <a:pt x="1289" y="762"/>
                  </a:lnTo>
                  <a:lnTo>
                    <a:pt x="1289" y="765"/>
                  </a:lnTo>
                  <a:lnTo>
                    <a:pt x="1289" y="765"/>
                  </a:lnTo>
                  <a:lnTo>
                    <a:pt x="1289" y="765"/>
                  </a:lnTo>
                  <a:lnTo>
                    <a:pt x="1287" y="767"/>
                  </a:lnTo>
                  <a:lnTo>
                    <a:pt x="1289" y="767"/>
                  </a:lnTo>
                  <a:lnTo>
                    <a:pt x="1289" y="767"/>
                  </a:lnTo>
                  <a:lnTo>
                    <a:pt x="1289" y="767"/>
                  </a:lnTo>
                  <a:lnTo>
                    <a:pt x="1289" y="767"/>
                  </a:lnTo>
                  <a:lnTo>
                    <a:pt x="1289" y="767"/>
                  </a:lnTo>
                  <a:lnTo>
                    <a:pt x="1292" y="767"/>
                  </a:lnTo>
                  <a:lnTo>
                    <a:pt x="1292" y="767"/>
                  </a:lnTo>
                  <a:lnTo>
                    <a:pt x="1292" y="767"/>
                  </a:lnTo>
                  <a:lnTo>
                    <a:pt x="1292" y="767"/>
                  </a:lnTo>
                  <a:lnTo>
                    <a:pt x="1292" y="767"/>
                  </a:lnTo>
                  <a:lnTo>
                    <a:pt x="1294" y="767"/>
                  </a:lnTo>
                  <a:lnTo>
                    <a:pt x="1294" y="767"/>
                  </a:lnTo>
                  <a:lnTo>
                    <a:pt x="1294" y="765"/>
                  </a:lnTo>
                  <a:lnTo>
                    <a:pt x="1294" y="765"/>
                  </a:lnTo>
                  <a:lnTo>
                    <a:pt x="1294" y="765"/>
                  </a:lnTo>
                  <a:lnTo>
                    <a:pt x="1294" y="762"/>
                  </a:lnTo>
                  <a:lnTo>
                    <a:pt x="1294" y="762"/>
                  </a:lnTo>
                  <a:lnTo>
                    <a:pt x="1294" y="762"/>
                  </a:lnTo>
                  <a:lnTo>
                    <a:pt x="1294" y="762"/>
                  </a:lnTo>
                  <a:lnTo>
                    <a:pt x="1296" y="762"/>
                  </a:lnTo>
                  <a:lnTo>
                    <a:pt x="1294" y="760"/>
                  </a:lnTo>
                  <a:lnTo>
                    <a:pt x="1296" y="760"/>
                  </a:lnTo>
                  <a:lnTo>
                    <a:pt x="1296" y="760"/>
                  </a:lnTo>
                  <a:close/>
                  <a:moveTo>
                    <a:pt x="731" y="175"/>
                  </a:moveTo>
                  <a:lnTo>
                    <a:pt x="731" y="175"/>
                  </a:lnTo>
                  <a:lnTo>
                    <a:pt x="731" y="178"/>
                  </a:lnTo>
                  <a:lnTo>
                    <a:pt x="734" y="175"/>
                  </a:lnTo>
                  <a:lnTo>
                    <a:pt x="734" y="175"/>
                  </a:lnTo>
                  <a:lnTo>
                    <a:pt x="734" y="175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4" y="178"/>
                  </a:lnTo>
                  <a:lnTo>
                    <a:pt x="736" y="178"/>
                  </a:lnTo>
                  <a:lnTo>
                    <a:pt x="736" y="178"/>
                  </a:lnTo>
                  <a:lnTo>
                    <a:pt x="738" y="178"/>
                  </a:lnTo>
                  <a:lnTo>
                    <a:pt x="738" y="178"/>
                  </a:lnTo>
                  <a:lnTo>
                    <a:pt x="738" y="178"/>
                  </a:lnTo>
                  <a:lnTo>
                    <a:pt x="738" y="175"/>
                  </a:lnTo>
                  <a:lnTo>
                    <a:pt x="738" y="175"/>
                  </a:lnTo>
                  <a:lnTo>
                    <a:pt x="736" y="175"/>
                  </a:lnTo>
                  <a:lnTo>
                    <a:pt x="736" y="175"/>
                  </a:lnTo>
                  <a:lnTo>
                    <a:pt x="734" y="175"/>
                  </a:lnTo>
                  <a:lnTo>
                    <a:pt x="734" y="175"/>
                  </a:lnTo>
                  <a:lnTo>
                    <a:pt x="734" y="175"/>
                  </a:lnTo>
                  <a:lnTo>
                    <a:pt x="731" y="175"/>
                  </a:lnTo>
                  <a:lnTo>
                    <a:pt x="731" y="175"/>
                  </a:lnTo>
                  <a:lnTo>
                    <a:pt x="731" y="175"/>
                  </a:lnTo>
                  <a:lnTo>
                    <a:pt x="731" y="175"/>
                  </a:lnTo>
                  <a:lnTo>
                    <a:pt x="731" y="175"/>
                  </a:lnTo>
                  <a:close/>
                  <a:moveTo>
                    <a:pt x="1185" y="100"/>
                  </a:moveTo>
                  <a:lnTo>
                    <a:pt x="1188" y="100"/>
                  </a:lnTo>
                  <a:lnTo>
                    <a:pt x="1190" y="100"/>
                  </a:lnTo>
                  <a:lnTo>
                    <a:pt x="1190" y="97"/>
                  </a:lnTo>
                  <a:lnTo>
                    <a:pt x="1190" y="95"/>
                  </a:lnTo>
                  <a:lnTo>
                    <a:pt x="1190" y="95"/>
                  </a:lnTo>
                  <a:lnTo>
                    <a:pt x="1188" y="95"/>
                  </a:lnTo>
                  <a:lnTo>
                    <a:pt x="1188" y="93"/>
                  </a:lnTo>
                  <a:lnTo>
                    <a:pt x="1185" y="93"/>
                  </a:lnTo>
                  <a:lnTo>
                    <a:pt x="1185" y="93"/>
                  </a:lnTo>
                  <a:lnTo>
                    <a:pt x="1183" y="95"/>
                  </a:lnTo>
                  <a:lnTo>
                    <a:pt x="1183" y="97"/>
                  </a:lnTo>
                  <a:lnTo>
                    <a:pt x="1183" y="100"/>
                  </a:lnTo>
                  <a:lnTo>
                    <a:pt x="1185" y="100"/>
                  </a:lnTo>
                  <a:close/>
                  <a:moveTo>
                    <a:pt x="731" y="261"/>
                  </a:moveTo>
                  <a:lnTo>
                    <a:pt x="729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726" y="263"/>
                  </a:lnTo>
                  <a:lnTo>
                    <a:pt x="726" y="263"/>
                  </a:lnTo>
                  <a:lnTo>
                    <a:pt x="726" y="265"/>
                  </a:lnTo>
                  <a:lnTo>
                    <a:pt x="726" y="265"/>
                  </a:lnTo>
                  <a:lnTo>
                    <a:pt x="726" y="265"/>
                  </a:lnTo>
                  <a:lnTo>
                    <a:pt x="726" y="268"/>
                  </a:lnTo>
                  <a:lnTo>
                    <a:pt x="726" y="270"/>
                  </a:lnTo>
                  <a:lnTo>
                    <a:pt x="726" y="270"/>
                  </a:lnTo>
                  <a:lnTo>
                    <a:pt x="726" y="270"/>
                  </a:lnTo>
                  <a:lnTo>
                    <a:pt x="726" y="270"/>
                  </a:lnTo>
                  <a:lnTo>
                    <a:pt x="729" y="275"/>
                  </a:lnTo>
                  <a:lnTo>
                    <a:pt x="729" y="275"/>
                  </a:lnTo>
                  <a:lnTo>
                    <a:pt x="729" y="277"/>
                  </a:lnTo>
                  <a:lnTo>
                    <a:pt x="729" y="277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29" y="282"/>
                  </a:lnTo>
                  <a:lnTo>
                    <a:pt x="729" y="284"/>
                  </a:lnTo>
                  <a:lnTo>
                    <a:pt x="729" y="284"/>
                  </a:lnTo>
                  <a:lnTo>
                    <a:pt x="729" y="287"/>
                  </a:lnTo>
                  <a:lnTo>
                    <a:pt x="729" y="287"/>
                  </a:lnTo>
                  <a:lnTo>
                    <a:pt x="729" y="289"/>
                  </a:lnTo>
                  <a:lnTo>
                    <a:pt x="729" y="291"/>
                  </a:lnTo>
                  <a:lnTo>
                    <a:pt x="729" y="291"/>
                  </a:lnTo>
                  <a:lnTo>
                    <a:pt x="731" y="291"/>
                  </a:lnTo>
                  <a:lnTo>
                    <a:pt x="734" y="294"/>
                  </a:lnTo>
                  <a:lnTo>
                    <a:pt x="734" y="294"/>
                  </a:lnTo>
                  <a:lnTo>
                    <a:pt x="736" y="294"/>
                  </a:lnTo>
                  <a:lnTo>
                    <a:pt x="738" y="296"/>
                  </a:lnTo>
                  <a:lnTo>
                    <a:pt x="741" y="303"/>
                  </a:lnTo>
                  <a:lnTo>
                    <a:pt x="743" y="303"/>
                  </a:lnTo>
                  <a:lnTo>
                    <a:pt x="745" y="306"/>
                  </a:lnTo>
                  <a:lnTo>
                    <a:pt x="748" y="306"/>
                  </a:lnTo>
                  <a:lnTo>
                    <a:pt x="748" y="308"/>
                  </a:lnTo>
                  <a:lnTo>
                    <a:pt x="743" y="308"/>
                  </a:lnTo>
                  <a:lnTo>
                    <a:pt x="743" y="306"/>
                  </a:lnTo>
                  <a:lnTo>
                    <a:pt x="741" y="306"/>
                  </a:lnTo>
                  <a:lnTo>
                    <a:pt x="741" y="308"/>
                  </a:lnTo>
                  <a:lnTo>
                    <a:pt x="741" y="308"/>
                  </a:lnTo>
                  <a:lnTo>
                    <a:pt x="741" y="310"/>
                  </a:lnTo>
                  <a:lnTo>
                    <a:pt x="743" y="310"/>
                  </a:lnTo>
                  <a:lnTo>
                    <a:pt x="743" y="313"/>
                  </a:lnTo>
                  <a:lnTo>
                    <a:pt x="743" y="315"/>
                  </a:lnTo>
                  <a:lnTo>
                    <a:pt x="743" y="317"/>
                  </a:lnTo>
                  <a:lnTo>
                    <a:pt x="743" y="317"/>
                  </a:lnTo>
                  <a:lnTo>
                    <a:pt x="743" y="317"/>
                  </a:lnTo>
                  <a:lnTo>
                    <a:pt x="745" y="320"/>
                  </a:lnTo>
                  <a:lnTo>
                    <a:pt x="745" y="320"/>
                  </a:lnTo>
                  <a:lnTo>
                    <a:pt x="745" y="320"/>
                  </a:lnTo>
                  <a:lnTo>
                    <a:pt x="743" y="320"/>
                  </a:lnTo>
                  <a:lnTo>
                    <a:pt x="743" y="320"/>
                  </a:lnTo>
                  <a:lnTo>
                    <a:pt x="741" y="320"/>
                  </a:lnTo>
                  <a:lnTo>
                    <a:pt x="738" y="320"/>
                  </a:lnTo>
                  <a:lnTo>
                    <a:pt x="738" y="320"/>
                  </a:lnTo>
                  <a:lnTo>
                    <a:pt x="736" y="320"/>
                  </a:lnTo>
                  <a:lnTo>
                    <a:pt x="736" y="320"/>
                  </a:lnTo>
                  <a:lnTo>
                    <a:pt x="736" y="320"/>
                  </a:lnTo>
                  <a:lnTo>
                    <a:pt x="736" y="320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8" y="322"/>
                  </a:lnTo>
                  <a:lnTo>
                    <a:pt x="738" y="322"/>
                  </a:lnTo>
                  <a:lnTo>
                    <a:pt x="738" y="322"/>
                  </a:lnTo>
                  <a:lnTo>
                    <a:pt x="738" y="322"/>
                  </a:lnTo>
                  <a:lnTo>
                    <a:pt x="738" y="325"/>
                  </a:lnTo>
                  <a:lnTo>
                    <a:pt x="741" y="327"/>
                  </a:lnTo>
                  <a:lnTo>
                    <a:pt x="738" y="327"/>
                  </a:lnTo>
                  <a:lnTo>
                    <a:pt x="738" y="327"/>
                  </a:lnTo>
                  <a:lnTo>
                    <a:pt x="738" y="327"/>
                  </a:lnTo>
                  <a:lnTo>
                    <a:pt x="738" y="329"/>
                  </a:lnTo>
                  <a:lnTo>
                    <a:pt x="738" y="334"/>
                  </a:lnTo>
                  <a:lnTo>
                    <a:pt x="741" y="334"/>
                  </a:lnTo>
                  <a:lnTo>
                    <a:pt x="741" y="336"/>
                  </a:lnTo>
                  <a:lnTo>
                    <a:pt x="741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3" y="336"/>
                  </a:lnTo>
                  <a:lnTo>
                    <a:pt x="745" y="336"/>
                  </a:lnTo>
                  <a:lnTo>
                    <a:pt x="745" y="336"/>
                  </a:lnTo>
                  <a:lnTo>
                    <a:pt x="745" y="339"/>
                  </a:lnTo>
                  <a:lnTo>
                    <a:pt x="745" y="339"/>
                  </a:lnTo>
                  <a:lnTo>
                    <a:pt x="745" y="339"/>
                  </a:lnTo>
                  <a:lnTo>
                    <a:pt x="745" y="339"/>
                  </a:lnTo>
                  <a:lnTo>
                    <a:pt x="748" y="339"/>
                  </a:lnTo>
                  <a:lnTo>
                    <a:pt x="748" y="339"/>
                  </a:lnTo>
                  <a:lnTo>
                    <a:pt x="750" y="339"/>
                  </a:lnTo>
                  <a:lnTo>
                    <a:pt x="752" y="339"/>
                  </a:lnTo>
                  <a:lnTo>
                    <a:pt x="755" y="339"/>
                  </a:lnTo>
                  <a:lnTo>
                    <a:pt x="755" y="341"/>
                  </a:lnTo>
                  <a:lnTo>
                    <a:pt x="755" y="341"/>
                  </a:lnTo>
                  <a:lnTo>
                    <a:pt x="755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2" y="341"/>
                  </a:lnTo>
                  <a:lnTo>
                    <a:pt x="755" y="343"/>
                  </a:lnTo>
                  <a:lnTo>
                    <a:pt x="755" y="343"/>
                  </a:lnTo>
                  <a:lnTo>
                    <a:pt x="757" y="343"/>
                  </a:lnTo>
                  <a:lnTo>
                    <a:pt x="757" y="346"/>
                  </a:lnTo>
                  <a:lnTo>
                    <a:pt x="757" y="346"/>
                  </a:lnTo>
                  <a:lnTo>
                    <a:pt x="760" y="346"/>
                  </a:lnTo>
                  <a:lnTo>
                    <a:pt x="760" y="346"/>
                  </a:lnTo>
                  <a:lnTo>
                    <a:pt x="760" y="346"/>
                  </a:lnTo>
                  <a:lnTo>
                    <a:pt x="760" y="346"/>
                  </a:lnTo>
                  <a:lnTo>
                    <a:pt x="757" y="346"/>
                  </a:lnTo>
                  <a:lnTo>
                    <a:pt x="757" y="346"/>
                  </a:lnTo>
                  <a:lnTo>
                    <a:pt x="757" y="346"/>
                  </a:lnTo>
                  <a:lnTo>
                    <a:pt x="757" y="346"/>
                  </a:lnTo>
                  <a:lnTo>
                    <a:pt x="755" y="346"/>
                  </a:lnTo>
                  <a:lnTo>
                    <a:pt x="755" y="346"/>
                  </a:lnTo>
                  <a:lnTo>
                    <a:pt x="752" y="343"/>
                  </a:lnTo>
                  <a:lnTo>
                    <a:pt x="750" y="343"/>
                  </a:lnTo>
                  <a:lnTo>
                    <a:pt x="748" y="343"/>
                  </a:lnTo>
                  <a:lnTo>
                    <a:pt x="748" y="343"/>
                  </a:lnTo>
                  <a:lnTo>
                    <a:pt x="748" y="343"/>
                  </a:lnTo>
                  <a:lnTo>
                    <a:pt x="745" y="343"/>
                  </a:lnTo>
                  <a:lnTo>
                    <a:pt x="745" y="343"/>
                  </a:lnTo>
                  <a:lnTo>
                    <a:pt x="748" y="353"/>
                  </a:lnTo>
                  <a:lnTo>
                    <a:pt x="748" y="353"/>
                  </a:lnTo>
                  <a:lnTo>
                    <a:pt x="750" y="353"/>
                  </a:lnTo>
                  <a:lnTo>
                    <a:pt x="750" y="355"/>
                  </a:lnTo>
                  <a:lnTo>
                    <a:pt x="750" y="355"/>
                  </a:lnTo>
                  <a:lnTo>
                    <a:pt x="752" y="355"/>
                  </a:lnTo>
                  <a:lnTo>
                    <a:pt x="752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5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60" y="353"/>
                  </a:lnTo>
                  <a:lnTo>
                    <a:pt x="760" y="353"/>
                  </a:lnTo>
                  <a:lnTo>
                    <a:pt x="762" y="353"/>
                  </a:lnTo>
                  <a:lnTo>
                    <a:pt x="764" y="355"/>
                  </a:lnTo>
                  <a:lnTo>
                    <a:pt x="764" y="358"/>
                  </a:lnTo>
                  <a:lnTo>
                    <a:pt x="764" y="358"/>
                  </a:lnTo>
                  <a:lnTo>
                    <a:pt x="764" y="358"/>
                  </a:lnTo>
                  <a:lnTo>
                    <a:pt x="767" y="358"/>
                  </a:lnTo>
                  <a:lnTo>
                    <a:pt x="767" y="358"/>
                  </a:lnTo>
                  <a:lnTo>
                    <a:pt x="767" y="358"/>
                  </a:lnTo>
                  <a:lnTo>
                    <a:pt x="769" y="360"/>
                  </a:lnTo>
                  <a:lnTo>
                    <a:pt x="769" y="358"/>
                  </a:lnTo>
                  <a:lnTo>
                    <a:pt x="771" y="358"/>
                  </a:lnTo>
                  <a:lnTo>
                    <a:pt x="771" y="355"/>
                  </a:lnTo>
                  <a:lnTo>
                    <a:pt x="771" y="355"/>
                  </a:lnTo>
                  <a:lnTo>
                    <a:pt x="771" y="355"/>
                  </a:lnTo>
                  <a:lnTo>
                    <a:pt x="771" y="353"/>
                  </a:lnTo>
                  <a:lnTo>
                    <a:pt x="774" y="353"/>
                  </a:lnTo>
                  <a:lnTo>
                    <a:pt x="774" y="353"/>
                  </a:lnTo>
                  <a:lnTo>
                    <a:pt x="774" y="355"/>
                  </a:lnTo>
                  <a:lnTo>
                    <a:pt x="771" y="355"/>
                  </a:lnTo>
                  <a:lnTo>
                    <a:pt x="771" y="355"/>
                  </a:lnTo>
                  <a:lnTo>
                    <a:pt x="771" y="355"/>
                  </a:lnTo>
                  <a:lnTo>
                    <a:pt x="771" y="358"/>
                  </a:lnTo>
                  <a:lnTo>
                    <a:pt x="771" y="358"/>
                  </a:lnTo>
                  <a:lnTo>
                    <a:pt x="771" y="358"/>
                  </a:lnTo>
                  <a:lnTo>
                    <a:pt x="774" y="360"/>
                  </a:lnTo>
                  <a:lnTo>
                    <a:pt x="774" y="360"/>
                  </a:lnTo>
                  <a:lnTo>
                    <a:pt x="774" y="362"/>
                  </a:lnTo>
                  <a:lnTo>
                    <a:pt x="776" y="362"/>
                  </a:lnTo>
                  <a:lnTo>
                    <a:pt x="776" y="365"/>
                  </a:lnTo>
                  <a:lnTo>
                    <a:pt x="776" y="365"/>
                  </a:lnTo>
                  <a:lnTo>
                    <a:pt x="778" y="365"/>
                  </a:lnTo>
                  <a:lnTo>
                    <a:pt x="778" y="365"/>
                  </a:lnTo>
                  <a:lnTo>
                    <a:pt x="778" y="365"/>
                  </a:lnTo>
                  <a:lnTo>
                    <a:pt x="781" y="365"/>
                  </a:lnTo>
                  <a:lnTo>
                    <a:pt x="781" y="365"/>
                  </a:lnTo>
                  <a:lnTo>
                    <a:pt x="781" y="367"/>
                  </a:lnTo>
                  <a:lnTo>
                    <a:pt x="781" y="367"/>
                  </a:lnTo>
                  <a:lnTo>
                    <a:pt x="781" y="370"/>
                  </a:lnTo>
                  <a:lnTo>
                    <a:pt x="781" y="370"/>
                  </a:lnTo>
                  <a:lnTo>
                    <a:pt x="781" y="372"/>
                  </a:lnTo>
                  <a:lnTo>
                    <a:pt x="783" y="372"/>
                  </a:lnTo>
                  <a:lnTo>
                    <a:pt x="783" y="374"/>
                  </a:lnTo>
                  <a:lnTo>
                    <a:pt x="783" y="374"/>
                  </a:lnTo>
                  <a:lnTo>
                    <a:pt x="786" y="374"/>
                  </a:lnTo>
                  <a:lnTo>
                    <a:pt x="786" y="374"/>
                  </a:lnTo>
                  <a:lnTo>
                    <a:pt x="786" y="374"/>
                  </a:lnTo>
                  <a:lnTo>
                    <a:pt x="788" y="377"/>
                  </a:lnTo>
                  <a:lnTo>
                    <a:pt x="788" y="379"/>
                  </a:lnTo>
                  <a:lnTo>
                    <a:pt x="788" y="381"/>
                  </a:lnTo>
                  <a:lnTo>
                    <a:pt x="788" y="384"/>
                  </a:lnTo>
                  <a:lnTo>
                    <a:pt x="788" y="388"/>
                  </a:lnTo>
                  <a:lnTo>
                    <a:pt x="788" y="393"/>
                  </a:lnTo>
                  <a:lnTo>
                    <a:pt x="788" y="393"/>
                  </a:lnTo>
                  <a:lnTo>
                    <a:pt x="786" y="398"/>
                  </a:lnTo>
                  <a:lnTo>
                    <a:pt x="786" y="398"/>
                  </a:lnTo>
                  <a:lnTo>
                    <a:pt x="783" y="398"/>
                  </a:lnTo>
                  <a:lnTo>
                    <a:pt x="783" y="398"/>
                  </a:lnTo>
                  <a:lnTo>
                    <a:pt x="781" y="400"/>
                  </a:lnTo>
                  <a:lnTo>
                    <a:pt x="781" y="400"/>
                  </a:lnTo>
                  <a:lnTo>
                    <a:pt x="781" y="400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1" y="403"/>
                  </a:lnTo>
                  <a:lnTo>
                    <a:pt x="783" y="405"/>
                  </a:lnTo>
                  <a:lnTo>
                    <a:pt x="783" y="405"/>
                  </a:lnTo>
                  <a:lnTo>
                    <a:pt x="786" y="407"/>
                  </a:lnTo>
                  <a:lnTo>
                    <a:pt x="788" y="407"/>
                  </a:lnTo>
                  <a:lnTo>
                    <a:pt x="788" y="407"/>
                  </a:lnTo>
                  <a:lnTo>
                    <a:pt x="788" y="407"/>
                  </a:lnTo>
                  <a:lnTo>
                    <a:pt x="790" y="410"/>
                  </a:lnTo>
                  <a:lnTo>
                    <a:pt x="790" y="410"/>
                  </a:lnTo>
                  <a:lnTo>
                    <a:pt x="793" y="414"/>
                  </a:lnTo>
                  <a:lnTo>
                    <a:pt x="793" y="417"/>
                  </a:lnTo>
                  <a:lnTo>
                    <a:pt x="790" y="419"/>
                  </a:lnTo>
                  <a:lnTo>
                    <a:pt x="790" y="419"/>
                  </a:lnTo>
                  <a:lnTo>
                    <a:pt x="790" y="422"/>
                  </a:lnTo>
                  <a:lnTo>
                    <a:pt x="790" y="424"/>
                  </a:lnTo>
                  <a:lnTo>
                    <a:pt x="790" y="424"/>
                  </a:lnTo>
                  <a:lnTo>
                    <a:pt x="790" y="426"/>
                  </a:lnTo>
                  <a:lnTo>
                    <a:pt x="790" y="426"/>
                  </a:lnTo>
                  <a:lnTo>
                    <a:pt x="793" y="426"/>
                  </a:lnTo>
                  <a:lnTo>
                    <a:pt x="793" y="426"/>
                  </a:lnTo>
                  <a:lnTo>
                    <a:pt x="793" y="431"/>
                  </a:lnTo>
                  <a:lnTo>
                    <a:pt x="793" y="433"/>
                  </a:lnTo>
                  <a:lnTo>
                    <a:pt x="793" y="436"/>
                  </a:lnTo>
                  <a:lnTo>
                    <a:pt x="795" y="438"/>
                  </a:lnTo>
                  <a:lnTo>
                    <a:pt x="797" y="440"/>
                  </a:lnTo>
                  <a:lnTo>
                    <a:pt x="797" y="440"/>
                  </a:lnTo>
                  <a:lnTo>
                    <a:pt x="800" y="438"/>
                  </a:lnTo>
                  <a:lnTo>
                    <a:pt x="800" y="440"/>
                  </a:lnTo>
                  <a:lnTo>
                    <a:pt x="797" y="440"/>
                  </a:lnTo>
                  <a:lnTo>
                    <a:pt x="795" y="440"/>
                  </a:lnTo>
                  <a:lnTo>
                    <a:pt x="795" y="443"/>
                  </a:lnTo>
                  <a:lnTo>
                    <a:pt x="795" y="443"/>
                  </a:lnTo>
                  <a:lnTo>
                    <a:pt x="793" y="445"/>
                  </a:lnTo>
                  <a:lnTo>
                    <a:pt x="793" y="445"/>
                  </a:lnTo>
                  <a:lnTo>
                    <a:pt x="795" y="445"/>
                  </a:lnTo>
                  <a:lnTo>
                    <a:pt x="795" y="445"/>
                  </a:lnTo>
                  <a:lnTo>
                    <a:pt x="797" y="445"/>
                  </a:lnTo>
                  <a:lnTo>
                    <a:pt x="797" y="448"/>
                  </a:lnTo>
                  <a:lnTo>
                    <a:pt x="797" y="448"/>
                  </a:lnTo>
                  <a:lnTo>
                    <a:pt x="797" y="450"/>
                  </a:lnTo>
                  <a:lnTo>
                    <a:pt x="797" y="452"/>
                  </a:lnTo>
                  <a:lnTo>
                    <a:pt x="797" y="455"/>
                  </a:lnTo>
                  <a:lnTo>
                    <a:pt x="797" y="457"/>
                  </a:lnTo>
                  <a:lnTo>
                    <a:pt x="797" y="457"/>
                  </a:lnTo>
                  <a:lnTo>
                    <a:pt x="795" y="459"/>
                  </a:lnTo>
                  <a:lnTo>
                    <a:pt x="797" y="462"/>
                  </a:lnTo>
                  <a:lnTo>
                    <a:pt x="797" y="462"/>
                  </a:lnTo>
                  <a:lnTo>
                    <a:pt x="800" y="464"/>
                  </a:lnTo>
                  <a:lnTo>
                    <a:pt x="800" y="464"/>
                  </a:lnTo>
                  <a:lnTo>
                    <a:pt x="807" y="459"/>
                  </a:lnTo>
                  <a:lnTo>
                    <a:pt x="812" y="457"/>
                  </a:lnTo>
                  <a:lnTo>
                    <a:pt x="814" y="457"/>
                  </a:lnTo>
                  <a:lnTo>
                    <a:pt x="816" y="457"/>
                  </a:lnTo>
                  <a:lnTo>
                    <a:pt x="816" y="459"/>
                  </a:lnTo>
                  <a:lnTo>
                    <a:pt x="819" y="462"/>
                  </a:lnTo>
                  <a:lnTo>
                    <a:pt x="819" y="462"/>
                  </a:lnTo>
                  <a:lnTo>
                    <a:pt x="819" y="464"/>
                  </a:lnTo>
                  <a:lnTo>
                    <a:pt x="819" y="464"/>
                  </a:lnTo>
                  <a:lnTo>
                    <a:pt x="819" y="467"/>
                  </a:lnTo>
                  <a:lnTo>
                    <a:pt x="819" y="467"/>
                  </a:lnTo>
                  <a:lnTo>
                    <a:pt x="819" y="467"/>
                  </a:lnTo>
                  <a:lnTo>
                    <a:pt x="819" y="467"/>
                  </a:lnTo>
                  <a:lnTo>
                    <a:pt x="819" y="467"/>
                  </a:lnTo>
                  <a:lnTo>
                    <a:pt x="819" y="469"/>
                  </a:lnTo>
                  <a:lnTo>
                    <a:pt x="821" y="467"/>
                  </a:lnTo>
                  <a:lnTo>
                    <a:pt x="826" y="462"/>
                  </a:lnTo>
                  <a:lnTo>
                    <a:pt x="826" y="462"/>
                  </a:lnTo>
                  <a:lnTo>
                    <a:pt x="828" y="462"/>
                  </a:lnTo>
                  <a:lnTo>
                    <a:pt x="828" y="462"/>
                  </a:lnTo>
                  <a:lnTo>
                    <a:pt x="831" y="459"/>
                  </a:lnTo>
                  <a:lnTo>
                    <a:pt x="833" y="459"/>
                  </a:lnTo>
                  <a:lnTo>
                    <a:pt x="835" y="457"/>
                  </a:lnTo>
                  <a:lnTo>
                    <a:pt x="835" y="457"/>
                  </a:lnTo>
                  <a:lnTo>
                    <a:pt x="835" y="459"/>
                  </a:lnTo>
                  <a:lnTo>
                    <a:pt x="835" y="459"/>
                  </a:lnTo>
                  <a:lnTo>
                    <a:pt x="831" y="462"/>
                  </a:lnTo>
                  <a:lnTo>
                    <a:pt x="828" y="462"/>
                  </a:lnTo>
                  <a:lnTo>
                    <a:pt x="828" y="462"/>
                  </a:lnTo>
                  <a:lnTo>
                    <a:pt x="826" y="464"/>
                  </a:lnTo>
                  <a:lnTo>
                    <a:pt x="826" y="464"/>
                  </a:lnTo>
                  <a:lnTo>
                    <a:pt x="826" y="464"/>
                  </a:lnTo>
                  <a:lnTo>
                    <a:pt x="826" y="467"/>
                  </a:lnTo>
                  <a:lnTo>
                    <a:pt x="826" y="467"/>
                  </a:lnTo>
                  <a:lnTo>
                    <a:pt x="828" y="467"/>
                  </a:lnTo>
                  <a:lnTo>
                    <a:pt x="828" y="467"/>
                  </a:lnTo>
                  <a:lnTo>
                    <a:pt x="833" y="469"/>
                  </a:lnTo>
                  <a:lnTo>
                    <a:pt x="835" y="469"/>
                  </a:lnTo>
                  <a:lnTo>
                    <a:pt x="838" y="469"/>
                  </a:lnTo>
                  <a:lnTo>
                    <a:pt x="840" y="467"/>
                  </a:lnTo>
                  <a:lnTo>
                    <a:pt x="854" y="462"/>
                  </a:lnTo>
                  <a:lnTo>
                    <a:pt x="854" y="459"/>
                  </a:lnTo>
                  <a:lnTo>
                    <a:pt x="857" y="459"/>
                  </a:lnTo>
                  <a:lnTo>
                    <a:pt x="861" y="459"/>
                  </a:lnTo>
                  <a:lnTo>
                    <a:pt x="864" y="462"/>
                  </a:lnTo>
                  <a:lnTo>
                    <a:pt x="864" y="462"/>
                  </a:lnTo>
                  <a:lnTo>
                    <a:pt x="864" y="464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8" y="464"/>
                  </a:lnTo>
                  <a:lnTo>
                    <a:pt x="868" y="464"/>
                  </a:lnTo>
                  <a:lnTo>
                    <a:pt x="871" y="462"/>
                  </a:lnTo>
                  <a:lnTo>
                    <a:pt x="873" y="462"/>
                  </a:lnTo>
                  <a:lnTo>
                    <a:pt x="873" y="462"/>
                  </a:lnTo>
                  <a:lnTo>
                    <a:pt x="875" y="462"/>
                  </a:lnTo>
                  <a:lnTo>
                    <a:pt x="875" y="462"/>
                  </a:lnTo>
                  <a:lnTo>
                    <a:pt x="875" y="462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9"/>
                  </a:lnTo>
                  <a:lnTo>
                    <a:pt x="873" y="457"/>
                  </a:lnTo>
                  <a:lnTo>
                    <a:pt x="873" y="457"/>
                  </a:lnTo>
                  <a:lnTo>
                    <a:pt x="873" y="457"/>
                  </a:lnTo>
                  <a:lnTo>
                    <a:pt x="873" y="457"/>
                  </a:lnTo>
                  <a:lnTo>
                    <a:pt x="875" y="457"/>
                  </a:lnTo>
                  <a:lnTo>
                    <a:pt x="875" y="457"/>
                  </a:lnTo>
                  <a:lnTo>
                    <a:pt x="875" y="455"/>
                  </a:lnTo>
                  <a:lnTo>
                    <a:pt x="875" y="452"/>
                  </a:lnTo>
                  <a:lnTo>
                    <a:pt x="875" y="452"/>
                  </a:lnTo>
                  <a:lnTo>
                    <a:pt x="875" y="452"/>
                  </a:lnTo>
                  <a:lnTo>
                    <a:pt x="875" y="450"/>
                  </a:lnTo>
                  <a:lnTo>
                    <a:pt x="878" y="450"/>
                  </a:lnTo>
                  <a:lnTo>
                    <a:pt x="878" y="452"/>
                  </a:lnTo>
                  <a:lnTo>
                    <a:pt x="875" y="452"/>
                  </a:lnTo>
                  <a:lnTo>
                    <a:pt x="875" y="455"/>
                  </a:lnTo>
                  <a:lnTo>
                    <a:pt x="875" y="455"/>
                  </a:lnTo>
                  <a:lnTo>
                    <a:pt x="875" y="455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78" y="459"/>
                  </a:lnTo>
                  <a:lnTo>
                    <a:pt x="880" y="464"/>
                  </a:lnTo>
                  <a:lnTo>
                    <a:pt x="880" y="467"/>
                  </a:lnTo>
                  <a:lnTo>
                    <a:pt x="880" y="471"/>
                  </a:lnTo>
                  <a:lnTo>
                    <a:pt x="880" y="474"/>
                  </a:lnTo>
                  <a:lnTo>
                    <a:pt x="883" y="483"/>
                  </a:lnTo>
                  <a:lnTo>
                    <a:pt x="883" y="485"/>
                  </a:lnTo>
                  <a:lnTo>
                    <a:pt x="880" y="488"/>
                  </a:lnTo>
                  <a:lnTo>
                    <a:pt x="880" y="488"/>
                  </a:lnTo>
                  <a:lnTo>
                    <a:pt x="880" y="490"/>
                  </a:lnTo>
                  <a:lnTo>
                    <a:pt x="880" y="493"/>
                  </a:lnTo>
                  <a:lnTo>
                    <a:pt x="880" y="493"/>
                  </a:lnTo>
                  <a:lnTo>
                    <a:pt x="883" y="493"/>
                  </a:lnTo>
                  <a:lnTo>
                    <a:pt x="885" y="495"/>
                  </a:lnTo>
                  <a:lnTo>
                    <a:pt x="885" y="495"/>
                  </a:lnTo>
                  <a:lnTo>
                    <a:pt x="887" y="493"/>
                  </a:lnTo>
                  <a:lnTo>
                    <a:pt x="887" y="493"/>
                  </a:lnTo>
                  <a:lnTo>
                    <a:pt x="897" y="483"/>
                  </a:lnTo>
                  <a:lnTo>
                    <a:pt x="901" y="481"/>
                  </a:lnTo>
                  <a:lnTo>
                    <a:pt x="906" y="481"/>
                  </a:lnTo>
                  <a:lnTo>
                    <a:pt x="909" y="481"/>
                  </a:lnTo>
                  <a:lnTo>
                    <a:pt x="911" y="483"/>
                  </a:lnTo>
                  <a:lnTo>
                    <a:pt x="918" y="488"/>
                  </a:lnTo>
                  <a:lnTo>
                    <a:pt x="918" y="488"/>
                  </a:lnTo>
                  <a:lnTo>
                    <a:pt x="918" y="488"/>
                  </a:lnTo>
                  <a:lnTo>
                    <a:pt x="920" y="488"/>
                  </a:lnTo>
                  <a:lnTo>
                    <a:pt x="920" y="488"/>
                  </a:lnTo>
                  <a:lnTo>
                    <a:pt x="920" y="485"/>
                  </a:lnTo>
                  <a:lnTo>
                    <a:pt x="920" y="485"/>
                  </a:lnTo>
                  <a:lnTo>
                    <a:pt x="923" y="485"/>
                  </a:lnTo>
                  <a:lnTo>
                    <a:pt x="923" y="485"/>
                  </a:lnTo>
                  <a:lnTo>
                    <a:pt x="925" y="485"/>
                  </a:lnTo>
                  <a:lnTo>
                    <a:pt x="944" y="474"/>
                  </a:lnTo>
                  <a:lnTo>
                    <a:pt x="944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42" y="471"/>
                  </a:lnTo>
                  <a:lnTo>
                    <a:pt x="939" y="471"/>
                  </a:lnTo>
                  <a:lnTo>
                    <a:pt x="939" y="471"/>
                  </a:lnTo>
                  <a:lnTo>
                    <a:pt x="939" y="469"/>
                  </a:lnTo>
                  <a:lnTo>
                    <a:pt x="939" y="469"/>
                  </a:lnTo>
                  <a:lnTo>
                    <a:pt x="939" y="469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2" y="467"/>
                  </a:lnTo>
                  <a:lnTo>
                    <a:pt x="944" y="467"/>
                  </a:lnTo>
                  <a:lnTo>
                    <a:pt x="944" y="464"/>
                  </a:lnTo>
                  <a:lnTo>
                    <a:pt x="944" y="464"/>
                  </a:lnTo>
                  <a:lnTo>
                    <a:pt x="944" y="464"/>
                  </a:lnTo>
                  <a:lnTo>
                    <a:pt x="944" y="459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7"/>
                  </a:lnTo>
                  <a:lnTo>
                    <a:pt x="951" y="469"/>
                  </a:lnTo>
                  <a:lnTo>
                    <a:pt x="953" y="469"/>
                  </a:lnTo>
                  <a:lnTo>
                    <a:pt x="953" y="469"/>
                  </a:lnTo>
                  <a:lnTo>
                    <a:pt x="953" y="471"/>
                  </a:lnTo>
                  <a:lnTo>
                    <a:pt x="953" y="471"/>
                  </a:lnTo>
                  <a:lnTo>
                    <a:pt x="953" y="474"/>
                  </a:lnTo>
                  <a:lnTo>
                    <a:pt x="956" y="474"/>
                  </a:lnTo>
                  <a:lnTo>
                    <a:pt x="956" y="474"/>
                  </a:lnTo>
                  <a:lnTo>
                    <a:pt x="958" y="476"/>
                  </a:lnTo>
                  <a:lnTo>
                    <a:pt x="958" y="476"/>
                  </a:lnTo>
                  <a:lnTo>
                    <a:pt x="961" y="478"/>
                  </a:lnTo>
                  <a:lnTo>
                    <a:pt x="961" y="476"/>
                  </a:lnTo>
                  <a:lnTo>
                    <a:pt x="958" y="474"/>
                  </a:lnTo>
                  <a:lnTo>
                    <a:pt x="958" y="474"/>
                  </a:lnTo>
                  <a:lnTo>
                    <a:pt x="961" y="474"/>
                  </a:lnTo>
                  <a:lnTo>
                    <a:pt x="961" y="474"/>
                  </a:lnTo>
                  <a:lnTo>
                    <a:pt x="961" y="476"/>
                  </a:lnTo>
                  <a:lnTo>
                    <a:pt x="961" y="476"/>
                  </a:lnTo>
                  <a:lnTo>
                    <a:pt x="961" y="478"/>
                  </a:lnTo>
                  <a:lnTo>
                    <a:pt x="961" y="478"/>
                  </a:lnTo>
                  <a:lnTo>
                    <a:pt x="965" y="476"/>
                  </a:lnTo>
                  <a:lnTo>
                    <a:pt x="965" y="476"/>
                  </a:lnTo>
                  <a:lnTo>
                    <a:pt x="965" y="476"/>
                  </a:lnTo>
                  <a:lnTo>
                    <a:pt x="965" y="474"/>
                  </a:lnTo>
                  <a:lnTo>
                    <a:pt x="968" y="474"/>
                  </a:lnTo>
                  <a:lnTo>
                    <a:pt x="968" y="474"/>
                  </a:lnTo>
                  <a:lnTo>
                    <a:pt x="968" y="474"/>
                  </a:lnTo>
                  <a:lnTo>
                    <a:pt x="972" y="474"/>
                  </a:lnTo>
                  <a:lnTo>
                    <a:pt x="975" y="474"/>
                  </a:lnTo>
                  <a:lnTo>
                    <a:pt x="975" y="474"/>
                  </a:lnTo>
                  <a:lnTo>
                    <a:pt x="975" y="478"/>
                  </a:lnTo>
                  <a:lnTo>
                    <a:pt x="975" y="481"/>
                  </a:lnTo>
                  <a:lnTo>
                    <a:pt x="975" y="483"/>
                  </a:lnTo>
                  <a:lnTo>
                    <a:pt x="975" y="483"/>
                  </a:lnTo>
                  <a:lnTo>
                    <a:pt x="975" y="488"/>
                  </a:lnTo>
                  <a:lnTo>
                    <a:pt x="980" y="488"/>
                  </a:lnTo>
                  <a:lnTo>
                    <a:pt x="984" y="488"/>
                  </a:lnTo>
                  <a:lnTo>
                    <a:pt x="989" y="488"/>
                  </a:lnTo>
                  <a:lnTo>
                    <a:pt x="991" y="485"/>
                  </a:lnTo>
                  <a:lnTo>
                    <a:pt x="994" y="485"/>
                  </a:lnTo>
                  <a:lnTo>
                    <a:pt x="996" y="483"/>
                  </a:lnTo>
                  <a:lnTo>
                    <a:pt x="998" y="478"/>
                  </a:lnTo>
                  <a:lnTo>
                    <a:pt x="998" y="478"/>
                  </a:lnTo>
                  <a:lnTo>
                    <a:pt x="998" y="478"/>
                  </a:lnTo>
                  <a:lnTo>
                    <a:pt x="1001" y="478"/>
                  </a:lnTo>
                  <a:lnTo>
                    <a:pt x="1001" y="476"/>
                  </a:lnTo>
                  <a:lnTo>
                    <a:pt x="1001" y="474"/>
                  </a:lnTo>
                  <a:lnTo>
                    <a:pt x="1001" y="474"/>
                  </a:lnTo>
                  <a:lnTo>
                    <a:pt x="1001" y="476"/>
                  </a:lnTo>
                  <a:lnTo>
                    <a:pt x="1001" y="481"/>
                  </a:lnTo>
                  <a:lnTo>
                    <a:pt x="1001" y="483"/>
                  </a:lnTo>
                  <a:lnTo>
                    <a:pt x="1001" y="483"/>
                  </a:lnTo>
                  <a:lnTo>
                    <a:pt x="1003" y="483"/>
                  </a:lnTo>
                  <a:lnTo>
                    <a:pt x="1003" y="483"/>
                  </a:lnTo>
                  <a:lnTo>
                    <a:pt x="1008" y="483"/>
                  </a:lnTo>
                  <a:lnTo>
                    <a:pt x="1010" y="481"/>
                  </a:lnTo>
                  <a:lnTo>
                    <a:pt x="1013" y="478"/>
                  </a:lnTo>
                  <a:lnTo>
                    <a:pt x="1013" y="476"/>
                  </a:lnTo>
                  <a:lnTo>
                    <a:pt x="1013" y="476"/>
                  </a:lnTo>
                  <a:lnTo>
                    <a:pt x="1013" y="478"/>
                  </a:lnTo>
                  <a:lnTo>
                    <a:pt x="1013" y="478"/>
                  </a:lnTo>
                  <a:lnTo>
                    <a:pt x="1010" y="483"/>
                  </a:lnTo>
                  <a:lnTo>
                    <a:pt x="1010" y="483"/>
                  </a:lnTo>
                  <a:lnTo>
                    <a:pt x="1008" y="483"/>
                  </a:lnTo>
                  <a:lnTo>
                    <a:pt x="1008" y="483"/>
                  </a:lnTo>
                  <a:lnTo>
                    <a:pt x="1008" y="485"/>
                  </a:lnTo>
                  <a:lnTo>
                    <a:pt x="1008" y="485"/>
                  </a:lnTo>
                  <a:lnTo>
                    <a:pt x="1010" y="485"/>
                  </a:lnTo>
                  <a:lnTo>
                    <a:pt x="1013" y="488"/>
                  </a:lnTo>
                  <a:lnTo>
                    <a:pt x="1015" y="490"/>
                  </a:lnTo>
                  <a:lnTo>
                    <a:pt x="1017" y="490"/>
                  </a:lnTo>
                  <a:lnTo>
                    <a:pt x="1020" y="490"/>
                  </a:lnTo>
                  <a:lnTo>
                    <a:pt x="1020" y="490"/>
                  </a:lnTo>
                  <a:lnTo>
                    <a:pt x="1020" y="483"/>
                  </a:lnTo>
                  <a:lnTo>
                    <a:pt x="1022" y="483"/>
                  </a:lnTo>
                  <a:lnTo>
                    <a:pt x="1022" y="483"/>
                  </a:lnTo>
                  <a:lnTo>
                    <a:pt x="1024" y="483"/>
                  </a:lnTo>
                  <a:lnTo>
                    <a:pt x="1022" y="490"/>
                  </a:lnTo>
                  <a:lnTo>
                    <a:pt x="1022" y="490"/>
                  </a:lnTo>
                  <a:lnTo>
                    <a:pt x="1022" y="493"/>
                  </a:lnTo>
                  <a:lnTo>
                    <a:pt x="1027" y="497"/>
                  </a:lnTo>
                  <a:lnTo>
                    <a:pt x="1027" y="500"/>
                  </a:lnTo>
                  <a:lnTo>
                    <a:pt x="1027" y="509"/>
                  </a:lnTo>
                  <a:lnTo>
                    <a:pt x="1027" y="511"/>
                  </a:lnTo>
                  <a:lnTo>
                    <a:pt x="1027" y="516"/>
                  </a:lnTo>
                  <a:lnTo>
                    <a:pt x="1027" y="521"/>
                  </a:lnTo>
                  <a:lnTo>
                    <a:pt x="1027" y="523"/>
                  </a:lnTo>
                  <a:lnTo>
                    <a:pt x="1027" y="526"/>
                  </a:lnTo>
                  <a:lnTo>
                    <a:pt x="1029" y="526"/>
                  </a:lnTo>
                  <a:lnTo>
                    <a:pt x="1032" y="526"/>
                  </a:lnTo>
                  <a:lnTo>
                    <a:pt x="1041" y="521"/>
                  </a:lnTo>
                  <a:lnTo>
                    <a:pt x="1050" y="516"/>
                  </a:lnTo>
                  <a:lnTo>
                    <a:pt x="1062" y="509"/>
                  </a:lnTo>
                  <a:lnTo>
                    <a:pt x="1076" y="504"/>
                  </a:lnTo>
                  <a:lnTo>
                    <a:pt x="1086" y="500"/>
                  </a:lnTo>
                  <a:lnTo>
                    <a:pt x="1088" y="500"/>
                  </a:lnTo>
                  <a:lnTo>
                    <a:pt x="1091" y="497"/>
                  </a:lnTo>
                  <a:lnTo>
                    <a:pt x="1091" y="497"/>
                  </a:lnTo>
                  <a:lnTo>
                    <a:pt x="1093" y="497"/>
                  </a:lnTo>
                  <a:lnTo>
                    <a:pt x="1095" y="497"/>
                  </a:lnTo>
                  <a:lnTo>
                    <a:pt x="1098" y="495"/>
                  </a:lnTo>
                  <a:lnTo>
                    <a:pt x="1098" y="495"/>
                  </a:lnTo>
                  <a:lnTo>
                    <a:pt x="1100" y="493"/>
                  </a:lnTo>
                  <a:lnTo>
                    <a:pt x="1100" y="488"/>
                  </a:lnTo>
                  <a:lnTo>
                    <a:pt x="1100" y="485"/>
                  </a:lnTo>
                  <a:lnTo>
                    <a:pt x="1103" y="481"/>
                  </a:lnTo>
                  <a:lnTo>
                    <a:pt x="1105" y="478"/>
                  </a:lnTo>
                  <a:lnTo>
                    <a:pt x="1105" y="476"/>
                  </a:lnTo>
                  <a:lnTo>
                    <a:pt x="1105" y="476"/>
                  </a:lnTo>
                  <a:lnTo>
                    <a:pt x="1107" y="476"/>
                  </a:lnTo>
                  <a:lnTo>
                    <a:pt x="1107" y="476"/>
                  </a:lnTo>
                  <a:lnTo>
                    <a:pt x="1107" y="476"/>
                  </a:lnTo>
                  <a:lnTo>
                    <a:pt x="1107" y="478"/>
                  </a:lnTo>
                  <a:lnTo>
                    <a:pt x="1107" y="478"/>
                  </a:lnTo>
                  <a:lnTo>
                    <a:pt x="1107" y="478"/>
                  </a:lnTo>
                  <a:lnTo>
                    <a:pt x="1107" y="478"/>
                  </a:lnTo>
                  <a:lnTo>
                    <a:pt x="1105" y="478"/>
                  </a:lnTo>
                  <a:lnTo>
                    <a:pt x="1105" y="478"/>
                  </a:lnTo>
                  <a:lnTo>
                    <a:pt x="1107" y="478"/>
                  </a:lnTo>
                  <a:lnTo>
                    <a:pt x="1107" y="478"/>
                  </a:lnTo>
                  <a:lnTo>
                    <a:pt x="1110" y="478"/>
                  </a:lnTo>
                  <a:lnTo>
                    <a:pt x="1110" y="476"/>
                  </a:lnTo>
                  <a:lnTo>
                    <a:pt x="1110" y="476"/>
                  </a:lnTo>
                  <a:lnTo>
                    <a:pt x="1107" y="474"/>
                  </a:lnTo>
                  <a:lnTo>
                    <a:pt x="1107" y="471"/>
                  </a:lnTo>
                  <a:lnTo>
                    <a:pt x="1110" y="474"/>
                  </a:lnTo>
                  <a:lnTo>
                    <a:pt x="1110" y="471"/>
                  </a:lnTo>
                  <a:lnTo>
                    <a:pt x="1112" y="471"/>
                  </a:lnTo>
                  <a:lnTo>
                    <a:pt x="1114" y="471"/>
                  </a:lnTo>
                  <a:lnTo>
                    <a:pt x="1112" y="469"/>
                  </a:lnTo>
                  <a:lnTo>
                    <a:pt x="1110" y="467"/>
                  </a:lnTo>
                  <a:lnTo>
                    <a:pt x="1110" y="467"/>
                  </a:lnTo>
                  <a:lnTo>
                    <a:pt x="1107" y="467"/>
                  </a:lnTo>
                  <a:lnTo>
                    <a:pt x="1107" y="464"/>
                  </a:lnTo>
                  <a:lnTo>
                    <a:pt x="1107" y="464"/>
                  </a:lnTo>
                  <a:lnTo>
                    <a:pt x="1107" y="464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4"/>
                  </a:lnTo>
                  <a:lnTo>
                    <a:pt x="1105" y="462"/>
                  </a:lnTo>
                  <a:lnTo>
                    <a:pt x="1105" y="462"/>
                  </a:lnTo>
                  <a:lnTo>
                    <a:pt x="1105" y="462"/>
                  </a:lnTo>
                  <a:lnTo>
                    <a:pt x="1105" y="459"/>
                  </a:lnTo>
                  <a:lnTo>
                    <a:pt x="1105" y="459"/>
                  </a:lnTo>
                  <a:lnTo>
                    <a:pt x="1107" y="457"/>
                  </a:lnTo>
                  <a:lnTo>
                    <a:pt x="1107" y="457"/>
                  </a:lnTo>
                  <a:lnTo>
                    <a:pt x="1107" y="457"/>
                  </a:lnTo>
                  <a:lnTo>
                    <a:pt x="1107" y="455"/>
                  </a:lnTo>
                  <a:lnTo>
                    <a:pt x="1107" y="455"/>
                  </a:lnTo>
                  <a:lnTo>
                    <a:pt x="1107" y="455"/>
                  </a:lnTo>
                  <a:lnTo>
                    <a:pt x="1107" y="455"/>
                  </a:lnTo>
                  <a:lnTo>
                    <a:pt x="1107" y="455"/>
                  </a:lnTo>
                  <a:lnTo>
                    <a:pt x="1107" y="457"/>
                  </a:lnTo>
                  <a:lnTo>
                    <a:pt x="1107" y="457"/>
                  </a:lnTo>
                  <a:lnTo>
                    <a:pt x="1107" y="459"/>
                  </a:lnTo>
                  <a:lnTo>
                    <a:pt x="1107" y="459"/>
                  </a:lnTo>
                  <a:lnTo>
                    <a:pt x="1110" y="459"/>
                  </a:lnTo>
                  <a:lnTo>
                    <a:pt x="1110" y="459"/>
                  </a:lnTo>
                  <a:lnTo>
                    <a:pt x="1110" y="459"/>
                  </a:lnTo>
                  <a:lnTo>
                    <a:pt x="1110" y="462"/>
                  </a:lnTo>
                  <a:lnTo>
                    <a:pt x="1110" y="462"/>
                  </a:lnTo>
                  <a:lnTo>
                    <a:pt x="1110" y="464"/>
                  </a:lnTo>
                  <a:lnTo>
                    <a:pt x="1112" y="464"/>
                  </a:lnTo>
                  <a:lnTo>
                    <a:pt x="1112" y="464"/>
                  </a:lnTo>
                  <a:lnTo>
                    <a:pt x="1112" y="464"/>
                  </a:lnTo>
                  <a:lnTo>
                    <a:pt x="1114" y="464"/>
                  </a:lnTo>
                  <a:lnTo>
                    <a:pt x="1117" y="459"/>
                  </a:lnTo>
                  <a:lnTo>
                    <a:pt x="1117" y="459"/>
                  </a:lnTo>
                  <a:lnTo>
                    <a:pt x="1119" y="457"/>
                  </a:lnTo>
                  <a:lnTo>
                    <a:pt x="1119" y="455"/>
                  </a:lnTo>
                  <a:lnTo>
                    <a:pt x="1119" y="445"/>
                  </a:lnTo>
                  <a:lnTo>
                    <a:pt x="1119" y="445"/>
                  </a:lnTo>
                  <a:lnTo>
                    <a:pt x="1119" y="443"/>
                  </a:lnTo>
                  <a:lnTo>
                    <a:pt x="1119" y="443"/>
                  </a:lnTo>
                  <a:lnTo>
                    <a:pt x="1119" y="440"/>
                  </a:lnTo>
                  <a:lnTo>
                    <a:pt x="1119" y="440"/>
                  </a:lnTo>
                  <a:lnTo>
                    <a:pt x="1117" y="443"/>
                  </a:lnTo>
                  <a:lnTo>
                    <a:pt x="1114" y="445"/>
                  </a:lnTo>
                  <a:lnTo>
                    <a:pt x="1114" y="443"/>
                  </a:lnTo>
                  <a:lnTo>
                    <a:pt x="1117" y="443"/>
                  </a:lnTo>
                  <a:lnTo>
                    <a:pt x="1117" y="440"/>
                  </a:lnTo>
                  <a:lnTo>
                    <a:pt x="1114" y="440"/>
                  </a:lnTo>
                  <a:lnTo>
                    <a:pt x="1114" y="440"/>
                  </a:lnTo>
                  <a:lnTo>
                    <a:pt x="1114" y="440"/>
                  </a:lnTo>
                  <a:lnTo>
                    <a:pt x="1114" y="438"/>
                  </a:lnTo>
                  <a:lnTo>
                    <a:pt x="1117" y="438"/>
                  </a:lnTo>
                  <a:lnTo>
                    <a:pt x="1117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19" y="438"/>
                  </a:lnTo>
                  <a:lnTo>
                    <a:pt x="1121" y="438"/>
                  </a:lnTo>
                  <a:lnTo>
                    <a:pt x="1121" y="438"/>
                  </a:lnTo>
                  <a:lnTo>
                    <a:pt x="1121" y="438"/>
                  </a:lnTo>
                  <a:lnTo>
                    <a:pt x="1124" y="438"/>
                  </a:lnTo>
                  <a:lnTo>
                    <a:pt x="1124" y="440"/>
                  </a:lnTo>
                  <a:lnTo>
                    <a:pt x="1124" y="440"/>
                  </a:lnTo>
                  <a:lnTo>
                    <a:pt x="1124" y="440"/>
                  </a:lnTo>
                  <a:lnTo>
                    <a:pt x="1126" y="440"/>
                  </a:lnTo>
                  <a:lnTo>
                    <a:pt x="1129" y="438"/>
                  </a:lnTo>
                  <a:lnTo>
                    <a:pt x="1129" y="431"/>
                  </a:lnTo>
                  <a:lnTo>
                    <a:pt x="1131" y="424"/>
                  </a:lnTo>
                  <a:lnTo>
                    <a:pt x="1131" y="422"/>
                  </a:lnTo>
                  <a:lnTo>
                    <a:pt x="1131" y="422"/>
                  </a:lnTo>
                  <a:lnTo>
                    <a:pt x="1129" y="422"/>
                  </a:lnTo>
                  <a:lnTo>
                    <a:pt x="1129" y="422"/>
                  </a:lnTo>
                  <a:lnTo>
                    <a:pt x="1129" y="424"/>
                  </a:lnTo>
                  <a:lnTo>
                    <a:pt x="1129" y="424"/>
                  </a:lnTo>
                  <a:lnTo>
                    <a:pt x="1126" y="422"/>
                  </a:lnTo>
                  <a:lnTo>
                    <a:pt x="1126" y="422"/>
                  </a:lnTo>
                  <a:lnTo>
                    <a:pt x="1126" y="422"/>
                  </a:lnTo>
                  <a:lnTo>
                    <a:pt x="1126" y="422"/>
                  </a:lnTo>
                  <a:lnTo>
                    <a:pt x="1126" y="422"/>
                  </a:lnTo>
                  <a:lnTo>
                    <a:pt x="1121" y="422"/>
                  </a:lnTo>
                  <a:lnTo>
                    <a:pt x="1121" y="424"/>
                  </a:lnTo>
                  <a:lnTo>
                    <a:pt x="1119" y="422"/>
                  </a:lnTo>
                  <a:lnTo>
                    <a:pt x="1119" y="419"/>
                  </a:lnTo>
                  <a:lnTo>
                    <a:pt x="1119" y="419"/>
                  </a:lnTo>
                  <a:lnTo>
                    <a:pt x="1117" y="419"/>
                  </a:lnTo>
                  <a:lnTo>
                    <a:pt x="1114" y="422"/>
                  </a:lnTo>
                  <a:lnTo>
                    <a:pt x="1114" y="422"/>
                  </a:lnTo>
                  <a:lnTo>
                    <a:pt x="1114" y="419"/>
                  </a:lnTo>
                  <a:lnTo>
                    <a:pt x="1114" y="419"/>
                  </a:lnTo>
                  <a:lnTo>
                    <a:pt x="1117" y="417"/>
                  </a:lnTo>
                  <a:lnTo>
                    <a:pt x="1119" y="417"/>
                  </a:lnTo>
                  <a:lnTo>
                    <a:pt x="1121" y="417"/>
                  </a:lnTo>
                  <a:lnTo>
                    <a:pt x="1121" y="417"/>
                  </a:lnTo>
                  <a:lnTo>
                    <a:pt x="1124" y="414"/>
                  </a:lnTo>
                  <a:lnTo>
                    <a:pt x="1124" y="412"/>
                  </a:lnTo>
                  <a:lnTo>
                    <a:pt x="1124" y="410"/>
                  </a:lnTo>
                  <a:lnTo>
                    <a:pt x="1124" y="407"/>
                  </a:lnTo>
                  <a:lnTo>
                    <a:pt x="1124" y="405"/>
                  </a:lnTo>
                  <a:lnTo>
                    <a:pt x="1121" y="405"/>
                  </a:lnTo>
                  <a:lnTo>
                    <a:pt x="1121" y="403"/>
                  </a:lnTo>
                  <a:lnTo>
                    <a:pt x="1124" y="403"/>
                  </a:lnTo>
                  <a:lnTo>
                    <a:pt x="1121" y="400"/>
                  </a:lnTo>
                  <a:lnTo>
                    <a:pt x="1121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9" y="400"/>
                  </a:lnTo>
                  <a:lnTo>
                    <a:pt x="1117" y="400"/>
                  </a:lnTo>
                  <a:lnTo>
                    <a:pt x="1117" y="400"/>
                  </a:lnTo>
                  <a:lnTo>
                    <a:pt x="1117" y="400"/>
                  </a:lnTo>
                  <a:lnTo>
                    <a:pt x="1117" y="400"/>
                  </a:lnTo>
                  <a:lnTo>
                    <a:pt x="1117" y="400"/>
                  </a:lnTo>
                  <a:lnTo>
                    <a:pt x="1114" y="403"/>
                  </a:lnTo>
                  <a:lnTo>
                    <a:pt x="1114" y="403"/>
                  </a:lnTo>
                  <a:lnTo>
                    <a:pt x="1112" y="403"/>
                  </a:lnTo>
                  <a:lnTo>
                    <a:pt x="1112" y="403"/>
                  </a:lnTo>
                  <a:lnTo>
                    <a:pt x="1112" y="400"/>
                  </a:lnTo>
                  <a:lnTo>
                    <a:pt x="1112" y="400"/>
                  </a:lnTo>
                  <a:lnTo>
                    <a:pt x="1112" y="400"/>
                  </a:lnTo>
                  <a:lnTo>
                    <a:pt x="1114" y="400"/>
                  </a:lnTo>
                  <a:lnTo>
                    <a:pt x="1117" y="398"/>
                  </a:lnTo>
                  <a:lnTo>
                    <a:pt x="1117" y="396"/>
                  </a:lnTo>
                  <a:lnTo>
                    <a:pt x="1119" y="396"/>
                  </a:lnTo>
                  <a:lnTo>
                    <a:pt x="1121" y="396"/>
                  </a:lnTo>
                  <a:lnTo>
                    <a:pt x="1126" y="393"/>
                  </a:lnTo>
                  <a:lnTo>
                    <a:pt x="1129" y="393"/>
                  </a:lnTo>
                  <a:lnTo>
                    <a:pt x="1129" y="391"/>
                  </a:lnTo>
                  <a:lnTo>
                    <a:pt x="1129" y="391"/>
                  </a:lnTo>
                  <a:lnTo>
                    <a:pt x="1129" y="388"/>
                  </a:lnTo>
                  <a:lnTo>
                    <a:pt x="1129" y="388"/>
                  </a:lnTo>
                  <a:lnTo>
                    <a:pt x="1129" y="388"/>
                  </a:lnTo>
                  <a:lnTo>
                    <a:pt x="1126" y="388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31" y="381"/>
                  </a:lnTo>
                  <a:lnTo>
                    <a:pt x="1136" y="379"/>
                  </a:lnTo>
                  <a:lnTo>
                    <a:pt x="1138" y="379"/>
                  </a:lnTo>
                  <a:lnTo>
                    <a:pt x="1138" y="379"/>
                  </a:lnTo>
                  <a:lnTo>
                    <a:pt x="1140" y="379"/>
                  </a:lnTo>
                  <a:lnTo>
                    <a:pt x="1138" y="377"/>
                  </a:lnTo>
                  <a:lnTo>
                    <a:pt x="1140" y="374"/>
                  </a:lnTo>
                  <a:lnTo>
                    <a:pt x="1140" y="374"/>
                  </a:lnTo>
                  <a:lnTo>
                    <a:pt x="1140" y="374"/>
                  </a:lnTo>
                  <a:lnTo>
                    <a:pt x="1140" y="374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38" y="372"/>
                  </a:lnTo>
                  <a:lnTo>
                    <a:pt x="1138" y="372"/>
                  </a:lnTo>
                  <a:lnTo>
                    <a:pt x="1138" y="372"/>
                  </a:lnTo>
                  <a:lnTo>
                    <a:pt x="1138" y="370"/>
                  </a:lnTo>
                  <a:lnTo>
                    <a:pt x="1138" y="370"/>
                  </a:lnTo>
                  <a:lnTo>
                    <a:pt x="1138" y="370"/>
                  </a:lnTo>
                  <a:lnTo>
                    <a:pt x="1138" y="370"/>
                  </a:lnTo>
                  <a:lnTo>
                    <a:pt x="1138" y="367"/>
                  </a:lnTo>
                  <a:lnTo>
                    <a:pt x="1136" y="367"/>
                  </a:lnTo>
                  <a:lnTo>
                    <a:pt x="1138" y="365"/>
                  </a:lnTo>
                  <a:lnTo>
                    <a:pt x="1138" y="362"/>
                  </a:lnTo>
                  <a:lnTo>
                    <a:pt x="1138" y="362"/>
                  </a:lnTo>
                  <a:lnTo>
                    <a:pt x="1138" y="362"/>
                  </a:lnTo>
                  <a:lnTo>
                    <a:pt x="1138" y="365"/>
                  </a:lnTo>
                  <a:lnTo>
                    <a:pt x="1138" y="365"/>
                  </a:lnTo>
                  <a:lnTo>
                    <a:pt x="1140" y="370"/>
                  </a:lnTo>
                  <a:lnTo>
                    <a:pt x="1140" y="370"/>
                  </a:lnTo>
                  <a:lnTo>
                    <a:pt x="1140" y="372"/>
                  </a:lnTo>
                  <a:lnTo>
                    <a:pt x="1140" y="372"/>
                  </a:lnTo>
                  <a:lnTo>
                    <a:pt x="1140" y="370"/>
                  </a:lnTo>
                  <a:lnTo>
                    <a:pt x="1143" y="370"/>
                  </a:lnTo>
                  <a:lnTo>
                    <a:pt x="1143" y="370"/>
                  </a:lnTo>
                  <a:lnTo>
                    <a:pt x="1143" y="370"/>
                  </a:lnTo>
                  <a:lnTo>
                    <a:pt x="1143" y="372"/>
                  </a:lnTo>
                  <a:lnTo>
                    <a:pt x="1143" y="372"/>
                  </a:lnTo>
                  <a:lnTo>
                    <a:pt x="1143" y="374"/>
                  </a:lnTo>
                  <a:lnTo>
                    <a:pt x="1143" y="374"/>
                  </a:lnTo>
                  <a:lnTo>
                    <a:pt x="1143" y="374"/>
                  </a:lnTo>
                  <a:lnTo>
                    <a:pt x="1143" y="374"/>
                  </a:lnTo>
                  <a:lnTo>
                    <a:pt x="1150" y="372"/>
                  </a:lnTo>
                  <a:lnTo>
                    <a:pt x="1150" y="372"/>
                  </a:lnTo>
                  <a:lnTo>
                    <a:pt x="1152" y="372"/>
                  </a:lnTo>
                  <a:lnTo>
                    <a:pt x="1152" y="372"/>
                  </a:lnTo>
                  <a:lnTo>
                    <a:pt x="1152" y="370"/>
                  </a:lnTo>
                  <a:lnTo>
                    <a:pt x="1152" y="370"/>
                  </a:lnTo>
                  <a:lnTo>
                    <a:pt x="1155" y="367"/>
                  </a:lnTo>
                  <a:lnTo>
                    <a:pt x="1155" y="367"/>
                  </a:lnTo>
                  <a:lnTo>
                    <a:pt x="1159" y="360"/>
                  </a:lnTo>
                  <a:lnTo>
                    <a:pt x="1162" y="358"/>
                  </a:lnTo>
                  <a:lnTo>
                    <a:pt x="1164" y="355"/>
                  </a:lnTo>
                  <a:lnTo>
                    <a:pt x="1164" y="355"/>
                  </a:lnTo>
                  <a:lnTo>
                    <a:pt x="1164" y="355"/>
                  </a:lnTo>
                  <a:lnTo>
                    <a:pt x="1164" y="353"/>
                  </a:lnTo>
                  <a:lnTo>
                    <a:pt x="1166" y="351"/>
                  </a:lnTo>
                  <a:lnTo>
                    <a:pt x="1166" y="351"/>
                  </a:lnTo>
                  <a:lnTo>
                    <a:pt x="1166" y="351"/>
                  </a:lnTo>
                  <a:lnTo>
                    <a:pt x="1169" y="353"/>
                  </a:lnTo>
                  <a:lnTo>
                    <a:pt x="1169" y="353"/>
                  </a:lnTo>
                  <a:lnTo>
                    <a:pt x="1169" y="353"/>
                  </a:lnTo>
                  <a:lnTo>
                    <a:pt x="1169" y="355"/>
                  </a:lnTo>
                  <a:lnTo>
                    <a:pt x="1169" y="355"/>
                  </a:lnTo>
                  <a:lnTo>
                    <a:pt x="1169" y="355"/>
                  </a:lnTo>
                  <a:lnTo>
                    <a:pt x="1171" y="353"/>
                  </a:lnTo>
                  <a:lnTo>
                    <a:pt x="1171" y="353"/>
                  </a:lnTo>
                  <a:lnTo>
                    <a:pt x="1171" y="353"/>
                  </a:lnTo>
                  <a:lnTo>
                    <a:pt x="1171" y="353"/>
                  </a:lnTo>
                  <a:lnTo>
                    <a:pt x="1173" y="353"/>
                  </a:lnTo>
                  <a:lnTo>
                    <a:pt x="1173" y="353"/>
                  </a:lnTo>
                  <a:lnTo>
                    <a:pt x="1176" y="353"/>
                  </a:lnTo>
                  <a:lnTo>
                    <a:pt x="1176" y="353"/>
                  </a:lnTo>
                  <a:lnTo>
                    <a:pt x="1176" y="353"/>
                  </a:lnTo>
                  <a:lnTo>
                    <a:pt x="1176" y="351"/>
                  </a:lnTo>
                  <a:lnTo>
                    <a:pt x="1178" y="351"/>
                  </a:lnTo>
                  <a:lnTo>
                    <a:pt x="1178" y="351"/>
                  </a:lnTo>
                  <a:lnTo>
                    <a:pt x="1181" y="351"/>
                  </a:lnTo>
                  <a:lnTo>
                    <a:pt x="1181" y="351"/>
                  </a:lnTo>
                  <a:lnTo>
                    <a:pt x="1181" y="351"/>
                  </a:lnTo>
                  <a:lnTo>
                    <a:pt x="1181" y="348"/>
                  </a:lnTo>
                  <a:lnTo>
                    <a:pt x="1181" y="348"/>
                  </a:lnTo>
                  <a:lnTo>
                    <a:pt x="1183" y="348"/>
                  </a:lnTo>
                  <a:lnTo>
                    <a:pt x="1183" y="348"/>
                  </a:lnTo>
                  <a:lnTo>
                    <a:pt x="1183" y="348"/>
                  </a:lnTo>
                  <a:lnTo>
                    <a:pt x="1185" y="348"/>
                  </a:lnTo>
                  <a:lnTo>
                    <a:pt x="1185" y="348"/>
                  </a:lnTo>
                  <a:lnTo>
                    <a:pt x="1183" y="346"/>
                  </a:lnTo>
                  <a:lnTo>
                    <a:pt x="1183" y="346"/>
                  </a:lnTo>
                  <a:lnTo>
                    <a:pt x="1183" y="346"/>
                  </a:lnTo>
                  <a:lnTo>
                    <a:pt x="1181" y="346"/>
                  </a:lnTo>
                  <a:lnTo>
                    <a:pt x="1178" y="346"/>
                  </a:lnTo>
                  <a:lnTo>
                    <a:pt x="1178" y="346"/>
                  </a:lnTo>
                  <a:lnTo>
                    <a:pt x="1178" y="346"/>
                  </a:lnTo>
                  <a:lnTo>
                    <a:pt x="1176" y="343"/>
                  </a:lnTo>
                  <a:lnTo>
                    <a:pt x="1176" y="343"/>
                  </a:lnTo>
                  <a:lnTo>
                    <a:pt x="1178" y="343"/>
                  </a:lnTo>
                  <a:lnTo>
                    <a:pt x="1178" y="343"/>
                  </a:lnTo>
                  <a:lnTo>
                    <a:pt x="1181" y="343"/>
                  </a:lnTo>
                  <a:lnTo>
                    <a:pt x="1181" y="343"/>
                  </a:lnTo>
                  <a:lnTo>
                    <a:pt x="1181" y="343"/>
                  </a:lnTo>
                  <a:lnTo>
                    <a:pt x="1181" y="343"/>
                  </a:lnTo>
                  <a:lnTo>
                    <a:pt x="1181" y="343"/>
                  </a:lnTo>
                  <a:lnTo>
                    <a:pt x="1181" y="341"/>
                  </a:lnTo>
                  <a:lnTo>
                    <a:pt x="1181" y="341"/>
                  </a:lnTo>
                  <a:lnTo>
                    <a:pt x="1181" y="341"/>
                  </a:lnTo>
                  <a:lnTo>
                    <a:pt x="1181" y="341"/>
                  </a:lnTo>
                  <a:lnTo>
                    <a:pt x="1178" y="341"/>
                  </a:lnTo>
                  <a:lnTo>
                    <a:pt x="1178" y="339"/>
                  </a:lnTo>
                  <a:lnTo>
                    <a:pt x="1181" y="339"/>
                  </a:lnTo>
                  <a:lnTo>
                    <a:pt x="1181" y="339"/>
                  </a:lnTo>
                  <a:lnTo>
                    <a:pt x="1181" y="339"/>
                  </a:lnTo>
                  <a:lnTo>
                    <a:pt x="1183" y="339"/>
                  </a:lnTo>
                  <a:lnTo>
                    <a:pt x="1183" y="339"/>
                  </a:lnTo>
                  <a:lnTo>
                    <a:pt x="1183" y="339"/>
                  </a:lnTo>
                  <a:lnTo>
                    <a:pt x="1183" y="336"/>
                  </a:lnTo>
                  <a:lnTo>
                    <a:pt x="1183" y="336"/>
                  </a:lnTo>
                  <a:lnTo>
                    <a:pt x="1183" y="334"/>
                  </a:lnTo>
                  <a:lnTo>
                    <a:pt x="1181" y="334"/>
                  </a:lnTo>
                  <a:lnTo>
                    <a:pt x="1181" y="334"/>
                  </a:lnTo>
                  <a:lnTo>
                    <a:pt x="1181" y="334"/>
                  </a:lnTo>
                  <a:lnTo>
                    <a:pt x="1183" y="334"/>
                  </a:lnTo>
                  <a:lnTo>
                    <a:pt x="1183" y="332"/>
                  </a:lnTo>
                  <a:lnTo>
                    <a:pt x="1183" y="332"/>
                  </a:lnTo>
                  <a:lnTo>
                    <a:pt x="1185" y="332"/>
                  </a:lnTo>
                  <a:lnTo>
                    <a:pt x="1185" y="332"/>
                  </a:lnTo>
                  <a:lnTo>
                    <a:pt x="1185" y="329"/>
                  </a:lnTo>
                  <a:lnTo>
                    <a:pt x="1183" y="329"/>
                  </a:lnTo>
                  <a:lnTo>
                    <a:pt x="1183" y="329"/>
                  </a:lnTo>
                  <a:lnTo>
                    <a:pt x="1176" y="334"/>
                  </a:lnTo>
                  <a:lnTo>
                    <a:pt x="1173" y="336"/>
                  </a:lnTo>
                  <a:lnTo>
                    <a:pt x="1173" y="334"/>
                  </a:lnTo>
                  <a:lnTo>
                    <a:pt x="1176" y="334"/>
                  </a:lnTo>
                  <a:lnTo>
                    <a:pt x="1176" y="334"/>
                  </a:lnTo>
                  <a:lnTo>
                    <a:pt x="1176" y="332"/>
                  </a:lnTo>
                  <a:lnTo>
                    <a:pt x="1176" y="332"/>
                  </a:lnTo>
                  <a:lnTo>
                    <a:pt x="1176" y="329"/>
                  </a:lnTo>
                  <a:lnTo>
                    <a:pt x="1176" y="329"/>
                  </a:lnTo>
                  <a:lnTo>
                    <a:pt x="1178" y="329"/>
                  </a:lnTo>
                  <a:lnTo>
                    <a:pt x="1178" y="327"/>
                  </a:lnTo>
                  <a:lnTo>
                    <a:pt x="1178" y="327"/>
                  </a:lnTo>
                  <a:lnTo>
                    <a:pt x="1178" y="325"/>
                  </a:lnTo>
                  <a:lnTo>
                    <a:pt x="1176" y="325"/>
                  </a:lnTo>
                  <a:lnTo>
                    <a:pt x="1176" y="325"/>
                  </a:lnTo>
                  <a:lnTo>
                    <a:pt x="1176" y="325"/>
                  </a:lnTo>
                  <a:lnTo>
                    <a:pt x="1173" y="322"/>
                  </a:lnTo>
                  <a:lnTo>
                    <a:pt x="1173" y="322"/>
                  </a:lnTo>
                  <a:lnTo>
                    <a:pt x="1173" y="320"/>
                  </a:lnTo>
                  <a:lnTo>
                    <a:pt x="1176" y="320"/>
                  </a:lnTo>
                  <a:lnTo>
                    <a:pt x="1176" y="317"/>
                  </a:lnTo>
                  <a:lnTo>
                    <a:pt x="1176" y="315"/>
                  </a:lnTo>
                  <a:lnTo>
                    <a:pt x="1176" y="315"/>
                  </a:lnTo>
                  <a:lnTo>
                    <a:pt x="1176" y="313"/>
                  </a:lnTo>
                  <a:lnTo>
                    <a:pt x="1178" y="313"/>
                  </a:lnTo>
                  <a:lnTo>
                    <a:pt x="1178" y="313"/>
                  </a:lnTo>
                  <a:lnTo>
                    <a:pt x="1178" y="313"/>
                  </a:lnTo>
                  <a:lnTo>
                    <a:pt x="1178" y="310"/>
                  </a:lnTo>
                  <a:lnTo>
                    <a:pt x="1178" y="310"/>
                  </a:lnTo>
                  <a:lnTo>
                    <a:pt x="1178" y="310"/>
                  </a:lnTo>
                  <a:lnTo>
                    <a:pt x="1178" y="310"/>
                  </a:lnTo>
                  <a:lnTo>
                    <a:pt x="1178" y="310"/>
                  </a:lnTo>
                  <a:lnTo>
                    <a:pt x="1178" y="308"/>
                  </a:lnTo>
                  <a:lnTo>
                    <a:pt x="1178" y="308"/>
                  </a:lnTo>
                  <a:lnTo>
                    <a:pt x="1178" y="308"/>
                  </a:lnTo>
                  <a:lnTo>
                    <a:pt x="1178" y="306"/>
                  </a:lnTo>
                  <a:lnTo>
                    <a:pt x="1178" y="306"/>
                  </a:lnTo>
                  <a:lnTo>
                    <a:pt x="1178" y="306"/>
                  </a:lnTo>
                  <a:lnTo>
                    <a:pt x="1178" y="306"/>
                  </a:lnTo>
                  <a:lnTo>
                    <a:pt x="1176" y="306"/>
                  </a:lnTo>
                  <a:lnTo>
                    <a:pt x="1176" y="306"/>
                  </a:lnTo>
                  <a:lnTo>
                    <a:pt x="1176" y="306"/>
                  </a:lnTo>
                  <a:lnTo>
                    <a:pt x="1176" y="306"/>
                  </a:lnTo>
                  <a:lnTo>
                    <a:pt x="1176" y="303"/>
                  </a:lnTo>
                  <a:lnTo>
                    <a:pt x="1176" y="303"/>
                  </a:lnTo>
                  <a:lnTo>
                    <a:pt x="1176" y="303"/>
                  </a:lnTo>
                  <a:lnTo>
                    <a:pt x="1176" y="303"/>
                  </a:lnTo>
                  <a:lnTo>
                    <a:pt x="1176" y="303"/>
                  </a:lnTo>
                  <a:lnTo>
                    <a:pt x="1176" y="301"/>
                  </a:lnTo>
                  <a:lnTo>
                    <a:pt x="1176" y="301"/>
                  </a:lnTo>
                  <a:lnTo>
                    <a:pt x="1178" y="301"/>
                  </a:lnTo>
                  <a:lnTo>
                    <a:pt x="1178" y="301"/>
                  </a:lnTo>
                  <a:lnTo>
                    <a:pt x="1178" y="301"/>
                  </a:lnTo>
                  <a:lnTo>
                    <a:pt x="1178" y="301"/>
                  </a:lnTo>
                  <a:lnTo>
                    <a:pt x="1178" y="301"/>
                  </a:lnTo>
                  <a:lnTo>
                    <a:pt x="1176" y="301"/>
                  </a:lnTo>
                  <a:lnTo>
                    <a:pt x="1176" y="299"/>
                  </a:lnTo>
                  <a:lnTo>
                    <a:pt x="1176" y="299"/>
                  </a:lnTo>
                  <a:lnTo>
                    <a:pt x="1178" y="299"/>
                  </a:lnTo>
                  <a:lnTo>
                    <a:pt x="1178" y="296"/>
                  </a:lnTo>
                  <a:lnTo>
                    <a:pt x="1178" y="296"/>
                  </a:lnTo>
                  <a:lnTo>
                    <a:pt x="1178" y="296"/>
                  </a:lnTo>
                  <a:lnTo>
                    <a:pt x="1178" y="294"/>
                  </a:lnTo>
                  <a:lnTo>
                    <a:pt x="1178" y="294"/>
                  </a:lnTo>
                  <a:lnTo>
                    <a:pt x="1178" y="294"/>
                  </a:lnTo>
                  <a:lnTo>
                    <a:pt x="1178" y="294"/>
                  </a:lnTo>
                  <a:lnTo>
                    <a:pt x="1178" y="294"/>
                  </a:lnTo>
                  <a:lnTo>
                    <a:pt x="1181" y="289"/>
                  </a:lnTo>
                  <a:lnTo>
                    <a:pt x="1181" y="289"/>
                  </a:lnTo>
                  <a:lnTo>
                    <a:pt x="1183" y="287"/>
                  </a:lnTo>
                  <a:lnTo>
                    <a:pt x="1183" y="287"/>
                  </a:lnTo>
                  <a:lnTo>
                    <a:pt x="1183" y="287"/>
                  </a:lnTo>
                  <a:lnTo>
                    <a:pt x="1183" y="287"/>
                  </a:lnTo>
                  <a:lnTo>
                    <a:pt x="1185" y="287"/>
                  </a:lnTo>
                  <a:lnTo>
                    <a:pt x="1185" y="284"/>
                  </a:lnTo>
                  <a:lnTo>
                    <a:pt x="1183" y="284"/>
                  </a:lnTo>
                  <a:lnTo>
                    <a:pt x="1183" y="284"/>
                  </a:lnTo>
                  <a:lnTo>
                    <a:pt x="1183" y="282"/>
                  </a:lnTo>
                  <a:lnTo>
                    <a:pt x="1188" y="280"/>
                  </a:lnTo>
                  <a:lnTo>
                    <a:pt x="1188" y="277"/>
                  </a:lnTo>
                  <a:lnTo>
                    <a:pt x="1188" y="277"/>
                  </a:lnTo>
                  <a:lnTo>
                    <a:pt x="1188" y="277"/>
                  </a:lnTo>
                  <a:lnTo>
                    <a:pt x="1188" y="277"/>
                  </a:lnTo>
                  <a:lnTo>
                    <a:pt x="1190" y="275"/>
                  </a:lnTo>
                  <a:lnTo>
                    <a:pt x="1190" y="275"/>
                  </a:lnTo>
                  <a:lnTo>
                    <a:pt x="1190" y="270"/>
                  </a:lnTo>
                  <a:lnTo>
                    <a:pt x="1190" y="270"/>
                  </a:lnTo>
                  <a:lnTo>
                    <a:pt x="1192" y="268"/>
                  </a:lnTo>
                  <a:lnTo>
                    <a:pt x="1195" y="265"/>
                  </a:lnTo>
                  <a:lnTo>
                    <a:pt x="1195" y="265"/>
                  </a:lnTo>
                  <a:lnTo>
                    <a:pt x="1197" y="265"/>
                  </a:lnTo>
                  <a:lnTo>
                    <a:pt x="1197" y="265"/>
                  </a:lnTo>
                  <a:lnTo>
                    <a:pt x="1197" y="265"/>
                  </a:lnTo>
                  <a:lnTo>
                    <a:pt x="1199" y="265"/>
                  </a:lnTo>
                  <a:lnTo>
                    <a:pt x="1199" y="265"/>
                  </a:lnTo>
                  <a:lnTo>
                    <a:pt x="1199" y="265"/>
                  </a:lnTo>
                  <a:lnTo>
                    <a:pt x="1199" y="265"/>
                  </a:lnTo>
                  <a:lnTo>
                    <a:pt x="1199" y="265"/>
                  </a:lnTo>
                  <a:lnTo>
                    <a:pt x="1202" y="265"/>
                  </a:lnTo>
                  <a:lnTo>
                    <a:pt x="1202" y="265"/>
                  </a:lnTo>
                  <a:lnTo>
                    <a:pt x="1202" y="265"/>
                  </a:lnTo>
                  <a:lnTo>
                    <a:pt x="1202" y="268"/>
                  </a:lnTo>
                  <a:lnTo>
                    <a:pt x="1202" y="268"/>
                  </a:lnTo>
                  <a:lnTo>
                    <a:pt x="1204" y="268"/>
                  </a:lnTo>
                  <a:lnTo>
                    <a:pt x="1204" y="268"/>
                  </a:lnTo>
                  <a:lnTo>
                    <a:pt x="1204" y="268"/>
                  </a:lnTo>
                  <a:lnTo>
                    <a:pt x="1207" y="265"/>
                  </a:lnTo>
                  <a:lnTo>
                    <a:pt x="1207" y="265"/>
                  </a:lnTo>
                  <a:lnTo>
                    <a:pt x="1207" y="265"/>
                  </a:lnTo>
                  <a:lnTo>
                    <a:pt x="1207" y="263"/>
                  </a:lnTo>
                  <a:lnTo>
                    <a:pt x="1204" y="263"/>
                  </a:lnTo>
                  <a:lnTo>
                    <a:pt x="1204" y="263"/>
                  </a:lnTo>
                  <a:lnTo>
                    <a:pt x="1204" y="263"/>
                  </a:lnTo>
                  <a:lnTo>
                    <a:pt x="1204" y="261"/>
                  </a:lnTo>
                  <a:lnTo>
                    <a:pt x="1204" y="261"/>
                  </a:lnTo>
                  <a:lnTo>
                    <a:pt x="1204" y="261"/>
                  </a:lnTo>
                  <a:lnTo>
                    <a:pt x="1204" y="261"/>
                  </a:lnTo>
                  <a:lnTo>
                    <a:pt x="1202" y="261"/>
                  </a:lnTo>
                  <a:lnTo>
                    <a:pt x="1202" y="258"/>
                  </a:lnTo>
                  <a:lnTo>
                    <a:pt x="1202" y="256"/>
                  </a:lnTo>
                  <a:lnTo>
                    <a:pt x="1199" y="254"/>
                  </a:lnTo>
                  <a:lnTo>
                    <a:pt x="1199" y="254"/>
                  </a:lnTo>
                  <a:lnTo>
                    <a:pt x="1199" y="251"/>
                  </a:lnTo>
                  <a:lnTo>
                    <a:pt x="1197" y="251"/>
                  </a:lnTo>
                  <a:lnTo>
                    <a:pt x="1197" y="251"/>
                  </a:lnTo>
                  <a:lnTo>
                    <a:pt x="1197" y="251"/>
                  </a:lnTo>
                  <a:lnTo>
                    <a:pt x="1199" y="249"/>
                  </a:lnTo>
                  <a:lnTo>
                    <a:pt x="1199" y="249"/>
                  </a:lnTo>
                  <a:lnTo>
                    <a:pt x="1199" y="249"/>
                  </a:lnTo>
                  <a:lnTo>
                    <a:pt x="1199" y="251"/>
                  </a:lnTo>
                  <a:lnTo>
                    <a:pt x="1199" y="251"/>
                  </a:lnTo>
                  <a:lnTo>
                    <a:pt x="1202" y="251"/>
                  </a:lnTo>
                  <a:lnTo>
                    <a:pt x="1204" y="251"/>
                  </a:lnTo>
                  <a:lnTo>
                    <a:pt x="1204" y="254"/>
                  </a:lnTo>
                  <a:lnTo>
                    <a:pt x="1204" y="256"/>
                  </a:lnTo>
                  <a:lnTo>
                    <a:pt x="1207" y="258"/>
                  </a:lnTo>
                  <a:lnTo>
                    <a:pt x="1207" y="261"/>
                  </a:lnTo>
                  <a:lnTo>
                    <a:pt x="1209" y="261"/>
                  </a:lnTo>
                  <a:lnTo>
                    <a:pt x="1211" y="261"/>
                  </a:lnTo>
                  <a:lnTo>
                    <a:pt x="1214" y="263"/>
                  </a:lnTo>
                  <a:lnTo>
                    <a:pt x="1221" y="263"/>
                  </a:lnTo>
                  <a:lnTo>
                    <a:pt x="1221" y="263"/>
                  </a:lnTo>
                  <a:lnTo>
                    <a:pt x="1223" y="265"/>
                  </a:lnTo>
                  <a:lnTo>
                    <a:pt x="1223" y="265"/>
                  </a:lnTo>
                  <a:lnTo>
                    <a:pt x="1223" y="265"/>
                  </a:lnTo>
                  <a:lnTo>
                    <a:pt x="1223" y="265"/>
                  </a:lnTo>
                  <a:lnTo>
                    <a:pt x="1225" y="265"/>
                  </a:lnTo>
                  <a:lnTo>
                    <a:pt x="1225" y="265"/>
                  </a:lnTo>
                  <a:lnTo>
                    <a:pt x="1225" y="265"/>
                  </a:lnTo>
                  <a:lnTo>
                    <a:pt x="1225" y="265"/>
                  </a:lnTo>
                  <a:lnTo>
                    <a:pt x="1225" y="265"/>
                  </a:lnTo>
                  <a:lnTo>
                    <a:pt x="1228" y="265"/>
                  </a:lnTo>
                  <a:lnTo>
                    <a:pt x="1230" y="265"/>
                  </a:lnTo>
                  <a:lnTo>
                    <a:pt x="1233" y="265"/>
                  </a:lnTo>
                  <a:lnTo>
                    <a:pt x="1233" y="265"/>
                  </a:lnTo>
                  <a:lnTo>
                    <a:pt x="1233" y="265"/>
                  </a:lnTo>
                  <a:lnTo>
                    <a:pt x="1233" y="265"/>
                  </a:lnTo>
                  <a:lnTo>
                    <a:pt x="1235" y="265"/>
                  </a:lnTo>
                  <a:lnTo>
                    <a:pt x="1235" y="265"/>
                  </a:lnTo>
                  <a:lnTo>
                    <a:pt x="1237" y="265"/>
                  </a:lnTo>
                  <a:lnTo>
                    <a:pt x="1240" y="263"/>
                  </a:lnTo>
                  <a:lnTo>
                    <a:pt x="1240" y="263"/>
                  </a:lnTo>
                  <a:lnTo>
                    <a:pt x="1240" y="265"/>
                  </a:lnTo>
                  <a:lnTo>
                    <a:pt x="1242" y="265"/>
                  </a:lnTo>
                  <a:lnTo>
                    <a:pt x="1242" y="265"/>
                  </a:lnTo>
                  <a:lnTo>
                    <a:pt x="1244" y="265"/>
                  </a:lnTo>
                  <a:lnTo>
                    <a:pt x="1244" y="265"/>
                  </a:lnTo>
                  <a:lnTo>
                    <a:pt x="1244" y="265"/>
                  </a:lnTo>
                  <a:lnTo>
                    <a:pt x="1244" y="265"/>
                  </a:lnTo>
                  <a:lnTo>
                    <a:pt x="1247" y="265"/>
                  </a:lnTo>
                  <a:lnTo>
                    <a:pt x="1247" y="265"/>
                  </a:lnTo>
                  <a:lnTo>
                    <a:pt x="1247" y="265"/>
                  </a:lnTo>
                  <a:lnTo>
                    <a:pt x="1249" y="263"/>
                  </a:lnTo>
                  <a:lnTo>
                    <a:pt x="1249" y="263"/>
                  </a:lnTo>
                  <a:lnTo>
                    <a:pt x="1254" y="261"/>
                  </a:lnTo>
                  <a:lnTo>
                    <a:pt x="1254" y="261"/>
                  </a:lnTo>
                  <a:lnTo>
                    <a:pt x="1254" y="261"/>
                  </a:lnTo>
                  <a:lnTo>
                    <a:pt x="1256" y="258"/>
                  </a:lnTo>
                  <a:lnTo>
                    <a:pt x="1256" y="258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6"/>
                  </a:lnTo>
                  <a:lnTo>
                    <a:pt x="1256" y="254"/>
                  </a:lnTo>
                  <a:lnTo>
                    <a:pt x="1256" y="254"/>
                  </a:lnTo>
                  <a:lnTo>
                    <a:pt x="1256" y="254"/>
                  </a:lnTo>
                  <a:lnTo>
                    <a:pt x="1254" y="251"/>
                  </a:lnTo>
                  <a:lnTo>
                    <a:pt x="1252" y="251"/>
                  </a:lnTo>
                  <a:lnTo>
                    <a:pt x="1252" y="251"/>
                  </a:lnTo>
                  <a:lnTo>
                    <a:pt x="1252" y="254"/>
                  </a:lnTo>
                  <a:lnTo>
                    <a:pt x="1249" y="254"/>
                  </a:lnTo>
                  <a:lnTo>
                    <a:pt x="1249" y="254"/>
                  </a:lnTo>
                  <a:lnTo>
                    <a:pt x="1249" y="254"/>
                  </a:lnTo>
                  <a:lnTo>
                    <a:pt x="1249" y="254"/>
                  </a:lnTo>
                  <a:lnTo>
                    <a:pt x="1247" y="249"/>
                  </a:lnTo>
                  <a:lnTo>
                    <a:pt x="1247" y="249"/>
                  </a:lnTo>
                  <a:lnTo>
                    <a:pt x="1244" y="249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6"/>
                  </a:lnTo>
                  <a:lnTo>
                    <a:pt x="1244" y="244"/>
                  </a:lnTo>
                  <a:lnTo>
                    <a:pt x="1242" y="244"/>
                  </a:lnTo>
                  <a:lnTo>
                    <a:pt x="1242" y="242"/>
                  </a:lnTo>
                  <a:lnTo>
                    <a:pt x="1240" y="242"/>
                  </a:lnTo>
                  <a:lnTo>
                    <a:pt x="1235" y="237"/>
                  </a:lnTo>
                  <a:lnTo>
                    <a:pt x="1235" y="237"/>
                  </a:lnTo>
                  <a:lnTo>
                    <a:pt x="1233" y="237"/>
                  </a:lnTo>
                  <a:lnTo>
                    <a:pt x="1230" y="237"/>
                  </a:lnTo>
                  <a:lnTo>
                    <a:pt x="1230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5"/>
                  </a:lnTo>
                  <a:lnTo>
                    <a:pt x="1228" y="232"/>
                  </a:lnTo>
                  <a:lnTo>
                    <a:pt x="1225" y="232"/>
                  </a:lnTo>
                  <a:lnTo>
                    <a:pt x="1225" y="232"/>
                  </a:lnTo>
                  <a:lnTo>
                    <a:pt x="1225" y="232"/>
                  </a:lnTo>
                  <a:lnTo>
                    <a:pt x="1225" y="232"/>
                  </a:lnTo>
                  <a:lnTo>
                    <a:pt x="1225" y="232"/>
                  </a:lnTo>
                  <a:lnTo>
                    <a:pt x="1225" y="230"/>
                  </a:lnTo>
                  <a:lnTo>
                    <a:pt x="1225" y="230"/>
                  </a:lnTo>
                  <a:lnTo>
                    <a:pt x="1225" y="230"/>
                  </a:lnTo>
                  <a:lnTo>
                    <a:pt x="1223" y="230"/>
                  </a:lnTo>
                  <a:lnTo>
                    <a:pt x="1223" y="228"/>
                  </a:lnTo>
                  <a:lnTo>
                    <a:pt x="1221" y="228"/>
                  </a:lnTo>
                  <a:lnTo>
                    <a:pt x="1218" y="228"/>
                  </a:lnTo>
                  <a:lnTo>
                    <a:pt x="1214" y="223"/>
                  </a:lnTo>
                  <a:lnTo>
                    <a:pt x="1211" y="223"/>
                  </a:lnTo>
                  <a:lnTo>
                    <a:pt x="1207" y="218"/>
                  </a:lnTo>
                  <a:lnTo>
                    <a:pt x="1207" y="218"/>
                  </a:lnTo>
                  <a:lnTo>
                    <a:pt x="1207" y="218"/>
                  </a:lnTo>
                  <a:lnTo>
                    <a:pt x="1207" y="216"/>
                  </a:lnTo>
                  <a:lnTo>
                    <a:pt x="1207" y="216"/>
                  </a:lnTo>
                  <a:lnTo>
                    <a:pt x="1207" y="216"/>
                  </a:lnTo>
                  <a:lnTo>
                    <a:pt x="1207" y="216"/>
                  </a:lnTo>
                  <a:lnTo>
                    <a:pt x="1204" y="216"/>
                  </a:lnTo>
                  <a:lnTo>
                    <a:pt x="1204" y="216"/>
                  </a:lnTo>
                  <a:lnTo>
                    <a:pt x="1202" y="216"/>
                  </a:lnTo>
                  <a:lnTo>
                    <a:pt x="1202" y="213"/>
                  </a:lnTo>
                  <a:lnTo>
                    <a:pt x="1202" y="213"/>
                  </a:lnTo>
                  <a:lnTo>
                    <a:pt x="1199" y="213"/>
                  </a:lnTo>
                  <a:lnTo>
                    <a:pt x="1199" y="213"/>
                  </a:lnTo>
                  <a:lnTo>
                    <a:pt x="1199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11"/>
                  </a:lnTo>
                  <a:lnTo>
                    <a:pt x="1197" y="209"/>
                  </a:lnTo>
                  <a:lnTo>
                    <a:pt x="1197" y="209"/>
                  </a:lnTo>
                  <a:lnTo>
                    <a:pt x="1197" y="209"/>
                  </a:lnTo>
                  <a:lnTo>
                    <a:pt x="1197" y="209"/>
                  </a:lnTo>
                  <a:lnTo>
                    <a:pt x="1197" y="206"/>
                  </a:lnTo>
                  <a:lnTo>
                    <a:pt x="1197" y="204"/>
                  </a:lnTo>
                  <a:lnTo>
                    <a:pt x="1197" y="204"/>
                  </a:lnTo>
                  <a:lnTo>
                    <a:pt x="1197" y="204"/>
                  </a:lnTo>
                  <a:lnTo>
                    <a:pt x="1195" y="204"/>
                  </a:lnTo>
                  <a:lnTo>
                    <a:pt x="1195" y="204"/>
                  </a:lnTo>
                  <a:lnTo>
                    <a:pt x="1195" y="204"/>
                  </a:lnTo>
                  <a:lnTo>
                    <a:pt x="1192" y="204"/>
                  </a:lnTo>
                  <a:lnTo>
                    <a:pt x="1192" y="204"/>
                  </a:lnTo>
                  <a:lnTo>
                    <a:pt x="1190" y="201"/>
                  </a:lnTo>
                  <a:lnTo>
                    <a:pt x="1190" y="201"/>
                  </a:lnTo>
                  <a:lnTo>
                    <a:pt x="1190" y="201"/>
                  </a:lnTo>
                  <a:lnTo>
                    <a:pt x="1192" y="201"/>
                  </a:lnTo>
                  <a:lnTo>
                    <a:pt x="1195" y="201"/>
                  </a:lnTo>
                  <a:lnTo>
                    <a:pt x="1197" y="201"/>
                  </a:lnTo>
                  <a:lnTo>
                    <a:pt x="1199" y="201"/>
                  </a:lnTo>
                  <a:lnTo>
                    <a:pt x="1197" y="201"/>
                  </a:lnTo>
                  <a:lnTo>
                    <a:pt x="1195" y="199"/>
                  </a:lnTo>
                  <a:lnTo>
                    <a:pt x="1195" y="199"/>
                  </a:lnTo>
                  <a:lnTo>
                    <a:pt x="1197" y="199"/>
                  </a:lnTo>
                  <a:lnTo>
                    <a:pt x="1199" y="199"/>
                  </a:lnTo>
                  <a:lnTo>
                    <a:pt x="1199" y="199"/>
                  </a:lnTo>
                  <a:lnTo>
                    <a:pt x="1199" y="197"/>
                  </a:lnTo>
                  <a:lnTo>
                    <a:pt x="1199" y="197"/>
                  </a:lnTo>
                  <a:lnTo>
                    <a:pt x="1202" y="197"/>
                  </a:lnTo>
                  <a:lnTo>
                    <a:pt x="1202" y="194"/>
                  </a:lnTo>
                  <a:lnTo>
                    <a:pt x="1202" y="194"/>
                  </a:lnTo>
                  <a:lnTo>
                    <a:pt x="1207" y="194"/>
                  </a:lnTo>
                  <a:lnTo>
                    <a:pt x="1207" y="192"/>
                  </a:lnTo>
                  <a:lnTo>
                    <a:pt x="1209" y="190"/>
                  </a:lnTo>
                  <a:lnTo>
                    <a:pt x="1209" y="190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7" y="185"/>
                  </a:lnTo>
                  <a:lnTo>
                    <a:pt x="1207" y="185"/>
                  </a:lnTo>
                  <a:lnTo>
                    <a:pt x="1207" y="185"/>
                  </a:lnTo>
                  <a:lnTo>
                    <a:pt x="1204" y="185"/>
                  </a:lnTo>
                  <a:lnTo>
                    <a:pt x="1204" y="183"/>
                  </a:lnTo>
                  <a:lnTo>
                    <a:pt x="1204" y="183"/>
                  </a:lnTo>
                  <a:lnTo>
                    <a:pt x="1204" y="180"/>
                  </a:lnTo>
                  <a:lnTo>
                    <a:pt x="1202" y="180"/>
                  </a:lnTo>
                  <a:lnTo>
                    <a:pt x="1197" y="175"/>
                  </a:lnTo>
                  <a:lnTo>
                    <a:pt x="1197" y="175"/>
                  </a:lnTo>
                  <a:lnTo>
                    <a:pt x="1195" y="173"/>
                  </a:lnTo>
                  <a:lnTo>
                    <a:pt x="1195" y="171"/>
                  </a:lnTo>
                  <a:lnTo>
                    <a:pt x="1195" y="171"/>
                  </a:lnTo>
                  <a:lnTo>
                    <a:pt x="1192" y="171"/>
                  </a:lnTo>
                  <a:lnTo>
                    <a:pt x="1192" y="166"/>
                  </a:lnTo>
                  <a:lnTo>
                    <a:pt x="1192" y="166"/>
                  </a:lnTo>
                  <a:lnTo>
                    <a:pt x="1192" y="164"/>
                  </a:lnTo>
                  <a:lnTo>
                    <a:pt x="1190" y="164"/>
                  </a:lnTo>
                  <a:lnTo>
                    <a:pt x="1190" y="164"/>
                  </a:lnTo>
                  <a:lnTo>
                    <a:pt x="1188" y="164"/>
                  </a:lnTo>
                  <a:lnTo>
                    <a:pt x="1185" y="161"/>
                  </a:lnTo>
                  <a:lnTo>
                    <a:pt x="1183" y="161"/>
                  </a:lnTo>
                  <a:lnTo>
                    <a:pt x="1185" y="161"/>
                  </a:lnTo>
                  <a:lnTo>
                    <a:pt x="1185" y="159"/>
                  </a:lnTo>
                  <a:lnTo>
                    <a:pt x="1188" y="159"/>
                  </a:lnTo>
                  <a:lnTo>
                    <a:pt x="1188" y="159"/>
                  </a:lnTo>
                  <a:lnTo>
                    <a:pt x="1190" y="159"/>
                  </a:lnTo>
                  <a:lnTo>
                    <a:pt x="1190" y="157"/>
                  </a:lnTo>
                  <a:lnTo>
                    <a:pt x="1185" y="157"/>
                  </a:lnTo>
                  <a:lnTo>
                    <a:pt x="1181" y="157"/>
                  </a:lnTo>
                  <a:lnTo>
                    <a:pt x="1181" y="157"/>
                  </a:lnTo>
                  <a:lnTo>
                    <a:pt x="1181" y="157"/>
                  </a:lnTo>
                  <a:lnTo>
                    <a:pt x="1183" y="157"/>
                  </a:lnTo>
                  <a:lnTo>
                    <a:pt x="1185" y="154"/>
                  </a:lnTo>
                  <a:lnTo>
                    <a:pt x="1185" y="154"/>
                  </a:lnTo>
                  <a:lnTo>
                    <a:pt x="1188" y="154"/>
                  </a:lnTo>
                  <a:lnTo>
                    <a:pt x="1188" y="154"/>
                  </a:lnTo>
                  <a:lnTo>
                    <a:pt x="1188" y="152"/>
                  </a:lnTo>
                  <a:lnTo>
                    <a:pt x="1185" y="152"/>
                  </a:lnTo>
                  <a:lnTo>
                    <a:pt x="1185" y="152"/>
                  </a:lnTo>
                  <a:lnTo>
                    <a:pt x="1183" y="152"/>
                  </a:lnTo>
                  <a:lnTo>
                    <a:pt x="1183" y="154"/>
                  </a:lnTo>
                  <a:lnTo>
                    <a:pt x="1183" y="154"/>
                  </a:lnTo>
                  <a:lnTo>
                    <a:pt x="1181" y="152"/>
                  </a:lnTo>
                  <a:lnTo>
                    <a:pt x="1181" y="152"/>
                  </a:lnTo>
                  <a:lnTo>
                    <a:pt x="1183" y="152"/>
                  </a:lnTo>
                  <a:lnTo>
                    <a:pt x="1183" y="149"/>
                  </a:lnTo>
                  <a:lnTo>
                    <a:pt x="1183" y="149"/>
                  </a:lnTo>
                  <a:lnTo>
                    <a:pt x="1185" y="149"/>
                  </a:lnTo>
                  <a:lnTo>
                    <a:pt x="1185" y="149"/>
                  </a:lnTo>
                  <a:lnTo>
                    <a:pt x="1185" y="149"/>
                  </a:lnTo>
                  <a:lnTo>
                    <a:pt x="1185" y="149"/>
                  </a:lnTo>
                  <a:lnTo>
                    <a:pt x="1183" y="147"/>
                  </a:lnTo>
                  <a:lnTo>
                    <a:pt x="1183" y="147"/>
                  </a:lnTo>
                  <a:lnTo>
                    <a:pt x="1183" y="147"/>
                  </a:lnTo>
                  <a:lnTo>
                    <a:pt x="1181" y="147"/>
                  </a:lnTo>
                  <a:lnTo>
                    <a:pt x="1178" y="147"/>
                  </a:lnTo>
                  <a:lnTo>
                    <a:pt x="1176" y="147"/>
                  </a:lnTo>
                  <a:lnTo>
                    <a:pt x="1176" y="145"/>
                  </a:lnTo>
                  <a:lnTo>
                    <a:pt x="1176" y="145"/>
                  </a:lnTo>
                  <a:lnTo>
                    <a:pt x="1176" y="145"/>
                  </a:lnTo>
                  <a:lnTo>
                    <a:pt x="1176" y="142"/>
                  </a:lnTo>
                  <a:lnTo>
                    <a:pt x="1173" y="142"/>
                  </a:lnTo>
                  <a:lnTo>
                    <a:pt x="1171" y="142"/>
                  </a:lnTo>
                  <a:lnTo>
                    <a:pt x="1171" y="142"/>
                  </a:lnTo>
                  <a:lnTo>
                    <a:pt x="1171" y="142"/>
                  </a:lnTo>
                  <a:lnTo>
                    <a:pt x="1166" y="140"/>
                  </a:lnTo>
                  <a:lnTo>
                    <a:pt x="1166" y="140"/>
                  </a:lnTo>
                  <a:lnTo>
                    <a:pt x="1166" y="140"/>
                  </a:lnTo>
                  <a:lnTo>
                    <a:pt x="1166" y="140"/>
                  </a:lnTo>
                  <a:lnTo>
                    <a:pt x="1166" y="138"/>
                  </a:lnTo>
                  <a:lnTo>
                    <a:pt x="1166" y="138"/>
                  </a:lnTo>
                  <a:lnTo>
                    <a:pt x="1166" y="138"/>
                  </a:lnTo>
                  <a:lnTo>
                    <a:pt x="1169" y="140"/>
                  </a:lnTo>
                  <a:lnTo>
                    <a:pt x="1169" y="140"/>
                  </a:lnTo>
                  <a:lnTo>
                    <a:pt x="1169" y="140"/>
                  </a:lnTo>
                  <a:lnTo>
                    <a:pt x="1171" y="140"/>
                  </a:lnTo>
                  <a:lnTo>
                    <a:pt x="1171" y="140"/>
                  </a:lnTo>
                  <a:lnTo>
                    <a:pt x="1171" y="138"/>
                  </a:lnTo>
                  <a:lnTo>
                    <a:pt x="1171" y="135"/>
                  </a:lnTo>
                  <a:lnTo>
                    <a:pt x="1171" y="135"/>
                  </a:lnTo>
                  <a:lnTo>
                    <a:pt x="1171" y="135"/>
                  </a:lnTo>
                  <a:lnTo>
                    <a:pt x="1171" y="135"/>
                  </a:lnTo>
                  <a:lnTo>
                    <a:pt x="1173" y="135"/>
                  </a:lnTo>
                  <a:lnTo>
                    <a:pt x="1173" y="133"/>
                  </a:lnTo>
                  <a:lnTo>
                    <a:pt x="1173" y="133"/>
                  </a:lnTo>
                  <a:lnTo>
                    <a:pt x="1173" y="133"/>
                  </a:lnTo>
                  <a:lnTo>
                    <a:pt x="1173" y="133"/>
                  </a:lnTo>
                  <a:lnTo>
                    <a:pt x="1176" y="133"/>
                  </a:lnTo>
                  <a:lnTo>
                    <a:pt x="1176" y="130"/>
                  </a:lnTo>
                  <a:lnTo>
                    <a:pt x="1176" y="130"/>
                  </a:lnTo>
                  <a:lnTo>
                    <a:pt x="1176" y="130"/>
                  </a:lnTo>
                  <a:lnTo>
                    <a:pt x="1173" y="130"/>
                  </a:lnTo>
                  <a:lnTo>
                    <a:pt x="1173" y="130"/>
                  </a:lnTo>
                  <a:lnTo>
                    <a:pt x="1173" y="130"/>
                  </a:lnTo>
                  <a:lnTo>
                    <a:pt x="1173" y="128"/>
                  </a:lnTo>
                  <a:lnTo>
                    <a:pt x="1171" y="128"/>
                  </a:lnTo>
                  <a:lnTo>
                    <a:pt x="1169" y="128"/>
                  </a:lnTo>
                  <a:lnTo>
                    <a:pt x="1169" y="130"/>
                  </a:lnTo>
                  <a:lnTo>
                    <a:pt x="1169" y="128"/>
                  </a:lnTo>
                  <a:lnTo>
                    <a:pt x="1166" y="128"/>
                  </a:lnTo>
                  <a:lnTo>
                    <a:pt x="1166" y="128"/>
                  </a:lnTo>
                  <a:lnTo>
                    <a:pt x="1164" y="126"/>
                  </a:lnTo>
                  <a:lnTo>
                    <a:pt x="1164" y="126"/>
                  </a:lnTo>
                  <a:lnTo>
                    <a:pt x="1164" y="126"/>
                  </a:lnTo>
                  <a:lnTo>
                    <a:pt x="1162" y="123"/>
                  </a:lnTo>
                  <a:lnTo>
                    <a:pt x="1162" y="123"/>
                  </a:lnTo>
                  <a:lnTo>
                    <a:pt x="1162" y="121"/>
                  </a:lnTo>
                  <a:lnTo>
                    <a:pt x="1164" y="121"/>
                  </a:lnTo>
                  <a:lnTo>
                    <a:pt x="1162" y="121"/>
                  </a:lnTo>
                  <a:lnTo>
                    <a:pt x="1159" y="119"/>
                  </a:lnTo>
                  <a:lnTo>
                    <a:pt x="1157" y="119"/>
                  </a:lnTo>
                  <a:lnTo>
                    <a:pt x="1157" y="121"/>
                  </a:lnTo>
                  <a:lnTo>
                    <a:pt x="1155" y="121"/>
                  </a:lnTo>
                  <a:lnTo>
                    <a:pt x="1152" y="121"/>
                  </a:lnTo>
                  <a:lnTo>
                    <a:pt x="1155" y="119"/>
                  </a:lnTo>
                  <a:lnTo>
                    <a:pt x="1157" y="119"/>
                  </a:lnTo>
                  <a:lnTo>
                    <a:pt x="1164" y="119"/>
                  </a:lnTo>
                  <a:lnTo>
                    <a:pt x="1166" y="119"/>
                  </a:lnTo>
                  <a:lnTo>
                    <a:pt x="1173" y="119"/>
                  </a:lnTo>
                  <a:lnTo>
                    <a:pt x="1176" y="119"/>
                  </a:lnTo>
                  <a:lnTo>
                    <a:pt x="1178" y="121"/>
                  </a:lnTo>
                  <a:lnTo>
                    <a:pt x="1178" y="121"/>
                  </a:lnTo>
                  <a:lnTo>
                    <a:pt x="1178" y="119"/>
                  </a:lnTo>
                  <a:lnTo>
                    <a:pt x="1178" y="119"/>
                  </a:lnTo>
                  <a:lnTo>
                    <a:pt x="1178" y="116"/>
                  </a:lnTo>
                  <a:lnTo>
                    <a:pt x="1178" y="116"/>
                  </a:lnTo>
                  <a:lnTo>
                    <a:pt x="1178" y="116"/>
                  </a:lnTo>
                  <a:lnTo>
                    <a:pt x="1176" y="112"/>
                  </a:lnTo>
                  <a:lnTo>
                    <a:pt x="1176" y="112"/>
                  </a:lnTo>
                  <a:lnTo>
                    <a:pt x="1176" y="112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78" y="112"/>
                  </a:lnTo>
                  <a:lnTo>
                    <a:pt x="1178" y="114"/>
                  </a:lnTo>
                  <a:lnTo>
                    <a:pt x="1178" y="114"/>
                  </a:lnTo>
                  <a:lnTo>
                    <a:pt x="1178" y="116"/>
                  </a:lnTo>
                  <a:lnTo>
                    <a:pt x="1181" y="116"/>
                  </a:lnTo>
                  <a:lnTo>
                    <a:pt x="1181" y="119"/>
                  </a:lnTo>
                  <a:lnTo>
                    <a:pt x="1181" y="119"/>
                  </a:lnTo>
                  <a:lnTo>
                    <a:pt x="1183" y="119"/>
                  </a:lnTo>
                  <a:lnTo>
                    <a:pt x="1185" y="119"/>
                  </a:lnTo>
                  <a:lnTo>
                    <a:pt x="1185" y="119"/>
                  </a:lnTo>
                  <a:lnTo>
                    <a:pt x="1190" y="119"/>
                  </a:lnTo>
                  <a:lnTo>
                    <a:pt x="1192" y="119"/>
                  </a:lnTo>
                  <a:lnTo>
                    <a:pt x="1192" y="116"/>
                  </a:lnTo>
                  <a:lnTo>
                    <a:pt x="1192" y="116"/>
                  </a:lnTo>
                  <a:lnTo>
                    <a:pt x="1195" y="116"/>
                  </a:lnTo>
                  <a:lnTo>
                    <a:pt x="1195" y="116"/>
                  </a:lnTo>
                  <a:lnTo>
                    <a:pt x="1195" y="114"/>
                  </a:lnTo>
                  <a:lnTo>
                    <a:pt x="1195" y="114"/>
                  </a:lnTo>
                  <a:lnTo>
                    <a:pt x="1192" y="114"/>
                  </a:lnTo>
                  <a:lnTo>
                    <a:pt x="1190" y="114"/>
                  </a:lnTo>
                  <a:lnTo>
                    <a:pt x="1190" y="112"/>
                  </a:lnTo>
                  <a:lnTo>
                    <a:pt x="1188" y="112"/>
                  </a:lnTo>
                  <a:lnTo>
                    <a:pt x="1192" y="112"/>
                  </a:lnTo>
                  <a:lnTo>
                    <a:pt x="1192" y="112"/>
                  </a:lnTo>
                  <a:lnTo>
                    <a:pt x="1192" y="112"/>
                  </a:lnTo>
                  <a:lnTo>
                    <a:pt x="1192" y="112"/>
                  </a:lnTo>
                  <a:lnTo>
                    <a:pt x="1192" y="112"/>
                  </a:lnTo>
                  <a:lnTo>
                    <a:pt x="1190" y="107"/>
                  </a:lnTo>
                  <a:lnTo>
                    <a:pt x="1190" y="107"/>
                  </a:lnTo>
                  <a:lnTo>
                    <a:pt x="1188" y="107"/>
                  </a:lnTo>
                  <a:lnTo>
                    <a:pt x="1188" y="107"/>
                  </a:lnTo>
                  <a:lnTo>
                    <a:pt x="1185" y="107"/>
                  </a:lnTo>
                  <a:lnTo>
                    <a:pt x="1185" y="107"/>
                  </a:lnTo>
                  <a:lnTo>
                    <a:pt x="1185" y="107"/>
                  </a:lnTo>
                  <a:lnTo>
                    <a:pt x="1185" y="107"/>
                  </a:lnTo>
                  <a:lnTo>
                    <a:pt x="1183" y="104"/>
                  </a:lnTo>
                  <a:lnTo>
                    <a:pt x="1183" y="104"/>
                  </a:lnTo>
                  <a:lnTo>
                    <a:pt x="1181" y="104"/>
                  </a:lnTo>
                  <a:lnTo>
                    <a:pt x="1178" y="104"/>
                  </a:lnTo>
                  <a:lnTo>
                    <a:pt x="1178" y="104"/>
                  </a:lnTo>
                  <a:lnTo>
                    <a:pt x="1181" y="104"/>
                  </a:lnTo>
                  <a:lnTo>
                    <a:pt x="1183" y="104"/>
                  </a:lnTo>
                  <a:lnTo>
                    <a:pt x="1185" y="104"/>
                  </a:lnTo>
                  <a:lnTo>
                    <a:pt x="1185" y="104"/>
                  </a:lnTo>
                  <a:lnTo>
                    <a:pt x="1188" y="104"/>
                  </a:lnTo>
                  <a:lnTo>
                    <a:pt x="1188" y="104"/>
                  </a:lnTo>
                  <a:lnTo>
                    <a:pt x="1188" y="104"/>
                  </a:lnTo>
                  <a:lnTo>
                    <a:pt x="1188" y="104"/>
                  </a:lnTo>
                  <a:lnTo>
                    <a:pt x="1185" y="102"/>
                  </a:lnTo>
                  <a:lnTo>
                    <a:pt x="1185" y="102"/>
                  </a:lnTo>
                  <a:lnTo>
                    <a:pt x="1183" y="102"/>
                  </a:lnTo>
                  <a:lnTo>
                    <a:pt x="1178" y="97"/>
                  </a:lnTo>
                  <a:lnTo>
                    <a:pt x="1178" y="97"/>
                  </a:lnTo>
                  <a:lnTo>
                    <a:pt x="1178" y="97"/>
                  </a:lnTo>
                  <a:lnTo>
                    <a:pt x="1178" y="97"/>
                  </a:lnTo>
                  <a:lnTo>
                    <a:pt x="1176" y="97"/>
                  </a:lnTo>
                  <a:lnTo>
                    <a:pt x="1176" y="97"/>
                  </a:lnTo>
                  <a:lnTo>
                    <a:pt x="1176" y="97"/>
                  </a:lnTo>
                  <a:lnTo>
                    <a:pt x="1176" y="97"/>
                  </a:lnTo>
                  <a:lnTo>
                    <a:pt x="1176" y="95"/>
                  </a:lnTo>
                  <a:lnTo>
                    <a:pt x="1176" y="95"/>
                  </a:lnTo>
                  <a:lnTo>
                    <a:pt x="1173" y="95"/>
                  </a:lnTo>
                  <a:lnTo>
                    <a:pt x="1173" y="95"/>
                  </a:lnTo>
                  <a:lnTo>
                    <a:pt x="1171" y="95"/>
                  </a:lnTo>
                  <a:lnTo>
                    <a:pt x="1171" y="95"/>
                  </a:lnTo>
                  <a:lnTo>
                    <a:pt x="1173" y="93"/>
                  </a:lnTo>
                  <a:lnTo>
                    <a:pt x="1173" y="93"/>
                  </a:lnTo>
                  <a:lnTo>
                    <a:pt x="1173" y="93"/>
                  </a:lnTo>
                  <a:lnTo>
                    <a:pt x="1171" y="93"/>
                  </a:lnTo>
                  <a:lnTo>
                    <a:pt x="1171" y="93"/>
                  </a:lnTo>
                  <a:lnTo>
                    <a:pt x="1171" y="93"/>
                  </a:lnTo>
                  <a:lnTo>
                    <a:pt x="1171" y="93"/>
                  </a:lnTo>
                  <a:lnTo>
                    <a:pt x="1171" y="90"/>
                  </a:lnTo>
                  <a:lnTo>
                    <a:pt x="1171" y="90"/>
                  </a:lnTo>
                  <a:lnTo>
                    <a:pt x="1178" y="93"/>
                  </a:lnTo>
                  <a:lnTo>
                    <a:pt x="1178" y="93"/>
                  </a:lnTo>
                  <a:lnTo>
                    <a:pt x="1178" y="93"/>
                  </a:lnTo>
                  <a:lnTo>
                    <a:pt x="1181" y="93"/>
                  </a:lnTo>
                  <a:lnTo>
                    <a:pt x="1181" y="93"/>
                  </a:lnTo>
                  <a:lnTo>
                    <a:pt x="1181" y="93"/>
                  </a:lnTo>
                  <a:lnTo>
                    <a:pt x="1181" y="90"/>
                  </a:lnTo>
                  <a:lnTo>
                    <a:pt x="1181" y="90"/>
                  </a:lnTo>
                  <a:lnTo>
                    <a:pt x="1178" y="90"/>
                  </a:lnTo>
                  <a:lnTo>
                    <a:pt x="1178" y="90"/>
                  </a:lnTo>
                  <a:lnTo>
                    <a:pt x="1176" y="90"/>
                  </a:lnTo>
                  <a:lnTo>
                    <a:pt x="1173" y="90"/>
                  </a:lnTo>
                  <a:lnTo>
                    <a:pt x="1173" y="90"/>
                  </a:lnTo>
                  <a:lnTo>
                    <a:pt x="1171" y="86"/>
                  </a:lnTo>
                  <a:lnTo>
                    <a:pt x="1166" y="83"/>
                  </a:lnTo>
                  <a:lnTo>
                    <a:pt x="1164" y="83"/>
                  </a:lnTo>
                  <a:lnTo>
                    <a:pt x="1164" y="83"/>
                  </a:lnTo>
                  <a:lnTo>
                    <a:pt x="1164" y="81"/>
                  </a:lnTo>
                  <a:lnTo>
                    <a:pt x="1164" y="81"/>
                  </a:lnTo>
                  <a:lnTo>
                    <a:pt x="1162" y="81"/>
                  </a:lnTo>
                  <a:lnTo>
                    <a:pt x="1162" y="81"/>
                  </a:lnTo>
                  <a:lnTo>
                    <a:pt x="1162" y="83"/>
                  </a:lnTo>
                  <a:lnTo>
                    <a:pt x="1159" y="83"/>
                  </a:lnTo>
                  <a:lnTo>
                    <a:pt x="1150" y="83"/>
                  </a:lnTo>
                  <a:lnTo>
                    <a:pt x="1147" y="83"/>
                  </a:lnTo>
                  <a:lnTo>
                    <a:pt x="1145" y="83"/>
                  </a:lnTo>
                  <a:lnTo>
                    <a:pt x="1140" y="83"/>
                  </a:lnTo>
                  <a:lnTo>
                    <a:pt x="1140" y="83"/>
                  </a:lnTo>
                  <a:lnTo>
                    <a:pt x="1138" y="81"/>
                  </a:lnTo>
                  <a:lnTo>
                    <a:pt x="1136" y="81"/>
                  </a:lnTo>
                  <a:lnTo>
                    <a:pt x="1136" y="83"/>
                  </a:lnTo>
                  <a:lnTo>
                    <a:pt x="1133" y="83"/>
                  </a:lnTo>
                  <a:lnTo>
                    <a:pt x="1133" y="83"/>
                  </a:lnTo>
                  <a:lnTo>
                    <a:pt x="1131" y="83"/>
                  </a:lnTo>
                  <a:lnTo>
                    <a:pt x="1131" y="83"/>
                  </a:lnTo>
                  <a:lnTo>
                    <a:pt x="1129" y="83"/>
                  </a:lnTo>
                  <a:lnTo>
                    <a:pt x="1126" y="78"/>
                  </a:lnTo>
                  <a:lnTo>
                    <a:pt x="1126" y="78"/>
                  </a:lnTo>
                  <a:lnTo>
                    <a:pt x="1126" y="81"/>
                  </a:lnTo>
                  <a:lnTo>
                    <a:pt x="1126" y="81"/>
                  </a:lnTo>
                  <a:lnTo>
                    <a:pt x="1124" y="81"/>
                  </a:lnTo>
                  <a:lnTo>
                    <a:pt x="1124" y="83"/>
                  </a:lnTo>
                  <a:lnTo>
                    <a:pt x="1124" y="83"/>
                  </a:lnTo>
                  <a:lnTo>
                    <a:pt x="1126" y="83"/>
                  </a:lnTo>
                  <a:lnTo>
                    <a:pt x="1124" y="83"/>
                  </a:lnTo>
                  <a:lnTo>
                    <a:pt x="1124" y="83"/>
                  </a:lnTo>
                  <a:lnTo>
                    <a:pt x="1124" y="83"/>
                  </a:lnTo>
                  <a:lnTo>
                    <a:pt x="1121" y="83"/>
                  </a:lnTo>
                  <a:lnTo>
                    <a:pt x="1121" y="86"/>
                  </a:lnTo>
                  <a:lnTo>
                    <a:pt x="1121" y="86"/>
                  </a:lnTo>
                  <a:lnTo>
                    <a:pt x="1119" y="86"/>
                  </a:lnTo>
                  <a:lnTo>
                    <a:pt x="1119" y="86"/>
                  </a:lnTo>
                  <a:lnTo>
                    <a:pt x="1119" y="83"/>
                  </a:lnTo>
                  <a:lnTo>
                    <a:pt x="1119" y="81"/>
                  </a:lnTo>
                  <a:lnTo>
                    <a:pt x="1119" y="81"/>
                  </a:lnTo>
                  <a:lnTo>
                    <a:pt x="1117" y="81"/>
                  </a:lnTo>
                  <a:lnTo>
                    <a:pt x="1117" y="81"/>
                  </a:lnTo>
                  <a:lnTo>
                    <a:pt x="1117" y="81"/>
                  </a:lnTo>
                  <a:lnTo>
                    <a:pt x="1114" y="81"/>
                  </a:lnTo>
                  <a:lnTo>
                    <a:pt x="1114" y="81"/>
                  </a:lnTo>
                  <a:lnTo>
                    <a:pt x="1112" y="81"/>
                  </a:lnTo>
                  <a:lnTo>
                    <a:pt x="1112" y="81"/>
                  </a:lnTo>
                  <a:lnTo>
                    <a:pt x="1110" y="81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05" y="81"/>
                  </a:lnTo>
                  <a:lnTo>
                    <a:pt x="1105" y="81"/>
                  </a:lnTo>
                  <a:lnTo>
                    <a:pt x="1105" y="81"/>
                  </a:lnTo>
                  <a:lnTo>
                    <a:pt x="1105" y="83"/>
                  </a:lnTo>
                  <a:lnTo>
                    <a:pt x="1103" y="83"/>
                  </a:lnTo>
                  <a:lnTo>
                    <a:pt x="1100" y="86"/>
                  </a:lnTo>
                  <a:lnTo>
                    <a:pt x="1100" y="86"/>
                  </a:lnTo>
                  <a:lnTo>
                    <a:pt x="1100" y="86"/>
                  </a:lnTo>
                  <a:lnTo>
                    <a:pt x="1098" y="86"/>
                  </a:lnTo>
                  <a:lnTo>
                    <a:pt x="1098" y="83"/>
                  </a:lnTo>
                  <a:lnTo>
                    <a:pt x="1098" y="83"/>
                  </a:lnTo>
                  <a:lnTo>
                    <a:pt x="1098" y="83"/>
                  </a:lnTo>
                  <a:lnTo>
                    <a:pt x="1098" y="83"/>
                  </a:lnTo>
                  <a:lnTo>
                    <a:pt x="1095" y="83"/>
                  </a:lnTo>
                  <a:lnTo>
                    <a:pt x="1093" y="81"/>
                  </a:lnTo>
                  <a:lnTo>
                    <a:pt x="1093" y="81"/>
                  </a:lnTo>
                  <a:lnTo>
                    <a:pt x="1093" y="81"/>
                  </a:lnTo>
                  <a:lnTo>
                    <a:pt x="1093" y="81"/>
                  </a:lnTo>
                  <a:lnTo>
                    <a:pt x="1091" y="78"/>
                  </a:lnTo>
                  <a:lnTo>
                    <a:pt x="1091" y="81"/>
                  </a:lnTo>
                  <a:lnTo>
                    <a:pt x="1091" y="81"/>
                  </a:lnTo>
                  <a:lnTo>
                    <a:pt x="1091" y="83"/>
                  </a:lnTo>
                  <a:lnTo>
                    <a:pt x="1091" y="83"/>
                  </a:lnTo>
                  <a:lnTo>
                    <a:pt x="1091" y="86"/>
                  </a:lnTo>
                  <a:lnTo>
                    <a:pt x="1088" y="88"/>
                  </a:lnTo>
                  <a:lnTo>
                    <a:pt x="1088" y="88"/>
                  </a:lnTo>
                  <a:lnTo>
                    <a:pt x="1088" y="88"/>
                  </a:lnTo>
                  <a:lnTo>
                    <a:pt x="1086" y="88"/>
                  </a:lnTo>
                  <a:lnTo>
                    <a:pt x="1086" y="88"/>
                  </a:lnTo>
                  <a:lnTo>
                    <a:pt x="1086" y="88"/>
                  </a:lnTo>
                  <a:lnTo>
                    <a:pt x="1086" y="88"/>
                  </a:lnTo>
                  <a:lnTo>
                    <a:pt x="1084" y="90"/>
                  </a:lnTo>
                  <a:lnTo>
                    <a:pt x="1084" y="90"/>
                  </a:lnTo>
                  <a:lnTo>
                    <a:pt x="1081" y="90"/>
                  </a:lnTo>
                  <a:lnTo>
                    <a:pt x="1081" y="90"/>
                  </a:lnTo>
                  <a:lnTo>
                    <a:pt x="1081" y="90"/>
                  </a:lnTo>
                  <a:lnTo>
                    <a:pt x="1081" y="93"/>
                  </a:lnTo>
                  <a:lnTo>
                    <a:pt x="1079" y="93"/>
                  </a:lnTo>
                  <a:lnTo>
                    <a:pt x="1079" y="97"/>
                  </a:lnTo>
                  <a:lnTo>
                    <a:pt x="1079" y="100"/>
                  </a:lnTo>
                  <a:lnTo>
                    <a:pt x="1079" y="102"/>
                  </a:lnTo>
                  <a:lnTo>
                    <a:pt x="1076" y="102"/>
                  </a:lnTo>
                  <a:lnTo>
                    <a:pt x="1076" y="104"/>
                  </a:lnTo>
                  <a:lnTo>
                    <a:pt x="1074" y="104"/>
                  </a:lnTo>
                  <a:lnTo>
                    <a:pt x="1074" y="104"/>
                  </a:lnTo>
                  <a:lnTo>
                    <a:pt x="1076" y="107"/>
                  </a:lnTo>
                  <a:lnTo>
                    <a:pt x="1076" y="107"/>
                  </a:lnTo>
                  <a:lnTo>
                    <a:pt x="1076" y="107"/>
                  </a:lnTo>
                  <a:lnTo>
                    <a:pt x="1079" y="109"/>
                  </a:lnTo>
                  <a:lnTo>
                    <a:pt x="1076" y="116"/>
                  </a:lnTo>
                  <a:lnTo>
                    <a:pt x="1076" y="116"/>
                  </a:lnTo>
                  <a:lnTo>
                    <a:pt x="1076" y="119"/>
                  </a:lnTo>
                  <a:lnTo>
                    <a:pt x="1076" y="121"/>
                  </a:lnTo>
                  <a:lnTo>
                    <a:pt x="1076" y="123"/>
                  </a:lnTo>
                  <a:lnTo>
                    <a:pt x="1076" y="123"/>
                  </a:lnTo>
                  <a:lnTo>
                    <a:pt x="1076" y="126"/>
                  </a:lnTo>
                  <a:lnTo>
                    <a:pt x="1076" y="126"/>
                  </a:lnTo>
                  <a:lnTo>
                    <a:pt x="1076" y="126"/>
                  </a:lnTo>
                  <a:lnTo>
                    <a:pt x="1079" y="128"/>
                  </a:lnTo>
                  <a:lnTo>
                    <a:pt x="1079" y="128"/>
                  </a:lnTo>
                  <a:lnTo>
                    <a:pt x="1079" y="130"/>
                  </a:lnTo>
                  <a:lnTo>
                    <a:pt x="1079" y="130"/>
                  </a:lnTo>
                  <a:lnTo>
                    <a:pt x="1076" y="130"/>
                  </a:lnTo>
                  <a:lnTo>
                    <a:pt x="1076" y="130"/>
                  </a:lnTo>
                  <a:lnTo>
                    <a:pt x="1076" y="130"/>
                  </a:lnTo>
                  <a:lnTo>
                    <a:pt x="1076" y="130"/>
                  </a:lnTo>
                  <a:lnTo>
                    <a:pt x="1074" y="130"/>
                  </a:lnTo>
                  <a:lnTo>
                    <a:pt x="1074" y="133"/>
                  </a:lnTo>
                  <a:lnTo>
                    <a:pt x="1072" y="142"/>
                  </a:lnTo>
                  <a:lnTo>
                    <a:pt x="1072" y="142"/>
                  </a:lnTo>
                  <a:lnTo>
                    <a:pt x="1074" y="142"/>
                  </a:lnTo>
                  <a:lnTo>
                    <a:pt x="1074" y="142"/>
                  </a:lnTo>
                  <a:lnTo>
                    <a:pt x="1074" y="145"/>
                  </a:lnTo>
                  <a:lnTo>
                    <a:pt x="1072" y="147"/>
                  </a:lnTo>
                  <a:lnTo>
                    <a:pt x="1072" y="147"/>
                  </a:lnTo>
                  <a:lnTo>
                    <a:pt x="1072" y="149"/>
                  </a:lnTo>
                  <a:lnTo>
                    <a:pt x="1072" y="149"/>
                  </a:lnTo>
                  <a:lnTo>
                    <a:pt x="1069" y="152"/>
                  </a:lnTo>
                  <a:lnTo>
                    <a:pt x="1067" y="152"/>
                  </a:lnTo>
                  <a:lnTo>
                    <a:pt x="1065" y="152"/>
                  </a:lnTo>
                  <a:lnTo>
                    <a:pt x="1062" y="152"/>
                  </a:lnTo>
                  <a:lnTo>
                    <a:pt x="1062" y="152"/>
                  </a:lnTo>
                  <a:lnTo>
                    <a:pt x="1060" y="149"/>
                  </a:lnTo>
                  <a:lnTo>
                    <a:pt x="1060" y="149"/>
                  </a:lnTo>
                  <a:lnTo>
                    <a:pt x="1058" y="152"/>
                  </a:lnTo>
                  <a:lnTo>
                    <a:pt x="1058" y="154"/>
                  </a:lnTo>
                  <a:lnTo>
                    <a:pt x="1058" y="154"/>
                  </a:lnTo>
                  <a:lnTo>
                    <a:pt x="1055" y="157"/>
                  </a:lnTo>
                  <a:lnTo>
                    <a:pt x="1053" y="157"/>
                  </a:lnTo>
                  <a:lnTo>
                    <a:pt x="1053" y="157"/>
                  </a:lnTo>
                  <a:lnTo>
                    <a:pt x="1053" y="159"/>
                  </a:lnTo>
                  <a:lnTo>
                    <a:pt x="1053" y="159"/>
                  </a:lnTo>
                  <a:lnTo>
                    <a:pt x="1053" y="159"/>
                  </a:lnTo>
                  <a:lnTo>
                    <a:pt x="1050" y="159"/>
                  </a:lnTo>
                  <a:lnTo>
                    <a:pt x="1050" y="161"/>
                  </a:lnTo>
                  <a:lnTo>
                    <a:pt x="1050" y="161"/>
                  </a:lnTo>
                  <a:lnTo>
                    <a:pt x="1050" y="161"/>
                  </a:lnTo>
                  <a:lnTo>
                    <a:pt x="1050" y="161"/>
                  </a:lnTo>
                  <a:lnTo>
                    <a:pt x="1053" y="164"/>
                  </a:lnTo>
                  <a:lnTo>
                    <a:pt x="1053" y="164"/>
                  </a:lnTo>
                  <a:lnTo>
                    <a:pt x="1053" y="166"/>
                  </a:lnTo>
                  <a:lnTo>
                    <a:pt x="1050" y="166"/>
                  </a:lnTo>
                  <a:lnTo>
                    <a:pt x="1050" y="166"/>
                  </a:lnTo>
                  <a:lnTo>
                    <a:pt x="1050" y="166"/>
                  </a:lnTo>
                  <a:lnTo>
                    <a:pt x="1050" y="166"/>
                  </a:lnTo>
                  <a:lnTo>
                    <a:pt x="1050" y="168"/>
                  </a:lnTo>
                  <a:lnTo>
                    <a:pt x="1050" y="168"/>
                  </a:lnTo>
                  <a:lnTo>
                    <a:pt x="1050" y="168"/>
                  </a:lnTo>
                  <a:lnTo>
                    <a:pt x="1050" y="171"/>
                  </a:lnTo>
                  <a:lnTo>
                    <a:pt x="1050" y="171"/>
                  </a:lnTo>
                  <a:lnTo>
                    <a:pt x="1050" y="173"/>
                  </a:lnTo>
                  <a:lnTo>
                    <a:pt x="1050" y="173"/>
                  </a:lnTo>
                  <a:lnTo>
                    <a:pt x="1050" y="173"/>
                  </a:lnTo>
                  <a:lnTo>
                    <a:pt x="1053" y="173"/>
                  </a:lnTo>
                  <a:lnTo>
                    <a:pt x="1053" y="173"/>
                  </a:lnTo>
                  <a:lnTo>
                    <a:pt x="1053" y="173"/>
                  </a:lnTo>
                  <a:lnTo>
                    <a:pt x="1055" y="173"/>
                  </a:lnTo>
                  <a:lnTo>
                    <a:pt x="1055" y="173"/>
                  </a:lnTo>
                  <a:lnTo>
                    <a:pt x="1055" y="173"/>
                  </a:lnTo>
                  <a:lnTo>
                    <a:pt x="1055" y="173"/>
                  </a:lnTo>
                  <a:lnTo>
                    <a:pt x="1058" y="175"/>
                  </a:lnTo>
                  <a:lnTo>
                    <a:pt x="1058" y="178"/>
                  </a:lnTo>
                  <a:lnTo>
                    <a:pt x="1058" y="178"/>
                  </a:lnTo>
                  <a:lnTo>
                    <a:pt x="1058" y="178"/>
                  </a:lnTo>
                  <a:lnTo>
                    <a:pt x="1055" y="178"/>
                  </a:lnTo>
                  <a:lnTo>
                    <a:pt x="1053" y="180"/>
                  </a:lnTo>
                  <a:lnTo>
                    <a:pt x="1053" y="180"/>
                  </a:lnTo>
                  <a:lnTo>
                    <a:pt x="1050" y="183"/>
                  </a:lnTo>
                  <a:lnTo>
                    <a:pt x="1050" y="183"/>
                  </a:lnTo>
                  <a:lnTo>
                    <a:pt x="1048" y="183"/>
                  </a:lnTo>
                  <a:lnTo>
                    <a:pt x="1046" y="185"/>
                  </a:lnTo>
                  <a:lnTo>
                    <a:pt x="1046" y="185"/>
                  </a:lnTo>
                  <a:lnTo>
                    <a:pt x="1043" y="185"/>
                  </a:lnTo>
                  <a:lnTo>
                    <a:pt x="1043" y="185"/>
                  </a:lnTo>
                  <a:lnTo>
                    <a:pt x="1043" y="187"/>
                  </a:lnTo>
                  <a:lnTo>
                    <a:pt x="1043" y="187"/>
                  </a:lnTo>
                  <a:lnTo>
                    <a:pt x="1043" y="190"/>
                  </a:lnTo>
                  <a:lnTo>
                    <a:pt x="1043" y="190"/>
                  </a:lnTo>
                  <a:lnTo>
                    <a:pt x="1041" y="190"/>
                  </a:lnTo>
                  <a:lnTo>
                    <a:pt x="1036" y="190"/>
                  </a:lnTo>
                  <a:lnTo>
                    <a:pt x="1036" y="192"/>
                  </a:lnTo>
                  <a:lnTo>
                    <a:pt x="1034" y="194"/>
                  </a:lnTo>
                  <a:lnTo>
                    <a:pt x="1034" y="197"/>
                  </a:lnTo>
                  <a:lnTo>
                    <a:pt x="1034" y="197"/>
                  </a:lnTo>
                  <a:lnTo>
                    <a:pt x="1034" y="197"/>
                  </a:lnTo>
                  <a:lnTo>
                    <a:pt x="1034" y="199"/>
                  </a:lnTo>
                  <a:lnTo>
                    <a:pt x="1034" y="199"/>
                  </a:lnTo>
                  <a:lnTo>
                    <a:pt x="1034" y="201"/>
                  </a:lnTo>
                  <a:lnTo>
                    <a:pt x="1034" y="201"/>
                  </a:lnTo>
                  <a:lnTo>
                    <a:pt x="1036" y="201"/>
                  </a:lnTo>
                  <a:lnTo>
                    <a:pt x="1036" y="201"/>
                  </a:lnTo>
                  <a:lnTo>
                    <a:pt x="1036" y="201"/>
                  </a:lnTo>
                  <a:lnTo>
                    <a:pt x="1039" y="201"/>
                  </a:lnTo>
                  <a:lnTo>
                    <a:pt x="1039" y="201"/>
                  </a:lnTo>
                  <a:lnTo>
                    <a:pt x="1039" y="204"/>
                  </a:lnTo>
                  <a:lnTo>
                    <a:pt x="1039" y="204"/>
                  </a:lnTo>
                  <a:lnTo>
                    <a:pt x="1039" y="204"/>
                  </a:lnTo>
                  <a:lnTo>
                    <a:pt x="1039" y="206"/>
                  </a:lnTo>
                  <a:lnTo>
                    <a:pt x="1039" y="206"/>
                  </a:lnTo>
                  <a:lnTo>
                    <a:pt x="1039" y="206"/>
                  </a:lnTo>
                  <a:lnTo>
                    <a:pt x="1039" y="209"/>
                  </a:lnTo>
                  <a:lnTo>
                    <a:pt x="1039" y="209"/>
                  </a:lnTo>
                  <a:lnTo>
                    <a:pt x="1036" y="211"/>
                  </a:lnTo>
                  <a:lnTo>
                    <a:pt x="1034" y="211"/>
                  </a:lnTo>
                  <a:lnTo>
                    <a:pt x="1032" y="211"/>
                  </a:lnTo>
                  <a:lnTo>
                    <a:pt x="1032" y="211"/>
                  </a:lnTo>
                  <a:lnTo>
                    <a:pt x="1032" y="211"/>
                  </a:lnTo>
                  <a:lnTo>
                    <a:pt x="1029" y="213"/>
                  </a:lnTo>
                  <a:lnTo>
                    <a:pt x="1029" y="213"/>
                  </a:lnTo>
                  <a:lnTo>
                    <a:pt x="1029" y="213"/>
                  </a:lnTo>
                  <a:lnTo>
                    <a:pt x="1029" y="213"/>
                  </a:lnTo>
                  <a:lnTo>
                    <a:pt x="1029" y="213"/>
                  </a:lnTo>
                  <a:lnTo>
                    <a:pt x="1029" y="216"/>
                  </a:lnTo>
                  <a:lnTo>
                    <a:pt x="1029" y="216"/>
                  </a:lnTo>
                  <a:lnTo>
                    <a:pt x="1029" y="220"/>
                  </a:lnTo>
                  <a:lnTo>
                    <a:pt x="1029" y="223"/>
                  </a:lnTo>
                  <a:lnTo>
                    <a:pt x="1027" y="225"/>
                  </a:lnTo>
                  <a:lnTo>
                    <a:pt x="1027" y="225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4" y="230"/>
                  </a:lnTo>
                  <a:lnTo>
                    <a:pt x="1024" y="230"/>
                  </a:lnTo>
                  <a:lnTo>
                    <a:pt x="1024" y="232"/>
                  </a:lnTo>
                  <a:lnTo>
                    <a:pt x="1024" y="232"/>
                  </a:lnTo>
                  <a:lnTo>
                    <a:pt x="1022" y="235"/>
                  </a:lnTo>
                  <a:lnTo>
                    <a:pt x="1022" y="235"/>
                  </a:lnTo>
                  <a:lnTo>
                    <a:pt x="1020" y="235"/>
                  </a:lnTo>
                  <a:lnTo>
                    <a:pt x="1017" y="230"/>
                  </a:lnTo>
                  <a:lnTo>
                    <a:pt x="1015" y="230"/>
                  </a:lnTo>
                  <a:lnTo>
                    <a:pt x="1015" y="230"/>
                  </a:lnTo>
                  <a:lnTo>
                    <a:pt x="1013" y="230"/>
                  </a:lnTo>
                  <a:lnTo>
                    <a:pt x="1006" y="232"/>
                  </a:lnTo>
                  <a:lnTo>
                    <a:pt x="1006" y="232"/>
                  </a:lnTo>
                  <a:lnTo>
                    <a:pt x="1003" y="235"/>
                  </a:lnTo>
                  <a:lnTo>
                    <a:pt x="1003" y="235"/>
                  </a:lnTo>
                  <a:lnTo>
                    <a:pt x="1003" y="235"/>
                  </a:lnTo>
                  <a:lnTo>
                    <a:pt x="1003" y="235"/>
                  </a:lnTo>
                  <a:lnTo>
                    <a:pt x="1001" y="232"/>
                  </a:lnTo>
                  <a:lnTo>
                    <a:pt x="1001" y="232"/>
                  </a:lnTo>
                  <a:lnTo>
                    <a:pt x="998" y="232"/>
                  </a:lnTo>
                  <a:lnTo>
                    <a:pt x="998" y="232"/>
                  </a:lnTo>
                  <a:lnTo>
                    <a:pt x="989" y="232"/>
                  </a:lnTo>
                  <a:lnTo>
                    <a:pt x="989" y="235"/>
                  </a:lnTo>
                  <a:lnTo>
                    <a:pt x="987" y="235"/>
                  </a:lnTo>
                  <a:lnTo>
                    <a:pt x="984" y="239"/>
                  </a:lnTo>
                  <a:lnTo>
                    <a:pt x="977" y="244"/>
                  </a:lnTo>
                  <a:lnTo>
                    <a:pt x="975" y="244"/>
                  </a:lnTo>
                  <a:lnTo>
                    <a:pt x="972" y="244"/>
                  </a:lnTo>
                  <a:lnTo>
                    <a:pt x="970" y="239"/>
                  </a:lnTo>
                  <a:lnTo>
                    <a:pt x="970" y="239"/>
                  </a:lnTo>
                  <a:lnTo>
                    <a:pt x="968" y="239"/>
                  </a:lnTo>
                  <a:lnTo>
                    <a:pt x="968" y="239"/>
                  </a:lnTo>
                  <a:lnTo>
                    <a:pt x="965" y="242"/>
                  </a:lnTo>
                  <a:lnTo>
                    <a:pt x="963" y="242"/>
                  </a:lnTo>
                  <a:lnTo>
                    <a:pt x="958" y="237"/>
                  </a:lnTo>
                  <a:lnTo>
                    <a:pt x="956" y="237"/>
                  </a:lnTo>
                  <a:lnTo>
                    <a:pt x="953" y="237"/>
                  </a:lnTo>
                  <a:lnTo>
                    <a:pt x="951" y="237"/>
                  </a:lnTo>
                  <a:lnTo>
                    <a:pt x="951" y="237"/>
                  </a:lnTo>
                  <a:lnTo>
                    <a:pt x="949" y="235"/>
                  </a:lnTo>
                  <a:lnTo>
                    <a:pt x="946" y="235"/>
                  </a:lnTo>
                  <a:lnTo>
                    <a:pt x="944" y="235"/>
                  </a:lnTo>
                  <a:lnTo>
                    <a:pt x="942" y="235"/>
                  </a:lnTo>
                  <a:lnTo>
                    <a:pt x="942" y="235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2" y="232"/>
                  </a:lnTo>
                  <a:lnTo>
                    <a:pt x="942" y="232"/>
                  </a:lnTo>
                  <a:lnTo>
                    <a:pt x="944" y="230"/>
                  </a:lnTo>
                  <a:lnTo>
                    <a:pt x="944" y="230"/>
                  </a:lnTo>
                  <a:lnTo>
                    <a:pt x="944" y="228"/>
                  </a:lnTo>
                  <a:lnTo>
                    <a:pt x="944" y="228"/>
                  </a:lnTo>
                  <a:lnTo>
                    <a:pt x="942" y="228"/>
                  </a:lnTo>
                  <a:lnTo>
                    <a:pt x="942" y="228"/>
                  </a:lnTo>
                  <a:lnTo>
                    <a:pt x="939" y="228"/>
                  </a:lnTo>
                  <a:lnTo>
                    <a:pt x="937" y="228"/>
                  </a:lnTo>
                  <a:lnTo>
                    <a:pt x="937" y="225"/>
                  </a:lnTo>
                  <a:lnTo>
                    <a:pt x="935" y="225"/>
                  </a:lnTo>
                  <a:lnTo>
                    <a:pt x="935" y="225"/>
                  </a:lnTo>
                  <a:lnTo>
                    <a:pt x="935" y="225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2" y="228"/>
                  </a:lnTo>
                  <a:lnTo>
                    <a:pt x="930" y="228"/>
                  </a:lnTo>
                  <a:lnTo>
                    <a:pt x="913" y="228"/>
                  </a:lnTo>
                  <a:lnTo>
                    <a:pt x="913" y="228"/>
                  </a:lnTo>
                  <a:lnTo>
                    <a:pt x="913" y="228"/>
                  </a:lnTo>
                  <a:lnTo>
                    <a:pt x="911" y="228"/>
                  </a:lnTo>
                  <a:lnTo>
                    <a:pt x="911" y="230"/>
                  </a:lnTo>
                  <a:lnTo>
                    <a:pt x="911" y="230"/>
                  </a:lnTo>
                  <a:lnTo>
                    <a:pt x="906" y="230"/>
                  </a:lnTo>
                  <a:lnTo>
                    <a:pt x="906" y="230"/>
                  </a:lnTo>
                  <a:lnTo>
                    <a:pt x="899" y="232"/>
                  </a:lnTo>
                  <a:lnTo>
                    <a:pt x="899" y="235"/>
                  </a:lnTo>
                  <a:lnTo>
                    <a:pt x="897" y="235"/>
                  </a:lnTo>
                  <a:lnTo>
                    <a:pt x="899" y="235"/>
                  </a:lnTo>
                  <a:lnTo>
                    <a:pt x="899" y="235"/>
                  </a:lnTo>
                  <a:lnTo>
                    <a:pt x="899" y="235"/>
                  </a:lnTo>
                  <a:lnTo>
                    <a:pt x="899" y="237"/>
                  </a:lnTo>
                  <a:lnTo>
                    <a:pt x="899" y="237"/>
                  </a:lnTo>
                  <a:lnTo>
                    <a:pt x="897" y="239"/>
                  </a:lnTo>
                  <a:lnTo>
                    <a:pt x="894" y="249"/>
                  </a:lnTo>
                  <a:lnTo>
                    <a:pt x="894" y="249"/>
                  </a:lnTo>
                  <a:lnTo>
                    <a:pt x="894" y="249"/>
                  </a:lnTo>
                  <a:lnTo>
                    <a:pt x="892" y="249"/>
                  </a:lnTo>
                  <a:lnTo>
                    <a:pt x="887" y="249"/>
                  </a:lnTo>
                  <a:lnTo>
                    <a:pt x="885" y="251"/>
                  </a:lnTo>
                  <a:lnTo>
                    <a:pt x="880" y="256"/>
                  </a:lnTo>
                  <a:lnTo>
                    <a:pt x="878" y="256"/>
                  </a:lnTo>
                  <a:lnTo>
                    <a:pt x="875" y="256"/>
                  </a:lnTo>
                  <a:lnTo>
                    <a:pt x="873" y="256"/>
                  </a:lnTo>
                  <a:lnTo>
                    <a:pt x="871" y="254"/>
                  </a:lnTo>
                  <a:lnTo>
                    <a:pt x="871" y="254"/>
                  </a:lnTo>
                  <a:lnTo>
                    <a:pt x="871" y="254"/>
                  </a:lnTo>
                  <a:lnTo>
                    <a:pt x="866" y="256"/>
                  </a:lnTo>
                  <a:lnTo>
                    <a:pt x="864" y="258"/>
                  </a:lnTo>
                  <a:lnTo>
                    <a:pt x="864" y="258"/>
                  </a:lnTo>
                  <a:lnTo>
                    <a:pt x="864" y="258"/>
                  </a:lnTo>
                  <a:lnTo>
                    <a:pt x="864" y="256"/>
                  </a:lnTo>
                  <a:lnTo>
                    <a:pt x="864" y="256"/>
                  </a:lnTo>
                  <a:lnTo>
                    <a:pt x="861" y="256"/>
                  </a:lnTo>
                  <a:lnTo>
                    <a:pt x="861" y="256"/>
                  </a:lnTo>
                  <a:lnTo>
                    <a:pt x="859" y="256"/>
                  </a:lnTo>
                  <a:lnTo>
                    <a:pt x="859" y="256"/>
                  </a:lnTo>
                  <a:lnTo>
                    <a:pt x="857" y="256"/>
                  </a:lnTo>
                  <a:lnTo>
                    <a:pt x="857" y="256"/>
                  </a:lnTo>
                  <a:lnTo>
                    <a:pt x="849" y="251"/>
                  </a:lnTo>
                  <a:lnTo>
                    <a:pt x="847" y="251"/>
                  </a:lnTo>
                  <a:lnTo>
                    <a:pt x="835" y="256"/>
                  </a:lnTo>
                  <a:lnTo>
                    <a:pt x="833" y="256"/>
                  </a:lnTo>
                  <a:lnTo>
                    <a:pt x="831" y="256"/>
                  </a:lnTo>
                  <a:lnTo>
                    <a:pt x="831" y="256"/>
                  </a:lnTo>
                  <a:lnTo>
                    <a:pt x="826" y="258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6" y="261"/>
                  </a:lnTo>
                  <a:lnTo>
                    <a:pt x="823" y="261"/>
                  </a:lnTo>
                  <a:lnTo>
                    <a:pt x="823" y="261"/>
                  </a:lnTo>
                  <a:lnTo>
                    <a:pt x="823" y="261"/>
                  </a:lnTo>
                  <a:lnTo>
                    <a:pt x="823" y="261"/>
                  </a:lnTo>
                  <a:lnTo>
                    <a:pt x="823" y="261"/>
                  </a:lnTo>
                  <a:lnTo>
                    <a:pt x="821" y="261"/>
                  </a:lnTo>
                  <a:lnTo>
                    <a:pt x="821" y="261"/>
                  </a:lnTo>
                  <a:lnTo>
                    <a:pt x="821" y="263"/>
                  </a:lnTo>
                  <a:lnTo>
                    <a:pt x="819" y="263"/>
                  </a:lnTo>
                  <a:lnTo>
                    <a:pt x="819" y="263"/>
                  </a:lnTo>
                  <a:lnTo>
                    <a:pt x="819" y="263"/>
                  </a:lnTo>
                  <a:lnTo>
                    <a:pt x="819" y="263"/>
                  </a:lnTo>
                  <a:lnTo>
                    <a:pt x="819" y="261"/>
                  </a:lnTo>
                  <a:lnTo>
                    <a:pt x="816" y="261"/>
                  </a:lnTo>
                  <a:lnTo>
                    <a:pt x="816" y="263"/>
                  </a:lnTo>
                  <a:lnTo>
                    <a:pt x="816" y="263"/>
                  </a:lnTo>
                  <a:lnTo>
                    <a:pt x="816" y="263"/>
                  </a:lnTo>
                  <a:lnTo>
                    <a:pt x="814" y="263"/>
                  </a:lnTo>
                  <a:lnTo>
                    <a:pt x="812" y="263"/>
                  </a:lnTo>
                  <a:lnTo>
                    <a:pt x="809" y="263"/>
                  </a:lnTo>
                  <a:lnTo>
                    <a:pt x="807" y="261"/>
                  </a:lnTo>
                  <a:lnTo>
                    <a:pt x="804" y="258"/>
                  </a:lnTo>
                  <a:lnTo>
                    <a:pt x="804" y="258"/>
                  </a:lnTo>
                  <a:lnTo>
                    <a:pt x="804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5" y="251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lnTo>
                    <a:pt x="790" y="246"/>
                  </a:lnTo>
                  <a:lnTo>
                    <a:pt x="788" y="246"/>
                  </a:lnTo>
                  <a:lnTo>
                    <a:pt x="788" y="244"/>
                  </a:lnTo>
                  <a:lnTo>
                    <a:pt x="788" y="244"/>
                  </a:lnTo>
                  <a:lnTo>
                    <a:pt x="786" y="242"/>
                  </a:lnTo>
                  <a:lnTo>
                    <a:pt x="783" y="242"/>
                  </a:lnTo>
                  <a:lnTo>
                    <a:pt x="783" y="242"/>
                  </a:lnTo>
                  <a:lnTo>
                    <a:pt x="783" y="239"/>
                  </a:lnTo>
                  <a:lnTo>
                    <a:pt x="781" y="237"/>
                  </a:lnTo>
                  <a:lnTo>
                    <a:pt x="781" y="235"/>
                  </a:lnTo>
                  <a:lnTo>
                    <a:pt x="781" y="235"/>
                  </a:lnTo>
                  <a:lnTo>
                    <a:pt x="778" y="235"/>
                  </a:lnTo>
                  <a:lnTo>
                    <a:pt x="778" y="235"/>
                  </a:lnTo>
                  <a:lnTo>
                    <a:pt x="776" y="235"/>
                  </a:lnTo>
                  <a:lnTo>
                    <a:pt x="776" y="235"/>
                  </a:lnTo>
                  <a:lnTo>
                    <a:pt x="776" y="232"/>
                  </a:lnTo>
                  <a:lnTo>
                    <a:pt x="774" y="232"/>
                  </a:lnTo>
                  <a:lnTo>
                    <a:pt x="774" y="232"/>
                  </a:lnTo>
                  <a:lnTo>
                    <a:pt x="774" y="232"/>
                  </a:lnTo>
                  <a:lnTo>
                    <a:pt x="774" y="230"/>
                  </a:lnTo>
                  <a:lnTo>
                    <a:pt x="774" y="230"/>
                  </a:lnTo>
                  <a:lnTo>
                    <a:pt x="769" y="228"/>
                  </a:lnTo>
                  <a:lnTo>
                    <a:pt x="767" y="225"/>
                  </a:lnTo>
                  <a:lnTo>
                    <a:pt x="767" y="225"/>
                  </a:lnTo>
                  <a:lnTo>
                    <a:pt x="767" y="223"/>
                  </a:lnTo>
                  <a:lnTo>
                    <a:pt x="767" y="220"/>
                  </a:lnTo>
                  <a:lnTo>
                    <a:pt x="767" y="216"/>
                  </a:lnTo>
                  <a:lnTo>
                    <a:pt x="767" y="216"/>
                  </a:lnTo>
                  <a:lnTo>
                    <a:pt x="767" y="216"/>
                  </a:lnTo>
                  <a:lnTo>
                    <a:pt x="764" y="216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13"/>
                  </a:lnTo>
                  <a:lnTo>
                    <a:pt x="762" y="213"/>
                  </a:lnTo>
                  <a:lnTo>
                    <a:pt x="762" y="213"/>
                  </a:lnTo>
                  <a:lnTo>
                    <a:pt x="762" y="211"/>
                  </a:lnTo>
                  <a:lnTo>
                    <a:pt x="762" y="211"/>
                  </a:lnTo>
                  <a:lnTo>
                    <a:pt x="760" y="211"/>
                  </a:lnTo>
                  <a:lnTo>
                    <a:pt x="760" y="209"/>
                  </a:lnTo>
                  <a:lnTo>
                    <a:pt x="762" y="209"/>
                  </a:lnTo>
                  <a:lnTo>
                    <a:pt x="762" y="206"/>
                  </a:lnTo>
                  <a:lnTo>
                    <a:pt x="764" y="206"/>
                  </a:lnTo>
                  <a:lnTo>
                    <a:pt x="764" y="204"/>
                  </a:lnTo>
                  <a:lnTo>
                    <a:pt x="767" y="201"/>
                  </a:lnTo>
                  <a:lnTo>
                    <a:pt x="767" y="199"/>
                  </a:lnTo>
                  <a:lnTo>
                    <a:pt x="767" y="199"/>
                  </a:lnTo>
                  <a:lnTo>
                    <a:pt x="764" y="204"/>
                  </a:lnTo>
                  <a:lnTo>
                    <a:pt x="764" y="204"/>
                  </a:lnTo>
                  <a:lnTo>
                    <a:pt x="764" y="204"/>
                  </a:lnTo>
                  <a:lnTo>
                    <a:pt x="762" y="204"/>
                  </a:lnTo>
                  <a:lnTo>
                    <a:pt x="755" y="206"/>
                  </a:lnTo>
                  <a:lnTo>
                    <a:pt x="752" y="206"/>
                  </a:lnTo>
                  <a:lnTo>
                    <a:pt x="750" y="209"/>
                  </a:lnTo>
                  <a:lnTo>
                    <a:pt x="750" y="209"/>
                  </a:lnTo>
                  <a:lnTo>
                    <a:pt x="750" y="211"/>
                  </a:lnTo>
                  <a:lnTo>
                    <a:pt x="750" y="211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48" y="213"/>
                  </a:lnTo>
                  <a:lnTo>
                    <a:pt x="748" y="216"/>
                  </a:lnTo>
                  <a:lnTo>
                    <a:pt x="748" y="216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3"/>
                  </a:lnTo>
                  <a:lnTo>
                    <a:pt x="750" y="216"/>
                  </a:lnTo>
                  <a:lnTo>
                    <a:pt x="750" y="216"/>
                  </a:lnTo>
                  <a:lnTo>
                    <a:pt x="748" y="218"/>
                  </a:lnTo>
                  <a:lnTo>
                    <a:pt x="748" y="220"/>
                  </a:lnTo>
                  <a:lnTo>
                    <a:pt x="745" y="220"/>
                  </a:lnTo>
                  <a:lnTo>
                    <a:pt x="738" y="228"/>
                  </a:lnTo>
                  <a:lnTo>
                    <a:pt x="736" y="228"/>
                  </a:lnTo>
                  <a:lnTo>
                    <a:pt x="736" y="230"/>
                  </a:lnTo>
                  <a:lnTo>
                    <a:pt x="736" y="237"/>
                  </a:lnTo>
                  <a:lnTo>
                    <a:pt x="736" y="237"/>
                  </a:lnTo>
                  <a:lnTo>
                    <a:pt x="736" y="239"/>
                  </a:lnTo>
                  <a:lnTo>
                    <a:pt x="734" y="242"/>
                  </a:lnTo>
                  <a:lnTo>
                    <a:pt x="734" y="244"/>
                  </a:lnTo>
                  <a:lnTo>
                    <a:pt x="731" y="244"/>
                  </a:lnTo>
                  <a:lnTo>
                    <a:pt x="734" y="244"/>
                  </a:lnTo>
                  <a:lnTo>
                    <a:pt x="736" y="244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42"/>
                  </a:lnTo>
                  <a:lnTo>
                    <a:pt x="741" y="242"/>
                  </a:lnTo>
                  <a:lnTo>
                    <a:pt x="741" y="242"/>
                  </a:lnTo>
                  <a:lnTo>
                    <a:pt x="741" y="242"/>
                  </a:lnTo>
                  <a:lnTo>
                    <a:pt x="741" y="242"/>
                  </a:lnTo>
                  <a:lnTo>
                    <a:pt x="741" y="239"/>
                  </a:lnTo>
                  <a:lnTo>
                    <a:pt x="743" y="237"/>
                  </a:lnTo>
                  <a:lnTo>
                    <a:pt x="743" y="237"/>
                  </a:lnTo>
                  <a:lnTo>
                    <a:pt x="745" y="237"/>
                  </a:lnTo>
                  <a:lnTo>
                    <a:pt x="745" y="237"/>
                  </a:lnTo>
                  <a:lnTo>
                    <a:pt x="745" y="235"/>
                  </a:lnTo>
                  <a:lnTo>
                    <a:pt x="748" y="235"/>
                  </a:lnTo>
                  <a:lnTo>
                    <a:pt x="748" y="235"/>
                  </a:lnTo>
                  <a:lnTo>
                    <a:pt x="745" y="237"/>
                  </a:lnTo>
                  <a:lnTo>
                    <a:pt x="745" y="237"/>
                  </a:lnTo>
                  <a:lnTo>
                    <a:pt x="743" y="239"/>
                  </a:lnTo>
                  <a:lnTo>
                    <a:pt x="741" y="242"/>
                  </a:lnTo>
                  <a:lnTo>
                    <a:pt x="741" y="244"/>
                  </a:lnTo>
                  <a:lnTo>
                    <a:pt x="738" y="244"/>
                  </a:lnTo>
                  <a:lnTo>
                    <a:pt x="734" y="246"/>
                  </a:lnTo>
                  <a:lnTo>
                    <a:pt x="734" y="246"/>
                  </a:lnTo>
                  <a:lnTo>
                    <a:pt x="731" y="246"/>
                  </a:lnTo>
                  <a:lnTo>
                    <a:pt x="729" y="246"/>
                  </a:lnTo>
                  <a:lnTo>
                    <a:pt x="729" y="246"/>
                  </a:lnTo>
                  <a:lnTo>
                    <a:pt x="729" y="249"/>
                  </a:lnTo>
                  <a:lnTo>
                    <a:pt x="731" y="256"/>
                  </a:lnTo>
                  <a:lnTo>
                    <a:pt x="731" y="258"/>
                  </a:lnTo>
                  <a:lnTo>
                    <a:pt x="731" y="261"/>
                  </a:lnTo>
                  <a:lnTo>
                    <a:pt x="731" y="261"/>
                  </a:lnTo>
                  <a:close/>
                  <a:moveTo>
                    <a:pt x="1233" y="190"/>
                  </a:moveTo>
                  <a:lnTo>
                    <a:pt x="1235" y="192"/>
                  </a:lnTo>
                  <a:lnTo>
                    <a:pt x="1235" y="192"/>
                  </a:lnTo>
                  <a:lnTo>
                    <a:pt x="1235" y="194"/>
                  </a:lnTo>
                  <a:lnTo>
                    <a:pt x="1237" y="194"/>
                  </a:lnTo>
                  <a:lnTo>
                    <a:pt x="1237" y="194"/>
                  </a:lnTo>
                  <a:lnTo>
                    <a:pt x="1237" y="194"/>
                  </a:lnTo>
                  <a:lnTo>
                    <a:pt x="1237" y="194"/>
                  </a:lnTo>
                  <a:lnTo>
                    <a:pt x="1237" y="192"/>
                  </a:lnTo>
                  <a:lnTo>
                    <a:pt x="1235" y="192"/>
                  </a:lnTo>
                  <a:lnTo>
                    <a:pt x="1235" y="190"/>
                  </a:lnTo>
                  <a:lnTo>
                    <a:pt x="1235" y="190"/>
                  </a:lnTo>
                  <a:lnTo>
                    <a:pt x="1235" y="190"/>
                  </a:lnTo>
                  <a:lnTo>
                    <a:pt x="1235" y="190"/>
                  </a:lnTo>
                  <a:lnTo>
                    <a:pt x="1235" y="190"/>
                  </a:lnTo>
                  <a:lnTo>
                    <a:pt x="1237" y="190"/>
                  </a:lnTo>
                  <a:lnTo>
                    <a:pt x="1237" y="190"/>
                  </a:lnTo>
                  <a:lnTo>
                    <a:pt x="1237" y="190"/>
                  </a:lnTo>
                  <a:lnTo>
                    <a:pt x="1237" y="190"/>
                  </a:lnTo>
                  <a:lnTo>
                    <a:pt x="1235" y="187"/>
                  </a:lnTo>
                  <a:lnTo>
                    <a:pt x="1235" y="187"/>
                  </a:lnTo>
                  <a:lnTo>
                    <a:pt x="1233" y="187"/>
                  </a:lnTo>
                  <a:lnTo>
                    <a:pt x="1233" y="190"/>
                  </a:lnTo>
                  <a:lnTo>
                    <a:pt x="1233" y="190"/>
                  </a:lnTo>
                  <a:close/>
                  <a:moveTo>
                    <a:pt x="1192" y="95"/>
                  </a:moveTo>
                  <a:lnTo>
                    <a:pt x="1195" y="97"/>
                  </a:lnTo>
                  <a:lnTo>
                    <a:pt x="1195" y="97"/>
                  </a:lnTo>
                  <a:lnTo>
                    <a:pt x="1197" y="97"/>
                  </a:lnTo>
                  <a:lnTo>
                    <a:pt x="1197" y="97"/>
                  </a:lnTo>
                  <a:lnTo>
                    <a:pt x="1199" y="97"/>
                  </a:lnTo>
                  <a:lnTo>
                    <a:pt x="1199" y="97"/>
                  </a:lnTo>
                  <a:lnTo>
                    <a:pt x="1199" y="95"/>
                  </a:lnTo>
                  <a:lnTo>
                    <a:pt x="1199" y="93"/>
                  </a:lnTo>
                  <a:lnTo>
                    <a:pt x="1199" y="93"/>
                  </a:lnTo>
                  <a:lnTo>
                    <a:pt x="1197" y="93"/>
                  </a:lnTo>
                  <a:lnTo>
                    <a:pt x="1190" y="93"/>
                  </a:lnTo>
                  <a:lnTo>
                    <a:pt x="1188" y="93"/>
                  </a:lnTo>
                  <a:lnTo>
                    <a:pt x="1190" y="93"/>
                  </a:lnTo>
                  <a:lnTo>
                    <a:pt x="1192" y="95"/>
                  </a:lnTo>
                  <a:close/>
                  <a:moveTo>
                    <a:pt x="1192" y="121"/>
                  </a:moveTo>
                  <a:lnTo>
                    <a:pt x="1192" y="121"/>
                  </a:lnTo>
                  <a:lnTo>
                    <a:pt x="1192" y="123"/>
                  </a:lnTo>
                  <a:lnTo>
                    <a:pt x="1192" y="123"/>
                  </a:lnTo>
                  <a:lnTo>
                    <a:pt x="1195" y="126"/>
                  </a:lnTo>
                  <a:lnTo>
                    <a:pt x="1195" y="126"/>
                  </a:lnTo>
                  <a:lnTo>
                    <a:pt x="1197" y="128"/>
                  </a:lnTo>
                  <a:lnTo>
                    <a:pt x="1197" y="128"/>
                  </a:lnTo>
                  <a:lnTo>
                    <a:pt x="1199" y="128"/>
                  </a:lnTo>
                  <a:lnTo>
                    <a:pt x="1199" y="126"/>
                  </a:lnTo>
                  <a:lnTo>
                    <a:pt x="1197" y="126"/>
                  </a:lnTo>
                  <a:lnTo>
                    <a:pt x="1197" y="126"/>
                  </a:lnTo>
                  <a:lnTo>
                    <a:pt x="1197" y="123"/>
                  </a:lnTo>
                  <a:lnTo>
                    <a:pt x="1197" y="123"/>
                  </a:lnTo>
                  <a:lnTo>
                    <a:pt x="1195" y="121"/>
                  </a:lnTo>
                  <a:lnTo>
                    <a:pt x="1195" y="121"/>
                  </a:lnTo>
                  <a:lnTo>
                    <a:pt x="1192" y="121"/>
                  </a:lnTo>
                  <a:close/>
                  <a:moveTo>
                    <a:pt x="1195" y="109"/>
                  </a:moveTo>
                  <a:lnTo>
                    <a:pt x="1195" y="109"/>
                  </a:lnTo>
                  <a:lnTo>
                    <a:pt x="1195" y="107"/>
                  </a:lnTo>
                  <a:lnTo>
                    <a:pt x="1192" y="107"/>
                  </a:lnTo>
                  <a:lnTo>
                    <a:pt x="1192" y="107"/>
                  </a:lnTo>
                  <a:lnTo>
                    <a:pt x="1192" y="107"/>
                  </a:lnTo>
                  <a:lnTo>
                    <a:pt x="1190" y="107"/>
                  </a:lnTo>
                  <a:lnTo>
                    <a:pt x="1190" y="107"/>
                  </a:lnTo>
                  <a:lnTo>
                    <a:pt x="1190" y="107"/>
                  </a:lnTo>
                  <a:lnTo>
                    <a:pt x="1190" y="107"/>
                  </a:lnTo>
                  <a:lnTo>
                    <a:pt x="1192" y="109"/>
                  </a:lnTo>
                  <a:lnTo>
                    <a:pt x="1192" y="109"/>
                  </a:lnTo>
                  <a:lnTo>
                    <a:pt x="1195" y="109"/>
                  </a:lnTo>
                  <a:lnTo>
                    <a:pt x="1195" y="112"/>
                  </a:lnTo>
                  <a:lnTo>
                    <a:pt x="1195" y="112"/>
                  </a:lnTo>
                  <a:lnTo>
                    <a:pt x="1197" y="109"/>
                  </a:lnTo>
                  <a:lnTo>
                    <a:pt x="1195" y="109"/>
                  </a:lnTo>
                  <a:close/>
                  <a:moveTo>
                    <a:pt x="1188" y="133"/>
                  </a:moveTo>
                  <a:lnTo>
                    <a:pt x="1188" y="130"/>
                  </a:lnTo>
                  <a:lnTo>
                    <a:pt x="1188" y="130"/>
                  </a:lnTo>
                  <a:lnTo>
                    <a:pt x="1188" y="130"/>
                  </a:lnTo>
                  <a:lnTo>
                    <a:pt x="1185" y="130"/>
                  </a:lnTo>
                  <a:lnTo>
                    <a:pt x="1185" y="130"/>
                  </a:lnTo>
                  <a:lnTo>
                    <a:pt x="1185" y="128"/>
                  </a:lnTo>
                  <a:lnTo>
                    <a:pt x="1181" y="128"/>
                  </a:lnTo>
                  <a:lnTo>
                    <a:pt x="1181" y="130"/>
                  </a:lnTo>
                  <a:lnTo>
                    <a:pt x="1178" y="130"/>
                  </a:lnTo>
                  <a:lnTo>
                    <a:pt x="1181" y="133"/>
                  </a:lnTo>
                  <a:lnTo>
                    <a:pt x="1181" y="133"/>
                  </a:lnTo>
                  <a:lnTo>
                    <a:pt x="1181" y="135"/>
                  </a:lnTo>
                  <a:lnTo>
                    <a:pt x="1181" y="135"/>
                  </a:lnTo>
                  <a:lnTo>
                    <a:pt x="1185" y="138"/>
                  </a:lnTo>
                  <a:lnTo>
                    <a:pt x="1185" y="138"/>
                  </a:lnTo>
                  <a:lnTo>
                    <a:pt x="1185" y="140"/>
                  </a:lnTo>
                  <a:lnTo>
                    <a:pt x="1185" y="140"/>
                  </a:lnTo>
                  <a:lnTo>
                    <a:pt x="1185" y="140"/>
                  </a:lnTo>
                  <a:lnTo>
                    <a:pt x="1185" y="138"/>
                  </a:lnTo>
                  <a:lnTo>
                    <a:pt x="1185" y="135"/>
                  </a:lnTo>
                  <a:lnTo>
                    <a:pt x="1188" y="133"/>
                  </a:lnTo>
                  <a:lnTo>
                    <a:pt x="1188" y="133"/>
                  </a:lnTo>
                  <a:close/>
                  <a:moveTo>
                    <a:pt x="1509" y="410"/>
                  </a:moveTo>
                  <a:lnTo>
                    <a:pt x="1509" y="410"/>
                  </a:lnTo>
                  <a:lnTo>
                    <a:pt x="1509" y="407"/>
                  </a:lnTo>
                  <a:lnTo>
                    <a:pt x="1507" y="405"/>
                  </a:lnTo>
                  <a:lnTo>
                    <a:pt x="1507" y="407"/>
                  </a:lnTo>
                  <a:lnTo>
                    <a:pt x="1507" y="407"/>
                  </a:lnTo>
                  <a:lnTo>
                    <a:pt x="1507" y="412"/>
                  </a:lnTo>
                  <a:lnTo>
                    <a:pt x="1507" y="412"/>
                  </a:lnTo>
                  <a:lnTo>
                    <a:pt x="1507" y="412"/>
                  </a:lnTo>
                  <a:lnTo>
                    <a:pt x="1509" y="412"/>
                  </a:lnTo>
                  <a:lnTo>
                    <a:pt x="1509" y="412"/>
                  </a:lnTo>
                  <a:lnTo>
                    <a:pt x="1509" y="412"/>
                  </a:lnTo>
                  <a:lnTo>
                    <a:pt x="1509" y="412"/>
                  </a:lnTo>
                  <a:lnTo>
                    <a:pt x="1512" y="412"/>
                  </a:lnTo>
                  <a:lnTo>
                    <a:pt x="1512" y="412"/>
                  </a:lnTo>
                  <a:lnTo>
                    <a:pt x="1509" y="410"/>
                  </a:lnTo>
                  <a:close/>
                  <a:moveTo>
                    <a:pt x="1505" y="410"/>
                  </a:moveTo>
                  <a:lnTo>
                    <a:pt x="1505" y="407"/>
                  </a:lnTo>
                  <a:lnTo>
                    <a:pt x="1505" y="407"/>
                  </a:lnTo>
                  <a:lnTo>
                    <a:pt x="1505" y="407"/>
                  </a:lnTo>
                  <a:lnTo>
                    <a:pt x="1505" y="407"/>
                  </a:lnTo>
                  <a:lnTo>
                    <a:pt x="1502" y="407"/>
                  </a:lnTo>
                  <a:lnTo>
                    <a:pt x="1502" y="410"/>
                  </a:lnTo>
                  <a:lnTo>
                    <a:pt x="1502" y="410"/>
                  </a:lnTo>
                  <a:lnTo>
                    <a:pt x="1505" y="410"/>
                  </a:lnTo>
                  <a:lnTo>
                    <a:pt x="1505" y="410"/>
                  </a:lnTo>
                  <a:close/>
                  <a:moveTo>
                    <a:pt x="1509" y="414"/>
                  </a:moveTo>
                  <a:lnTo>
                    <a:pt x="1509" y="414"/>
                  </a:lnTo>
                  <a:lnTo>
                    <a:pt x="1509" y="414"/>
                  </a:lnTo>
                  <a:lnTo>
                    <a:pt x="1512" y="414"/>
                  </a:lnTo>
                  <a:lnTo>
                    <a:pt x="1512" y="414"/>
                  </a:lnTo>
                  <a:lnTo>
                    <a:pt x="1512" y="417"/>
                  </a:lnTo>
                  <a:lnTo>
                    <a:pt x="1512" y="417"/>
                  </a:lnTo>
                  <a:lnTo>
                    <a:pt x="1512" y="414"/>
                  </a:lnTo>
                  <a:lnTo>
                    <a:pt x="1512" y="414"/>
                  </a:lnTo>
                  <a:lnTo>
                    <a:pt x="1512" y="414"/>
                  </a:lnTo>
                  <a:lnTo>
                    <a:pt x="1512" y="412"/>
                  </a:lnTo>
                  <a:lnTo>
                    <a:pt x="1512" y="412"/>
                  </a:lnTo>
                  <a:lnTo>
                    <a:pt x="1509" y="412"/>
                  </a:lnTo>
                  <a:lnTo>
                    <a:pt x="1509" y="414"/>
                  </a:lnTo>
                  <a:close/>
                  <a:moveTo>
                    <a:pt x="1516" y="618"/>
                  </a:moveTo>
                  <a:lnTo>
                    <a:pt x="1516" y="618"/>
                  </a:lnTo>
                  <a:lnTo>
                    <a:pt x="1519" y="618"/>
                  </a:lnTo>
                  <a:lnTo>
                    <a:pt x="1519" y="620"/>
                  </a:lnTo>
                  <a:lnTo>
                    <a:pt x="1519" y="620"/>
                  </a:lnTo>
                  <a:lnTo>
                    <a:pt x="1519" y="620"/>
                  </a:lnTo>
                  <a:lnTo>
                    <a:pt x="1521" y="623"/>
                  </a:lnTo>
                  <a:lnTo>
                    <a:pt x="1521" y="623"/>
                  </a:lnTo>
                  <a:lnTo>
                    <a:pt x="1521" y="620"/>
                  </a:lnTo>
                  <a:lnTo>
                    <a:pt x="1521" y="620"/>
                  </a:lnTo>
                  <a:lnTo>
                    <a:pt x="1521" y="618"/>
                  </a:lnTo>
                  <a:lnTo>
                    <a:pt x="1521" y="618"/>
                  </a:lnTo>
                  <a:lnTo>
                    <a:pt x="1521" y="618"/>
                  </a:lnTo>
                  <a:lnTo>
                    <a:pt x="1519" y="616"/>
                  </a:lnTo>
                  <a:lnTo>
                    <a:pt x="1516" y="616"/>
                  </a:lnTo>
                  <a:lnTo>
                    <a:pt x="1516" y="613"/>
                  </a:lnTo>
                  <a:lnTo>
                    <a:pt x="1516" y="616"/>
                  </a:lnTo>
                  <a:lnTo>
                    <a:pt x="1516" y="616"/>
                  </a:lnTo>
                  <a:lnTo>
                    <a:pt x="1516" y="618"/>
                  </a:lnTo>
                  <a:lnTo>
                    <a:pt x="1516" y="618"/>
                  </a:lnTo>
                  <a:close/>
                  <a:moveTo>
                    <a:pt x="1422" y="322"/>
                  </a:moveTo>
                  <a:lnTo>
                    <a:pt x="1424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7" y="322"/>
                  </a:lnTo>
                  <a:lnTo>
                    <a:pt x="1427" y="322"/>
                  </a:lnTo>
                  <a:lnTo>
                    <a:pt x="1427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4" y="320"/>
                  </a:lnTo>
                  <a:lnTo>
                    <a:pt x="1424" y="320"/>
                  </a:lnTo>
                  <a:lnTo>
                    <a:pt x="1424" y="320"/>
                  </a:lnTo>
                  <a:lnTo>
                    <a:pt x="1422" y="320"/>
                  </a:lnTo>
                  <a:lnTo>
                    <a:pt x="1424" y="320"/>
                  </a:lnTo>
                  <a:lnTo>
                    <a:pt x="1422" y="317"/>
                  </a:lnTo>
                  <a:lnTo>
                    <a:pt x="1422" y="320"/>
                  </a:lnTo>
                  <a:lnTo>
                    <a:pt x="1422" y="320"/>
                  </a:lnTo>
                  <a:lnTo>
                    <a:pt x="1422" y="320"/>
                  </a:lnTo>
                  <a:lnTo>
                    <a:pt x="1422" y="322"/>
                  </a:lnTo>
                  <a:close/>
                  <a:moveTo>
                    <a:pt x="1467" y="514"/>
                  </a:moveTo>
                  <a:lnTo>
                    <a:pt x="1467" y="516"/>
                  </a:lnTo>
                  <a:lnTo>
                    <a:pt x="1464" y="516"/>
                  </a:lnTo>
                  <a:lnTo>
                    <a:pt x="1464" y="516"/>
                  </a:lnTo>
                  <a:lnTo>
                    <a:pt x="1464" y="519"/>
                  </a:lnTo>
                  <a:lnTo>
                    <a:pt x="1462" y="519"/>
                  </a:lnTo>
                  <a:lnTo>
                    <a:pt x="1464" y="519"/>
                  </a:lnTo>
                  <a:lnTo>
                    <a:pt x="1464" y="521"/>
                  </a:lnTo>
                  <a:lnTo>
                    <a:pt x="1464" y="523"/>
                  </a:lnTo>
                  <a:lnTo>
                    <a:pt x="1467" y="526"/>
                  </a:lnTo>
                  <a:lnTo>
                    <a:pt x="1467" y="528"/>
                  </a:lnTo>
                  <a:lnTo>
                    <a:pt x="1469" y="528"/>
                  </a:lnTo>
                  <a:lnTo>
                    <a:pt x="1471" y="528"/>
                  </a:lnTo>
                  <a:lnTo>
                    <a:pt x="1474" y="528"/>
                  </a:lnTo>
                  <a:lnTo>
                    <a:pt x="1476" y="526"/>
                  </a:lnTo>
                  <a:lnTo>
                    <a:pt x="1479" y="523"/>
                  </a:lnTo>
                  <a:lnTo>
                    <a:pt x="1479" y="521"/>
                  </a:lnTo>
                  <a:lnTo>
                    <a:pt x="1479" y="519"/>
                  </a:lnTo>
                  <a:lnTo>
                    <a:pt x="1479" y="516"/>
                  </a:lnTo>
                  <a:lnTo>
                    <a:pt x="1476" y="516"/>
                  </a:lnTo>
                  <a:lnTo>
                    <a:pt x="1476" y="516"/>
                  </a:lnTo>
                  <a:lnTo>
                    <a:pt x="1474" y="516"/>
                  </a:lnTo>
                  <a:lnTo>
                    <a:pt x="1471" y="516"/>
                  </a:lnTo>
                  <a:lnTo>
                    <a:pt x="1471" y="516"/>
                  </a:lnTo>
                  <a:lnTo>
                    <a:pt x="1471" y="516"/>
                  </a:lnTo>
                  <a:lnTo>
                    <a:pt x="1469" y="516"/>
                  </a:lnTo>
                  <a:lnTo>
                    <a:pt x="1469" y="516"/>
                  </a:lnTo>
                  <a:lnTo>
                    <a:pt x="1469" y="516"/>
                  </a:lnTo>
                  <a:lnTo>
                    <a:pt x="1467" y="514"/>
                  </a:lnTo>
                  <a:close/>
                  <a:moveTo>
                    <a:pt x="1500" y="407"/>
                  </a:moveTo>
                  <a:lnTo>
                    <a:pt x="1500" y="410"/>
                  </a:lnTo>
                  <a:lnTo>
                    <a:pt x="1500" y="410"/>
                  </a:lnTo>
                  <a:lnTo>
                    <a:pt x="1500" y="410"/>
                  </a:lnTo>
                  <a:lnTo>
                    <a:pt x="1500" y="410"/>
                  </a:lnTo>
                  <a:lnTo>
                    <a:pt x="1500" y="410"/>
                  </a:lnTo>
                  <a:lnTo>
                    <a:pt x="1500" y="407"/>
                  </a:lnTo>
                  <a:lnTo>
                    <a:pt x="1500" y="407"/>
                  </a:lnTo>
                  <a:lnTo>
                    <a:pt x="1500" y="407"/>
                  </a:lnTo>
                  <a:close/>
                  <a:moveTo>
                    <a:pt x="1502" y="594"/>
                  </a:moveTo>
                  <a:lnTo>
                    <a:pt x="1502" y="594"/>
                  </a:lnTo>
                  <a:lnTo>
                    <a:pt x="1502" y="594"/>
                  </a:lnTo>
                  <a:lnTo>
                    <a:pt x="1505" y="597"/>
                  </a:lnTo>
                  <a:lnTo>
                    <a:pt x="1505" y="597"/>
                  </a:lnTo>
                  <a:lnTo>
                    <a:pt x="1507" y="599"/>
                  </a:lnTo>
                  <a:lnTo>
                    <a:pt x="1507" y="599"/>
                  </a:lnTo>
                  <a:lnTo>
                    <a:pt x="1507" y="599"/>
                  </a:lnTo>
                  <a:lnTo>
                    <a:pt x="1507" y="599"/>
                  </a:lnTo>
                  <a:lnTo>
                    <a:pt x="1507" y="597"/>
                  </a:lnTo>
                  <a:lnTo>
                    <a:pt x="1507" y="597"/>
                  </a:lnTo>
                  <a:lnTo>
                    <a:pt x="1507" y="594"/>
                  </a:lnTo>
                  <a:lnTo>
                    <a:pt x="1505" y="594"/>
                  </a:lnTo>
                  <a:lnTo>
                    <a:pt x="1505" y="594"/>
                  </a:lnTo>
                  <a:lnTo>
                    <a:pt x="1505" y="594"/>
                  </a:lnTo>
                  <a:lnTo>
                    <a:pt x="1502" y="594"/>
                  </a:lnTo>
                  <a:lnTo>
                    <a:pt x="1502" y="594"/>
                  </a:lnTo>
                  <a:close/>
                  <a:moveTo>
                    <a:pt x="1408" y="334"/>
                  </a:moveTo>
                  <a:lnTo>
                    <a:pt x="1408" y="334"/>
                  </a:lnTo>
                  <a:lnTo>
                    <a:pt x="1408" y="334"/>
                  </a:lnTo>
                  <a:lnTo>
                    <a:pt x="1408" y="334"/>
                  </a:lnTo>
                  <a:lnTo>
                    <a:pt x="1408" y="334"/>
                  </a:lnTo>
                  <a:lnTo>
                    <a:pt x="1408" y="332"/>
                  </a:lnTo>
                  <a:lnTo>
                    <a:pt x="1408" y="332"/>
                  </a:lnTo>
                  <a:lnTo>
                    <a:pt x="1408" y="332"/>
                  </a:lnTo>
                  <a:lnTo>
                    <a:pt x="1408" y="329"/>
                  </a:lnTo>
                  <a:lnTo>
                    <a:pt x="1405" y="329"/>
                  </a:lnTo>
                  <a:lnTo>
                    <a:pt x="1403" y="329"/>
                  </a:lnTo>
                  <a:lnTo>
                    <a:pt x="1403" y="329"/>
                  </a:lnTo>
                  <a:lnTo>
                    <a:pt x="1401" y="329"/>
                  </a:lnTo>
                  <a:lnTo>
                    <a:pt x="1401" y="329"/>
                  </a:lnTo>
                  <a:lnTo>
                    <a:pt x="1401" y="332"/>
                  </a:lnTo>
                  <a:lnTo>
                    <a:pt x="1398" y="332"/>
                  </a:lnTo>
                  <a:lnTo>
                    <a:pt x="1398" y="332"/>
                  </a:lnTo>
                  <a:lnTo>
                    <a:pt x="1396" y="332"/>
                  </a:lnTo>
                  <a:lnTo>
                    <a:pt x="1396" y="332"/>
                  </a:lnTo>
                  <a:lnTo>
                    <a:pt x="1396" y="334"/>
                  </a:lnTo>
                  <a:lnTo>
                    <a:pt x="1393" y="336"/>
                  </a:lnTo>
                  <a:lnTo>
                    <a:pt x="1393" y="336"/>
                  </a:lnTo>
                  <a:lnTo>
                    <a:pt x="1396" y="336"/>
                  </a:lnTo>
                  <a:lnTo>
                    <a:pt x="1396" y="336"/>
                  </a:lnTo>
                  <a:lnTo>
                    <a:pt x="1396" y="336"/>
                  </a:lnTo>
                  <a:lnTo>
                    <a:pt x="1398" y="336"/>
                  </a:lnTo>
                  <a:lnTo>
                    <a:pt x="1398" y="334"/>
                  </a:lnTo>
                  <a:lnTo>
                    <a:pt x="1398" y="334"/>
                  </a:lnTo>
                  <a:lnTo>
                    <a:pt x="1401" y="334"/>
                  </a:lnTo>
                  <a:lnTo>
                    <a:pt x="1403" y="334"/>
                  </a:lnTo>
                  <a:lnTo>
                    <a:pt x="1403" y="334"/>
                  </a:lnTo>
                  <a:lnTo>
                    <a:pt x="1403" y="334"/>
                  </a:lnTo>
                  <a:lnTo>
                    <a:pt x="1405" y="334"/>
                  </a:lnTo>
                  <a:lnTo>
                    <a:pt x="1405" y="334"/>
                  </a:lnTo>
                  <a:lnTo>
                    <a:pt x="1405" y="334"/>
                  </a:lnTo>
                  <a:lnTo>
                    <a:pt x="1405" y="334"/>
                  </a:lnTo>
                  <a:lnTo>
                    <a:pt x="1405" y="334"/>
                  </a:lnTo>
                  <a:lnTo>
                    <a:pt x="1408" y="334"/>
                  </a:lnTo>
                  <a:close/>
                  <a:moveTo>
                    <a:pt x="1436" y="485"/>
                  </a:moveTo>
                  <a:lnTo>
                    <a:pt x="1436" y="485"/>
                  </a:lnTo>
                  <a:lnTo>
                    <a:pt x="1436" y="485"/>
                  </a:lnTo>
                  <a:lnTo>
                    <a:pt x="1436" y="485"/>
                  </a:lnTo>
                  <a:lnTo>
                    <a:pt x="1436" y="485"/>
                  </a:lnTo>
                  <a:lnTo>
                    <a:pt x="1436" y="485"/>
                  </a:lnTo>
                  <a:lnTo>
                    <a:pt x="1434" y="485"/>
                  </a:lnTo>
                  <a:lnTo>
                    <a:pt x="1434" y="485"/>
                  </a:lnTo>
                  <a:lnTo>
                    <a:pt x="1434" y="485"/>
                  </a:lnTo>
                  <a:lnTo>
                    <a:pt x="1434" y="485"/>
                  </a:lnTo>
                  <a:lnTo>
                    <a:pt x="1434" y="488"/>
                  </a:lnTo>
                  <a:lnTo>
                    <a:pt x="1436" y="488"/>
                  </a:lnTo>
                  <a:lnTo>
                    <a:pt x="1436" y="490"/>
                  </a:lnTo>
                  <a:lnTo>
                    <a:pt x="1436" y="490"/>
                  </a:lnTo>
                  <a:lnTo>
                    <a:pt x="1436" y="490"/>
                  </a:lnTo>
                  <a:lnTo>
                    <a:pt x="1436" y="488"/>
                  </a:lnTo>
                  <a:lnTo>
                    <a:pt x="1438" y="488"/>
                  </a:lnTo>
                  <a:lnTo>
                    <a:pt x="1438" y="488"/>
                  </a:lnTo>
                  <a:lnTo>
                    <a:pt x="1438" y="488"/>
                  </a:lnTo>
                  <a:lnTo>
                    <a:pt x="1436" y="485"/>
                  </a:lnTo>
                  <a:lnTo>
                    <a:pt x="1436" y="485"/>
                  </a:lnTo>
                  <a:close/>
                  <a:moveTo>
                    <a:pt x="1431" y="490"/>
                  </a:moveTo>
                  <a:lnTo>
                    <a:pt x="1429" y="490"/>
                  </a:lnTo>
                  <a:lnTo>
                    <a:pt x="1429" y="493"/>
                  </a:lnTo>
                  <a:lnTo>
                    <a:pt x="1429" y="493"/>
                  </a:lnTo>
                  <a:lnTo>
                    <a:pt x="1429" y="493"/>
                  </a:lnTo>
                  <a:lnTo>
                    <a:pt x="1429" y="495"/>
                  </a:lnTo>
                  <a:lnTo>
                    <a:pt x="1429" y="495"/>
                  </a:lnTo>
                  <a:lnTo>
                    <a:pt x="1431" y="493"/>
                  </a:lnTo>
                  <a:lnTo>
                    <a:pt x="1431" y="493"/>
                  </a:lnTo>
                  <a:lnTo>
                    <a:pt x="1431" y="493"/>
                  </a:lnTo>
                  <a:lnTo>
                    <a:pt x="1431" y="493"/>
                  </a:lnTo>
                  <a:lnTo>
                    <a:pt x="1431" y="493"/>
                  </a:lnTo>
                  <a:lnTo>
                    <a:pt x="1431" y="490"/>
                  </a:lnTo>
                  <a:close/>
                  <a:moveTo>
                    <a:pt x="1419" y="327"/>
                  </a:moveTo>
                  <a:lnTo>
                    <a:pt x="1419" y="327"/>
                  </a:lnTo>
                  <a:lnTo>
                    <a:pt x="1419" y="325"/>
                  </a:lnTo>
                  <a:lnTo>
                    <a:pt x="1419" y="325"/>
                  </a:lnTo>
                  <a:lnTo>
                    <a:pt x="1417" y="322"/>
                  </a:lnTo>
                  <a:lnTo>
                    <a:pt x="1417" y="322"/>
                  </a:lnTo>
                  <a:lnTo>
                    <a:pt x="1417" y="325"/>
                  </a:lnTo>
                  <a:lnTo>
                    <a:pt x="1417" y="325"/>
                  </a:lnTo>
                  <a:lnTo>
                    <a:pt x="1417" y="327"/>
                  </a:lnTo>
                  <a:lnTo>
                    <a:pt x="1417" y="329"/>
                  </a:lnTo>
                  <a:lnTo>
                    <a:pt x="1417" y="329"/>
                  </a:lnTo>
                  <a:lnTo>
                    <a:pt x="1417" y="329"/>
                  </a:lnTo>
                  <a:lnTo>
                    <a:pt x="1417" y="329"/>
                  </a:lnTo>
                  <a:lnTo>
                    <a:pt x="1417" y="327"/>
                  </a:lnTo>
                  <a:lnTo>
                    <a:pt x="1419" y="327"/>
                  </a:lnTo>
                  <a:lnTo>
                    <a:pt x="1419" y="329"/>
                  </a:lnTo>
                  <a:lnTo>
                    <a:pt x="1419" y="329"/>
                  </a:lnTo>
                  <a:lnTo>
                    <a:pt x="1419" y="329"/>
                  </a:lnTo>
                  <a:lnTo>
                    <a:pt x="1422" y="327"/>
                  </a:lnTo>
                  <a:lnTo>
                    <a:pt x="1422" y="327"/>
                  </a:lnTo>
                  <a:lnTo>
                    <a:pt x="1419" y="327"/>
                  </a:lnTo>
                  <a:close/>
                  <a:moveTo>
                    <a:pt x="1412" y="329"/>
                  </a:moveTo>
                  <a:lnTo>
                    <a:pt x="1412" y="329"/>
                  </a:lnTo>
                  <a:lnTo>
                    <a:pt x="1412" y="329"/>
                  </a:lnTo>
                  <a:lnTo>
                    <a:pt x="1415" y="329"/>
                  </a:lnTo>
                  <a:lnTo>
                    <a:pt x="1415" y="329"/>
                  </a:lnTo>
                  <a:lnTo>
                    <a:pt x="1417" y="327"/>
                  </a:lnTo>
                  <a:lnTo>
                    <a:pt x="1417" y="327"/>
                  </a:lnTo>
                  <a:lnTo>
                    <a:pt x="1415" y="327"/>
                  </a:lnTo>
                  <a:lnTo>
                    <a:pt x="1415" y="325"/>
                  </a:lnTo>
                  <a:lnTo>
                    <a:pt x="1415" y="325"/>
                  </a:lnTo>
                  <a:lnTo>
                    <a:pt x="1415" y="325"/>
                  </a:lnTo>
                  <a:lnTo>
                    <a:pt x="1412" y="325"/>
                  </a:lnTo>
                  <a:lnTo>
                    <a:pt x="1412" y="325"/>
                  </a:lnTo>
                  <a:lnTo>
                    <a:pt x="1412" y="325"/>
                  </a:lnTo>
                  <a:lnTo>
                    <a:pt x="1410" y="325"/>
                  </a:lnTo>
                  <a:lnTo>
                    <a:pt x="1410" y="325"/>
                  </a:lnTo>
                  <a:lnTo>
                    <a:pt x="1410" y="325"/>
                  </a:lnTo>
                  <a:lnTo>
                    <a:pt x="1410" y="327"/>
                  </a:lnTo>
                  <a:lnTo>
                    <a:pt x="1408" y="327"/>
                  </a:lnTo>
                  <a:lnTo>
                    <a:pt x="1408" y="325"/>
                  </a:lnTo>
                  <a:lnTo>
                    <a:pt x="1408" y="325"/>
                  </a:lnTo>
                  <a:lnTo>
                    <a:pt x="1408" y="325"/>
                  </a:lnTo>
                  <a:lnTo>
                    <a:pt x="1408" y="325"/>
                  </a:lnTo>
                  <a:lnTo>
                    <a:pt x="1408" y="325"/>
                  </a:lnTo>
                  <a:lnTo>
                    <a:pt x="1405" y="327"/>
                  </a:lnTo>
                  <a:lnTo>
                    <a:pt x="1405" y="327"/>
                  </a:lnTo>
                  <a:lnTo>
                    <a:pt x="1405" y="327"/>
                  </a:lnTo>
                  <a:lnTo>
                    <a:pt x="1405" y="327"/>
                  </a:lnTo>
                  <a:lnTo>
                    <a:pt x="1408" y="329"/>
                  </a:lnTo>
                  <a:lnTo>
                    <a:pt x="1408" y="329"/>
                  </a:lnTo>
                  <a:lnTo>
                    <a:pt x="1410" y="329"/>
                  </a:lnTo>
                  <a:lnTo>
                    <a:pt x="1412" y="329"/>
                  </a:lnTo>
                  <a:close/>
                  <a:moveTo>
                    <a:pt x="1427" y="320"/>
                  </a:moveTo>
                  <a:lnTo>
                    <a:pt x="1427" y="320"/>
                  </a:lnTo>
                  <a:lnTo>
                    <a:pt x="1427" y="320"/>
                  </a:lnTo>
                  <a:lnTo>
                    <a:pt x="1429" y="320"/>
                  </a:lnTo>
                  <a:lnTo>
                    <a:pt x="1429" y="320"/>
                  </a:lnTo>
                  <a:lnTo>
                    <a:pt x="1429" y="322"/>
                  </a:lnTo>
                  <a:lnTo>
                    <a:pt x="1431" y="325"/>
                  </a:lnTo>
                  <a:lnTo>
                    <a:pt x="1434" y="327"/>
                  </a:lnTo>
                  <a:lnTo>
                    <a:pt x="1434" y="327"/>
                  </a:lnTo>
                  <a:lnTo>
                    <a:pt x="1434" y="325"/>
                  </a:lnTo>
                  <a:lnTo>
                    <a:pt x="1431" y="325"/>
                  </a:lnTo>
                  <a:lnTo>
                    <a:pt x="1431" y="322"/>
                  </a:lnTo>
                  <a:lnTo>
                    <a:pt x="1434" y="322"/>
                  </a:lnTo>
                  <a:lnTo>
                    <a:pt x="1431" y="322"/>
                  </a:lnTo>
                  <a:lnTo>
                    <a:pt x="1431" y="320"/>
                  </a:lnTo>
                  <a:lnTo>
                    <a:pt x="1431" y="320"/>
                  </a:lnTo>
                  <a:lnTo>
                    <a:pt x="1429" y="320"/>
                  </a:lnTo>
                  <a:lnTo>
                    <a:pt x="1427" y="320"/>
                  </a:lnTo>
                  <a:lnTo>
                    <a:pt x="1427" y="320"/>
                  </a:lnTo>
                  <a:lnTo>
                    <a:pt x="1427" y="320"/>
                  </a:lnTo>
                  <a:lnTo>
                    <a:pt x="1427" y="317"/>
                  </a:lnTo>
                  <a:lnTo>
                    <a:pt x="1424" y="317"/>
                  </a:lnTo>
                  <a:lnTo>
                    <a:pt x="1424" y="317"/>
                  </a:lnTo>
                  <a:lnTo>
                    <a:pt x="1424" y="320"/>
                  </a:lnTo>
                  <a:lnTo>
                    <a:pt x="1427" y="320"/>
                  </a:lnTo>
                  <a:lnTo>
                    <a:pt x="1427" y="320"/>
                  </a:lnTo>
                  <a:close/>
                  <a:moveTo>
                    <a:pt x="1393" y="315"/>
                  </a:moveTo>
                  <a:lnTo>
                    <a:pt x="1391" y="315"/>
                  </a:lnTo>
                  <a:lnTo>
                    <a:pt x="1391" y="315"/>
                  </a:lnTo>
                  <a:lnTo>
                    <a:pt x="1391" y="317"/>
                  </a:lnTo>
                  <a:lnTo>
                    <a:pt x="1391" y="320"/>
                  </a:lnTo>
                  <a:lnTo>
                    <a:pt x="1393" y="317"/>
                  </a:lnTo>
                  <a:lnTo>
                    <a:pt x="1393" y="317"/>
                  </a:lnTo>
                  <a:lnTo>
                    <a:pt x="1396" y="315"/>
                  </a:lnTo>
                  <a:lnTo>
                    <a:pt x="1393" y="315"/>
                  </a:lnTo>
                  <a:close/>
                  <a:moveTo>
                    <a:pt x="1417" y="580"/>
                  </a:moveTo>
                  <a:lnTo>
                    <a:pt x="1417" y="580"/>
                  </a:lnTo>
                  <a:lnTo>
                    <a:pt x="1417" y="580"/>
                  </a:lnTo>
                  <a:lnTo>
                    <a:pt x="1417" y="578"/>
                  </a:lnTo>
                  <a:lnTo>
                    <a:pt x="1417" y="578"/>
                  </a:lnTo>
                  <a:lnTo>
                    <a:pt x="1415" y="578"/>
                  </a:lnTo>
                  <a:lnTo>
                    <a:pt x="1415" y="575"/>
                  </a:lnTo>
                  <a:lnTo>
                    <a:pt x="1415" y="578"/>
                  </a:lnTo>
                  <a:lnTo>
                    <a:pt x="1412" y="575"/>
                  </a:lnTo>
                  <a:lnTo>
                    <a:pt x="1412" y="573"/>
                  </a:lnTo>
                  <a:lnTo>
                    <a:pt x="1412" y="573"/>
                  </a:lnTo>
                  <a:lnTo>
                    <a:pt x="1412" y="573"/>
                  </a:lnTo>
                  <a:lnTo>
                    <a:pt x="1410" y="573"/>
                  </a:lnTo>
                  <a:lnTo>
                    <a:pt x="1410" y="573"/>
                  </a:lnTo>
                  <a:lnTo>
                    <a:pt x="1410" y="573"/>
                  </a:lnTo>
                  <a:lnTo>
                    <a:pt x="1410" y="573"/>
                  </a:lnTo>
                  <a:lnTo>
                    <a:pt x="1408" y="573"/>
                  </a:lnTo>
                  <a:lnTo>
                    <a:pt x="1408" y="573"/>
                  </a:lnTo>
                  <a:lnTo>
                    <a:pt x="1408" y="571"/>
                  </a:lnTo>
                  <a:lnTo>
                    <a:pt x="1408" y="571"/>
                  </a:lnTo>
                  <a:lnTo>
                    <a:pt x="1408" y="573"/>
                  </a:lnTo>
                  <a:lnTo>
                    <a:pt x="1405" y="573"/>
                  </a:lnTo>
                  <a:lnTo>
                    <a:pt x="1405" y="573"/>
                  </a:lnTo>
                  <a:lnTo>
                    <a:pt x="1408" y="575"/>
                  </a:lnTo>
                  <a:lnTo>
                    <a:pt x="1408" y="575"/>
                  </a:lnTo>
                  <a:lnTo>
                    <a:pt x="1408" y="575"/>
                  </a:lnTo>
                  <a:lnTo>
                    <a:pt x="1408" y="575"/>
                  </a:lnTo>
                  <a:lnTo>
                    <a:pt x="1405" y="575"/>
                  </a:lnTo>
                  <a:lnTo>
                    <a:pt x="1405" y="578"/>
                  </a:lnTo>
                  <a:lnTo>
                    <a:pt x="1405" y="578"/>
                  </a:lnTo>
                  <a:lnTo>
                    <a:pt x="1405" y="578"/>
                  </a:lnTo>
                  <a:lnTo>
                    <a:pt x="1403" y="578"/>
                  </a:lnTo>
                  <a:lnTo>
                    <a:pt x="1403" y="580"/>
                  </a:lnTo>
                  <a:lnTo>
                    <a:pt x="1403" y="580"/>
                  </a:lnTo>
                  <a:lnTo>
                    <a:pt x="1403" y="582"/>
                  </a:lnTo>
                  <a:lnTo>
                    <a:pt x="1403" y="582"/>
                  </a:lnTo>
                  <a:lnTo>
                    <a:pt x="1405" y="585"/>
                  </a:lnTo>
                  <a:lnTo>
                    <a:pt x="1405" y="587"/>
                  </a:lnTo>
                  <a:lnTo>
                    <a:pt x="1408" y="590"/>
                  </a:lnTo>
                  <a:lnTo>
                    <a:pt x="1408" y="590"/>
                  </a:lnTo>
                  <a:lnTo>
                    <a:pt x="1408" y="590"/>
                  </a:lnTo>
                  <a:lnTo>
                    <a:pt x="1408" y="590"/>
                  </a:lnTo>
                  <a:lnTo>
                    <a:pt x="1408" y="590"/>
                  </a:lnTo>
                  <a:lnTo>
                    <a:pt x="1410" y="590"/>
                  </a:lnTo>
                  <a:lnTo>
                    <a:pt x="1410" y="590"/>
                  </a:lnTo>
                  <a:lnTo>
                    <a:pt x="1412" y="592"/>
                  </a:lnTo>
                  <a:lnTo>
                    <a:pt x="1412" y="592"/>
                  </a:lnTo>
                  <a:lnTo>
                    <a:pt x="1412" y="592"/>
                  </a:lnTo>
                  <a:lnTo>
                    <a:pt x="1415" y="592"/>
                  </a:lnTo>
                  <a:lnTo>
                    <a:pt x="1415" y="592"/>
                  </a:lnTo>
                  <a:lnTo>
                    <a:pt x="1415" y="592"/>
                  </a:lnTo>
                  <a:lnTo>
                    <a:pt x="1417" y="592"/>
                  </a:lnTo>
                  <a:lnTo>
                    <a:pt x="1415" y="582"/>
                  </a:lnTo>
                  <a:lnTo>
                    <a:pt x="1415" y="580"/>
                  </a:lnTo>
                  <a:lnTo>
                    <a:pt x="1415" y="580"/>
                  </a:lnTo>
                  <a:lnTo>
                    <a:pt x="1417" y="580"/>
                  </a:lnTo>
                  <a:close/>
                  <a:moveTo>
                    <a:pt x="807" y="613"/>
                  </a:moveTo>
                  <a:lnTo>
                    <a:pt x="807" y="613"/>
                  </a:lnTo>
                  <a:lnTo>
                    <a:pt x="807" y="613"/>
                  </a:lnTo>
                  <a:lnTo>
                    <a:pt x="807" y="613"/>
                  </a:lnTo>
                  <a:lnTo>
                    <a:pt x="809" y="616"/>
                  </a:lnTo>
                  <a:lnTo>
                    <a:pt x="809" y="613"/>
                  </a:lnTo>
                  <a:lnTo>
                    <a:pt x="809" y="613"/>
                  </a:lnTo>
                  <a:lnTo>
                    <a:pt x="809" y="613"/>
                  </a:lnTo>
                  <a:lnTo>
                    <a:pt x="809" y="611"/>
                  </a:lnTo>
                  <a:lnTo>
                    <a:pt x="807" y="613"/>
                  </a:lnTo>
                  <a:lnTo>
                    <a:pt x="807" y="613"/>
                  </a:lnTo>
                  <a:close/>
                  <a:moveTo>
                    <a:pt x="658" y="256"/>
                  </a:moveTo>
                  <a:lnTo>
                    <a:pt x="658" y="256"/>
                  </a:lnTo>
                  <a:lnTo>
                    <a:pt x="658" y="256"/>
                  </a:lnTo>
                  <a:lnTo>
                    <a:pt x="658" y="256"/>
                  </a:lnTo>
                  <a:lnTo>
                    <a:pt x="658" y="256"/>
                  </a:lnTo>
                  <a:lnTo>
                    <a:pt x="658" y="256"/>
                  </a:lnTo>
                  <a:lnTo>
                    <a:pt x="658" y="258"/>
                  </a:lnTo>
                  <a:lnTo>
                    <a:pt x="658" y="258"/>
                  </a:lnTo>
                  <a:lnTo>
                    <a:pt x="658" y="258"/>
                  </a:lnTo>
                  <a:lnTo>
                    <a:pt x="660" y="256"/>
                  </a:lnTo>
                  <a:lnTo>
                    <a:pt x="660" y="256"/>
                  </a:lnTo>
                  <a:lnTo>
                    <a:pt x="658" y="256"/>
                  </a:lnTo>
                  <a:lnTo>
                    <a:pt x="658" y="254"/>
                  </a:lnTo>
                  <a:lnTo>
                    <a:pt x="658" y="254"/>
                  </a:lnTo>
                  <a:lnTo>
                    <a:pt x="655" y="254"/>
                  </a:lnTo>
                  <a:lnTo>
                    <a:pt x="655" y="254"/>
                  </a:lnTo>
                  <a:lnTo>
                    <a:pt x="655" y="256"/>
                  </a:lnTo>
                  <a:lnTo>
                    <a:pt x="655" y="256"/>
                  </a:lnTo>
                  <a:lnTo>
                    <a:pt x="658" y="256"/>
                  </a:lnTo>
                  <a:close/>
                  <a:moveTo>
                    <a:pt x="660" y="455"/>
                  </a:moveTo>
                  <a:lnTo>
                    <a:pt x="660" y="457"/>
                  </a:lnTo>
                  <a:lnTo>
                    <a:pt x="660" y="457"/>
                  </a:lnTo>
                  <a:lnTo>
                    <a:pt x="658" y="457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58" y="459"/>
                  </a:lnTo>
                  <a:lnTo>
                    <a:pt x="660" y="459"/>
                  </a:lnTo>
                  <a:lnTo>
                    <a:pt x="660" y="459"/>
                  </a:lnTo>
                  <a:lnTo>
                    <a:pt x="660" y="462"/>
                  </a:lnTo>
                  <a:lnTo>
                    <a:pt x="660" y="462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60" y="467"/>
                  </a:lnTo>
                  <a:lnTo>
                    <a:pt x="660" y="467"/>
                  </a:lnTo>
                  <a:lnTo>
                    <a:pt x="660" y="467"/>
                  </a:lnTo>
                  <a:lnTo>
                    <a:pt x="660" y="467"/>
                  </a:lnTo>
                  <a:lnTo>
                    <a:pt x="660" y="469"/>
                  </a:lnTo>
                  <a:lnTo>
                    <a:pt x="660" y="469"/>
                  </a:lnTo>
                  <a:lnTo>
                    <a:pt x="660" y="469"/>
                  </a:lnTo>
                  <a:lnTo>
                    <a:pt x="660" y="471"/>
                  </a:lnTo>
                  <a:lnTo>
                    <a:pt x="663" y="471"/>
                  </a:lnTo>
                  <a:lnTo>
                    <a:pt x="663" y="471"/>
                  </a:lnTo>
                  <a:lnTo>
                    <a:pt x="663" y="471"/>
                  </a:lnTo>
                  <a:lnTo>
                    <a:pt x="663" y="471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60" y="476"/>
                  </a:lnTo>
                  <a:lnTo>
                    <a:pt x="660" y="476"/>
                  </a:lnTo>
                  <a:lnTo>
                    <a:pt x="663" y="476"/>
                  </a:lnTo>
                  <a:lnTo>
                    <a:pt x="665" y="474"/>
                  </a:lnTo>
                  <a:lnTo>
                    <a:pt x="667" y="474"/>
                  </a:lnTo>
                  <a:lnTo>
                    <a:pt x="670" y="474"/>
                  </a:lnTo>
                  <a:lnTo>
                    <a:pt x="672" y="471"/>
                  </a:lnTo>
                  <a:lnTo>
                    <a:pt x="672" y="469"/>
                  </a:lnTo>
                  <a:lnTo>
                    <a:pt x="672" y="469"/>
                  </a:lnTo>
                  <a:lnTo>
                    <a:pt x="672" y="467"/>
                  </a:lnTo>
                  <a:lnTo>
                    <a:pt x="672" y="467"/>
                  </a:lnTo>
                  <a:lnTo>
                    <a:pt x="672" y="467"/>
                  </a:lnTo>
                  <a:lnTo>
                    <a:pt x="674" y="467"/>
                  </a:lnTo>
                  <a:lnTo>
                    <a:pt x="674" y="467"/>
                  </a:lnTo>
                  <a:lnTo>
                    <a:pt x="674" y="467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77" y="471"/>
                  </a:lnTo>
                  <a:lnTo>
                    <a:pt x="679" y="471"/>
                  </a:lnTo>
                  <a:lnTo>
                    <a:pt x="679" y="474"/>
                  </a:lnTo>
                  <a:lnTo>
                    <a:pt x="679" y="476"/>
                  </a:lnTo>
                  <a:lnTo>
                    <a:pt x="679" y="476"/>
                  </a:lnTo>
                  <a:lnTo>
                    <a:pt x="679" y="476"/>
                  </a:lnTo>
                  <a:lnTo>
                    <a:pt x="682" y="476"/>
                  </a:lnTo>
                  <a:lnTo>
                    <a:pt x="682" y="476"/>
                  </a:lnTo>
                  <a:lnTo>
                    <a:pt x="684" y="476"/>
                  </a:lnTo>
                  <a:lnTo>
                    <a:pt x="684" y="476"/>
                  </a:lnTo>
                  <a:lnTo>
                    <a:pt x="684" y="474"/>
                  </a:lnTo>
                  <a:lnTo>
                    <a:pt x="684" y="474"/>
                  </a:lnTo>
                  <a:lnTo>
                    <a:pt x="686" y="474"/>
                  </a:lnTo>
                  <a:lnTo>
                    <a:pt x="686" y="474"/>
                  </a:lnTo>
                  <a:lnTo>
                    <a:pt x="689" y="471"/>
                  </a:lnTo>
                  <a:lnTo>
                    <a:pt x="689" y="471"/>
                  </a:lnTo>
                  <a:lnTo>
                    <a:pt x="691" y="471"/>
                  </a:lnTo>
                  <a:lnTo>
                    <a:pt x="691" y="471"/>
                  </a:lnTo>
                  <a:lnTo>
                    <a:pt x="691" y="471"/>
                  </a:lnTo>
                  <a:lnTo>
                    <a:pt x="691" y="471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9"/>
                  </a:lnTo>
                  <a:lnTo>
                    <a:pt x="691" y="467"/>
                  </a:lnTo>
                  <a:lnTo>
                    <a:pt x="691" y="467"/>
                  </a:lnTo>
                  <a:lnTo>
                    <a:pt x="691" y="467"/>
                  </a:lnTo>
                  <a:lnTo>
                    <a:pt x="691" y="464"/>
                  </a:lnTo>
                  <a:lnTo>
                    <a:pt x="691" y="464"/>
                  </a:lnTo>
                  <a:lnTo>
                    <a:pt x="691" y="464"/>
                  </a:lnTo>
                  <a:lnTo>
                    <a:pt x="693" y="459"/>
                  </a:lnTo>
                  <a:lnTo>
                    <a:pt x="693" y="459"/>
                  </a:lnTo>
                  <a:lnTo>
                    <a:pt x="696" y="459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6" y="457"/>
                  </a:lnTo>
                  <a:lnTo>
                    <a:pt x="696" y="455"/>
                  </a:lnTo>
                  <a:lnTo>
                    <a:pt x="696" y="455"/>
                  </a:lnTo>
                  <a:lnTo>
                    <a:pt x="696" y="452"/>
                  </a:lnTo>
                  <a:lnTo>
                    <a:pt x="691" y="448"/>
                  </a:lnTo>
                  <a:lnTo>
                    <a:pt x="691" y="448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9" y="445"/>
                  </a:lnTo>
                  <a:lnTo>
                    <a:pt x="689" y="445"/>
                  </a:lnTo>
                  <a:lnTo>
                    <a:pt x="686" y="445"/>
                  </a:lnTo>
                  <a:lnTo>
                    <a:pt x="686" y="445"/>
                  </a:lnTo>
                  <a:lnTo>
                    <a:pt x="686" y="445"/>
                  </a:lnTo>
                  <a:lnTo>
                    <a:pt x="686" y="443"/>
                  </a:lnTo>
                  <a:lnTo>
                    <a:pt x="684" y="443"/>
                  </a:lnTo>
                  <a:lnTo>
                    <a:pt x="684" y="443"/>
                  </a:lnTo>
                  <a:lnTo>
                    <a:pt x="684" y="445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79" y="443"/>
                  </a:lnTo>
                  <a:lnTo>
                    <a:pt x="677" y="440"/>
                  </a:lnTo>
                  <a:lnTo>
                    <a:pt x="677" y="443"/>
                  </a:lnTo>
                  <a:lnTo>
                    <a:pt x="674" y="440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70" y="440"/>
                  </a:lnTo>
                  <a:lnTo>
                    <a:pt x="670" y="440"/>
                  </a:lnTo>
                  <a:lnTo>
                    <a:pt x="667" y="440"/>
                  </a:lnTo>
                  <a:lnTo>
                    <a:pt x="667" y="440"/>
                  </a:lnTo>
                  <a:lnTo>
                    <a:pt x="665" y="440"/>
                  </a:lnTo>
                  <a:lnTo>
                    <a:pt x="663" y="440"/>
                  </a:lnTo>
                  <a:lnTo>
                    <a:pt x="663" y="443"/>
                  </a:lnTo>
                  <a:lnTo>
                    <a:pt x="663" y="448"/>
                  </a:lnTo>
                  <a:lnTo>
                    <a:pt x="663" y="452"/>
                  </a:lnTo>
                  <a:lnTo>
                    <a:pt x="663" y="452"/>
                  </a:lnTo>
                  <a:lnTo>
                    <a:pt x="660" y="452"/>
                  </a:lnTo>
                  <a:lnTo>
                    <a:pt x="660" y="452"/>
                  </a:lnTo>
                  <a:lnTo>
                    <a:pt x="660" y="452"/>
                  </a:lnTo>
                  <a:lnTo>
                    <a:pt x="660" y="455"/>
                  </a:lnTo>
                  <a:close/>
                  <a:moveTo>
                    <a:pt x="648" y="462"/>
                  </a:moveTo>
                  <a:lnTo>
                    <a:pt x="651" y="462"/>
                  </a:lnTo>
                  <a:lnTo>
                    <a:pt x="651" y="459"/>
                  </a:lnTo>
                  <a:lnTo>
                    <a:pt x="653" y="459"/>
                  </a:lnTo>
                  <a:lnTo>
                    <a:pt x="653" y="459"/>
                  </a:lnTo>
                  <a:lnTo>
                    <a:pt x="653" y="457"/>
                  </a:lnTo>
                  <a:lnTo>
                    <a:pt x="655" y="457"/>
                  </a:lnTo>
                  <a:lnTo>
                    <a:pt x="653" y="457"/>
                  </a:lnTo>
                  <a:lnTo>
                    <a:pt x="653" y="455"/>
                  </a:lnTo>
                  <a:lnTo>
                    <a:pt x="653" y="455"/>
                  </a:lnTo>
                  <a:lnTo>
                    <a:pt x="653" y="455"/>
                  </a:lnTo>
                  <a:lnTo>
                    <a:pt x="653" y="455"/>
                  </a:lnTo>
                  <a:lnTo>
                    <a:pt x="651" y="455"/>
                  </a:lnTo>
                  <a:lnTo>
                    <a:pt x="648" y="457"/>
                  </a:lnTo>
                  <a:lnTo>
                    <a:pt x="648" y="457"/>
                  </a:lnTo>
                  <a:lnTo>
                    <a:pt x="648" y="457"/>
                  </a:lnTo>
                  <a:lnTo>
                    <a:pt x="648" y="457"/>
                  </a:lnTo>
                  <a:lnTo>
                    <a:pt x="646" y="457"/>
                  </a:lnTo>
                  <a:lnTo>
                    <a:pt x="646" y="459"/>
                  </a:lnTo>
                  <a:lnTo>
                    <a:pt x="648" y="459"/>
                  </a:lnTo>
                  <a:lnTo>
                    <a:pt x="648" y="462"/>
                  </a:lnTo>
                  <a:close/>
                  <a:moveTo>
                    <a:pt x="618" y="459"/>
                  </a:moveTo>
                  <a:lnTo>
                    <a:pt x="618" y="459"/>
                  </a:lnTo>
                  <a:lnTo>
                    <a:pt x="615" y="459"/>
                  </a:lnTo>
                  <a:lnTo>
                    <a:pt x="615" y="459"/>
                  </a:lnTo>
                  <a:lnTo>
                    <a:pt x="615" y="459"/>
                  </a:lnTo>
                  <a:lnTo>
                    <a:pt x="615" y="462"/>
                  </a:lnTo>
                  <a:lnTo>
                    <a:pt x="615" y="462"/>
                  </a:lnTo>
                  <a:lnTo>
                    <a:pt x="613" y="462"/>
                  </a:lnTo>
                  <a:lnTo>
                    <a:pt x="613" y="462"/>
                  </a:lnTo>
                  <a:lnTo>
                    <a:pt x="615" y="464"/>
                  </a:lnTo>
                  <a:lnTo>
                    <a:pt x="618" y="464"/>
                  </a:lnTo>
                  <a:lnTo>
                    <a:pt x="618" y="464"/>
                  </a:lnTo>
                  <a:lnTo>
                    <a:pt x="620" y="467"/>
                  </a:lnTo>
                  <a:lnTo>
                    <a:pt x="620" y="467"/>
                  </a:lnTo>
                  <a:lnTo>
                    <a:pt x="622" y="464"/>
                  </a:lnTo>
                  <a:lnTo>
                    <a:pt x="622" y="464"/>
                  </a:lnTo>
                  <a:lnTo>
                    <a:pt x="625" y="462"/>
                  </a:lnTo>
                  <a:lnTo>
                    <a:pt x="622" y="459"/>
                  </a:lnTo>
                  <a:lnTo>
                    <a:pt x="622" y="459"/>
                  </a:lnTo>
                  <a:lnTo>
                    <a:pt x="620" y="459"/>
                  </a:lnTo>
                  <a:lnTo>
                    <a:pt x="620" y="459"/>
                  </a:lnTo>
                  <a:lnTo>
                    <a:pt x="618" y="459"/>
                  </a:lnTo>
                  <a:close/>
                  <a:moveTo>
                    <a:pt x="629" y="459"/>
                  </a:moveTo>
                  <a:lnTo>
                    <a:pt x="632" y="459"/>
                  </a:lnTo>
                  <a:lnTo>
                    <a:pt x="632" y="459"/>
                  </a:lnTo>
                  <a:lnTo>
                    <a:pt x="632" y="459"/>
                  </a:lnTo>
                  <a:lnTo>
                    <a:pt x="632" y="459"/>
                  </a:lnTo>
                  <a:lnTo>
                    <a:pt x="634" y="459"/>
                  </a:lnTo>
                  <a:lnTo>
                    <a:pt x="634" y="457"/>
                  </a:lnTo>
                  <a:lnTo>
                    <a:pt x="632" y="457"/>
                  </a:lnTo>
                  <a:lnTo>
                    <a:pt x="632" y="455"/>
                  </a:lnTo>
                  <a:lnTo>
                    <a:pt x="632" y="455"/>
                  </a:lnTo>
                  <a:lnTo>
                    <a:pt x="632" y="455"/>
                  </a:lnTo>
                  <a:lnTo>
                    <a:pt x="632" y="455"/>
                  </a:lnTo>
                  <a:lnTo>
                    <a:pt x="632" y="455"/>
                  </a:lnTo>
                  <a:lnTo>
                    <a:pt x="629" y="457"/>
                  </a:lnTo>
                  <a:lnTo>
                    <a:pt x="629" y="457"/>
                  </a:lnTo>
                  <a:lnTo>
                    <a:pt x="629" y="457"/>
                  </a:lnTo>
                  <a:lnTo>
                    <a:pt x="629" y="459"/>
                  </a:lnTo>
                  <a:lnTo>
                    <a:pt x="629" y="459"/>
                  </a:lnTo>
                  <a:close/>
                  <a:moveTo>
                    <a:pt x="679" y="100"/>
                  </a:moveTo>
                  <a:lnTo>
                    <a:pt x="679" y="100"/>
                  </a:lnTo>
                  <a:lnTo>
                    <a:pt x="679" y="100"/>
                  </a:lnTo>
                  <a:lnTo>
                    <a:pt x="679" y="100"/>
                  </a:lnTo>
                  <a:lnTo>
                    <a:pt x="682" y="100"/>
                  </a:lnTo>
                  <a:lnTo>
                    <a:pt x="682" y="100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102"/>
                  </a:lnTo>
                  <a:lnTo>
                    <a:pt x="682" y="104"/>
                  </a:lnTo>
                  <a:lnTo>
                    <a:pt x="682" y="104"/>
                  </a:lnTo>
                  <a:lnTo>
                    <a:pt x="682" y="104"/>
                  </a:lnTo>
                  <a:lnTo>
                    <a:pt x="684" y="107"/>
                  </a:lnTo>
                  <a:lnTo>
                    <a:pt x="684" y="107"/>
                  </a:lnTo>
                  <a:lnTo>
                    <a:pt x="684" y="107"/>
                  </a:lnTo>
                  <a:lnTo>
                    <a:pt x="684" y="107"/>
                  </a:lnTo>
                  <a:lnTo>
                    <a:pt x="686" y="107"/>
                  </a:lnTo>
                  <a:lnTo>
                    <a:pt x="691" y="109"/>
                  </a:lnTo>
                  <a:lnTo>
                    <a:pt x="691" y="109"/>
                  </a:lnTo>
                  <a:lnTo>
                    <a:pt x="693" y="109"/>
                  </a:lnTo>
                  <a:lnTo>
                    <a:pt x="693" y="109"/>
                  </a:lnTo>
                  <a:lnTo>
                    <a:pt x="693" y="109"/>
                  </a:lnTo>
                  <a:lnTo>
                    <a:pt x="693" y="112"/>
                  </a:lnTo>
                  <a:lnTo>
                    <a:pt x="693" y="112"/>
                  </a:lnTo>
                  <a:lnTo>
                    <a:pt x="696" y="114"/>
                  </a:lnTo>
                  <a:lnTo>
                    <a:pt x="696" y="114"/>
                  </a:lnTo>
                  <a:lnTo>
                    <a:pt x="693" y="114"/>
                  </a:lnTo>
                  <a:lnTo>
                    <a:pt x="693" y="112"/>
                  </a:lnTo>
                  <a:lnTo>
                    <a:pt x="693" y="112"/>
                  </a:lnTo>
                  <a:lnTo>
                    <a:pt x="691" y="112"/>
                  </a:lnTo>
                  <a:lnTo>
                    <a:pt x="691" y="112"/>
                  </a:lnTo>
                  <a:lnTo>
                    <a:pt x="691" y="112"/>
                  </a:lnTo>
                  <a:lnTo>
                    <a:pt x="689" y="112"/>
                  </a:lnTo>
                  <a:lnTo>
                    <a:pt x="689" y="112"/>
                  </a:lnTo>
                  <a:lnTo>
                    <a:pt x="689" y="112"/>
                  </a:lnTo>
                  <a:lnTo>
                    <a:pt x="689" y="114"/>
                  </a:lnTo>
                  <a:lnTo>
                    <a:pt x="689" y="114"/>
                  </a:lnTo>
                  <a:lnTo>
                    <a:pt x="689" y="114"/>
                  </a:lnTo>
                  <a:lnTo>
                    <a:pt x="686" y="114"/>
                  </a:lnTo>
                  <a:lnTo>
                    <a:pt x="686" y="114"/>
                  </a:lnTo>
                  <a:lnTo>
                    <a:pt x="686" y="114"/>
                  </a:lnTo>
                  <a:lnTo>
                    <a:pt x="686" y="116"/>
                  </a:lnTo>
                  <a:lnTo>
                    <a:pt x="686" y="116"/>
                  </a:lnTo>
                  <a:lnTo>
                    <a:pt x="689" y="116"/>
                  </a:lnTo>
                  <a:lnTo>
                    <a:pt x="689" y="119"/>
                  </a:lnTo>
                  <a:lnTo>
                    <a:pt x="691" y="119"/>
                  </a:lnTo>
                  <a:lnTo>
                    <a:pt x="691" y="119"/>
                  </a:lnTo>
                  <a:lnTo>
                    <a:pt x="693" y="116"/>
                  </a:lnTo>
                  <a:lnTo>
                    <a:pt x="693" y="116"/>
                  </a:lnTo>
                  <a:lnTo>
                    <a:pt x="693" y="116"/>
                  </a:lnTo>
                  <a:lnTo>
                    <a:pt x="696" y="116"/>
                  </a:lnTo>
                  <a:lnTo>
                    <a:pt x="696" y="116"/>
                  </a:lnTo>
                  <a:lnTo>
                    <a:pt x="698" y="116"/>
                  </a:lnTo>
                  <a:lnTo>
                    <a:pt x="698" y="116"/>
                  </a:lnTo>
                  <a:lnTo>
                    <a:pt x="698" y="114"/>
                  </a:lnTo>
                  <a:lnTo>
                    <a:pt x="698" y="114"/>
                  </a:lnTo>
                  <a:lnTo>
                    <a:pt x="698" y="112"/>
                  </a:lnTo>
                  <a:lnTo>
                    <a:pt x="700" y="109"/>
                  </a:lnTo>
                  <a:lnTo>
                    <a:pt x="700" y="109"/>
                  </a:lnTo>
                  <a:lnTo>
                    <a:pt x="703" y="107"/>
                  </a:lnTo>
                  <a:lnTo>
                    <a:pt x="703" y="107"/>
                  </a:lnTo>
                  <a:lnTo>
                    <a:pt x="700" y="107"/>
                  </a:lnTo>
                  <a:lnTo>
                    <a:pt x="700" y="104"/>
                  </a:lnTo>
                  <a:lnTo>
                    <a:pt x="700" y="104"/>
                  </a:lnTo>
                  <a:lnTo>
                    <a:pt x="700" y="107"/>
                  </a:lnTo>
                  <a:lnTo>
                    <a:pt x="700" y="104"/>
                  </a:lnTo>
                  <a:lnTo>
                    <a:pt x="700" y="104"/>
                  </a:lnTo>
                  <a:lnTo>
                    <a:pt x="700" y="104"/>
                  </a:lnTo>
                  <a:lnTo>
                    <a:pt x="703" y="104"/>
                  </a:lnTo>
                  <a:lnTo>
                    <a:pt x="700" y="102"/>
                  </a:lnTo>
                  <a:lnTo>
                    <a:pt x="700" y="102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700" y="100"/>
                  </a:lnTo>
                  <a:lnTo>
                    <a:pt x="696" y="95"/>
                  </a:lnTo>
                  <a:lnTo>
                    <a:pt x="696" y="95"/>
                  </a:lnTo>
                  <a:lnTo>
                    <a:pt x="693" y="93"/>
                  </a:lnTo>
                  <a:lnTo>
                    <a:pt x="693" y="93"/>
                  </a:lnTo>
                  <a:lnTo>
                    <a:pt x="693" y="88"/>
                  </a:lnTo>
                  <a:lnTo>
                    <a:pt x="693" y="88"/>
                  </a:lnTo>
                  <a:lnTo>
                    <a:pt x="693" y="88"/>
                  </a:lnTo>
                  <a:lnTo>
                    <a:pt x="691" y="88"/>
                  </a:lnTo>
                  <a:lnTo>
                    <a:pt x="691" y="88"/>
                  </a:lnTo>
                  <a:lnTo>
                    <a:pt x="691" y="90"/>
                  </a:lnTo>
                  <a:lnTo>
                    <a:pt x="689" y="90"/>
                  </a:lnTo>
                  <a:lnTo>
                    <a:pt x="686" y="95"/>
                  </a:lnTo>
                  <a:lnTo>
                    <a:pt x="684" y="95"/>
                  </a:lnTo>
                  <a:lnTo>
                    <a:pt x="684" y="95"/>
                  </a:lnTo>
                  <a:lnTo>
                    <a:pt x="684" y="95"/>
                  </a:lnTo>
                  <a:lnTo>
                    <a:pt x="684" y="95"/>
                  </a:lnTo>
                  <a:lnTo>
                    <a:pt x="684" y="97"/>
                  </a:lnTo>
                  <a:lnTo>
                    <a:pt x="684" y="97"/>
                  </a:lnTo>
                  <a:lnTo>
                    <a:pt x="682" y="97"/>
                  </a:lnTo>
                  <a:lnTo>
                    <a:pt x="682" y="97"/>
                  </a:lnTo>
                  <a:lnTo>
                    <a:pt x="682" y="97"/>
                  </a:lnTo>
                  <a:lnTo>
                    <a:pt x="679" y="100"/>
                  </a:lnTo>
                  <a:close/>
                  <a:moveTo>
                    <a:pt x="677" y="64"/>
                  </a:moveTo>
                  <a:lnTo>
                    <a:pt x="677" y="64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82" y="62"/>
                  </a:lnTo>
                  <a:lnTo>
                    <a:pt x="682" y="62"/>
                  </a:lnTo>
                  <a:lnTo>
                    <a:pt x="682" y="62"/>
                  </a:lnTo>
                  <a:lnTo>
                    <a:pt x="682" y="59"/>
                  </a:lnTo>
                  <a:lnTo>
                    <a:pt x="682" y="59"/>
                  </a:lnTo>
                  <a:lnTo>
                    <a:pt x="682" y="59"/>
                  </a:lnTo>
                  <a:lnTo>
                    <a:pt x="682" y="59"/>
                  </a:lnTo>
                  <a:lnTo>
                    <a:pt x="679" y="59"/>
                  </a:lnTo>
                  <a:lnTo>
                    <a:pt x="679" y="59"/>
                  </a:lnTo>
                  <a:lnTo>
                    <a:pt x="679" y="62"/>
                  </a:lnTo>
                  <a:lnTo>
                    <a:pt x="679" y="62"/>
                  </a:lnTo>
                  <a:lnTo>
                    <a:pt x="679" y="62"/>
                  </a:lnTo>
                  <a:lnTo>
                    <a:pt x="679" y="62"/>
                  </a:lnTo>
                  <a:lnTo>
                    <a:pt x="677" y="62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lnTo>
                    <a:pt x="677" y="64"/>
                  </a:lnTo>
                  <a:close/>
                  <a:moveTo>
                    <a:pt x="667" y="154"/>
                  </a:moveTo>
                  <a:lnTo>
                    <a:pt x="670" y="152"/>
                  </a:lnTo>
                  <a:lnTo>
                    <a:pt x="670" y="152"/>
                  </a:lnTo>
                  <a:lnTo>
                    <a:pt x="670" y="152"/>
                  </a:lnTo>
                  <a:lnTo>
                    <a:pt x="670" y="152"/>
                  </a:lnTo>
                  <a:lnTo>
                    <a:pt x="670" y="152"/>
                  </a:lnTo>
                  <a:lnTo>
                    <a:pt x="667" y="152"/>
                  </a:lnTo>
                  <a:lnTo>
                    <a:pt x="667" y="152"/>
                  </a:lnTo>
                  <a:lnTo>
                    <a:pt x="667" y="154"/>
                  </a:lnTo>
                  <a:lnTo>
                    <a:pt x="667" y="154"/>
                  </a:lnTo>
                  <a:close/>
                  <a:moveTo>
                    <a:pt x="587" y="145"/>
                  </a:moveTo>
                  <a:lnTo>
                    <a:pt x="587" y="145"/>
                  </a:lnTo>
                  <a:lnTo>
                    <a:pt x="587" y="145"/>
                  </a:lnTo>
                  <a:lnTo>
                    <a:pt x="587" y="145"/>
                  </a:lnTo>
                  <a:lnTo>
                    <a:pt x="587" y="145"/>
                  </a:lnTo>
                  <a:lnTo>
                    <a:pt x="589" y="147"/>
                  </a:lnTo>
                  <a:lnTo>
                    <a:pt x="589" y="147"/>
                  </a:lnTo>
                  <a:lnTo>
                    <a:pt x="589" y="147"/>
                  </a:lnTo>
                  <a:lnTo>
                    <a:pt x="592" y="147"/>
                  </a:lnTo>
                  <a:lnTo>
                    <a:pt x="592" y="147"/>
                  </a:lnTo>
                  <a:lnTo>
                    <a:pt x="592" y="142"/>
                  </a:lnTo>
                  <a:lnTo>
                    <a:pt x="589" y="142"/>
                  </a:lnTo>
                  <a:lnTo>
                    <a:pt x="589" y="140"/>
                  </a:lnTo>
                  <a:lnTo>
                    <a:pt x="589" y="140"/>
                  </a:lnTo>
                  <a:lnTo>
                    <a:pt x="587" y="140"/>
                  </a:lnTo>
                  <a:lnTo>
                    <a:pt x="587" y="140"/>
                  </a:lnTo>
                  <a:lnTo>
                    <a:pt x="587" y="142"/>
                  </a:lnTo>
                  <a:lnTo>
                    <a:pt x="587" y="145"/>
                  </a:lnTo>
                  <a:lnTo>
                    <a:pt x="587" y="145"/>
                  </a:lnTo>
                  <a:close/>
                  <a:moveTo>
                    <a:pt x="592" y="140"/>
                  </a:moveTo>
                  <a:lnTo>
                    <a:pt x="592" y="140"/>
                  </a:lnTo>
                  <a:lnTo>
                    <a:pt x="589" y="140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5"/>
                  </a:lnTo>
                  <a:lnTo>
                    <a:pt x="592" y="133"/>
                  </a:lnTo>
                  <a:lnTo>
                    <a:pt x="592" y="133"/>
                  </a:lnTo>
                  <a:lnTo>
                    <a:pt x="589" y="133"/>
                  </a:lnTo>
                  <a:lnTo>
                    <a:pt x="589" y="135"/>
                  </a:lnTo>
                  <a:lnTo>
                    <a:pt x="589" y="135"/>
                  </a:lnTo>
                  <a:lnTo>
                    <a:pt x="589" y="135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9" y="138"/>
                  </a:lnTo>
                  <a:lnTo>
                    <a:pt x="587" y="138"/>
                  </a:lnTo>
                  <a:lnTo>
                    <a:pt x="592" y="140"/>
                  </a:lnTo>
                  <a:lnTo>
                    <a:pt x="592" y="140"/>
                  </a:lnTo>
                  <a:close/>
                  <a:moveTo>
                    <a:pt x="509" y="315"/>
                  </a:moveTo>
                  <a:lnTo>
                    <a:pt x="509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6" y="313"/>
                  </a:lnTo>
                  <a:lnTo>
                    <a:pt x="504" y="313"/>
                  </a:lnTo>
                  <a:lnTo>
                    <a:pt x="504" y="313"/>
                  </a:lnTo>
                  <a:lnTo>
                    <a:pt x="506" y="313"/>
                  </a:lnTo>
                  <a:lnTo>
                    <a:pt x="506" y="310"/>
                  </a:lnTo>
                  <a:lnTo>
                    <a:pt x="504" y="308"/>
                  </a:lnTo>
                  <a:lnTo>
                    <a:pt x="502" y="308"/>
                  </a:lnTo>
                  <a:lnTo>
                    <a:pt x="502" y="308"/>
                  </a:lnTo>
                  <a:lnTo>
                    <a:pt x="502" y="306"/>
                  </a:lnTo>
                  <a:lnTo>
                    <a:pt x="502" y="308"/>
                  </a:lnTo>
                  <a:lnTo>
                    <a:pt x="499" y="308"/>
                  </a:lnTo>
                  <a:lnTo>
                    <a:pt x="499" y="308"/>
                  </a:lnTo>
                  <a:lnTo>
                    <a:pt x="499" y="308"/>
                  </a:lnTo>
                  <a:lnTo>
                    <a:pt x="499" y="308"/>
                  </a:lnTo>
                  <a:lnTo>
                    <a:pt x="499" y="313"/>
                  </a:lnTo>
                  <a:lnTo>
                    <a:pt x="497" y="315"/>
                  </a:lnTo>
                  <a:lnTo>
                    <a:pt x="497" y="315"/>
                  </a:lnTo>
                  <a:lnTo>
                    <a:pt x="495" y="317"/>
                  </a:lnTo>
                  <a:lnTo>
                    <a:pt x="495" y="317"/>
                  </a:lnTo>
                  <a:lnTo>
                    <a:pt x="495" y="317"/>
                  </a:lnTo>
                  <a:lnTo>
                    <a:pt x="495" y="317"/>
                  </a:lnTo>
                  <a:lnTo>
                    <a:pt x="495" y="320"/>
                  </a:lnTo>
                  <a:lnTo>
                    <a:pt x="495" y="320"/>
                  </a:lnTo>
                  <a:lnTo>
                    <a:pt x="495" y="320"/>
                  </a:lnTo>
                  <a:lnTo>
                    <a:pt x="495" y="320"/>
                  </a:lnTo>
                  <a:lnTo>
                    <a:pt x="497" y="320"/>
                  </a:lnTo>
                  <a:lnTo>
                    <a:pt x="497" y="320"/>
                  </a:lnTo>
                  <a:lnTo>
                    <a:pt x="497" y="320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499" y="322"/>
                  </a:lnTo>
                  <a:lnTo>
                    <a:pt x="502" y="322"/>
                  </a:lnTo>
                  <a:lnTo>
                    <a:pt x="502" y="322"/>
                  </a:lnTo>
                  <a:lnTo>
                    <a:pt x="502" y="320"/>
                  </a:lnTo>
                  <a:lnTo>
                    <a:pt x="502" y="320"/>
                  </a:lnTo>
                  <a:lnTo>
                    <a:pt x="502" y="320"/>
                  </a:lnTo>
                  <a:lnTo>
                    <a:pt x="504" y="320"/>
                  </a:lnTo>
                  <a:lnTo>
                    <a:pt x="504" y="320"/>
                  </a:lnTo>
                  <a:lnTo>
                    <a:pt x="504" y="320"/>
                  </a:lnTo>
                  <a:lnTo>
                    <a:pt x="506" y="320"/>
                  </a:lnTo>
                  <a:lnTo>
                    <a:pt x="506" y="320"/>
                  </a:lnTo>
                  <a:lnTo>
                    <a:pt x="509" y="320"/>
                  </a:lnTo>
                  <a:lnTo>
                    <a:pt x="509" y="320"/>
                  </a:lnTo>
                  <a:lnTo>
                    <a:pt x="511" y="320"/>
                  </a:lnTo>
                  <a:lnTo>
                    <a:pt x="511" y="320"/>
                  </a:lnTo>
                  <a:lnTo>
                    <a:pt x="511" y="322"/>
                  </a:lnTo>
                  <a:lnTo>
                    <a:pt x="516" y="322"/>
                  </a:lnTo>
                  <a:lnTo>
                    <a:pt x="516" y="325"/>
                  </a:lnTo>
                  <a:lnTo>
                    <a:pt x="516" y="325"/>
                  </a:lnTo>
                  <a:lnTo>
                    <a:pt x="518" y="325"/>
                  </a:lnTo>
                  <a:lnTo>
                    <a:pt x="521" y="325"/>
                  </a:lnTo>
                  <a:lnTo>
                    <a:pt x="521" y="325"/>
                  </a:lnTo>
                  <a:lnTo>
                    <a:pt x="518" y="325"/>
                  </a:lnTo>
                  <a:lnTo>
                    <a:pt x="518" y="322"/>
                  </a:lnTo>
                  <a:lnTo>
                    <a:pt x="521" y="322"/>
                  </a:lnTo>
                  <a:lnTo>
                    <a:pt x="521" y="322"/>
                  </a:lnTo>
                  <a:lnTo>
                    <a:pt x="523" y="322"/>
                  </a:lnTo>
                  <a:lnTo>
                    <a:pt x="523" y="325"/>
                  </a:lnTo>
                  <a:lnTo>
                    <a:pt x="523" y="322"/>
                  </a:lnTo>
                  <a:lnTo>
                    <a:pt x="521" y="320"/>
                  </a:lnTo>
                  <a:lnTo>
                    <a:pt x="516" y="317"/>
                  </a:lnTo>
                  <a:lnTo>
                    <a:pt x="516" y="315"/>
                  </a:lnTo>
                  <a:lnTo>
                    <a:pt x="514" y="315"/>
                  </a:lnTo>
                  <a:lnTo>
                    <a:pt x="514" y="317"/>
                  </a:lnTo>
                  <a:lnTo>
                    <a:pt x="514" y="317"/>
                  </a:lnTo>
                  <a:lnTo>
                    <a:pt x="514" y="317"/>
                  </a:lnTo>
                  <a:lnTo>
                    <a:pt x="514" y="317"/>
                  </a:lnTo>
                  <a:lnTo>
                    <a:pt x="511" y="317"/>
                  </a:lnTo>
                  <a:lnTo>
                    <a:pt x="511" y="317"/>
                  </a:lnTo>
                  <a:lnTo>
                    <a:pt x="509" y="315"/>
                  </a:lnTo>
                  <a:close/>
                  <a:moveTo>
                    <a:pt x="530" y="417"/>
                  </a:moveTo>
                  <a:lnTo>
                    <a:pt x="532" y="417"/>
                  </a:lnTo>
                  <a:lnTo>
                    <a:pt x="532" y="417"/>
                  </a:lnTo>
                  <a:lnTo>
                    <a:pt x="535" y="417"/>
                  </a:lnTo>
                  <a:lnTo>
                    <a:pt x="535" y="417"/>
                  </a:lnTo>
                  <a:lnTo>
                    <a:pt x="537" y="417"/>
                  </a:lnTo>
                  <a:lnTo>
                    <a:pt x="537" y="417"/>
                  </a:lnTo>
                  <a:lnTo>
                    <a:pt x="540" y="419"/>
                  </a:lnTo>
                  <a:lnTo>
                    <a:pt x="540" y="419"/>
                  </a:lnTo>
                  <a:lnTo>
                    <a:pt x="540" y="419"/>
                  </a:lnTo>
                  <a:lnTo>
                    <a:pt x="542" y="419"/>
                  </a:lnTo>
                  <a:lnTo>
                    <a:pt x="547" y="419"/>
                  </a:lnTo>
                  <a:lnTo>
                    <a:pt x="547" y="419"/>
                  </a:lnTo>
                  <a:lnTo>
                    <a:pt x="547" y="419"/>
                  </a:lnTo>
                  <a:lnTo>
                    <a:pt x="549" y="417"/>
                  </a:lnTo>
                  <a:lnTo>
                    <a:pt x="549" y="417"/>
                  </a:lnTo>
                  <a:lnTo>
                    <a:pt x="551" y="417"/>
                  </a:lnTo>
                  <a:lnTo>
                    <a:pt x="554" y="417"/>
                  </a:lnTo>
                  <a:lnTo>
                    <a:pt x="554" y="417"/>
                  </a:lnTo>
                  <a:lnTo>
                    <a:pt x="554" y="417"/>
                  </a:lnTo>
                  <a:lnTo>
                    <a:pt x="556" y="419"/>
                  </a:lnTo>
                  <a:lnTo>
                    <a:pt x="556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59" y="419"/>
                  </a:lnTo>
                  <a:lnTo>
                    <a:pt x="563" y="419"/>
                  </a:lnTo>
                  <a:lnTo>
                    <a:pt x="563" y="419"/>
                  </a:lnTo>
                  <a:lnTo>
                    <a:pt x="563" y="419"/>
                  </a:lnTo>
                  <a:lnTo>
                    <a:pt x="566" y="422"/>
                  </a:lnTo>
                  <a:lnTo>
                    <a:pt x="566" y="422"/>
                  </a:lnTo>
                  <a:lnTo>
                    <a:pt x="566" y="422"/>
                  </a:lnTo>
                  <a:lnTo>
                    <a:pt x="566" y="424"/>
                  </a:lnTo>
                  <a:lnTo>
                    <a:pt x="566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66" y="429"/>
                  </a:lnTo>
                  <a:lnTo>
                    <a:pt x="566" y="429"/>
                  </a:lnTo>
                  <a:lnTo>
                    <a:pt x="566" y="429"/>
                  </a:lnTo>
                  <a:lnTo>
                    <a:pt x="566" y="431"/>
                  </a:lnTo>
                  <a:lnTo>
                    <a:pt x="568" y="433"/>
                  </a:lnTo>
                  <a:lnTo>
                    <a:pt x="568" y="433"/>
                  </a:lnTo>
                  <a:lnTo>
                    <a:pt x="570" y="436"/>
                  </a:lnTo>
                  <a:lnTo>
                    <a:pt x="573" y="436"/>
                  </a:lnTo>
                  <a:lnTo>
                    <a:pt x="573" y="438"/>
                  </a:lnTo>
                  <a:lnTo>
                    <a:pt x="573" y="440"/>
                  </a:lnTo>
                  <a:lnTo>
                    <a:pt x="570" y="443"/>
                  </a:lnTo>
                  <a:lnTo>
                    <a:pt x="570" y="445"/>
                  </a:lnTo>
                  <a:lnTo>
                    <a:pt x="570" y="448"/>
                  </a:lnTo>
                  <a:lnTo>
                    <a:pt x="573" y="450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80" y="455"/>
                  </a:lnTo>
                  <a:lnTo>
                    <a:pt x="580" y="457"/>
                  </a:lnTo>
                  <a:lnTo>
                    <a:pt x="592" y="459"/>
                  </a:lnTo>
                  <a:lnTo>
                    <a:pt x="594" y="462"/>
                  </a:lnTo>
                  <a:lnTo>
                    <a:pt x="594" y="462"/>
                  </a:lnTo>
                  <a:lnTo>
                    <a:pt x="599" y="462"/>
                  </a:lnTo>
                  <a:lnTo>
                    <a:pt x="599" y="462"/>
                  </a:lnTo>
                  <a:lnTo>
                    <a:pt x="599" y="464"/>
                  </a:lnTo>
                  <a:lnTo>
                    <a:pt x="599" y="464"/>
                  </a:lnTo>
                  <a:lnTo>
                    <a:pt x="601" y="464"/>
                  </a:lnTo>
                  <a:lnTo>
                    <a:pt x="601" y="467"/>
                  </a:lnTo>
                  <a:lnTo>
                    <a:pt x="601" y="467"/>
                  </a:lnTo>
                  <a:lnTo>
                    <a:pt x="601" y="467"/>
                  </a:lnTo>
                  <a:lnTo>
                    <a:pt x="603" y="469"/>
                  </a:lnTo>
                  <a:lnTo>
                    <a:pt x="603" y="469"/>
                  </a:lnTo>
                  <a:lnTo>
                    <a:pt x="603" y="469"/>
                  </a:lnTo>
                  <a:lnTo>
                    <a:pt x="606" y="469"/>
                  </a:lnTo>
                  <a:lnTo>
                    <a:pt x="606" y="469"/>
                  </a:lnTo>
                  <a:lnTo>
                    <a:pt x="606" y="469"/>
                  </a:lnTo>
                  <a:lnTo>
                    <a:pt x="606" y="469"/>
                  </a:lnTo>
                  <a:lnTo>
                    <a:pt x="608" y="469"/>
                  </a:lnTo>
                  <a:lnTo>
                    <a:pt x="611" y="469"/>
                  </a:lnTo>
                  <a:lnTo>
                    <a:pt x="611" y="469"/>
                  </a:lnTo>
                  <a:lnTo>
                    <a:pt x="611" y="469"/>
                  </a:lnTo>
                  <a:lnTo>
                    <a:pt x="611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3" y="469"/>
                  </a:lnTo>
                  <a:lnTo>
                    <a:pt x="615" y="469"/>
                  </a:lnTo>
                  <a:lnTo>
                    <a:pt x="615" y="469"/>
                  </a:lnTo>
                  <a:lnTo>
                    <a:pt x="615" y="469"/>
                  </a:lnTo>
                  <a:lnTo>
                    <a:pt x="615" y="469"/>
                  </a:lnTo>
                  <a:lnTo>
                    <a:pt x="615" y="467"/>
                  </a:lnTo>
                  <a:lnTo>
                    <a:pt x="615" y="467"/>
                  </a:lnTo>
                  <a:lnTo>
                    <a:pt x="615" y="464"/>
                  </a:lnTo>
                  <a:lnTo>
                    <a:pt x="615" y="464"/>
                  </a:lnTo>
                  <a:lnTo>
                    <a:pt x="613" y="464"/>
                  </a:lnTo>
                  <a:lnTo>
                    <a:pt x="613" y="464"/>
                  </a:lnTo>
                  <a:lnTo>
                    <a:pt x="613" y="464"/>
                  </a:lnTo>
                  <a:lnTo>
                    <a:pt x="613" y="464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08" y="462"/>
                  </a:lnTo>
                  <a:lnTo>
                    <a:pt x="608" y="459"/>
                  </a:lnTo>
                  <a:lnTo>
                    <a:pt x="608" y="457"/>
                  </a:lnTo>
                  <a:lnTo>
                    <a:pt x="611" y="448"/>
                  </a:lnTo>
                  <a:lnTo>
                    <a:pt x="613" y="445"/>
                  </a:lnTo>
                  <a:lnTo>
                    <a:pt x="615" y="445"/>
                  </a:lnTo>
                  <a:lnTo>
                    <a:pt x="615" y="443"/>
                  </a:lnTo>
                  <a:lnTo>
                    <a:pt x="615" y="443"/>
                  </a:lnTo>
                  <a:lnTo>
                    <a:pt x="618" y="443"/>
                  </a:lnTo>
                  <a:lnTo>
                    <a:pt x="618" y="443"/>
                  </a:lnTo>
                  <a:lnTo>
                    <a:pt x="618" y="443"/>
                  </a:lnTo>
                  <a:lnTo>
                    <a:pt x="620" y="443"/>
                  </a:lnTo>
                  <a:lnTo>
                    <a:pt x="620" y="443"/>
                  </a:lnTo>
                  <a:lnTo>
                    <a:pt x="620" y="443"/>
                  </a:lnTo>
                  <a:lnTo>
                    <a:pt x="618" y="440"/>
                  </a:lnTo>
                  <a:lnTo>
                    <a:pt x="615" y="440"/>
                  </a:lnTo>
                  <a:lnTo>
                    <a:pt x="615" y="440"/>
                  </a:lnTo>
                  <a:lnTo>
                    <a:pt x="611" y="440"/>
                  </a:lnTo>
                  <a:lnTo>
                    <a:pt x="606" y="438"/>
                  </a:lnTo>
                  <a:lnTo>
                    <a:pt x="599" y="436"/>
                  </a:lnTo>
                  <a:lnTo>
                    <a:pt x="599" y="436"/>
                  </a:lnTo>
                  <a:lnTo>
                    <a:pt x="599" y="438"/>
                  </a:lnTo>
                  <a:lnTo>
                    <a:pt x="596" y="438"/>
                  </a:lnTo>
                  <a:lnTo>
                    <a:pt x="596" y="436"/>
                  </a:lnTo>
                  <a:lnTo>
                    <a:pt x="594" y="436"/>
                  </a:lnTo>
                  <a:lnTo>
                    <a:pt x="592" y="436"/>
                  </a:lnTo>
                  <a:lnTo>
                    <a:pt x="592" y="433"/>
                  </a:lnTo>
                  <a:lnTo>
                    <a:pt x="589" y="431"/>
                  </a:lnTo>
                  <a:lnTo>
                    <a:pt x="587" y="422"/>
                  </a:lnTo>
                  <a:lnTo>
                    <a:pt x="585" y="412"/>
                  </a:lnTo>
                  <a:lnTo>
                    <a:pt x="585" y="410"/>
                  </a:lnTo>
                  <a:lnTo>
                    <a:pt x="585" y="407"/>
                  </a:lnTo>
                  <a:lnTo>
                    <a:pt x="585" y="407"/>
                  </a:lnTo>
                  <a:lnTo>
                    <a:pt x="585" y="405"/>
                  </a:lnTo>
                  <a:lnTo>
                    <a:pt x="582" y="403"/>
                  </a:lnTo>
                  <a:lnTo>
                    <a:pt x="582" y="403"/>
                  </a:lnTo>
                  <a:lnTo>
                    <a:pt x="582" y="403"/>
                  </a:lnTo>
                  <a:lnTo>
                    <a:pt x="582" y="400"/>
                  </a:lnTo>
                  <a:lnTo>
                    <a:pt x="582" y="400"/>
                  </a:lnTo>
                  <a:lnTo>
                    <a:pt x="582" y="400"/>
                  </a:lnTo>
                  <a:lnTo>
                    <a:pt x="582" y="400"/>
                  </a:lnTo>
                  <a:lnTo>
                    <a:pt x="580" y="400"/>
                  </a:lnTo>
                  <a:lnTo>
                    <a:pt x="580" y="400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8"/>
                  </a:lnTo>
                  <a:lnTo>
                    <a:pt x="580" y="396"/>
                  </a:lnTo>
                  <a:lnTo>
                    <a:pt x="580" y="396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7" y="396"/>
                  </a:lnTo>
                  <a:lnTo>
                    <a:pt x="577" y="393"/>
                  </a:lnTo>
                  <a:lnTo>
                    <a:pt x="577" y="393"/>
                  </a:lnTo>
                  <a:lnTo>
                    <a:pt x="577" y="391"/>
                  </a:lnTo>
                  <a:lnTo>
                    <a:pt x="577" y="391"/>
                  </a:lnTo>
                  <a:lnTo>
                    <a:pt x="577" y="391"/>
                  </a:lnTo>
                  <a:lnTo>
                    <a:pt x="577" y="391"/>
                  </a:lnTo>
                  <a:lnTo>
                    <a:pt x="575" y="388"/>
                  </a:lnTo>
                  <a:lnTo>
                    <a:pt x="575" y="388"/>
                  </a:lnTo>
                  <a:lnTo>
                    <a:pt x="573" y="388"/>
                  </a:lnTo>
                  <a:lnTo>
                    <a:pt x="573" y="388"/>
                  </a:lnTo>
                  <a:lnTo>
                    <a:pt x="573" y="388"/>
                  </a:lnTo>
                  <a:lnTo>
                    <a:pt x="573" y="386"/>
                  </a:lnTo>
                  <a:lnTo>
                    <a:pt x="573" y="386"/>
                  </a:lnTo>
                  <a:lnTo>
                    <a:pt x="570" y="386"/>
                  </a:lnTo>
                  <a:lnTo>
                    <a:pt x="570" y="386"/>
                  </a:lnTo>
                  <a:lnTo>
                    <a:pt x="570" y="386"/>
                  </a:lnTo>
                  <a:lnTo>
                    <a:pt x="570" y="386"/>
                  </a:lnTo>
                  <a:lnTo>
                    <a:pt x="568" y="386"/>
                  </a:lnTo>
                  <a:lnTo>
                    <a:pt x="566" y="388"/>
                  </a:lnTo>
                  <a:lnTo>
                    <a:pt x="561" y="388"/>
                  </a:lnTo>
                  <a:lnTo>
                    <a:pt x="561" y="388"/>
                  </a:lnTo>
                  <a:lnTo>
                    <a:pt x="561" y="388"/>
                  </a:lnTo>
                  <a:lnTo>
                    <a:pt x="561" y="388"/>
                  </a:lnTo>
                  <a:lnTo>
                    <a:pt x="561" y="391"/>
                  </a:lnTo>
                  <a:lnTo>
                    <a:pt x="561" y="391"/>
                  </a:lnTo>
                  <a:lnTo>
                    <a:pt x="561" y="391"/>
                  </a:lnTo>
                  <a:lnTo>
                    <a:pt x="561" y="391"/>
                  </a:lnTo>
                  <a:lnTo>
                    <a:pt x="563" y="393"/>
                  </a:lnTo>
                  <a:lnTo>
                    <a:pt x="563" y="393"/>
                  </a:lnTo>
                  <a:lnTo>
                    <a:pt x="563" y="393"/>
                  </a:lnTo>
                  <a:lnTo>
                    <a:pt x="563" y="396"/>
                  </a:lnTo>
                  <a:lnTo>
                    <a:pt x="563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3"/>
                  </a:lnTo>
                  <a:lnTo>
                    <a:pt x="563" y="400"/>
                  </a:lnTo>
                  <a:lnTo>
                    <a:pt x="563" y="400"/>
                  </a:lnTo>
                  <a:lnTo>
                    <a:pt x="563" y="400"/>
                  </a:lnTo>
                  <a:lnTo>
                    <a:pt x="563" y="400"/>
                  </a:lnTo>
                  <a:lnTo>
                    <a:pt x="563" y="400"/>
                  </a:lnTo>
                  <a:lnTo>
                    <a:pt x="561" y="400"/>
                  </a:lnTo>
                  <a:lnTo>
                    <a:pt x="561" y="400"/>
                  </a:lnTo>
                  <a:lnTo>
                    <a:pt x="561" y="400"/>
                  </a:lnTo>
                  <a:lnTo>
                    <a:pt x="559" y="400"/>
                  </a:lnTo>
                  <a:lnTo>
                    <a:pt x="559" y="398"/>
                  </a:lnTo>
                  <a:lnTo>
                    <a:pt x="559" y="398"/>
                  </a:lnTo>
                  <a:lnTo>
                    <a:pt x="559" y="398"/>
                  </a:lnTo>
                  <a:lnTo>
                    <a:pt x="561" y="396"/>
                  </a:lnTo>
                  <a:lnTo>
                    <a:pt x="561" y="393"/>
                  </a:lnTo>
                  <a:lnTo>
                    <a:pt x="559" y="393"/>
                  </a:lnTo>
                  <a:lnTo>
                    <a:pt x="559" y="393"/>
                  </a:lnTo>
                  <a:lnTo>
                    <a:pt x="556" y="393"/>
                  </a:lnTo>
                  <a:lnTo>
                    <a:pt x="556" y="391"/>
                  </a:lnTo>
                  <a:lnTo>
                    <a:pt x="556" y="388"/>
                  </a:lnTo>
                  <a:lnTo>
                    <a:pt x="556" y="388"/>
                  </a:lnTo>
                  <a:lnTo>
                    <a:pt x="554" y="388"/>
                  </a:lnTo>
                  <a:lnTo>
                    <a:pt x="554" y="388"/>
                  </a:lnTo>
                  <a:lnTo>
                    <a:pt x="551" y="388"/>
                  </a:lnTo>
                  <a:lnTo>
                    <a:pt x="551" y="388"/>
                  </a:lnTo>
                  <a:lnTo>
                    <a:pt x="551" y="388"/>
                  </a:lnTo>
                  <a:lnTo>
                    <a:pt x="551" y="388"/>
                  </a:lnTo>
                  <a:lnTo>
                    <a:pt x="549" y="388"/>
                  </a:lnTo>
                  <a:lnTo>
                    <a:pt x="547" y="388"/>
                  </a:lnTo>
                  <a:lnTo>
                    <a:pt x="544" y="391"/>
                  </a:lnTo>
                  <a:lnTo>
                    <a:pt x="544" y="391"/>
                  </a:lnTo>
                  <a:lnTo>
                    <a:pt x="544" y="391"/>
                  </a:lnTo>
                  <a:lnTo>
                    <a:pt x="544" y="391"/>
                  </a:lnTo>
                  <a:lnTo>
                    <a:pt x="544" y="393"/>
                  </a:lnTo>
                  <a:lnTo>
                    <a:pt x="544" y="393"/>
                  </a:lnTo>
                  <a:lnTo>
                    <a:pt x="544" y="393"/>
                  </a:lnTo>
                  <a:lnTo>
                    <a:pt x="542" y="393"/>
                  </a:lnTo>
                  <a:lnTo>
                    <a:pt x="542" y="393"/>
                  </a:lnTo>
                  <a:lnTo>
                    <a:pt x="542" y="393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2" y="396"/>
                  </a:lnTo>
                  <a:lnTo>
                    <a:pt x="542" y="398"/>
                  </a:lnTo>
                  <a:lnTo>
                    <a:pt x="544" y="398"/>
                  </a:lnTo>
                  <a:lnTo>
                    <a:pt x="544" y="400"/>
                  </a:lnTo>
                  <a:lnTo>
                    <a:pt x="544" y="403"/>
                  </a:lnTo>
                  <a:lnTo>
                    <a:pt x="540" y="405"/>
                  </a:lnTo>
                  <a:lnTo>
                    <a:pt x="532" y="407"/>
                  </a:lnTo>
                  <a:lnTo>
                    <a:pt x="532" y="410"/>
                  </a:lnTo>
                  <a:lnTo>
                    <a:pt x="530" y="410"/>
                  </a:lnTo>
                  <a:lnTo>
                    <a:pt x="530" y="412"/>
                  </a:lnTo>
                  <a:lnTo>
                    <a:pt x="530" y="414"/>
                  </a:lnTo>
                  <a:lnTo>
                    <a:pt x="530" y="417"/>
                  </a:lnTo>
                  <a:close/>
                  <a:moveTo>
                    <a:pt x="514" y="256"/>
                  </a:moveTo>
                  <a:lnTo>
                    <a:pt x="514" y="258"/>
                  </a:lnTo>
                  <a:lnTo>
                    <a:pt x="514" y="258"/>
                  </a:lnTo>
                  <a:lnTo>
                    <a:pt x="516" y="258"/>
                  </a:lnTo>
                  <a:lnTo>
                    <a:pt x="516" y="258"/>
                  </a:lnTo>
                  <a:lnTo>
                    <a:pt x="516" y="258"/>
                  </a:lnTo>
                  <a:lnTo>
                    <a:pt x="516" y="258"/>
                  </a:lnTo>
                  <a:lnTo>
                    <a:pt x="516" y="258"/>
                  </a:lnTo>
                  <a:lnTo>
                    <a:pt x="516" y="256"/>
                  </a:lnTo>
                  <a:lnTo>
                    <a:pt x="516" y="256"/>
                  </a:lnTo>
                  <a:lnTo>
                    <a:pt x="516" y="256"/>
                  </a:lnTo>
                  <a:lnTo>
                    <a:pt x="516" y="256"/>
                  </a:lnTo>
                  <a:lnTo>
                    <a:pt x="516" y="256"/>
                  </a:lnTo>
                  <a:lnTo>
                    <a:pt x="514" y="256"/>
                  </a:lnTo>
                  <a:lnTo>
                    <a:pt x="514" y="256"/>
                  </a:lnTo>
                  <a:lnTo>
                    <a:pt x="514" y="254"/>
                  </a:lnTo>
                  <a:lnTo>
                    <a:pt x="514" y="256"/>
                  </a:lnTo>
                  <a:lnTo>
                    <a:pt x="514" y="256"/>
                  </a:lnTo>
                  <a:lnTo>
                    <a:pt x="514" y="256"/>
                  </a:lnTo>
                  <a:close/>
                  <a:moveTo>
                    <a:pt x="719" y="398"/>
                  </a:moveTo>
                  <a:lnTo>
                    <a:pt x="722" y="398"/>
                  </a:lnTo>
                  <a:lnTo>
                    <a:pt x="719" y="396"/>
                  </a:lnTo>
                  <a:lnTo>
                    <a:pt x="719" y="396"/>
                  </a:lnTo>
                  <a:lnTo>
                    <a:pt x="717" y="396"/>
                  </a:lnTo>
                  <a:lnTo>
                    <a:pt x="717" y="398"/>
                  </a:lnTo>
                  <a:lnTo>
                    <a:pt x="719" y="398"/>
                  </a:lnTo>
                  <a:lnTo>
                    <a:pt x="719" y="398"/>
                  </a:lnTo>
                  <a:close/>
                  <a:moveTo>
                    <a:pt x="559" y="152"/>
                  </a:moveTo>
                  <a:lnTo>
                    <a:pt x="561" y="152"/>
                  </a:lnTo>
                  <a:lnTo>
                    <a:pt x="561" y="152"/>
                  </a:lnTo>
                  <a:lnTo>
                    <a:pt x="561" y="154"/>
                  </a:lnTo>
                  <a:lnTo>
                    <a:pt x="561" y="154"/>
                  </a:lnTo>
                  <a:lnTo>
                    <a:pt x="561" y="154"/>
                  </a:lnTo>
                  <a:lnTo>
                    <a:pt x="561" y="157"/>
                  </a:lnTo>
                  <a:lnTo>
                    <a:pt x="561" y="157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61"/>
                  </a:lnTo>
                  <a:lnTo>
                    <a:pt x="561" y="161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3" y="157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68" y="154"/>
                  </a:lnTo>
                  <a:lnTo>
                    <a:pt x="568" y="154"/>
                  </a:lnTo>
                  <a:lnTo>
                    <a:pt x="568" y="154"/>
                  </a:lnTo>
                  <a:lnTo>
                    <a:pt x="568" y="154"/>
                  </a:lnTo>
                  <a:lnTo>
                    <a:pt x="568" y="152"/>
                  </a:lnTo>
                  <a:lnTo>
                    <a:pt x="568" y="152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6" y="154"/>
                  </a:lnTo>
                  <a:lnTo>
                    <a:pt x="566" y="154"/>
                  </a:lnTo>
                  <a:lnTo>
                    <a:pt x="563" y="154"/>
                  </a:lnTo>
                  <a:lnTo>
                    <a:pt x="563" y="154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9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61" y="152"/>
                  </a:lnTo>
                  <a:lnTo>
                    <a:pt x="559" y="152"/>
                  </a:lnTo>
                  <a:close/>
                  <a:moveTo>
                    <a:pt x="587" y="164"/>
                  </a:moveTo>
                  <a:lnTo>
                    <a:pt x="587" y="164"/>
                  </a:lnTo>
                  <a:lnTo>
                    <a:pt x="587" y="166"/>
                  </a:lnTo>
                  <a:lnTo>
                    <a:pt x="589" y="166"/>
                  </a:lnTo>
                  <a:lnTo>
                    <a:pt x="589" y="166"/>
                  </a:lnTo>
                  <a:lnTo>
                    <a:pt x="589" y="166"/>
                  </a:lnTo>
                  <a:lnTo>
                    <a:pt x="589" y="164"/>
                  </a:lnTo>
                  <a:lnTo>
                    <a:pt x="589" y="164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64"/>
                  </a:lnTo>
                  <a:lnTo>
                    <a:pt x="587" y="164"/>
                  </a:lnTo>
                  <a:close/>
                  <a:moveTo>
                    <a:pt x="1173" y="135"/>
                  </a:moveTo>
                  <a:lnTo>
                    <a:pt x="1173" y="135"/>
                  </a:lnTo>
                  <a:lnTo>
                    <a:pt x="1173" y="138"/>
                  </a:lnTo>
                  <a:lnTo>
                    <a:pt x="1173" y="138"/>
                  </a:lnTo>
                  <a:lnTo>
                    <a:pt x="1173" y="138"/>
                  </a:lnTo>
                  <a:lnTo>
                    <a:pt x="1176" y="138"/>
                  </a:lnTo>
                  <a:lnTo>
                    <a:pt x="1176" y="138"/>
                  </a:lnTo>
                  <a:lnTo>
                    <a:pt x="1176" y="138"/>
                  </a:lnTo>
                  <a:lnTo>
                    <a:pt x="1178" y="138"/>
                  </a:lnTo>
                  <a:lnTo>
                    <a:pt x="1178" y="138"/>
                  </a:lnTo>
                  <a:lnTo>
                    <a:pt x="1178" y="138"/>
                  </a:lnTo>
                  <a:lnTo>
                    <a:pt x="1178" y="138"/>
                  </a:lnTo>
                  <a:lnTo>
                    <a:pt x="1178" y="135"/>
                  </a:lnTo>
                  <a:lnTo>
                    <a:pt x="1178" y="135"/>
                  </a:lnTo>
                  <a:lnTo>
                    <a:pt x="1178" y="135"/>
                  </a:lnTo>
                  <a:lnTo>
                    <a:pt x="1178" y="135"/>
                  </a:lnTo>
                  <a:lnTo>
                    <a:pt x="1176" y="135"/>
                  </a:lnTo>
                  <a:lnTo>
                    <a:pt x="1176" y="135"/>
                  </a:lnTo>
                  <a:lnTo>
                    <a:pt x="1176" y="135"/>
                  </a:lnTo>
                  <a:lnTo>
                    <a:pt x="1173" y="135"/>
                  </a:lnTo>
                  <a:lnTo>
                    <a:pt x="1173" y="135"/>
                  </a:lnTo>
                  <a:close/>
                  <a:moveTo>
                    <a:pt x="1091" y="554"/>
                  </a:moveTo>
                  <a:lnTo>
                    <a:pt x="1091" y="554"/>
                  </a:lnTo>
                  <a:lnTo>
                    <a:pt x="1088" y="556"/>
                  </a:lnTo>
                  <a:lnTo>
                    <a:pt x="1088" y="559"/>
                  </a:lnTo>
                  <a:lnTo>
                    <a:pt x="1088" y="559"/>
                  </a:lnTo>
                  <a:lnTo>
                    <a:pt x="1088" y="559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6"/>
                  </a:lnTo>
                  <a:lnTo>
                    <a:pt x="1091" y="554"/>
                  </a:lnTo>
                  <a:close/>
                  <a:moveTo>
                    <a:pt x="1067" y="668"/>
                  </a:moveTo>
                  <a:lnTo>
                    <a:pt x="1067" y="668"/>
                  </a:lnTo>
                  <a:lnTo>
                    <a:pt x="1067" y="668"/>
                  </a:lnTo>
                  <a:lnTo>
                    <a:pt x="1067" y="670"/>
                  </a:lnTo>
                  <a:lnTo>
                    <a:pt x="1069" y="670"/>
                  </a:lnTo>
                  <a:lnTo>
                    <a:pt x="1069" y="670"/>
                  </a:lnTo>
                  <a:lnTo>
                    <a:pt x="1069" y="670"/>
                  </a:lnTo>
                  <a:lnTo>
                    <a:pt x="1069" y="668"/>
                  </a:lnTo>
                  <a:lnTo>
                    <a:pt x="1069" y="668"/>
                  </a:lnTo>
                  <a:lnTo>
                    <a:pt x="1069" y="668"/>
                  </a:lnTo>
                  <a:lnTo>
                    <a:pt x="1069" y="668"/>
                  </a:lnTo>
                  <a:lnTo>
                    <a:pt x="1072" y="668"/>
                  </a:lnTo>
                  <a:lnTo>
                    <a:pt x="1072" y="670"/>
                  </a:lnTo>
                  <a:lnTo>
                    <a:pt x="1072" y="670"/>
                  </a:lnTo>
                  <a:lnTo>
                    <a:pt x="1074" y="670"/>
                  </a:lnTo>
                  <a:lnTo>
                    <a:pt x="1074" y="670"/>
                  </a:lnTo>
                  <a:lnTo>
                    <a:pt x="1076" y="670"/>
                  </a:lnTo>
                  <a:lnTo>
                    <a:pt x="1076" y="670"/>
                  </a:lnTo>
                  <a:lnTo>
                    <a:pt x="1076" y="668"/>
                  </a:lnTo>
                  <a:lnTo>
                    <a:pt x="1076" y="668"/>
                  </a:lnTo>
                  <a:lnTo>
                    <a:pt x="1072" y="665"/>
                  </a:lnTo>
                  <a:lnTo>
                    <a:pt x="1072" y="665"/>
                  </a:lnTo>
                  <a:lnTo>
                    <a:pt x="1067" y="665"/>
                  </a:lnTo>
                  <a:lnTo>
                    <a:pt x="1062" y="665"/>
                  </a:lnTo>
                  <a:lnTo>
                    <a:pt x="1062" y="665"/>
                  </a:lnTo>
                  <a:lnTo>
                    <a:pt x="1060" y="665"/>
                  </a:lnTo>
                  <a:lnTo>
                    <a:pt x="1060" y="665"/>
                  </a:lnTo>
                  <a:lnTo>
                    <a:pt x="1060" y="665"/>
                  </a:lnTo>
                  <a:lnTo>
                    <a:pt x="1060" y="668"/>
                  </a:lnTo>
                  <a:lnTo>
                    <a:pt x="1060" y="668"/>
                  </a:lnTo>
                  <a:lnTo>
                    <a:pt x="1058" y="668"/>
                  </a:lnTo>
                  <a:lnTo>
                    <a:pt x="1058" y="670"/>
                  </a:lnTo>
                  <a:lnTo>
                    <a:pt x="1058" y="670"/>
                  </a:lnTo>
                  <a:lnTo>
                    <a:pt x="1060" y="670"/>
                  </a:lnTo>
                  <a:lnTo>
                    <a:pt x="1062" y="670"/>
                  </a:lnTo>
                  <a:lnTo>
                    <a:pt x="1060" y="672"/>
                  </a:lnTo>
                  <a:lnTo>
                    <a:pt x="1060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2"/>
                  </a:lnTo>
                  <a:lnTo>
                    <a:pt x="1062" y="670"/>
                  </a:lnTo>
                  <a:lnTo>
                    <a:pt x="1065" y="672"/>
                  </a:lnTo>
                  <a:lnTo>
                    <a:pt x="1067" y="672"/>
                  </a:lnTo>
                  <a:lnTo>
                    <a:pt x="1067" y="672"/>
                  </a:lnTo>
                  <a:lnTo>
                    <a:pt x="1067" y="672"/>
                  </a:lnTo>
                  <a:lnTo>
                    <a:pt x="1067" y="670"/>
                  </a:lnTo>
                  <a:lnTo>
                    <a:pt x="1067" y="670"/>
                  </a:lnTo>
                  <a:lnTo>
                    <a:pt x="1067" y="670"/>
                  </a:lnTo>
                  <a:lnTo>
                    <a:pt x="1065" y="670"/>
                  </a:lnTo>
                  <a:lnTo>
                    <a:pt x="1065" y="670"/>
                  </a:lnTo>
                  <a:lnTo>
                    <a:pt x="1065" y="670"/>
                  </a:lnTo>
                  <a:lnTo>
                    <a:pt x="1065" y="670"/>
                  </a:lnTo>
                  <a:lnTo>
                    <a:pt x="1067" y="668"/>
                  </a:lnTo>
                  <a:close/>
                  <a:moveTo>
                    <a:pt x="1013" y="677"/>
                  </a:moveTo>
                  <a:lnTo>
                    <a:pt x="1013" y="677"/>
                  </a:lnTo>
                  <a:lnTo>
                    <a:pt x="1010" y="675"/>
                  </a:lnTo>
                  <a:lnTo>
                    <a:pt x="1010" y="677"/>
                  </a:lnTo>
                  <a:lnTo>
                    <a:pt x="1008" y="677"/>
                  </a:lnTo>
                  <a:lnTo>
                    <a:pt x="1008" y="680"/>
                  </a:lnTo>
                  <a:lnTo>
                    <a:pt x="1010" y="680"/>
                  </a:lnTo>
                  <a:lnTo>
                    <a:pt x="1010" y="680"/>
                  </a:lnTo>
                  <a:lnTo>
                    <a:pt x="1010" y="682"/>
                  </a:lnTo>
                  <a:lnTo>
                    <a:pt x="1013" y="682"/>
                  </a:lnTo>
                  <a:lnTo>
                    <a:pt x="1013" y="682"/>
                  </a:lnTo>
                  <a:lnTo>
                    <a:pt x="1013" y="682"/>
                  </a:lnTo>
                  <a:lnTo>
                    <a:pt x="1015" y="682"/>
                  </a:lnTo>
                  <a:lnTo>
                    <a:pt x="1015" y="682"/>
                  </a:lnTo>
                  <a:lnTo>
                    <a:pt x="1015" y="682"/>
                  </a:lnTo>
                  <a:lnTo>
                    <a:pt x="1015" y="680"/>
                  </a:lnTo>
                  <a:lnTo>
                    <a:pt x="1015" y="680"/>
                  </a:lnTo>
                  <a:lnTo>
                    <a:pt x="1015" y="677"/>
                  </a:lnTo>
                  <a:lnTo>
                    <a:pt x="1013" y="677"/>
                  </a:lnTo>
                  <a:close/>
                  <a:moveTo>
                    <a:pt x="722" y="159"/>
                  </a:moveTo>
                  <a:lnTo>
                    <a:pt x="722" y="159"/>
                  </a:lnTo>
                  <a:lnTo>
                    <a:pt x="724" y="159"/>
                  </a:lnTo>
                  <a:lnTo>
                    <a:pt x="724" y="159"/>
                  </a:lnTo>
                  <a:lnTo>
                    <a:pt x="724" y="161"/>
                  </a:lnTo>
                  <a:lnTo>
                    <a:pt x="724" y="159"/>
                  </a:lnTo>
                  <a:lnTo>
                    <a:pt x="724" y="159"/>
                  </a:lnTo>
                  <a:lnTo>
                    <a:pt x="726" y="159"/>
                  </a:lnTo>
                  <a:lnTo>
                    <a:pt x="726" y="159"/>
                  </a:lnTo>
                  <a:lnTo>
                    <a:pt x="726" y="159"/>
                  </a:lnTo>
                  <a:lnTo>
                    <a:pt x="726" y="159"/>
                  </a:lnTo>
                  <a:lnTo>
                    <a:pt x="726" y="157"/>
                  </a:lnTo>
                  <a:lnTo>
                    <a:pt x="726" y="154"/>
                  </a:lnTo>
                  <a:lnTo>
                    <a:pt x="726" y="154"/>
                  </a:lnTo>
                  <a:lnTo>
                    <a:pt x="726" y="152"/>
                  </a:lnTo>
                  <a:lnTo>
                    <a:pt x="726" y="152"/>
                  </a:lnTo>
                  <a:lnTo>
                    <a:pt x="726" y="152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4" y="157"/>
                  </a:lnTo>
                  <a:lnTo>
                    <a:pt x="724" y="157"/>
                  </a:lnTo>
                  <a:lnTo>
                    <a:pt x="722" y="157"/>
                  </a:lnTo>
                  <a:lnTo>
                    <a:pt x="722" y="157"/>
                  </a:lnTo>
                  <a:lnTo>
                    <a:pt x="722" y="157"/>
                  </a:lnTo>
                  <a:lnTo>
                    <a:pt x="722" y="159"/>
                  </a:lnTo>
                  <a:lnTo>
                    <a:pt x="722" y="159"/>
                  </a:lnTo>
                  <a:close/>
                  <a:moveTo>
                    <a:pt x="1027" y="680"/>
                  </a:move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2" y="680"/>
                  </a:lnTo>
                  <a:lnTo>
                    <a:pt x="1022" y="680"/>
                  </a:lnTo>
                  <a:lnTo>
                    <a:pt x="1020" y="680"/>
                  </a:lnTo>
                  <a:lnTo>
                    <a:pt x="1020" y="680"/>
                  </a:lnTo>
                  <a:lnTo>
                    <a:pt x="1020" y="682"/>
                  </a:lnTo>
                  <a:lnTo>
                    <a:pt x="1020" y="682"/>
                  </a:lnTo>
                  <a:lnTo>
                    <a:pt x="1022" y="682"/>
                  </a:lnTo>
                  <a:lnTo>
                    <a:pt x="1022" y="682"/>
                  </a:lnTo>
                  <a:lnTo>
                    <a:pt x="1027" y="682"/>
                  </a:lnTo>
                  <a:lnTo>
                    <a:pt x="1027" y="682"/>
                  </a:lnTo>
                  <a:lnTo>
                    <a:pt x="1027" y="682"/>
                  </a:lnTo>
                  <a:lnTo>
                    <a:pt x="1027" y="680"/>
                  </a:lnTo>
                  <a:lnTo>
                    <a:pt x="1027" y="680"/>
                  </a:lnTo>
                  <a:lnTo>
                    <a:pt x="1027" y="680"/>
                  </a:lnTo>
                  <a:close/>
                  <a:moveTo>
                    <a:pt x="1178" y="128"/>
                  </a:moveTo>
                  <a:lnTo>
                    <a:pt x="1178" y="126"/>
                  </a:lnTo>
                  <a:lnTo>
                    <a:pt x="1178" y="126"/>
                  </a:lnTo>
                  <a:lnTo>
                    <a:pt x="1178" y="126"/>
                  </a:lnTo>
                  <a:lnTo>
                    <a:pt x="1176" y="126"/>
                  </a:lnTo>
                  <a:lnTo>
                    <a:pt x="1176" y="126"/>
                  </a:lnTo>
                  <a:lnTo>
                    <a:pt x="1176" y="126"/>
                  </a:lnTo>
                  <a:lnTo>
                    <a:pt x="1173" y="126"/>
                  </a:lnTo>
                  <a:lnTo>
                    <a:pt x="1173" y="123"/>
                  </a:lnTo>
                  <a:lnTo>
                    <a:pt x="1171" y="123"/>
                  </a:lnTo>
                  <a:lnTo>
                    <a:pt x="1169" y="123"/>
                  </a:lnTo>
                  <a:lnTo>
                    <a:pt x="1166" y="121"/>
                  </a:lnTo>
                  <a:lnTo>
                    <a:pt x="1166" y="121"/>
                  </a:lnTo>
                  <a:lnTo>
                    <a:pt x="1166" y="121"/>
                  </a:lnTo>
                  <a:lnTo>
                    <a:pt x="1164" y="121"/>
                  </a:lnTo>
                  <a:lnTo>
                    <a:pt x="1164" y="121"/>
                  </a:lnTo>
                  <a:lnTo>
                    <a:pt x="1164" y="121"/>
                  </a:lnTo>
                  <a:lnTo>
                    <a:pt x="1164" y="123"/>
                  </a:lnTo>
                  <a:lnTo>
                    <a:pt x="1164" y="123"/>
                  </a:lnTo>
                  <a:lnTo>
                    <a:pt x="1164" y="123"/>
                  </a:lnTo>
                  <a:lnTo>
                    <a:pt x="1164" y="123"/>
                  </a:lnTo>
                  <a:lnTo>
                    <a:pt x="1164" y="126"/>
                  </a:lnTo>
                  <a:lnTo>
                    <a:pt x="1164" y="126"/>
                  </a:lnTo>
                  <a:lnTo>
                    <a:pt x="1164" y="126"/>
                  </a:lnTo>
                  <a:lnTo>
                    <a:pt x="1166" y="126"/>
                  </a:lnTo>
                  <a:lnTo>
                    <a:pt x="1166" y="126"/>
                  </a:lnTo>
                  <a:lnTo>
                    <a:pt x="1171" y="126"/>
                  </a:lnTo>
                  <a:lnTo>
                    <a:pt x="1176" y="128"/>
                  </a:lnTo>
                  <a:lnTo>
                    <a:pt x="1178" y="128"/>
                  </a:lnTo>
                  <a:lnTo>
                    <a:pt x="1178" y="128"/>
                  </a:lnTo>
                  <a:close/>
                  <a:moveTo>
                    <a:pt x="1176" y="743"/>
                  </a:moveTo>
                  <a:lnTo>
                    <a:pt x="1176" y="743"/>
                  </a:lnTo>
                  <a:lnTo>
                    <a:pt x="1178" y="743"/>
                  </a:lnTo>
                  <a:lnTo>
                    <a:pt x="1178" y="746"/>
                  </a:lnTo>
                  <a:lnTo>
                    <a:pt x="1181" y="746"/>
                  </a:lnTo>
                  <a:lnTo>
                    <a:pt x="1181" y="746"/>
                  </a:lnTo>
                  <a:lnTo>
                    <a:pt x="1181" y="746"/>
                  </a:lnTo>
                  <a:lnTo>
                    <a:pt x="1183" y="739"/>
                  </a:lnTo>
                  <a:lnTo>
                    <a:pt x="1185" y="736"/>
                  </a:lnTo>
                  <a:lnTo>
                    <a:pt x="1185" y="736"/>
                  </a:lnTo>
                  <a:lnTo>
                    <a:pt x="1188" y="736"/>
                  </a:lnTo>
                  <a:lnTo>
                    <a:pt x="1188" y="736"/>
                  </a:lnTo>
                  <a:lnTo>
                    <a:pt x="1188" y="734"/>
                  </a:lnTo>
                  <a:lnTo>
                    <a:pt x="1188" y="734"/>
                  </a:lnTo>
                  <a:lnTo>
                    <a:pt x="1188" y="734"/>
                  </a:lnTo>
                  <a:lnTo>
                    <a:pt x="1188" y="734"/>
                  </a:lnTo>
                  <a:lnTo>
                    <a:pt x="1185" y="734"/>
                  </a:lnTo>
                  <a:lnTo>
                    <a:pt x="1181" y="734"/>
                  </a:lnTo>
                  <a:lnTo>
                    <a:pt x="1181" y="734"/>
                  </a:lnTo>
                  <a:lnTo>
                    <a:pt x="1178" y="734"/>
                  </a:lnTo>
                  <a:lnTo>
                    <a:pt x="1176" y="736"/>
                  </a:lnTo>
                  <a:lnTo>
                    <a:pt x="1176" y="736"/>
                  </a:lnTo>
                  <a:lnTo>
                    <a:pt x="1176" y="736"/>
                  </a:lnTo>
                  <a:lnTo>
                    <a:pt x="1176" y="739"/>
                  </a:lnTo>
                  <a:lnTo>
                    <a:pt x="1176" y="739"/>
                  </a:lnTo>
                  <a:lnTo>
                    <a:pt x="1178" y="739"/>
                  </a:lnTo>
                  <a:lnTo>
                    <a:pt x="1178" y="739"/>
                  </a:lnTo>
                  <a:lnTo>
                    <a:pt x="1178" y="741"/>
                  </a:lnTo>
                  <a:lnTo>
                    <a:pt x="1178" y="741"/>
                  </a:lnTo>
                  <a:lnTo>
                    <a:pt x="1178" y="743"/>
                  </a:lnTo>
                  <a:lnTo>
                    <a:pt x="1176" y="743"/>
                  </a:lnTo>
                  <a:close/>
                  <a:moveTo>
                    <a:pt x="1114" y="504"/>
                  </a:moveTo>
                  <a:lnTo>
                    <a:pt x="1117" y="504"/>
                  </a:lnTo>
                  <a:lnTo>
                    <a:pt x="1117" y="504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14" y="502"/>
                  </a:lnTo>
                  <a:lnTo>
                    <a:pt x="1114" y="502"/>
                  </a:lnTo>
                  <a:lnTo>
                    <a:pt x="1114" y="500"/>
                  </a:lnTo>
                  <a:lnTo>
                    <a:pt x="1114" y="500"/>
                  </a:lnTo>
                  <a:lnTo>
                    <a:pt x="1114" y="497"/>
                  </a:lnTo>
                  <a:lnTo>
                    <a:pt x="1114" y="495"/>
                  </a:lnTo>
                  <a:lnTo>
                    <a:pt x="1114" y="495"/>
                  </a:lnTo>
                  <a:lnTo>
                    <a:pt x="1114" y="495"/>
                  </a:lnTo>
                  <a:lnTo>
                    <a:pt x="1114" y="493"/>
                  </a:lnTo>
                  <a:lnTo>
                    <a:pt x="1114" y="493"/>
                  </a:lnTo>
                  <a:lnTo>
                    <a:pt x="1114" y="490"/>
                  </a:lnTo>
                  <a:lnTo>
                    <a:pt x="1117" y="490"/>
                  </a:lnTo>
                  <a:lnTo>
                    <a:pt x="1117" y="490"/>
                  </a:lnTo>
                  <a:lnTo>
                    <a:pt x="1114" y="488"/>
                  </a:lnTo>
                  <a:lnTo>
                    <a:pt x="1114" y="488"/>
                  </a:lnTo>
                  <a:lnTo>
                    <a:pt x="1112" y="485"/>
                  </a:lnTo>
                  <a:lnTo>
                    <a:pt x="1112" y="483"/>
                  </a:lnTo>
                  <a:lnTo>
                    <a:pt x="1114" y="478"/>
                  </a:lnTo>
                  <a:lnTo>
                    <a:pt x="1114" y="478"/>
                  </a:lnTo>
                  <a:lnTo>
                    <a:pt x="1114" y="476"/>
                  </a:lnTo>
                  <a:lnTo>
                    <a:pt x="1114" y="476"/>
                  </a:lnTo>
                  <a:lnTo>
                    <a:pt x="1114" y="476"/>
                  </a:lnTo>
                  <a:lnTo>
                    <a:pt x="1112" y="476"/>
                  </a:lnTo>
                  <a:lnTo>
                    <a:pt x="1112" y="476"/>
                  </a:lnTo>
                  <a:lnTo>
                    <a:pt x="1112" y="476"/>
                  </a:lnTo>
                  <a:lnTo>
                    <a:pt x="1112" y="476"/>
                  </a:lnTo>
                  <a:lnTo>
                    <a:pt x="1107" y="481"/>
                  </a:lnTo>
                  <a:lnTo>
                    <a:pt x="1107" y="481"/>
                  </a:lnTo>
                  <a:lnTo>
                    <a:pt x="1105" y="481"/>
                  </a:lnTo>
                  <a:lnTo>
                    <a:pt x="1105" y="481"/>
                  </a:lnTo>
                  <a:lnTo>
                    <a:pt x="1105" y="481"/>
                  </a:lnTo>
                  <a:lnTo>
                    <a:pt x="1105" y="485"/>
                  </a:lnTo>
                  <a:lnTo>
                    <a:pt x="1103" y="490"/>
                  </a:lnTo>
                  <a:lnTo>
                    <a:pt x="1103" y="490"/>
                  </a:lnTo>
                  <a:lnTo>
                    <a:pt x="1100" y="495"/>
                  </a:lnTo>
                  <a:lnTo>
                    <a:pt x="1100" y="497"/>
                  </a:lnTo>
                  <a:lnTo>
                    <a:pt x="1100" y="497"/>
                  </a:lnTo>
                  <a:lnTo>
                    <a:pt x="1100" y="502"/>
                  </a:lnTo>
                  <a:lnTo>
                    <a:pt x="1100" y="502"/>
                  </a:lnTo>
                  <a:lnTo>
                    <a:pt x="1103" y="504"/>
                  </a:lnTo>
                  <a:lnTo>
                    <a:pt x="1103" y="504"/>
                  </a:lnTo>
                  <a:lnTo>
                    <a:pt x="1103" y="507"/>
                  </a:lnTo>
                  <a:lnTo>
                    <a:pt x="1103" y="507"/>
                  </a:lnTo>
                  <a:lnTo>
                    <a:pt x="1103" y="511"/>
                  </a:lnTo>
                  <a:lnTo>
                    <a:pt x="1103" y="511"/>
                  </a:lnTo>
                  <a:lnTo>
                    <a:pt x="1103" y="511"/>
                  </a:lnTo>
                  <a:lnTo>
                    <a:pt x="1105" y="511"/>
                  </a:lnTo>
                  <a:lnTo>
                    <a:pt x="1105" y="514"/>
                  </a:lnTo>
                  <a:lnTo>
                    <a:pt x="1105" y="514"/>
                  </a:lnTo>
                  <a:lnTo>
                    <a:pt x="1103" y="514"/>
                  </a:lnTo>
                  <a:lnTo>
                    <a:pt x="1103" y="514"/>
                  </a:lnTo>
                  <a:lnTo>
                    <a:pt x="1103" y="514"/>
                  </a:lnTo>
                  <a:lnTo>
                    <a:pt x="1103" y="516"/>
                  </a:lnTo>
                  <a:lnTo>
                    <a:pt x="1103" y="516"/>
                  </a:lnTo>
                  <a:lnTo>
                    <a:pt x="1103" y="519"/>
                  </a:lnTo>
                  <a:lnTo>
                    <a:pt x="1103" y="519"/>
                  </a:lnTo>
                  <a:lnTo>
                    <a:pt x="1103" y="519"/>
                  </a:lnTo>
                  <a:lnTo>
                    <a:pt x="1103" y="519"/>
                  </a:lnTo>
                  <a:lnTo>
                    <a:pt x="1105" y="519"/>
                  </a:lnTo>
                  <a:lnTo>
                    <a:pt x="1105" y="521"/>
                  </a:lnTo>
                  <a:lnTo>
                    <a:pt x="1105" y="519"/>
                  </a:lnTo>
                  <a:lnTo>
                    <a:pt x="1105" y="519"/>
                  </a:lnTo>
                  <a:lnTo>
                    <a:pt x="1105" y="519"/>
                  </a:lnTo>
                  <a:lnTo>
                    <a:pt x="1107" y="519"/>
                  </a:lnTo>
                  <a:lnTo>
                    <a:pt x="1107" y="516"/>
                  </a:lnTo>
                  <a:lnTo>
                    <a:pt x="1107" y="516"/>
                  </a:lnTo>
                  <a:lnTo>
                    <a:pt x="1110" y="516"/>
                  </a:lnTo>
                  <a:lnTo>
                    <a:pt x="1110" y="516"/>
                  </a:lnTo>
                  <a:lnTo>
                    <a:pt x="1110" y="516"/>
                  </a:lnTo>
                  <a:lnTo>
                    <a:pt x="1110" y="516"/>
                  </a:lnTo>
                  <a:lnTo>
                    <a:pt x="1110" y="516"/>
                  </a:lnTo>
                  <a:lnTo>
                    <a:pt x="1110" y="514"/>
                  </a:lnTo>
                  <a:lnTo>
                    <a:pt x="1110" y="514"/>
                  </a:lnTo>
                  <a:lnTo>
                    <a:pt x="1110" y="514"/>
                  </a:lnTo>
                  <a:lnTo>
                    <a:pt x="1110" y="514"/>
                  </a:lnTo>
                  <a:lnTo>
                    <a:pt x="1110" y="514"/>
                  </a:lnTo>
                  <a:lnTo>
                    <a:pt x="1112" y="514"/>
                  </a:lnTo>
                  <a:lnTo>
                    <a:pt x="1112" y="514"/>
                  </a:lnTo>
                  <a:lnTo>
                    <a:pt x="1112" y="514"/>
                  </a:lnTo>
                  <a:lnTo>
                    <a:pt x="1112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11"/>
                  </a:lnTo>
                  <a:lnTo>
                    <a:pt x="1114" y="509"/>
                  </a:lnTo>
                  <a:lnTo>
                    <a:pt x="1114" y="509"/>
                  </a:lnTo>
                  <a:lnTo>
                    <a:pt x="1114" y="509"/>
                  </a:lnTo>
                  <a:lnTo>
                    <a:pt x="1114" y="507"/>
                  </a:lnTo>
                  <a:lnTo>
                    <a:pt x="1114" y="507"/>
                  </a:lnTo>
                  <a:lnTo>
                    <a:pt x="1114" y="504"/>
                  </a:lnTo>
                  <a:close/>
                  <a:moveTo>
                    <a:pt x="1119" y="497"/>
                  </a:moveTo>
                  <a:lnTo>
                    <a:pt x="1119" y="497"/>
                  </a:lnTo>
                  <a:lnTo>
                    <a:pt x="1119" y="497"/>
                  </a:lnTo>
                  <a:lnTo>
                    <a:pt x="1121" y="495"/>
                  </a:lnTo>
                  <a:lnTo>
                    <a:pt x="1121" y="493"/>
                  </a:lnTo>
                  <a:lnTo>
                    <a:pt x="1121" y="488"/>
                  </a:lnTo>
                  <a:lnTo>
                    <a:pt x="1121" y="485"/>
                  </a:lnTo>
                  <a:lnTo>
                    <a:pt x="1121" y="483"/>
                  </a:lnTo>
                  <a:lnTo>
                    <a:pt x="1121" y="483"/>
                  </a:lnTo>
                  <a:lnTo>
                    <a:pt x="1119" y="485"/>
                  </a:lnTo>
                  <a:lnTo>
                    <a:pt x="1119" y="485"/>
                  </a:lnTo>
                  <a:lnTo>
                    <a:pt x="1119" y="485"/>
                  </a:lnTo>
                  <a:lnTo>
                    <a:pt x="1119" y="488"/>
                  </a:lnTo>
                  <a:lnTo>
                    <a:pt x="1117" y="488"/>
                  </a:lnTo>
                  <a:lnTo>
                    <a:pt x="1117" y="490"/>
                  </a:lnTo>
                  <a:lnTo>
                    <a:pt x="1117" y="493"/>
                  </a:lnTo>
                  <a:lnTo>
                    <a:pt x="1117" y="493"/>
                  </a:lnTo>
                  <a:lnTo>
                    <a:pt x="1117" y="493"/>
                  </a:lnTo>
                  <a:lnTo>
                    <a:pt x="1119" y="497"/>
                  </a:lnTo>
                  <a:lnTo>
                    <a:pt x="1119" y="497"/>
                  </a:lnTo>
                  <a:close/>
                  <a:moveTo>
                    <a:pt x="745" y="370"/>
                  </a:moveTo>
                  <a:lnTo>
                    <a:pt x="745" y="370"/>
                  </a:lnTo>
                  <a:lnTo>
                    <a:pt x="745" y="370"/>
                  </a:lnTo>
                  <a:lnTo>
                    <a:pt x="745" y="370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5" y="372"/>
                  </a:lnTo>
                  <a:lnTo>
                    <a:pt x="748" y="370"/>
                  </a:lnTo>
                  <a:lnTo>
                    <a:pt x="748" y="370"/>
                  </a:lnTo>
                  <a:lnTo>
                    <a:pt x="745" y="370"/>
                  </a:lnTo>
                  <a:lnTo>
                    <a:pt x="745" y="370"/>
                  </a:lnTo>
                  <a:close/>
                  <a:moveTo>
                    <a:pt x="741" y="377"/>
                  </a:moveTo>
                  <a:lnTo>
                    <a:pt x="741" y="377"/>
                  </a:lnTo>
                  <a:lnTo>
                    <a:pt x="741" y="377"/>
                  </a:lnTo>
                  <a:lnTo>
                    <a:pt x="741" y="377"/>
                  </a:lnTo>
                  <a:lnTo>
                    <a:pt x="741" y="377"/>
                  </a:lnTo>
                  <a:lnTo>
                    <a:pt x="743" y="374"/>
                  </a:lnTo>
                  <a:lnTo>
                    <a:pt x="743" y="374"/>
                  </a:lnTo>
                  <a:lnTo>
                    <a:pt x="741" y="374"/>
                  </a:lnTo>
                  <a:lnTo>
                    <a:pt x="741" y="374"/>
                  </a:lnTo>
                  <a:lnTo>
                    <a:pt x="741" y="374"/>
                  </a:lnTo>
                  <a:lnTo>
                    <a:pt x="741" y="374"/>
                  </a:lnTo>
                  <a:lnTo>
                    <a:pt x="738" y="374"/>
                  </a:lnTo>
                  <a:lnTo>
                    <a:pt x="738" y="374"/>
                  </a:lnTo>
                  <a:lnTo>
                    <a:pt x="738" y="374"/>
                  </a:lnTo>
                  <a:lnTo>
                    <a:pt x="738" y="374"/>
                  </a:lnTo>
                  <a:lnTo>
                    <a:pt x="738" y="377"/>
                  </a:lnTo>
                  <a:lnTo>
                    <a:pt x="738" y="377"/>
                  </a:lnTo>
                  <a:lnTo>
                    <a:pt x="738" y="377"/>
                  </a:lnTo>
                  <a:lnTo>
                    <a:pt x="738" y="377"/>
                  </a:lnTo>
                  <a:lnTo>
                    <a:pt x="738" y="377"/>
                  </a:lnTo>
                  <a:lnTo>
                    <a:pt x="741" y="377"/>
                  </a:lnTo>
                  <a:close/>
                  <a:moveTo>
                    <a:pt x="724" y="393"/>
                  </a:moveTo>
                  <a:lnTo>
                    <a:pt x="724" y="393"/>
                  </a:lnTo>
                  <a:lnTo>
                    <a:pt x="724" y="393"/>
                  </a:lnTo>
                  <a:lnTo>
                    <a:pt x="724" y="396"/>
                  </a:lnTo>
                  <a:lnTo>
                    <a:pt x="724" y="396"/>
                  </a:lnTo>
                  <a:lnTo>
                    <a:pt x="726" y="396"/>
                  </a:lnTo>
                  <a:lnTo>
                    <a:pt x="726" y="396"/>
                  </a:lnTo>
                  <a:lnTo>
                    <a:pt x="729" y="393"/>
                  </a:lnTo>
                  <a:lnTo>
                    <a:pt x="731" y="393"/>
                  </a:lnTo>
                  <a:lnTo>
                    <a:pt x="731" y="393"/>
                  </a:lnTo>
                  <a:lnTo>
                    <a:pt x="731" y="391"/>
                  </a:lnTo>
                  <a:lnTo>
                    <a:pt x="731" y="391"/>
                  </a:lnTo>
                  <a:lnTo>
                    <a:pt x="731" y="391"/>
                  </a:lnTo>
                  <a:lnTo>
                    <a:pt x="731" y="388"/>
                  </a:lnTo>
                  <a:lnTo>
                    <a:pt x="729" y="388"/>
                  </a:lnTo>
                  <a:lnTo>
                    <a:pt x="729" y="388"/>
                  </a:lnTo>
                  <a:lnTo>
                    <a:pt x="729" y="388"/>
                  </a:lnTo>
                  <a:lnTo>
                    <a:pt x="726" y="388"/>
                  </a:lnTo>
                  <a:lnTo>
                    <a:pt x="726" y="388"/>
                  </a:lnTo>
                  <a:lnTo>
                    <a:pt x="726" y="388"/>
                  </a:lnTo>
                  <a:lnTo>
                    <a:pt x="724" y="388"/>
                  </a:lnTo>
                  <a:lnTo>
                    <a:pt x="722" y="388"/>
                  </a:lnTo>
                  <a:lnTo>
                    <a:pt x="722" y="391"/>
                  </a:lnTo>
                  <a:lnTo>
                    <a:pt x="722" y="391"/>
                  </a:lnTo>
                  <a:lnTo>
                    <a:pt x="724" y="391"/>
                  </a:lnTo>
                  <a:lnTo>
                    <a:pt x="724" y="391"/>
                  </a:lnTo>
                  <a:lnTo>
                    <a:pt x="724" y="391"/>
                  </a:lnTo>
                  <a:lnTo>
                    <a:pt x="724" y="391"/>
                  </a:lnTo>
                  <a:lnTo>
                    <a:pt x="724" y="393"/>
                  </a:lnTo>
                  <a:lnTo>
                    <a:pt x="724" y="393"/>
                  </a:lnTo>
                  <a:close/>
                  <a:moveTo>
                    <a:pt x="989" y="675"/>
                  </a:moveTo>
                  <a:lnTo>
                    <a:pt x="991" y="675"/>
                  </a:lnTo>
                  <a:lnTo>
                    <a:pt x="991" y="675"/>
                  </a:lnTo>
                  <a:lnTo>
                    <a:pt x="994" y="675"/>
                  </a:lnTo>
                  <a:lnTo>
                    <a:pt x="996" y="675"/>
                  </a:lnTo>
                  <a:lnTo>
                    <a:pt x="998" y="672"/>
                  </a:lnTo>
                  <a:lnTo>
                    <a:pt x="1001" y="672"/>
                  </a:lnTo>
                  <a:lnTo>
                    <a:pt x="1001" y="670"/>
                  </a:lnTo>
                  <a:lnTo>
                    <a:pt x="998" y="670"/>
                  </a:lnTo>
                  <a:lnTo>
                    <a:pt x="998" y="670"/>
                  </a:lnTo>
                  <a:lnTo>
                    <a:pt x="996" y="668"/>
                  </a:lnTo>
                  <a:lnTo>
                    <a:pt x="996" y="668"/>
                  </a:lnTo>
                  <a:lnTo>
                    <a:pt x="996" y="668"/>
                  </a:lnTo>
                  <a:lnTo>
                    <a:pt x="994" y="668"/>
                  </a:lnTo>
                  <a:lnTo>
                    <a:pt x="994" y="665"/>
                  </a:lnTo>
                  <a:lnTo>
                    <a:pt x="991" y="665"/>
                  </a:lnTo>
                  <a:lnTo>
                    <a:pt x="984" y="668"/>
                  </a:lnTo>
                  <a:lnTo>
                    <a:pt x="977" y="668"/>
                  </a:lnTo>
                  <a:lnTo>
                    <a:pt x="970" y="668"/>
                  </a:lnTo>
                  <a:lnTo>
                    <a:pt x="965" y="668"/>
                  </a:lnTo>
                  <a:lnTo>
                    <a:pt x="956" y="668"/>
                  </a:lnTo>
                  <a:lnTo>
                    <a:pt x="949" y="668"/>
                  </a:lnTo>
                  <a:lnTo>
                    <a:pt x="946" y="668"/>
                  </a:lnTo>
                  <a:lnTo>
                    <a:pt x="942" y="668"/>
                  </a:lnTo>
                  <a:lnTo>
                    <a:pt x="939" y="668"/>
                  </a:lnTo>
                  <a:lnTo>
                    <a:pt x="937" y="668"/>
                  </a:lnTo>
                  <a:lnTo>
                    <a:pt x="935" y="668"/>
                  </a:lnTo>
                  <a:lnTo>
                    <a:pt x="935" y="668"/>
                  </a:lnTo>
                  <a:lnTo>
                    <a:pt x="935" y="670"/>
                  </a:lnTo>
                  <a:lnTo>
                    <a:pt x="932" y="672"/>
                  </a:lnTo>
                  <a:lnTo>
                    <a:pt x="930" y="675"/>
                  </a:lnTo>
                  <a:lnTo>
                    <a:pt x="927" y="675"/>
                  </a:lnTo>
                  <a:lnTo>
                    <a:pt x="927" y="675"/>
                  </a:lnTo>
                  <a:lnTo>
                    <a:pt x="927" y="675"/>
                  </a:lnTo>
                  <a:lnTo>
                    <a:pt x="925" y="675"/>
                  </a:lnTo>
                  <a:lnTo>
                    <a:pt x="925" y="677"/>
                  </a:lnTo>
                  <a:lnTo>
                    <a:pt x="925" y="677"/>
                  </a:lnTo>
                  <a:lnTo>
                    <a:pt x="927" y="677"/>
                  </a:lnTo>
                  <a:lnTo>
                    <a:pt x="927" y="677"/>
                  </a:lnTo>
                  <a:lnTo>
                    <a:pt x="927" y="677"/>
                  </a:lnTo>
                  <a:lnTo>
                    <a:pt x="927" y="677"/>
                  </a:lnTo>
                  <a:lnTo>
                    <a:pt x="927" y="680"/>
                  </a:lnTo>
                  <a:lnTo>
                    <a:pt x="927" y="680"/>
                  </a:lnTo>
                  <a:lnTo>
                    <a:pt x="927" y="682"/>
                  </a:lnTo>
                  <a:lnTo>
                    <a:pt x="927" y="682"/>
                  </a:lnTo>
                  <a:lnTo>
                    <a:pt x="930" y="682"/>
                  </a:lnTo>
                  <a:lnTo>
                    <a:pt x="930" y="682"/>
                  </a:lnTo>
                  <a:lnTo>
                    <a:pt x="932" y="682"/>
                  </a:lnTo>
                  <a:lnTo>
                    <a:pt x="949" y="684"/>
                  </a:lnTo>
                  <a:lnTo>
                    <a:pt x="949" y="684"/>
                  </a:lnTo>
                  <a:lnTo>
                    <a:pt x="951" y="684"/>
                  </a:lnTo>
                  <a:lnTo>
                    <a:pt x="949" y="684"/>
                  </a:lnTo>
                  <a:lnTo>
                    <a:pt x="949" y="684"/>
                  </a:lnTo>
                  <a:lnTo>
                    <a:pt x="949" y="682"/>
                  </a:lnTo>
                  <a:lnTo>
                    <a:pt x="949" y="682"/>
                  </a:lnTo>
                  <a:lnTo>
                    <a:pt x="949" y="682"/>
                  </a:lnTo>
                  <a:lnTo>
                    <a:pt x="949" y="680"/>
                  </a:lnTo>
                  <a:lnTo>
                    <a:pt x="949" y="680"/>
                  </a:lnTo>
                  <a:lnTo>
                    <a:pt x="949" y="682"/>
                  </a:lnTo>
                  <a:lnTo>
                    <a:pt x="951" y="682"/>
                  </a:lnTo>
                  <a:lnTo>
                    <a:pt x="951" y="682"/>
                  </a:lnTo>
                  <a:lnTo>
                    <a:pt x="949" y="682"/>
                  </a:lnTo>
                  <a:lnTo>
                    <a:pt x="949" y="682"/>
                  </a:lnTo>
                  <a:lnTo>
                    <a:pt x="951" y="682"/>
                  </a:lnTo>
                  <a:lnTo>
                    <a:pt x="951" y="682"/>
                  </a:lnTo>
                  <a:lnTo>
                    <a:pt x="951" y="684"/>
                  </a:lnTo>
                  <a:lnTo>
                    <a:pt x="951" y="684"/>
                  </a:lnTo>
                  <a:lnTo>
                    <a:pt x="953" y="684"/>
                  </a:lnTo>
                  <a:lnTo>
                    <a:pt x="956" y="684"/>
                  </a:lnTo>
                  <a:lnTo>
                    <a:pt x="956" y="684"/>
                  </a:lnTo>
                  <a:lnTo>
                    <a:pt x="965" y="684"/>
                  </a:lnTo>
                  <a:lnTo>
                    <a:pt x="968" y="684"/>
                  </a:lnTo>
                  <a:lnTo>
                    <a:pt x="968" y="684"/>
                  </a:lnTo>
                  <a:lnTo>
                    <a:pt x="968" y="687"/>
                  </a:lnTo>
                  <a:lnTo>
                    <a:pt x="970" y="687"/>
                  </a:lnTo>
                  <a:lnTo>
                    <a:pt x="970" y="687"/>
                  </a:lnTo>
                  <a:lnTo>
                    <a:pt x="970" y="684"/>
                  </a:lnTo>
                  <a:lnTo>
                    <a:pt x="972" y="684"/>
                  </a:lnTo>
                  <a:lnTo>
                    <a:pt x="972" y="684"/>
                  </a:lnTo>
                  <a:lnTo>
                    <a:pt x="972" y="682"/>
                  </a:lnTo>
                  <a:lnTo>
                    <a:pt x="972" y="682"/>
                  </a:lnTo>
                  <a:lnTo>
                    <a:pt x="972" y="682"/>
                  </a:lnTo>
                  <a:lnTo>
                    <a:pt x="972" y="680"/>
                  </a:lnTo>
                  <a:lnTo>
                    <a:pt x="975" y="680"/>
                  </a:lnTo>
                  <a:lnTo>
                    <a:pt x="975" y="680"/>
                  </a:lnTo>
                  <a:lnTo>
                    <a:pt x="977" y="680"/>
                  </a:lnTo>
                  <a:lnTo>
                    <a:pt x="977" y="680"/>
                  </a:lnTo>
                  <a:lnTo>
                    <a:pt x="980" y="680"/>
                  </a:lnTo>
                  <a:lnTo>
                    <a:pt x="982" y="680"/>
                  </a:lnTo>
                  <a:lnTo>
                    <a:pt x="987" y="680"/>
                  </a:lnTo>
                  <a:lnTo>
                    <a:pt x="989" y="680"/>
                  </a:lnTo>
                  <a:lnTo>
                    <a:pt x="989" y="680"/>
                  </a:lnTo>
                  <a:lnTo>
                    <a:pt x="989" y="680"/>
                  </a:lnTo>
                  <a:lnTo>
                    <a:pt x="989" y="680"/>
                  </a:lnTo>
                  <a:lnTo>
                    <a:pt x="987" y="677"/>
                  </a:lnTo>
                  <a:lnTo>
                    <a:pt x="989" y="677"/>
                  </a:lnTo>
                  <a:lnTo>
                    <a:pt x="989" y="675"/>
                  </a:lnTo>
                  <a:close/>
                  <a:moveTo>
                    <a:pt x="927" y="613"/>
                  </a:moveTo>
                  <a:lnTo>
                    <a:pt x="927" y="611"/>
                  </a:lnTo>
                  <a:lnTo>
                    <a:pt x="927" y="611"/>
                  </a:lnTo>
                  <a:lnTo>
                    <a:pt x="927" y="609"/>
                  </a:lnTo>
                  <a:lnTo>
                    <a:pt x="927" y="609"/>
                  </a:lnTo>
                  <a:lnTo>
                    <a:pt x="927" y="609"/>
                  </a:lnTo>
                  <a:lnTo>
                    <a:pt x="927" y="606"/>
                  </a:lnTo>
                  <a:lnTo>
                    <a:pt x="927" y="606"/>
                  </a:lnTo>
                  <a:lnTo>
                    <a:pt x="925" y="606"/>
                  </a:lnTo>
                  <a:lnTo>
                    <a:pt x="925" y="606"/>
                  </a:lnTo>
                  <a:lnTo>
                    <a:pt x="925" y="606"/>
                  </a:lnTo>
                  <a:lnTo>
                    <a:pt x="923" y="606"/>
                  </a:lnTo>
                  <a:lnTo>
                    <a:pt x="923" y="609"/>
                  </a:lnTo>
                  <a:lnTo>
                    <a:pt x="923" y="609"/>
                  </a:lnTo>
                  <a:lnTo>
                    <a:pt x="920" y="609"/>
                  </a:lnTo>
                  <a:lnTo>
                    <a:pt x="920" y="611"/>
                  </a:lnTo>
                  <a:lnTo>
                    <a:pt x="920" y="611"/>
                  </a:lnTo>
                  <a:lnTo>
                    <a:pt x="920" y="613"/>
                  </a:lnTo>
                  <a:lnTo>
                    <a:pt x="920" y="613"/>
                  </a:lnTo>
                  <a:lnTo>
                    <a:pt x="923" y="613"/>
                  </a:lnTo>
                  <a:lnTo>
                    <a:pt x="923" y="613"/>
                  </a:lnTo>
                  <a:lnTo>
                    <a:pt x="925" y="613"/>
                  </a:lnTo>
                  <a:lnTo>
                    <a:pt x="925" y="613"/>
                  </a:lnTo>
                  <a:lnTo>
                    <a:pt x="925" y="613"/>
                  </a:lnTo>
                  <a:lnTo>
                    <a:pt x="925" y="613"/>
                  </a:lnTo>
                  <a:lnTo>
                    <a:pt x="927" y="613"/>
                  </a:lnTo>
                  <a:lnTo>
                    <a:pt x="927" y="613"/>
                  </a:lnTo>
                  <a:close/>
                  <a:moveTo>
                    <a:pt x="771" y="360"/>
                  </a:moveTo>
                  <a:lnTo>
                    <a:pt x="771" y="360"/>
                  </a:lnTo>
                  <a:lnTo>
                    <a:pt x="771" y="360"/>
                  </a:lnTo>
                  <a:lnTo>
                    <a:pt x="769" y="360"/>
                  </a:lnTo>
                  <a:lnTo>
                    <a:pt x="769" y="360"/>
                  </a:lnTo>
                  <a:lnTo>
                    <a:pt x="769" y="360"/>
                  </a:lnTo>
                  <a:lnTo>
                    <a:pt x="769" y="360"/>
                  </a:lnTo>
                  <a:lnTo>
                    <a:pt x="767" y="360"/>
                  </a:lnTo>
                  <a:lnTo>
                    <a:pt x="767" y="360"/>
                  </a:lnTo>
                  <a:lnTo>
                    <a:pt x="764" y="360"/>
                  </a:lnTo>
                  <a:lnTo>
                    <a:pt x="764" y="358"/>
                  </a:lnTo>
                  <a:lnTo>
                    <a:pt x="762" y="358"/>
                  </a:lnTo>
                  <a:lnTo>
                    <a:pt x="762" y="360"/>
                  </a:lnTo>
                  <a:lnTo>
                    <a:pt x="762" y="360"/>
                  </a:lnTo>
                  <a:lnTo>
                    <a:pt x="760" y="360"/>
                  </a:lnTo>
                  <a:lnTo>
                    <a:pt x="760" y="360"/>
                  </a:lnTo>
                  <a:lnTo>
                    <a:pt x="757" y="360"/>
                  </a:lnTo>
                  <a:lnTo>
                    <a:pt x="757" y="360"/>
                  </a:lnTo>
                  <a:lnTo>
                    <a:pt x="757" y="360"/>
                  </a:lnTo>
                  <a:lnTo>
                    <a:pt x="757" y="370"/>
                  </a:lnTo>
                  <a:lnTo>
                    <a:pt x="755" y="372"/>
                  </a:lnTo>
                  <a:lnTo>
                    <a:pt x="755" y="374"/>
                  </a:lnTo>
                  <a:lnTo>
                    <a:pt x="755" y="374"/>
                  </a:lnTo>
                  <a:lnTo>
                    <a:pt x="757" y="374"/>
                  </a:lnTo>
                  <a:lnTo>
                    <a:pt x="757" y="377"/>
                  </a:lnTo>
                  <a:lnTo>
                    <a:pt x="757" y="377"/>
                  </a:lnTo>
                  <a:lnTo>
                    <a:pt x="760" y="374"/>
                  </a:lnTo>
                  <a:lnTo>
                    <a:pt x="762" y="374"/>
                  </a:lnTo>
                  <a:lnTo>
                    <a:pt x="762" y="374"/>
                  </a:lnTo>
                  <a:lnTo>
                    <a:pt x="764" y="372"/>
                  </a:lnTo>
                  <a:lnTo>
                    <a:pt x="769" y="370"/>
                  </a:lnTo>
                  <a:lnTo>
                    <a:pt x="769" y="370"/>
                  </a:lnTo>
                  <a:lnTo>
                    <a:pt x="769" y="370"/>
                  </a:lnTo>
                  <a:lnTo>
                    <a:pt x="771" y="367"/>
                  </a:lnTo>
                  <a:lnTo>
                    <a:pt x="774" y="367"/>
                  </a:lnTo>
                  <a:lnTo>
                    <a:pt x="774" y="367"/>
                  </a:lnTo>
                  <a:lnTo>
                    <a:pt x="774" y="367"/>
                  </a:lnTo>
                  <a:lnTo>
                    <a:pt x="774" y="367"/>
                  </a:lnTo>
                  <a:lnTo>
                    <a:pt x="774" y="367"/>
                  </a:lnTo>
                  <a:lnTo>
                    <a:pt x="774" y="365"/>
                  </a:lnTo>
                  <a:lnTo>
                    <a:pt x="774" y="365"/>
                  </a:lnTo>
                  <a:lnTo>
                    <a:pt x="774" y="362"/>
                  </a:lnTo>
                  <a:lnTo>
                    <a:pt x="771" y="360"/>
                  </a:lnTo>
                  <a:close/>
                  <a:moveTo>
                    <a:pt x="1469" y="407"/>
                  </a:moveTo>
                  <a:lnTo>
                    <a:pt x="1471" y="407"/>
                  </a:lnTo>
                  <a:lnTo>
                    <a:pt x="1471" y="407"/>
                  </a:lnTo>
                  <a:lnTo>
                    <a:pt x="1471" y="405"/>
                  </a:lnTo>
                  <a:lnTo>
                    <a:pt x="1471" y="405"/>
                  </a:lnTo>
                  <a:lnTo>
                    <a:pt x="1471" y="405"/>
                  </a:lnTo>
                  <a:lnTo>
                    <a:pt x="1474" y="405"/>
                  </a:lnTo>
                  <a:lnTo>
                    <a:pt x="1474" y="403"/>
                  </a:lnTo>
                  <a:lnTo>
                    <a:pt x="1474" y="403"/>
                  </a:lnTo>
                  <a:lnTo>
                    <a:pt x="1474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71" y="400"/>
                  </a:lnTo>
                  <a:lnTo>
                    <a:pt x="1469" y="400"/>
                  </a:lnTo>
                  <a:lnTo>
                    <a:pt x="1469" y="403"/>
                  </a:lnTo>
                  <a:lnTo>
                    <a:pt x="1469" y="405"/>
                  </a:lnTo>
                  <a:lnTo>
                    <a:pt x="1469" y="407"/>
                  </a:lnTo>
                  <a:lnTo>
                    <a:pt x="1469" y="407"/>
                  </a:lnTo>
                  <a:lnTo>
                    <a:pt x="1469" y="407"/>
                  </a:lnTo>
                  <a:close/>
                  <a:moveTo>
                    <a:pt x="2115" y="348"/>
                  </a:moveTo>
                  <a:lnTo>
                    <a:pt x="2117" y="351"/>
                  </a:lnTo>
                  <a:lnTo>
                    <a:pt x="2120" y="351"/>
                  </a:lnTo>
                  <a:lnTo>
                    <a:pt x="2120" y="348"/>
                  </a:lnTo>
                  <a:lnTo>
                    <a:pt x="2120" y="348"/>
                  </a:lnTo>
                  <a:lnTo>
                    <a:pt x="2120" y="348"/>
                  </a:lnTo>
                  <a:lnTo>
                    <a:pt x="2127" y="353"/>
                  </a:lnTo>
                  <a:lnTo>
                    <a:pt x="2129" y="355"/>
                  </a:lnTo>
                  <a:lnTo>
                    <a:pt x="2129" y="353"/>
                  </a:lnTo>
                  <a:lnTo>
                    <a:pt x="2129" y="353"/>
                  </a:lnTo>
                  <a:lnTo>
                    <a:pt x="2131" y="351"/>
                  </a:lnTo>
                  <a:lnTo>
                    <a:pt x="2131" y="351"/>
                  </a:lnTo>
                  <a:lnTo>
                    <a:pt x="2134" y="353"/>
                  </a:lnTo>
                  <a:lnTo>
                    <a:pt x="2134" y="353"/>
                  </a:lnTo>
                  <a:lnTo>
                    <a:pt x="2136" y="358"/>
                  </a:lnTo>
                  <a:lnTo>
                    <a:pt x="2136" y="360"/>
                  </a:lnTo>
                  <a:lnTo>
                    <a:pt x="2136" y="360"/>
                  </a:lnTo>
                  <a:lnTo>
                    <a:pt x="2136" y="362"/>
                  </a:lnTo>
                  <a:lnTo>
                    <a:pt x="2136" y="362"/>
                  </a:lnTo>
                  <a:lnTo>
                    <a:pt x="2136" y="362"/>
                  </a:lnTo>
                  <a:lnTo>
                    <a:pt x="2136" y="365"/>
                  </a:lnTo>
                  <a:lnTo>
                    <a:pt x="2136" y="367"/>
                  </a:lnTo>
                  <a:lnTo>
                    <a:pt x="2138" y="367"/>
                  </a:lnTo>
                  <a:lnTo>
                    <a:pt x="2138" y="370"/>
                  </a:lnTo>
                  <a:lnTo>
                    <a:pt x="2141" y="370"/>
                  </a:lnTo>
                  <a:lnTo>
                    <a:pt x="2141" y="370"/>
                  </a:lnTo>
                  <a:lnTo>
                    <a:pt x="2143" y="370"/>
                  </a:lnTo>
                  <a:lnTo>
                    <a:pt x="2143" y="370"/>
                  </a:lnTo>
                  <a:lnTo>
                    <a:pt x="2146" y="370"/>
                  </a:lnTo>
                  <a:lnTo>
                    <a:pt x="2148" y="370"/>
                  </a:lnTo>
                  <a:lnTo>
                    <a:pt x="2150" y="372"/>
                  </a:lnTo>
                  <a:lnTo>
                    <a:pt x="2153" y="372"/>
                  </a:lnTo>
                  <a:lnTo>
                    <a:pt x="2155" y="372"/>
                  </a:lnTo>
                  <a:lnTo>
                    <a:pt x="2155" y="372"/>
                  </a:lnTo>
                  <a:lnTo>
                    <a:pt x="2157" y="372"/>
                  </a:lnTo>
                  <a:lnTo>
                    <a:pt x="2157" y="370"/>
                  </a:lnTo>
                  <a:lnTo>
                    <a:pt x="2157" y="370"/>
                  </a:lnTo>
                  <a:lnTo>
                    <a:pt x="2162" y="370"/>
                  </a:lnTo>
                  <a:lnTo>
                    <a:pt x="2164" y="367"/>
                  </a:lnTo>
                  <a:lnTo>
                    <a:pt x="2164" y="367"/>
                  </a:lnTo>
                  <a:lnTo>
                    <a:pt x="2164" y="367"/>
                  </a:lnTo>
                  <a:lnTo>
                    <a:pt x="2167" y="367"/>
                  </a:lnTo>
                  <a:lnTo>
                    <a:pt x="2167" y="365"/>
                  </a:lnTo>
                  <a:lnTo>
                    <a:pt x="2164" y="365"/>
                  </a:lnTo>
                  <a:lnTo>
                    <a:pt x="2162" y="365"/>
                  </a:lnTo>
                  <a:lnTo>
                    <a:pt x="2162" y="365"/>
                  </a:lnTo>
                  <a:lnTo>
                    <a:pt x="2162" y="362"/>
                  </a:lnTo>
                  <a:lnTo>
                    <a:pt x="2160" y="362"/>
                  </a:lnTo>
                  <a:lnTo>
                    <a:pt x="2160" y="362"/>
                  </a:lnTo>
                  <a:lnTo>
                    <a:pt x="2157" y="362"/>
                  </a:lnTo>
                  <a:lnTo>
                    <a:pt x="2157" y="362"/>
                  </a:lnTo>
                  <a:lnTo>
                    <a:pt x="2157" y="362"/>
                  </a:lnTo>
                  <a:lnTo>
                    <a:pt x="2155" y="365"/>
                  </a:lnTo>
                  <a:lnTo>
                    <a:pt x="2155" y="362"/>
                  </a:lnTo>
                  <a:lnTo>
                    <a:pt x="2155" y="362"/>
                  </a:lnTo>
                  <a:lnTo>
                    <a:pt x="2155" y="360"/>
                  </a:lnTo>
                  <a:lnTo>
                    <a:pt x="2153" y="360"/>
                  </a:lnTo>
                  <a:lnTo>
                    <a:pt x="2153" y="360"/>
                  </a:lnTo>
                  <a:lnTo>
                    <a:pt x="2153" y="358"/>
                  </a:lnTo>
                  <a:lnTo>
                    <a:pt x="2153" y="358"/>
                  </a:lnTo>
                  <a:lnTo>
                    <a:pt x="2153" y="358"/>
                  </a:lnTo>
                  <a:lnTo>
                    <a:pt x="2150" y="355"/>
                  </a:lnTo>
                  <a:lnTo>
                    <a:pt x="2150" y="355"/>
                  </a:lnTo>
                  <a:lnTo>
                    <a:pt x="2150" y="355"/>
                  </a:lnTo>
                  <a:lnTo>
                    <a:pt x="2150" y="355"/>
                  </a:lnTo>
                  <a:lnTo>
                    <a:pt x="2150" y="353"/>
                  </a:lnTo>
                  <a:lnTo>
                    <a:pt x="2148" y="353"/>
                  </a:lnTo>
                  <a:lnTo>
                    <a:pt x="2143" y="351"/>
                  </a:lnTo>
                  <a:lnTo>
                    <a:pt x="2141" y="346"/>
                  </a:lnTo>
                  <a:lnTo>
                    <a:pt x="2138" y="346"/>
                  </a:lnTo>
                  <a:lnTo>
                    <a:pt x="2138" y="343"/>
                  </a:lnTo>
                  <a:lnTo>
                    <a:pt x="2136" y="343"/>
                  </a:lnTo>
                  <a:lnTo>
                    <a:pt x="2136" y="346"/>
                  </a:lnTo>
                  <a:lnTo>
                    <a:pt x="2136" y="346"/>
                  </a:lnTo>
                  <a:lnTo>
                    <a:pt x="2134" y="346"/>
                  </a:lnTo>
                  <a:lnTo>
                    <a:pt x="2134" y="348"/>
                  </a:lnTo>
                  <a:lnTo>
                    <a:pt x="2134" y="346"/>
                  </a:lnTo>
                  <a:lnTo>
                    <a:pt x="2131" y="346"/>
                  </a:lnTo>
                  <a:lnTo>
                    <a:pt x="2131" y="346"/>
                  </a:lnTo>
                  <a:lnTo>
                    <a:pt x="2131" y="346"/>
                  </a:lnTo>
                  <a:lnTo>
                    <a:pt x="2129" y="346"/>
                  </a:lnTo>
                  <a:lnTo>
                    <a:pt x="2129" y="346"/>
                  </a:lnTo>
                  <a:lnTo>
                    <a:pt x="2129" y="346"/>
                  </a:lnTo>
                  <a:lnTo>
                    <a:pt x="2129" y="343"/>
                  </a:lnTo>
                  <a:lnTo>
                    <a:pt x="2129" y="343"/>
                  </a:lnTo>
                  <a:lnTo>
                    <a:pt x="2129" y="343"/>
                  </a:lnTo>
                  <a:lnTo>
                    <a:pt x="2124" y="343"/>
                  </a:lnTo>
                  <a:lnTo>
                    <a:pt x="2124" y="343"/>
                  </a:lnTo>
                  <a:lnTo>
                    <a:pt x="2124" y="343"/>
                  </a:lnTo>
                  <a:lnTo>
                    <a:pt x="2122" y="343"/>
                  </a:lnTo>
                  <a:lnTo>
                    <a:pt x="2122" y="343"/>
                  </a:lnTo>
                  <a:lnTo>
                    <a:pt x="2120" y="343"/>
                  </a:lnTo>
                  <a:lnTo>
                    <a:pt x="2117" y="343"/>
                  </a:lnTo>
                  <a:lnTo>
                    <a:pt x="2117" y="343"/>
                  </a:lnTo>
                  <a:lnTo>
                    <a:pt x="2117" y="341"/>
                  </a:lnTo>
                  <a:lnTo>
                    <a:pt x="2117" y="341"/>
                  </a:lnTo>
                  <a:lnTo>
                    <a:pt x="2117" y="341"/>
                  </a:lnTo>
                  <a:lnTo>
                    <a:pt x="2115" y="341"/>
                  </a:lnTo>
                  <a:lnTo>
                    <a:pt x="2115" y="341"/>
                  </a:lnTo>
                  <a:lnTo>
                    <a:pt x="2115" y="341"/>
                  </a:lnTo>
                  <a:lnTo>
                    <a:pt x="2115" y="341"/>
                  </a:lnTo>
                  <a:lnTo>
                    <a:pt x="2115" y="341"/>
                  </a:lnTo>
                  <a:lnTo>
                    <a:pt x="2112" y="341"/>
                  </a:lnTo>
                  <a:lnTo>
                    <a:pt x="2112" y="341"/>
                  </a:lnTo>
                  <a:lnTo>
                    <a:pt x="2115" y="346"/>
                  </a:lnTo>
                  <a:lnTo>
                    <a:pt x="2115" y="348"/>
                  </a:lnTo>
                  <a:close/>
                  <a:moveTo>
                    <a:pt x="1739" y="192"/>
                  </a:moveTo>
                  <a:lnTo>
                    <a:pt x="1739" y="192"/>
                  </a:lnTo>
                  <a:lnTo>
                    <a:pt x="1741" y="194"/>
                  </a:lnTo>
                  <a:lnTo>
                    <a:pt x="1741" y="199"/>
                  </a:lnTo>
                  <a:lnTo>
                    <a:pt x="1741" y="199"/>
                  </a:lnTo>
                  <a:lnTo>
                    <a:pt x="1741" y="201"/>
                  </a:lnTo>
                  <a:lnTo>
                    <a:pt x="1741" y="201"/>
                  </a:lnTo>
                  <a:lnTo>
                    <a:pt x="1741" y="204"/>
                  </a:lnTo>
                  <a:lnTo>
                    <a:pt x="1741" y="204"/>
                  </a:lnTo>
                  <a:lnTo>
                    <a:pt x="1741" y="204"/>
                  </a:lnTo>
                  <a:lnTo>
                    <a:pt x="1743" y="204"/>
                  </a:lnTo>
                  <a:lnTo>
                    <a:pt x="1743" y="201"/>
                  </a:lnTo>
                  <a:lnTo>
                    <a:pt x="1746" y="201"/>
                  </a:lnTo>
                  <a:lnTo>
                    <a:pt x="1753" y="201"/>
                  </a:lnTo>
                  <a:lnTo>
                    <a:pt x="1753" y="201"/>
                  </a:lnTo>
                  <a:lnTo>
                    <a:pt x="1758" y="199"/>
                  </a:lnTo>
                  <a:lnTo>
                    <a:pt x="1758" y="197"/>
                  </a:lnTo>
                  <a:lnTo>
                    <a:pt x="1758" y="197"/>
                  </a:lnTo>
                  <a:lnTo>
                    <a:pt x="1760" y="190"/>
                  </a:lnTo>
                  <a:lnTo>
                    <a:pt x="1760" y="187"/>
                  </a:lnTo>
                  <a:lnTo>
                    <a:pt x="1762" y="185"/>
                  </a:lnTo>
                  <a:lnTo>
                    <a:pt x="1762" y="183"/>
                  </a:lnTo>
                  <a:lnTo>
                    <a:pt x="1762" y="180"/>
                  </a:lnTo>
                  <a:lnTo>
                    <a:pt x="1762" y="178"/>
                  </a:lnTo>
                  <a:lnTo>
                    <a:pt x="1760" y="175"/>
                  </a:lnTo>
                  <a:lnTo>
                    <a:pt x="1760" y="175"/>
                  </a:lnTo>
                  <a:lnTo>
                    <a:pt x="1760" y="175"/>
                  </a:lnTo>
                  <a:lnTo>
                    <a:pt x="1758" y="173"/>
                  </a:lnTo>
                  <a:lnTo>
                    <a:pt x="1758" y="171"/>
                  </a:lnTo>
                  <a:lnTo>
                    <a:pt x="1758" y="171"/>
                  </a:lnTo>
                  <a:lnTo>
                    <a:pt x="1755" y="171"/>
                  </a:lnTo>
                  <a:lnTo>
                    <a:pt x="1755" y="173"/>
                  </a:lnTo>
                  <a:lnTo>
                    <a:pt x="1755" y="173"/>
                  </a:lnTo>
                  <a:lnTo>
                    <a:pt x="1753" y="175"/>
                  </a:lnTo>
                  <a:lnTo>
                    <a:pt x="1753" y="173"/>
                  </a:lnTo>
                  <a:lnTo>
                    <a:pt x="1753" y="173"/>
                  </a:lnTo>
                  <a:lnTo>
                    <a:pt x="1751" y="173"/>
                  </a:lnTo>
                  <a:lnTo>
                    <a:pt x="1751" y="173"/>
                  </a:lnTo>
                  <a:lnTo>
                    <a:pt x="1751" y="173"/>
                  </a:lnTo>
                  <a:lnTo>
                    <a:pt x="1751" y="175"/>
                  </a:lnTo>
                  <a:lnTo>
                    <a:pt x="1748" y="175"/>
                  </a:lnTo>
                  <a:lnTo>
                    <a:pt x="1748" y="178"/>
                  </a:lnTo>
                  <a:lnTo>
                    <a:pt x="1746" y="178"/>
                  </a:lnTo>
                  <a:lnTo>
                    <a:pt x="1743" y="180"/>
                  </a:lnTo>
                  <a:lnTo>
                    <a:pt x="1741" y="185"/>
                  </a:lnTo>
                  <a:lnTo>
                    <a:pt x="1741" y="187"/>
                  </a:lnTo>
                  <a:lnTo>
                    <a:pt x="1739" y="190"/>
                  </a:lnTo>
                  <a:lnTo>
                    <a:pt x="1736" y="190"/>
                  </a:lnTo>
                  <a:lnTo>
                    <a:pt x="1739" y="190"/>
                  </a:lnTo>
                  <a:lnTo>
                    <a:pt x="1739" y="192"/>
                  </a:lnTo>
                  <a:close/>
                  <a:moveTo>
                    <a:pt x="1734" y="190"/>
                  </a:moveTo>
                  <a:lnTo>
                    <a:pt x="1736" y="190"/>
                  </a:lnTo>
                  <a:lnTo>
                    <a:pt x="1736" y="190"/>
                  </a:lnTo>
                  <a:lnTo>
                    <a:pt x="1736" y="185"/>
                  </a:lnTo>
                  <a:lnTo>
                    <a:pt x="1736" y="185"/>
                  </a:lnTo>
                  <a:lnTo>
                    <a:pt x="1736" y="183"/>
                  </a:lnTo>
                  <a:lnTo>
                    <a:pt x="1736" y="183"/>
                  </a:lnTo>
                  <a:lnTo>
                    <a:pt x="1736" y="183"/>
                  </a:lnTo>
                  <a:lnTo>
                    <a:pt x="1734" y="185"/>
                  </a:lnTo>
                  <a:lnTo>
                    <a:pt x="1734" y="185"/>
                  </a:lnTo>
                  <a:lnTo>
                    <a:pt x="1734" y="185"/>
                  </a:lnTo>
                  <a:lnTo>
                    <a:pt x="1734" y="185"/>
                  </a:lnTo>
                  <a:lnTo>
                    <a:pt x="1734" y="185"/>
                  </a:lnTo>
                  <a:lnTo>
                    <a:pt x="1734" y="187"/>
                  </a:lnTo>
                  <a:lnTo>
                    <a:pt x="1734" y="187"/>
                  </a:lnTo>
                  <a:lnTo>
                    <a:pt x="1734" y="190"/>
                  </a:lnTo>
                  <a:close/>
                  <a:moveTo>
                    <a:pt x="1715" y="194"/>
                  </a:moveTo>
                  <a:lnTo>
                    <a:pt x="1717" y="192"/>
                  </a:lnTo>
                  <a:lnTo>
                    <a:pt x="1717" y="192"/>
                  </a:lnTo>
                  <a:lnTo>
                    <a:pt x="1717" y="192"/>
                  </a:lnTo>
                  <a:lnTo>
                    <a:pt x="1717" y="190"/>
                  </a:lnTo>
                  <a:lnTo>
                    <a:pt x="1717" y="190"/>
                  </a:lnTo>
                  <a:lnTo>
                    <a:pt x="1715" y="190"/>
                  </a:lnTo>
                  <a:lnTo>
                    <a:pt x="1715" y="190"/>
                  </a:lnTo>
                  <a:lnTo>
                    <a:pt x="1715" y="190"/>
                  </a:lnTo>
                  <a:lnTo>
                    <a:pt x="1715" y="192"/>
                  </a:lnTo>
                  <a:lnTo>
                    <a:pt x="1715" y="192"/>
                  </a:lnTo>
                  <a:lnTo>
                    <a:pt x="1715" y="194"/>
                  </a:lnTo>
                  <a:close/>
                  <a:moveTo>
                    <a:pt x="1796" y="306"/>
                  </a:moveTo>
                  <a:lnTo>
                    <a:pt x="1796" y="308"/>
                  </a:lnTo>
                  <a:lnTo>
                    <a:pt x="1798" y="308"/>
                  </a:lnTo>
                  <a:lnTo>
                    <a:pt x="1798" y="308"/>
                  </a:lnTo>
                  <a:lnTo>
                    <a:pt x="1798" y="310"/>
                  </a:lnTo>
                  <a:lnTo>
                    <a:pt x="1798" y="310"/>
                  </a:lnTo>
                  <a:lnTo>
                    <a:pt x="1798" y="310"/>
                  </a:lnTo>
                  <a:lnTo>
                    <a:pt x="1798" y="313"/>
                  </a:lnTo>
                  <a:lnTo>
                    <a:pt x="1798" y="313"/>
                  </a:lnTo>
                  <a:lnTo>
                    <a:pt x="1803" y="315"/>
                  </a:lnTo>
                  <a:lnTo>
                    <a:pt x="1805" y="317"/>
                  </a:lnTo>
                  <a:lnTo>
                    <a:pt x="1807" y="320"/>
                  </a:lnTo>
                  <a:lnTo>
                    <a:pt x="1807" y="320"/>
                  </a:lnTo>
                  <a:lnTo>
                    <a:pt x="1807" y="320"/>
                  </a:lnTo>
                  <a:lnTo>
                    <a:pt x="1807" y="320"/>
                  </a:lnTo>
                  <a:lnTo>
                    <a:pt x="1810" y="320"/>
                  </a:lnTo>
                  <a:lnTo>
                    <a:pt x="1810" y="317"/>
                  </a:lnTo>
                  <a:lnTo>
                    <a:pt x="1810" y="317"/>
                  </a:lnTo>
                  <a:lnTo>
                    <a:pt x="1810" y="317"/>
                  </a:lnTo>
                  <a:lnTo>
                    <a:pt x="1810" y="317"/>
                  </a:lnTo>
                  <a:lnTo>
                    <a:pt x="1807" y="315"/>
                  </a:lnTo>
                  <a:lnTo>
                    <a:pt x="1807" y="315"/>
                  </a:lnTo>
                  <a:lnTo>
                    <a:pt x="1803" y="313"/>
                  </a:lnTo>
                  <a:lnTo>
                    <a:pt x="1796" y="306"/>
                  </a:lnTo>
                  <a:lnTo>
                    <a:pt x="1796" y="306"/>
                  </a:lnTo>
                  <a:lnTo>
                    <a:pt x="1796" y="306"/>
                  </a:lnTo>
                  <a:lnTo>
                    <a:pt x="1796" y="306"/>
                  </a:lnTo>
                  <a:lnTo>
                    <a:pt x="1796" y="306"/>
                  </a:lnTo>
                  <a:lnTo>
                    <a:pt x="1796" y="306"/>
                  </a:lnTo>
                  <a:close/>
                  <a:moveTo>
                    <a:pt x="1819" y="407"/>
                  </a:moveTo>
                  <a:lnTo>
                    <a:pt x="1819" y="407"/>
                  </a:lnTo>
                  <a:lnTo>
                    <a:pt x="1822" y="410"/>
                  </a:lnTo>
                  <a:lnTo>
                    <a:pt x="1822" y="410"/>
                  </a:lnTo>
                  <a:lnTo>
                    <a:pt x="1824" y="410"/>
                  </a:lnTo>
                  <a:lnTo>
                    <a:pt x="1824" y="410"/>
                  </a:lnTo>
                  <a:lnTo>
                    <a:pt x="1824" y="410"/>
                  </a:lnTo>
                  <a:lnTo>
                    <a:pt x="1826" y="412"/>
                  </a:lnTo>
                  <a:lnTo>
                    <a:pt x="1826" y="412"/>
                  </a:lnTo>
                  <a:lnTo>
                    <a:pt x="1829" y="412"/>
                  </a:lnTo>
                  <a:lnTo>
                    <a:pt x="1829" y="412"/>
                  </a:lnTo>
                  <a:lnTo>
                    <a:pt x="1831" y="412"/>
                  </a:lnTo>
                  <a:lnTo>
                    <a:pt x="1833" y="414"/>
                  </a:lnTo>
                  <a:lnTo>
                    <a:pt x="1836" y="414"/>
                  </a:lnTo>
                  <a:lnTo>
                    <a:pt x="1836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4"/>
                  </a:lnTo>
                  <a:lnTo>
                    <a:pt x="1838" y="417"/>
                  </a:lnTo>
                  <a:lnTo>
                    <a:pt x="1840" y="414"/>
                  </a:lnTo>
                  <a:lnTo>
                    <a:pt x="1843" y="414"/>
                  </a:lnTo>
                  <a:lnTo>
                    <a:pt x="1845" y="414"/>
                  </a:lnTo>
                  <a:lnTo>
                    <a:pt x="1845" y="414"/>
                  </a:lnTo>
                  <a:lnTo>
                    <a:pt x="1845" y="412"/>
                  </a:lnTo>
                  <a:lnTo>
                    <a:pt x="1848" y="412"/>
                  </a:lnTo>
                  <a:lnTo>
                    <a:pt x="1848" y="412"/>
                  </a:lnTo>
                  <a:lnTo>
                    <a:pt x="1848" y="412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0"/>
                  </a:lnTo>
                  <a:lnTo>
                    <a:pt x="1850" y="412"/>
                  </a:lnTo>
                  <a:lnTo>
                    <a:pt x="1850" y="412"/>
                  </a:lnTo>
                  <a:lnTo>
                    <a:pt x="1850" y="412"/>
                  </a:lnTo>
                  <a:lnTo>
                    <a:pt x="1850" y="412"/>
                  </a:lnTo>
                  <a:lnTo>
                    <a:pt x="1850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2" y="412"/>
                  </a:lnTo>
                  <a:lnTo>
                    <a:pt x="1855" y="412"/>
                  </a:lnTo>
                  <a:lnTo>
                    <a:pt x="1855" y="412"/>
                  </a:lnTo>
                  <a:lnTo>
                    <a:pt x="1855" y="412"/>
                  </a:lnTo>
                  <a:lnTo>
                    <a:pt x="1855" y="410"/>
                  </a:lnTo>
                  <a:lnTo>
                    <a:pt x="1850" y="407"/>
                  </a:lnTo>
                  <a:lnTo>
                    <a:pt x="1850" y="407"/>
                  </a:lnTo>
                  <a:lnTo>
                    <a:pt x="1852" y="407"/>
                  </a:lnTo>
                  <a:lnTo>
                    <a:pt x="1852" y="407"/>
                  </a:lnTo>
                  <a:lnTo>
                    <a:pt x="1852" y="407"/>
                  </a:lnTo>
                  <a:lnTo>
                    <a:pt x="1852" y="405"/>
                  </a:lnTo>
                  <a:lnTo>
                    <a:pt x="1855" y="405"/>
                  </a:lnTo>
                  <a:lnTo>
                    <a:pt x="1855" y="405"/>
                  </a:lnTo>
                  <a:lnTo>
                    <a:pt x="1855" y="405"/>
                  </a:lnTo>
                  <a:lnTo>
                    <a:pt x="1855" y="405"/>
                  </a:lnTo>
                  <a:lnTo>
                    <a:pt x="1855" y="403"/>
                  </a:lnTo>
                  <a:lnTo>
                    <a:pt x="1855" y="403"/>
                  </a:lnTo>
                  <a:lnTo>
                    <a:pt x="1855" y="403"/>
                  </a:lnTo>
                  <a:lnTo>
                    <a:pt x="1852" y="400"/>
                  </a:lnTo>
                  <a:lnTo>
                    <a:pt x="1850" y="398"/>
                  </a:lnTo>
                  <a:lnTo>
                    <a:pt x="1850" y="396"/>
                  </a:lnTo>
                  <a:lnTo>
                    <a:pt x="1850" y="396"/>
                  </a:lnTo>
                  <a:lnTo>
                    <a:pt x="1850" y="396"/>
                  </a:lnTo>
                  <a:lnTo>
                    <a:pt x="1850" y="396"/>
                  </a:lnTo>
                  <a:lnTo>
                    <a:pt x="1848" y="396"/>
                  </a:lnTo>
                  <a:lnTo>
                    <a:pt x="1848" y="396"/>
                  </a:lnTo>
                  <a:lnTo>
                    <a:pt x="1845" y="398"/>
                  </a:lnTo>
                  <a:lnTo>
                    <a:pt x="1845" y="398"/>
                  </a:lnTo>
                  <a:lnTo>
                    <a:pt x="1843" y="398"/>
                  </a:lnTo>
                  <a:lnTo>
                    <a:pt x="1843" y="398"/>
                  </a:lnTo>
                  <a:lnTo>
                    <a:pt x="1840" y="398"/>
                  </a:lnTo>
                  <a:lnTo>
                    <a:pt x="1838" y="398"/>
                  </a:lnTo>
                  <a:lnTo>
                    <a:pt x="1836" y="398"/>
                  </a:lnTo>
                  <a:lnTo>
                    <a:pt x="1833" y="398"/>
                  </a:lnTo>
                  <a:lnTo>
                    <a:pt x="1833" y="398"/>
                  </a:lnTo>
                  <a:lnTo>
                    <a:pt x="1833" y="400"/>
                  </a:lnTo>
                  <a:lnTo>
                    <a:pt x="1829" y="400"/>
                  </a:lnTo>
                  <a:lnTo>
                    <a:pt x="1829" y="400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26" y="403"/>
                  </a:lnTo>
                  <a:lnTo>
                    <a:pt x="1819" y="405"/>
                  </a:lnTo>
                  <a:lnTo>
                    <a:pt x="1817" y="405"/>
                  </a:lnTo>
                  <a:lnTo>
                    <a:pt x="1817" y="407"/>
                  </a:lnTo>
                  <a:lnTo>
                    <a:pt x="1819" y="407"/>
                  </a:lnTo>
                  <a:close/>
                  <a:moveTo>
                    <a:pt x="1862" y="336"/>
                  </a:moveTo>
                  <a:lnTo>
                    <a:pt x="1862" y="336"/>
                  </a:lnTo>
                  <a:lnTo>
                    <a:pt x="1864" y="336"/>
                  </a:lnTo>
                  <a:lnTo>
                    <a:pt x="1866" y="336"/>
                  </a:lnTo>
                  <a:lnTo>
                    <a:pt x="1866" y="334"/>
                  </a:lnTo>
                  <a:lnTo>
                    <a:pt x="1866" y="334"/>
                  </a:lnTo>
                  <a:lnTo>
                    <a:pt x="1869" y="332"/>
                  </a:lnTo>
                  <a:lnTo>
                    <a:pt x="1869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66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4" y="329"/>
                  </a:lnTo>
                  <a:lnTo>
                    <a:pt x="1862" y="332"/>
                  </a:lnTo>
                  <a:lnTo>
                    <a:pt x="1862" y="332"/>
                  </a:lnTo>
                  <a:lnTo>
                    <a:pt x="1862" y="332"/>
                  </a:lnTo>
                  <a:lnTo>
                    <a:pt x="1862" y="332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57" y="332"/>
                  </a:lnTo>
                  <a:lnTo>
                    <a:pt x="1857" y="332"/>
                  </a:lnTo>
                  <a:lnTo>
                    <a:pt x="1857" y="334"/>
                  </a:lnTo>
                  <a:lnTo>
                    <a:pt x="1857" y="332"/>
                  </a:lnTo>
                  <a:lnTo>
                    <a:pt x="1857" y="332"/>
                  </a:lnTo>
                  <a:lnTo>
                    <a:pt x="1857" y="332"/>
                  </a:lnTo>
                  <a:lnTo>
                    <a:pt x="1855" y="332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4"/>
                  </a:lnTo>
                  <a:lnTo>
                    <a:pt x="1857" y="336"/>
                  </a:lnTo>
                  <a:lnTo>
                    <a:pt x="1859" y="334"/>
                  </a:lnTo>
                  <a:lnTo>
                    <a:pt x="1859" y="334"/>
                  </a:lnTo>
                  <a:lnTo>
                    <a:pt x="1859" y="334"/>
                  </a:lnTo>
                  <a:lnTo>
                    <a:pt x="1859" y="334"/>
                  </a:lnTo>
                  <a:lnTo>
                    <a:pt x="1862" y="334"/>
                  </a:lnTo>
                  <a:lnTo>
                    <a:pt x="1862" y="334"/>
                  </a:lnTo>
                  <a:lnTo>
                    <a:pt x="1862" y="334"/>
                  </a:lnTo>
                  <a:lnTo>
                    <a:pt x="1862" y="334"/>
                  </a:lnTo>
                  <a:lnTo>
                    <a:pt x="1864" y="332"/>
                  </a:lnTo>
                  <a:lnTo>
                    <a:pt x="1864" y="334"/>
                  </a:lnTo>
                  <a:lnTo>
                    <a:pt x="1862" y="336"/>
                  </a:lnTo>
                  <a:lnTo>
                    <a:pt x="1862" y="336"/>
                  </a:lnTo>
                  <a:close/>
                  <a:moveTo>
                    <a:pt x="1696" y="251"/>
                  </a:moveTo>
                  <a:lnTo>
                    <a:pt x="1696" y="251"/>
                  </a:lnTo>
                  <a:lnTo>
                    <a:pt x="1696" y="251"/>
                  </a:lnTo>
                  <a:lnTo>
                    <a:pt x="1696" y="251"/>
                  </a:lnTo>
                  <a:lnTo>
                    <a:pt x="1696" y="254"/>
                  </a:lnTo>
                  <a:lnTo>
                    <a:pt x="1696" y="254"/>
                  </a:lnTo>
                  <a:lnTo>
                    <a:pt x="1696" y="254"/>
                  </a:lnTo>
                  <a:lnTo>
                    <a:pt x="1699" y="254"/>
                  </a:lnTo>
                  <a:lnTo>
                    <a:pt x="1699" y="254"/>
                  </a:lnTo>
                  <a:lnTo>
                    <a:pt x="1699" y="254"/>
                  </a:lnTo>
                  <a:lnTo>
                    <a:pt x="1699" y="254"/>
                  </a:lnTo>
                  <a:lnTo>
                    <a:pt x="1699" y="254"/>
                  </a:lnTo>
                  <a:lnTo>
                    <a:pt x="1701" y="254"/>
                  </a:lnTo>
                  <a:lnTo>
                    <a:pt x="1701" y="254"/>
                  </a:lnTo>
                  <a:lnTo>
                    <a:pt x="1701" y="254"/>
                  </a:lnTo>
                  <a:lnTo>
                    <a:pt x="1701" y="254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6"/>
                  </a:lnTo>
                  <a:lnTo>
                    <a:pt x="1701" y="258"/>
                  </a:lnTo>
                  <a:lnTo>
                    <a:pt x="1701" y="258"/>
                  </a:lnTo>
                  <a:lnTo>
                    <a:pt x="1701" y="258"/>
                  </a:lnTo>
                  <a:lnTo>
                    <a:pt x="1701" y="261"/>
                  </a:lnTo>
                  <a:lnTo>
                    <a:pt x="1701" y="261"/>
                  </a:lnTo>
                  <a:lnTo>
                    <a:pt x="1701" y="263"/>
                  </a:lnTo>
                  <a:lnTo>
                    <a:pt x="1703" y="263"/>
                  </a:lnTo>
                  <a:lnTo>
                    <a:pt x="1706" y="263"/>
                  </a:lnTo>
                  <a:lnTo>
                    <a:pt x="1706" y="263"/>
                  </a:lnTo>
                  <a:lnTo>
                    <a:pt x="1708" y="265"/>
                  </a:lnTo>
                  <a:lnTo>
                    <a:pt x="1708" y="265"/>
                  </a:lnTo>
                  <a:lnTo>
                    <a:pt x="1706" y="268"/>
                  </a:lnTo>
                  <a:lnTo>
                    <a:pt x="1706" y="268"/>
                  </a:lnTo>
                  <a:lnTo>
                    <a:pt x="1703" y="270"/>
                  </a:lnTo>
                  <a:lnTo>
                    <a:pt x="1703" y="270"/>
                  </a:lnTo>
                  <a:lnTo>
                    <a:pt x="1703" y="272"/>
                  </a:lnTo>
                  <a:lnTo>
                    <a:pt x="1703" y="277"/>
                  </a:lnTo>
                  <a:lnTo>
                    <a:pt x="1703" y="280"/>
                  </a:lnTo>
                  <a:lnTo>
                    <a:pt x="1703" y="280"/>
                  </a:lnTo>
                  <a:lnTo>
                    <a:pt x="1703" y="280"/>
                  </a:lnTo>
                  <a:lnTo>
                    <a:pt x="1703" y="280"/>
                  </a:lnTo>
                  <a:lnTo>
                    <a:pt x="1703" y="280"/>
                  </a:lnTo>
                  <a:lnTo>
                    <a:pt x="1703" y="282"/>
                  </a:lnTo>
                  <a:lnTo>
                    <a:pt x="1703" y="282"/>
                  </a:lnTo>
                  <a:lnTo>
                    <a:pt x="1706" y="284"/>
                  </a:lnTo>
                  <a:lnTo>
                    <a:pt x="1706" y="287"/>
                  </a:lnTo>
                  <a:lnTo>
                    <a:pt x="1706" y="287"/>
                  </a:lnTo>
                  <a:lnTo>
                    <a:pt x="1706" y="287"/>
                  </a:lnTo>
                  <a:lnTo>
                    <a:pt x="1706" y="287"/>
                  </a:lnTo>
                  <a:lnTo>
                    <a:pt x="1706" y="287"/>
                  </a:lnTo>
                  <a:lnTo>
                    <a:pt x="1706" y="289"/>
                  </a:lnTo>
                  <a:lnTo>
                    <a:pt x="1706" y="289"/>
                  </a:lnTo>
                  <a:lnTo>
                    <a:pt x="1706" y="289"/>
                  </a:lnTo>
                  <a:lnTo>
                    <a:pt x="1708" y="291"/>
                  </a:lnTo>
                  <a:lnTo>
                    <a:pt x="1710" y="291"/>
                  </a:lnTo>
                  <a:lnTo>
                    <a:pt x="1710" y="289"/>
                  </a:lnTo>
                  <a:lnTo>
                    <a:pt x="1710" y="291"/>
                  </a:lnTo>
                  <a:lnTo>
                    <a:pt x="1713" y="291"/>
                  </a:lnTo>
                  <a:lnTo>
                    <a:pt x="1713" y="291"/>
                  </a:lnTo>
                  <a:lnTo>
                    <a:pt x="1713" y="294"/>
                  </a:lnTo>
                  <a:lnTo>
                    <a:pt x="1713" y="294"/>
                  </a:lnTo>
                  <a:lnTo>
                    <a:pt x="1710" y="301"/>
                  </a:lnTo>
                  <a:lnTo>
                    <a:pt x="1710" y="301"/>
                  </a:lnTo>
                  <a:lnTo>
                    <a:pt x="1710" y="303"/>
                  </a:lnTo>
                  <a:lnTo>
                    <a:pt x="1710" y="306"/>
                  </a:lnTo>
                  <a:lnTo>
                    <a:pt x="1710" y="306"/>
                  </a:lnTo>
                  <a:lnTo>
                    <a:pt x="1710" y="306"/>
                  </a:lnTo>
                  <a:lnTo>
                    <a:pt x="1710" y="308"/>
                  </a:lnTo>
                  <a:lnTo>
                    <a:pt x="1710" y="308"/>
                  </a:lnTo>
                  <a:lnTo>
                    <a:pt x="1710" y="308"/>
                  </a:lnTo>
                  <a:lnTo>
                    <a:pt x="1710" y="315"/>
                  </a:lnTo>
                  <a:lnTo>
                    <a:pt x="1710" y="315"/>
                  </a:lnTo>
                  <a:lnTo>
                    <a:pt x="1710" y="317"/>
                  </a:lnTo>
                  <a:lnTo>
                    <a:pt x="1710" y="320"/>
                  </a:lnTo>
                  <a:lnTo>
                    <a:pt x="1710" y="320"/>
                  </a:lnTo>
                  <a:lnTo>
                    <a:pt x="1710" y="322"/>
                  </a:lnTo>
                  <a:lnTo>
                    <a:pt x="1713" y="322"/>
                  </a:lnTo>
                  <a:lnTo>
                    <a:pt x="1713" y="325"/>
                  </a:lnTo>
                  <a:lnTo>
                    <a:pt x="1713" y="325"/>
                  </a:lnTo>
                  <a:lnTo>
                    <a:pt x="1715" y="325"/>
                  </a:lnTo>
                  <a:lnTo>
                    <a:pt x="1717" y="327"/>
                  </a:lnTo>
                  <a:lnTo>
                    <a:pt x="1720" y="327"/>
                  </a:lnTo>
                  <a:lnTo>
                    <a:pt x="1720" y="327"/>
                  </a:lnTo>
                  <a:lnTo>
                    <a:pt x="1720" y="329"/>
                  </a:lnTo>
                  <a:lnTo>
                    <a:pt x="1722" y="329"/>
                  </a:lnTo>
                  <a:lnTo>
                    <a:pt x="1722" y="334"/>
                  </a:lnTo>
                  <a:lnTo>
                    <a:pt x="1725" y="336"/>
                  </a:lnTo>
                  <a:lnTo>
                    <a:pt x="1729" y="343"/>
                  </a:lnTo>
                  <a:lnTo>
                    <a:pt x="1729" y="343"/>
                  </a:lnTo>
                  <a:lnTo>
                    <a:pt x="1729" y="346"/>
                  </a:lnTo>
                  <a:lnTo>
                    <a:pt x="1739" y="348"/>
                  </a:lnTo>
                  <a:lnTo>
                    <a:pt x="1741" y="351"/>
                  </a:lnTo>
                  <a:lnTo>
                    <a:pt x="1741" y="351"/>
                  </a:lnTo>
                  <a:lnTo>
                    <a:pt x="1741" y="351"/>
                  </a:lnTo>
                  <a:lnTo>
                    <a:pt x="1741" y="351"/>
                  </a:lnTo>
                  <a:lnTo>
                    <a:pt x="1739" y="351"/>
                  </a:lnTo>
                  <a:lnTo>
                    <a:pt x="1739" y="353"/>
                  </a:lnTo>
                  <a:lnTo>
                    <a:pt x="1739" y="353"/>
                  </a:lnTo>
                  <a:lnTo>
                    <a:pt x="1741" y="353"/>
                  </a:lnTo>
                  <a:lnTo>
                    <a:pt x="1741" y="353"/>
                  </a:lnTo>
                  <a:lnTo>
                    <a:pt x="1741" y="353"/>
                  </a:lnTo>
                  <a:lnTo>
                    <a:pt x="1746" y="355"/>
                  </a:lnTo>
                  <a:lnTo>
                    <a:pt x="1748" y="355"/>
                  </a:lnTo>
                  <a:lnTo>
                    <a:pt x="1751" y="355"/>
                  </a:lnTo>
                  <a:lnTo>
                    <a:pt x="1751" y="355"/>
                  </a:lnTo>
                  <a:lnTo>
                    <a:pt x="1751" y="355"/>
                  </a:lnTo>
                  <a:lnTo>
                    <a:pt x="1748" y="353"/>
                  </a:lnTo>
                  <a:lnTo>
                    <a:pt x="1748" y="353"/>
                  </a:lnTo>
                  <a:lnTo>
                    <a:pt x="1746" y="353"/>
                  </a:lnTo>
                  <a:lnTo>
                    <a:pt x="1746" y="351"/>
                  </a:lnTo>
                  <a:lnTo>
                    <a:pt x="1746" y="351"/>
                  </a:lnTo>
                  <a:lnTo>
                    <a:pt x="1741" y="348"/>
                  </a:lnTo>
                  <a:lnTo>
                    <a:pt x="1739" y="346"/>
                  </a:lnTo>
                  <a:lnTo>
                    <a:pt x="1734" y="336"/>
                  </a:lnTo>
                  <a:lnTo>
                    <a:pt x="1734" y="336"/>
                  </a:lnTo>
                  <a:lnTo>
                    <a:pt x="1732" y="334"/>
                  </a:lnTo>
                  <a:lnTo>
                    <a:pt x="1732" y="334"/>
                  </a:lnTo>
                  <a:lnTo>
                    <a:pt x="1729" y="329"/>
                  </a:lnTo>
                  <a:lnTo>
                    <a:pt x="1729" y="329"/>
                  </a:lnTo>
                  <a:lnTo>
                    <a:pt x="1729" y="327"/>
                  </a:lnTo>
                  <a:lnTo>
                    <a:pt x="1729" y="325"/>
                  </a:lnTo>
                  <a:lnTo>
                    <a:pt x="1727" y="325"/>
                  </a:lnTo>
                  <a:lnTo>
                    <a:pt x="1727" y="322"/>
                  </a:lnTo>
                  <a:lnTo>
                    <a:pt x="1727" y="322"/>
                  </a:lnTo>
                  <a:lnTo>
                    <a:pt x="1727" y="320"/>
                  </a:lnTo>
                  <a:lnTo>
                    <a:pt x="1725" y="317"/>
                  </a:lnTo>
                  <a:lnTo>
                    <a:pt x="1725" y="317"/>
                  </a:lnTo>
                  <a:lnTo>
                    <a:pt x="1725" y="313"/>
                  </a:lnTo>
                  <a:lnTo>
                    <a:pt x="1722" y="310"/>
                  </a:lnTo>
                  <a:lnTo>
                    <a:pt x="1722" y="308"/>
                  </a:lnTo>
                  <a:lnTo>
                    <a:pt x="1722" y="308"/>
                  </a:lnTo>
                  <a:lnTo>
                    <a:pt x="1722" y="306"/>
                  </a:lnTo>
                  <a:lnTo>
                    <a:pt x="1722" y="303"/>
                  </a:lnTo>
                  <a:lnTo>
                    <a:pt x="1722" y="303"/>
                  </a:lnTo>
                  <a:lnTo>
                    <a:pt x="1722" y="301"/>
                  </a:lnTo>
                  <a:lnTo>
                    <a:pt x="1722" y="301"/>
                  </a:lnTo>
                  <a:lnTo>
                    <a:pt x="1722" y="301"/>
                  </a:lnTo>
                  <a:lnTo>
                    <a:pt x="1722" y="296"/>
                  </a:lnTo>
                  <a:lnTo>
                    <a:pt x="1722" y="294"/>
                  </a:lnTo>
                  <a:lnTo>
                    <a:pt x="1720" y="291"/>
                  </a:lnTo>
                  <a:lnTo>
                    <a:pt x="1720" y="291"/>
                  </a:lnTo>
                  <a:lnTo>
                    <a:pt x="1720" y="291"/>
                  </a:lnTo>
                  <a:lnTo>
                    <a:pt x="1722" y="289"/>
                  </a:lnTo>
                  <a:lnTo>
                    <a:pt x="1722" y="284"/>
                  </a:lnTo>
                  <a:lnTo>
                    <a:pt x="1722" y="284"/>
                  </a:lnTo>
                  <a:lnTo>
                    <a:pt x="1725" y="284"/>
                  </a:lnTo>
                  <a:lnTo>
                    <a:pt x="1725" y="282"/>
                  </a:lnTo>
                  <a:lnTo>
                    <a:pt x="1727" y="284"/>
                  </a:lnTo>
                  <a:lnTo>
                    <a:pt x="1729" y="284"/>
                  </a:lnTo>
                  <a:lnTo>
                    <a:pt x="1729" y="284"/>
                  </a:lnTo>
                  <a:lnTo>
                    <a:pt x="1732" y="284"/>
                  </a:lnTo>
                  <a:lnTo>
                    <a:pt x="1734" y="284"/>
                  </a:lnTo>
                  <a:lnTo>
                    <a:pt x="1736" y="284"/>
                  </a:lnTo>
                  <a:lnTo>
                    <a:pt x="1736" y="287"/>
                  </a:lnTo>
                  <a:lnTo>
                    <a:pt x="1739" y="287"/>
                  </a:lnTo>
                  <a:lnTo>
                    <a:pt x="1739" y="287"/>
                  </a:lnTo>
                  <a:lnTo>
                    <a:pt x="1741" y="287"/>
                  </a:lnTo>
                  <a:lnTo>
                    <a:pt x="1743" y="289"/>
                  </a:lnTo>
                  <a:lnTo>
                    <a:pt x="1746" y="287"/>
                  </a:lnTo>
                  <a:lnTo>
                    <a:pt x="1746" y="287"/>
                  </a:lnTo>
                  <a:lnTo>
                    <a:pt x="1748" y="287"/>
                  </a:lnTo>
                  <a:lnTo>
                    <a:pt x="1748" y="287"/>
                  </a:lnTo>
                  <a:lnTo>
                    <a:pt x="1751" y="287"/>
                  </a:lnTo>
                  <a:lnTo>
                    <a:pt x="1751" y="287"/>
                  </a:lnTo>
                  <a:lnTo>
                    <a:pt x="1753" y="289"/>
                  </a:lnTo>
                  <a:lnTo>
                    <a:pt x="1753" y="289"/>
                  </a:lnTo>
                  <a:lnTo>
                    <a:pt x="1755" y="291"/>
                  </a:lnTo>
                  <a:lnTo>
                    <a:pt x="1758" y="291"/>
                  </a:lnTo>
                  <a:lnTo>
                    <a:pt x="1758" y="291"/>
                  </a:lnTo>
                  <a:lnTo>
                    <a:pt x="1760" y="291"/>
                  </a:lnTo>
                  <a:lnTo>
                    <a:pt x="1762" y="294"/>
                  </a:lnTo>
                  <a:lnTo>
                    <a:pt x="1762" y="294"/>
                  </a:lnTo>
                  <a:lnTo>
                    <a:pt x="1765" y="294"/>
                  </a:lnTo>
                  <a:lnTo>
                    <a:pt x="1772" y="296"/>
                  </a:lnTo>
                  <a:lnTo>
                    <a:pt x="1772" y="296"/>
                  </a:lnTo>
                  <a:lnTo>
                    <a:pt x="1772" y="296"/>
                  </a:lnTo>
                  <a:lnTo>
                    <a:pt x="1774" y="299"/>
                  </a:lnTo>
                  <a:lnTo>
                    <a:pt x="1774" y="296"/>
                  </a:lnTo>
                  <a:lnTo>
                    <a:pt x="1774" y="294"/>
                  </a:lnTo>
                  <a:lnTo>
                    <a:pt x="1772" y="294"/>
                  </a:lnTo>
                  <a:lnTo>
                    <a:pt x="1769" y="291"/>
                  </a:lnTo>
                  <a:lnTo>
                    <a:pt x="1767" y="291"/>
                  </a:lnTo>
                  <a:lnTo>
                    <a:pt x="1767" y="291"/>
                  </a:lnTo>
                  <a:lnTo>
                    <a:pt x="1765" y="291"/>
                  </a:lnTo>
                  <a:lnTo>
                    <a:pt x="1762" y="289"/>
                  </a:lnTo>
                  <a:lnTo>
                    <a:pt x="1762" y="289"/>
                  </a:lnTo>
                  <a:lnTo>
                    <a:pt x="1762" y="284"/>
                  </a:lnTo>
                  <a:lnTo>
                    <a:pt x="1762" y="284"/>
                  </a:lnTo>
                  <a:lnTo>
                    <a:pt x="1762" y="284"/>
                  </a:lnTo>
                  <a:lnTo>
                    <a:pt x="1762" y="282"/>
                  </a:lnTo>
                  <a:lnTo>
                    <a:pt x="1762" y="282"/>
                  </a:lnTo>
                  <a:lnTo>
                    <a:pt x="1762" y="282"/>
                  </a:lnTo>
                  <a:lnTo>
                    <a:pt x="1762" y="282"/>
                  </a:lnTo>
                  <a:lnTo>
                    <a:pt x="1762" y="280"/>
                  </a:lnTo>
                  <a:lnTo>
                    <a:pt x="1762" y="280"/>
                  </a:lnTo>
                  <a:lnTo>
                    <a:pt x="1762" y="280"/>
                  </a:lnTo>
                  <a:lnTo>
                    <a:pt x="1762" y="280"/>
                  </a:lnTo>
                  <a:lnTo>
                    <a:pt x="1760" y="280"/>
                  </a:lnTo>
                  <a:lnTo>
                    <a:pt x="1760" y="280"/>
                  </a:lnTo>
                  <a:lnTo>
                    <a:pt x="1760" y="280"/>
                  </a:lnTo>
                  <a:lnTo>
                    <a:pt x="1758" y="280"/>
                  </a:lnTo>
                  <a:lnTo>
                    <a:pt x="1758" y="280"/>
                  </a:lnTo>
                  <a:lnTo>
                    <a:pt x="1758" y="280"/>
                  </a:lnTo>
                  <a:lnTo>
                    <a:pt x="1755" y="277"/>
                  </a:lnTo>
                  <a:lnTo>
                    <a:pt x="1755" y="277"/>
                  </a:lnTo>
                  <a:lnTo>
                    <a:pt x="1753" y="277"/>
                  </a:lnTo>
                  <a:lnTo>
                    <a:pt x="1753" y="277"/>
                  </a:lnTo>
                  <a:lnTo>
                    <a:pt x="1751" y="277"/>
                  </a:lnTo>
                  <a:lnTo>
                    <a:pt x="1751" y="275"/>
                  </a:lnTo>
                  <a:lnTo>
                    <a:pt x="1751" y="275"/>
                  </a:lnTo>
                  <a:lnTo>
                    <a:pt x="1751" y="275"/>
                  </a:lnTo>
                  <a:lnTo>
                    <a:pt x="1748" y="275"/>
                  </a:lnTo>
                  <a:lnTo>
                    <a:pt x="1746" y="275"/>
                  </a:lnTo>
                  <a:lnTo>
                    <a:pt x="1746" y="275"/>
                  </a:lnTo>
                  <a:lnTo>
                    <a:pt x="1746" y="275"/>
                  </a:lnTo>
                  <a:lnTo>
                    <a:pt x="1743" y="272"/>
                  </a:lnTo>
                  <a:lnTo>
                    <a:pt x="1743" y="272"/>
                  </a:lnTo>
                  <a:lnTo>
                    <a:pt x="1741" y="270"/>
                  </a:lnTo>
                  <a:lnTo>
                    <a:pt x="1739" y="270"/>
                  </a:lnTo>
                  <a:lnTo>
                    <a:pt x="1739" y="268"/>
                  </a:lnTo>
                  <a:lnTo>
                    <a:pt x="1739" y="268"/>
                  </a:lnTo>
                  <a:lnTo>
                    <a:pt x="1739" y="268"/>
                  </a:lnTo>
                  <a:lnTo>
                    <a:pt x="1739" y="265"/>
                  </a:lnTo>
                  <a:lnTo>
                    <a:pt x="1739" y="265"/>
                  </a:lnTo>
                  <a:lnTo>
                    <a:pt x="1741" y="265"/>
                  </a:lnTo>
                  <a:lnTo>
                    <a:pt x="1741" y="265"/>
                  </a:lnTo>
                  <a:lnTo>
                    <a:pt x="1741" y="265"/>
                  </a:lnTo>
                  <a:lnTo>
                    <a:pt x="1743" y="265"/>
                  </a:lnTo>
                  <a:lnTo>
                    <a:pt x="1743" y="265"/>
                  </a:lnTo>
                  <a:lnTo>
                    <a:pt x="1743" y="265"/>
                  </a:lnTo>
                  <a:lnTo>
                    <a:pt x="1741" y="263"/>
                  </a:lnTo>
                  <a:lnTo>
                    <a:pt x="1743" y="263"/>
                  </a:lnTo>
                  <a:lnTo>
                    <a:pt x="1743" y="261"/>
                  </a:lnTo>
                  <a:lnTo>
                    <a:pt x="1743" y="261"/>
                  </a:lnTo>
                  <a:lnTo>
                    <a:pt x="1748" y="261"/>
                  </a:lnTo>
                  <a:lnTo>
                    <a:pt x="1748" y="261"/>
                  </a:lnTo>
                  <a:lnTo>
                    <a:pt x="1751" y="261"/>
                  </a:lnTo>
                  <a:lnTo>
                    <a:pt x="1751" y="258"/>
                  </a:lnTo>
                  <a:lnTo>
                    <a:pt x="1753" y="258"/>
                  </a:lnTo>
                  <a:lnTo>
                    <a:pt x="1755" y="258"/>
                  </a:lnTo>
                  <a:lnTo>
                    <a:pt x="1755" y="256"/>
                  </a:lnTo>
                  <a:lnTo>
                    <a:pt x="1755" y="256"/>
                  </a:lnTo>
                  <a:lnTo>
                    <a:pt x="1758" y="256"/>
                  </a:lnTo>
                  <a:lnTo>
                    <a:pt x="1760" y="254"/>
                  </a:lnTo>
                  <a:lnTo>
                    <a:pt x="1760" y="254"/>
                  </a:lnTo>
                  <a:lnTo>
                    <a:pt x="1762" y="254"/>
                  </a:lnTo>
                  <a:lnTo>
                    <a:pt x="1762" y="254"/>
                  </a:lnTo>
                  <a:lnTo>
                    <a:pt x="1762" y="254"/>
                  </a:lnTo>
                  <a:lnTo>
                    <a:pt x="1765" y="254"/>
                  </a:lnTo>
                  <a:lnTo>
                    <a:pt x="1765" y="251"/>
                  </a:lnTo>
                  <a:lnTo>
                    <a:pt x="1765" y="251"/>
                  </a:lnTo>
                  <a:lnTo>
                    <a:pt x="1765" y="251"/>
                  </a:lnTo>
                  <a:lnTo>
                    <a:pt x="1765" y="246"/>
                  </a:lnTo>
                  <a:lnTo>
                    <a:pt x="1765" y="246"/>
                  </a:lnTo>
                  <a:lnTo>
                    <a:pt x="1765" y="244"/>
                  </a:lnTo>
                  <a:lnTo>
                    <a:pt x="1765" y="242"/>
                  </a:lnTo>
                  <a:lnTo>
                    <a:pt x="1765" y="239"/>
                  </a:lnTo>
                  <a:lnTo>
                    <a:pt x="1765" y="239"/>
                  </a:lnTo>
                  <a:lnTo>
                    <a:pt x="1767" y="239"/>
                  </a:lnTo>
                  <a:lnTo>
                    <a:pt x="1767" y="239"/>
                  </a:lnTo>
                  <a:lnTo>
                    <a:pt x="1767" y="237"/>
                  </a:lnTo>
                  <a:lnTo>
                    <a:pt x="1767" y="237"/>
                  </a:lnTo>
                  <a:lnTo>
                    <a:pt x="1767" y="235"/>
                  </a:lnTo>
                  <a:lnTo>
                    <a:pt x="1765" y="235"/>
                  </a:lnTo>
                  <a:lnTo>
                    <a:pt x="1765" y="235"/>
                  </a:lnTo>
                  <a:lnTo>
                    <a:pt x="1765" y="235"/>
                  </a:lnTo>
                  <a:lnTo>
                    <a:pt x="1762" y="235"/>
                  </a:lnTo>
                  <a:lnTo>
                    <a:pt x="1762" y="235"/>
                  </a:lnTo>
                  <a:lnTo>
                    <a:pt x="1762" y="232"/>
                  </a:lnTo>
                  <a:lnTo>
                    <a:pt x="1762" y="230"/>
                  </a:lnTo>
                  <a:lnTo>
                    <a:pt x="1762" y="230"/>
                  </a:lnTo>
                  <a:lnTo>
                    <a:pt x="1765" y="230"/>
                  </a:lnTo>
                  <a:lnTo>
                    <a:pt x="1765" y="228"/>
                  </a:lnTo>
                  <a:lnTo>
                    <a:pt x="1765" y="228"/>
                  </a:lnTo>
                  <a:lnTo>
                    <a:pt x="1765" y="228"/>
                  </a:lnTo>
                  <a:lnTo>
                    <a:pt x="1765" y="228"/>
                  </a:lnTo>
                  <a:lnTo>
                    <a:pt x="1765" y="228"/>
                  </a:lnTo>
                  <a:lnTo>
                    <a:pt x="1760" y="225"/>
                  </a:lnTo>
                  <a:lnTo>
                    <a:pt x="1758" y="225"/>
                  </a:lnTo>
                  <a:lnTo>
                    <a:pt x="1755" y="228"/>
                  </a:lnTo>
                  <a:lnTo>
                    <a:pt x="1755" y="228"/>
                  </a:lnTo>
                  <a:lnTo>
                    <a:pt x="1755" y="228"/>
                  </a:lnTo>
                  <a:lnTo>
                    <a:pt x="1755" y="228"/>
                  </a:lnTo>
                  <a:lnTo>
                    <a:pt x="1753" y="228"/>
                  </a:lnTo>
                  <a:lnTo>
                    <a:pt x="1753" y="228"/>
                  </a:lnTo>
                  <a:lnTo>
                    <a:pt x="1753" y="228"/>
                  </a:lnTo>
                  <a:lnTo>
                    <a:pt x="1753" y="228"/>
                  </a:lnTo>
                  <a:lnTo>
                    <a:pt x="1753" y="228"/>
                  </a:lnTo>
                  <a:lnTo>
                    <a:pt x="1751" y="228"/>
                  </a:lnTo>
                  <a:lnTo>
                    <a:pt x="1751" y="228"/>
                  </a:lnTo>
                  <a:lnTo>
                    <a:pt x="1748" y="228"/>
                  </a:lnTo>
                  <a:lnTo>
                    <a:pt x="1748" y="230"/>
                  </a:lnTo>
                  <a:lnTo>
                    <a:pt x="1746" y="230"/>
                  </a:lnTo>
                  <a:lnTo>
                    <a:pt x="1746" y="230"/>
                  </a:lnTo>
                  <a:lnTo>
                    <a:pt x="1746" y="230"/>
                  </a:lnTo>
                  <a:lnTo>
                    <a:pt x="1746" y="232"/>
                  </a:lnTo>
                  <a:lnTo>
                    <a:pt x="1746" y="232"/>
                  </a:lnTo>
                  <a:lnTo>
                    <a:pt x="1743" y="232"/>
                  </a:lnTo>
                  <a:lnTo>
                    <a:pt x="1741" y="232"/>
                  </a:lnTo>
                  <a:lnTo>
                    <a:pt x="1741" y="235"/>
                  </a:lnTo>
                  <a:lnTo>
                    <a:pt x="1741" y="235"/>
                  </a:lnTo>
                  <a:lnTo>
                    <a:pt x="1739" y="237"/>
                  </a:lnTo>
                  <a:lnTo>
                    <a:pt x="1736" y="237"/>
                  </a:lnTo>
                  <a:lnTo>
                    <a:pt x="1736" y="237"/>
                  </a:lnTo>
                  <a:lnTo>
                    <a:pt x="1736" y="239"/>
                  </a:lnTo>
                  <a:lnTo>
                    <a:pt x="1734" y="239"/>
                  </a:lnTo>
                  <a:lnTo>
                    <a:pt x="1732" y="242"/>
                  </a:lnTo>
                  <a:lnTo>
                    <a:pt x="1732" y="242"/>
                  </a:lnTo>
                  <a:lnTo>
                    <a:pt x="1732" y="244"/>
                  </a:lnTo>
                  <a:lnTo>
                    <a:pt x="1734" y="244"/>
                  </a:lnTo>
                  <a:lnTo>
                    <a:pt x="1736" y="244"/>
                  </a:lnTo>
                  <a:lnTo>
                    <a:pt x="1736" y="244"/>
                  </a:lnTo>
                  <a:lnTo>
                    <a:pt x="1736" y="244"/>
                  </a:lnTo>
                  <a:lnTo>
                    <a:pt x="1736" y="246"/>
                  </a:lnTo>
                  <a:lnTo>
                    <a:pt x="1736" y="246"/>
                  </a:lnTo>
                  <a:lnTo>
                    <a:pt x="1736" y="249"/>
                  </a:lnTo>
                  <a:lnTo>
                    <a:pt x="1736" y="249"/>
                  </a:lnTo>
                  <a:lnTo>
                    <a:pt x="1734" y="249"/>
                  </a:lnTo>
                  <a:lnTo>
                    <a:pt x="1732" y="249"/>
                  </a:lnTo>
                  <a:lnTo>
                    <a:pt x="1729" y="249"/>
                  </a:lnTo>
                  <a:lnTo>
                    <a:pt x="1729" y="251"/>
                  </a:lnTo>
                  <a:lnTo>
                    <a:pt x="1727" y="251"/>
                  </a:lnTo>
                  <a:lnTo>
                    <a:pt x="1727" y="251"/>
                  </a:lnTo>
                  <a:lnTo>
                    <a:pt x="1725" y="256"/>
                  </a:lnTo>
                  <a:lnTo>
                    <a:pt x="1725" y="256"/>
                  </a:lnTo>
                  <a:lnTo>
                    <a:pt x="1725" y="258"/>
                  </a:lnTo>
                  <a:lnTo>
                    <a:pt x="1722" y="263"/>
                  </a:lnTo>
                  <a:lnTo>
                    <a:pt x="1722" y="263"/>
                  </a:lnTo>
                  <a:lnTo>
                    <a:pt x="1722" y="263"/>
                  </a:lnTo>
                  <a:lnTo>
                    <a:pt x="1720" y="265"/>
                  </a:lnTo>
                  <a:lnTo>
                    <a:pt x="1720" y="265"/>
                  </a:lnTo>
                  <a:lnTo>
                    <a:pt x="1717" y="265"/>
                  </a:lnTo>
                  <a:lnTo>
                    <a:pt x="1717" y="268"/>
                  </a:lnTo>
                  <a:lnTo>
                    <a:pt x="1717" y="268"/>
                  </a:lnTo>
                  <a:lnTo>
                    <a:pt x="1715" y="265"/>
                  </a:lnTo>
                  <a:lnTo>
                    <a:pt x="1715" y="265"/>
                  </a:lnTo>
                  <a:lnTo>
                    <a:pt x="1715" y="265"/>
                  </a:lnTo>
                  <a:lnTo>
                    <a:pt x="1713" y="265"/>
                  </a:lnTo>
                  <a:lnTo>
                    <a:pt x="1713" y="265"/>
                  </a:lnTo>
                  <a:lnTo>
                    <a:pt x="1713" y="265"/>
                  </a:lnTo>
                  <a:lnTo>
                    <a:pt x="1713" y="263"/>
                  </a:lnTo>
                  <a:lnTo>
                    <a:pt x="1713" y="263"/>
                  </a:lnTo>
                  <a:lnTo>
                    <a:pt x="1710" y="263"/>
                  </a:lnTo>
                  <a:lnTo>
                    <a:pt x="1708" y="263"/>
                  </a:lnTo>
                  <a:lnTo>
                    <a:pt x="1708" y="261"/>
                  </a:lnTo>
                  <a:lnTo>
                    <a:pt x="1708" y="261"/>
                  </a:lnTo>
                  <a:lnTo>
                    <a:pt x="1708" y="258"/>
                  </a:lnTo>
                  <a:lnTo>
                    <a:pt x="1708" y="258"/>
                  </a:lnTo>
                  <a:lnTo>
                    <a:pt x="1708" y="256"/>
                  </a:lnTo>
                  <a:lnTo>
                    <a:pt x="1710" y="254"/>
                  </a:lnTo>
                  <a:lnTo>
                    <a:pt x="1715" y="251"/>
                  </a:lnTo>
                  <a:lnTo>
                    <a:pt x="1717" y="249"/>
                  </a:lnTo>
                  <a:lnTo>
                    <a:pt x="1720" y="249"/>
                  </a:lnTo>
                  <a:lnTo>
                    <a:pt x="1720" y="249"/>
                  </a:lnTo>
                  <a:lnTo>
                    <a:pt x="1720" y="249"/>
                  </a:lnTo>
                  <a:lnTo>
                    <a:pt x="1722" y="249"/>
                  </a:lnTo>
                  <a:lnTo>
                    <a:pt x="1722" y="249"/>
                  </a:lnTo>
                  <a:lnTo>
                    <a:pt x="1722" y="249"/>
                  </a:lnTo>
                  <a:lnTo>
                    <a:pt x="1722" y="246"/>
                  </a:lnTo>
                  <a:lnTo>
                    <a:pt x="1722" y="244"/>
                  </a:lnTo>
                  <a:lnTo>
                    <a:pt x="1725" y="244"/>
                  </a:lnTo>
                  <a:lnTo>
                    <a:pt x="1725" y="244"/>
                  </a:lnTo>
                  <a:lnTo>
                    <a:pt x="1725" y="242"/>
                  </a:lnTo>
                  <a:lnTo>
                    <a:pt x="1725" y="242"/>
                  </a:lnTo>
                  <a:lnTo>
                    <a:pt x="1727" y="242"/>
                  </a:lnTo>
                  <a:lnTo>
                    <a:pt x="1727" y="242"/>
                  </a:lnTo>
                  <a:lnTo>
                    <a:pt x="1727" y="242"/>
                  </a:lnTo>
                  <a:lnTo>
                    <a:pt x="1727" y="239"/>
                  </a:lnTo>
                  <a:lnTo>
                    <a:pt x="1727" y="239"/>
                  </a:lnTo>
                  <a:lnTo>
                    <a:pt x="1727" y="237"/>
                  </a:lnTo>
                  <a:lnTo>
                    <a:pt x="1727" y="237"/>
                  </a:lnTo>
                  <a:lnTo>
                    <a:pt x="1727" y="237"/>
                  </a:lnTo>
                  <a:lnTo>
                    <a:pt x="1727" y="237"/>
                  </a:lnTo>
                  <a:lnTo>
                    <a:pt x="1727" y="237"/>
                  </a:lnTo>
                  <a:lnTo>
                    <a:pt x="1727" y="235"/>
                  </a:lnTo>
                  <a:lnTo>
                    <a:pt x="1727" y="235"/>
                  </a:lnTo>
                  <a:lnTo>
                    <a:pt x="1727" y="235"/>
                  </a:lnTo>
                  <a:lnTo>
                    <a:pt x="1727" y="232"/>
                  </a:lnTo>
                  <a:lnTo>
                    <a:pt x="1729" y="230"/>
                  </a:lnTo>
                  <a:lnTo>
                    <a:pt x="1729" y="228"/>
                  </a:lnTo>
                  <a:lnTo>
                    <a:pt x="1729" y="225"/>
                  </a:lnTo>
                  <a:lnTo>
                    <a:pt x="1729" y="225"/>
                  </a:lnTo>
                  <a:lnTo>
                    <a:pt x="1727" y="225"/>
                  </a:lnTo>
                  <a:lnTo>
                    <a:pt x="1727" y="225"/>
                  </a:lnTo>
                  <a:lnTo>
                    <a:pt x="1727" y="225"/>
                  </a:lnTo>
                  <a:lnTo>
                    <a:pt x="1727" y="223"/>
                  </a:lnTo>
                  <a:lnTo>
                    <a:pt x="1727" y="223"/>
                  </a:lnTo>
                  <a:lnTo>
                    <a:pt x="1727" y="223"/>
                  </a:lnTo>
                  <a:lnTo>
                    <a:pt x="1727" y="218"/>
                  </a:lnTo>
                  <a:lnTo>
                    <a:pt x="1727" y="218"/>
                  </a:lnTo>
                  <a:lnTo>
                    <a:pt x="1725" y="216"/>
                  </a:lnTo>
                  <a:lnTo>
                    <a:pt x="1725" y="216"/>
                  </a:lnTo>
                  <a:lnTo>
                    <a:pt x="1725" y="216"/>
                  </a:lnTo>
                  <a:lnTo>
                    <a:pt x="1720" y="213"/>
                  </a:lnTo>
                  <a:lnTo>
                    <a:pt x="1720" y="213"/>
                  </a:lnTo>
                  <a:lnTo>
                    <a:pt x="1720" y="211"/>
                  </a:lnTo>
                  <a:lnTo>
                    <a:pt x="1720" y="211"/>
                  </a:lnTo>
                  <a:lnTo>
                    <a:pt x="1720" y="209"/>
                  </a:lnTo>
                  <a:lnTo>
                    <a:pt x="1720" y="209"/>
                  </a:lnTo>
                  <a:lnTo>
                    <a:pt x="1720" y="206"/>
                  </a:lnTo>
                  <a:lnTo>
                    <a:pt x="1722" y="206"/>
                  </a:lnTo>
                  <a:lnTo>
                    <a:pt x="1722" y="206"/>
                  </a:lnTo>
                  <a:lnTo>
                    <a:pt x="1722" y="206"/>
                  </a:lnTo>
                  <a:lnTo>
                    <a:pt x="1725" y="206"/>
                  </a:lnTo>
                  <a:lnTo>
                    <a:pt x="1725" y="206"/>
                  </a:lnTo>
                  <a:lnTo>
                    <a:pt x="1725" y="204"/>
                  </a:lnTo>
                  <a:lnTo>
                    <a:pt x="1725" y="201"/>
                  </a:lnTo>
                  <a:lnTo>
                    <a:pt x="1725" y="201"/>
                  </a:lnTo>
                  <a:lnTo>
                    <a:pt x="1727" y="201"/>
                  </a:lnTo>
                  <a:lnTo>
                    <a:pt x="1727" y="201"/>
                  </a:lnTo>
                  <a:lnTo>
                    <a:pt x="1727" y="199"/>
                  </a:lnTo>
                  <a:lnTo>
                    <a:pt x="1727" y="199"/>
                  </a:lnTo>
                  <a:lnTo>
                    <a:pt x="1727" y="199"/>
                  </a:lnTo>
                  <a:lnTo>
                    <a:pt x="1729" y="199"/>
                  </a:lnTo>
                  <a:lnTo>
                    <a:pt x="1729" y="197"/>
                  </a:lnTo>
                  <a:lnTo>
                    <a:pt x="1729" y="194"/>
                  </a:lnTo>
                  <a:lnTo>
                    <a:pt x="1729" y="194"/>
                  </a:lnTo>
                  <a:lnTo>
                    <a:pt x="1729" y="194"/>
                  </a:lnTo>
                  <a:lnTo>
                    <a:pt x="1727" y="194"/>
                  </a:lnTo>
                  <a:lnTo>
                    <a:pt x="1727" y="194"/>
                  </a:lnTo>
                  <a:lnTo>
                    <a:pt x="1725" y="194"/>
                  </a:lnTo>
                  <a:lnTo>
                    <a:pt x="1725" y="194"/>
                  </a:lnTo>
                  <a:lnTo>
                    <a:pt x="1725" y="194"/>
                  </a:lnTo>
                  <a:lnTo>
                    <a:pt x="1722" y="194"/>
                  </a:lnTo>
                  <a:lnTo>
                    <a:pt x="1722" y="197"/>
                  </a:lnTo>
                  <a:lnTo>
                    <a:pt x="1722" y="197"/>
                  </a:lnTo>
                  <a:lnTo>
                    <a:pt x="1722" y="197"/>
                  </a:lnTo>
                  <a:lnTo>
                    <a:pt x="1720" y="199"/>
                  </a:lnTo>
                  <a:lnTo>
                    <a:pt x="1715" y="204"/>
                  </a:lnTo>
                  <a:lnTo>
                    <a:pt x="1713" y="206"/>
                  </a:lnTo>
                  <a:lnTo>
                    <a:pt x="1710" y="209"/>
                  </a:lnTo>
                  <a:lnTo>
                    <a:pt x="1710" y="209"/>
                  </a:lnTo>
                  <a:lnTo>
                    <a:pt x="1708" y="211"/>
                  </a:lnTo>
                  <a:lnTo>
                    <a:pt x="1708" y="213"/>
                  </a:lnTo>
                  <a:lnTo>
                    <a:pt x="1706" y="218"/>
                  </a:lnTo>
                  <a:lnTo>
                    <a:pt x="1706" y="218"/>
                  </a:lnTo>
                  <a:lnTo>
                    <a:pt x="1703" y="220"/>
                  </a:lnTo>
                  <a:lnTo>
                    <a:pt x="1703" y="220"/>
                  </a:lnTo>
                  <a:lnTo>
                    <a:pt x="1703" y="220"/>
                  </a:lnTo>
                  <a:lnTo>
                    <a:pt x="1706" y="220"/>
                  </a:lnTo>
                  <a:lnTo>
                    <a:pt x="1706" y="220"/>
                  </a:lnTo>
                  <a:lnTo>
                    <a:pt x="1706" y="223"/>
                  </a:lnTo>
                  <a:lnTo>
                    <a:pt x="1706" y="223"/>
                  </a:lnTo>
                  <a:lnTo>
                    <a:pt x="1703" y="223"/>
                  </a:lnTo>
                  <a:lnTo>
                    <a:pt x="1703" y="223"/>
                  </a:lnTo>
                  <a:lnTo>
                    <a:pt x="1703" y="223"/>
                  </a:lnTo>
                  <a:lnTo>
                    <a:pt x="1703" y="223"/>
                  </a:lnTo>
                  <a:lnTo>
                    <a:pt x="1703" y="223"/>
                  </a:lnTo>
                  <a:lnTo>
                    <a:pt x="1703" y="225"/>
                  </a:lnTo>
                  <a:lnTo>
                    <a:pt x="1703" y="225"/>
                  </a:lnTo>
                  <a:lnTo>
                    <a:pt x="1703" y="228"/>
                  </a:lnTo>
                  <a:lnTo>
                    <a:pt x="1701" y="228"/>
                  </a:lnTo>
                  <a:lnTo>
                    <a:pt x="1703" y="230"/>
                  </a:lnTo>
                  <a:lnTo>
                    <a:pt x="1703" y="232"/>
                  </a:lnTo>
                  <a:lnTo>
                    <a:pt x="1703" y="232"/>
                  </a:lnTo>
                  <a:lnTo>
                    <a:pt x="1701" y="237"/>
                  </a:lnTo>
                  <a:lnTo>
                    <a:pt x="1699" y="239"/>
                  </a:lnTo>
                  <a:lnTo>
                    <a:pt x="1699" y="242"/>
                  </a:lnTo>
                  <a:lnTo>
                    <a:pt x="1696" y="244"/>
                  </a:lnTo>
                  <a:lnTo>
                    <a:pt x="1696" y="246"/>
                  </a:lnTo>
                  <a:lnTo>
                    <a:pt x="1696" y="246"/>
                  </a:lnTo>
                  <a:lnTo>
                    <a:pt x="1696" y="246"/>
                  </a:lnTo>
                  <a:lnTo>
                    <a:pt x="1696" y="249"/>
                  </a:lnTo>
                  <a:lnTo>
                    <a:pt x="1696" y="249"/>
                  </a:lnTo>
                  <a:lnTo>
                    <a:pt x="1696" y="249"/>
                  </a:lnTo>
                  <a:lnTo>
                    <a:pt x="1696" y="249"/>
                  </a:lnTo>
                  <a:lnTo>
                    <a:pt x="1696" y="251"/>
                  </a:lnTo>
                  <a:close/>
                  <a:moveTo>
                    <a:pt x="1824" y="372"/>
                  </a:moveTo>
                  <a:lnTo>
                    <a:pt x="1824" y="372"/>
                  </a:lnTo>
                  <a:lnTo>
                    <a:pt x="1824" y="372"/>
                  </a:lnTo>
                  <a:lnTo>
                    <a:pt x="1824" y="370"/>
                  </a:lnTo>
                  <a:lnTo>
                    <a:pt x="1826" y="370"/>
                  </a:lnTo>
                  <a:lnTo>
                    <a:pt x="1826" y="372"/>
                  </a:lnTo>
                  <a:lnTo>
                    <a:pt x="1826" y="372"/>
                  </a:lnTo>
                  <a:lnTo>
                    <a:pt x="1824" y="372"/>
                  </a:lnTo>
                  <a:lnTo>
                    <a:pt x="1824" y="372"/>
                  </a:lnTo>
                  <a:lnTo>
                    <a:pt x="1826" y="372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72"/>
                  </a:lnTo>
                  <a:lnTo>
                    <a:pt x="1829" y="372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70"/>
                  </a:lnTo>
                  <a:lnTo>
                    <a:pt x="1829" y="367"/>
                  </a:lnTo>
                  <a:lnTo>
                    <a:pt x="1826" y="367"/>
                  </a:lnTo>
                  <a:lnTo>
                    <a:pt x="1826" y="367"/>
                  </a:lnTo>
                  <a:lnTo>
                    <a:pt x="1824" y="367"/>
                  </a:lnTo>
                  <a:lnTo>
                    <a:pt x="1819" y="370"/>
                  </a:lnTo>
                  <a:lnTo>
                    <a:pt x="1819" y="370"/>
                  </a:lnTo>
                  <a:lnTo>
                    <a:pt x="1819" y="370"/>
                  </a:lnTo>
                  <a:lnTo>
                    <a:pt x="1819" y="372"/>
                  </a:lnTo>
                  <a:lnTo>
                    <a:pt x="1824" y="372"/>
                  </a:lnTo>
                  <a:close/>
                  <a:moveTo>
                    <a:pt x="1824" y="334"/>
                  </a:moveTo>
                  <a:lnTo>
                    <a:pt x="1826" y="334"/>
                  </a:lnTo>
                  <a:lnTo>
                    <a:pt x="1826" y="334"/>
                  </a:lnTo>
                  <a:lnTo>
                    <a:pt x="1826" y="334"/>
                  </a:lnTo>
                  <a:lnTo>
                    <a:pt x="1826" y="332"/>
                  </a:lnTo>
                  <a:lnTo>
                    <a:pt x="1826" y="332"/>
                  </a:lnTo>
                  <a:lnTo>
                    <a:pt x="1826" y="332"/>
                  </a:lnTo>
                  <a:lnTo>
                    <a:pt x="1826" y="329"/>
                  </a:lnTo>
                  <a:lnTo>
                    <a:pt x="1826" y="329"/>
                  </a:lnTo>
                  <a:lnTo>
                    <a:pt x="1826" y="329"/>
                  </a:lnTo>
                  <a:lnTo>
                    <a:pt x="1826" y="329"/>
                  </a:lnTo>
                  <a:lnTo>
                    <a:pt x="1826" y="329"/>
                  </a:lnTo>
                  <a:lnTo>
                    <a:pt x="1824" y="329"/>
                  </a:lnTo>
                  <a:lnTo>
                    <a:pt x="1824" y="329"/>
                  </a:lnTo>
                  <a:lnTo>
                    <a:pt x="1824" y="332"/>
                  </a:lnTo>
                  <a:lnTo>
                    <a:pt x="1824" y="332"/>
                  </a:lnTo>
                  <a:lnTo>
                    <a:pt x="1824" y="332"/>
                  </a:lnTo>
                  <a:lnTo>
                    <a:pt x="1824" y="334"/>
                  </a:lnTo>
                  <a:lnTo>
                    <a:pt x="1824" y="334"/>
                  </a:lnTo>
                  <a:close/>
                  <a:moveTo>
                    <a:pt x="1717" y="590"/>
                  </a:moveTo>
                  <a:lnTo>
                    <a:pt x="1715" y="590"/>
                  </a:lnTo>
                  <a:lnTo>
                    <a:pt x="1717" y="590"/>
                  </a:lnTo>
                  <a:lnTo>
                    <a:pt x="1717" y="590"/>
                  </a:lnTo>
                  <a:close/>
                  <a:moveTo>
                    <a:pt x="1691" y="329"/>
                  </a:moveTo>
                  <a:lnTo>
                    <a:pt x="1691" y="332"/>
                  </a:lnTo>
                  <a:lnTo>
                    <a:pt x="1691" y="332"/>
                  </a:lnTo>
                  <a:lnTo>
                    <a:pt x="1689" y="332"/>
                  </a:lnTo>
                  <a:lnTo>
                    <a:pt x="1689" y="334"/>
                  </a:lnTo>
                  <a:lnTo>
                    <a:pt x="1689" y="334"/>
                  </a:lnTo>
                  <a:lnTo>
                    <a:pt x="1691" y="334"/>
                  </a:lnTo>
                  <a:lnTo>
                    <a:pt x="1691" y="336"/>
                  </a:lnTo>
                  <a:lnTo>
                    <a:pt x="1694" y="336"/>
                  </a:lnTo>
                  <a:lnTo>
                    <a:pt x="1694" y="336"/>
                  </a:lnTo>
                  <a:lnTo>
                    <a:pt x="1694" y="336"/>
                  </a:lnTo>
                  <a:lnTo>
                    <a:pt x="1694" y="339"/>
                  </a:lnTo>
                  <a:lnTo>
                    <a:pt x="1694" y="339"/>
                  </a:lnTo>
                  <a:lnTo>
                    <a:pt x="1696" y="339"/>
                  </a:lnTo>
                  <a:lnTo>
                    <a:pt x="1696" y="339"/>
                  </a:lnTo>
                  <a:lnTo>
                    <a:pt x="1696" y="339"/>
                  </a:lnTo>
                  <a:lnTo>
                    <a:pt x="1696" y="341"/>
                  </a:lnTo>
                  <a:lnTo>
                    <a:pt x="1696" y="341"/>
                  </a:lnTo>
                  <a:lnTo>
                    <a:pt x="1696" y="341"/>
                  </a:lnTo>
                  <a:lnTo>
                    <a:pt x="1696" y="341"/>
                  </a:lnTo>
                  <a:lnTo>
                    <a:pt x="1699" y="341"/>
                  </a:lnTo>
                  <a:lnTo>
                    <a:pt x="1699" y="341"/>
                  </a:lnTo>
                  <a:lnTo>
                    <a:pt x="1699" y="341"/>
                  </a:lnTo>
                  <a:lnTo>
                    <a:pt x="1699" y="341"/>
                  </a:lnTo>
                  <a:lnTo>
                    <a:pt x="1699" y="346"/>
                  </a:lnTo>
                  <a:lnTo>
                    <a:pt x="1699" y="346"/>
                  </a:lnTo>
                  <a:lnTo>
                    <a:pt x="1699" y="348"/>
                  </a:lnTo>
                  <a:lnTo>
                    <a:pt x="1699" y="351"/>
                  </a:lnTo>
                  <a:lnTo>
                    <a:pt x="1699" y="351"/>
                  </a:lnTo>
                  <a:lnTo>
                    <a:pt x="1699" y="351"/>
                  </a:lnTo>
                  <a:lnTo>
                    <a:pt x="1699" y="351"/>
                  </a:lnTo>
                  <a:lnTo>
                    <a:pt x="1703" y="351"/>
                  </a:lnTo>
                  <a:lnTo>
                    <a:pt x="1706" y="348"/>
                  </a:lnTo>
                  <a:lnTo>
                    <a:pt x="1706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08" y="348"/>
                  </a:lnTo>
                  <a:lnTo>
                    <a:pt x="1710" y="348"/>
                  </a:lnTo>
                  <a:lnTo>
                    <a:pt x="1708" y="351"/>
                  </a:lnTo>
                  <a:lnTo>
                    <a:pt x="1708" y="351"/>
                  </a:lnTo>
                  <a:lnTo>
                    <a:pt x="1710" y="351"/>
                  </a:lnTo>
                  <a:lnTo>
                    <a:pt x="1710" y="351"/>
                  </a:lnTo>
                  <a:lnTo>
                    <a:pt x="1710" y="353"/>
                  </a:lnTo>
                  <a:lnTo>
                    <a:pt x="1710" y="353"/>
                  </a:lnTo>
                  <a:lnTo>
                    <a:pt x="1710" y="353"/>
                  </a:lnTo>
                  <a:lnTo>
                    <a:pt x="1710" y="353"/>
                  </a:lnTo>
                  <a:lnTo>
                    <a:pt x="1713" y="353"/>
                  </a:lnTo>
                  <a:lnTo>
                    <a:pt x="1713" y="353"/>
                  </a:lnTo>
                  <a:lnTo>
                    <a:pt x="1715" y="355"/>
                  </a:lnTo>
                  <a:lnTo>
                    <a:pt x="1715" y="355"/>
                  </a:lnTo>
                  <a:lnTo>
                    <a:pt x="1715" y="355"/>
                  </a:lnTo>
                  <a:lnTo>
                    <a:pt x="1715" y="353"/>
                  </a:lnTo>
                  <a:lnTo>
                    <a:pt x="1717" y="353"/>
                  </a:lnTo>
                  <a:lnTo>
                    <a:pt x="1717" y="353"/>
                  </a:lnTo>
                  <a:lnTo>
                    <a:pt x="1717" y="353"/>
                  </a:lnTo>
                  <a:lnTo>
                    <a:pt x="1717" y="353"/>
                  </a:lnTo>
                  <a:lnTo>
                    <a:pt x="1720" y="351"/>
                  </a:lnTo>
                  <a:lnTo>
                    <a:pt x="1722" y="351"/>
                  </a:lnTo>
                  <a:lnTo>
                    <a:pt x="1722" y="348"/>
                  </a:lnTo>
                  <a:lnTo>
                    <a:pt x="1722" y="348"/>
                  </a:lnTo>
                  <a:lnTo>
                    <a:pt x="1722" y="348"/>
                  </a:lnTo>
                  <a:lnTo>
                    <a:pt x="1722" y="348"/>
                  </a:lnTo>
                  <a:lnTo>
                    <a:pt x="1720" y="348"/>
                  </a:lnTo>
                  <a:lnTo>
                    <a:pt x="1720" y="348"/>
                  </a:lnTo>
                  <a:lnTo>
                    <a:pt x="1720" y="348"/>
                  </a:lnTo>
                  <a:lnTo>
                    <a:pt x="1720" y="348"/>
                  </a:lnTo>
                  <a:lnTo>
                    <a:pt x="1720" y="346"/>
                  </a:lnTo>
                  <a:lnTo>
                    <a:pt x="1720" y="346"/>
                  </a:lnTo>
                  <a:lnTo>
                    <a:pt x="1720" y="346"/>
                  </a:lnTo>
                  <a:lnTo>
                    <a:pt x="1720" y="346"/>
                  </a:lnTo>
                  <a:lnTo>
                    <a:pt x="1717" y="343"/>
                  </a:lnTo>
                  <a:lnTo>
                    <a:pt x="1715" y="343"/>
                  </a:lnTo>
                  <a:lnTo>
                    <a:pt x="1713" y="343"/>
                  </a:lnTo>
                  <a:lnTo>
                    <a:pt x="1713" y="343"/>
                  </a:lnTo>
                  <a:lnTo>
                    <a:pt x="1710" y="346"/>
                  </a:lnTo>
                  <a:lnTo>
                    <a:pt x="1710" y="346"/>
                  </a:lnTo>
                  <a:lnTo>
                    <a:pt x="1710" y="346"/>
                  </a:lnTo>
                  <a:lnTo>
                    <a:pt x="1710" y="346"/>
                  </a:lnTo>
                  <a:lnTo>
                    <a:pt x="1708" y="346"/>
                  </a:lnTo>
                  <a:lnTo>
                    <a:pt x="1708" y="343"/>
                  </a:lnTo>
                  <a:lnTo>
                    <a:pt x="1708" y="343"/>
                  </a:lnTo>
                  <a:lnTo>
                    <a:pt x="1708" y="341"/>
                  </a:lnTo>
                  <a:lnTo>
                    <a:pt x="1708" y="341"/>
                  </a:lnTo>
                  <a:lnTo>
                    <a:pt x="1708" y="341"/>
                  </a:lnTo>
                  <a:lnTo>
                    <a:pt x="1708" y="341"/>
                  </a:lnTo>
                  <a:lnTo>
                    <a:pt x="1708" y="341"/>
                  </a:lnTo>
                  <a:lnTo>
                    <a:pt x="1706" y="341"/>
                  </a:lnTo>
                  <a:lnTo>
                    <a:pt x="1706" y="341"/>
                  </a:lnTo>
                  <a:lnTo>
                    <a:pt x="1706" y="339"/>
                  </a:lnTo>
                  <a:lnTo>
                    <a:pt x="1708" y="339"/>
                  </a:lnTo>
                  <a:lnTo>
                    <a:pt x="1710" y="334"/>
                  </a:lnTo>
                  <a:lnTo>
                    <a:pt x="1710" y="334"/>
                  </a:lnTo>
                  <a:lnTo>
                    <a:pt x="1710" y="332"/>
                  </a:lnTo>
                  <a:lnTo>
                    <a:pt x="1710" y="332"/>
                  </a:lnTo>
                  <a:lnTo>
                    <a:pt x="1710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9"/>
                  </a:lnTo>
                  <a:lnTo>
                    <a:pt x="1708" y="327"/>
                  </a:lnTo>
                  <a:lnTo>
                    <a:pt x="1708" y="327"/>
                  </a:lnTo>
                  <a:lnTo>
                    <a:pt x="1706" y="327"/>
                  </a:lnTo>
                  <a:lnTo>
                    <a:pt x="1706" y="327"/>
                  </a:lnTo>
                  <a:lnTo>
                    <a:pt x="1706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3" y="325"/>
                  </a:lnTo>
                  <a:lnTo>
                    <a:pt x="1701" y="325"/>
                  </a:lnTo>
                  <a:lnTo>
                    <a:pt x="1701" y="325"/>
                  </a:lnTo>
                  <a:lnTo>
                    <a:pt x="1701" y="325"/>
                  </a:lnTo>
                  <a:lnTo>
                    <a:pt x="1701" y="325"/>
                  </a:lnTo>
                  <a:lnTo>
                    <a:pt x="1701" y="325"/>
                  </a:lnTo>
                  <a:lnTo>
                    <a:pt x="1701" y="327"/>
                  </a:lnTo>
                  <a:lnTo>
                    <a:pt x="1701" y="327"/>
                  </a:lnTo>
                  <a:lnTo>
                    <a:pt x="1701" y="327"/>
                  </a:lnTo>
                  <a:lnTo>
                    <a:pt x="1699" y="327"/>
                  </a:lnTo>
                  <a:lnTo>
                    <a:pt x="1699" y="329"/>
                  </a:lnTo>
                  <a:lnTo>
                    <a:pt x="1699" y="329"/>
                  </a:lnTo>
                  <a:lnTo>
                    <a:pt x="1699" y="329"/>
                  </a:lnTo>
                  <a:lnTo>
                    <a:pt x="1699" y="329"/>
                  </a:lnTo>
                  <a:lnTo>
                    <a:pt x="1696" y="329"/>
                  </a:lnTo>
                  <a:lnTo>
                    <a:pt x="1696" y="329"/>
                  </a:lnTo>
                  <a:lnTo>
                    <a:pt x="1696" y="327"/>
                  </a:lnTo>
                  <a:lnTo>
                    <a:pt x="1696" y="327"/>
                  </a:lnTo>
                  <a:lnTo>
                    <a:pt x="1696" y="327"/>
                  </a:lnTo>
                  <a:lnTo>
                    <a:pt x="1696" y="327"/>
                  </a:lnTo>
                  <a:lnTo>
                    <a:pt x="1694" y="325"/>
                  </a:lnTo>
                  <a:lnTo>
                    <a:pt x="1694" y="325"/>
                  </a:lnTo>
                  <a:lnTo>
                    <a:pt x="1694" y="325"/>
                  </a:lnTo>
                  <a:lnTo>
                    <a:pt x="1694" y="325"/>
                  </a:lnTo>
                  <a:lnTo>
                    <a:pt x="1691" y="327"/>
                  </a:lnTo>
                  <a:lnTo>
                    <a:pt x="1691" y="327"/>
                  </a:lnTo>
                  <a:lnTo>
                    <a:pt x="1691" y="327"/>
                  </a:lnTo>
                  <a:lnTo>
                    <a:pt x="1691" y="327"/>
                  </a:lnTo>
                  <a:lnTo>
                    <a:pt x="1691" y="329"/>
                  </a:lnTo>
                  <a:lnTo>
                    <a:pt x="1691" y="329"/>
                  </a:lnTo>
                  <a:close/>
                  <a:moveTo>
                    <a:pt x="1715" y="587"/>
                  </a:moveTo>
                  <a:lnTo>
                    <a:pt x="1715" y="587"/>
                  </a:lnTo>
                  <a:lnTo>
                    <a:pt x="1715" y="587"/>
                  </a:lnTo>
                  <a:lnTo>
                    <a:pt x="1715" y="587"/>
                  </a:lnTo>
                  <a:close/>
                  <a:moveTo>
                    <a:pt x="1746" y="362"/>
                  </a:moveTo>
                  <a:lnTo>
                    <a:pt x="1748" y="362"/>
                  </a:lnTo>
                  <a:lnTo>
                    <a:pt x="1748" y="362"/>
                  </a:lnTo>
                  <a:lnTo>
                    <a:pt x="1748" y="360"/>
                  </a:lnTo>
                  <a:lnTo>
                    <a:pt x="1748" y="360"/>
                  </a:lnTo>
                  <a:lnTo>
                    <a:pt x="1746" y="360"/>
                  </a:lnTo>
                  <a:lnTo>
                    <a:pt x="1746" y="360"/>
                  </a:lnTo>
                  <a:lnTo>
                    <a:pt x="1746" y="358"/>
                  </a:lnTo>
                  <a:lnTo>
                    <a:pt x="1746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58"/>
                  </a:lnTo>
                  <a:lnTo>
                    <a:pt x="1743" y="360"/>
                  </a:lnTo>
                  <a:lnTo>
                    <a:pt x="1743" y="360"/>
                  </a:lnTo>
                  <a:lnTo>
                    <a:pt x="1743" y="360"/>
                  </a:lnTo>
                  <a:lnTo>
                    <a:pt x="1743" y="362"/>
                  </a:lnTo>
                  <a:lnTo>
                    <a:pt x="1746" y="362"/>
                  </a:lnTo>
                  <a:lnTo>
                    <a:pt x="1746" y="362"/>
                  </a:lnTo>
                  <a:lnTo>
                    <a:pt x="1746" y="362"/>
                  </a:lnTo>
                  <a:lnTo>
                    <a:pt x="1746" y="362"/>
                  </a:lnTo>
                  <a:lnTo>
                    <a:pt x="1746" y="362"/>
                  </a:lnTo>
                  <a:close/>
                  <a:moveTo>
                    <a:pt x="1722" y="462"/>
                  </a:moveTo>
                  <a:lnTo>
                    <a:pt x="1722" y="462"/>
                  </a:lnTo>
                  <a:lnTo>
                    <a:pt x="1722" y="462"/>
                  </a:lnTo>
                  <a:lnTo>
                    <a:pt x="1722" y="462"/>
                  </a:lnTo>
                  <a:lnTo>
                    <a:pt x="1722" y="462"/>
                  </a:lnTo>
                  <a:lnTo>
                    <a:pt x="1722" y="462"/>
                  </a:lnTo>
                  <a:lnTo>
                    <a:pt x="1720" y="464"/>
                  </a:lnTo>
                  <a:lnTo>
                    <a:pt x="1720" y="464"/>
                  </a:lnTo>
                  <a:lnTo>
                    <a:pt x="1720" y="464"/>
                  </a:lnTo>
                  <a:lnTo>
                    <a:pt x="1720" y="464"/>
                  </a:lnTo>
                  <a:lnTo>
                    <a:pt x="1717" y="464"/>
                  </a:lnTo>
                  <a:lnTo>
                    <a:pt x="1717" y="464"/>
                  </a:lnTo>
                  <a:lnTo>
                    <a:pt x="1717" y="467"/>
                  </a:lnTo>
                  <a:lnTo>
                    <a:pt x="1720" y="467"/>
                  </a:lnTo>
                  <a:lnTo>
                    <a:pt x="1722" y="467"/>
                  </a:lnTo>
                  <a:lnTo>
                    <a:pt x="1725" y="467"/>
                  </a:lnTo>
                  <a:lnTo>
                    <a:pt x="1725" y="464"/>
                  </a:lnTo>
                  <a:lnTo>
                    <a:pt x="1725" y="464"/>
                  </a:lnTo>
                  <a:lnTo>
                    <a:pt x="1725" y="464"/>
                  </a:lnTo>
                  <a:lnTo>
                    <a:pt x="1725" y="464"/>
                  </a:lnTo>
                  <a:lnTo>
                    <a:pt x="1725" y="462"/>
                  </a:lnTo>
                  <a:lnTo>
                    <a:pt x="1727" y="462"/>
                  </a:lnTo>
                  <a:lnTo>
                    <a:pt x="1727" y="462"/>
                  </a:lnTo>
                  <a:lnTo>
                    <a:pt x="1727" y="462"/>
                  </a:lnTo>
                  <a:lnTo>
                    <a:pt x="1727" y="459"/>
                  </a:lnTo>
                  <a:lnTo>
                    <a:pt x="1725" y="459"/>
                  </a:lnTo>
                  <a:lnTo>
                    <a:pt x="1725" y="459"/>
                  </a:lnTo>
                  <a:lnTo>
                    <a:pt x="1722" y="459"/>
                  </a:lnTo>
                  <a:lnTo>
                    <a:pt x="1725" y="462"/>
                  </a:lnTo>
                  <a:lnTo>
                    <a:pt x="1725" y="462"/>
                  </a:lnTo>
                  <a:lnTo>
                    <a:pt x="1722" y="462"/>
                  </a:lnTo>
                  <a:close/>
                  <a:moveTo>
                    <a:pt x="1717" y="476"/>
                  </a:moveTo>
                  <a:lnTo>
                    <a:pt x="1715" y="474"/>
                  </a:lnTo>
                  <a:lnTo>
                    <a:pt x="1715" y="474"/>
                  </a:lnTo>
                  <a:lnTo>
                    <a:pt x="1715" y="474"/>
                  </a:lnTo>
                  <a:lnTo>
                    <a:pt x="1715" y="474"/>
                  </a:lnTo>
                  <a:lnTo>
                    <a:pt x="1715" y="474"/>
                  </a:lnTo>
                  <a:lnTo>
                    <a:pt x="1715" y="471"/>
                  </a:lnTo>
                  <a:lnTo>
                    <a:pt x="1715" y="471"/>
                  </a:lnTo>
                  <a:lnTo>
                    <a:pt x="1715" y="471"/>
                  </a:lnTo>
                  <a:lnTo>
                    <a:pt x="1715" y="471"/>
                  </a:lnTo>
                  <a:lnTo>
                    <a:pt x="1713" y="471"/>
                  </a:lnTo>
                  <a:lnTo>
                    <a:pt x="1713" y="471"/>
                  </a:lnTo>
                  <a:lnTo>
                    <a:pt x="1710" y="474"/>
                  </a:lnTo>
                  <a:lnTo>
                    <a:pt x="1710" y="474"/>
                  </a:lnTo>
                  <a:lnTo>
                    <a:pt x="1708" y="476"/>
                  </a:lnTo>
                  <a:lnTo>
                    <a:pt x="1710" y="476"/>
                  </a:lnTo>
                  <a:lnTo>
                    <a:pt x="1710" y="478"/>
                  </a:lnTo>
                  <a:lnTo>
                    <a:pt x="1713" y="476"/>
                  </a:lnTo>
                  <a:lnTo>
                    <a:pt x="1715" y="476"/>
                  </a:lnTo>
                  <a:lnTo>
                    <a:pt x="1715" y="476"/>
                  </a:lnTo>
                  <a:lnTo>
                    <a:pt x="1715" y="476"/>
                  </a:lnTo>
                  <a:lnTo>
                    <a:pt x="1717" y="476"/>
                  </a:lnTo>
                  <a:close/>
                  <a:moveTo>
                    <a:pt x="1732" y="398"/>
                  </a:moveTo>
                  <a:lnTo>
                    <a:pt x="1734" y="396"/>
                  </a:lnTo>
                  <a:lnTo>
                    <a:pt x="1734" y="396"/>
                  </a:lnTo>
                  <a:lnTo>
                    <a:pt x="1736" y="393"/>
                  </a:lnTo>
                  <a:lnTo>
                    <a:pt x="1734" y="391"/>
                  </a:lnTo>
                  <a:lnTo>
                    <a:pt x="1734" y="391"/>
                  </a:lnTo>
                  <a:lnTo>
                    <a:pt x="1734" y="388"/>
                  </a:lnTo>
                  <a:lnTo>
                    <a:pt x="1734" y="388"/>
                  </a:lnTo>
                  <a:lnTo>
                    <a:pt x="1732" y="388"/>
                  </a:lnTo>
                  <a:lnTo>
                    <a:pt x="1732" y="388"/>
                  </a:lnTo>
                  <a:lnTo>
                    <a:pt x="1732" y="391"/>
                  </a:lnTo>
                  <a:lnTo>
                    <a:pt x="1732" y="388"/>
                  </a:lnTo>
                  <a:lnTo>
                    <a:pt x="1732" y="388"/>
                  </a:lnTo>
                  <a:lnTo>
                    <a:pt x="1729" y="388"/>
                  </a:lnTo>
                  <a:lnTo>
                    <a:pt x="1729" y="388"/>
                  </a:lnTo>
                  <a:lnTo>
                    <a:pt x="1729" y="388"/>
                  </a:lnTo>
                  <a:lnTo>
                    <a:pt x="1727" y="386"/>
                  </a:lnTo>
                  <a:lnTo>
                    <a:pt x="1725" y="384"/>
                  </a:lnTo>
                  <a:lnTo>
                    <a:pt x="1722" y="384"/>
                  </a:lnTo>
                  <a:lnTo>
                    <a:pt x="1722" y="381"/>
                  </a:lnTo>
                  <a:lnTo>
                    <a:pt x="1722" y="381"/>
                  </a:lnTo>
                  <a:lnTo>
                    <a:pt x="1720" y="381"/>
                  </a:lnTo>
                  <a:lnTo>
                    <a:pt x="1720" y="384"/>
                  </a:lnTo>
                  <a:lnTo>
                    <a:pt x="1720" y="384"/>
                  </a:lnTo>
                  <a:lnTo>
                    <a:pt x="1717" y="384"/>
                  </a:lnTo>
                  <a:lnTo>
                    <a:pt x="1717" y="381"/>
                  </a:lnTo>
                  <a:lnTo>
                    <a:pt x="1715" y="381"/>
                  </a:lnTo>
                  <a:lnTo>
                    <a:pt x="1715" y="381"/>
                  </a:lnTo>
                  <a:lnTo>
                    <a:pt x="1715" y="379"/>
                  </a:lnTo>
                  <a:lnTo>
                    <a:pt x="1713" y="379"/>
                  </a:lnTo>
                  <a:lnTo>
                    <a:pt x="1713" y="379"/>
                  </a:lnTo>
                  <a:lnTo>
                    <a:pt x="1708" y="377"/>
                  </a:lnTo>
                  <a:lnTo>
                    <a:pt x="1708" y="377"/>
                  </a:lnTo>
                  <a:lnTo>
                    <a:pt x="1703" y="381"/>
                  </a:lnTo>
                  <a:lnTo>
                    <a:pt x="1701" y="381"/>
                  </a:lnTo>
                  <a:lnTo>
                    <a:pt x="1701" y="381"/>
                  </a:lnTo>
                  <a:lnTo>
                    <a:pt x="1701" y="384"/>
                  </a:lnTo>
                  <a:lnTo>
                    <a:pt x="1701" y="384"/>
                  </a:lnTo>
                  <a:lnTo>
                    <a:pt x="1701" y="384"/>
                  </a:lnTo>
                  <a:lnTo>
                    <a:pt x="1699" y="381"/>
                  </a:lnTo>
                  <a:lnTo>
                    <a:pt x="1699" y="381"/>
                  </a:lnTo>
                  <a:lnTo>
                    <a:pt x="1696" y="381"/>
                  </a:lnTo>
                  <a:lnTo>
                    <a:pt x="1696" y="384"/>
                  </a:lnTo>
                  <a:lnTo>
                    <a:pt x="1696" y="384"/>
                  </a:lnTo>
                  <a:lnTo>
                    <a:pt x="1696" y="384"/>
                  </a:lnTo>
                  <a:lnTo>
                    <a:pt x="1696" y="386"/>
                  </a:lnTo>
                  <a:lnTo>
                    <a:pt x="1696" y="386"/>
                  </a:lnTo>
                  <a:lnTo>
                    <a:pt x="1696" y="388"/>
                  </a:lnTo>
                  <a:lnTo>
                    <a:pt x="1696" y="388"/>
                  </a:lnTo>
                  <a:lnTo>
                    <a:pt x="1696" y="388"/>
                  </a:lnTo>
                  <a:lnTo>
                    <a:pt x="1696" y="391"/>
                  </a:lnTo>
                  <a:lnTo>
                    <a:pt x="1694" y="391"/>
                  </a:lnTo>
                  <a:lnTo>
                    <a:pt x="1694" y="393"/>
                  </a:lnTo>
                  <a:lnTo>
                    <a:pt x="1699" y="396"/>
                  </a:lnTo>
                  <a:lnTo>
                    <a:pt x="1701" y="398"/>
                  </a:lnTo>
                  <a:lnTo>
                    <a:pt x="1703" y="398"/>
                  </a:lnTo>
                  <a:lnTo>
                    <a:pt x="1706" y="398"/>
                  </a:lnTo>
                  <a:lnTo>
                    <a:pt x="1708" y="398"/>
                  </a:lnTo>
                  <a:lnTo>
                    <a:pt x="1710" y="398"/>
                  </a:lnTo>
                  <a:lnTo>
                    <a:pt x="1710" y="398"/>
                  </a:lnTo>
                  <a:lnTo>
                    <a:pt x="1710" y="396"/>
                  </a:lnTo>
                  <a:lnTo>
                    <a:pt x="1713" y="396"/>
                  </a:lnTo>
                  <a:lnTo>
                    <a:pt x="1720" y="396"/>
                  </a:lnTo>
                  <a:lnTo>
                    <a:pt x="1720" y="396"/>
                  </a:lnTo>
                  <a:lnTo>
                    <a:pt x="1722" y="396"/>
                  </a:lnTo>
                  <a:lnTo>
                    <a:pt x="1725" y="396"/>
                  </a:lnTo>
                  <a:lnTo>
                    <a:pt x="1729" y="398"/>
                  </a:lnTo>
                  <a:lnTo>
                    <a:pt x="1732" y="398"/>
                  </a:lnTo>
                  <a:close/>
                  <a:moveTo>
                    <a:pt x="1699" y="301"/>
                  </a:moveTo>
                  <a:lnTo>
                    <a:pt x="1699" y="301"/>
                  </a:lnTo>
                  <a:lnTo>
                    <a:pt x="1696" y="301"/>
                  </a:lnTo>
                  <a:lnTo>
                    <a:pt x="1696" y="303"/>
                  </a:lnTo>
                  <a:lnTo>
                    <a:pt x="1696" y="306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6" y="308"/>
                  </a:lnTo>
                  <a:lnTo>
                    <a:pt x="1699" y="308"/>
                  </a:lnTo>
                  <a:lnTo>
                    <a:pt x="1699" y="308"/>
                  </a:lnTo>
                  <a:lnTo>
                    <a:pt x="1699" y="310"/>
                  </a:lnTo>
                  <a:lnTo>
                    <a:pt x="1699" y="310"/>
                  </a:lnTo>
                  <a:lnTo>
                    <a:pt x="1699" y="310"/>
                  </a:lnTo>
                  <a:lnTo>
                    <a:pt x="1699" y="310"/>
                  </a:lnTo>
                  <a:lnTo>
                    <a:pt x="1699" y="310"/>
                  </a:lnTo>
                  <a:lnTo>
                    <a:pt x="1699" y="308"/>
                  </a:lnTo>
                  <a:lnTo>
                    <a:pt x="1699" y="301"/>
                  </a:lnTo>
                  <a:lnTo>
                    <a:pt x="1699" y="301"/>
                  </a:lnTo>
                  <a:lnTo>
                    <a:pt x="1699" y="301"/>
                  </a:lnTo>
                  <a:close/>
                  <a:moveTo>
                    <a:pt x="2084" y="365"/>
                  </a:moveTo>
                  <a:lnTo>
                    <a:pt x="2086" y="365"/>
                  </a:lnTo>
                  <a:lnTo>
                    <a:pt x="2086" y="367"/>
                  </a:lnTo>
                  <a:lnTo>
                    <a:pt x="2086" y="367"/>
                  </a:lnTo>
                  <a:lnTo>
                    <a:pt x="2089" y="367"/>
                  </a:lnTo>
                  <a:lnTo>
                    <a:pt x="2089" y="367"/>
                  </a:lnTo>
                  <a:lnTo>
                    <a:pt x="2091" y="367"/>
                  </a:lnTo>
                  <a:lnTo>
                    <a:pt x="2091" y="367"/>
                  </a:lnTo>
                  <a:lnTo>
                    <a:pt x="2094" y="365"/>
                  </a:lnTo>
                  <a:lnTo>
                    <a:pt x="2094" y="362"/>
                  </a:lnTo>
                  <a:lnTo>
                    <a:pt x="2094" y="362"/>
                  </a:lnTo>
                  <a:lnTo>
                    <a:pt x="2094" y="360"/>
                  </a:lnTo>
                  <a:lnTo>
                    <a:pt x="2091" y="362"/>
                  </a:lnTo>
                  <a:lnTo>
                    <a:pt x="2091" y="365"/>
                  </a:lnTo>
                  <a:lnTo>
                    <a:pt x="2091" y="365"/>
                  </a:lnTo>
                  <a:lnTo>
                    <a:pt x="2089" y="365"/>
                  </a:lnTo>
                  <a:lnTo>
                    <a:pt x="2089" y="362"/>
                  </a:lnTo>
                  <a:lnTo>
                    <a:pt x="2091" y="362"/>
                  </a:lnTo>
                  <a:lnTo>
                    <a:pt x="2091" y="362"/>
                  </a:lnTo>
                  <a:lnTo>
                    <a:pt x="2091" y="360"/>
                  </a:lnTo>
                  <a:lnTo>
                    <a:pt x="2091" y="360"/>
                  </a:lnTo>
                  <a:lnTo>
                    <a:pt x="2091" y="360"/>
                  </a:lnTo>
                  <a:lnTo>
                    <a:pt x="2091" y="360"/>
                  </a:lnTo>
                  <a:lnTo>
                    <a:pt x="2091" y="358"/>
                  </a:lnTo>
                  <a:lnTo>
                    <a:pt x="2091" y="358"/>
                  </a:lnTo>
                  <a:lnTo>
                    <a:pt x="2089" y="358"/>
                  </a:lnTo>
                  <a:lnTo>
                    <a:pt x="2086" y="358"/>
                  </a:lnTo>
                  <a:lnTo>
                    <a:pt x="2086" y="358"/>
                  </a:lnTo>
                  <a:lnTo>
                    <a:pt x="2086" y="358"/>
                  </a:lnTo>
                  <a:lnTo>
                    <a:pt x="2084" y="358"/>
                  </a:lnTo>
                  <a:lnTo>
                    <a:pt x="2084" y="358"/>
                  </a:lnTo>
                  <a:lnTo>
                    <a:pt x="2084" y="358"/>
                  </a:lnTo>
                  <a:lnTo>
                    <a:pt x="2084" y="360"/>
                  </a:lnTo>
                  <a:lnTo>
                    <a:pt x="2084" y="360"/>
                  </a:lnTo>
                  <a:lnTo>
                    <a:pt x="2084" y="360"/>
                  </a:lnTo>
                  <a:lnTo>
                    <a:pt x="2084" y="362"/>
                  </a:lnTo>
                  <a:lnTo>
                    <a:pt x="2084" y="362"/>
                  </a:lnTo>
                  <a:lnTo>
                    <a:pt x="2084" y="365"/>
                  </a:lnTo>
                  <a:close/>
                  <a:moveTo>
                    <a:pt x="1859" y="355"/>
                  </a:moveTo>
                  <a:lnTo>
                    <a:pt x="1859" y="355"/>
                  </a:lnTo>
                  <a:lnTo>
                    <a:pt x="1859" y="355"/>
                  </a:lnTo>
                  <a:lnTo>
                    <a:pt x="1864" y="355"/>
                  </a:lnTo>
                  <a:lnTo>
                    <a:pt x="1871" y="353"/>
                  </a:lnTo>
                  <a:lnTo>
                    <a:pt x="1874" y="353"/>
                  </a:lnTo>
                  <a:lnTo>
                    <a:pt x="1874" y="353"/>
                  </a:lnTo>
                  <a:lnTo>
                    <a:pt x="1876" y="353"/>
                  </a:lnTo>
                  <a:lnTo>
                    <a:pt x="1878" y="353"/>
                  </a:lnTo>
                  <a:lnTo>
                    <a:pt x="1878" y="353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51"/>
                  </a:lnTo>
                  <a:lnTo>
                    <a:pt x="1878" y="348"/>
                  </a:lnTo>
                  <a:lnTo>
                    <a:pt x="1878" y="348"/>
                  </a:lnTo>
                  <a:lnTo>
                    <a:pt x="1881" y="348"/>
                  </a:lnTo>
                  <a:lnTo>
                    <a:pt x="1881" y="348"/>
                  </a:lnTo>
                  <a:lnTo>
                    <a:pt x="1881" y="348"/>
                  </a:lnTo>
                  <a:lnTo>
                    <a:pt x="1878" y="348"/>
                  </a:lnTo>
                  <a:lnTo>
                    <a:pt x="1878" y="348"/>
                  </a:lnTo>
                  <a:lnTo>
                    <a:pt x="1878" y="348"/>
                  </a:lnTo>
                  <a:lnTo>
                    <a:pt x="1878" y="348"/>
                  </a:lnTo>
                  <a:lnTo>
                    <a:pt x="1876" y="348"/>
                  </a:lnTo>
                  <a:lnTo>
                    <a:pt x="1876" y="348"/>
                  </a:lnTo>
                  <a:lnTo>
                    <a:pt x="1876" y="348"/>
                  </a:lnTo>
                  <a:lnTo>
                    <a:pt x="1874" y="348"/>
                  </a:lnTo>
                  <a:lnTo>
                    <a:pt x="1874" y="348"/>
                  </a:lnTo>
                  <a:lnTo>
                    <a:pt x="1874" y="348"/>
                  </a:lnTo>
                  <a:lnTo>
                    <a:pt x="1874" y="348"/>
                  </a:lnTo>
                  <a:lnTo>
                    <a:pt x="1874" y="348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4" y="351"/>
                  </a:lnTo>
                  <a:lnTo>
                    <a:pt x="1871" y="351"/>
                  </a:lnTo>
                  <a:lnTo>
                    <a:pt x="1871" y="351"/>
                  </a:lnTo>
                  <a:lnTo>
                    <a:pt x="1869" y="351"/>
                  </a:lnTo>
                  <a:lnTo>
                    <a:pt x="1869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6" y="351"/>
                  </a:lnTo>
                  <a:lnTo>
                    <a:pt x="1864" y="351"/>
                  </a:lnTo>
                  <a:lnTo>
                    <a:pt x="1864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62" y="351"/>
                  </a:lnTo>
                  <a:lnTo>
                    <a:pt x="1859" y="353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7" y="351"/>
                  </a:lnTo>
                  <a:lnTo>
                    <a:pt x="1855" y="351"/>
                  </a:lnTo>
                  <a:lnTo>
                    <a:pt x="1855" y="353"/>
                  </a:lnTo>
                  <a:lnTo>
                    <a:pt x="1855" y="353"/>
                  </a:lnTo>
                  <a:lnTo>
                    <a:pt x="1855" y="355"/>
                  </a:lnTo>
                  <a:lnTo>
                    <a:pt x="1855" y="355"/>
                  </a:lnTo>
                  <a:lnTo>
                    <a:pt x="1852" y="355"/>
                  </a:lnTo>
                  <a:lnTo>
                    <a:pt x="1852" y="358"/>
                  </a:lnTo>
                  <a:lnTo>
                    <a:pt x="1855" y="355"/>
                  </a:lnTo>
                  <a:lnTo>
                    <a:pt x="1855" y="355"/>
                  </a:lnTo>
                  <a:lnTo>
                    <a:pt x="1857" y="355"/>
                  </a:lnTo>
                  <a:lnTo>
                    <a:pt x="1857" y="355"/>
                  </a:lnTo>
                  <a:lnTo>
                    <a:pt x="1857" y="355"/>
                  </a:lnTo>
                  <a:lnTo>
                    <a:pt x="1857" y="355"/>
                  </a:lnTo>
                  <a:lnTo>
                    <a:pt x="1857" y="355"/>
                  </a:lnTo>
                  <a:lnTo>
                    <a:pt x="1859" y="355"/>
                  </a:lnTo>
                  <a:lnTo>
                    <a:pt x="1859" y="355"/>
                  </a:lnTo>
                  <a:lnTo>
                    <a:pt x="1859" y="355"/>
                  </a:lnTo>
                  <a:close/>
                  <a:moveTo>
                    <a:pt x="2058" y="417"/>
                  </a:moveTo>
                  <a:lnTo>
                    <a:pt x="2058" y="417"/>
                  </a:lnTo>
                  <a:lnTo>
                    <a:pt x="2058" y="419"/>
                  </a:lnTo>
                  <a:lnTo>
                    <a:pt x="2060" y="419"/>
                  </a:lnTo>
                  <a:lnTo>
                    <a:pt x="2060" y="419"/>
                  </a:lnTo>
                  <a:lnTo>
                    <a:pt x="2060" y="419"/>
                  </a:lnTo>
                  <a:lnTo>
                    <a:pt x="2063" y="417"/>
                  </a:lnTo>
                  <a:lnTo>
                    <a:pt x="2063" y="414"/>
                  </a:lnTo>
                  <a:lnTo>
                    <a:pt x="2063" y="414"/>
                  </a:lnTo>
                  <a:lnTo>
                    <a:pt x="2063" y="414"/>
                  </a:lnTo>
                  <a:lnTo>
                    <a:pt x="2063" y="414"/>
                  </a:lnTo>
                  <a:lnTo>
                    <a:pt x="2063" y="412"/>
                  </a:lnTo>
                  <a:lnTo>
                    <a:pt x="2063" y="412"/>
                  </a:lnTo>
                  <a:lnTo>
                    <a:pt x="2060" y="412"/>
                  </a:lnTo>
                  <a:lnTo>
                    <a:pt x="2060" y="412"/>
                  </a:lnTo>
                  <a:lnTo>
                    <a:pt x="2060" y="412"/>
                  </a:lnTo>
                  <a:lnTo>
                    <a:pt x="2060" y="414"/>
                  </a:lnTo>
                  <a:lnTo>
                    <a:pt x="2060" y="414"/>
                  </a:lnTo>
                  <a:lnTo>
                    <a:pt x="2058" y="414"/>
                  </a:lnTo>
                  <a:lnTo>
                    <a:pt x="2058" y="417"/>
                  </a:lnTo>
                  <a:close/>
                  <a:moveTo>
                    <a:pt x="485" y="272"/>
                  </a:moveTo>
                  <a:lnTo>
                    <a:pt x="485" y="275"/>
                  </a:lnTo>
                  <a:lnTo>
                    <a:pt x="485" y="275"/>
                  </a:lnTo>
                  <a:lnTo>
                    <a:pt x="485" y="275"/>
                  </a:lnTo>
                  <a:lnTo>
                    <a:pt x="485" y="275"/>
                  </a:lnTo>
                  <a:lnTo>
                    <a:pt x="485" y="272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5" y="272"/>
                  </a:lnTo>
                  <a:close/>
                  <a:moveTo>
                    <a:pt x="2162" y="398"/>
                  </a:moveTo>
                  <a:lnTo>
                    <a:pt x="2162" y="396"/>
                  </a:lnTo>
                  <a:lnTo>
                    <a:pt x="2162" y="396"/>
                  </a:lnTo>
                  <a:lnTo>
                    <a:pt x="2160" y="396"/>
                  </a:lnTo>
                  <a:lnTo>
                    <a:pt x="2160" y="396"/>
                  </a:lnTo>
                  <a:lnTo>
                    <a:pt x="2160" y="396"/>
                  </a:lnTo>
                  <a:lnTo>
                    <a:pt x="2160" y="396"/>
                  </a:lnTo>
                  <a:lnTo>
                    <a:pt x="2157" y="396"/>
                  </a:lnTo>
                  <a:lnTo>
                    <a:pt x="2157" y="396"/>
                  </a:lnTo>
                  <a:lnTo>
                    <a:pt x="2155" y="393"/>
                  </a:lnTo>
                  <a:lnTo>
                    <a:pt x="2150" y="393"/>
                  </a:lnTo>
                  <a:lnTo>
                    <a:pt x="2148" y="393"/>
                  </a:lnTo>
                  <a:lnTo>
                    <a:pt x="2148" y="393"/>
                  </a:lnTo>
                  <a:lnTo>
                    <a:pt x="2143" y="393"/>
                  </a:lnTo>
                  <a:lnTo>
                    <a:pt x="2141" y="393"/>
                  </a:lnTo>
                  <a:lnTo>
                    <a:pt x="2138" y="393"/>
                  </a:lnTo>
                  <a:lnTo>
                    <a:pt x="2134" y="393"/>
                  </a:lnTo>
                  <a:lnTo>
                    <a:pt x="2124" y="393"/>
                  </a:lnTo>
                  <a:lnTo>
                    <a:pt x="2120" y="391"/>
                  </a:lnTo>
                  <a:lnTo>
                    <a:pt x="2117" y="391"/>
                  </a:lnTo>
                  <a:lnTo>
                    <a:pt x="2117" y="391"/>
                  </a:lnTo>
                  <a:lnTo>
                    <a:pt x="2117" y="391"/>
                  </a:lnTo>
                  <a:lnTo>
                    <a:pt x="2117" y="391"/>
                  </a:lnTo>
                  <a:lnTo>
                    <a:pt x="2115" y="391"/>
                  </a:lnTo>
                  <a:lnTo>
                    <a:pt x="2115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17" y="393"/>
                  </a:lnTo>
                  <a:lnTo>
                    <a:pt x="2120" y="393"/>
                  </a:lnTo>
                  <a:lnTo>
                    <a:pt x="2120" y="396"/>
                  </a:lnTo>
                  <a:lnTo>
                    <a:pt x="2120" y="396"/>
                  </a:lnTo>
                  <a:lnTo>
                    <a:pt x="2120" y="396"/>
                  </a:lnTo>
                  <a:lnTo>
                    <a:pt x="2122" y="396"/>
                  </a:lnTo>
                  <a:lnTo>
                    <a:pt x="2122" y="396"/>
                  </a:lnTo>
                  <a:lnTo>
                    <a:pt x="2124" y="396"/>
                  </a:lnTo>
                  <a:lnTo>
                    <a:pt x="2124" y="396"/>
                  </a:lnTo>
                  <a:lnTo>
                    <a:pt x="2127" y="398"/>
                  </a:lnTo>
                  <a:lnTo>
                    <a:pt x="2127" y="396"/>
                  </a:lnTo>
                  <a:lnTo>
                    <a:pt x="2127" y="396"/>
                  </a:lnTo>
                  <a:lnTo>
                    <a:pt x="2127" y="396"/>
                  </a:lnTo>
                  <a:lnTo>
                    <a:pt x="2129" y="396"/>
                  </a:lnTo>
                  <a:lnTo>
                    <a:pt x="2129" y="398"/>
                  </a:lnTo>
                  <a:lnTo>
                    <a:pt x="2129" y="398"/>
                  </a:lnTo>
                  <a:lnTo>
                    <a:pt x="2131" y="398"/>
                  </a:lnTo>
                  <a:lnTo>
                    <a:pt x="2131" y="398"/>
                  </a:lnTo>
                  <a:lnTo>
                    <a:pt x="2131" y="398"/>
                  </a:lnTo>
                  <a:lnTo>
                    <a:pt x="2131" y="398"/>
                  </a:lnTo>
                  <a:lnTo>
                    <a:pt x="2134" y="398"/>
                  </a:lnTo>
                  <a:lnTo>
                    <a:pt x="2134" y="398"/>
                  </a:lnTo>
                  <a:lnTo>
                    <a:pt x="2136" y="398"/>
                  </a:lnTo>
                  <a:lnTo>
                    <a:pt x="2136" y="400"/>
                  </a:lnTo>
                  <a:lnTo>
                    <a:pt x="2138" y="400"/>
                  </a:lnTo>
                  <a:lnTo>
                    <a:pt x="2141" y="400"/>
                  </a:lnTo>
                  <a:lnTo>
                    <a:pt x="2141" y="400"/>
                  </a:lnTo>
                  <a:lnTo>
                    <a:pt x="2141" y="400"/>
                  </a:lnTo>
                  <a:lnTo>
                    <a:pt x="2143" y="400"/>
                  </a:lnTo>
                  <a:lnTo>
                    <a:pt x="2146" y="403"/>
                  </a:lnTo>
                  <a:lnTo>
                    <a:pt x="2146" y="403"/>
                  </a:lnTo>
                  <a:lnTo>
                    <a:pt x="2146" y="403"/>
                  </a:lnTo>
                  <a:lnTo>
                    <a:pt x="2148" y="403"/>
                  </a:lnTo>
                  <a:lnTo>
                    <a:pt x="2148" y="403"/>
                  </a:lnTo>
                  <a:lnTo>
                    <a:pt x="2148" y="403"/>
                  </a:lnTo>
                  <a:lnTo>
                    <a:pt x="2150" y="405"/>
                  </a:lnTo>
                  <a:lnTo>
                    <a:pt x="2150" y="405"/>
                  </a:lnTo>
                  <a:lnTo>
                    <a:pt x="2150" y="405"/>
                  </a:lnTo>
                  <a:lnTo>
                    <a:pt x="2150" y="405"/>
                  </a:lnTo>
                  <a:lnTo>
                    <a:pt x="2155" y="405"/>
                  </a:lnTo>
                  <a:lnTo>
                    <a:pt x="2157" y="405"/>
                  </a:lnTo>
                  <a:lnTo>
                    <a:pt x="2157" y="407"/>
                  </a:lnTo>
                  <a:lnTo>
                    <a:pt x="2157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0" y="407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2" y="405"/>
                  </a:lnTo>
                  <a:lnTo>
                    <a:pt x="2164" y="405"/>
                  </a:lnTo>
                  <a:lnTo>
                    <a:pt x="2164" y="405"/>
                  </a:lnTo>
                  <a:lnTo>
                    <a:pt x="2167" y="405"/>
                  </a:lnTo>
                  <a:lnTo>
                    <a:pt x="2167" y="405"/>
                  </a:lnTo>
                  <a:lnTo>
                    <a:pt x="2169" y="407"/>
                  </a:lnTo>
                  <a:lnTo>
                    <a:pt x="2169" y="407"/>
                  </a:lnTo>
                  <a:lnTo>
                    <a:pt x="2169" y="407"/>
                  </a:lnTo>
                  <a:lnTo>
                    <a:pt x="2172" y="407"/>
                  </a:lnTo>
                  <a:lnTo>
                    <a:pt x="2172" y="407"/>
                  </a:lnTo>
                  <a:lnTo>
                    <a:pt x="2172" y="407"/>
                  </a:lnTo>
                  <a:lnTo>
                    <a:pt x="2174" y="407"/>
                  </a:lnTo>
                  <a:lnTo>
                    <a:pt x="2174" y="407"/>
                  </a:lnTo>
                  <a:lnTo>
                    <a:pt x="2174" y="407"/>
                  </a:lnTo>
                  <a:lnTo>
                    <a:pt x="2174" y="407"/>
                  </a:lnTo>
                  <a:lnTo>
                    <a:pt x="2174" y="405"/>
                  </a:lnTo>
                  <a:lnTo>
                    <a:pt x="2174" y="405"/>
                  </a:lnTo>
                  <a:lnTo>
                    <a:pt x="2174" y="405"/>
                  </a:lnTo>
                  <a:lnTo>
                    <a:pt x="2174" y="405"/>
                  </a:lnTo>
                  <a:lnTo>
                    <a:pt x="2179" y="405"/>
                  </a:lnTo>
                  <a:lnTo>
                    <a:pt x="2181" y="405"/>
                  </a:lnTo>
                  <a:lnTo>
                    <a:pt x="2181" y="405"/>
                  </a:lnTo>
                  <a:lnTo>
                    <a:pt x="2181" y="405"/>
                  </a:lnTo>
                  <a:lnTo>
                    <a:pt x="2181" y="405"/>
                  </a:lnTo>
                  <a:lnTo>
                    <a:pt x="2183" y="405"/>
                  </a:lnTo>
                  <a:lnTo>
                    <a:pt x="2183" y="405"/>
                  </a:lnTo>
                  <a:lnTo>
                    <a:pt x="2183" y="405"/>
                  </a:lnTo>
                  <a:lnTo>
                    <a:pt x="2183" y="403"/>
                  </a:lnTo>
                  <a:lnTo>
                    <a:pt x="2183" y="403"/>
                  </a:lnTo>
                  <a:lnTo>
                    <a:pt x="2186" y="403"/>
                  </a:lnTo>
                  <a:lnTo>
                    <a:pt x="2188" y="403"/>
                  </a:lnTo>
                  <a:lnTo>
                    <a:pt x="2191" y="403"/>
                  </a:lnTo>
                  <a:lnTo>
                    <a:pt x="2193" y="403"/>
                  </a:lnTo>
                  <a:lnTo>
                    <a:pt x="2193" y="403"/>
                  </a:lnTo>
                  <a:lnTo>
                    <a:pt x="2193" y="403"/>
                  </a:lnTo>
                  <a:lnTo>
                    <a:pt x="2193" y="403"/>
                  </a:lnTo>
                  <a:lnTo>
                    <a:pt x="2191" y="400"/>
                  </a:lnTo>
                  <a:lnTo>
                    <a:pt x="2188" y="400"/>
                  </a:lnTo>
                  <a:lnTo>
                    <a:pt x="2188" y="400"/>
                  </a:lnTo>
                  <a:lnTo>
                    <a:pt x="2186" y="400"/>
                  </a:lnTo>
                  <a:lnTo>
                    <a:pt x="2186" y="400"/>
                  </a:lnTo>
                  <a:lnTo>
                    <a:pt x="2183" y="398"/>
                  </a:lnTo>
                  <a:lnTo>
                    <a:pt x="2183" y="398"/>
                  </a:lnTo>
                  <a:lnTo>
                    <a:pt x="2179" y="398"/>
                  </a:lnTo>
                  <a:lnTo>
                    <a:pt x="2169" y="398"/>
                  </a:lnTo>
                  <a:lnTo>
                    <a:pt x="2167" y="398"/>
                  </a:lnTo>
                  <a:lnTo>
                    <a:pt x="2164" y="398"/>
                  </a:lnTo>
                  <a:lnTo>
                    <a:pt x="2162" y="398"/>
                  </a:lnTo>
                  <a:close/>
                  <a:moveTo>
                    <a:pt x="2103" y="388"/>
                  </a:moveTo>
                  <a:lnTo>
                    <a:pt x="2108" y="388"/>
                  </a:lnTo>
                  <a:lnTo>
                    <a:pt x="2110" y="386"/>
                  </a:lnTo>
                  <a:lnTo>
                    <a:pt x="2110" y="386"/>
                  </a:lnTo>
                  <a:lnTo>
                    <a:pt x="2110" y="386"/>
                  </a:lnTo>
                  <a:lnTo>
                    <a:pt x="2110" y="386"/>
                  </a:lnTo>
                  <a:lnTo>
                    <a:pt x="2110" y="386"/>
                  </a:lnTo>
                  <a:lnTo>
                    <a:pt x="2108" y="386"/>
                  </a:lnTo>
                  <a:lnTo>
                    <a:pt x="2105" y="386"/>
                  </a:lnTo>
                  <a:lnTo>
                    <a:pt x="2105" y="386"/>
                  </a:lnTo>
                  <a:lnTo>
                    <a:pt x="2103" y="386"/>
                  </a:lnTo>
                  <a:lnTo>
                    <a:pt x="2101" y="386"/>
                  </a:lnTo>
                  <a:lnTo>
                    <a:pt x="2101" y="386"/>
                  </a:lnTo>
                  <a:lnTo>
                    <a:pt x="2098" y="384"/>
                  </a:lnTo>
                  <a:lnTo>
                    <a:pt x="2098" y="386"/>
                  </a:lnTo>
                  <a:lnTo>
                    <a:pt x="2098" y="386"/>
                  </a:lnTo>
                  <a:lnTo>
                    <a:pt x="2098" y="386"/>
                  </a:lnTo>
                  <a:lnTo>
                    <a:pt x="2103" y="388"/>
                  </a:lnTo>
                  <a:close/>
                  <a:moveTo>
                    <a:pt x="2058" y="270"/>
                  </a:moveTo>
                  <a:lnTo>
                    <a:pt x="2058" y="270"/>
                  </a:lnTo>
                  <a:lnTo>
                    <a:pt x="2060" y="270"/>
                  </a:lnTo>
                  <a:lnTo>
                    <a:pt x="2058" y="268"/>
                  </a:lnTo>
                  <a:lnTo>
                    <a:pt x="2058" y="268"/>
                  </a:lnTo>
                  <a:lnTo>
                    <a:pt x="2058" y="268"/>
                  </a:lnTo>
                  <a:lnTo>
                    <a:pt x="2056" y="270"/>
                  </a:lnTo>
                  <a:lnTo>
                    <a:pt x="2058" y="270"/>
                  </a:lnTo>
                  <a:lnTo>
                    <a:pt x="2058" y="270"/>
                  </a:lnTo>
                  <a:close/>
                  <a:moveTo>
                    <a:pt x="2070" y="436"/>
                  </a:moveTo>
                  <a:lnTo>
                    <a:pt x="2070" y="436"/>
                  </a:lnTo>
                  <a:lnTo>
                    <a:pt x="2070" y="436"/>
                  </a:lnTo>
                  <a:lnTo>
                    <a:pt x="2070" y="436"/>
                  </a:lnTo>
                  <a:lnTo>
                    <a:pt x="2072" y="436"/>
                  </a:lnTo>
                  <a:lnTo>
                    <a:pt x="2072" y="436"/>
                  </a:lnTo>
                  <a:lnTo>
                    <a:pt x="2072" y="433"/>
                  </a:lnTo>
                  <a:lnTo>
                    <a:pt x="2072" y="429"/>
                  </a:lnTo>
                  <a:lnTo>
                    <a:pt x="2072" y="429"/>
                  </a:lnTo>
                  <a:lnTo>
                    <a:pt x="2072" y="429"/>
                  </a:lnTo>
                  <a:lnTo>
                    <a:pt x="2072" y="429"/>
                  </a:lnTo>
                  <a:lnTo>
                    <a:pt x="2070" y="426"/>
                  </a:lnTo>
                  <a:lnTo>
                    <a:pt x="2070" y="429"/>
                  </a:lnTo>
                  <a:lnTo>
                    <a:pt x="2070" y="431"/>
                  </a:lnTo>
                  <a:lnTo>
                    <a:pt x="2070" y="431"/>
                  </a:lnTo>
                  <a:lnTo>
                    <a:pt x="2068" y="433"/>
                  </a:lnTo>
                  <a:lnTo>
                    <a:pt x="2068" y="433"/>
                  </a:lnTo>
                  <a:lnTo>
                    <a:pt x="2070" y="433"/>
                  </a:lnTo>
                  <a:lnTo>
                    <a:pt x="2070" y="436"/>
                  </a:lnTo>
                  <a:close/>
                  <a:moveTo>
                    <a:pt x="1883" y="701"/>
                  </a:moveTo>
                  <a:lnTo>
                    <a:pt x="1881" y="701"/>
                  </a:lnTo>
                  <a:lnTo>
                    <a:pt x="1881" y="701"/>
                  </a:lnTo>
                  <a:lnTo>
                    <a:pt x="1881" y="701"/>
                  </a:lnTo>
                  <a:lnTo>
                    <a:pt x="1878" y="701"/>
                  </a:lnTo>
                  <a:lnTo>
                    <a:pt x="1878" y="701"/>
                  </a:lnTo>
                  <a:lnTo>
                    <a:pt x="1876" y="698"/>
                  </a:lnTo>
                  <a:lnTo>
                    <a:pt x="1876" y="698"/>
                  </a:lnTo>
                  <a:lnTo>
                    <a:pt x="1876" y="701"/>
                  </a:lnTo>
                  <a:lnTo>
                    <a:pt x="1876" y="701"/>
                  </a:lnTo>
                  <a:lnTo>
                    <a:pt x="1876" y="701"/>
                  </a:lnTo>
                  <a:lnTo>
                    <a:pt x="1876" y="701"/>
                  </a:lnTo>
                  <a:lnTo>
                    <a:pt x="1878" y="703"/>
                  </a:lnTo>
                  <a:lnTo>
                    <a:pt x="1881" y="703"/>
                  </a:lnTo>
                  <a:lnTo>
                    <a:pt x="1881" y="703"/>
                  </a:lnTo>
                  <a:lnTo>
                    <a:pt x="1881" y="701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3"/>
                  </a:lnTo>
                  <a:lnTo>
                    <a:pt x="1883" y="703"/>
                  </a:lnTo>
                  <a:lnTo>
                    <a:pt x="1883" y="703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1"/>
                  </a:lnTo>
                  <a:lnTo>
                    <a:pt x="1883" y="701"/>
                  </a:lnTo>
                  <a:close/>
                  <a:moveTo>
                    <a:pt x="1890" y="710"/>
                  </a:moveTo>
                  <a:lnTo>
                    <a:pt x="1890" y="708"/>
                  </a:lnTo>
                  <a:lnTo>
                    <a:pt x="1890" y="708"/>
                  </a:lnTo>
                  <a:lnTo>
                    <a:pt x="1890" y="706"/>
                  </a:lnTo>
                  <a:lnTo>
                    <a:pt x="1890" y="706"/>
                  </a:lnTo>
                  <a:lnTo>
                    <a:pt x="1890" y="706"/>
                  </a:lnTo>
                  <a:lnTo>
                    <a:pt x="1890" y="706"/>
                  </a:lnTo>
                  <a:lnTo>
                    <a:pt x="1890" y="706"/>
                  </a:lnTo>
                  <a:lnTo>
                    <a:pt x="1888" y="706"/>
                  </a:lnTo>
                  <a:lnTo>
                    <a:pt x="1888" y="706"/>
                  </a:lnTo>
                  <a:lnTo>
                    <a:pt x="1888" y="706"/>
                  </a:lnTo>
                  <a:lnTo>
                    <a:pt x="1888" y="706"/>
                  </a:lnTo>
                  <a:lnTo>
                    <a:pt x="1888" y="706"/>
                  </a:lnTo>
                  <a:lnTo>
                    <a:pt x="1888" y="708"/>
                  </a:lnTo>
                  <a:lnTo>
                    <a:pt x="1885" y="708"/>
                  </a:lnTo>
                  <a:lnTo>
                    <a:pt x="1885" y="708"/>
                  </a:lnTo>
                  <a:lnTo>
                    <a:pt x="1883" y="708"/>
                  </a:lnTo>
                  <a:lnTo>
                    <a:pt x="1883" y="708"/>
                  </a:lnTo>
                  <a:lnTo>
                    <a:pt x="1883" y="708"/>
                  </a:lnTo>
                  <a:lnTo>
                    <a:pt x="1883" y="710"/>
                  </a:lnTo>
                  <a:lnTo>
                    <a:pt x="1883" y="710"/>
                  </a:lnTo>
                  <a:lnTo>
                    <a:pt x="1885" y="710"/>
                  </a:lnTo>
                  <a:lnTo>
                    <a:pt x="1885" y="710"/>
                  </a:lnTo>
                  <a:lnTo>
                    <a:pt x="1888" y="708"/>
                  </a:lnTo>
                  <a:lnTo>
                    <a:pt x="1890" y="710"/>
                  </a:lnTo>
                  <a:close/>
                  <a:moveTo>
                    <a:pt x="1895" y="696"/>
                  </a:move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2" y="694"/>
                  </a:lnTo>
                  <a:lnTo>
                    <a:pt x="1890" y="694"/>
                  </a:lnTo>
                  <a:lnTo>
                    <a:pt x="1888" y="696"/>
                  </a:lnTo>
                  <a:lnTo>
                    <a:pt x="1888" y="696"/>
                  </a:lnTo>
                  <a:lnTo>
                    <a:pt x="1885" y="694"/>
                  </a:lnTo>
                  <a:lnTo>
                    <a:pt x="1885" y="694"/>
                  </a:lnTo>
                  <a:lnTo>
                    <a:pt x="1885" y="696"/>
                  </a:lnTo>
                  <a:lnTo>
                    <a:pt x="1885" y="696"/>
                  </a:lnTo>
                  <a:lnTo>
                    <a:pt x="1883" y="696"/>
                  </a:lnTo>
                  <a:lnTo>
                    <a:pt x="1883" y="696"/>
                  </a:lnTo>
                  <a:lnTo>
                    <a:pt x="1883" y="698"/>
                  </a:lnTo>
                  <a:lnTo>
                    <a:pt x="1885" y="698"/>
                  </a:lnTo>
                  <a:lnTo>
                    <a:pt x="1885" y="698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88" y="701"/>
                  </a:lnTo>
                  <a:lnTo>
                    <a:pt x="1888" y="701"/>
                  </a:lnTo>
                  <a:lnTo>
                    <a:pt x="1888" y="698"/>
                  </a:lnTo>
                  <a:lnTo>
                    <a:pt x="1888" y="698"/>
                  </a:lnTo>
                  <a:lnTo>
                    <a:pt x="1890" y="698"/>
                  </a:lnTo>
                  <a:lnTo>
                    <a:pt x="1890" y="698"/>
                  </a:lnTo>
                  <a:lnTo>
                    <a:pt x="1890" y="698"/>
                  </a:lnTo>
                  <a:lnTo>
                    <a:pt x="1890" y="698"/>
                  </a:lnTo>
                  <a:lnTo>
                    <a:pt x="1892" y="696"/>
                  </a:lnTo>
                  <a:lnTo>
                    <a:pt x="1895" y="696"/>
                  </a:lnTo>
                  <a:close/>
                  <a:moveTo>
                    <a:pt x="1888" y="358"/>
                  </a:moveTo>
                  <a:lnTo>
                    <a:pt x="1888" y="358"/>
                  </a:lnTo>
                  <a:lnTo>
                    <a:pt x="1888" y="358"/>
                  </a:lnTo>
                  <a:lnTo>
                    <a:pt x="1885" y="355"/>
                  </a:lnTo>
                  <a:lnTo>
                    <a:pt x="1885" y="355"/>
                  </a:lnTo>
                  <a:lnTo>
                    <a:pt x="1885" y="355"/>
                  </a:lnTo>
                  <a:lnTo>
                    <a:pt x="1885" y="355"/>
                  </a:lnTo>
                  <a:lnTo>
                    <a:pt x="1883" y="355"/>
                  </a:lnTo>
                  <a:lnTo>
                    <a:pt x="1883" y="355"/>
                  </a:lnTo>
                  <a:lnTo>
                    <a:pt x="1881" y="358"/>
                  </a:lnTo>
                  <a:lnTo>
                    <a:pt x="1881" y="358"/>
                  </a:lnTo>
                  <a:lnTo>
                    <a:pt x="1881" y="355"/>
                  </a:lnTo>
                  <a:lnTo>
                    <a:pt x="1881" y="355"/>
                  </a:lnTo>
                  <a:lnTo>
                    <a:pt x="1881" y="355"/>
                  </a:lnTo>
                  <a:lnTo>
                    <a:pt x="1878" y="355"/>
                  </a:lnTo>
                  <a:lnTo>
                    <a:pt x="1878" y="355"/>
                  </a:lnTo>
                  <a:lnTo>
                    <a:pt x="1876" y="355"/>
                  </a:lnTo>
                  <a:lnTo>
                    <a:pt x="1874" y="358"/>
                  </a:lnTo>
                  <a:lnTo>
                    <a:pt x="1866" y="358"/>
                  </a:lnTo>
                  <a:lnTo>
                    <a:pt x="1866" y="358"/>
                  </a:lnTo>
                  <a:lnTo>
                    <a:pt x="1866" y="360"/>
                  </a:lnTo>
                  <a:lnTo>
                    <a:pt x="1869" y="362"/>
                  </a:lnTo>
                  <a:lnTo>
                    <a:pt x="1869" y="362"/>
                  </a:lnTo>
                  <a:lnTo>
                    <a:pt x="1869" y="365"/>
                  </a:lnTo>
                  <a:lnTo>
                    <a:pt x="1869" y="365"/>
                  </a:lnTo>
                  <a:lnTo>
                    <a:pt x="1869" y="365"/>
                  </a:lnTo>
                  <a:lnTo>
                    <a:pt x="1869" y="367"/>
                  </a:lnTo>
                  <a:lnTo>
                    <a:pt x="1869" y="367"/>
                  </a:lnTo>
                  <a:lnTo>
                    <a:pt x="1869" y="367"/>
                  </a:lnTo>
                  <a:lnTo>
                    <a:pt x="1869" y="367"/>
                  </a:lnTo>
                  <a:lnTo>
                    <a:pt x="1869" y="367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0"/>
                  </a:lnTo>
                  <a:lnTo>
                    <a:pt x="1871" y="372"/>
                  </a:lnTo>
                  <a:lnTo>
                    <a:pt x="1871" y="372"/>
                  </a:lnTo>
                  <a:lnTo>
                    <a:pt x="1871" y="372"/>
                  </a:lnTo>
                  <a:lnTo>
                    <a:pt x="1871" y="372"/>
                  </a:lnTo>
                  <a:lnTo>
                    <a:pt x="1871" y="374"/>
                  </a:lnTo>
                  <a:lnTo>
                    <a:pt x="1874" y="374"/>
                  </a:lnTo>
                  <a:lnTo>
                    <a:pt x="1874" y="374"/>
                  </a:lnTo>
                  <a:lnTo>
                    <a:pt x="1876" y="374"/>
                  </a:lnTo>
                  <a:lnTo>
                    <a:pt x="1876" y="377"/>
                  </a:lnTo>
                  <a:lnTo>
                    <a:pt x="1876" y="377"/>
                  </a:lnTo>
                  <a:lnTo>
                    <a:pt x="1878" y="379"/>
                  </a:lnTo>
                  <a:lnTo>
                    <a:pt x="1878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9"/>
                  </a:lnTo>
                  <a:lnTo>
                    <a:pt x="1883" y="379"/>
                  </a:lnTo>
                  <a:lnTo>
                    <a:pt x="1883" y="379"/>
                  </a:lnTo>
                  <a:lnTo>
                    <a:pt x="1883" y="377"/>
                  </a:lnTo>
                  <a:lnTo>
                    <a:pt x="1885" y="377"/>
                  </a:lnTo>
                  <a:lnTo>
                    <a:pt x="1885" y="374"/>
                  </a:lnTo>
                  <a:lnTo>
                    <a:pt x="1885" y="374"/>
                  </a:lnTo>
                  <a:lnTo>
                    <a:pt x="1885" y="372"/>
                  </a:lnTo>
                  <a:lnTo>
                    <a:pt x="1888" y="365"/>
                  </a:lnTo>
                  <a:lnTo>
                    <a:pt x="1888" y="362"/>
                  </a:lnTo>
                  <a:lnTo>
                    <a:pt x="1888" y="362"/>
                  </a:lnTo>
                  <a:lnTo>
                    <a:pt x="1888" y="360"/>
                  </a:lnTo>
                  <a:lnTo>
                    <a:pt x="1888" y="360"/>
                  </a:lnTo>
                  <a:lnTo>
                    <a:pt x="1888" y="360"/>
                  </a:lnTo>
                  <a:lnTo>
                    <a:pt x="1888" y="358"/>
                  </a:lnTo>
                  <a:close/>
                  <a:moveTo>
                    <a:pt x="1897" y="254"/>
                  </a:moveTo>
                  <a:lnTo>
                    <a:pt x="1897" y="256"/>
                  </a:lnTo>
                  <a:lnTo>
                    <a:pt x="1897" y="256"/>
                  </a:lnTo>
                  <a:lnTo>
                    <a:pt x="1897" y="254"/>
                  </a:lnTo>
                  <a:lnTo>
                    <a:pt x="1897" y="254"/>
                  </a:lnTo>
                  <a:close/>
                  <a:moveTo>
                    <a:pt x="1845" y="320"/>
                  </a:moveTo>
                  <a:lnTo>
                    <a:pt x="1848" y="320"/>
                  </a:lnTo>
                  <a:lnTo>
                    <a:pt x="1848" y="320"/>
                  </a:lnTo>
                  <a:lnTo>
                    <a:pt x="1848" y="320"/>
                  </a:lnTo>
                  <a:lnTo>
                    <a:pt x="1848" y="322"/>
                  </a:lnTo>
                  <a:lnTo>
                    <a:pt x="1848" y="322"/>
                  </a:lnTo>
                  <a:lnTo>
                    <a:pt x="1848" y="322"/>
                  </a:lnTo>
                  <a:lnTo>
                    <a:pt x="1850" y="322"/>
                  </a:lnTo>
                  <a:lnTo>
                    <a:pt x="1850" y="322"/>
                  </a:lnTo>
                  <a:lnTo>
                    <a:pt x="1850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2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5" y="322"/>
                  </a:lnTo>
                  <a:lnTo>
                    <a:pt x="1857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2"/>
                  </a:lnTo>
                  <a:lnTo>
                    <a:pt x="1859" y="325"/>
                  </a:lnTo>
                  <a:lnTo>
                    <a:pt x="1859" y="325"/>
                  </a:lnTo>
                  <a:lnTo>
                    <a:pt x="1859" y="325"/>
                  </a:lnTo>
                  <a:lnTo>
                    <a:pt x="1859" y="327"/>
                  </a:lnTo>
                  <a:lnTo>
                    <a:pt x="1859" y="327"/>
                  </a:lnTo>
                  <a:lnTo>
                    <a:pt x="1859" y="327"/>
                  </a:lnTo>
                  <a:lnTo>
                    <a:pt x="1862" y="329"/>
                  </a:lnTo>
                  <a:lnTo>
                    <a:pt x="1859" y="329"/>
                  </a:lnTo>
                  <a:lnTo>
                    <a:pt x="1859" y="332"/>
                  </a:lnTo>
                  <a:lnTo>
                    <a:pt x="1859" y="332"/>
                  </a:lnTo>
                  <a:lnTo>
                    <a:pt x="1862" y="332"/>
                  </a:lnTo>
                  <a:lnTo>
                    <a:pt x="1862" y="329"/>
                  </a:lnTo>
                  <a:lnTo>
                    <a:pt x="1862" y="329"/>
                  </a:lnTo>
                  <a:lnTo>
                    <a:pt x="1862" y="327"/>
                  </a:lnTo>
                  <a:lnTo>
                    <a:pt x="1862" y="327"/>
                  </a:lnTo>
                  <a:lnTo>
                    <a:pt x="1862" y="327"/>
                  </a:lnTo>
                  <a:lnTo>
                    <a:pt x="1862" y="325"/>
                  </a:lnTo>
                  <a:lnTo>
                    <a:pt x="1864" y="325"/>
                  </a:lnTo>
                  <a:lnTo>
                    <a:pt x="1869" y="322"/>
                  </a:lnTo>
                  <a:lnTo>
                    <a:pt x="1869" y="325"/>
                  </a:lnTo>
                  <a:lnTo>
                    <a:pt x="1869" y="325"/>
                  </a:lnTo>
                  <a:lnTo>
                    <a:pt x="1869" y="325"/>
                  </a:lnTo>
                  <a:lnTo>
                    <a:pt x="1866" y="327"/>
                  </a:lnTo>
                  <a:lnTo>
                    <a:pt x="1869" y="329"/>
                  </a:lnTo>
                  <a:lnTo>
                    <a:pt x="1869" y="329"/>
                  </a:lnTo>
                  <a:lnTo>
                    <a:pt x="1871" y="332"/>
                  </a:lnTo>
                  <a:lnTo>
                    <a:pt x="1871" y="332"/>
                  </a:lnTo>
                  <a:lnTo>
                    <a:pt x="1874" y="332"/>
                  </a:lnTo>
                  <a:lnTo>
                    <a:pt x="1876" y="332"/>
                  </a:lnTo>
                  <a:lnTo>
                    <a:pt x="1878" y="329"/>
                  </a:lnTo>
                  <a:lnTo>
                    <a:pt x="1881" y="329"/>
                  </a:lnTo>
                  <a:lnTo>
                    <a:pt x="1881" y="329"/>
                  </a:lnTo>
                  <a:lnTo>
                    <a:pt x="1881" y="329"/>
                  </a:lnTo>
                  <a:lnTo>
                    <a:pt x="1881" y="327"/>
                  </a:lnTo>
                  <a:lnTo>
                    <a:pt x="1881" y="327"/>
                  </a:lnTo>
                  <a:lnTo>
                    <a:pt x="1881" y="327"/>
                  </a:lnTo>
                  <a:lnTo>
                    <a:pt x="1881" y="327"/>
                  </a:lnTo>
                  <a:lnTo>
                    <a:pt x="1881" y="325"/>
                  </a:lnTo>
                  <a:lnTo>
                    <a:pt x="1881" y="325"/>
                  </a:lnTo>
                  <a:lnTo>
                    <a:pt x="1881" y="325"/>
                  </a:lnTo>
                  <a:lnTo>
                    <a:pt x="1878" y="325"/>
                  </a:lnTo>
                  <a:lnTo>
                    <a:pt x="1878" y="325"/>
                  </a:lnTo>
                  <a:lnTo>
                    <a:pt x="1878" y="325"/>
                  </a:lnTo>
                  <a:lnTo>
                    <a:pt x="1878" y="325"/>
                  </a:lnTo>
                  <a:lnTo>
                    <a:pt x="1878" y="325"/>
                  </a:lnTo>
                  <a:lnTo>
                    <a:pt x="1876" y="322"/>
                  </a:lnTo>
                  <a:lnTo>
                    <a:pt x="1874" y="325"/>
                  </a:lnTo>
                  <a:lnTo>
                    <a:pt x="1874" y="325"/>
                  </a:lnTo>
                  <a:lnTo>
                    <a:pt x="1874" y="325"/>
                  </a:lnTo>
                  <a:lnTo>
                    <a:pt x="1874" y="325"/>
                  </a:lnTo>
                  <a:lnTo>
                    <a:pt x="1871" y="322"/>
                  </a:lnTo>
                  <a:lnTo>
                    <a:pt x="1871" y="322"/>
                  </a:lnTo>
                  <a:lnTo>
                    <a:pt x="1871" y="322"/>
                  </a:lnTo>
                  <a:lnTo>
                    <a:pt x="1869" y="320"/>
                  </a:lnTo>
                  <a:lnTo>
                    <a:pt x="1866" y="317"/>
                  </a:lnTo>
                  <a:lnTo>
                    <a:pt x="1866" y="315"/>
                  </a:lnTo>
                  <a:lnTo>
                    <a:pt x="1864" y="315"/>
                  </a:lnTo>
                  <a:lnTo>
                    <a:pt x="1864" y="315"/>
                  </a:lnTo>
                  <a:lnTo>
                    <a:pt x="1864" y="315"/>
                  </a:lnTo>
                  <a:lnTo>
                    <a:pt x="1866" y="315"/>
                  </a:lnTo>
                  <a:lnTo>
                    <a:pt x="1866" y="313"/>
                  </a:lnTo>
                  <a:lnTo>
                    <a:pt x="1864" y="313"/>
                  </a:lnTo>
                  <a:lnTo>
                    <a:pt x="1864" y="313"/>
                  </a:lnTo>
                  <a:lnTo>
                    <a:pt x="1864" y="313"/>
                  </a:lnTo>
                  <a:lnTo>
                    <a:pt x="1866" y="313"/>
                  </a:lnTo>
                  <a:lnTo>
                    <a:pt x="1866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3"/>
                  </a:lnTo>
                  <a:lnTo>
                    <a:pt x="1869" y="315"/>
                  </a:lnTo>
                  <a:lnTo>
                    <a:pt x="1869" y="315"/>
                  </a:lnTo>
                  <a:lnTo>
                    <a:pt x="1874" y="317"/>
                  </a:lnTo>
                  <a:lnTo>
                    <a:pt x="1874" y="317"/>
                  </a:lnTo>
                  <a:lnTo>
                    <a:pt x="1874" y="320"/>
                  </a:lnTo>
                  <a:lnTo>
                    <a:pt x="1874" y="320"/>
                  </a:lnTo>
                  <a:lnTo>
                    <a:pt x="1874" y="320"/>
                  </a:lnTo>
                  <a:lnTo>
                    <a:pt x="1874" y="320"/>
                  </a:lnTo>
                  <a:lnTo>
                    <a:pt x="1874" y="320"/>
                  </a:lnTo>
                  <a:lnTo>
                    <a:pt x="1876" y="322"/>
                  </a:lnTo>
                  <a:lnTo>
                    <a:pt x="1876" y="322"/>
                  </a:lnTo>
                  <a:lnTo>
                    <a:pt x="1878" y="322"/>
                  </a:lnTo>
                  <a:lnTo>
                    <a:pt x="1878" y="322"/>
                  </a:lnTo>
                  <a:lnTo>
                    <a:pt x="1878" y="322"/>
                  </a:lnTo>
                  <a:lnTo>
                    <a:pt x="1878" y="322"/>
                  </a:lnTo>
                  <a:lnTo>
                    <a:pt x="1878" y="325"/>
                  </a:lnTo>
                  <a:lnTo>
                    <a:pt x="1881" y="325"/>
                  </a:lnTo>
                  <a:lnTo>
                    <a:pt x="1881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3" y="327"/>
                  </a:lnTo>
                  <a:lnTo>
                    <a:pt x="1885" y="327"/>
                  </a:lnTo>
                  <a:lnTo>
                    <a:pt x="1885" y="327"/>
                  </a:lnTo>
                  <a:lnTo>
                    <a:pt x="1885" y="327"/>
                  </a:lnTo>
                  <a:lnTo>
                    <a:pt x="1888" y="325"/>
                  </a:lnTo>
                  <a:lnTo>
                    <a:pt x="1888" y="325"/>
                  </a:lnTo>
                  <a:lnTo>
                    <a:pt x="1890" y="325"/>
                  </a:lnTo>
                  <a:lnTo>
                    <a:pt x="1890" y="325"/>
                  </a:lnTo>
                  <a:lnTo>
                    <a:pt x="1890" y="325"/>
                  </a:lnTo>
                  <a:lnTo>
                    <a:pt x="1890" y="325"/>
                  </a:lnTo>
                  <a:lnTo>
                    <a:pt x="1892" y="325"/>
                  </a:lnTo>
                  <a:lnTo>
                    <a:pt x="1892" y="325"/>
                  </a:lnTo>
                  <a:lnTo>
                    <a:pt x="1892" y="325"/>
                  </a:lnTo>
                  <a:lnTo>
                    <a:pt x="1892" y="327"/>
                  </a:lnTo>
                  <a:lnTo>
                    <a:pt x="1895" y="327"/>
                  </a:lnTo>
                  <a:lnTo>
                    <a:pt x="1897" y="329"/>
                  </a:lnTo>
                  <a:lnTo>
                    <a:pt x="1897" y="329"/>
                  </a:lnTo>
                  <a:lnTo>
                    <a:pt x="1897" y="327"/>
                  </a:lnTo>
                  <a:lnTo>
                    <a:pt x="1897" y="327"/>
                  </a:lnTo>
                  <a:lnTo>
                    <a:pt x="1897" y="327"/>
                  </a:lnTo>
                  <a:lnTo>
                    <a:pt x="1900" y="327"/>
                  </a:lnTo>
                  <a:lnTo>
                    <a:pt x="1900" y="327"/>
                  </a:lnTo>
                  <a:lnTo>
                    <a:pt x="1900" y="325"/>
                  </a:lnTo>
                  <a:lnTo>
                    <a:pt x="1900" y="325"/>
                  </a:lnTo>
                  <a:lnTo>
                    <a:pt x="1900" y="325"/>
                  </a:lnTo>
                  <a:lnTo>
                    <a:pt x="1900" y="325"/>
                  </a:lnTo>
                  <a:lnTo>
                    <a:pt x="1900" y="325"/>
                  </a:lnTo>
                  <a:lnTo>
                    <a:pt x="1902" y="325"/>
                  </a:lnTo>
                  <a:lnTo>
                    <a:pt x="1902" y="322"/>
                  </a:lnTo>
                  <a:lnTo>
                    <a:pt x="1902" y="322"/>
                  </a:lnTo>
                  <a:lnTo>
                    <a:pt x="1900" y="322"/>
                  </a:lnTo>
                  <a:lnTo>
                    <a:pt x="1900" y="320"/>
                  </a:lnTo>
                  <a:lnTo>
                    <a:pt x="1900" y="320"/>
                  </a:lnTo>
                  <a:lnTo>
                    <a:pt x="1900" y="320"/>
                  </a:lnTo>
                  <a:lnTo>
                    <a:pt x="1902" y="320"/>
                  </a:lnTo>
                  <a:lnTo>
                    <a:pt x="1900" y="317"/>
                  </a:lnTo>
                  <a:lnTo>
                    <a:pt x="1900" y="317"/>
                  </a:lnTo>
                  <a:lnTo>
                    <a:pt x="1900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7" y="315"/>
                  </a:lnTo>
                  <a:lnTo>
                    <a:pt x="1895" y="315"/>
                  </a:lnTo>
                  <a:lnTo>
                    <a:pt x="1895" y="315"/>
                  </a:lnTo>
                  <a:lnTo>
                    <a:pt x="1895" y="315"/>
                  </a:lnTo>
                  <a:lnTo>
                    <a:pt x="1895" y="315"/>
                  </a:lnTo>
                  <a:lnTo>
                    <a:pt x="1892" y="315"/>
                  </a:lnTo>
                  <a:lnTo>
                    <a:pt x="1892" y="313"/>
                  </a:lnTo>
                  <a:lnTo>
                    <a:pt x="1892" y="313"/>
                  </a:lnTo>
                  <a:lnTo>
                    <a:pt x="1892" y="313"/>
                  </a:lnTo>
                  <a:lnTo>
                    <a:pt x="1890" y="313"/>
                  </a:lnTo>
                  <a:lnTo>
                    <a:pt x="1890" y="313"/>
                  </a:lnTo>
                  <a:lnTo>
                    <a:pt x="1888" y="313"/>
                  </a:lnTo>
                  <a:lnTo>
                    <a:pt x="1888" y="313"/>
                  </a:lnTo>
                  <a:lnTo>
                    <a:pt x="1885" y="313"/>
                  </a:lnTo>
                  <a:lnTo>
                    <a:pt x="1888" y="310"/>
                  </a:lnTo>
                  <a:lnTo>
                    <a:pt x="1888" y="310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5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83" y="310"/>
                  </a:lnTo>
                  <a:lnTo>
                    <a:pt x="1876" y="308"/>
                  </a:lnTo>
                  <a:lnTo>
                    <a:pt x="1874" y="308"/>
                  </a:lnTo>
                  <a:lnTo>
                    <a:pt x="1874" y="308"/>
                  </a:lnTo>
                  <a:lnTo>
                    <a:pt x="1871" y="308"/>
                  </a:lnTo>
                  <a:lnTo>
                    <a:pt x="1871" y="310"/>
                  </a:lnTo>
                  <a:lnTo>
                    <a:pt x="1871" y="310"/>
                  </a:lnTo>
                  <a:lnTo>
                    <a:pt x="1871" y="310"/>
                  </a:lnTo>
                  <a:lnTo>
                    <a:pt x="1874" y="310"/>
                  </a:lnTo>
                  <a:lnTo>
                    <a:pt x="1874" y="310"/>
                  </a:lnTo>
                  <a:lnTo>
                    <a:pt x="1871" y="310"/>
                  </a:lnTo>
                  <a:lnTo>
                    <a:pt x="1871" y="310"/>
                  </a:lnTo>
                  <a:lnTo>
                    <a:pt x="1869" y="310"/>
                  </a:lnTo>
                  <a:lnTo>
                    <a:pt x="1869" y="310"/>
                  </a:lnTo>
                  <a:lnTo>
                    <a:pt x="1869" y="310"/>
                  </a:lnTo>
                  <a:lnTo>
                    <a:pt x="1866" y="310"/>
                  </a:lnTo>
                  <a:lnTo>
                    <a:pt x="1866" y="310"/>
                  </a:lnTo>
                  <a:lnTo>
                    <a:pt x="1864" y="310"/>
                  </a:lnTo>
                  <a:lnTo>
                    <a:pt x="1864" y="310"/>
                  </a:lnTo>
                  <a:lnTo>
                    <a:pt x="1862" y="310"/>
                  </a:lnTo>
                  <a:lnTo>
                    <a:pt x="1862" y="310"/>
                  </a:lnTo>
                  <a:lnTo>
                    <a:pt x="1862" y="310"/>
                  </a:lnTo>
                  <a:lnTo>
                    <a:pt x="1862" y="313"/>
                  </a:lnTo>
                  <a:lnTo>
                    <a:pt x="1862" y="313"/>
                  </a:lnTo>
                  <a:lnTo>
                    <a:pt x="1862" y="313"/>
                  </a:lnTo>
                  <a:lnTo>
                    <a:pt x="1862" y="310"/>
                  </a:lnTo>
                  <a:lnTo>
                    <a:pt x="1862" y="310"/>
                  </a:lnTo>
                  <a:lnTo>
                    <a:pt x="1859" y="313"/>
                  </a:lnTo>
                  <a:lnTo>
                    <a:pt x="1859" y="313"/>
                  </a:lnTo>
                  <a:lnTo>
                    <a:pt x="1859" y="310"/>
                  </a:lnTo>
                  <a:lnTo>
                    <a:pt x="1859" y="310"/>
                  </a:lnTo>
                  <a:lnTo>
                    <a:pt x="1859" y="310"/>
                  </a:lnTo>
                  <a:lnTo>
                    <a:pt x="1857" y="310"/>
                  </a:lnTo>
                  <a:lnTo>
                    <a:pt x="1857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5" y="313"/>
                  </a:lnTo>
                  <a:lnTo>
                    <a:pt x="1852" y="313"/>
                  </a:lnTo>
                  <a:lnTo>
                    <a:pt x="1852" y="313"/>
                  </a:lnTo>
                  <a:lnTo>
                    <a:pt x="1852" y="313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52" y="313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50" y="313"/>
                  </a:lnTo>
                  <a:lnTo>
                    <a:pt x="1848" y="313"/>
                  </a:lnTo>
                  <a:lnTo>
                    <a:pt x="1848" y="313"/>
                  </a:lnTo>
                  <a:lnTo>
                    <a:pt x="1848" y="313"/>
                  </a:lnTo>
                  <a:lnTo>
                    <a:pt x="1848" y="313"/>
                  </a:lnTo>
                  <a:lnTo>
                    <a:pt x="1848" y="313"/>
                  </a:lnTo>
                  <a:lnTo>
                    <a:pt x="1845" y="315"/>
                  </a:lnTo>
                  <a:lnTo>
                    <a:pt x="1848" y="315"/>
                  </a:lnTo>
                  <a:lnTo>
                    <a:pt x="1848" y="315"/>
                  </a:lnTo>
                  <a:lnTo>
                    <a:pt x="1848" y="317"/>
                  </a:lnTo>
                  <a:lnTo>
                    <a:pt x="1848" y="317"/>
                  </a:lnTo>
                  <a:lnTo>
                    <a:pt x="1848" y="317"/>
                  </a:lnTo>
                  <a:lnTo>
                    <a:pt x="1850" y="317"/>
                  </a:lnTo>
                  <a:lnTo>
                    <a:pt x="1850" y="317"/>
                  </a:lnTo>
                  <a:lnTo>
                    <a:pt x="1850" y="317"/>
                  </a:lnTo>
                  <a:lnTo>
                    <a:pt x="1850" y="317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0" y="315"/>
                  </a:lnTo>
                  <a:lnTo>
                    <a:pt x="1852" y="315"/>
                  </a:lnTo>
                  <a:lnTo>
                    <a:pt x="1852" y="317"/>
                  </a:lnTo>
                  <a:lnTo>
                    <a:pt x="1852" y="317"/>
                  </a:lnTo>
                  <a:lnTo>
                    <a:pt x="1852" y="315"/>
                  </a:lnTo>
                  <a:lnTo>
                    <a:pt x="1852" y="315"/>
                  </a:lnTo>
                  <a:lnTo>
                    <a:pt x="1852" y="315"/>
                  </a:lnTo>
                  <a:lnTo>
                    <a:pt x="1852" y="317"/>
                  </a:lnTo>
                  <a:lnTo>
                    <a:pt x="1852" y="317"/>
                  </a:lnTo>
                  <a:lnTo>
                    <a:pt x="1852" y="317"/>
                  </a:lnTo>
                  <a:lnTo>
                    <a:pt x="1852" y="317"/>
                  </a:lnTo>
                  <a:lnTo>
                    <a:pt x="1855" y="317"/>
                  </a:lnTo>
                  <a:lnTo>
                    <a:pt x="1855" y="317"/>
                  </a:lnTo>
                  <a:lnTo>
                    <a:pt x="1855" y="317"/>
                  </a:lnTo>
                  <a:lnTo>
                    <a:pt x="1852" y="320"/>
                  </a:lnTo>
                  <a:lnTo>
                    <a:pt x="1852" y="320"/>
                  </a:lnTo>
                  <a:lnTo>
                    <a:pt x="1852" y="320"/>
                  </a:lnTo>
                  <a:lnTo>
                    <a:pt x="1852" y="320"/>
                  </a:lnTo>
                  <a:lnTo>
                    <a:pt x="1850" y="320"/>
                  </a:lnTo>
                  <a:lnTo>
                    <a:pt x="1850" y="320"/>
                  </a:lnTo>
                  <a:lnTo>
                    <a:pt x="1848" y="320"/>
                  </a:lnTo>
                  <a:lnTo>
                    <a:pt x="1848" y="320"/>
                  </a:lnTo>
                  <a:lnTo>
                    <a:pt x="1848" y="320"/>
                  </a:lnTo>
                  <a:lnTo>
                    <a:pt x="1845" y="320"/>
                  </a:lnTo>
                  <a:lnTo>
                    <a:pt x="1845" y="320"/>
                  </a:lnTo>
                  <a:lnTo>
                    <a:pt x="1845" y="317"/>
                  </a:lnTo>
                  <a:lnTo>
                    <a:pt x="1845" y="317"/>
                  </a:lnTo>
                  <a:lnTo>
                    <a:pt x="1843" y="317"/>
                  </a:lnTo>
                  <a:lnTo>
                    <a:pt x="1843" y="320"/>
                  </a:lnTo>
                  <a:lnTo>
                    <a:pt x="1845" y="320"/>
                  </a:lnTo>
                  <a:close/>
                  <a:moveTo>
                    <a:pt x="1897" y="254"/>
                  </a:moveTo>
                  <a:lnTo>
                    <a:pt x="1897" y="254"/>
                  </a:lnTo>
                  <a:lnTo>
                    <a:pt x="1897" y="254"/>
                  </a:lnTo>
                  <a:lnTo>
                    <a:pt x="1897" y="251"/>
                  </a:lnTo>
                  <a:lnTo>
                    <a:pt x="1897" y="254"/>
                  </a:lnTo>
                  <a:lnTo>
                    <a:pt x="1897" y="254"/>
                  </a:lnTo>
                  <a:lnTo>
                    <a:pt x="1897" y="254"/>
                  </a:lnTo>
                  <a:lnTo>
                    <a:pt x="1897" y="254"/>
                  </a:lnTo>
                  <a:close/>
                  <a:moveTo>
                    <a:pt x="1642" y="239"/>
                  </a:moveTo>
                  <a:lnTo>
                    <a:pt x="1642" y="242"/>
                  </a:lnTo>
                  <a:lnTo>
                    <a:pt x="1642" y="242"/>
                  </a:lnTo>
                  <a:lnTo>
                    <a:pt x="1642" y="239"/>
                  </a:lnTo>
                  <a:lnTo>
                    <a:pt x="1642" y="239"/>
                  </a:lnTo>
                  <a:lnTo>
                    <a:pt x="1644" y="239"/>
                  </a:lnTo>
                  <a:lnTo>
                    <a:pt x="1644" y="239"/>
                  </a:lnTo>
                  <a:lnTo>
                    <a:pt x="1642" y="239"/>
                  </a:lnTo>
                  <a:lnTo>
                    <a:pt x="1642" y="237"/>
                  </a:lnTo>
                  <a:lnTo>
                    <a:pt x="1642" y="237"/>
                  </a:lnTo>
                  <a:lnTo>
                    <a:pt x="1642" y="239"/>
                  </a:lnTo>
                  <a:lnTo>
                    <a:pt x="1642" y="239"/>
                  </a:lnTo>
                  <a:lnTo>
                    <a:pt x="1642" y="239"/>
                  </a:lnTo>
                  <a:lnTo>
                    <a:pt x="1642" y="239"/>
                  </a:lnTo>
                  <a:lnTo>
                    <a:pt x="1642" y="239"/>
                  </a:lnTo>
                  <a:close/>
                  <a:moveTo>
                    <a:pt x="1495" y="751"/>
                  </a:moveTo>
                  <a:lnTo>
                    <a:pt x="1497" y="751"/>
                  </a:lnTo>
                  <a:lnTo>
                    <a:pt x="1497" y="751"/>
                  </a:lnTo>
                  <a:lnTo>
                    <a:pt x="1497" y="748"/>
                  </a:lnTo>
                  <a:lnTo>
                    <a:pt x="1497" y="748"/>
                  </a:lnTo>
                  <a:lnTo>
                    <a:pt x="1500" y="748"/>
                  </a:lnTo>
                  <a:lnTo>
                    <a:pt x="1500" y="746"/>
                  </a:lnTo>
                  <a:lnTo>
                    <a:pt x="1500" y="748"/>
                  </a:lnTo>
                  <a:lnTo>
                    <a:pt x="1500" y="748"/>
                  </a:lnTo>
                  <a:lnTo>
                    <a:pt x="1500" y="748"/>
                  </a:lnTo>
                  <a:lnTo>
                    <a:pt x="1502" y="748"/>
                  </a:lnTo>
                  <a:lnTo>
                    <a:pt x="1505" y="746"/>
                  </a:lnTo>
                  <a:lnTo>
                    <a:pt x="1505" y="743"/>
                  </a:lnTo>
                  <a:lnTo>
                    <a:pt x="1505" y="743"/>
                  </a:lnTo>
                  <a:lnTo>
                    <a:pt x="1507" y="741"/>
                  </a:lnTo>
                  <a:lnTo>
                    <a:pt x="1507" y="741"/>
                  </a:lnTo>
                  <a:lnTo>
                    <a:pt x="1507" y="741"/>
                  </a:lnTo>
                  <a:lnTo>
                    <a:pt x="1512" y="741"/>
                  </a:lnTo>
                  <a:lnTo>
                    <a:pt x="1514" y="741"/>
                  </a:lnTo>
                  <a:lnTo>
                    <a:pt x="1514" y="741"/>
                  </a:lnTo>
                  <a:lnTo>
                    <a:pt x="1514" y="739"/>
                  </a:lnTo>
                  <a:lnTo>
                    <a:pt x="1514" y="739"/>
                  </a:lnTo>
                  <a:lnTo>
                    <a:pt x="1514" y="739"/>
                  </a:lnTo>
                  <a:lnTo>
                    <a:pt x="1514" y="739"/>
                  </a:lnTo>
                  <a:lnTo>
                    <a:pt x="1512" y="736"/>
                  </a:lnTo>
                  <a:lnTo>
                    <a:pt x="1512" y="736"/>
                  </a:lnTo>
                  <a:lnTo>
                    <a:pt x="1509" y="736"/>
                  </a:lnTo>
                  <a:lnTo>
                    <a:pt x="1509" y="736"/>
                  </a:lnTo>
                  <a:lnTo>
                    <a:pt x="1509" y="736"/>
                  </a:lnTo>
                  <a:lnTo>
                    <a:pt x="1509" y="736"/>
                  </a:lnTo>
                  <a:lnTo>
                    <a:pt x="1507" y="736"/>
                  </a:lnTo>
                  <a:lnTo>
                    <a:pt x="1507" y="736"/>
                  </a:lnTo>
                  <a:lnTo>
                    <a:pt x="1507" y="736"/>
                  </a:lnTo>
                  <a:lnTo>
                    <a:pt x="1507" y="734"/>
                  </a:lnTo>
                  <a:lnTo>
                    <a:pt x="1507" y="734"/>
                  </a:lnTo>
                  <a:lnTo>
                    <a:pt x="1507" y="736"/>
                  </a:lnTo>
                  <a:lnTo>
                    <a:pt x="1507" y="736"/>
                  </a:lnTo>
                  <a:lnTo>
                    <a:pt x="1505" y="736"/>
                  </a:lnTo>
                  <a:lnTo>
                    <a:pt x="1505" y="736"/>
                  </a:lnTo>
                  <a:lnTo>
                    <a:pt x="1505" y="736"/>
                  </a:lnTo>
                  <a:lnTo>
                    <a:pt x="1502" y="739"/>
                  </a:lnTo>
                  <a:lnTo>
                    <a:pt x="1502" y="739"/>
                  </a:lnTo>
                  <a:lnTo>
                    <a:pt x="1502" y="739"/>
                  </a:lnTo>
                  <a:lnTo>
                    <a:pt x="1502" y="739"/>
                  </a:lnTo>
                  <a:lnTo>
                    <a:pt x="1502" y="739"/>
                  </a:lnTo>
                  <a:lnTo>
                    <a:pt x="1500" y="739"/>
                  </a:lnTo>
                  <a:lnTo>
                    <a:pt x="1500" y="739"/>
                  </a:lnTo>
                  <a:lnTo>
                    <a:pt x="1500" y="739"/>
                  </a:lnTo>
                  <a:lnTo>
                    <a:pt x="1500" y="739"/>
                  </a:lnTo>
                  <a:lnTo>
                    <a:pt x="1500" y="736"/>
                  </a:lnTo>
                  <a:lnTo>
                    <a:pt x="1500" y="736"/>
                  </a:lnTo>
                  <a:lnTo>
                    <a:pt x="1500" y="736"/>
                  </a:lnTo>
                  <a:lnTo>
                    <a:pt x="1497" y="739"/>
                  </a:lnTo>
                  <a:lnTo>
                    <a:pt x="1497" y="739"/>
                  </a:lnTo>
                  <a:lnTo>
                    <a:pt x="1497" y="739"/>
                  </a:lnTo>
                  <a:lnTo>
                    <a:pt x="1497" y="739"/>
                  </a:lnTo>
                  <a:lnTo>
                    <a:pt x="1500" y="739"/>
                  </a:lnTo>
                  <a:lnTo>
                    <a:pt x="1500" y="741"/>
                  </a:lnTo>
                  <a:lnTo>
                    <a:pt x="1500" y="741"/>
                  </a:lnTo>
                  <a:lnTo>
                    <a:pt x="1497" y="741"/>
                  </a:lnTo>
                  <a:lnTo>
                    <a:pt x="1497" y="741"/>
                  </a:lnTo>
                  <a:lnTo>
                    <a:pt x="1497" y="741"/>
                  </a:lnTo>
                  <a:lnTo>
                    <a:pt x="1495" y="741"/>
                  </a:lnTo>
                  <a:lnTo>
                    <a:pt x="1495" y="743"/>
                  </a:lnTo>
                  <a:lnTo>
                    <a:pt x="1497" y="743"/>
                  </a:lnTo>
                  <a:lnTo>
                    <a:pt x="1497" y="743"/>
                  </a:lnTo>
                  <a:lnTo>
                    <a:pt x="1497" y="746"/>
                  </a:lnTo>
                  <a:lnTo>
                    <a:pt x="1495" y="746"/>
                  </a:lnTo>
                  <a:lnTo>
                    <a:pt x="1495" y="746"/>
                  </a:lnTo>
                  <a:lnTo>
                    <a:pt x="1495" y="746"/>
                  </a:lnTo>
                  <a:lnTo>
                    <a:pt x="1493" y="746"/>
                  </a:lnTo>
                  <a:lnTo>
                    <a:pt x="1493" y="743"/>
                  </a:lnTo>
                  <a:lnTo>
                    <a:pt x="1493" y="743"/>
                  </a:lnTo>
                  <a:lnTo>
                    <a:pt x="1493" y="743"/>
                  </a:lnTo>
                  <a:lnTo>
                    <a:pt x="1495" y="741"/>
                  </a:lnTo>
                  <a:lnTo>
                    <a:pt x="1495" y="741"/>
                  </a:lnTo>
                  <a:lnTo>
                    <a:pt x="1495" y="741"/>
                  </a:lnTo>
                  <a:lnTo>
                    <a:pt x="1495" y="739"/>
                  </a:lnTo>
                  <a:lnTo>
                    <a:pt x="1495" y="739"/>
                  </a:lnTo>
                  <a:lnTo>
                    <a:pt x="1493" y="739"/>
                  </a:lnTo>
                  <a:lnTo>
                    <a:pt x="1493" y="739"/>
                  </a:lnTo>
                  <a:lnTo>
                    <a:pt x="1493" y="739"/>
                  </a:lnTo>
                  <a:lnTo>
                    <a:pt x="1490" y="739"/>
                  </a:lnTo>
                  <a:lnTo>
                    <a:pt x="1490" y="739"/>
                  </a:lnTo>
                  <a:lnTo>
                    <a:pt x="1490" y="741"/>
                  </a:lnTo>
                  <a:lnTo>
                    <a:pt x="1488" y="741"/>
                  </a:lnTo>
                  <a:lnTo>
                    <a:pt x="1488" y="739"/>
                  </a:lnTo>
                  <a:lnTo>
                    <a:pt x="1488" y="739"/>
                  </a:lnTo>
                  <a:lnTo>
                    <a:pt x="1486" y="741"/>
                  </a:lnTo>
                  <a:lnTo>
                    <a:pt x="1486" y="741"/>
                  </a:lnTo>
                  <a:lnTo>
                    <a:pt x="1486" y="741"/>
                  </a:lnTo>
                  <a:lnTo>
                    <a:pt x="1486" y="743"/>
                  </a:lnTo>
                  <a:lnTo>
                    <a:pt x="1488" y="743"/>
                  </a:lnTo>
                  <a:lnTo>
                    <a:pt x="1490" y="743"/>
                  </a:lnTo>
                  <a:lnTo>
                    <a:pt x="1490" y="743"/>
                  </a:lnTo>
                  <a:lnTo>
                    <a:pt x="1490" y="743"/>
                  </a:lnTo>
                  <a:lnTo>
                    <a:pt x="1490" y="743"/>
                  </a:lnTo>
                  <a:lnTo>
                    <a:pt x="1490" y="746"/>
                  </a:lnTo>
                  <a:lnTo>
                    <a:pt x="1486" y="746"/>
                  </a:lnTo>
                  <a:lnTo>
                    <a:pt x="1486" y="746"/>
                  </a:lnTo>
                  <a:lnTo>
                    <a:pt x="1483" y="748"/>
                  </a:lnTo>
                  <a:lnTo>
                    <a:pt x="1481" y="751"/>
                  </a:lnTo>
                  <a:lnTo>
                    <a:pt x="1479" y="753"/>
                  </a:lnTo>
                  <a:lnTo>
                    <a:pt x="1476" y="753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79" y="755"/>
                  </a:lnTo>
                  <a:lnTo>
                    <a:pt x="1481" y="755"/>
                  </a:lnTo>
                  <a:lnTo>
                    <a:pt x="1481" y="755"/>
                  </a:lnTo>
                  <a:lnTo>
                    <a:pt x="1481" y="755"/>
                  </a:lnTo>
                  <a:lnTo>
                    <a:pt x="1481" y="755"/>
                  </a:lnTo>
                  <a:lnTo>
                    <a:pt x="1481" y="755"/>
                  </a:lnTo>
                  <a:lnTo>
                    <a:pt x="1483" y="753"/>
                  </a:lnTo>
                  <a:lnTo>
                    <a:pt x="1483" y="755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758"/>
                  </a:lnTo>
                  <a:lnTo>
                    <a:pt x="1488" y="758"/>
                  </a:lnTo>
                  <a:lnTo>
                    <a:pt x="1488" y="758"/>
                  </a:lnTo>
                  <a:lnTo>
                    <a:pt x="1488" y="755"/>
                  </a:lnTo>
                  <a:lnTo>
                    <a:pt x="1490" y="755"/>
                  </a:lnTo>
                  <a:lnTo>
                    <a:pt x="1493" y="753"/>
                  </a:lnTo>
                  <a:lnTo>
                    <a:pt x="1493" y="753"/>
                  </a:lnTo>
                  <a:lnTo>
                    <a:pt x="1493" y="755"/>
                  </a:lnTo>
                  <a:lnTo>
                    <a:pt x="1493" y="755"/>
                  </a:lnTo>
                  <a:lnTo>
                    <a:pt x="1495" y="755"/>
                  </a:lnTo>
                  <a:lnTo>
                    <a:pt x="1495" y="755"/>
                  </a:lnTo>
                  <a:lnTo>
                    <a:pt x="1497" y="755"/>
                  </a:lnTo>
                  <a:lnTo>
                    <a:pt x="1497" y="753"/>
                  </a:lnTo>
                  <a:lnTo>
                    <a:pt x="1495" y="751"/>
                  </a:lnTo>
                  <a:lnTo>
                    <a:pt x="1495" y="751"/>
                  </a:lnTo>
                  <a:lnTo>
                    <a:pt x="1495" y="751"/>
                  </a:lnTo>
                  <a:lnTo>
                    <a:pt x="1495" y="751"/>
                  </a:lnTo>
                  <a:close/>
                  <a:moveTo>
                    <a:pt x="1344" y="254"/>
                  </a:moveTo>
                  <a:lnTo>
                    <a:pt x="1344" y="254"/>
                  </a:lnTo>
                  <a:lnTo>
                    <a:pt x="1344" y="254"/>
                  </a:lnTo>
                  <a:lnTo>
                    <a:pt x="1344" y="254"/>
                  </a:lnTo>
                  <a:lnTo>
                    <a:pt x="1341" y="254"/>
                  </a:lnTo>
                  <a:lnTo>
                    <a:pt x="1341" y="251"/>
                  </a:lnTo>
                  <a:lnTo>
                    <a:pt x="1341" y="251"/>
                  </a:lnTo>
                  <a:lnTo>
                    <a:pt x="1341" y="251"/>
                  </a:lnTo>
                  <a:lnTo>
                    <a:pt x="1341" y="254"/>
                  </a:lnTo>
                  <a:lnTo>
                    <a:pt x="1341" y="254"/>
                  </a:lnTo>
                  <a:lnTo>
                    <a:pt x="1344" y="254"/>
                  </a:lnTo>
                  <a:close/>
                  <a:moveTo>
                    <a:pt x="1481" y="746"/>
                  </a:moveTo>
                  <a:lnTo>
                    <a:pt x="1483" y="746"/>
                  </a:lnTo>
                  <a:lnTo>
                    <a:pt x="1483" y="746"/>
                  </a:lnTo>
                  <a:lnTo>
                    <a:pt x="1483" y="741"/>
                  </a:lnTo>
                  <a:lnTo>
                    <a:pt x="1483" y="741"/>
                  </a:lnTo>
                  <a:lnTo>
                    <a:pt x="1483" y="741"/>
                  </a:lnTo>
                  <a:lnTo>
                    <a:pt x="1483" y="741"/>
                  </a:lnTo>
                  <a:lnTo>
                    <a:pt x="1483" y="739"/>
                  </a:lnTo>
                  <a:lnTo>
                    <a:pt x="1483" y="739"/>
                  </a:lnTo>
                  <a:lnTo>
                    <a:pt x="1483" y="739"/>
                  </a:lnTo>
                  <a:lnTo>
                    <a:pt x="1483" y="739"/>
                  </a:lnTo>
                  <a:lnTo>
                    <a:pt x="1481" y="739"/>
                  </a:lnTo>
                  <a:lnTo>
                    <a:pt x="1481" y="739"/>
                  </a:lnTo>
                  <a:lnTo>
                    <a:pt x="1479" y="739"/>
                  </a:lnTo>
                  <a:lnTo>
                    <a:pt x="1479" y="739"/>
                  </a:lnTo>
                  <a:lnTo>
                    <a:pt x="1476" y="739"/>
                  </a:lnTo>
                  <a:lnTo>
                    <a:pt x="1476" y="739"/>
                  </a:lnTo>
                  <a:lnTo>
                    <a:pt x="1474" y="739"/>
                  </a:lnTo>
                  <a:lnTo>
                    <a:pt x="1474" y="739"/>
                  </a:lnTo>
                  <a:lnTo>
                    <a:pt x="1471" y="739"/>
                  </a:lnTo>
                  <a:lnTo>
                    <a:pt x="1467" y="743"/>
                  </a:lnTo>
                  <a:lnTo>
                    <a:pt x="1467" y="743"/>
                  </a:lnTo>
                  <a:lnTo>
                    <a:pt x="1467" y="746"/>
                  </a:lnTo>
                  <a:lnTo>
                    <a:pt x="1467" y="748"/>
                  </a:lnTo>
                  <a:lnTo>
                    <a:pt x="1469" y="748"/>
                  </a:lnTo>
                  <a:lnTo>
                    <a:pt x="1474" y="746"/>
                  </a:lnTo>
                  <a:lnTo>
                    <a:pt x="1479" y="746"/>
                  </a:lnTo>
                  <a:lnTo>
                    <a:pt x="1481" y="746"/>
                  </a:lnTo>
                  <a:close/>
                  <a:moveTo>
                    <a:pt x="1535" y="410"/>
                  </a:moveTo>
                  <a:lnTo>
                    <a:pt x="1535" y="410"/>
                  </a:lnTo>
                  <a:lnTo>
                    <a:pt x="1535" y="410"/>
                  </a:lnTo>
                  <a:lnTo>
                    <a:pt x="1533" y="410"/>
                  </a:lnTo>
                  <a:lnTo>
                    <a:pt x="1533" y="412"/>
                  </a:lnTo>
                  <a:lnTo>
                    <a:pt x="1533" y="412"/>
                  </a:lnTo>
                  <a:lnTo>
                    <a:pt x="1535" y="412"/>
                  </a:lnTo>
                  <a:lnTo>
                    <a:pt x="1535" y="412"/>
                  </a:lnTo>
                  <a:lnTo>
                    <a:pt x="1535" y="412"/>
                  </a:lnTo>
                  <a:lnTo>
                    <a:pt x="1538" y="414"/>
                  </a:lnTo>
                  <a:lnTo>
                    <a:pt x="1538" y="414"/>
                  </a:lnTo>
                  <a:lnTo>
                    <a:pt x="1538" y="412"/>
                  </a:lnTo>
                  <a:lnTo>
                    <a:pt x="1538" y="410"/>
                  </a:lnTo>
                  <a:lnTo>
                    <a:pt x="1535" y="410"/>
                  </a:lnTo>
                  <a:close/>
                  <a:moveTo>
                    <a:pt x="1474" y="748"/>
                  </a:moveTo>
                  <a:lnTo>
                    <a:pt x="1471" y="748"/>
                  </a:lnTo>
                  <a:lnTo>
                    <a:pt x="1471" y="748"/>
                  </a:lnTo>
                  <a:lnTo>
                    <a:pt x="1471" y="748"/>
                  </a:lnTo>
                  <a:lnTo>
                    <a:pt x="1469" y="748"/>
                  </a:lnTo>
                  <a:lnTo>
                    <a:pt x="1469" y="748"/>
                  </a:lnTo>
                  <a:lnTo>
                    <a:pt x="1467" y="751"/>
                  </a:lnTo>
                  <a:lnTo>
                    <a:pt x="1467" y="751"/>
                  </a:lnTo>
                  <a:lnTo>
                    <a:pt x="1467" y="751"/>
                  </a:lnTo>
                  <a:lnTo>
                    <a:pt x="1467" y="748"/>
                  </a:lnTo>
                  <a:lnTo>
                    <a:pt x="1464" y="748"/>
                  </a:lnTo>
                  <a:lnTo>
                    <a:pt x="1460" y="753"/>
                  </a:lnTo>
                  <a:lnTo>
                    <a:pt x="1460" y="755"/>
                  </a:lnTo>
                  <a:lnTo>
                    <a:pt x="1460" y="758"/>
                  </a:lnTo>
                  <a:lnTo>
                    <a:pt x="1462" y="758"/>
                  </a:lnTo>
                  <a:lnTo>
                    <a:pt x="1462" y="758"/>
                  </a:lnTo>
                  <a:lnTo>
                    <a:pt x="1462" y="755"/>
                  </a:lnTo>
                  <a:lnTo>
                    <a:pt x="1467" y="753"/>
                  </a:lnTo>
                  <a:lnTo>
                    <a:pt x="1467" y="751"/>
                  </a:lnTo>
                  <a:lnTo>
                    <a:pt x="1471" y="751"/>
                  </a:lnTo>
                  <a:lnTo>
                    <a:pt x="1474" y="751"/>
                  </a:lnTo>
                  <a:lnTo>
                    <a:pt x="1474" y="751"/>
                  </a:lnTo>
                  <a:lnTo>
                    <a:pt x="1474" y="748"/>
                  </a:lnTo>
                  <a:lnTo>
                    <a:pt x="1474" y="748"/>
                  </a:lnTo>
                  <a:lnTo>
                    <a:pt x="1474" y="748"/>
                  </a:lnTo>
                  <a:lnTo>
                    <a:pt x="1474" y="748"/>
                  </a:lnTo>
                  <a:close/>
                  <a:moveTo>
                    <a:pt x="1327" y="256"/>
                  </a:moveTo>
                  <a:lnTo>
                    <a:pt x="1330" y="256"/>
                  </a:lnTo>
                  <a:lnTo>
                    <a:pt x="1330" y="254"/>
                  </a:lnTo>
                  <a:lnTo>
                    <a:pt x="1330" y="254"/>
                  </a:lnTo>
                  <a:lnTo>
                    <a:pt x="1330" y="254"/>
                  </a:lnTo>
                  <a:lnTo>
                    <a:pt x="1330" y="254"/>
                  </a:lnTo>
                  <a:lnTo>
                    <a:pt x="1330" y="251"/>
                  </a:lnTo>
                  <a:lnTo>
                    <a:pt x="1330" y="251"/>
                  </a:lnTo>
                  <a:lnTo>
                    <a:pt x="1327" y="251"/>
                  </a:lnTo>
                  <a:lnTo>
                    <a:pt x="1327" y="254"/>
                  </a:lnTo>
                  <a:lnTo>
                    <a:pt x="1327" y="254"/>
                  </a:lnTo>
                  <a:lnTo>
                    <a:pt x="1327" y="254"/>
                  </a:lnTo>
                  <a:lnTo>
                    <a:pt x="1327" y="256"/>
                  </a:lnTo>
                  <a:close/>
                  <a:moveTo>
                    <a:pt x="1547" y="739"/>
                  </a:moveTo>
                  <a:lnTo>
                    <a:pt x="1545" y="739"/>
                  </a:lnTo>
                  <a:lnTo>
                    <a:pt x="1545" y="739"/>
                  </a:lnTo>
                  <a:lnTo>
                    <a:pt x="1545" y="739"/>
                  </a:lnTo>
                  <a:lnTo>
                    <a:pt x="1545" y="739"/>
                  </a:lnTo>
                  <a:lnTo>
                    <a:pt x="1542" y="739"/>
                  </a:lnTo>
                  <a:lnTo>
                    <a:pt x="1540" y="741"/>
                  </a:lnTo>
                  <a:lnTo>
                    <a:pt x="1540" y="743"/>
                  </a:lnTo>
                  <a:lnTo>
                    <a:pt x="1538" y="743"/>
                  </a:lnTo>
                  <a:lnTo>
                    <a:pt x="1538" y="746"/>
                  </a:lnTo>
                  <a:lnTo>
                    <a:pt x="1535" y="746"/>
                  </a:lnTo>
                  <a:lnTo>
                    <a:pt x="1535" y="748"/>
                  </a:lnTo>
                  <a:lnTo>
                    <a:pt x="1535" y="748"/>
                  </a:lnTo>
                  <a:lnTo>
                    <a:pt x="1535" y="748"/>
                  </a:lnTo>
                  <a:lnTo>
                    <a:pt x="1535" y="748"/>
                  </a:lnTo>
                  <a:lnTo>
                    <a:pt x="1535" y="751"/>
                  </a:lnTo>
                  <a:lnTo>
                    <a:pt x="1538" y="751"/>
                  </a:lnTo>
                  <a:lnTo>
                    <a:pt x="1538" y="751"/>
                  </a:lnTo>
                  <a:lnTo>
                    <a:pt x="1538" y="748"/>
                  </a:lnTo>
                  <a:lnTo>
                    <a:pt x="1538" y="748"/>
                  </a:lnTo>
                  <a:lnTo>
                    <a:pt x="1540" y="748"/>
                  </a:lnTo>
                  <a:lnTo>
                    <a:pt x="1540" y="751"/>
                  </a:lnTo>
                  <a:lnTo>
                    <a:pt x="1540" y="751"/>
                  </a:lnTo>
                  <a:lnTo>
                    <a:pt x="1540" y="751"/>
                  </a:lnTo>
                  <a:lnTo>
                    <a:pt x="1540" y="751"/>
                  </a:lnTo>
                  <a:lnTo>
                    <a:pt x="1542" y="748"/>
                  </a:lnTo>
                  <a:lnTo>
                    <a:pt x="1542" y="748"/>
                  </a:lnTo>
                  <a:lnTo>
                    <a:pt x="1542" y="748"/>
                  </a:lnTo>
                  <a:lnTo>
                    <a:pt x="1542" y="748"/>
                  </a:lnTo>
                  <a:lnTo>
                    <a:pt x="1545" y="748"/>
                  </a:lnTo>
                  <a:lnTo>
                    <a:pt x="1545" y="748"/>
                  </a:lnTo>
                  <a:lnTo>
                    <a:pt x="1545" y="748"/>
                  </a:lnTo>
                  <a:lnTo>
                    <a:pt x="1545" y="748"/>
                  </a:lnTo>
                  <a:lnTo>
                    <a:pt x="1547" y="748"/>
                  </a:lnTo>
                  <a:lnTo>
                    <a:pt x="1547" y="748"/>
                  </a:lnTo>
                  <a:lnTo>
                    <a:pt x="1547" y="748"/>
                  </a:lnTo>
                  <a:lnTo>
                    <a:pt x="1547" y="748"/>
                  </a:lnTo>
                  <a:lnTo>
                    <a:pt x="1547" y="748"/>
                  </a:lnTo>
                  <a:lnTo>
                    <a:pt x="1550" y="748"/>
                  </a:lnTo>
                  <a:lnTo>
                    <a:pt x="1550" y="748"/>
                  </a:lnTo>
                  <a:lnTo>
                    <a:pt x="1552" y="748"/>
                  </a:lnTo>
                  <a:lnTo>
                    <a:pt x="1552" y="746"/>
                  </a:lnTo>
                  <a:lnTo>
                    <a:pt x="1552" y="746"/>
                  </a:lnTo>
                  <a:lnTo>
                    <a:pt x="1552" y="746"/>
                  </a:lnTo>
                  <a:lnTo>
                    <a:pt x="1557" y="748"/>
                  </a:lnTo>
                  <a:lnTo>
                    <a:pt x="1559" y="748"/>
                  </a:lnTo>
                  <a:lnTo>
                    <a:pt x="1566" y="746"/>
                  </a:lnTo>
                  <a:lnTo>
                    <a:pt x="1571" y="746"/>
                  </a:lnTo>
                  <a:lnTo>
                    <a:pt x="1573" y="743"/>
                  </a:lnTo>
                  <a:lnTo>
                    <a:pt x="1576" y="743"/>
                  </a:lnTo>
                  <a:lnTo>
                    <a:pt x="1576" y="743"/>
                  </a:lnTo>
                  <a:lnTo>
                    <a:pt x="1578" y="743"/>
                  </a:lnTo>
                  <a:lnTo>
                    <a:pt x="1578" y="743"/>
                  </a:lnTo>
                  <a:lnTo>
                    <a:pt x="1578" y="739"/>
                  </a:lnTo>
                  <a:lnTo>
                    <a:pt x="1578" y="736"/>
                  </a:lnTo>
                  <a:lnTo>
                    <a:pt x="1576" y="736"/>
                  </a:lnTo>
                  <a:lnTo>
                    <a:pt x="1576" y="734"/>
                  </a:lnTo>
                  <a:lnTo>
                    <a:pt x="1576" y="734"/>
                  </a:lnTo>
                  <a:lnTo>
                    <a:pt x="1576" y="734"/>
                  </a:lnTo>
                  <a:lnTo>
                    <a:pt x="1576" y="734"/>
                  </a:lnTo>
                  <a:lnTo>
                    <a:pt x="1573" y="734"/>
                  </a:lnTo>
                  <a:lnTo>
                    <a:pt x="1571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8" y="734"/>
                  </a:lnTo>
                  <a:lnTo>
                    <a:pt x="1566" y="734"/>
                  </a:lnTo>
                  <a:lnTo>
                    <a:pt x="1564" y="734"/>
                  </a:lnTo>
                  <a:lnTo>
                    <a:pt x="1559" y="734"/>
                  </a:lnTo>
                  <a:lnTo>
                    <a:pt x="1554" y="734"/>
                  </a:lnTo>
                  <a:lnTo>
                    <a:pt x="1552" y="734"/>
                  </a:lnTo>
                  <a:lnTo>
                    <a:pt x="1552" y="734"/>
                  </a:lnTo>
                  <a:lnTo>
                    <a:pt x="1550" y="736"/>
                  </a:lnTo>
                  <a:lnTo>
                    <a:pt x="1550" y="736"/>
                  </a:lnTo>
                  <a:lnTo>
                    <a:pt x="1550" y="734"/>
                  </a:lnTo>
                  <a:lnTo>
                    <a:pt x="1547" y="732"/>
                  </a:lnTo>
                  <a:lnTo>
                    <a:pt x="1547" y="732"/>
                  </a:lnTo>
                  <a:lnTo>
                    <a:pt x="1545" y="734"/>
                  </a:lnTo>
                  <a:lnTo>
                    <a:pt x="1542" y="732"/>
                  </a:lnTo>
                  <a:lnTo>
                    <a:pt x="1542" y="734"/>
                  </a:lnTo>
                  <a:lnTo>
                    <a:pt x="1542" y="734"/>
                  </a:lnTo>
                  <a:lnTo>
                    <a:pt x="1540" y="734"/>
                  </a:lnTo>
                  <a:lnTo>
                    <a:pt x="1540" y="734"/>
                  </a:lnTo>
                  <a:lnTo>
                    <a:pt x="1540" y="736"/>
                  </a:lnTo>
                  <a:lnTo>
                    <a:pt x="1540" y="736"/>
                  </a:lnTo>
                  <a:lnTo>
                    <a:pt x="1540" y="736"/>
                  </a:lnTo>
                  <a:lnTo>
                    <a:pt x="1538" y="736"/>
                  </a:lnTo>
                  <a:lnTo>
                    <a:pt x="1538" y="739"/>
                  </a:lnTo>
                  <a:lnTo>
                    <a:pt x="1540" y="739"/>
                  </a:lnTo>
                  <a:lnTo>
                    <a:pt x="1545" y="739"/>
                  </a:lnTo>
                  <a:lnTo>
                    <a:pt x="1545" y="736"/>
                  </a:lnTo>
                  <a:lnTo>
                    <a:pt x="1545" y="736"/>
                  </a:lnTo>
                  <a:lnTo>
                    <a:pt x="1547" y="736"/>
                  </a:lnTo>
                  <a:lnTo>
                    <a:pt x="1547" y="739"/>
                  </a:lnTo>
                  <a:lnTo>
                    <a:pt x="1547" y="739"/>
                  </a:lnTo>
                  <a:close/>
                  <a:moveTo>
                    <a:pt x="1256" y="443"/>
                  </a:moveTo>
                  <a:lnTo>
                    <a:pt x="1254" y="445"/>
                  </a:lnTo>
                  <a:lnTo>
                    <a:pt x="1252" y="445"/>
                  </a:lnTo>
                  <a:lnTo>
                    <a:pt x="1252" y="445"/>
                  </a:lnTo>
                  <a:lnTo>
                    <a:pt x="1249" y="445"/>
                  </a:lnTo>
                  <a:lnTo>
                    <a:pt x="1249" y="445"/>
                  </a:lnTo>
                  <a:lnTo>
                    <a:pt x="1247" y="445"/>
                  </a:lnTo>
                  <a:lnTo>
                    <a:pt x="1247" y="445"/>
                  </a:lnTo>
                  <a:lnTo>
                    <a:pt x="1247" y="445"/>
                  </a:lnTo>
                  <a:lnTo>
                    <a:pt x="1244" y="445"/>
                  </a:lnTo>
                  <a:lnTo>
                    <a:pt x="1244" y="448"/>
                  </a:lnTo>
                  <a:lnTo>
                    <a:pt x="1244" y="448"/>
                  </a:lnTo>
                  <a:lnTo>
                    <a:pt x="1244" y="450"/>
                  </a:lnTo>
                  <a:lnTo>
                    <a:pt x="1244" y="450"/>
                  </a:lnTo>
                  <a:lnTo>
                    <a:pt x="1244" y="452"/>
                  </a:lnTo>
                  <a:lnTo>
                    <a:pt x="1244" y="452"/>
                  </a:lnTo>
                  <a:lnTo>
                    <a:pt x="1244" y="455"/>
                  </a:lnTo>
                  <a:lnTo>
                    <a:pt x="1244" y="457"/>
                  </a:lnTo>
                  <a:lnTo>
                    <a:pt x="1244" y="457"/>
                  </a:lnTo>
                  <a:lnTo>
                    <a:pt x="1247" y="457"/>
                  </a:lnTo>
                  <a:lnTo>
                    <a:pt x="1247" y="457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7"/>
                  </a:lnTo>
                  <a:lnTo>
                    <a:pt x="1249" y="459"/>
                  </a:lnTo>
                  <a:lnTo>
                    <a:pt x="1249" y="459"/>
                  </a:lnTo>
                  <a:lnTo>
                    <a:pt x="1249" y="462"/>
                  </a:lnTo>
                  <a:lnTo>
                    <a:pt x="1249" y="462"/>
                  </a:lnTo>
                  <a:lnTo>
                    <a:pt x="1249" y="467"/>
                  </a:lnTo>
                  <a:lnTo>
                    <a:pt x="1249" y="469"/>
                  </a:lnTo>
                  <a:lnTo>
                    <a:pt x="1247" y="469"/>
                  </a:lnTo>
                  <a:lnTo>
                    <a:pt x="1247" y="469"/>
                  </a:lnTo>
                  <a:lnTo>
                    <a:pt x="1247" y="467"/>
                  </a:lnTo>
                  <a:lnTo>
                    <a:pt x="1244" y="467"/>
                  </a:lnTo>
                  <a:lnTo>
                    <a:pt x="1244" y="467"/>
                  </a:lnTo>
                  <a:lnTo>
                    <a:pt x="1244" y="469"/>
                  </a:lnTo>
                  <a:lnTo>
                    <a:pt x="1244" y="469"/>
                  </a:lnTo>
                  <a:lnTo>
                    <a:pt x="1244" y="469"/>
                  </a:lnTo>
                  <a:lnTo>
                    <a:pt x="1244" y="471"/>
                  </a:lnTo>
                  <a:lnTo>
                    <a:pt x="1244" y="471"/>
                  </a:lnTo>
                  <a:lnTo>
                    <a:pt x="1244" y="471"/>
                  </a:lnTo>
                  <a:lnTo>
                    <a:pt x="1244" y="471"/>
                  </a:lnTo>
                  <a:lnTo>
                    <a:pt x="1247" y="471"/>
                  </a:lnTo>
                  <a:lnTo>
                    <a:pt x="1247" y="474"/>
                  </a:lnTo>
                  <a:lnTo>
                    <a:pt x="1247" y="474"/>
                  </a:lnTo>
                  <a:lnTo>
                    <a:pt x="1247" y="474"/>
                  </a:lnTo>
                  <a:lnTo>
                    <a:pt x="1247" y="478"/>
                  </a:lnTo>
                  <a:lnTo>
                    <a:pt x="1249" y="481"/>
                  </a:lnTo>
                  <a:lnTo>
                    <a:pt x="1249" y="481"/>
                  </a:lnTo>
                  <a:lnTo>
                    <a:pt x="1249" y="481"/>
                  </a:lnTo>
                  <a:lnTo>
                    <a:pt x="1247" y="483"/>
                  </a:lnTo>
                  <a:lnTo>
                    <a:pt x="1247" y="483"/>
                  </a:lnTo>
                  <a:lnTo>
                    <a:pt x="1249" y="485"/>
                  </a:lnTo>
                  <a:lnTo>
                    <a:pt x="1249" y="485"/>
                  </a:lnTo>
                  <a:lnTo>
                    <a:pt x="1249" y="488"/>
                  </a:lnTo>
                  <a:lnTo>
                    <a:pt x="1252" y="493"/>
                  </a:lnTo>
                  <a:lnTo>
                    <a:pt x="1252" y="495"/>
                  </a:lnTo>
                  <a:lnTo>
                    <a:pt x="1254" y="495"/>
                  </a:lnTo>
                  <a:lnTo>
                    <a:pt x="1254" y="495"/>
                  </a:lnTo>
                  <a:lnTo>
                    <a:pt x="1254" y="493"/>
                  </a:lnTo>
                  <a:lnTo>
                    <a:pt x="1254" y="493"/>
                  </a:lnTo>
                  <a:lnTo>
                    <a:pt x="1256" y="493"/>
                  </a:lnTo>
                  <a:lnTo>
                    <a:pt x="1256" y="493"/>
                  </a:lnTo>
                  <a:lnTo>
                    <a:pt x="1256" y="493"/>
                  </a:lnTo>
                  <a:lnTo>
                    <a:pt x="1256" y="493"/>
                  </a:lnTo>
                  <a:lnTo>
                    <a:pt x="1259" y="490"/>
                  </a:lnTo>
                  <a:lnTo>
                    <a:pt x="1261" y="490"/>
                  </a:lnTo>
                  <a:lnTo>
                    <a:pt x="1263" y="490"/>
                  </a:lnTo>
                  <a:lnTo>
                    <a:pt x="1263" y="490"/>
                  </a:lnTo>
                  <a:lnTo>
                    <a:pt x="1263" y="490"/>
                  </a:lnTo>
                  <a:lnTo>
                    <a:pt x="1266" y="490"/>
                  </a:lnTo>
                  <a:lnTo>
                    <a:pt x="1266" y="490"/>
                  </a:lnTo>
                  <a:lnTo>
                    <a:pt x="1268" y="490"/>
                  </a:lnTo>
                  <a:lnTo>
                    <a:pt x="1268" y="490"/>
                  </a:lnTo>
                  <a:lnTo>
                    <a:pt x="1268" y="490"/>
                  </a:lnTo>
                  <a:lnTo>
                    <a:pt x="1270" y="488"/>
                  </a:lnTo>
                  <a:lnTo>
                    <a:pt x="1270" y="488"/>
                  </a:lnTo>
                  <a:lnTo>
                    <a:pt x="1273" y="485"/>
                  </a:lnTo>
                  <a:lnTo>
                    <a:pt x="1273" y="485"/>
                  </a:lnTo>
                  <a:lnTo>
                    <a:pt x="1275" y="488"/>
                  </a:lnTo>
                  <a:lnTo>
                    <a:pt x="1275" y="488"/>
                  </a:lnTo>
                  <a:lnTo>
                    <a:pt x="1278" y="488"/>
                  </a:lnTo>
                  <a:lnTo>
                    <a:pt x="1280" y="490"/>
                  </a:lnTo>
                  <a:lnTo>
                    <a:pt x="1280" y="488"/>
                  </a:lnTo>
                  <a:lnTo>
                    <a:pt x="1280" y="490"/>
                  </a:lnTo>
                  <a:lnTo>
                    <a:pt x="1282" y="490"/>
                  </a:lnTo>
                  <a:lnTo>
                    <a:pt x="1282" y="490"/>
                  </a:lnTo>
                  <a:lnTo>
                    <a:pt x="1282" y="490"/>
                  </a:lnTo>
                  <a:lnTo>
                    <a:pt x="1282" y="493"/>
                  </a:lnTo>
                  <a:lnTo>
                    <a:pt x="1282" y="493"/>
                  </a:lnTo>
                  <a:lnTo>
                    <a:pt x="1282" y="495"/>
                  </a:lnTo>
                  <a:lnTo>
                    <a:pt x="1282" y="495"/>
                  </a:lnTo>
                  <a:lnTo>
                    <a:pt x="1282" y="497"/>
                  </a:lnTo>
                  <a:lnTo>
                    <a:pt x="1280" y="500"/>
                  </a:lnTo>
                  <a:lnTo>
                    <a:pt x="1280" y="500"/>
                  </a:lnTo>
                  <a:lnTo>
                    <a:pt x="1280" y="502"/>
                  </a:lnTo>
                  <a:lnTo>
                    <a:pt x="1282" y="504"/>
                  </a:lnTo>
                  <a:lnTo>
                    <a:pt x="1282" y="507"/>
                  </a:lnTo>
                  <a:lnTo>
                    <a:pt x="1282" y="507"/>
                  </a:lnTo>
                  <a:lnTo>
                    <a:pt x="1285" y="514"/>
                  </a:lnTo>
                  <a:lnTo>
                    <a:pt x="1287" y="514"/>
                  </a:lnTo>
                  <a:lnTo>
                    <a:pt x="1287" y="516"/>
                  </a:lnTo>
                  <a:lnTo>
                    <a:pt x="1287" y="519"/>
                  </a:lnTo>
                  <a:lnTo>
                    <a:pt x="1287" y="516"/>
                  </a:lnTo>
                  <a:lnTo>
                    <a:pt x="1287" y="516"/>
                  </a:lnTo>
                  <a:lnTo>
                    <a:pt x="1287" y="516"/>
                  </a:lnTo>
                  <a:lnTo>
                    <a:pt x="1289" y="514"/>
                  </a:lnTo>
                  <a:lnTo>
                    <a:pt x="1289" y="516"/>
                  </a:lnTo>
                  <a:lnTo>
                    <a:pt x="1289" y="516"/>
                  </a:lnTo>
                  <a:lnTo>
                    <a:pt x="1289" y="519"/>
                  </a:lnTo>
                  <a:lnTo>
                    <a:pt x="1289" y="519"/>
                  </a:lnTo>
                  <a:lnTo>
                    <a:pt x="1289" y="519"/>
                  </a:lnTo>
                  <a:lnTo>
                    <a:pt x="1289" y="521"/>
                  </a:lnTo>
                  <a:lnTo>
                    <a:pt x="1289" y="521"/>
                  </a:lnTo>
                  <a:lnTo>
                    <a:pt x="1287" y="521"/>
                  </a:lnTo>
                  <a:lnTo>
                    <a:pt x="1287" y="521"/>
                  </a:lnTo>
                  <a:lnTo>
                    <a:pt x="1287" y="521"/>
                  </a:lnTo>
                  <a:lnTo>
                    <a:pt x="1289" y="523"/>
                  </a:lnTo>
                  <a:lnTo>
                    <a:pt x="1289" y="523"/>
                  </a:lnTo>
                  <a:lnTo>
                    <a:pt x="1289" y="526"/>
                  </a:lnTo>
                  <a:lnTo>
                    <a:pt x="1289" y="526"/>
                  </a:lnTo>
                  <a:lnTo>
                    <a:pt x="1287" y="528"/>
                  </a:lnTo>
                  <a:lnTo>
                    <a:pt x="1287" y="528"/>
                  </a:lnTo>
                  <a:lnTo>
                    <a:pt x="1287" y="530"/>
                  </a:lnTo>
                  <a:lnTo>
                    <a:pt x="1289" y="530"/>
                  </a:lnTo>
                  <a:lnTo>
                    <a:pt x="1289" y="530"/>
                  </a:lnTo>
                  <a:lnTo>
                    <a:pt x="1289" y="530"/>
                  </a:lnTo>
                  <a:lnTo>
                    <a:pt x="1289" y="533"/>
                  </a:lnTo>
                  <a:lnTo>
                    <a:pt x="1289" y="533"/>
                  </a:lnTo>
                  <a:lnTo>
                    <a:pt x="1289" y="535"/>
                  </a:lnTo>
                  <a:lnTo>
                    <a:pt x="1287" y="538"/>
                  </a:lnTo>
                  <a:lnTo>
                    <a:pt x="1287" y="545"/>
                  </a:lnTo>
                  <a:lnTo>
                    <a:pt x="1287" y="547"/>
                  </a:lnTo>
                  <a:lnTo>
                    <a:pt x="1285" y="549"/>
                  </a:lnTo>
                  <a:lnTo>
                    <a:pt x="1285" y="552"/>
                  </a:lnTo>
                  <a:lnTo>
                    <a:pt x="1285" y="552"/>
                  </a:lnTo>
                  <a:lnTo>
                    <a:pt x="1282" y="554"/>
                  </a:lnTo>
                  <a:lnTo>
                    <a:pt x="1282" y="554"/>
                  </a:lnTo>
                  <a:lnTo>
                    <a:pt x="1282" y="554"/>
                  </a:lnTo>
                  <a:lnTo>
                    <a:pt x="1282" y="556"/>
                  </a:lnTo>
                  <a:lnTo>
                    <a:pt x="1285" y="564"/>
                  </a:lnTo>
                  <a:lnTo>
                    <a:pt x="1282" y="564"/>
                  </a:lnTo>
                  <a:lnTo>
                    <a:pt x="1282" y="568"/>
                  </a:lnTo>
                  <a:lnTo>
                    <a:pt x="1280" y="571"/>
                  </a:lnTo>
                  <a:lnTo>
                    <a:pt x="1280" y="571"/>
                  </a:lnTo>
                  <a:lnTo>
                    <a:pt x="1280" y="573"/>
                  </a:lnTo>
                  <a:lnTo>
                    <a:pt x="1280" y="573"/>
                  </a:lnTo>
                  <a:lnTo>
                    <a:pt x="1280" y="573"/>
                  </a:lnTo>
                  <a:lnTo>
                    <a:pt x="1278" y="575"/>
                  </a:lnTo>
                  <a:lnTo>
                    <a:pt x="1278" y="575"/>
                  </a:lnTo>
                  <a:lnTo>
                    <a:pt x="1278" y="575"/>
                  </a:lnTo>
                  <a:lnTo>
                    <a:pt x="1278" y="578"/>
                  </a:lnTo>
                  <a:lnTo>
                    <a:pt x="1275" y="578"/>
                  </a:lnTo>
                  <a:lnTo>
                    <a:pt x="1275" y="580"/>
                  </a:lnTo>
                  <a:lnTo>
                    <a:pt x="1275" y="582"/>
                  </a:lnTo>
                  <a:lnTo>
                    <a:pt x="1275" y="585"/>
                  </a:lnTo>
                  <a:lnTo>
                    <a:pt x="1275" y="587"/>
                  </a:lnTo>
                  <a:lnTo>
                    <a:pt x="1275" y="590"/>
                  </a:lnTo>
                  <a:lnTo>
                    <a:pt x="1275" y="592"/>
                  </a:lnTo>
                  <a:lnTo>
                    <a:pt x="1278" y="594"/>
                  </a:lnTo>
                  <a:lnTo>
                    <a:pt x="1278" y="594"/>
                  </a:lnTo>
                  <a:lnTo>
                    <a:pt x="1280" y="594"/>
                  </a:lnTo>
                  <a:lnTo>
                    <a:pt x="1280" y="597"/>
                  </a:lnTo>
                  <a:lnTo>
                    <a:pt x="1280" y="597"/>
                  </a:lnTo>
                  <a:lnTo>
                    <a:pt x="1278" y="597"/>
                  </a:lnTo>
                  <a:lnTo>
                    <a:pt x="1278" y="597"/>
                  </a:lnTo>
                  <a:lnTo>
                    <a:pt x="1278" y="599"/>
                  </a:lnTo>
                  <a:lnTo>
                    <a:pt x="1280" y="599"/>
                  </a:lnTo>
                  <a:lnTo>
                    <a:pt x="1280" y="599"/>
                  </a:lnTo>
                  <a:lnTo>
                    <a:pt x="1280" y="599"/>
                  </a:lnTo>
                  <a:lnTo>
                    <a:pt x="1280" y="599"/>
                  </a:lnTo>
                  <a:lnTo>
                    <a:pt x="1280" y="597"/>
                  </a:lnTo>
                  <a:lnTo>
                    <a:pt x="1282" y="597"/>
                  </a:lnTo>
                  <a:lnTo>
                    <a:pt x="1282" y="597"/>
                  </a:lnTo>
                  <a:lnTo>
                    <a:pt x="1282" y="599"/>
                  </a:lnTo>
                  <a:lnTo>
                    <a:pt x="1285" y="599"/>
                  </a:lnTo>
                  <a:lnTo>
                    <a:pt x="1285" y="599"/>
                  </a:lnTo>
                  <a:lnTo>
                    <a:pt x="1285" y="599"/>
                  </a:lnTo>
                  <a:lnTo>
                    <a:pt x="1285" y="601"/>
                  </a:lnTo>
                  <a:lnTo>
                    <a:pt x="1285" y="601"/>
                  </a:lnTo>
                  <a:lnTo>
                    <a:pt x="1285" y="601"/>
                  </a:lnTo>
                  <a:lnTo>
                    <a:pt x="1287" y="604"/>
                  </a:lnTo>
                  <a:lnTo>
                    <a:pt x="1287" y="601"/>
                  </a:lnTo>
                  <a:lnTo>
                    <a:pt x="1287" y="601"/>
                  </a:lnTo>
                  <a:lnTo>
                    <a:pt x="1287" y="601"/>
                  </a:lnTo>
                  <a:lnTo>
                    <a:pt x="1289" y="601"/>
                  </a:lnTo>
                  <a:lnTo>
                    <a:pt x="1289" y="601"/>
                  </a:lnTo>
                  <a:lnTo>
                    <a:pt x="1289" y="604"/>
                  </a:lnTo>
                  <a:lnTo>
                    <a:pt x="1289" y="604"/>
                  </a:lnTo>
                  <a:lnTo>
                    <a:pt x="1292" y="604"/>
                  </a:lnTo>
                  <a:lnTo>
                    <a:pt x="1294" y="606"/>
                  </a:lnTo>
                  <a:lnTo>
                    <a:pt x="1296" y="606"/>
                  </a:lnTo>
                  <a:lnTo>
                    <a:pt x="1299" y="604"/>
                  </a:lnTo>
                  <a:lnTo>
                    <a:pt x="1299" y="604"/>
                  </a:lnTo>
                  <a:lnTo>
                    <a:pt x="1301" y="604"/>
                  </a:lnTo>
                  <a:lnTo>
                    <a:pt x="1301" y="604"/>
                  </a:lnTo>
                  <a:lnTo>
                    <a:pt x="1301" y="601"/>
                  </a:lnTo>
                  <a:lnTo>
                    <a:pt x="1301" y="601"/>
                  </a:lnTo>
                  <a:lnTo>
                    <a:pt x="1304" y="599"/>
                  </a:lnTo>
                  <a:lnTo>
                    <a:pt x="1304" y="599"/>
                  </a:lnTo>
                  <a:lnTo>
                    <a:pt x="1306" y="599"/>
                  </a:lnTo>
                  <a:lnTo>
                    <a:pt x="1306" y="599"/>
                  </a:lnTo>
                  <a:lnTo>
                    <a:pt x="1308" y="599"/>
                  </a:lnTo>
                  <a:lnTo>
                    <a:pt x="1308" y="599"/>
                  </a:lnTo>
                  <a:lnTo>
                    <a:pt x="1308" y="599"/>
                  </a:lnTo>
                  <a:lnTo>
                    <a:pt x="1313" y="599"/>
                  </a:lnTo>
                  <a:lnTo>
                    <a:pt x="1313" y="599"/>
                  </a:lnTo>
                  <a:lnTo>
                    <a:pt x="1313" y="599"/>
                  </a:lnTo>
                  <a:lnTo>
                    <a:pt x="1313" y="599"/>
                  </a:lnTo>
                  <a:lnTo>
                    <a:pt x="1315" y="599"/>
                  </a:lnTo>
                  <a:lnTo>
                    <a:pt x="1318" y="599"/>
                  </a:lnTo>
                  <a:lnTo>
                    <a:pt x="1318" y="599"/>
                  </a:lnTo>
                  <a:lnTo>
                    <a:pt x="1318" y="597"/>
                  </a:lnTo>
                  <a:lnTo>
                    <a:pt x="1320" y="597"/>
                  </a:lnTo>
                  <a:lnTo>
                    <a:pt x="1322" y="597"/>
                  </a:lnTo>
                  <a:lnTo>
                    <a:pt x="1322" y="597"/>
                  </a:lnTo>
                  <a:lnTo>
                    <a:pt x="1325" y="597"/>
                  </a:lnTo>
                  <a:lnTo>
                    <a:pt x="1325" y="594"/>
                  </a:lnTo>
                  <a:lnTo>
                    <a:pt x="1327" y="594"/>
                  </a:lnTo>
                  <a:lnTo>
                    <a:pt x="1327" y="597"/>
                  </a:lnTo>
                  <a:lnTo>
                    <a:pt x="1327" y="597"/>
                  </a:lnTo>
                  <a:lnTo>
                    <a:pt x="1327" y="599"/>
                  </a:lnTo>
                  <a:lnTo>
                    <a:pt x="1327" y="599"/>
                  </a:lnTo>
                  <a:lnTo>
                    <a:pt x="1330" y="601"/>
                  </a:lnTo>
                  <a:lnTo>
                    <a:pt x="1332" y="601"/>
                  </a:lnTo>
                  <a:lnTo>
                    <a:pt x="1332" y="601"/>
                  </a:lnTo>
                  <a:lnTo>
                    <a:pt x="1332" y="601"/>
                  </a:lnTo>
                  <a:lnTo>
                    <a:pt x="1332" y="599"/>
                  </a:lnTo>
                  <a:lnTo>
                    <a:pt x="1332" y="599"/>
                  </a:lnTo>
                  <a:lnTo>
                    <a:pt x="1332" y="599"/>
                  </a:lnTo>
                  <a:lnTo>
                    <a:pt x="1332" y="597"/>
                  </a:lnTo>
                  <a:lnTo>
                    <a:pt x="1330" y="587"/>
                  </a:lnTo>
                  <a:lnTo>
                    <a:pt x="1330" y="587"/>
                  </a:lnTo>
                  <a:lnTo>
                    <a:pt x="1330" y="587"/>
                  </a:lnTo>
                  <a:lnTo>
                    <a:pt x="1327" y="582"/>
                  </a:lnTo>
                  <a:lnTo>
                    <a:pt x="1325" y="582"/>
                  </a:lnTo>
                  <a:lnTo>
                    <a:pt x="1325" y="580"/>
                  </a:lnTo>
                  <a:lnTo>
                    <a:pt x="1325" y="580"/>
                  </a:lnTo>
                  <a:lnTo>
                    <a:pt x="1322" y="575"/>
                  </a:lnTo>
                  <a:lnTo>
                    <a:pt x="1322" y="575"/>
                  </a:lnTo>
                  <a:lnTo>
                    <a:pt x="1322" y="575"/>
                  </a:lnTo>
                  <a:lnTo>
                    <a:pt x="1325" y="568"/>
                  </a:lnTo>
                  <a:lnTo>
                    <a:pt x="1325" y="561"/>
                  </a:lnTo>
                  <a:lnTo>
                    <a:pt x="1325" y="561"/>
                  </a:lnTo>
                  <a:lnTo>
                    <a:pt x="1327" y="561"/>
                  </a:lnTo>
                  <a:lnTo>
                    <a:pt x="1327" y="559"/>
                  </a:lnTo>
                  <a:lnTo>
                    <a:pt x="1330" y="559"/>
                  </a:lnTo>
                  <a:lnTo>
                    <a:pt x="1330" y="559"/>
                  </a:lnTo>
                  <a:lnTo>
                    <a:pt x="1330" y="556"/>
                  </a:lnTo>
                  <a:lnTo>
                    <a:pt x="1330" y="552"/>
                  </a:lnTo>
                  <a:lnTo>
                    <a:pt x="1330" y="552"/>
                  </a:lnTo>
                  <a:lnTo>
                    <a:pt x="1332" y="552"/>
                  </a:lnTo>
                  <a:lnTo>
                    <a:pt x="1332" y="552"/>
                  </a:lnTo>
                  <a:lnTo>
                    <a:pt x="1332" y="549"/>
                  </a:lnTo>
                  <a:lnTo>
                    <a:pt x="1332" y="549"/>
                  </a:lnTo>
                  <a:lnTo>
                    <a:pt x="1330" y="547"/>
                  </a:lnTo>
                  <a:lnTo>
                    <a:pt x="1330" y="547"/>
                  </a:lnTo>
                  <a:lnTo>
                    <a:pt x="1330" y="545"/>
                  </a:lnTo>
                  <a:lnTo>
                    <a:pt x="1330" y="545"/>
                  </a:lnTo>
                  <a:lnTo>
                    <a:pt x="1330" y="542"/>
                  </a:lnTo>
                  <a:lnTo>
                    <a:pt x="1330" y="542"/>
                  </a:lnTo>
                  <a:lnTo>
                    <a:pt x="1330" y="540"/>
                  </a:lnTo>
                  <a:lnTo>
                    <a:pt x="1330" y="540"/>
                  </a:lnTo>
                  <a:lnTo>
                    <a:pt x="1327" y="538"/>
                  </a:lnTo>
                  <a:lnTo>
                    <a:pt x="1327" y="538"/>
                  </a:lnTo>
                  <a:lnTo>
                    <a:pt x="1330" y="533"/>
                  </a:lnTo>
                  <a:lnTo>
                    <a:pt x="1330" y="533"/>
                  </a:lnTo>
                  <a:lnTo>
                    <a:pt x="1327" y="530"/>
                  </a:lnTo>
                  <a:lnTo>
                    <a:pt x="1327" y="530"/>
                  </a:lnTo>
                  <a:lnTo>
                    <a:pt x="1327" y="528"/>
                  </a:lnTo>
                  <a:lnTo>
                    <a:pt x="1330" y="528"/>
                  </a:lnTo>
                  <a:lnTo>
                    <a:pt x="1330" y="528"/>
                  </a:lnTo>
                  <a:lnTo>
                    <a:pt x="1330" y="526"/>
                  </a:lnTo>
                  <a:lnTo>
                    <a:pt x="1327" y="523"/>
                  </a:lnTo>
                  <a:lnTo>
                    <a:pt x="1327" y="523"/>
                  </a:lnTo>
                  <a:lnTo>
                    <a:pt x="1327" y="521"/>
                  </a:lnTo>
                  <a:lnTo>
                    <a:pt x="1327" y="514"/>
                  </a:lnTo>
                  <a:lnTo>
                    <a:pt x="1327" y="511"/>
                  </a:lnTo>
                  <a:lnTo>
                    <a:pt x="1327" y="509"/>
                  </a:lnTo>
                  <a:lnTo>
                    <a:pt x="1330" y="507"/>
                  </a:lnTo>
                  <a:lnTo>
                    <a:pt x="1332" y="504"/>
                  </a:lnTo>
                  <a:lnTo>
                    <a:pt x="1332" y="502"/>
                  </a:lnTo>
                  <a:lnTo>
                    <a:pt x="1332" y="500"/>
                  </a:lnTo>
                  <a:lnTo>
                    <a:pt x="1330" y="500"/>
                  </a:lnTo>
                  <a:lnTo>
                    <a:pt x="1330" y="500"/>
                  </a:lnTo>
                  <a:lnTo>
                    <a:pt x="1330" y="495"/>
                  </a:lnTo>
                  <a:lnTo>
                    <a:pt x="1330" y="493"/>
                  </a:lnTo>
                  <a:lnTo>
                    <a:pt x="1330" y="490"/>
                  </a:lnTo>
                  <a:lnTo>
                    <a:pt x="1330" y="490"/>
                  </a:lnTo>
                  <a:lnTo>
                    <a:pt x="1330" y="488"/>
                  </a:lnTo>
                  <a:lnTo>
                    <a:pt x="1330" y="488"/>
                  </a:lnTo>
                  <a:lnTo>
                    <a:pt x="1330" y="485"/>
                  </a:lnTo>
                  <a:lnTo>
                    <a:pt x="1330" y="485"/>
                  </a:lnTo>
                  <a:lnTo>
                    <a:pt x="1330" y="485"/>
                  </a:lnTo>
                  <a:lnTo>
                    <a:pt x="1330" y="483"/>
                  </a:lnTo>
                  <a:lnTo>
                    <a:pt x="1330" y="483"/>
                  </a:lnTo>
                  <a:lnTo>
                    <a:pt x="1330" y="481"/>
                  </a:lnTo>
                  <a:lnTo>
                    <a:pt x="1330" y="481"/>
                  </a:lnTo>
                  <a:lnTo>
                    <a:pt x="1330" y="481"/>
                  </a:lnTo>
                  <a:lnTo>
                    <a:pt x="1330" y="481"/>
                  </a:lnTo>
                  <a:lnTo>
                    <a:pt x="1330" y="478"/>
                  </a:lnTo>
                  <a:lnTo>
                    <a:pt x="1330" y="478"/>
                  </a:lnTo>
                  <a:lnTo>
                    <a:pt x="1332" y="478"/>
                  </a:lnTo>
                  <a:lnTo>
                    <a:pt x="1330" y="478"/>
                  </a:lnTo>
                  <a:lnTo>
                    <a:pt x="1330" y="478"/>
                  </a:lnTo>
                  <a:lnTo>
                    <a:pt x="1330" y="476"/>
                  </a:lnTo>
                  <a:lnTo>
                    <a:pt x="1330" y="476"/>
                  </a:lnTo>
                  <a:lnTo>
                    <a:pt x="1330" y="476"/>
                  </a:lnTo>
                  <a:lnTo>
                    <a:pt x="1330" y="476"/>
                  </a:lnTo>
                  <a:lnTo>
                    <a:pt x="1327" y="474"/>
                  </a:lnTo>
                  <a:lnTo>
                    <a:pt x="1325" y="474"/>
                  </a:lnTo>
                  <a:lnTo>
                    <a:pt x="1322" y="474"/>
                  </a:lnTo>
                  <a:lnTo>
                    <a:pt x="1322" y="471"/>
                  </a:lnTo>
                  <a:lnTo>
                    <a:pt x="1322" y="471"/>
                  </a:lnTo>
                  <a:lnTo>
                    <a:pt x="1322" y="471"/>
                  </a:lnTo>
                  <a:lnTo>
                    <a:pt x="1322" y="471"/>
                  </a:lnTo>
                  <a:lnTo>
                    <a:pt x="1322" y="469"/>
                  </a:lnTo>
                  <a:lnTo>
                    <a:pt x="1322" y="467"/>
                  </a:lnTo>
                  <a:lnTo>
                    <a:pt x="1322" y="467"/>
                  </a:lnTo>
                  <a:lnTo>
                    <a:pt x="1320" y="467"/>
                  </a:lnTo>
                  <a:lnTo>
                    <a:pt x="1320" y="467"/>
                  </a:lnTo>
                  <a:lnTo>
                    <a:pt x="1320" y="464"/>
                  </a:lnTo>
                  <a:lnTo>
                    <a:pt x="1320" y="464"/>
                  </a:lnTo>
                  <a:lnTo>
                    <a:pt x="1320" y="464"/>
                  </a:lnTo>
                  <a:lnTo>
                    <a:pt x="1320" y="462"/>
                  </a:lnTo>
                  <a:lnTo>
                    <a:pt x="1320" y="462"/>
                  </a:lnTo>
                  <a:lnTo>
                    <a:pt x="1320" y="462"/>
                  </a:lnTo>
                  <a:lnTo>
                    <a:pt x="1322" y="462"/>
                  </a:lnTo>
                  <a:lnTo>
                    <a:pt x="1325" y="459"/>
                  </a:lnTo>
                  <a:lnTo>
                    <a:pt x="1337" y="450"/>
                  </a:lnTo>
                  <a:lnTo>
                    <a:pt x="1337" y="450"/>
                  </a:lnTo>
                  <a:lnTo>
                    <a:pt x="1339" y="450"/>
                  </a:lnTo>
                  <a:lnTo>
                    <a:pt x="1339" y="448"/>
                  </a:lnTo>
                  <a:lnTo>
                    <a:pt x="1339" y="448"/>
                  </a:lnTo>
                  <a:lnTo>
                    <a:pt x="1339" y="448"/>
                  </a:lnTo>
                  <a:lnTo>
                    <a:pt x="1341" y="448"/>
                  </a:lnTo>
                  <a:lnTo>
                    <a:pt x="1341" y="448"/>
                  </a:lnTo>
                  <a:lnTo>
                    <a:pt x="1344" y="445"/>
                  </a:lnTo>
                  <a:lnTo>
                    <a:pt x="1346" y="445"/>
                  </a:lnTo>
                  <a:lnTo>
                    <a:pt x="1346" y="445"/>
                  </a:lnTo>
                  <a:lnTo>
                    <a:pt x="1348" y="445"/>
                  </a:lnTo>
                  <a:lnTo>
                    <a:pt x="1348" y="445"/>
                  </a:lnTo>
                  <a:lnTo>
                    <a:pt x="1348" y="445"/>
                  </a:lnTo>
                  <a:lnTo>
                    <a:pt x="1351" y="445"/>
                  </a:lnTo>
                  <a:lnTo>
                    <a:pt x="1351" y="445"/>
                  </a:lnTo>
                  <a:lnTo>
                    <a:pt x="1351" y="445"/>
                  </a:lnTo>
                  <a:lnTo>
                    <a:pt x="1353" y="445"/>
                  </a:lnTo>
                  <a:lnTo>
                    <a:pt x="1353" y="445"/>
                  </a:lnTo>
                  <a:lnTo>
                    <a:pt x="1353" y="445"/>
                  </a:lnTo>
                  <a:lnTo>
                    <a:pt x="1353" y="445"/>
                  </a:lnTo>
                  <a:lnTo>
                    <a:pt x="1353" y="445"/>
                  </a:lnTo>
                  <a:lnTo>
                    <a:pt x="1356" y="445"/>
                  </a:lnTo>
                  <a:lnTo>
                    <a:pt x="1360" y="448"/>
                  </a:lnTo>
                  <a:lnTo>
                    <a:pt x="1363" y="448"/>
                  </a:lnTo>
                  <a:lnTo>
                    <a:pt x="1363" y="448"/>
                  </a:lnTo>
                  <a:lnTo>
                    <a:pt x="1363" y="448"/>
                  </a:lnTo>
                  <a:lnTo>
                    <a:pt x="1363" y="448"/>
                  </a:lnTo>
                  <a:lnTo>
                    <a:pt x="1363" y="448"/>
                  </a:lnTo>
                  <a:lnTo>
                    <a:pt x="1365" y="452"/>
                  </a:lnTo>
                  <a:lnTo>
                    <a:pt x="1365" y="452"/>
                  </a:lnTo>
                  <a:lnTo>
                    <a:pt x="1365" y="452"/>
                  </a:lnTo>
                  <a:lnTo>
                    <a:pt x="1365" y="452"/>
                  </a:lnTo>
                  <a:lnTo>
                    <a:pt x="1365" y="452"/>
                  </a:lnTo>
                  <a:lnTo>
                    <a:pt x="1363" y="452"/>
                  </a:lnTo>
                  <a:lnTo>
                    <a:pt x="1363" y="452"/>
                  </a:lnTo>
                  <a:lnTo>
                    <a:pt x="1363" y="452"/>
                  </a:lnTo>
                  <a:lnTo>
                    <a:pt x="1363" y="455"/>
                  </a:lnTo>
                  <a:lnTo>
                    <a:pt x="1360" y="455"/>
                  </a:lnTo>
                  <a:lnTo>
                    <a:pt x="1360" y="455"/>
                  </a:lnTo>
                  <a:lnTo>
                    <a:pt x="1360" y="455"/>
                  </a:lnTo>
                  <a:lnTo>
                    <a:pt x="1360" y="455"/>
                  </a:lnTo>
                  <a:lnTo>
                    <a:pt x="1360" y="457"/>
                  </a:lnTo>
                  <a:lnTo>
                    <a:pt x="1360" y="457"/>
                  </a:lnTo>
                  <a:lnTo>
                    <a:pt x="1360" y="457"/>
                  </a:lnTo>
                  <a:lnTo>
                    <a:pt x="1363" y="457"/>
                  </a:lnTo>
                  <a:lnTo>
                    <a:pt x="1363" y="455"/>
                  </a:lnTo>
                  <a:lnTo>
                    <a:pt x="1363" y="455"/>
                  </a:lnTo>
                  <a:lnTo>
                    <a:pt x="1363" y="455"/>
                  </a:lnTo>
                  <a:lnTo>
                    <a:pt x="1363" y="457"/>
                  </a:lnTo>
                  <a:lnTo>
                    <a:pt x="1363" y="457"/>
                  </a:lnTo>
                  <a:lnTo>
                    <a:pt x="1365" y="457"/>
                  </a:lnTo>
                  <a:lnTo>
                    <a:pt x="1365" y="457"/>
                  </a:lnTo>
                  <a:lnTo>
                    <a:pt x="1365" y="457"/>
                  </a:lnTo>
                  <a:lnTo>
                    <a:pt x="1365" y="459"/>
                  </a:lnTo>
                  <a:lnTo>
                    <a:pt x="1365" y="459"/>
                  </a:lnTo>
                  <a:lnTo>
                    <a:pt x="1365" y="462"/>
                  </a:lnTo>
                  <a:lnTo>
                    <a:pt x="1365" y="464"/>
                  </a:lnTo>
                  <a:lnTo>
                    <a:pt x="1365" y="464"/>
                  </a:lnTo>
                  <a:lnTo>
                    <a:pt x="1365" y="464"/>
                  </a:lnTo>
                  <a:lnTo>
                    <a:pt x="1365" y="467"/>
                  </a:lnTo>
                  <a:lnTo>
                    <a:pt x="1363" y="467"/>
                  </a:lnTo>
                  <a:lnTo>
                    <a:pt x="1363" y="467"/>
                  </a:lnTo>
                  <a:lnTo>
                    <a:pt x="1363" y="469"/>
                  </a:lnTo>
                  <a:lnTo>
                    <a:pt x="1365" y="469"/>
                  </a:lnTo>
                  <a:lnTo>
                    <a:pt x="1365" y="469"/>
                  </a:lnTo>
                  <a:lnTo>
                    <a:pt x="1365" y="471"/>
                  </a:lnTo>
                  <a:lnTo>
                    <a:pt x="1365" y="471"/>
                  </a:lnTo>
                  <a:lnTo>
                    <a:pt x="1365" y="474"/>
                  </a:lnTo>
                  <a:lnTo>
                    <a:pt x="1365" y="476"/>
                  </a:lnTo>
                  <a:lnTo>
                    <a:pt x="1363" y="476"/>
                  </a:lnTo>
                  <a:lnTo>
                    <a:pt x="1363" y="476"/>
                  </a:lnTo>
                  <a:lnTo>
                    <a:pt x="1363" y="476"/>
                  </a:lnTo>
                  <a:lnTo>
                    <a:pt x="1363" y="476"/>
                  </a:lnTo>
                  <a:lnTo>
                    <a:pt x="1363" y="476"/>
                  </a:lnTo>
                  <a:lnTo>
                    <a:pt x="1363" y="478"/>
                  </a:lnTo>
                  <a:lnTo>
                    <a:pt x="1360" y="478"/>
                  </a:lnTo>
                  <a:lnTo>
                    <a:pt x="1360" y="478"/>
                  </a:lnTo>
                  <a:lnTo>
                    <a:pt x="1360" y="478"/>
                  </a:lnTo>
                  <a:lnTo>
                    <a:pt x="1360" y="478"/>
                  </a:lnTo>
                  <a:lnTo>
                    <a:pt x="1358" y="481"/>
                  </a:lnTo>
                  <a:lnTo>
                    <a:pt x="1358" y="483"/>
                  </a:lnTo>
                  <a:lnTo>
                    <a:pt x="1356" y="483"/>
                  </a:lnTo>
                  <a:lnTo>
                    <a:pt x="1356" y="485"/>
                  </a:lnTo>
                  <a:lnTo>
                    <a:pt x="1356" y="485"/>
                  </a:lnTo>
                  <a:lnTo>
                    <a:pt x="1356" y="485"/>
                  </a:lnTo>
                  <a:lnTo>
                    <a:pt x="1353" y="488"/>
                  </a:lnTo>
                  <a:lnTo>
                    <a:pt x="1353" y="488"/>
                  </a:lnTo>
                  <a:lnTo>
                    <a:pt x="1353" y="488"/>
                  </a:lnTo>
                  <a:lnTo>
                    <a:pt x="1353" y="490"/>
                  </a:lnTo>
                  <a:lnTo>
                    <a:pt x="1356" y="493"/>
                  </a:lnTo>
                  <a:lnTo>
                    <a:pt x="1367" y="502"/>
                  </a:lnTo>
                  <a:lnTo>
                    <a:pt x="1370" y="507"/>
                  </a:lnTo>
                  <a:lnTo>
                    <a:pt x="1370" y="507"/>
                  </a:lnTo>
                  <a:lnTo>
                    <a:pt x="1372" y="507"/>
                  </a:lnTo>
                  <a:lnTo>
                    <a:pt x="1375" y="507"/>
                  </a:lnTo>
                  <a:lnTo>
                    <a:pt x="1375" y="507"/>
                  </a:lnTo>
                  <a:lnTo>
                    <a:pt x="1375" y="507"/>
                  </a:lnTo>
                  <a:lnTo>
                    <a:pt x="1375" y="509"/>
                  </a:lnTo>
                  <a:lnTo>
                    <a:pt x="1375" y="509"/>
                  </a:lnTo>
                  <a:lnTo>
                    <a:pt x="1375" y="511"/>
                  </a:lnTo>
                  <a:lnTo>
                    <a:pt x="1375" y="511"/>
                  </a:lnTo>
                  <a:lnTo>
                    <a:pt x="1375" y="511"/>
                  </a:lnTo>
                  <a:lnTo>
                    <a:pt x="1377" y="511"/>
                  </a:lnTo>
                  <a:lnTo>
                    <a:pt x="1377" y="511"/>
                  </a:lnTo>
                  <a:lnTo>
                    <a:pt x="1377" y="511"/>
                  </a:lnTo>
                  <a:lnTo>
                    <a:pt x="1377" y="511"/>
                  </a:lnTo>
                  <a:lnTo>
                    <a:pt x="1379" y="511"/>
                  </a:lnTo>
                  <a:lnTo>
                    <a:pt x="1379" y="514"/>
                  </a:lnTo>
                  <a:lnTo>
                    <a:pt x="1379" y="514"/>
                  </a:lnTo>
                  <a:lnTo>
                    <a:pt x="1379" y="514"/>
                  </a:lnTo>
                  <a:lnTo>
                    <a:pt x="1379" y="514"/>
                  </a:lnTo>
                  <a:lnTo>
                    <a:pt x="1384" y="516"/>
                  </a:lnTo>
                  <a:lnTo>
                    <a:pt x="1389" y="519"/>
                  </a:lnTo>
                  <a:lnTo>
                    <a:pt x="1391" y="519"/>
                  </a:lnTo>
                  <a:lnTo>
                    <a:pt x="1393" y="521"/>
                  </a:lnTo>
                  <a:lnTo>
                    <a:pt x="1393" y="526"/>
                  </a:lnTo>
                  <a:lnTo>
                    <a:pt x="1391" y="528"/>
                  </a:lnTo>
                  <a:lnTo>
                    <a:pt x="1389" y="530"/>
                  </a:lnTo>
                  <a:lnTo>
                    <a:pt x="1391" y="528"/>
                  </a:lnTo>
                  <a:lnTo>
                    <a:pt x="1391" y="528"/>
                  </a:lnTo>
                  <a:lnTo>
                    <a:pt x="1391" y="528"/>
                  </a:lnTo>
                  <a:lnTo>
                    <a:pt x="1389" y="528"/>
                  </a:lnTo>
                  <a:lnTo>
                    <a:pt x="1389" y="528"/>
                  </a:lnTo>
                  <a:lnTo>
                    <a:pt x="1389" y="528"/>
                  </a:lnTo>
                  <a:lnTo>
                    <a:pt x="1389" y="530"/>
                  </a:lnTo>
                  <a:lnTo>
                    <a:pt x="1389" y="530"/>
                  </a:lnTo>
                  <a:lnTo>
                    <a:pt x="1389" y="535"/>
                  </a:lnTo>
                  <a:lnTo>
                    <a:pt x="1389" y="538"/>
                  </a:lnTo>
                  <a:lnTo>
                    <a:pt x="1389" y="540"/>
                  </a:lnTo>
                  <a:lnTo>
                    <a:pt x="1386" y="542"/>
                  </a:lnTo>
                  <a:lnTo>
                    <a:pt x="1386" y="547"/>
                  </a:lnTo>
                  <a:lnTo>
                    <a:pt x="1386" y="549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6" y="552"/>
                  </a:lnTo>
                  <a:lnTo>
                    <a:pt x="1389" y="554"/>
                  </a:lnTo>
                  <a:lnTo>
                    <a:pt x="1391" y="556"/>
                  </a:lnTo>
                  <a:lnTo>
                    <a:pt x="1393" y="556"/>
                  </a:lnTo>
                  <a:lnTo>
                    <a:pt x="1393" y="556"/>
                  </a:lnTo>
                  <a:lnTo>
                    <a:pt x="1396" y="556"/>
                  </a:lnTo>
                  <a:lnTo>
                    <a:pt x="1396" y="559"/>
                  </a:lnTo>
                  <a:lnTo>
                    <a:pt x="1398" y="559"/>
                  </a:lnTo>
                  <a:lnTo>
                    <a:pt x="1398" y="559"/>
                  </a:lnTo>
                  <a:lnTo>
                    <a:pt x="1398" y="559"/>
                  </a:lnTo>
                  <a:lnTo>
                    <a:pt x="1398" y="559"/>
                  </a:lnTo>
                  <a:lnTo>
                    <a:pt x="1401" y="559"/>
                  </a:lnTo>
                  <a:lnTo>
                    <a:pt x="1401" y="559"/>
                  </a:lnTo>
                  <a:lnTo>
                    <a:pt x="1401" y="559"/>
                  </a:lnTo>
                  <a:lnTo>
                    <a:pt x="1401" y="559"/>
                  </a:lnTo>
                  <a:lnTo>
                    <a:pt x="1403" y="559"/>
                  </a:lnTo>
                  <a:lnTo>
                    <a:pt x="1403" y="559"/>
                  </a:lnTo>
                  <a:lnTo>
                    <a:pt x="1403" y="559"/>
                  </a:lnTo>
                  <a:lnTo>
                    <a:pt x="1405" y="559"/>
                  </a:lnTo>
                  <a:lnTo>
                    <a:pt x="1405" y="561"/>
                  </a:lnTo>
                  <a:lnTo>
                    <a:pt x="1408" y="561"/>
                  </a:lnTo>
                  <a:lnTo>
                    <a:pt x="1412" y="561"/>
                  </a:lnTo>
                  <a:lnTo>
                    <a:pt x="1415" y="561"/>
                  </a:lnTo>
                  <a:lnTo>
                    <a:pt x="1417" y="561"/>
                  </a:lnTo>
                  <a:lnTo>
                    <a:pt x="1417" y="561"/>
                  </a:lnTo>
                  <a:lnTo>
                    <a:pt x="1417" y="561"/>
                  </a:lnTo>
                  <a:lnTo>
                    <a:pt x="1419" y="559"/>
                  </a:lnTo>
                  <a:lnTo>
                    <a:pt x="1419" y="559"/>
                  </a:lnTo>
                  <a:lnTo>
                    <a:pt x="1419" y="559"/>
                  </a:lnTo>
                  <a:lnTo>
                    <a:pt x="1419" y="559"/>
                  </a:lnTo>
                  <a:lnTo>
                    <a:pt x="1419" y="559"/>
                  </a:lnTo>
                  <a:lnTo>
                    <a:pt x="1417" y="556"/>
                  </a:lnTo>
                  <a:lnTo>
                    <a:pt x="1417" y="554"/>
                  </a:lnTo>
                  <a:lnTo>
                    <a:pt x="1415" y="554"/>
                  </a:lnTo>
                  <a:lnTo>
                    <a:pt x="1415" y="552"/>
                  </a:lnTo>
                  <a:lnTo>
                    <a:pt x="1415" y="549"/>
                  </a:lnTo>
                  <a:lnTo>
                    <a:pt x="1417" y="547"/>
                  </a:lnTo>
                  <a:lnTo>
                    <a:pt x="1417" y="545"/>
                  </a:lnTo>
                  <a:lnTo>
                    <a:pt x="1419" y="545"/>
                  </a:lnTo>
                  <a:lnTo>
                    <a:pt x="1419" y="542"/>
                  </a:lnTo>
                  <a:lnTo>
                    <a:pt x="1422" y="542"/>
                  </a:lnTo>
                  <a:lnTo>
                    <a:pt x="1422" y="542"/>
                  </a:lnTo>
                  <a:lnTo>
                    <a:pt x="1422" y="542"/>
                  </a:lnTo>
                  <a:lnTo>
                    <a:pt x="1424" y="542"/>
                  </a:lnTo>
                  <a:lnTo>
                    <a:pt x="1424" y="542"/>
                  </a:lnTo>
                  <a:lnTo>
                    <a:pt x="1424" y="540"/>
                  </a:lnTo>
                  <a:lnTo>
                    <a:pt x="1427" y="540"/>
                  </a:lnTo>
                  <a:lnTo>
                    <a:pt x="1427" y="540"/>
                  </a:lnTo>
                  <a:lnTo>
                    <a:pt x="1429" y="540"/>
                  </a:lnTo>
                  <a:lnTo>
                    <a:pt x="1431" y="540"/>
                  </a:lnTo>
                  <a:lnTo>
                    <a:pt x="1434" y="540"/>
                  </a:lnTo>
                  <a:lnTo>
                    <a:pt x="1436" y="538"/>
                  </a:lnTo>
                  <a:lnTo>
                    <a:pt x="1438" y="540"/>
                  </a:lnTo>
                  <a:lnTo>
                    <a:pt x="1438" y="540"/>
                  </a:lnTo>
                  <a:lnTo>
                    <a:pt x="1441" y="538"/>
                  </a:lnTo>
                  <a:lnTo>
                    <a:pt x="1443" y="538"/>
                  </a:lnTo>
                  <a:lnTo>
                    <a:pt x="1445" y="538"/>
                  </a:lnTo>
                  <a:lnTo>
                    <a:pt x="1448" y="538"/>
                  </a:lnTo>
                  <a:lnTo>
                    <a:pt x="1448" y="540"/>
                  </a:lnTo>
                  <a:lnTo>
                    <a:pt x="1448" y="540"/>
                  </a:lnTo>
                  <a:lnTo>
                    <a:pt x="1448" y="542"/>
                  </a:lnTo>
                  <a:lnTo>
                    <a:pt x="1450" y="542"/>
                  </a:lnTo>
                  <a:lnTo>
                    <a:pt x="1450" y="540"/>
                  </a:lnTo>
                  <a:lnTo>
                    <a:pt x="1450" y="540"/>
                  </a:lnTo>
                  <a:lnTo>
                    <a:pt x="1450" y="540"/>
                  </a:lnTo>
                  <a:lnTo>
                    <a:pt x="1450" y="540"/>
                  </a:lnTo>
                  <a:lnTo>
                    <a:pt x="1450" y="540"/>
                  </a:lnTo>
                  <a:lnTo>
                    <a:pt x="1453" y="542"/>
                  </a:lnTo>
                  <a:lnTo>
                    <a:pt x="1453" y="542"/>
                  </a:lnTo>
                  <a:lnTo>
                    <a:pt x="1453" y="542"/>
                  </a:lnTo>
                  <a:lnTo>
                    <a:pt x="1453" y="542"/>
                  </a:lnTo>
                  <a:lnTo>
                    <a:pt x="1453" y="540"/>
                  </a:lnTo>
                  <a:lnTo>
                    <a:pt x="1453" y="540"/>
                  </a:lnTo>
                  <a:lnTo>
                    <a:pt x="1453" y="540"/>
                  </a:lnTo>
                  <a:lnTo>
                    <a:pt x="1453" y="540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3" y="538"/>
                  </a:lnTo>
                  <a:lnTo>
                    <a:pt x="1450" y="535"/>
                  </a:lnTo>
                  <a:lnTo>
                    <a:pt x="1450" y="535"/>
                  </a:lnTo>
                  <a:lnTo>
                    <a:pt x="1448" y="533"/>
                  </a:lnTo>
                  <a:lnTo>
                    <a:pt x="1448" y="533"/>
                  </a:lnTo>
                  <a:lnTo>
                    <a:pt x="1450" y="533"/>
                  </a:lnTo>
                  <a:lnTo>
                    <a:pt x="1450" y="533"/>
                  </a:lnTo>
                  <a:lnTo>
                    <a:pt x="1453" y="535"/>
                  </a:lnTo>
                  <a:lnTo>
                    <a:pt x="1457" y="538"/>
                  </a:lnTo>
                  <a:lnTo>
                    <a:pt x="1457" y="540"/>
                  </a:lnTo>
                  <a:lnTo>
                    <a:pt x="1457" y="538"/>
                  </a:lnTo>
                  <a:lnTo>
                    <a:pt x="1457" y="538"/>
                  </a:lnTo>
                  <a:lnTo>
                    <a:pt x="1460" y="538"/>
                  </a:lnTo>
                  <a:lnTo>
                    <a:pt x="1460" y="538"/>
                  </a:lnTo>
                  <a:lnTo>
                    <a:pt x="1460" y="538"/>
                  </a:lnTo>
                  <a:lnTo>
                    <a:pt x="1460" y="535"/>
                  </a:lnTo>
                  <a:lnTo>
                    <a:pt x="1460" y="533"/>
                  </a:lnTo>
                  <a:lnTo>
                    <a:pt x="1460" y="530"/>
                  </a:lnTo>
                  <a:lnTo>
                    <a:pt x="1460" y="530"/>
                  </a:lnTo>
                  <a:lnTo>
                    <a:pt x="1460" y="528"/>
                  </a:lnTo>
                  <a:lnTo>
                    <a:pt x="1460" y="528"/>
                  </a:lnTo>
                  <a:lnTo>
                    <a:pt x="1460" y="526"/>
                  </a:lnTo>
                  <a:lnTo>
                    <a:pt x="1460" y="523"/>
                  </a:lnTo>
                  <a:lnTo>
                    <a:pt x="1460" y="521"/>
                  </a:lnTo>
                  <a:lnTo>
                    <a:pt x="1457" y="519"/>
                  </a:lnTo>
                  <a:lnTo>
                    <a:pt x="1455" y="519"/>
                  </a:lnTo>
                  <a:lnTo>
                    <a:pt x="1453" y="519"/>
                  </a:lnTo>
                  <a:lnTo>
                    <a:pt x="1455" y="521"/>
                  </a:lnTo>
                  <a:lnTo>
                    <a:pt x="1457" y="523"/>
                  </a:lnTo>
                  <a:lnTo>
                    <a:pt x="1455" y="523"/>
                  </a:lnTo>
                  <a:lnTo>
                    <a:pt x="1455" y="523"/>
                  </a:lnTo>
                  <a:lnTo>
                    <a:pt x="1453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50" y="523"/>
                  </a:lnTo>
                  <a:lnTo>
                    <a:pt x="1448" y="523"/>
                  </a:lnTo>
                  <a:lnTo>
                    <a:pt x="1448" y="521"/>
                  </a:lnTo>
                  <a:lnTo>
                    <a:pt x="1448" y="521"/>
                  </a:lnTo>
                  <a:lnTo>
                    <a:pt x="1448" y="519"/>
                  </a:lnTo>
                  <a:lnTo>
                    <a:pt x="1448" y="519"/>
                  </a:lnTo>
                  <a:lnTo>
                    <a:pt x="1448" y="516"/>
                  </a:lnTo>
                  <a:lnTo>
                    <a:pt x="1448" y="516"/>
                  </a:lnTo>
                  <a:lnTo>
                    <a:pt x="1445" y="516"/>
                  </a:lnTo>
                  <a:lnTo>
                    <a:pt x="1445" y="516"/>
                  </a:lnTo>
                  <a:lnTo>
                    <a:pt x="1443" y="516"/>
                  </a:lnTo>
                  <a:lnTo>
                    <a:pt x="1443" y="514"/>
                  </a:lnTo>
                  <a:lnTo>
                    <a:pt x="1443" y="514"/>
                  </a:lnTo>
                  <a:lnTo>
                    <a:pt x="1443" y="514"/>
                  </a:lnTo>
                  <a:lnTo>
                    <a:pt x="1445" y="514"/>
                  </a:lnTo>
                  <a:lnTo>
                    <a:pt x="1445" y="514"/>
                  </a:lnTo>
                  <a:lnTo>
                    <a:pt x="1445" y="514"/>
                  </a:lnTo>
                  <a:lnTo>
                    <a:pt x="1445" y="514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8" y="511"/>
                  </a:lnTo>
                  <a:lnTo>
                    <a:pt x="1445" y="509"/>
                  </a:lnTo>
                  <a:lnTo>
                    <a:pt x="1443" y="509"/>
                  </a:lnTo>
                  <a:lnTo>
                    <a:pt x="1441" y="509"/>
                  </a:lnTo>
                  <a:lnTo>
                    <a:pt x="1441" y="509"/>
                  </a:lnTo>
                  <a:lnTo>
                    <a:pt x="1438" y="504"/>
                  </a:lnTo>
                  <a:lnTo>
                    <a:pt x="1436" y="502"/>
                  </a:lnTo>
                  <a:lnTo>
                    <a:pt x="1436" y="502"/>
                  </a:lnTo>
                  <a:lnTo>
                    <a:pt x="1436" y="502"/>
                  </a:lnTo>
                  <a:lnTo>
                    <a:pt x="1434" y="502"/>
                  </a:lnTo>
                  <a:lnTo>
                    <a:pt x="1431" y="502"/>
                  </a:lnTo>
                  <a:lnTo>
                    <a:pt x="1431" y="502"/>
                  </a:lnTo>
                  <a:lnTo>
                    <a:pt x="1429" y="502"/>
                  </a:lnTo>
                  <a:lnTo>
                    <a:pt x="1429" y="500"/>
                  </a:lnTo>
                  <a:lnTo>
                    <a:pt x="1429" y="500"/>
                  </a:lnTo>
                  <a:lnTo>
                    <a:pt x="1429" y="500"/>
                  </a:lnTo>
                  <a:lnTo>
                    <a:pt x="1427" y="500"/>
                  </a:lnTo>
                  <a:lnTo>
                    <a:pt x="1427" y="497"/>
                  </a:lnTo>
                  <a:lnTo>
                    <a:pt x="1427" y="497"/>
                  </a:lnTo>
                  <a:lnTo>
                    <a:pt x="1424" y="497"/>
                  </a:lnTo>
                  <a:lnTo>
                    <a:pt x="1424" y="495"/>
                  </a:lnTo>
                  <a:lnTo>
                    <a:pt x="1424" y="495"/>
                  </a:lnTo>
                  <a:lnTo>
                    <a:pt x="1424" y="493"/>
                  </a:lnTo>
                  <a:lnTo>
                    <a:pt x="1424" y="493"/>
                  </a:lnTo>
                  <a:lnTo>
                    <a:pt x="1427" y="493"/>
                  </a:lnTo>
                  <a:lnTo>
                    <a:pt x="1427" y="493"/>
                  </a:lnTo>
                  <a:lnTo>
                    <a:pt x="1427" y="493"/>
                  </a:lnTo>
                  <a:lnTo>
                    <a:pt x="1427" y="493"/>
                  </a:lnTo>
                  <a:lnTo>
                    <a:pt x="1427" y="493"/>
                  </a:lnTo>
                  <a:lnTo>
                    <a:pt x="1429" y="490"/>
                  </a:lnTo>
                  <a:lnTo>
                    <a:pt x="1429" y="488"/>
                  </a:lnTo>
                  <a:lnTo>
                    <a:pt x="1429" y="488"/>
                  </a:lnTo>
                  <a:lnTo>
                    <a:pt x="1429" y="488"/>
                  </a:lnTo>
                  <a:lnTo>
                    <a:pt x="1427" y="485"/>
                  </a:lnTo>
                  <a:lnTo>
                    <a:pt x="1427" y="485"/>
                  </a:lnTo>
                  <a:lnTo>
                    <a:pt x="1427" y="485"/>
                  </a:lnTo>
                  <a:lnTo>
                    <a:pt x="1427" y="483"/>
                  </a:lnTo>
                  <a:lnTo>
                    <a:pt x="1427" y="483"/>
                  </a:lnTo>
                  <a:lnTo>
                    <a:pt x="1427" y="483"/>
                  </a:lnTo>
                  <a:lnTo>
                    <a:pt x="1427" y="483"/>
                  </a:lnTo>
                  <a:lnTo>
                    <a:pt x="1429" y="483"/>
                  </a:lnTo>
                  <a:lnTo>
                    <a:pt x="1429" y="483"/>
                  </a:lnTo>
                  <a:lnTo>
                    <a:pt x="1429" y="483"/>
                  </a:lnTo>
                  <a:lnTo>
                    <a:pt x="1431" y="483"/>
                  </a:lnTo>
                  <a:lnTo>
                    <a:pt x="1431" y="485"/>
                  </a:lnTo>
                  <a:lnTo>
                    <a:pt x="1431" y="485"/>
                  </a:lnTo>
                  <a:lnTo>
                    <a:pt x="1431" y="485"/>
                  </a:lnTo>
                  <a:lnTo>
                    <a:pt x="1431" y="485"/>
                  </a:lnTo>
                  <a:lnTo>
                    <a:pt x="1431" y="485"/>
                  </a:lnTo>
                  <a:lnTo>
                    <a:pt x="1434" y="485"/>
                  </a:lnTo>
                  <a:lnTo>
                    <a:pt x="1431" y="488"/>
                  </a:lnTo>
                  <a:lnTo>
                    <a:pt x="1434" y="488"/>
                  </a:lnTo>
                  <a:lnTo>
                    <a:pt x="1434" y="485"/>
                  </a:lnTo>
                  <a:lnTo>
                    <a:pt x="1434" y="485"/>
                  </a:lnTo>
                  <a:lnTo>
                    <a:pt x="1434" y="483"/>
                  </a:lnTo>
                  <a:lnTo>
                    <a:pt x="1431" y="483"/>
                  </a:lnTo>
                  <a:lnTo>
                    <a:pt x="1429" y="483"/>
                  </a:lnTo>
                  <a:lnTo>
                    <a:pt x="1429" y="483"/>
                  </a:lnTo>
                  <a:lnTo>
                    <a:pt x="1429" y="481"/>
                  </a:lnTo>
                  <a:lnTo>
                    <a:pt x="1429" y="478"/>
                  </a:lnTo>
                  <a:lnTo>
                    <a:pt x="1431" y="476"/>
                  </a:lnTo>
                  <a:lnTo>
                    <a:pt x="1431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4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6"/>
                  </a:lnTo>
                  <a:lnTo>
                    <a:pt x="1436" y="474"/>
                  </a:lnTo>
                  <a:lnTo>
                    <a:pt x="1436" y="474"/>
                  </a:lnTo>
                  <a:lnTo>
                    <a:pt x="1436" y="474"/>
                  </a:lnTo>
                  <a:lnTo>
                    <a:pt x="1436" y="474"/>
                  </a:lnTo>
                  <a:lnTo>
                    <a:pt x="1438" y="474"/>
                  </a:lnTo>
                  <a:lnTo>
                    <a:pt x="1438" y="474"/>
                  </a:lnTo>
                  <a:lnTo>
                    <a:pt x="1438" y="471"/>
                  </a:lnTo>
                  <a:lnTo>
                    <a:pt x="1438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6" y="471"/>
                  </a:lnTo>
                  <a:lnTo>
                    <a:pt x="1434" y="471"/>
                  </a:lnTo>
                  <a:lnTo>
                    <a:pt x="1434" y="471"/>
                  </a:lnTo>
                  <a:lnTo>
                    <a:pt x="1434" y="471"/>
                  </a:lnTo>
                  <a:lnTo>
                    <a:pt x="1429" y="467"/>
                  </a:lnTo>
                  <a:lnTo>
                    <a:pt x="1429" y="467"/>
                  </a:lnTo>
                  <a:lnTo>
                    <a:pt x="1429" y="467"/>
                  </a:lnTo>
                  <a:lnTo>
                    <a:pt x="1427" y="464"/>
                  </a:lnTo>
                  <a:lnTo>
                    <a:pt x="1429" y="462"/>
                  </a:lnTo>
                  <a:lnTo>
                    <a:pt x="1429" y="459"/>
                  </a:lnTo>
                  <a:lnTo>
                    <a:pt x="1429" y="459"/>
                  </a:lnTo>
                  <a:lnTo>
                    <a:pt x="1427" y="457"/>
                  </a:lnTo>
                  <a:lnTo>
                    <a:pt x="1427" y="457"/>
                  </a:lnTo>
                  <a:lnTo>
                    <a:pt x="1424" y="457"/>
                  </a:lnTo>
                  <a:lnTo>
                    <a:pt x="1424" y="457"/>
                  </a:lnTo>
                  <a:lnTo>
                    <a:pt x="1422" y="457"/>
                  </a:lnTo>
                  <a:lnTo>
                    <a:pt x="1422" y="455"/>
                  </a:lnTo>
                  <a:lnTo>
                    <a:pt x="1422" y="455"/>
                  </a:lnTo>
                  <a:lnTo>
                    <a:pt x="1422" y="455"/>
                  </a:lnTo>
                  <a:lnTo>
                    <a:pt x="1422" y="455"/>
                  </a:lnTo>
                  <a:lnTo>
                    <a:pt x="1422" y="455"/>
                  </a:lnTo>
                  <a:lnTo>
                    <a:pt x="1422" y="452"/>
                  </a:lnTo>
                  <a:lnTo>
                    <a:pt x="1422" y="452"/>
                  </a:lnTo>
                  <a:lnTo>
                    <a:pt x="1419" y="452"/>
                  </a:lnTo>
                  <a:lnTo>
                    <a:pt x="1419" y="452"/>
                  </a:lnTo>
                  <a:lnTo>
                    <a:pt x="1417" y="452"/>
                  </a:lnTo>
                  <a:lnTo>
                    <a:pt x="1417" y="450"/>
                  </a:lnTo>
                  <a:lnTo>
                    <a:pt x="1415" y="448"/>
                  </a:lnTo>
                  <a:lnTo>
                    <a:pt x="1415" y="448"/>
                  </a:lnTo>
                  <a:lnTo>
                    <a:pt x="1415" y="445"/>
                  </a:lnTo>
                  <a:lnTo>
                    <a:pt x="1415" y="445"/>
                  </a:lnTo>
                  <a:lnTo>
                    <a:pt x="1415" y="443"/>
                  </a:lnTo>
                  <a:lnTo>
                    <a:pt x="1412" y="440"/>
                  </a:lnTo>
                  <a:lnTo>
                    <a:pt x="1412" y="438"/>
                  </a:lnTo>
                  <a:lnTo>
                    <a:pt x="1410" y="436"/>
                  </a:lnTo>
                  <a:lnTo>
                    <a:pt x="1408" y="433"/>
                  </a:lnTo>
                  <a:lnTo>
                    <a:pt x="1408" y="433"/>
                  </a:lnTo>
                  <a:lnTo>
                    <a:pt x="1408" y="431"/>
                  </a:lnTo>
                  <a:lnTo>
                    <a:pt x="1405" y="431"/>
                  </a:lnTo>
                  <a:lnTo>
                    <a:pt x="1405" y="429"/>
                  </a:lnTo>
                  <a:lnTo>
                    <a:pt x="1403" y="426"/>
                  </a:lnTo>
                  <a:lnTo>
                    <a:pt x="1401" y="424"/>
                  </a:lnTo>
                  <a:lnTo>
                    <a:pt x="1401" y="424"/>
                  </a:lnTo>
                  <a:lnTo>
                    <a:pt x="1398" y="422"/>
                  </a:lnTo>
                  <a:lnTo>
                    <a:pt x="1396" y="422"/>
                  </a:lnTo>
                  <a:lnTo>
                    <a:pt x="1393" y="422"/>
                  </a:lnTo>
                  <a:lnTo>
                    <a:pt x="1391" y="422"/>
                  </a:lnTo>
                  <a:lnTo>
                    <a:pt x="1389" y="419"/>
                  </a:lnTo>
                  <a:lnTo>
                    <a:pt x="1389" y="414"/>
                  </a:lnTo>
                  <a:lnTo>
                    <a:pt x="1389" y="414"/>
                  </a:lnTo>
                  <a:lnTo>
                    <a:pt x="1386" y="414"/>
                  </a:lnTo>
                  <a:lnTo>
                    <a:pt x="1386" y="412"/>
                  </a:lnTo>
                  <a:lnTo>
                    <a:pt x="1386" y="412"/>
                  </a:lnTo>
                  <a:lnTo>
                    <a:pt x="1384" y="412"/>
                  </a:lnTo>
                  <a:lnTo>
                    <a:pt x="1382" y="407"/>
                  </a:lnTo>
                  <a:lnTo>
                    <a:pt x="1382" y="407"/>
                  </a:lnTo>
                  <a:lnTo>
                    <a:pt x="1382" y="407"/>
                  </a:lnTo>
                  <a:lnTo>
                    <a:pt x="1382" y="407"/>
                  </a:lnTo>
                  <a:lnTo>
                    <a:pt x="1382" y="410"/>
                  </a:lnTo>
                  <a:lnTo>
                    <a:pt x="1382" y="410"/>
                  </a:lnTo>
                  <a:lnTo>
                    <a:pt x="1379" y="410"/>
                  </a:lnTo>
                  <a:lnTo>
                    <a:pt x="1379" y="412"/>
                  </a:lnTo>
                  <a:lnTo>
                    <a:pt x="1379" y="412"/>
                  </a:lnTo>
                  <a:lnTo>
                    <a:pt x="1379" y="412"/>
                  </a:lnTo>
                  <a:lnTo>
                    <a:pt x="1379" y="410"/>
                  </a:lnTo>
                  <a:lnTo>
                    <a:pt x="1379" y="410"/>
                  </a:lnTo>
                  <a:lnTo>
                    <a:pt x="1377" y="407"/>
                  </a:lnTo>
                  <a:lnTo>
                    <a:pt x="1377" y="407"/>
                  </a:lnTo>
                  <a:lnTo>
                    <a:pt x="1379" y="407"/>
                  </a:lnTo>
                  <a:lnTo>
                    <a:pt x="1379" y="405"/>
                  </a:lnTo>
                  <a:lnTo>
                    <a:pt x="1379" y="405"/>
                  </a:lnTo>
                  <a:lnTo>
                    <a:pt x="1379" y="405"/>
                  </a:lnTo>
                  <a:lnTo>
                    <a:pt x="1377" y="405"/>
                  </a:lnTo>
                  <a:lnTo>
                    <a:pt x="1377" y="403"/>
                  </a:lnTo>
                  <a:lnTo>
                    <a:pt x="1377" y="400"/>
                  </a:lnTo>
                  <a:lnTo>
                    <a:pt x="1379" y="400"/>
                  </a:lnTo>
                  <a:lnTo>
                    <a:pt x="1379" y="400"/>
                  </a:lnTo>
                  <a:lnTo>
                    <a:pt x="1379" y="403"/>
                  </a:lnTo>
                  <a:lnTo>
                    <a:pt x="1379" y="403"/>
                  </a:lnTo>
                  <a:lnTo>
                    <a:pt x="1382" y="403"/>
                  </a:lnTo>
                  <a:lnTo>
                    <a:pt x="1384" y="403"/>
                  </a:lnTo>
                  <a:lnTo>
                    <a:pt x="1384" y="403"/>
                  </a:lnTo>
                  <a:lnTo>
                    <a:pt x="1384" y="405"/>
                  </a:lnTo>
                  <a:lnTo>
                    <a:pt x="1384" y="405"/>
                  </a:lnTo>
                  <a:lnTo>
                    <a:pt x="1386" y="405"/>
                  </a:lnTo>
                  <a:lnTo>
                    <a:pt x="1386" y="405"/>
                  </a:lnTo>
                  <a:lnTo>
                    <a:pt x="1386" y="405"/>
                  </a:lnTo>
                  <a:lnTo>
                    <a:pt x="1389" y="405"/>
                  </a:lnTo>
                  <a:lnTo>
                    <a:pt x="1389" y="407"/>
                  </a:lnTo>
                  <a:lnTo>
                    <a:pt x="1389" y="407"/>
                  </a:lnTo>
                  <a:lnTo>
                    <a:pt x="1389" y="407"/>
                  </a:lnTo>
                  <a:lnTo>
                    <a:pt x="1389" y="407"/>
                  </a:lnTo>
                  <a:lnTo>
                    <a:pt x="1391" y="410"/>
                  </a:lnTo>
                  <a:lnTo>
                    <a:pt x="1393" y="407"/>
                  </a:lnTo>
                  <a:lnTo>
                    <a:pt x="1396" y="407"/>
                  </a:lnTo>
                  <a:lnTo>
                    <a:pt x="1398" y="407"/>
                  </a:lnTo>
                  <a:lnTo>
                    <a:pt x="1398" y="407"/>
                  </a:lnTo>
                  <a:lnTo>
                    <a:pt x="1401" y="405"/>
                  </a:lnTo>
                  <a:lnTo>
                    <a:pt x="1401" y="403"/>
                  </a:lnTo>
                  <a:lnTo>
                    <a:pt x="1401" y="400"/>
                  </a:lnTo>
                  <a:lnTo>
                    <a:pt x="1403" y="398"/>
                  </a:lnTo>
                  <a:lnTo>
                    <a:pt x="1403" y="398"/>
                  </a:lnTo>
                  <a:lnTo>
                    <a:pt x="1403" y="398"/>
                  </a:lnTo>
                  <a:lnTo>
                    <a:pt x="1403" y="398"/>
                  </a:lnTo>
                  <a:lnTo>
                    <a:pt x="1405" y="396"/>
                  </a:lnTo>
                  <a:lnTo>
                    <a:pt x="1405" y="396"/>
                  </a:lnTo>
                  <a:lnTo>
                    <a:pt x="1405" y="396"/>
                  </a:lnTo>
                  <a:lnTo>
                    <a:pt x="1405" y="396"/>
                  </a:lnTo>
                  <a:lnTo>
                    <a:pt x="1408" y="396"/>
                  </a:lnTo>
                  <a:lnTo>
                    <a:pt x="1410" y="396"/>
                  </a:lnTo>
                  <a:lnTo>
                    <a:pt x="1410" y="396"/>
                  </a:lnTo>
                  <a:lnTo>
                    <a:pt x="1410" y="396"/>
                  </a:lnTo>
                  <a:lnTo>
                    <a:pt x="1412" y="393"/>
                  </a:lnTo>
                  <a:lnTo>
                    <a:pt x="1412" y="393"/>
                  </a:lnTo>
                  <a:lnTo>
                    <a:pt x="1415" y="393"/>
                  </a:lnTo>
                  <a:lnTo>
                    <a:pt x="1415" y="393"/>
                  </a:lnTo>
                  <a:lnTo>
                    <a:pt x="1415" y="393"/>
                  </a:lnTo>
                  <a:lnTo>
                    <a:pt x="1415" y="393"/>
                  </a:lnTo>
                  <a:lnTo>
                    <a:pt x="1415" y="393"/>
                  </a:lnTo>
                  <a:lnTo>
                    <a:pt x="1417" y="393"/>
                  </a:lnTo>
                  <a:lnTo>
                    <a:pt x="1417" y="393"/>
                  </a:lnTo>
                  <a:lnTo>
                    <a:pt x="1417" y="393"/>
                  </a:lnTo>
                  <a:lnTo>
                    <a:pt x="1419" y="391"/>
                  </a:lnTo>
                  <a:lnTo>
                    <a:pt x="1422" y="391"/>
                  </a:lnTo>
                  <a:lnTo>
                    <a:pt x="1422" y="391"/>
                  </a:lnTo>
                  <a:lnTo>
                    <a:pt x="1422" y="391"/>
                  </a:lnTo>
                  <a:lnTo>
                    <a:pt x="1422" y="393"/>
                  </a:lnTo>
                  <a:lnTo>
                    <a:pt x="1424" y="391"/>
                  </a:lnTo>
                  <a:lnTo>
                    <a:pt x="1424" y="391"/>
                  </a:lnTo>
                  <a:lnTo>
                    <a:pt x="1429" y="388"/>
                  </a:lnTo>
                  <a:lnTo>
                    <a:pt x="1434" y="386"/>
                  </a:lnTo>
                  <a:lnTo>
                    <a:pt x="1434" y="386"/>
                  </a:lnTo>
                  <a:lnTo>
                    <a:pt x="1434" y="384"/>
                  </a:lnTo>
                  <a:lnTo>
                    <a:pt x="1438" y="379"/>
                  </a:lnTo>
                  <a:lnTo>
                    <a:pt x="1438" y="379"/>
                  </a:lnTo>
                  <a:lnTo>
                    <a:pt x="1438" y="379"/>
                  </a:lnTo>
                  <a:lnTo>
                    <a:pt x="1438" y="379"/>
                  </a:lnTo>
                  <a:lnTo>
                    <a:pt x="1438" y="377"/>
                  </a:lnTo>
                  <a:lnTo>
                    <a:pt x="1441" y="377"/>
                  </a:lnTo>
                  <a:lnTo>
                    <a:pt x="1441" y="377"/>
                  </a:lnTo>
                  <a:lnTo>
                    <a:pt x="1443" y="374"/>
                  </a:lnTo>
                  <a:lnTo>
                    <a:pt x="1443" y="372"/>
                  </a:lnTo>
                  <a:lnTo>
                    <a:pt x="1445" y="372"/>
                  </a:lnTo>
                  <a:lnTo>
                    <a:pt x="1445" y="372"/>
                  </a:lnTo>
                  <a:lnTo>
                    <a:pt x="1448" y="370"/>
                  </a:lnTo>
                  <a:lnTo>
                    <a:pt x="1448" y="367"/>
                  </a:lnTo>
                  <a:lnTo>
                    <a:pt x="1450" y="367"/>
                  </a:lnTo>
                  <a:lnTo>
                    <a:pt x="1450" y="367"/>
                  </a:lnTo>
                  <a:lnTo>
                    <a:pt x="1450" y="367"/>
                  </a:lnTo>
                  <a:lnTo>
                    <a:pt x="1450" y="365"/>
                  </a:lnTo>
                  <a:lnTo>
                    <a:pt x="1450" y="365"/>
                  </a:lnTo>
                  <a:lnTo>
                    <a:pt x="1450" y="365"/>
                  </a:lnTo>
                  <a:lnTo>
                    <a:pt x="1450" y="365"/>
                  </a:lnTo>
                  <a:lnTo>
                    <a:pt x="1453" y="365"/>
                  </a:lnTo>
                  <a:lnTo>
                    <a:pt x="1453" y="362"/>
                  </a:lnTo>
                  <a:lnTo>
                    <a:pt x="1453" y="362"/>
                  </a:lnTo>
                  <a:lnTo>
                    <a:pt x="1453" y="360"/>
                  </a:lnTo>
                  <a:lnTo>
                    <a:pt x="1455" y="355"/>
                  </a:lnTo>
                  <a:lnTo>
                    <a:pt x="1457" y="355"/>
                  </a:lnTo>
                  <a:lnTo>
                    <a:pt x="1460" y="355"/>
                  </a:lnTo>
                  <a:lnTo>
                    <a:pt x="1462" y="355"/>
                  </a:lnTo>
                  <a:lnTo>
                    <a:pt x="1467" y="355"/>
                  </a:lnTo>
                  <a:lnTo>
                    <a:pt x="1467" y="353"/>
                  </a:lnTo>
                  <a:lnTo>
                    <a:pt x="1469" y="353"/>
                  </a:lnTo>
                  <a:lnTo>
                    <a:pt x="1471" y="351"/>
                  </a:lnTo>
                  <a:lnTo>
                    <a:pt x="1471" y="353"/>
                  </a:lnTo>
                  <a:lnTo>
                    <a:pt x="1474" y="353"/>
                  </a:lnTo>
                  <a:lnTo>
                    <a:pt x="1474" y="353"/>
                  </a:lnTo>
                  <a:lnTo>
                    <a:pt x="1474" y="355"/>
                  </a:lnTo>
                  <a:lnTo>
                    <a:pt x="1474" y="355"/>
                  </a:lnTo>
                  <a:lnTo>
                    <a:pt x="1474" y="355"/>
                  </a:lnTo>
                  <a:lnTo>
                    <a:pt x="1474" y="358"/>
                  </a:lnTo>
                  <a:lnTo>
                    <a:pt x="1476" y="358"/>
                  </a:lnTo>
                  <a:lnTo>
                    <a:pt x="1476" y="360"/>
                  </a:lnTo>
                  <a:lnTo>
                    <a:pt x="1476" y="360"/>
                  </a:lnTo>
                  <a:lnTo>
                    <a:pt x="1479" y="362"/>
                  </a:lnTo>
                  <a:lnTo>
                    <a:pt x="1479" y="362"/>
                  </a:lnTo>
                  <a:lnTo>
                    <a:pt x="1481" y="362"/>
                  </a:lnTo>
                  <a:lnTo>
                    <a:pt x="1483" y="362"/>
                  </a:lnTo>
                  <a:lnTo>
                    <a:pt x="1486" y="360"/>
                  </a:lnTo>
                  <a:lnTo>
                    <a:pt x="1486" y="360"/>
                  </a:lnTo>
                  <a:lnTo>
                    <a:pt x="1486" y="355"/>
                  </a:lnTo>
                  <a:lnTo>
                    <a:pt x="1488" y="353"/>
                  </a:lnTo>
                  <a:lnTo>
                    <a:pt x="1488" y="353"/>
                  </a:lnTo>
                  <a:lnTo>
                    <a:pt x="1488" y="351"/>
                  </a:lnTo>
                  <a:lnTo>
                    <a:pt x="1488" y="351"/>
                  </a:lnTo>
                  <a:lnTo>
                    <a:pt x="1490" y="348"/>
                  </a:lnTo>
                  <a:lnTo>
                    <a:pt x="1488" y="346"/>
                  </a:lnTo>
                  <a:lnTo>
                    <a:pt x="1488" y="346"/>
                  </a:lnTo>
                  <a:lnTo>
                    <a:pt x="1488" y="346"/>
                  </a:lnTo>
                  <a:lnTo>
                    <a:pt x="1488" y="346"/>
                  </a:lnTo>
                  <a:lnTo>
                    <a:pt x="1488" y="346"/>
                  </a:lnTo>
                  <a:lnTo>
                    <a:pt x="1488" y="343"/>
                  </a:lnTo>
                  <a:lnTo>
                    <a:pt x="1488" y="343"/>
                  </a:lnTo>
                  <a:lnTo>
                    <a:pt x="1486" y="343"/>
                  </a:lnTo>
                  <a:lnTo>
                    <a:pt x="1486" y="343"/>
                  </a:lnTo>
                  <a:lnTo>
                    <a:pt x="1486" y="343"/>
                  </a:lnTo>
                  <a:lnTo>
                    <a:pt x="1488" y="341"/>
                  </a:lnTo>
                  <a:lnTo>
                    <a:pt x="1486" y="341"/>
                  </a:lnTo>
                  <a:lnTo>
                    <a:pt x="1483" y="341"/>
                  </a:lnTo>
                  <a:lnTo>
                    <a:pt x="1481" y="339"/>
                  </a:lnTo>
                  <a:lnTo>
                    <a:pt x="1479" y="339"/>
                  </a:lnTo>
                  <a:lnTo>
                    <a:pt x="1469" y="336"/>
                  </a:lnTo>
                  <a:lnTo>
                    <a:pt x="1469" y="336"/>
                  </a:lnTo>
                  <a:lnTo>
                    <a:pt x="1469" y="339"/>
                  </a:lnTo>
                  <a:lnTo>
                    <a:pt x="1467" y="339"/>
                  </a:lnTo>
                  <a:lnTo>
                    <a:pt x="1467" y="339"/>
                  </a:lnTo>
                  <a:lnTo>
                    <a:pt x="1467" y="339"/>
                  </a:lnTo>
                  <a:lnTo>
                    <a:pt x="1464" y="339"/>
                  </a:lnTo>
                  <a:lnTo>
                    <a:pt x="1464" y="339"/>
                  </a:lnTo>
                  <a:lnTo>
                    <a:pt x="1464" y="339"/>
                  </a:lnTo>
                  <a:lnTo>
                    <a:pt x="1462" y="339"/>
                  </a:lnTo>
                  <a:lnTo>
                    <a:pt x="1457" y="339"/>
                  </a:lnTo>
                  <a:lnTo>
                    <a:pt x="1457" y="341"/>
                  </a:lnTo>
                  <a:lnTo>
                    <a:pt x="1457" y="341"/>
                  </a:lnTo>
                  <a:lnTo>
                    <a:pt x="1457" y="341"/>
                  </a:lnTo>
                  <a:lnTo>
                    <a:pt x="1457" y="341"/>
                  </a:lnTo>
                  <a:lnTo>
                    <a:pt x="1455" y="341"/>
                  </a:lnTo>
                  <a:lnTo>
                    <a:pt x="1455" y="341"/>
                  </a:lnTo>
                  <a:lnTo>
                    <a:pt x="1455" y="341"/>
                  </a:lnTo>
                  <a:lnTo>
                    <a:pt x="1455" y="341"/>
                  </a:lnTo>
                  <a:lnTo>
                    <a:pt x="1453" y="341"/>
                  </a:lnTo>
                  <a:lnTo>
                    <a:pt x="1453" y="341"/>
                  </a:lnTo>
                  <a:lnTo>
                    <a:pt x="1453" y="341"/>
                  </a:lnTo>
                  <a:lnTo>
                    <a:pt x="1453" y="343"/>
                  </a:lnTo>
                  <a:lnTo>
                    <a:pt x="1453" y="343"/>
                  </a:lnTo>
                  <a:lnTo>
                    <a:pt x="1453" y="343"/>
                  </a:lnTo>
                  <a:lnTo>
                    <a:pt x="1453" y="343"/>
                  </a:lnTo>
                  <a:lnTo>
                    <a:pt x="1455" y="343"/>
                  </a:lnTo>
                  <a:lnTo>
                    <a:pt x="1460" y="343"/>
                  </a:lnTo>
                  <a:lnTo>
                    <a:pt x="1460" y="343"/>
                  </a:lnTo>
                  <a:lnTo>
                    <a:pt x="1460" y="343"/>
                  </a:lnTo>
                  <a:lnTo>
                    <a:pt x="1460" y="346"/>
                  </a:lnTo>
                  <a:lnTo>
                    <a:pt x="1460" y="346"/>
                  </a:lnTo>
                  <a:lnTo>
                    <a:pt x="1464" y="346"/>
                  </a:lnTo>
                  <a:lnTo>
                    <a:pt x="1464" y="346"/>
                  </a:lnTo>
                  <a:lnTo>
                    <a:pt x="1462" y="348"/>
                  </a:lnTo>
                  <a:lnTo>
                    <a:pt x="1462" y="348"/>
                  </a:lnTo>
                  <a:lnTo>
                    <a:pt x="1462" y="348"/>
                  </a:lnTo>
                  <a:lnTo>
                    <a:pt x="1455" y="348"/>
                  </a:lnTo>
                  <a:lnTo>
                    <a:pt x="1453" y="348"/>
                  </a:lnTo>
                  <a:lnTo>
                    <a:pt x="1450" y="348"/>
                  </a:lnTo>
                  <a:lnTo>
                    <a:pt x="1450" y="348"/>
                  </a:lnTo>
                  <a:lnTo>
                    <a:pt x="1448" y="348"/>
                  </a:lnTo>
                  <a:lnTo>
                    <a:pt x="1448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5" y="348"/>
                  </a:lnTo>
                  <a:lnTo>
                    <a:pt x="1443" y="348"/>
                  </a:lnTo>
                  <a:lnTo>
                    <a:pt x="1438" y="348"/>
                  </a:lnTo>
                  <a:lnTo>
                    <a:pt x="1436" y="348"/>
                  </a:lnTo>
                  <a:lnTo>
                    <a:pt x="1434" y="348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22" y="351"/>
                  </a:lnTo>
                  <a:lnTo>
                    <a:pt x="1422" y="351"/>
                  </a:lnTo>
                  <a:lnTo>
                    <a:pt x="1422" y="353"/>
                  </a:lnTo>
                  <a:lnTo>
                    <a:pt x="1419" y="355"/>
                  </a:lnTo>
                  <a:lnTo>
                    <a:pt x="1419" y="355"/>
                  </a:lnTo>
                  <a:lnTo>
                    <a:pt x="1419" y="355"/>
                  </a:lnTo>
                  <a:lnTo>
                    <a:pt x="1417" y="355"/>
                  </a:lnTo>
                  <a:lnTo>
                    <a:pt x="1417" y="355"/>
                  </a:lnTo>
                  <a:lnTo>
                    <a:pt x="1415" y="355"/>
                  </a:lnTo>
                  <a:lnTo>
                    <a:pt x="1415" y="355"/>
                  </a:lnTo>
                  <a:lnTo>
                    <a:pt x="1412" y="355"/>
                  </a:lnTo>
                  <a:lnTo>
                    <a:pt x="1412" y="358"/>
                  </a:lnTo>
                  <a:lnTo>
                    <a:pt x="1410" y="358"/>
                  </a:lnTo>
                  <a:lnTo>
                    <a:pt x="1408" y="358"/>
                  </a:lnTo>
                  <a:lnTo>
                    <a:pt x="1405" y="358"/>
                  </a:lnTo>
                  <a:lnTo>
                    <a:pt x="1403" y="358"/>
                  </a:lnTo>
                  <a:lnTo>
                    <a:pt x="1398" y="358"/>
                  </a:lnTo>
                  <a:lnTo>
                    <a:pt x="1398" y="358"/>
                  </a:lnTo>
                  <a:lnTo>
                    <a:pt x="1398" y="355"/>
                  </a:lnTo>
                  <a:lnTo>
                    <a:pt x="1396" y="355"/>
                  </a:lnTo>
                  <a:lnTo>
                    <a:pt x="1396" y="355"/>
                  </a:lnTo>
                  <a:lnTo>
                    <a:pt x="1396" y="353"/>
                  </a:lnTo>
                  <a:lnTo>
                    <a:pt x="1396" y="351"/>
                  </a:lnTo>
                  <a:lnTo>
                    <a:pt x="1396" y="351"/>
                  </a:lnTo>
                  <a:lnTo>
                    <a:pt x="1396" y="351"/>
                  </a:lnTo>
                  <a:lnTo>
                    <a:pt x="1393" y="351"/>
                  </a:lnTo>
                  <a:lnTo>
                    <a:pt x="1393" y="351"/>
                  </a:lnTo>
                  <a:lnTo>
                    <a:pt x="1393" y="351"/>
                  </a:lnTo>
                  <a:lnTo>
                    <a:pt x="1391" y="351"/>
                  </a:lnTo>
                  <a:lnTo>
                    <a:pt x="1391" y="351"/>
                  </a:lnTo>
                  <a:lnTo>
                    <a:pt x="1391" y="351"/>
                  </a:lnTo>
                  <a:lnTo>
                    <a:pt x="1391" y="351"/>
                  </a:lnTo>
                  <a:lnTo>
                    <a:pt x="1391" y="353"/>
                  </a:lnTo>
                  <a:lnTo>
                    <a:pt x="1391" y="353"/>
                  </a:lnTo>
                  <a:lnTo>
                    <a:pt x="1389" y="353"/>
                  </a:lnTo>
                  <a:lnTo>
                    <a:pt x="1389" y="353"/>
                  </a:lnTo>
                  <a:lnTo>
                    <a:pt x="1386" y="353"/>
                  </a:lnTo>
                  <a:lnTo>
                    <a:pt x="1384" y="355"/>
                  </a:lnTo>
                  <a:lnTo>
                    <a:pt x="1384" y="358"/>
                  </a:lnTo>
                  <a:lnTo>
                    <a:pt x="1382" y="362"/>
                  </a:lnTo>
                  <a:lnTo>
                    <a:pt x="1377" y="365"/>
                  </a:lnTo>
                  <a:lnTo>
                    <a:pt x="1377" y="365"/>
                  </a:lnTo>
                  <a:lnTo>
                    <a:pt x="1375" y="367"/>
                  </a:lnTo>
                  <a:lnTo>
                    <a:pt x="1375" y="367"/>
                  </a:lnTo>
                  <a:lnTo>
                    <a:pt x="1375" y="367"/>
                  </a:lnTo>
                  <a:lnTo>
                    <a:pt x="1375" y="370"/>
                  </a:lnTo>
                  <a:lnTo>
                    <a:pt x="1372" y="370"/>
                  </a:lnTo>
                  <a:lnTo>
                    <a:pt x="1372" y="370"/>
                  </a:lnTo>
                  <a:lnTo>
                    <a:pt x="1372" y="372"/>
                  </a:lnTo>
                  <a:lnTo>
                    <a:pt x="1370" y="372"/>
                  </a:lnTo>
                  <a:lnTo>
                    <a:pt x="1370" y="374"/>
                  </a:lnTo>
                  <a:lnTo>
                    <a:pt x="1370" y="377"/>
                  </a:lnTo>
                  <a:lnTo>
                    <a:pt x="1370" y="377"/>
                  </a:lnTo>
                  <a:lnTo>
                    <a:pt x="1367" y="379"/>
                  </a:lnTo>
                  <a:lnTo>
                    <a:pt x="1367" y="381"/>
                  </a:lnTo>
                  <a:lnTo>
                    <a:pt x="1365" y="381"/>
                  </a:lnTo>
                  <a:lnTo>
                    <a:pt x="1363" y="381"/>
                  </a:lnTo>
                  <a:lnTo>
                    <a:pt x="1363" y="381"/>
                  </a:lnTo>
                  <a:lnTo>
                    <a:pt x="1360" y="381"/>
                  </a:lnTo>
                  <a:lnTo>
                    <a:pt x="1360" y="379"/>
                  </a:lnTo>
                  <a:lnTo>
                    <a:pt x="1360" y="379"/>
                  </a:lnTo>
                  <a:lnTo>
                    <a:pt x="1358" y="381"/>
                  </a:lnTo>
                  <a:lnTo>
                    <a:pt x="1356" y="381"/>
                  </a:lnTo>
                  <a:lnTo>
                    <a:pt x="1353" y="381"/>
                  </a:lnTo>
                  <a:lnTo>
                    <a:pt x="1353" y="381"/>
                  </a:lnTo>
                  <a:lnTo>
                    <a:pt x="1351" y="381"/>
                  </a:lnTo>
                  <a:lnTo>
                    <a:pt x="1351" y="379"/>
                  </a:lnTo>
                  <a:lnTo>
                    <a:pt x="1353" y="379"/>
                  </a:lnTo>
                  <a:lnTo>
                    <a:pt x="1351" y="379"/>
                  </a:lnTo>
                  <a:lnTo>
                    <a:pt x="1351" y="379"/>
                  </a:lnTo>
                  <a:lnTo>
                    <a:pt x="1346" y="379"/>
                  </a:lnTo>
                  <a:lnTo>
                    <a:pt x="1346" y="379"/>
                  </a:lnTo>
                  <a:lnTo>
                    <a:pt x="1344" y="381"/>
                  </a:lnTo>
                  <a:lnTo>
                    <a:pt x="1344" y="381"/>
                  </a:lnTo>
                  <a:lnTo>
                    <a:pt x="1341" y="379"/>
                  </a:lnTo>
                  <a:lnTo>
                    <a:pt x="1341" y="379"/>
                  </a:lnTo>
                  <a:lnTo>
                    <a:pt x="1341" y="377"/>
                  </a:lnTo>
                  <a:lnTo>
                    <a:pt x="1341" y="374"/>
                  </a:lnTo>
                  <a:lnTo>
                    <a:pt x="1339" y="372"/>
                  </a:lnTo>
                  <a:lnTo>
                    <a:pt x="1339" y="372"/>
                  </a:lnTo>
                  <a:lnTo>
                    <a:pt x="1339" y="370"/>
                  </a:lnTo>
                  <a:lnTo>
                    <a:pt x="1339" y="370"/>
                  </a:lnTo>
                  <a:lnTo>
                    <a:pt x="1339" y="370"/>
                  </a:lnTo>
                  <a:lnTo>
                    <a:pt x="1339" y="367"/>
                  </a:lnTo>
                  <a:lnTo>
                    <a:pt x="1339" y="367"/>
                  </a:lnTo>
                  <a:lnTo>
                    <a:pt x="1339" y="367"/>
                  </a:lnTo>
                  <a:lnTo>
                    <a:pt x="1339" y="367"/>
                  </a:lnTo>
                  <a:lnTo>
                    <a:pt x="1339" y="367"/>
                  </a:lnTo>
                  <a:lnTo>
                    <a:pt x="1339" y="365"/>
                  </a:lnTo>
                  <a:lnTo>
                    <a:pt x="1337" y="360"/>
                  </a:lnTo>
                  <a:lnTo>
                    <a:pt x="1334" y="360"/>
                  </a:lnTo>
                  <a:lnTo>
                    <a:pt x="1334" y="360"/>
                  </a:lnTo>
                  <a:lnTo>
                    <a:pt x="1334" y="358"/>
                  </a:lnTo>
                  <a:lnTo>
                    <a:pt x="1332" y="358"/>
                  </a:lnTo>
                  <a:lnTo>
                    <a:pt x="1332" y="358"/>
                  </a:lnTo>
                  <a:lnTo>
                    <a:pt x="1332" y="358"/>
                  </a:lnTo>
                  <a:lnTo>
                    <a:pt x="1332" y="358"/>
                  </a:lnTo>
                  <a:lnTo>
                    <a:pt x="1332" y="355"/>
                  </a:lnTo>
                  <a:lnTo>
                    <a:pt x="1330" y="355"/>
                  </a:lnTo>
                  <a:lnTo>
                    <a:pt x="1330" y="355"/>
                  </a:lnTo>
                  <a:lnTo>
                    <a:pt x="1327" y="355"/>
                  </a:lnTo>
                  <a:lnTo>
                    <a:pt x="1327" y="355"/>
                  </a:lnTo>
                  <a:lnTo>
                    <a:pt x="1325" y="358"/>
                  </a:lnTo>
                  <a:lnTo>
                    <a:pt x="1325" y="358"/>
                  </a:lnTo>
                  <a:lnTo>
                    <a:pt x="1322" y="355"/>
                  </a:lnTo>
                  <a:lnTo>
                    <a:pt x="1320" y="355"/>
                  </a:lnTo>
                  <a:lnTo>
                    <a:pt x="1313" y="343"/>
                  </a:lnTo>
                  <a:lnTo>
                    <a:pt x="1313" y="341"/>
                  </a:lnTo>
                  <a:lnTo>
                    <a:pt x="1311" y="334"/>
                  </a:lnTo>
                  <a:lnTo>
                    <a:pt x="1311" y="334"/>
                  </a:lnTo>
                  <a:lnTo>
                    <a:pt x="1311" y="334"/>
                  </a:lnTo>
                  <a:lnTo>
                    <a:pt x="1311" y="332"/>
                  </a:lnTo>
                  <a:lnTo>
                    <a:pt x="1311" y="332"/>
                  </a:lnTo>
                  <a:lnTo>
                    <a:pt x="1311" y="332"/>
                  </a:lnTo>
                  <a:lnTo>
                    <a:pt x="1311" y="329"/>
                  </a:lnTo>
                  <a:lnTo>
                    <a:pt x="1311" y="329"/>
                  </a:lnTo>
                  <a:lnTo>
                    <a:pt x="1311" y="327"/>
                  </a:lnTo>
                  <a:lnTo>
                    <a:pt x="1308" y="320"/>
                  </a:lnTo>
                  <a:lnTo>
                    <a:pt x="1308" y="320"/>
                  </a:lnTo>
                  <a:lnTo>
                    <a:pt x="1308" y="317"/>
                  </a:lnTo>
                  <a:lnTo>
                    <a:pt x="1308" y="317"/>
                  </a:lnTo>
                  <a:lnTo>
                    <a:pt x="1311" y="315"/>
                  </a:lnTo>
                  <a:lnTo>
                    <a:pt x="1311" y="313"/>
                  </a:lnTo>
                  <a:lnTo>
                    <a:pt x="1311" y="313"/>
                  </a:lnTo>
                  <a:lnTo>
                    <a:pt x="1311" y="313"/>
                  </a:lnTo>
                  <a:lnTo>
                    <a:pt x="1311" y="310"/>
                  </a:lnTo>
                  <a:lnTo>
                    <a:pt x="1311" y="310"/>
                  </a:lnTo>
                  <a:lnTo>
                    <a:pt x="1313" y="308"/>
                  </a:lnTo>
                  <a:lnTo>
                    <a:pt x="1313" y="308"/>
                  </a:lnTo>
                  <a:lnTo>
                    <a:pt x="1313" y="306"/>
                  </a:lnTo>
                  <a:lnTo>
                    <a:pt x="1313" y="303"/>
                  </a:lnTo>
                  <a:lnTo>
                    <a:pt x="1313" y="303"/>
                  </a:lnTo>
                  <a:lnTo>
                    <a:pt x="1315" y="301"/>
                  </a:lnTo>
                  <a:lnTo>
                    <a:pt x="1315" y="301"/>
                  </a:lnTo>
                  <a:lnTo>
                    <a:pt x="1315" y="299"/>
                  </a:lnTo>
                  <a:lnTo>
                    <a:pt x="1315" y="299"/>
                  </a:lnTo>
                  <a:lnTo>
                    <a:pt x="1318" y="296"/>
                  </a:lnTo>
                  <a:lnTo>
                    <a:pt x="1320" y="294"/>
                  </a:lnTo>
                  <a:lnTo>
                    <a:pt x="1322" y="289"/>
                  </a:lnTo>
                  <a:lnTo>
                    <a:pt x="1325" y="287"/>
                  </a:lnTo>
                  <a:lnTo>
                    <a:pt x="1327" y="284"/>
                  </a:lnTo>
                  <a:lnTo>
                    <a:pt x="1327" y="284"/>
                  </a:lnTo>
                  <a:lnTo>
                    <a:pt x="1327" y="284"/>
                  </a:lnTo>
                  <a:lnTo>
                    <a:pt x="1327" y="284"/>
                  </a:lnTo>
                  <a:lnTo>
                    <a:pt x="1330" y="282"/>
                  </a:lnTo>
                  <a:lnTo>
                    <a:pt x="1330" y="282"/>
                  </a:lnTo>
                  <a:lnTo>
                    <a:pt x="1334" y="282"/>
                  </a:lnTo>
                  <a:lnTo>
                    <a:pt x="1334" y="280"/>
                  </a:lnTo>
                  <a:lnTo>
                    <a:pt x="1344" y="280"/>
                  </a:lnTo>
                  <a:lnTo>
                    <a:pt x="1346" y="282"/>
                  </a:lnTo>
                  <a:lnTo>
                    <a:pt x="1346" y="282"/>
                  </a:lnTo>
                  <a:lnTo>
                    <a:pt x="1348" y="282"/>
                  </a:lnTo>
                  <a:lnTo>
                    <a:pt x="1348" y="282"/>
                  </a:lnTo>
                  <a:lnTo>
                    <a:pt x="1348" y="282"/>
                  </a:lnTo>
                  <a:lnTo>
                    <a:pt x="1351" y="282"/>
                  </a:lnTo>
                  <a:lnTo>
                    <a:pt x="1351" y="282"/>
                  </a:lnTo>
                  <a:lnTo>
                    <a:pt x="1351" y="284"/>
                  </a:lnTo>
                  <a:lnTo>
                    <a:pt x="1351" y="284"/>
                  </a:lnTo>
                  <a:lnTo>
                    <a:pt x="1351" y="284"/>
                  </a:lnTo>
                  <a:lnTo>
                    <a:pt x="1353" y="284"/>
                  </a:lnTo>
                  <a:lnTo>
                    <a:pt x="1353" y="284"/>
                  </a:lnTo>
                  <a:lnTo>
                    <a:pt x="1353" y="284"/>
                  </a:lnTo>
                  <a:lnTo>
                    <a:pt x="1353" y="284"/>
                  </a:lnTo>
                  <a:lnTo>
                    <a:pt x="1353" y="287"/>
                  </a:lnTo>
                  <a:lnTo>
                    <a:pt x="1353" y="287"/>
                  </a:lnTo>
                  <a:lnTo>
                    <a:pt x="1356" y="287"/>
                  </a:lnTo>
                  <a:lnTo>
                    <a:pt x="1358" y="287"/>
                  </a:lnTo>
                  <a:lnTo>
                    <a:pt x="1360" y="284"/>
                  </a:lnTo>
                  <a:lnTo>
                    <a:pt x="1360" y="284"/>
                  </a:lnTo>
                  <a:lnTo>
                    <a:pt x="1363" y="284"/>
                  </a:lnTo>
                  <a:lnTo>
                    <a:pt x="1363" y="287"/>
                  </a:lnTo>
                  <a:lnTo>
                    <a:pt x="1365" y="287"/>
                  </a:lnTo>
                  <a:lnTo>
                    <a:pt x="1365" y="287"/>
                  </a:lnTo>
                  <a:lnTo>
                    <a:pt x="1367" y="287"/>
                  </a:lnTo>
                  <a:lnTo>
                    <a:pt x="1367" y="287"/>
                  </a:lnTo>
                  <a:lnTo>
                    <a:pt x="1367" y="287"/>
                  </a:lnTo>
                  <a:lnTo>
                    <a:pt x="1367" y="287"/>
                  </a:lnTo>
                  <a:lnTo>
                    <a:pt x="1370" y="284"/>
                  </a:lnTo>
                  <a:lnTo>
                    <a:pt x="1370" y="284"/>
                  </a:lnTo>
                  <a:lnTo>
                    <a:pt x="1370" y="284"/>
                  </a:lnTo>
                  <a:lnTo>
                    <a:pt x="1372" y="284"/>
                  </a:lnTo>
                  <a:lnTo>
                    <a:pt x="1372" y="284"/>
                  </a:lnTo>
                  <a:lnTo>
                    <a:pt x="1375" y="282"/>
                  </a:lnTo>
                  <a:lnTo>
                    <a:pt x="1377" y="282"/>
                  </a:lnTo>
                  <a:lnTo>
                    <a:pt x="1377" y="284"/>
                  </a:lnTo>
                  <a:lnTo>
                    <a:pt x="1377" y="284"/>
                  </a:lnTo>
                  <a:lnTo>
                    <a:pt x="1379" y="284"/>
                  </a:lnTo>
                  <a:lnTo>
                    <a:pt x="1379" y="284"/>
                  </a:lnTo>
                  <a:lnTo>
                    <a:pt x="1379" y="284"/>
                  </a:lnTo>
                  <a:lnTo>
                    <a:pt x="1382" y="284"/>
                  </a:lnTo>
                  <a:lnTo>
                    <a:pt x="1382" y="282"/>
                  </a:lnTo>
                  <a:lnTo>
                    <a:pt x="1384" y="282"/>
                  </a:lnTo>
                  <a:lnTo>
                    <a:pt x="1384" y="284"/>
                  </a:lnTo>
                  <a:lnTo>
                    <a:pt x="1384" y="284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6" y="282"/>
                  </a:lnTo>
                  <a:lnTo>
                    <a:pt x="1389" y="282"/>
                  </a:lnTo>
                  <a:lnTo>
                    <a:pt x="1389" y="282"/>
                  </a:lnTo>
                  <a:lnTo>
                    <a:pt x="1389" y="282"/>
                  </a:lnTo>
                  <a:lnTo>
                    <a:pt x="1389" y="280"/>
                  </a:lnTo>
                  <a:lnTo>
                    <a:pt x="1389" y="280"/>
                  </a:lnTo>
                  <a:lnTo>
                    <a:pt x="1389" y="280"/>
                  </a:lnTo>
                  <a:lnTo>
                    <a:pt x="1391" y="280"/>
                  </a:lnTo>
                  <a:lnTo>
                    <a:pt x="1391" y="280"/>
                  </a:lnTo>
                  <a:lnTo>
                    <a:pt x="1391" y="280"/>
                  </a:lnTo>
                  <a:lnTo>
                    <a:pt x="1391" y="280"/>
                  </a:lnTo>
                  <a:lnTo>
                    <a:pt x="1393" y="280"/>
                  </a:lnTo>
                  <a:lnTo>
                    <a:pt x="1393" y="280"/>
                  </a:lnTo>
                  <a:lnTo>
                    <a:pt x="1393" y="280"/>
                  </a:lnTo>
                  <a:lnTo>
                    <a:pt x="1393" y="282"/>
                  </a:lnTo>
                  <a:lnTo>
                    <a:pt x="1393" y="282"/>
                  </a:lnTo>
                  <a:lnTo>
                    <a:pt x="1393" y="282"/>
                  </a:lnTo>
                  <a:lnTo>
                    <a:pt x="1396" y="282"/>
                  </a:lnTo>
                  <a:lnTo>
                    <a:pt x="1396" y="282"/>
                  </a:lnTo>
                  <a:lnTo>
                    <a:pt x="1398" y="282"/>
                  </a:lnTo>
                  <a:lnTo>
                    <a:pt x="1398" y="282"/>
                  </a:lnTo>
                  <a:lnTo>
                    <a:pt x="1401" y="287"/>
                  </a:lnTo>
                  <a:lnTo>
                    <a:pt x="1403" y="287"/>
                  </a:lnTo>
                  <a:lnTo>
                    <a:pt x="1403" y="287"/>
                  </a:lnTo>
                  <a:lnTo>
                    <a:pt x="1405" y="287"/>
                  </a:lnTo>
                  <a:lnTo>
                    <a:pt x="1408" y="287"/>
                  </a:lnTo>
                  <a:lnTo>
                    <a:pt x="1412" y="284"/>
                  </a:lnTo>
                  <a:lnTo>
                    <a:pt x="1412" y="284"/>
                  </a:lnTo>
                  <a:lnTo>
                    <a:pt x="1415" y="284"/>
                  </a:lnTo>
                  <a:lnTo>
                    <a:pt x="1415" y="282"/>
                  </a:lnTo>
                  <a:lnTo>
                    <a:pt x="1419" y="284"/>
                  </a:lnTo>
                  <a:lnTo>
                    <a:pt x="1422" y="284"/>
                  </a:lnTo>
                  <a:lnTo>
                    <a:pt x="1422" y="284"/>
                  </a:lnTo>
                  <a:lnTo>
                    <a:pt x="1422" y="284"/>
                  </a:lnTo>
                  <a:lnTo>
                    <a:pt x="1424" y="284"/>
                  </a:lnTo>
                  <a:lnTo>
                    <a:pt x="1424" y="282"/>
                  </a:lnTo>
                  <a:lnTo>
                    <a:pt x="1424" y="282"/>
                  </a:lnTo>
                  <a:lnTo>
                    <a:pt x="1429" y="282"/>
                  </a:lnTo>
                  <a:lnTo>
                    <a:pt x="1429" y="282"/>
                  </a:lnTo>
                  <a:lnTo>
                    <a:pt x="1429" y="282"/>
                  </a:lnTo>
                  <a:lnTo>
                    <a:pt x="1431" y="282"/>
                  </a:lnTo>
                  <a:lnTo>
                    <a:pt x="1443" y="282"/>
                  </a:lnTo>
                  <a:lnTo>
                    <a:pt x="1443" y="282"/>
                  </a:lnTo>
                  <a:lnTo>
                    <a:pt x="1445" y="282"/>
                  </a:lnTo>
                  <a:lnTo>
                    <a:pt x="1445" y="284"/>
                  </a:lnTo>
                  <a:lnTo>
                    <a:pt x="1445" y="284"/>
                  </a:lnTo>
                  <a:lnTo>
                    <a:pt x="1445" y="284"/>
                  </a:lnTo>
                  <a:lnTo>
                    <a:pt x="1448" y="284"/>
                  </a:lnTo>
                  <a:lnTo>
                    <a:pt x="1448" y="282"/>
                  </a:lnTo>
                  <a:lnTo>
                    <a:pt x="1448" y="282"/>
                  </a:lnTo>
                  <a:lnTo>
                    <a:pt x="1448" y="282"/>
                  </a:lnTo>
                  <a:lnTo>
                    <a:pt x="1448" y="282"/>
                  </a:lnTo>
                  <a:lnTo>
                    <a:pt x="1450" y="282"/>
                  </a:lnTo>
                  <a:lnTo>
                    <a:pt x="1453" y="282"/>
                  </a:lnTo>
                  <a:lnTo>
                    <a:pt x="1457" y="282"/>
                  </a:lnTo>
                  <a:lnTo>
                    <a:pt x="1464" y="282"/>
                  </a:lnTo>
                  <a:lnTo>
                    <a:pt x="1467" y="282"/>
                  </a:lnTo>
                  <a:lnTo>
                    <a:pt x="1469" y="282"/>
                  </a:lnTo>
                  <a:lnTo>
                    <a:pt x="1469" y="282"/>
                  </a:lnTo>
                  <a:lnTo>
                    <a:pt x="1469" y="282"/>
                  </a:lnTo>
                  <a:lnTo>
                    <a:pt x="1469" y="282"/>
                  </a:lnTo>
                  <a:lnTo>
                    <a:pt x="1471" y="284"/>
                  </a:lnTo>
                  <a:lnTo>
                    <a:pt x="1474" y="287"/>
                  </a:lnTo>
                  <a:lnTo>
                    <a:pt x="1474" y="287"/>
                  </a:lnTo>
                  <a:lnTo>
                    <a:pt x="1474" y="287"/>
                  </a:lnTo>
                  <a:lnTo>
                    <a:pt x="1476" y="287"/>
                  </a:lnTo>
                  <a:lnTo>
                    <a:pt x="1476" y="289"/>
                  </a:lnTo>
                  <a:lnTo>
                    <a:pt x="1476" y="289"/>
                  </a:lnTo>
                  <a:lnTo>
                    <a:pt x="1476" y="289"/>
                  </a:lnTo>
                  <a:lnTo>
                    <a:pt x="1476" y="291"/>
                  </a:lnTo>
                  <a:lnTo>
                    <a:pt x="1479" y="291"/>
                  </a:lnTo>
                  <a:lnTo>
                    <a:pt x="1479" y="291"/>
                  </a:lnTo>
                  <a:lnTo>
                    <a:pt x="1479" y="291"/>
                  </a:lnTo>
                  <a:lnTo>
                    <a:pt x="1479" y="291"/>
                  </a:lnTo>
                  <a:lnTo>
                    <a:pt x="1481" y="291"/>
                  </a:lnTo>
                  <a:lnTo>
                    <a:pt x="1486" y="294"/>
                  </a:lnTo>
                  <a:lnTo>
                    <a:pt x="1486" y="291"/>
                  </a:lnTo>
                  <a:lnTo>
                    <a:pt x="1488" y="291"/>
                  </a:lnTo>
                  <a:lnTo>
                    <a:pt x="1490" y="291"/>
                  </a:lnTo>
                  <a:lnTo>
                    <a:pt x="1495" y="291"/>
                  </a:lnTo>
                  <a:lnTo>
                    <a:pt x="1495" y="294"/>
                  </a:lnTo>
                  <a:lnTo>
                    <a:pt x="1497" y="294"/>
                  </a:lnTo>
                  <a:lnTo>
                    <a:pt x="1497" y="294"/>
                  </a:lnTo>
                  <a:lnTo>
                    <a:pt x="1497" y="294"/>
                  </a:lnTo>
                  <a:lnTo>
                    <a:pt x="1500" y="294"/>
                  </a:lnTo>
                  <a:lnTo>
                    <a:pt x="1500" y="294"/>
                  </a:lnTo>
                  <a:lnTo>
                    <a:pt x="1502" y="294"/>
                  </a:lnTo>
                  <a:lnTo>
                    <a:pt x="1502" y="291"/>
                  </a:lnTo>
                  <a:lnTo>
                    <a:pt x="1505" y="291"/>
                  </a:lnTo>
                  <a:lnTo>
                    <a:pt x="1505" y="291"/>
                  </a:lnTo>
                  <a:lnTo>
                    <a:pt x="1507" y="291"/>
                  </a:lnTo>
                  <a:lnTo>
                    <a:pt x="1507" y="294"/>
                  </a:lnTo>
                  <a:lnTo>
                    <a:pt x="1507" y="291"/>
                  </a:lnTo>
                  <a:lnTo>
                    <a:pt x="1507" y="291"/>
                  </a:lnTo>
                  <a:lnTo>
                    <a:pt x="1509" y="291"/>
                  </a:lnTo>
                  <a:lnTo>
                    <a:pt x="1509" y="291"/>
                  </a:lnTo>
                  <a:lnTo>
                    <a:pt x="1512" y="291"/>
                  </a:lnTo>
                  <a:lnTo>
                    <a:pt x="1514" y="291"/>
                  </a:lnTo>
                  <a:lnTo>
                    <a:pt x="1514" y="291"/>
                  </a:lnTo>
                  <a:lnTo>
                    <a:pt x="1519" y="291"/>
                  </a:lnTo>
                  <a:lnTo>
                    <a:pt x="1519" y="291"/>
                  </a:lnTo>
                  <a:lnTo>
                    <a:pt x="1519" y="289"/>
                  </a:lnTo>
                  <a:lnTo>
                    <a:pt x="1519" y="289"/>
                  </a:lnTo>
                  <a:lnTo>
                    <a:pt x="1521" y="289"/>
                  </a:lnTo>
                  <a:lnTo>
                    <a:pt x="1521" y="289"/>
                  </a:lnTo>
                  <a:lnTo>
                    <a:pt x="1524" y="289"/>
                  </a:lnTo>
                  <a:lnTo>
                    <a:pt x="1524" y="289"/>
                  </a:lnTo>
                  <a:lnTo>
                    <a:pt x="1526" y="289"/>
                  </a:lnTo>
                  <a:lnTo>
                    <a:pt x="1528" y="289"/>
                  </a:lnTo>
                  <a:lnTo>
                    <a:pt x="1535" y="287"/>
                  </a:lnTo>
                  <a:lnTo>
                    <a:pt x="1535" y="287"/>
                  </a:lnTo>
                  <a:lnTo>
                    <a:pt x="1538" y="287"/>
                  </a:lnTo>
                  <a:lnTo>
                    <a:pt x="1538" y="287"/>
                  </a:lnTo>
                  <a:lnTo>
                    <a:pt x="1540" y="284"/>
                  </a:lnTo>
                  <a:lnTo>
                    <a:pt x="1540" y="284"/>
                  </a:lnTo>
                  <a:lnTo>
                    <a:pt x="1542" y="284"/>
                  </a:lnTo>
                  <a:lnTo>
                    <a:pt x="1542" y="282"/>
                  </a:lnTo>
                  <a:lnTo>
                    <a:pt x="1545" y="282"/>
                  </a:lnTo>
                  <a:lnTo>
                    <a:pt x="1545" y="282"/>
                  </a:lnTo>
                  <a:lnTo>
                    <a:pt x="1545" y="282"/>
                  </a:lnTo>
                  <a:lnTo>
                    <a:pt x="1545" y="282"/>
                  </a:lnTo>
                  <a:lnTo>
                    <a:pt x="1545" y="280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7"/>
                  </a:lnTo>
                  <a:lnTo>
                    <a:pt x="1547" y="275"/>
                  </a:lnTo>
                  <a:lnTo>
                    <a:pt x="1547" y="275"/>
                  </a:lnTo>
                  <a:lnTo>
                    <a:pt x="1547" y="275"/>
                  </a:lnTo>
                  <a:lnTo>
                    <a:pt x="1547" y="275"/>
                  </a:lnTo>
                  <a:lnTo>
                    <a:pt x="1547" y="275"/>
                  </a:lnTo>
                  <a:lnTo>
                    <a:pt x="1550" y="272"/>
                  </a:lnTo>
                  <a:lnTo>
                    <a:pt x="1550" y="272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70"/>
                  </a:lnTo>
                  <a:lnTo>
                    <a:pt x="1552" y="268"/>
                  </a:lnTo>
                  <a:lnTo>
                    <a:pt x="1552" y="268"/>
                  </a:lnTo>
                  <a:lnTo>
                    <a:pt x="1552" y="265"/>
                  </a:lnTo>
                  <a:lnTo>
                    <a:pt x="1554" y="265"/>
                  </a:lnTo>
                  <a:lnTo>
                    <a:pt x="1554" y="265"/>
                  </a:lnTo>
                  <a:lnTo>
                    <a:pt x="1557" y="263"/>
                  </a:lnTo>
                  <a:lnTo>
                    <a:pt x="1559" y="261"/>
                  </a:lnTo>
                  <a:lnTo>
                    <a:pt x="1559" y="261"/>
                  </a:lnTo>
                  <a:lnTo>
                    <a:pt x="1559" y="261"/>
                  </a:lnTo>
                  <a:lnTo>
                    <a:pt x="1561" y="261"/>
                  </a:lnTo>
                  <a:lnTo>
                    <a:pt x="1561" y="258"/>
                  </a:lnTo>
                  <a:lnTo>
                    <a:pt x="1561" y="258"/>
                  </a:lnTo>
                  <a:lnTo>
                    <a:pt x="1564" y="258"/>
                  </a:lnTo>
                  <a:lnTo>
                    <a:pt x="1564" y="258"/>
                  </a:lnTo>
                  <a:lnTo>
                    <a:pt x="1566" y="258"/>
                  </a:lnTo>
                  <a:lnTo>
                    <a:pt x="1566" y="256"/>
                  </a:lnTo>
                  <a:lnTo>
                    <a:pt x="1566" y="256"/>
                  </a:lnTo>
                  <a:lnTo>
                    <a:pt x="1566" y="256"/>
                  </a:lnTo>
                  <a:lnTo>
                    <a:pt x="1568" y="254"/>
                  </a:lnTo>
                  <a:lnTo>
                    <a:pt x="1568" y="251"/>
                  </a:lnTo>
                  <a:lnTo>
                    <a:pt x="1571" y="246"/>
                  </a:lnTo>
                  <a:lnTo>
                    <a:pt x="1576" y="237"/>
                  </a:lnTo>
                  <a:lnTo>
                    <a:pt x="1576" y="237"/>
                  </a:lnTo>
                  <a:lnTo>
                    <a:pt x="1578" y="235"/>
                  </a:lnTo>
                  <a:lnTo>
                    <a:pt x="1580" y="232"/>
                  </a:lnTo>
                  <a:lnTo>
                    <a:pt x="1583" y="232"/>
                  </a:lnTo>
                  <a:lnTo>
                    <a:pt x="1583" y="230"/>
                  </a:lnTo>
                  <a:lnTo>
                    <a:pt x="1583" y="230"/>
                  </a:lnTo>
                  <a:lnTo>
                    <a:pt x="1580" y="228"/>
                  </a:lnTo>
                  <a:lnTo>
                    <a:pt x="1580" y="228"/>
                  </a:lnTo>
                  <a:lnTo>
                    <a:pt x="1578" y="225"/>
                  </a:lnTo>
                  <a:lnTo>
                    <a:pt x="1578" y="223"/>
                  </a:lnTo>
                  <a:lnTo>
                    <a:pt x="1580" y="220"/>
                  </a:lnTo>
                  <a:lnTo>
                    <a:pt x="1580" y="220"/>
                  </a:lnTo>
                  <a:lnTo>
                    <a:pt x="1578" y="220"/>
                  </a:lnTo>
                  <a:lnTo>
                    <a:pt x="1576" y="220"/>
                  </a:lnTo>
                  <a:lnTo>
                    <a:pt x="1573" y="220"/>
                  </a:lnTo>
                  <a:lnTo>
                    <a:pt x="1573" y="220"/>
                  </a:lnTo>
                  <a:lnTo>
                    <a:pt x="1571" y="220"/>
                  </a:lnTo>
                  <a:lnTo>
                    <a:pt x="1571" y="218"/>
                  </a:lnTo>
                  <a:lnTo>
                    <a:pt x="1571" y="218"/>
                  </a:lnTo>
                  <a:lnTo>
                    <a:pt x="1571" y="218"/>
                  </a:lnTo>
                  <a:lnTo>
                    <a:pt x="1568" y="218"/>
                  </a:lnTo>
                  <a:lnTo>
                    <a:pt x="1568" y="218"/>
                  </a:lnTo>
                  <a:lnTo>
                    <a:pt x="1568" y="218"/>
                  </a:lnTo>
                  <a:lnTo>
                    <a:pt x="1568" y="220"/>
                  </a:lnTo>
                  <a:lnTo>
                    <a:pt x="1568" y="220"/>
                  </a:lnTo>
                  <a:lnTo>
                    <a:pt x="1568" y="220"/>
                  </a:lnTo>
                  <a:lnTo>
                    <a:pt x="1568" y="220"/>
                  </a:lnTo>
                  <a:lnTo>
                    <a:pt x="1566" y="220"/>
                  </a:lnTo>
                  <a:lnTo>
                    <a:pt x="1561" y="225"/>
                  </a:lnTo>
                  <a:lnTo>
                    <a:pt x="1561" y="228"/>
                  </a:lnTo>
                  <a:lnTo>
                    <a:pt x="1561" y="228"/>
                  </a:lnTo>
                  <a:lnTo>
                    <a:pt x="1561" y="230"/>
                  </a:lnTo>
                  <a:lnTo>
                    <a:pt x="1561" y="230"/>
                  </a:lnTo>
                  <a:lnTo>
                    <a:pt x="1561" y="230"/>
                  </a:lnTo>
                  <a:lnTo>
                    <a:pt x="1561" y="232"/>
                  </a:lnTo>
                  <a:lnTo>
                    <a:pt x="1561" y="232"/>
                  </a:lnTo>
                  <a:lnTo>
                    <a:pt x="1559" y="232"/>
                  </a:lnTo>
                  <a:lnTo>
                    <a:pt x="1557" y="232"/>
                  </a:lnTo>
                  <a:lnTo>
                    <a:pt x="1557" y="235"/>
                  </a:lnTo>
                  <a:lnTo>
                    <a:pt x="1554" y="235"/>
                  </a:lnTo>
                  <a:lnTo>
                    <a:pt x="1554" y="235"/>
                  </a:lnTo>
                  <a:lnTo>
                    <a:pt x="1550" y="235"/>
                  </a:lnTo>
                  <a:lnTo>
                    <a:pt x="1550" y="235"/>
                  </a:lnTo>
                  <a:lnTo>
                    <a:pt x="1550" y="235"/>
                  </a:lnTo>
                  <a:lnTo>
                    <a:pt x="1547" y="237"/>
                  </a:lnTo>
                  <a:lnTo>
                    <a:pt x="1547" y="239"/>
                  </a:lnTo>
                  <a:lnTo>
                    <a:pt x="1545" y="239"/>
                  </a:lnTo>
                  <a:lnTo>
                    <a:pt x="1545" y="242"/>
                  </a:lnTo>
                  <a:lnTo>
                    <a:pt x="1547" y="242"/>
                  </a:lnTo>
                  <a:lnTo>
                    <a:pt x="1550" y="242"/>
                  </a:lnTo>
                  <a:lnTo>
                    <a:pt x="1550" y="242"/>
                  </a:lnTo>
                  <a:lnTo>
                    <a:pt x="1550" y="242"/>
                  </a:lnTo>
                  <a:lnTo>
                    <a:pt x="1550" y="244"/>
                  </a:lnTo>
                  <a:lnTo>
                    <a:pt x="1550" y="244"/>
                  </a:lnTo>
                  <a:lnTo>
                    <a:pt x="1550" y="246"/>
                  </a:lnTo>
                  <a:lnTo>
                    <a:pt x="1547" y="246"/>
                  </a:lnTo>
                  <a:lnTo>
                    <a:pt x="1547" y="246"/>
                  </a:lnTo>
                  <a:lnTo>
                    <a:pt x="1547" y="246"/>
                  </a:lnTo>
                  <a:lnTo>
                    <a:pt x="1547" y="244"/>
                  </a:lnTo>
                  <a:lnTo>
                    <a:pt x="1547" y="244"/>
                  </a:lnTo>
                  <a:lnTo>
                    <a:pt x="1545" y="244"/>
                  </a:lnTo>
                  <a:lnTo>
                    <a:pt x="1545" y="246"/>
                  </a:lnTo>
                  <a:lnTo>
                    <a:pt x="1545" y="246"/>
                  </a:lnTo>
                  <a:lnTo>
                    <a:pt x="1545" y="246"/>
                  </a:lnTo>
                  <a:lnTo>
                    <a:pt x="1545" y="246"/>
                  </a:lnTo>
                  <a:lnTo>
                    <a:pt x="1540" y="246"/>
                  </a:lnTo>
                  <a:lnTo>
                    <a:pt x="1540" y="246"/>
                  </a:lnTo>
                  <a:lnTo>
                    <a:pt x="1538" y="246"/>
                  </a:lnTo>
                  <a:lnTo>
                    <a:pt x="1538" y="246"/>
                  </a:lnTo>
                  <a:lnTo>
                    <a:pt x="1538" y="246"/>
                  </a:lnTo>
                  <a:lnTo>
                    <a:pt x="1535" y="249"/>
                  </a:lnTo>
                  <a:lnTo>
                    <a:pt x="1535" y="254"/>
                  </a:lnTo>
                  <a:lnTo>
                    <a:pt x="1535" y="254"/>
                  </a:lnTo>
                  <a:lnTo>
                    <a:pt x="1533" y="256"/>
                  </a:lnTo>
                  <a:lnTo>
                    <a:pt x="1531" y="256"/>
                  </a:lnTo>
                  <a:lnTo>
                    <a:pt x="1528" y="256"/>
                  </a:lnTo>
                  <a:lnTo>
                    <a:pt x="1526" y="258"/>
                  </a:lnTo>
                  <a:lnTo>
                    <a:pt x="1526" y="258"/>
                  </a:lnTo>
                  <a:lnTo>
                    <a:pt x="1524" y="258"/>
                  </a:lnTo>
                  <a:lnTo>
                    <a:pt x="1519" y="261"/>
                  </a:lnTo>
                  <a:lnTo>
                    <a:pt x="1516" y="263"/>
                  </a:lnTo>
                  <a:lnTo>
                    <a:pt x="1516" y="263"/>
                  </a:lnTo>
                  <a:lnTo>
                    <a:pt x="1514" y="263"/>
                  </a:lnTo>
                  <a:lnTo>
                    <a:pt x="1514" y="263"/>
                  </a:lnTo>
                  <a:lnTo>
                    <a:pt x="1516" y="263"/>
                  </a:lnTo>
                  <a:lnTo>
                    <a:pt x="1514" y="265"/>
                  </a:lnTo>
                  <a:lnTo>
                    <a:pt x="1514" y="265"/>
                  </a:lnTo>
                  <a:lnTo>
                    <a:pt x="1514" y="265"/>
                  </a:lnTo>
                  <a:lnTo>
                    <a:pt x="1514" y="265"/>
                  </a:lnTo>
                  <a:lnTo>
                    <a:pt x="1512" y="265"/>
                  </a:lnTo>
                  <a:lnTo>
                    <a:pt x="1509" y="265"/>
                  </a:lnTo>
                  <a:lnTo>
                    <a:pt x="1502" y="263"/>
                  </a:lnTo>
                  <a:lnTo>
                    <a:pt x="1500" y="263"/>
                  </a:lnTo>
                  <a:lnTo>
                    <a:pt x="1497" y="263"/>
                  </a:lnTo>
                  <a:lnTo>
                    <a:pt x="1497" y="263"/>
                  </a:lnTo>
                  <a:lnTo>
                    <a:pt x="1497" y="263"/>
                  </a:lnTo>
                  <a:lnTo>
                    <a:pt x="1495" y="263"/>
                  </a:lnTo>
                  <a:lnTo>
                    <a:pt x="1495" y="263"/>
                  </a:lnTo>
                  <a:lnTo>
                    <a:pt x="1493" y="263"/>
                  </a:lnTo>
                  <a:lnTo>
                    <a:pt x="1488" y="261"/>
                  </a:lnTo>
                  <a:lnTo>
                    <a:pt x="1488" y="261"/>
                  </a:lnTo>
                  <a:lnTo>
                    <a:pt x="1486" y="261"/>
                  </a:lnTo>
                  <a:lnTo>
                    <a:pt x="1486" y="261"/>
                  </a:lnTo>
                  <a:lnTo>
                    <a:pt x="1486" y="261"/>
                  </a:lnTo>
                  <a:lnTo>
                    <a:pt x="1486" y="261"/>
                  </a:lnTo>
                  <a:lnTo>
                    <a:pt x="1486" y="261"/>
                  </a:lnTo>
                  <a:lnTo>
                    <a:pt x="1483" y="261"/>
                  </a:lnTo>
                  <a:lnTo>
                    <a:pt x="1483" y="261"/>
                  </a:lnTo>
                  <a:lnTo>
                    <a:pt x="1483" y="261"/>
                  </a:lnTo>
                  <a:lnTo>
                    <a:pt x="1483" y="261"/>
                  </a:lnTo>
                  <a:lnTo>
                    <a:pt x="1481" y="261"/>
                  </a:lnTo>
                  <a:lnTo>
                    <a:pt x="1481" y="261"/>
                  </a:lnTo>
                  <a:lnTo>
                    <a:pt x="1481" y="261"/>
                  </a:lnTo>
                  <a:lnTo>
                    <a:pt x="1481" y="261"/>
                  </a:lnTo>
                  <a:lnTo>
                    <a:pt x="1481" y="258"/>
                  </a:lnTo>
                  <a:lnTo>
                    <a:pt x="1481" y="258"/>
                  </a:lnTo>
                  <a:lnTo>
                    <a:pt x="1479" y="258"/>
                  </a:lnTo>
                  <a:lnTo>
                    <a:pt x="1476" y="258"/>
                  </a:lnTo>
                  <a:lnTo>
                    <a:pt x="1476" y="258"/>
                  </a:lnTo>
                  <a:lnTo>
                    <a:pt x="1476" y="258"/>
                  </a:lnTo>
                  <a:lnTo>
                    <a:pt x="1476" y="258"/>
                  </a:lnTo>
                  <a:lnTo>
                    <a:pt x="1476" y="258"/>
                  </a:lnTo>
                  <a:lnTo>
                    <a:pt x="1476" y="261"/>
                  </a:lnTo>
                  <a:lnTo>
                    <a:pt x="1474" y="261"/>
                  </a:lnTo>
                  <a:lnTo>
                    <a:pt x="1471" y="258"/>
                  </a:lnTo>
                  <a:lnTo>
                    <a:pt x="1471" y="261"/>
                  </a:lnTo>
                  <a:lnTo>
                    <a:pt x="1471" y="261"/>
                  </a:lnTo>
                  <a:lnTo>
                    <a:pt x="1471" y="261"/>
                  </a:lnTo>
                  <a:lnTo>
                    <a:pt x="1469" y="261"/>
                  </a:lnTo>
                  <a:lnTo>
                    <a:pt x="1467" y="258"/>
                  </a:lnTo>
                  <a:lnTo>
                    <a:pt x="1464" y="258"/>
                  </a:lnTo>
                  <a:lnTo>
                    <a:pt x="1464" y="258"/>
                  </a:lnTo>
                  <a:lnTo>
                    <a:pt x="1464" y="258"/>
                  </a:lnTo>
                  <a:lnTo>
                    <a:pt x="1464" y="258"/>
                  </a:lnTo>
                  <a:lnTo>
                    <a:pt x="1464" y="261"/>
                  </a:lnTo>
                  <a:lnTo>
                    <a:pt x="1462" y="261"/>
                  </a:lnTo>
                  <a:lnTo>
                    <a:pt x="1462" y="261"/>
                  </a:lnTo>
                  <a:lnTo>
                    <a:pt x="1462" y="261"/>
                  </a:lnTo>
                  <a:lnTo>
                    <a:pt x="1462" y="263"/>
                  </a:lnTo>
                  <a:lnTo>
                    <a:pt x="1460" y="263"/>
                  </a:lnTo>
                  <a:lnTo>
                    <a:pt x="1460" y="263"/>
                  </a:lnTo>
                  <a:lnTo>
                    <a:pt x="1457" y="265"/>
                  </a:lnTo>
                  <a:lnTo>
                    <a:pt x="1457" y="265"/>
                  </a:lnTo>
                  <a:lnTo>
                    <a:pt x="1455" y="263"/>
                  </a:lnTo>
                  <a:lnTo>
                    <a:pt x="1455" y="263"/>
                  </a:lnTo>
                  <a:lnTo>
                    <a:pt x="1455" y="263"/>
                  </a:lnTo>
                  <a:lnTo>
                    <a:pt x="1453" y="263"/>
                  </a:lnTo>
                  <a:lnTo>
                    <a:pt x="1453" y="263"/>
                  </a:lnTo>
                  <a:lnTo>
                    <a:pt x="1453" y="263"/>
                  </a:lnTo>
                  <a:lnTo>
                    <a:pt x="1453" y="263"/>
                  </a:lnTo>
                  <a:lnTo>
                    <a:pt x="1453" y="261"/>
                  </a:lnTo>
                  <a:lnTo>
                    <a:pt x="1450" y="261"/>
                  </a:lnTo>
                  <a:lnTo>
                    <a:pt x="1448" y="261"/>
                  </a:lnTo>
                  <a:lnTo>
                    <a:pt x="1448" y="261"/>
                  </a:lnTo>
                  <a:lnTo>
                    <a:pt x="1448" y="258"/>
                  </a:lnTo>
                  <a:lnTo>
                    <a:pt x="1448" y="258"/>
                  </a:lnTo>
                  <a:lnTo>
                    <a:pt x="1445" y="258"/>
                  </a:lnTo>
                  <a:lnTo>
                    <a:pt x="1443" y="258"/>
                  </a:lnTo>
                  <a:lnTo>
                    <a:pt x="1441" y="258"/>
                  </a:lnTo>
                  <a:lnTo>
                    <a:pt x="1438" y="256"/>
                  </a:lnTo>
                  <a:lnTo>
                    <a:pt x="1436" y="256"/>
                  </a:lnTo>
                  <a:lnTo>
                    <a:pt x="1436" y="256"/>
                  </a:lnTo>
                  <a:lnTo>
                    <a:pt x="1434" y="256"/>
                  </a:lnTo>
                  <a:lnTo>
                    <a:pt x="1434" y="256"/>
                  </a:lnTo>
                  <a:lnTo>
                    <a:pt x="1431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9" y="256"/>
                  </a:lnTo>
                  <a:lnTo>
                    <a:pt x="1427" y="256"/>
                  </a:lnTo>
                  <a:lnTo>
                    <a:pt x="1427" y="256"/>
                  </a:lnTo>
                  <a:lnTo>
                    <a:pt x="1427" y="256"/>
                  </a:lnTo>
                  <a:lnTo>
                    <a:pt x="1427" y="256"/>
                  </a:lnTo>
                  <a:lnTo>
                    <a:pt x="1424" y="256"/>
                  </a:lnTo>
                  <a:lnTo>
                    <a:pt x="1424" y="254"/>
                  </a:lnTo>
                  <a:lnTo>
                    <a:pt x="1424" y="254"/>
                  </a:lnTo>
                  <a:lnTo>
                    <a:pt x="1422" y="254"/>
                  </a:lnTo>
                  <a:lnTo>
                    <a:pt x="1422" y="254"/>
                  </a:lnTo>
                  <a:lnTo>
                    <a:pt x="1417" y="254"/>
                  </a:lnTo>
                  <a:lnTo>
                    <a:pt x="1417" y="254"/>
                  </a:lnTo>
                  <a:lnTo>
                    <a:pt x="1415" y="254"/>
                  </a:lnTo>
                  <a:lnTo>
                    <a:pt x="1415" y="254"/>
                  </a:lnTo>
                  <a:lnTo>
                    <a:pt x="1415" y="256"/>
                  </a:lnTo>
                  <a:lnTo>
                    <a:pt x="1412" y="256"/>
                  </a:lnTo>
                  <a:lnTo>
                    <a:pt x="1412" y="254"/>
                  </a:lnTo>
                  <a:lnTo>
                    <a:pt x="1410" y="254"/>
                  </a:lnTo>
                  <a:lnTo>
                    <a:pt x="1410" y="251"/>
                  </a:lnTo>
                  <a:lnTo>
                    <a:pt x="1410" y="251"/>
                  </a:lnTo>
                  <a:lnTo>
                    <a:pt x="1393" y="254"/>
                  </a:lnTo>
                  <a:lnTo>
                    <a:pt x="1391" y="254"/>
                  </a:lnTo>
                  <a:lnTo>
                    <a:pt x="1389" y="254"/>
                  </a:lnTo>
                  <a:lnTo>
                    <a:pt x="1389" y="251"/>
                  </a:lnTo>
                  <a:lnTo>
                    <a:pt x="1386" y="249"/>
                  </a:lnTo>
                  <a:lnTo>
                    <a:pt x="1386" y="249"/>
                  </a:lnTo>
                  <a:lnTo>
                    <a:pt x="1386" y="249"/>
                  </a:lnTo>
                  <a:lnTo>
                    <a:pt x="1384" y="246"/>
                  </a:lnTo>
                  <a:lnTo>
                    <a:pt x="1384" y="246"/>
                  </a:lnTo>
                  <a:lnTo>
                    <a:pt x="1384" y="246"/>
                  </a:lnTo>
                  <a:lnTo>
                    <a:pt x="1384" y="246"/>
                  </a:lnTo>
                  <a:lnTo>
                    <a:pt x="1384" y="246"/>
                  </a:lnTo>
                  <a:lnTo>
                    <a:pt x="1384" y="244"/>
                  </a:lnTo>
                  <a:lnTo>
                    <a:pt x="1384" y="244"/>
                  </a:lnTo>
                  <a:lnTo>
                    <a:pt x="1384" y="244"/>
                  </a:lnTo>
                  <a:lnTo>
                    <a:pt x="1384" y="244"/>
                  </a:lnTo>
                  <a:lnTo>
                    <a:pt x="1384" y="244"/>
                  </a:lnTo>
                  <a:lnTo>
                    <a:pt x="1386" y="244"/>
                  </a:lnTo>
                  <a:lnTo>
                    <a:pt x="1386" y="242"/>
                  </a:lnTo>
                  <a:lnTo>
                    <a:pt x="1386" y="242"/>
                  </a:lnTo>
                  <a:lnTo>
                    <a:pt x="1386" y="242"/>
                  </a:lnTo>
                  <a:lnTo>
                    <a:pt x="1384" y="242"/>
                  </a:lnTo>
                  <a:lnTo>
                    <a:pt x="1384" y="242"/>
                  </a:lnTo>
                  <a:lnTo>
                    <a:pt x="1384" y="242"/>
                  </a:lnTo>
                  <a:lnTo>
                    <a:pt x="1384" y="242"/>
                  </a:lnTo>
                  <a:lnTo>
                    <a:pt x="1382" y="242"/>
                  </a:lnTo>
                  <a:lnTo>
                    <a:pt x="1382" y="242"/>
                  </a:lnTo>
                  <a:lnTo>
                    <a:pt x="1379" y="242"/>
                  </a:lnTo>
                  <a:lnTo>
                    <a:pt x="1377" y="244"/>
                  </a:lnTo>
                  <a:lnTo>
                    <a:pt x="1375" y="244"/>
                  </a:lnTo>
                  <a:lnTo>
                    <a:pt x="1370" y="242"/>
                  </a:lnTo>
                  <a:lnTo>
                    <a:pt x="1370" y="239"/>
                  </a:lnTo>
                  <a:lnTo>
                    <a:pt x="1367" y="239"/>
                  </a:lnTo>
                  <a:lnTo>
                    <a:pt x="1365" y="239"/>
                  </a:lnTo>
                  <a:lnTo>
                    <a:pt x="1365" y="239"/>
                  </a:lnTo>
                  <a:lnTo>
                    <a:pt x="1358" y="237"/>
                  </a:lnTo>
                  <a:lnTo>
                    <a:pt x="1358" y="239"/>
                  </a:lnTo>
                  <a:lnTo>
                    <a:pt x="1358" y="239"/>
                  </a:lnTo>
                  <a:lnTo>
                    <a:pt x="1356" y="239"/>
                  </a:lnTo>
                  <a:lnTo>
                    <a:pt x="1356" y="239"/>
                  </a:lnTo>
                  <a:lnTo>
                    <a:pt x="1356" y="239"/>
                  </a:lnTo>
                  <a:lnTo>
                    <a:pt x="1356" y="237"/>
                  </a:lnTo>
                  <a:lnTo>
                    <a:pt x="1356" y="239"/>
                  </a:lnTo>
                  <a:lnTo>
                    <a:pt x="1353" y="239"/>
                  </a:lnTo>
                  <a:lnTo>
                    <a:pt x="1353" y="239"/>
                  </a:lnTo>
                  <a:lnTo>
                    <a:pt x="1353" y="239"/>
                  </a:lnTo>
                  <a:lnTo>
                    <a:pt x="1353" y="239"/>
                  </a:lnTo>
                  <a:lnTo>
                    <a:pt x="1351" y="239"/>
                  </a:lnTo>
                  <a:lnTo>
                    <a:pt x="1351" y="242"/>
                  </a:lnTo>
                  <a:lnTo>
                    <a:pt x="1351" y="244"/>
                  </a:lnTo>
                  <a:lnTo>
                    <a:pt x="1351" y="244"/>
                  </a:lnTo>
                  <a:lnTo>
                    <a:pt x="1351" y="246"/>
                  </a:lnTo>
                  <a:lnTo>
                    <a:pt x="1351" y="246"/>
                  </a:lnTo>
                  <a:lnTo>
                    <a:pt x="1351" y="246"/>
                  </a:lnTo>
                  <a:lnTo>
                    <a:pt x="1351" y="249"/>
                  </a:lnTo>
                  <a:lnTo>
                    <a:pt x="1351" y="249"/>
                  </a:lnTo>
                  <a:lnTo>
                    <a:pt x="1351" y="249"/>
                  </a:lnTo>
                  <a:lnTo>
                    <a:pt x="1351" y="249"/>
                  </a:lnTo>
                  <a:lnTo>
                    <a:pt x="1351" y="249"/>
                  </a:lnTo>
                  <a:lnTo>
                    <a:pt x="1351" y="254"/>
                  </a:lnTo>
                  <a:lnTo>
                    <a:pt x="1351" y="254"/>
                  </a:lnTo>
                  <a:lnTo>
                    <a:pt x="1351" y="254"/>
                  </a:lnTo>
                  <a:lnTo>
                    <a:pt x="1348" y="254"/>
                  </a:lnTo>
                  <a:lnTo>
                    <a:pt x="1348" y="256"/>
                  </a:lnTo>
                  <a:lnTo>
                    <a:pt x="1348" y="256"/>
                  </a:lnTo>
                  <a:lnTo>
                    <a:pt x="1348" y="256"/>
                  </a:lnTo>
                  <a:lnTo>
                    <a:pt x="1346" y="256"/>
                  </a:lnTo>
                  <a:lnTo>
                    <a:pt x="1346" y="258"/>
                  </a:lnTo>
                  <a:lnTo>
                    <a:pt x="1346" y="258"/>
                  </a:lnTo>
                  <a:lnTo>
                    <a:pt x="1346" y="256"/>
                  </a:lnTo>
                  <a:lnTo>
                    <a:pt x="1346" y="256"/>
                  </a:lnTo>
                  <a:lnTo>
                    <a:pt x="1344" y="256"/>
                  </a:lnTo>
                  <a:lnTo>
                    <a:pt x="1344" y="256"/>
                  </a:lnTo>
                  <a:lnTo>
                    <a:pt x="1344" y="258"/>
                  </a:lnTo>
                  <a:lnTo>
                    <a:pt x="1341" y="261"/>
                  </a:lnTo>
                  <a:lnTo>
                    <a:pt x="1339" y="263"/>
                  </a:lnTo>
                  <a:lnTo>
                    <a:pt x="1341" y="265"/>
                  </a:lnTo>
                  <a:lnTo>
                    <a:pt x="1339" y="268"/>
                  </a:lnTo>
                  <a:lnTo>
                    <a:pt x="1339" y="268"/>
                  </a:lnTo>
                  <a:lnTo>
                    <a:pt x="1337" y="268"/>
                  </a:lnTo>
                  <a:lnTo>
                    <a:pt x="1337" y="268"/>
                  </a:lnTo>
                  <a:lnTo>
                    <a:pt x="1337" y="265"/>
                  </a:lnTo>
                  <a:lnTo>
                    <a:pt x="1334" y="265"/>
                  </a:lnTo>
                  <a:lnTo>
                    <a:pt x="1334" y="265"/>
                  </a:lnTo>
                  <a:lnTo>
                    <a:pt x="1334" y="265"/>
                  </a:lnTo>
                  <a:lnTo>
                    <a:pt x="1334" y="265"/>
                  </a:lnTo>
                  <a:lnTo>
                    <a:pt x="1332" y="268"/>
                  </a:lnTo>
                  <a:lnTo>
                    <a:pt x="1332" y="265"/>
                  </a:lnTo>
                  <a:lnTo>
                    <a:pt x="1330" y="265"/>
                  </a:lnTo>
                  <a:lnTo>
                    <a:pt x="1330" y="265"/>
                  </a:lnTo>
                  <a:lnTo>
                    <a:pt x="1330" y="265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7" y="263"/>
                  </a:lnTo>
                  <a:lnTo>
                    <a:pt x="1327" y="261"/>
                  </a:lnTo>
                  <a:lnTo>
                    <a:pt x="1327" y="258"/>
                  </a:lnTo>
                  <a:lnTo>
                    <a:pt x="1327" y="256"/>
                  </a:lnTo>
                  <a:lnTo>
                    <a:pt x="1325" y="256"/>
                  </a:lnTo>
                  <a:lnTo>
                    <a:pt x="1322" y="256"/>
                  </a:lnTo>
                  <a:lnTo>
                    <a:pt x="1322" y="258"/>
                  </a:lnTo>
                  <a:lnTo>
                    <a:pt x="1322" y="261"/>
                  </a:lnTo>
                  <a:lnTo>
                    <a:pt x="1320" y="265"/>
                  </a:lnTo>
                  <a:lnTo>
                    <a:pt x="1320" y="265"/>
                  </a:lnTo>
                  <a:lnTo>
                    <a:pt x="1320" y="268"/>
                  </a:lnTo>
                  <a:lnTo>
                    <a:pt x="1318" y="268"/>
                  </a:lnTo>
                  <a:lnTo>
                    <a:pt x="1315" y="270"/>
                  </a:lnTo>
                  <a:lnTo>
                    <a:pt x="1315" y="270"/>
                  </a:lnTo>
                  <a:lnTo>
                    <a:pt x="1313" y="270"/>
                  </a:lnTo>
                  <a:lnTo>
                    <a:pt x="1313" y="270"/>
                  </a:lnTo>
                  <a:lnTo>
                    <a:pt x="1311" y="270"/>
                  </a:lnTo>
                  <a:lnTo>
                    <a:pt x="1311" y="270"/>
                  </a:lnTo>
                  <a:lnTo>
                    <a:pt x="1311" y="270"/>
                  </a:lnTo>
                  <a:lnTo>
                    <a:pt x="1311" y="272"/>
                  </a:lnTo>
                  <a:lnTo>
                    <a:pt x="1311" y="272"/>
                  </a:lnTo>
                  <a:lnTo>
                    <a:pt x="1311" y="275"/>
                  </a:lnTo>
                  <a:lnTo>
                    <a:pt x="1311" y="277"/>
                  </a:lnTo>
                  <a:lnTo>
                    <a:pt x="1311" y="280"/>
                  </a:lnTo>
                  <a:lnTo>
                    <a:pt x="1311" y="282"/>
                  </a:lnTo>
                  <a:lnTo>
                    <a:pt x="1308" y="282"/>
                  </a:lnTo>
                  <a:lnTo>
                    <a:pt x="1306" y="282"/>
                  </a:lnTo>
                  <a:lnTo>
                    <a:pt x="1306" y="282"/>
                  </a:lnTo>
                  <a:lnTo>
                    <a:pt x="1306" y="282"/>
                  </a:lnTo>
                  <a:lnTo>
                    <a:pt x="1304" y="284"/>
                  </a:lnTo>
                  <a:lnTo>
                    <a:pt x="1304" y="284"/>
                  </a:lnTo>
                  <a:lnTo>
                    <a:pt x="1304" y="284"/>
                  </a:lnTo>
                  <a:lnTo>
                    <a:pt x="1304" y="284"/>
                  </a:lnTo>
                  <a:lnTo>
                    <a:pt x="1304" y="287"/>
                  </a:lnTo>
                  <a:lnTo>
                    <a:pt x="1304" y="287"/>
                  </a:lnTo>
                  <a:lnTo>
                    <a:pt x="1304" y="287"/>
                  </a:lnTo>
                  <a:lnTo>
                    <a:pt x="1301" y="289"/>
                  </a:lnTo>
                  <a:lnTo>
                    <a:pt x="1301" y="291"/>
                  </a:lnTo>
                  <a:lnTo>
                    <a:pt x="1301" y="291"/>
                  </a:lnTo>
                  <a:lnTo>
                    <a:pt x="1301" y="291"/>
                  </a:lnTo>
                  <a:lnTo>
                    <a:pt x="1301" y="294"/>
                  </a:lnTo>
                  <a:lnTo>
                    <a:pt x="1301" y="294"/>
                  </a:lnTo>
                  <a:lnTo>
                    <a:pt x="1299" y="296"/>
                  </a:lnTo>
                  <a:lnTo>
                    <a:pt x="1296" y="296"/>
                  </a:lnTo>
                  <a:lnTo>
                    <a:pt x="1296" y="296"/>
                  </a:lnTo>
                  <a:lnTo>
                    <a:pt x="1296" y="299"/>
                  </a:lnTo>
                  <a:lnTo>
                    <a:pt x="1299" y="299"/>
                  </a:lnTo>
                  <a:lnTo>
                    <a:pt x="1301" y="303"/>
                  </a:lnTo>
                  <a:lnTo>
                    <a:pt x="1304" y="306"/>
                  </a:lnTo>
                  <a:lnTo>
                    <a:pt x="1301" y="306"/>
                  </a:lnTo>
                  <a:lnTo>
                    <a:pt x="1301" y="310"/>
                  </a:lnTo>
                  <a:lnTo>
                    <a:pt x="1301" y="310"/>
                  </a:lnTo>
                  <a:lnTo>
                    <a:pt x="1299" y="313"/>
                  </a:lnTo>
                  <a:lnTo>
                    <a:pt x="1299" y="313"/>
                  </a:lnTo>
                  <a:lnTo>
                    <a:pt x="1299" y="313"/>
                  </a:lnTo>
                  <a:lnTo>
                    <a:pt x="1299" y="313"/>
                  </a:lnTo>
                  <a:lnTo>
                    <a:pt x="1296" y="313"/>
                  </a:lnTo>
                  <a:lnTo>
                    <a:pt x="1296" y="310"/>
                  </a:lnTo>
                  <a:lnTo>
                    <a:pt x="1294" y="310"/>
                  </a:lnTo>
                  <a:lnTo>
                    <a:pt x="1294" y="308"/>
                  </a:lnTo>
                  <a:lnTo>
                    <a:pt x="1292" y="308"/>
                  </a:lnTo>
                  <a:lnTo>
                    <a:pt x="1292" y="306"/>
                  </a:lnTo>
                  <a:lnTo>
                    <a:pt x="1292" y="308"/>
                  </a:lnTo>
                  <a:lnTo>
                    <a:pt x="1292" y="308"/>
                  </a:lnTo>
                  <a:lnTo>
                    <a:pt x="1292" y="308"/>
                  </a:lnTo>
                  <a:lnTo>
                    <a:pt x="1292" y="308"/>
                  </a:lnTo>
                  <a:lnTo>
                    <a:pt x="1292" y="308"/>
                  </a:lnTo>
                  <a:lnTo>
                    <a:pt x="1289" y="308"/>
                  </a:lnTo>
                  <a:lnTo>
                    <a:pt x="1289" y="308"/>
                  </a:lnTo>
                  <a:lnTo>
                    <a:pt x="1289" y="308"/>
                  </a:lnTo>
                  <a:lnTo>
                    <a:pt x="1289" y="310"/>
                  </a:lnTo>
                  <a:lnTo>
                    <a:pt x="1292" y="313"/>
                  </a:lnTo>
                  <a:lnTo>
                    <a:pt x="1292" y="313"/>
                  </a:lnTo>
                  <a:lnTo>
                    <a:pt x="1292" y="315"/>
                  </a:lnTo>
                  <a:lnTo>
                    <a:pt x="1294" y="315"/>
                  </a:lnTo>
                  <a:lnTo>
                    <a:pt x="1296" y="315"/>
                  </a:lnTo>
                  <a:lnTo>
                    <a:pt x="1296" y="313"/>
                  </a:lnTo>
                  <a:lnTo>
                    <a:pt x="1299" y="315"/>
                  </a:lnTo>
                  <a:lnTo>
                    <a:pt x="1299" y="315"/>
                  </a:lnTo>
                  <a:lnTo>
                    <a:pt x="1299" y="317"/>
                  </a:lnTo>
                  <a:lnTo>
                    <a:pt x="1299" y="317"/>
                  </a:lnTo>
                  <a:lnTo>
                    <a:pt x="1296" y="320"/>
                  </a:lnTo>
                  <a:lnTo>
                    <a:pt x="1296" y="320"/>
                  </a:lnTo>
                  <a:lnTo>
                    <a:pt x="1296" y="332"/>
                  </a:lnTo>
                  <a:lnTo>
                    <a:pt x="1296" y="334"/>
                  </a:lnTo>
                  <a:lnTo>
                    <a:pt x="1296" y="336"/>
                  </a:lnTo>
                  <a:lnTo>
                    <a:pt x="1296" y="336"/>
                  </a:lnTo>
                  <a:lnTo>
                    <a:pt x="1296" y="339"/>
                  </a:lnTo>
                  <a:lnTo>
                    <a:pt x="1296" y="339"/>
                  </a:lnTo>
                  <a:lnTo>
                    <a:pt x="1299" y="341"/>
                  </a:lnTo>
                  <a:lnTo>
                    <a:pt x="1299" y="343"/>
                  </a:lnTo>
                  <a:lnTo>
                    <a:pt x="1299" y="343"/>
                  </a:lnTo>
                  <a:lnTo>
                    <a:pt x="1301" y="343"/>
                  </a:lnTo>
                  <a:lnTo>
                    <a:pt x="1301" y="346"/>
                  </a:lnTo>
                  <a:lnTo>
                    <a:pt x="1301" y="346"/>
                  </a:lnTo>
                  <a:lnTo>
                    <a:pt x="1301" y="348"/>
                  </a:lnTo>
                  <a:lnTo>
                    <a:pt x="1301" y="348"/>
                  </a:lnTo>
                  <a:lnTo>
                    <a:pt x="1301" y="348"/>
                  </a:lnTo>
                  <a:lnTo>
                    <a:pt x="1301" y="348"/>
                  </a:lnTo>
                  <a:lnTo>
                    <a:pt x="1301" y="351"/>
                  </a:lnTo>
                  <a:lnTo>
                    <a:pt x="1301" y="351"/>
                  </a:lnTo>
                  <a:lnTo>
                    <a:pt x="1301" y="353"/>
                  </a:lnTo>
                  <a:lnTo>
                    <a:pt x="1299" y="353"/>
                  </a:lnTo>
                  <a:lnTo>
                    <a:pt x="1299" y="351"/>
                  </a:lnTo>
                  <a:lnTo>
                    <a:pt x="1296" y="348"/>
                  </a:lnTo>
                  <a:lnTo>
                    <a:pt x="1296" y="346"/>
                  </a:lnTo>
                  <a:lnTo>
                    <a:pt x="1296" y="343"/>
                  </a:lnTo>
                  <a:lnTo>
                    <a:pt x="1294" y="341"/>
                  </a:lnTo>
                  <a:lnTo>
                    <a:pt x="1294" y="341"/>
                  </a:lnTo>
                  <a:lnTo>
                    <a:pt x="1294" y="341"/>
                  </a:lnTo>
                  <a:lnTo>
                    <a:pt x="1294" y="343"/>
                  </a:lnTo>
                  <a:lnTo>
                    <a:pt x="1292" y="343"/>
                  </a:lnTo>
                  <a:lnTo>
                    <a:pt x="1292" y="343"/>
                  </a:lnTo>
                  <a:lnTo>
                    <a:pt x="1292" y="343"/>
                  </a:lnTo>
                  <a:lnTo>
                    <a:pt x="1289" y="346"/>
                  </a:lnTo>
                  <a:lnTo>
                    <a:pt x="1292" y="346"/>
                  </a:lnTo>
                  <a:lnTo>
                    <a:pt x="1292" y="346"/>
                  </a:lnTo>
                  <a:lnTo>
                    <a:pt x="1289" y="348"/>
                  </a:lnTo>
                  <a:lnTo>
                    <a:pt x="1287" y="348"/>
                  </a:lnTo>
                  <a:lnTo>
                    <a:pt x="1287" y="351"/>
                  </a:lnTo>
                  <a:lnTo>
                    <a:pt x="1287" y="351"/>
                  </a:lnTo>
                  <a:lnTo>
                    <a:pt x="1287" y="351"/>
                  </a:lnTo>
                  <a:lnTo>
                    <a:pt x="1285" y="351"/>
                  </a:lnTo>
                  <a:lnTo>
                    <a:pt x="1285" y="353"/>
                  </a:lnTo>
                  <a:lnTo>
                    <a:pt x="1285" y="353"/>
                  </a:lnTo>
                  <a:lnTo>
                    <a:pt x="1282" y="353"/>
                  </a:lnTo>
                  <a:lnTo>
                    <a:pt x="1282" y="355"/>
                  </a:lnTo>
                  <a:lnTo>
                    <a:pt x="1282" y="358"/>
                  </a:lnTo>
                  <a:lnTo>
                    <a:pt x="1282" y="358"/>
                  </a:lnTo>
                  <a:lnTo>
                    <a:pt x="1282" y="358"/>
                  </a:lnTo>
                  <a:lnTo>
                    <a:pt x="1280" y="362"/>
                  </a:lnTo>
                  <a:lnTo>
                    <a:pt x="1280" y="362"/>
                  </a:lnTo>
                  <a:lnTo>
                    <a:pt x="1280" y="365"/>
                  </a:lnTo>
                  <a:lnTo>
                    <a:pt x="1280" y="367"/>
                  </a:lnTo>
                  <a:lnTo>
                    <a:pt x="1278" y="367"/>
                  </a:lnTo>
                  <a:lnTo>
                    <a:pt x="1278" y="367"/>
                  </a:lnTo>
                  <a:lnTo>
                    <a:pt x="1278" y="367"/>
                  </a:lnTo>
                  <a:lnTo>
                    <a:pt x="1278" y="367"/>
                  </a:lnTo>
                  <a:lnTo>
                    <a:pt x="1275" y="370"/>
                  </a:lnTo>
                  <a:lnTo>
                    <a:pt x="1275" y="370"/>
                  </a:lnTo>
                  <a:lnTo>
                    <a:pt x="1275" y="370"/>
                  </a:lnTo>
                  <a:lnTo>
                    <a:pt x="1273" y="372"/>
                  </a:lnTo>
                  <a:lnTo>
                    <a:pt x="1273" y="372"/>
                  </a:lnTo>
                  <a:lnTo>
                    <a:pt x="1273" y="374"/>
                  </a:lnTo>
                  <a:lnTo>
                    <a:pt x="1273" y="377"/>
                  </a:lnTo>
                  <a:lnTo>
                    <a:pt x="1273" y="379"/>
                  </a:lnTo>
                  <a:lnTo>
                    <a:pt x="1273" y="379"/>
                  </a:lnTo>
                  <a:lnTo>
                    <a:pt x="1273" y="379"/>
                  </a:lnTo>
                  <a:lnTo>
                    <a:pt x="1273" y="381"/>
                  </a:lnTo>
                  <a:lnTo>
                    <a:pt x="1270" y="381"/>
                  </a:lnTo>
                  <a:lnTo>
                    <a:pt x="1270" y="381"/>
                  </a:lnTo>
                  <a:lnTo>
                    <a:pt x="1273" y="381"/>
                  </a:lnTo>
                  <a:lnTo>
                    <a:pt x="1273" y="386"/>
                  </a:lnTo>
                  <a:lnTo>
                    <a:pt x="1273" y="386"/>
                  </a:lnTo>
                  <a:lnTo>
                    <a:pt x="1273" y="391"/>
                  </a:lnTo>
                  <a:lnTo>
                    <a:pt x="1273" y="391"/>
                  </a:lnTo>
                  <a:lnTo>
                    <a:pt x="1273" y="393"/>
                  </a:lnTo>
                  <a:lnTo>
                    <a:pt x="1273" y="393"/>
                  </a:lnTo>
                  <a:lnTo>
                    <a:pt x="1273" y="396"/>
                  </a:lnTo>
                  <a:lnTo>
                    <a:pt x="1273" y="400"/>
                  </a:lnTo>
                  <a:lnTo>
                    <a:pt x="1273" y="403"/>
                  </a:lnTo>
                  <a:lnTo>
                    <a:pt x="1275" y="403"/>
                  </a:lnTo>
                  <a:lnTo>
                    <a:pt x="1275" y="403"/>
                  </a:lnTo>
                  <a:lnTo>
                    <a:pt x="1275" y="403"/>
                  </a:lnTo>
                  <a:lnTo>
                    <a:pt x="1275" y="403"/>
                  </a:lnTo>
                  <a:lnTo>
                    <a:pt x="1275" y="405"/>
                  </a:lnTo>
                  <a:lnTo>
                    <a:pt x="1275" y="410"/>
                  </a:lnTo>
                  <a:lnTo>
                    <a:pt x="1275" y="410"/>
                  </a:lnTo>
                  <a:lnTo>
                    <a:pt x="1273" y="410"/>
                  </a:lnTo>
                  <a:lnTo>
                    <a:pt x="1273" y="410"/>
                  </a:lnTo>
                  <a:lnTo>
                    <a:pt x="1273" y="410"/>
                  </a:lnTo>
                  <a:lnTo>
                    <a:pt x="1270" y="410"/>
                  </a:lnTo>
                  <a:lnTo>
                    <a:pt x="1270" y="410"/>
                  </a:lnTo>
                  <a:lnTo>
                    <a:pt x="1268" y="412"/>
                  </a:lnTo>
                  <a:lnTo>
                    <a:pt x="1268" y="412"/>
                  </a:lnTo>
                  <a:lnTo>
                    <a:pt x="1266" y="419"/>
                  </a:lnTo>
                  <a:lnTo>
                    <a:pt x="1266" y="419"/>
                  </a:lnTo>
                  <a:lnTo>
                    <a:pt x="1263" y="424"/>
                  </a:lnTo>
                  <a:lnTo>
                    <a:pt x="1263" y="424"/>
                  </a:lnTo>
                  <a:lnTo>
                    <a:pt x="1263" y="424"/>
                  </a:lnTo>
                  <a:lnTo>
                    <a:pt x="1263" y="424"/>
                  </a:lnTo>
                  <a:lnTo>
                    <a:pt x="1263" y="426"/>
                  </a:lnTo>
                  <a:lnTo>
                    <a:pt x="1263" y="431"/>
                  </a:lnTo>
                  <a:lnTo>
                    <a:pt x="1263" y="431"/>
                  </a:lnTo>
                  <a:lnTo>
                    <a:pt x="1263" y="436"/>
                  </a:lnTo>
                  <a:lnTo>
                    <a:pt x="1263" y="436"/>
                  </a:lnTo>
                  <a:lnTo>
                    <a:pt x="1261" y="438"/>
                  </a:lnTo>
                  <a:lnTo>
                    <a:pt x="1259" y="438"/>
                  </a:lnTo>
                  <a:lnTo>
                    <a:pt x="1259" y="438"/>
                  </a:lnTo>
                  <a:lnTo>
                    <a:pt x="1259" y="440"/>
                  </a:lnTo>
                  <a:lnTo>
                    <a:pt x="1256" y="443"/>
                  </a:lnTo>
                  <a:lnTo>
                    <a:pt x="1256" y="443"/>
                  </a:lnTo>
                  <a:lnTo>
                    <a:pt x="1256" y="443"/>
                  </a:lnTo>
                  <a:lnTo>
                    <a:pt x="1256" y="443"/>
                  </a:lnTo>
                  <a:close/>
                  <a:moveTo>
                    <a:pt x="1694" y="289"/>
                  </a:moveTo>
                  <a:lnTo>
                    <a:pt x="1694" y="289"/>
                  </a:lnTo>
                  <a:lnTo>
                    <a:pt x="1694" y="289"/>
                  </a:lnTo>
                  <a:lnTo>
                    <a:pt x="1691" y="289"/>
                  </a:lnTo>
                  <a:lnTo>
                    <a:pt x="1691" y="291"/>
                  </a:lnTo>
                  <a:lnTo>
                    <a:pt x="1694" y="291"/>
                  </a:lnTo>
                  <a:lnTo>
                    <a:pt x="1694" y="294"/>
                  </a:lnTo>
                  <a:lnTo>
                    <a:pt x="1694" y="294"/>
                  </a:lnTo>
                  <a:lnTo>
                    <a:pt x="1696" y="294"/>
                  </a:lnTo>
                  <a:lnTo>
                    <a:pt x="1696" y="291"/>
                  </a:lnTo>
                  <a:lnTo>
                    <a:pt x="1696" y="289"/>
                  </a:lnTo>
                  <a:lnTo>
                    <a:pt x="1696" y="289"/>
                  </a:lnTo>
                  <a:lnTo>
                    <a:pt x="1694" y="289"/>
                  </a:lnTo>
                  <a:close/>
                  <a:moveTo>
                    <a:pt x="1495" y="582"/>
                  </a:moveTo>
                  <a:lnTo>
                    <a:pt x="1493" y="582"/>
                  </a:lnTo>
                  <a:lnTo>
                    <a:pt x="1493" y="582"/>
                  </a:lnTo>
                  <a:lnTo>
                    <a:pt x="1493" y="582"/>
                  </a:lnTo>
                  <a:lnTo>
                    <a:pt x="1495" y="587"/>
                  </a:lnTo>
                  <a:lnTo>
                    <a:pt x="1495" y="587"/>
                  </a:lnTo>
                  <a:lnTo>
                    <a:pt x="1497" y="587"/>
                  </a:lnTo>
                  <a:lnTo>
                    <a:pt x="1497" y="587"/>
                  </a:lnTo>
                  <a:lnTo>
                    <a:pt x="1497" y="587"/>
                  </a:lnTo>
                  <a:lnTo>
                    <a:pt x="1500" y="587"/>
                  </a:lnTo>
                  <a:lnTo>
                    <a:pt x="1500" y="585"/>
                  </a:lnTo>
                  <a:lnTo>
                    <a:pt x="1497" y="582"/>
                  </a:lnTo>
                  <a:lnTo>
                    <a:pt x="1497" y="582"/>
                  </a:lnTo>
                  <a:lnTo>
                    <a:pt x="1495" y="582"/>
                  </a:lnTo>
                  <a:close/>
                  <a:moveTo>
                    <a:pt x="1486" y="396"/>
                  </a:moveTo>
                  <a:lnTo>
                    <a:pt x="1483" y="396"/>
                  </a:lnTo>
                  <a:lnTo>
                    <a:pt x="1483" y="396"/>
                  </a:lnTo>
                  <a:lnTo>
                    <a:pt x="1483" y="396"/>
                  </a:lnTo>
                  <a:lnTo>
                    <a:pt x="1481" y="400"/>
                  </a:lnTo>
                  <a:lnTo>
                    <a:pt x="1479" y="400"/>
                  </a:lnTo>
                  <a:lnTo>
                    <a:pt x="1481" y="400"/>
                  </a:lnTo>
                  <a:lnTo>
                    <a:pt x="1481" y="400"/>
                  </a:lnTo>
                  <a:lnTo>
                    <a:pt x="1481" y="400"/>
                  </a:lnTo>
                  <a:lnTo>
                    <a:pt x="1483" y="398"/>
                  </a:lnTo>
                  <a:lnTo>
                    <a:pt x="1483" y="398"/>
                  </a:lnTo>
                  <a:lnTo>
                    <a:pt x="1486" y="398"/>
                  </a:lnTo>
                  <a:lnTo>
                    <a:pt x="1486" y="398"/>
                  </a:lnTo>
                  <a:lnTo>
                    <a:pt x="1486" y="396"/>
                  </a:lnTo>
                  <a:lnTo>
                    <a:pt x="1486" y="396"/>
                  </a:lnTo>
                  <a:lnTo>
                    <a:pt x="1486" y="396"/>
                  </a:lnTo>
                  <a:lnTo>
                    <a:pt x="1486" y="396"/>
                  </a:lnTo>
                  <a:close/>
                  <a:moveTo>
                    <a:pt x="1495" y="388"/>
                  </a:moveTo>
                  <a:lnTo>
                    <a:pt x="1495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3" y="386"/>
                  </a:lnTo>
                  <a:lnTo>
                    <a:pt x="1490" y="388"/>
                  </a:lnTo>
                  <a:lnTo>
                    <a:pt x="1490" y="388"/>
                  </a:lnTo>
                  <a:lnTo>
                    <a:pt x="1490" y="388"/>
                  </a:lnTo>
                  <a:lnTo>
                    <a:pt x="1490" y="388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1"/>
                  </a:lnTo>
                  <a:lnTo>
                    <a:pt x="1490" y="393"/>
                  </a:lnTo>
                  <a:lnTo>
                    <a:pt x="1490" y="393"/>
                  </a:lnTo>
                  <a:lnTo>
                    <a:pt x="1490" y="393"/>
                  </a:lnTo>
                  <a:lnTo>
                    <a:pt x="1490" y="393"/>
                  </a:lnTo>
                  <a:lnTo>
                    <a:pt x="1490" y="396"/>
                  </a:lnTo>
                  <a:lnTo>
                    <a:pt x="1490" y="396"/>
                  </a:lnTo>
                  <a:lnTo>
                    <a:pt x="1490" y="396"/>
                  </a:lnTo>
                  <a:lnTo>
                    <a:pt x="1490" y="398"/>
                  </a:lnTo>
                  <a:lnTo>
                    <a:pt x="1493" y="398"/>
                  </a:lnTo>
                  <a:lnTo>
                    <a:pt x="1493" y="398"/>
                  </a:lnTo>
                  <a:lnTo>
                    <a:pt x="1493" y="398"/>
                  </a:lnTo>
                  <a:lnTo>
                    <a:pt x="1493" y="398"/>
                  </a:lnTo>
                  <a:lnTo>
                    <a:pt x="1493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5" y="398"/>
                  </a:lnTo>
                  <a:lnTo>
                    <a:pt x="1497" y="398"/>
                  </a:lnTo>
                  <a:lnTo>
                    <a:pt x="1497" y="396"/>
                  </a:lnTo>
                  <a:lnTo>
                    <a:pt x="1497" y="396"/>
                  </a:lnTo>
                  <a:lnTo>
                    <a:pt x="1497" y="393"/>
                  </a:lnTo>
                  <a:lnTo>
                    <a:pt x="1497" y="393"/>
                  </a:lnTo>
                  <a:lnTo>
                    <a:pt x="1497" y="393"/>
                  </a:lnTo>
                  <a:lnTo>
                    <a:pt x="1497" y="393"/>
                  </a:lnTo>
                  <a:lnTo>
                    <a:pt x="1497" y="391"/>
                  </a:lnTo>
                  <a:lnTo>
                    <a:pt x="1497" y="391"/>
                  </a:lnTo>
                  <a:lnTo>
                    <a:pt x="1495" y="391"/>
                  </a:lnTo>
                  <a:lnTo>
                    <a:pt x="1495" y="391"/>
                  </a:lnTo>
                  <a:lnTo>
                    <a:pt x="1495" y="391"/>
                  </a:lnTo>
                  <a:lnTo>
                    <a:pt x="1495" y="388"/>
                  </a:lnTo>
                  <a:lnTo>
                    <a:pt x="1495" y="388"/>
                  </a:lnTo>
                  <a:lnTo>
                    <a:pt x="1495" y="388"/>
                  </a:lnTo>
                  <a:close/>
                  <a:moveTo>
                    <a:pt x="1460" y="592"/>
                  </a:moveTo>
                  <a:lnTo>
                    <a:pt x="1460" y="592"/>
                  </a:lnTo>
                  <a:lnTo>
                    <a:pt x="1464" y="590"/>
                  </a:lnTo>
                  <a:lnTo>
                    <a:pt x="1464" y="590"/>
                  </a:lnTo>
                  <a:lnTo>
                    <a:pt x="1467" y="590"/>
                  </a:lnTo>
                  <a:lnTo>
                    <a:pt x="1467" y="590"/>
                  </a:lnTo>
                  <a:lnTo>
                    <a:pt x="1469" y="590"/>
                  </a:lnTo>
                  <a:lnTo>
                    <a:pt x="1469" y="590"/>
                  </a:lnTo>
                  <a:lnTo>
                    <a:pt x="1471" y="590"/>
                  </a:lnTo>
                  <a:lnTo>
                    <a:pt x="1474" y="590"/>
                  </a:lnTo>
                  <a:lnTo>
                    <a:pt x="1474" y="587"/>
                  </a:lnTo>
                  <a:lnTo>
                    <a:pt x="1474" y="587"/>
                  </a:lnTo>
                  <a:lnTo>
                    <a:pt x="1476" y="585"/>
                  </a:lnTo>
                  <a:lnTo>
                    <a:pt x="1476" y="585"/>
                  </a:lnTo>
                  <a:lnTo>
                    <a:pt x="1476" y="582"/>
                  </a:lnTo>
                  <a:lnTo>
                    <a:pt x="1476" y="582"/>
                  </a:lnTo>
                  <a:lnTo>
                    <a:pt x="1476" y="582"/>
                  </a:lnTo>
                  <a:lnTo>
                    <a:pt x="1474" y="580"/>
                  </a:lnTo>
                  <a:lnTo>
                    <a:pt x="1471" y="580"/>
                  </a:lnTo>
                  <a:lnTo>
                    <a:pt x="1471" y="578"/>
                  </a:lnTo>
                  <a:lnTo>
                    <a:pt x="1471" y="578"/>
                  </a:lnTo>
                  <a:lnTo>
                    <a:pt x="1469" y="578"/>
                  </a:lnTo>
                  <a:lnTo>
                    <a:pt x="1469" y="578"/>
                  </a:lnTo>
                  <a:lnTo>
                    <a:pt x="1469" y="575"/>
                  </a:lnTo>
                  <a:lnTo>
                    <a:pt x="1469" y="575"/>
                  </a:lnTo>
                  <a:lnTo>
                    <a:pt x="1469" y="575"/>
                  </a:lnTo>
                  <a:lnTo>
                    <a:pt x="1467" y="575"/>
                  </a:lnTo>
                  <a:lnTo>
                    <a:pt x="1467" y="578"/>
                  </a:lnTo>
                  <a:lnTo>
                    <a:pt x="1464" y="578"/>
                  </a:lnTo>
                  <a:lnTo>
                    <a:pt x="1464" y="578"/>
                  </a:lnTo>
                  <a:lnTo>
                    <a:pt x="1462" y="578"/>
                  </a:lnTo>
                  <a:lnTo>
                    <a:pt x="1462" y="578"/>
                  </a:lnTo>
                  <a:lnTo>
                    <a:pt x="1462" y="575"/>
                  </a:lnTo>
                  <a:lnTo>
                    <a:pt x="1464" y="573"/>
                  </a:lnTo>
                  <a:lnTo>
                    <a:pt x="1464" y="573"/>
                  </a:lnTo>
                  <a:lnTo>
                    <a:pt x="1464" y="573"/>
                  </a:lnTo>
                  <a:lnTo>
                    <a:pt x="1464" y="571"/>
                  </a:lnTo>
                  <a:lnTo>
                    <a:pt x="1464" y="571"/>
                  </a:lnTo>
                  <a:lnTo>
                    <a:pt x="1464" y="571"/>
                  </a:lnTo>
                  <a:lnTo>
                    <a:pt x="1464" y="568"/>
                  </a:lnTo>
                  <a:lnTo>
                    <a:pt x="1464" y="568"/>
                  </a:lnTo>
                  <a:lnTo>
                    <a:pt x="1464" y="568"/>
                  </a:lnTo>
                  <a:lnTo>
                    <a:pt x="1464" y="568"/>
                  </a:lnTo>
                  <a:lnTo>
                    <a:pt x="1464" y="566"/>
                  </a:lnTo>
                  <a:lnTo>
                    <a:pt x="1464" y="566"/>
                  </a:lnTo>
                  <a:lnTo>
                    <a:pt x="1467" y="566"/>
                  </a:lnTo>
                  <a:lnTo>
                    <a:pt x="1467" y="564"/>
                  </a:lnTo>
                  <a:lnTo>
                    <a:pt x="1467" y="561"/>
                  </a:lnTo>
                  <a:lnTo>
                    <a:pt x="1467" y="561"/>
                  </a:lnTo>
                  <a:lnTo>
                    <a:pt x="1467" y="559"/>
                  </a:lnTo>
                  <a:lnTo>
                    <a:pt x="1467" y="559"/>
                  </a:lnTo>
                  <a:lnTo>
                    <a:pt x="1467" y="559"/>
                  </a:lnTo>
                  <a:lnTo>
                    <a:pt x="1469" y="559"/>
                  </a:lnTo>
                  <a:lnTo>
                    <a:pt x="1467" y="556"/>
                  </a:lnTo>
                  <a:lnTo>
                    <a:pt x="1469" y="554"/>
                  </a:lnTo>
                  <a:lnTo>
                    <a:pt x="1469" y="556"/>
                  </a:lnTo>
                  <a:lnTo>
                    <a:pt x="1469" y="556"/>
                  </a:lnTo>
                  <a:lnTo>
                    <a:pt x="1469" y="554"/>
                  </a:lnTo>
                  <a:lnTo>
                    <a:pt x="1469" y="554"/>
                  </a:lnTo>
                  <a:lnTo>
                    <a:pt x="1471" y="556"/>
                  </a:lnTo>
                  <a:lnTo>
                    <a:pt x="1471" y="554"/>
                  </a:lnTo>
                  <a:lnTo>
                    <a:pt x="1474" y="554"/>
                  </a:lnTo>
                  <a:lnTo>
                    <a:pt x="1474" y="554"/>
                  </a:lnTo>
                  <a:lnTo>
                    <a:pt x="1474" y="554"/>
                  </a:lnTo>
                  <a:lnTo>
                    <a:pt x="1474" y="556"/>
                  </a:lnTo>
                  <a:lnTo>
                    <a:pt x="1474" y="556"/>
                  </a:lnTo>
                  <a:lnTo>
                    <a:pt x="1474" y="556"/>
                  </a:lnTo>
                  <a:lnTo>
                    <a:pt x="1474" y="556"/>
                  </a:lnTo>
                  <a:lnTo>
                    <a:pt x="1476" y="556"/>
                  </a:lnTo>
                  <a:lnTo>
                    <a:pt x="1476" y="559"/>
                  </a:lnTo>
                  <a:lnTo>
                    <a:pt x="1476" y="561"/>
                  </a:lnTo>
                  <a:lnTo>
                    <a:pt x="1476" y="561"/>
                  </a:lnTo>
                  <a:lnTo>
                    <a:pt x="1476" y="559"/>
                  </a:lnTo>
                  <a:lnTo>
                    <a:pt x="1476" y="554"/>
                  </a:lnTo>
                  <a:lnTo>
                    <a:pt x="1476" y="552"/>
                  </a:lnTo>
                  <a:lnTo>
                    <a:pt x="1476" y="552"/>
                  </a:lnTo>
                  <a:lnTo>
                    <a:pt x="1476" y="552"/>
                  </a:lnTo>
                  <a:lnTo>
                    <a:pt x="1476" y="552"/>
                  </a:lnTo>
                  <a:lnTo>
                    <a:pt x="1476" y="549"/>
                  </a:lnTo>
                  <a:lnTo>
                    <a:pt x="1476" y="549"/>
                  </a:lnTo>
                  <a:lnTo>
                    <a:pt x="1476" y="549"/>
                  </a:lnTo>
                  <a:lnTo>
                    <a:pt x="1476" y="549"/>
                  </a:lnTo>
                  <a:lnTo>
                    <a:pt x="1476" y="547"/>
                  </a:lnTo>
                  <a:lnTo>
                    <a:pt x="1476" y="547"/>
                  </a:lnTo>
                  <a:lnTo>
                    <a:pt x="1474" y="545"/>
                  </a:lnTo>
                  <a:lnTo>
                    <a:pt x="1474" y="542"/>
                  </a:lnTo>
                  <a:lnTo>
                    <a:pt x="1469" y="540"/>
                  </a:lnTo>
                  <a:lnTo>
                    <a:pt x="1469" y="540"/>
                  </a:lnTo>
                  <a:lnTo>
                    <a:pt x="1469" y="538"/>
                  </a:lnTo>
                  <a:lnTo>
                    <a:pt x="1469" y="538"/>
                  </a:lnTo>
                  <a:lnTo>
                    <a:pt x="1469" y="538"/>
                  </a:lnTo>
                  <a:lnTo>
                    <a:pt x="1467" y="538"/>
                  </a:lnTo>
                  <a:lnTo>
                    <a:pt x="1467" y="538"/>
                  </a:lnTo>
                  <a:lnTo>
                    <a:pt x="1462" y="540"/>
                  </a:lnTo>
                  <a:lnTo>
                    <a:pt x="1460" y="542"/>
                  </a:lnTo>
                  <a:lnTo>
                    <a:pt x="1460" y="542"/>
                  </a:lnTo>
                  <a:lnTo>
                    <a:pt x="1460" y="542"/>
                  </a:lnTo>
                  <a:lnTo>
                    <a:pt x="1460" y="547"/>
                  </a:lnTo>
                  <a:lnTo>
                    <a:pt x="1457" y="547"/>
                  </a:lnTo>
                  <a:lnTo>
                    <a:pt x="1457" y="549"/>
                  </a:lnTo>
                  <a:lnTo>
                    <a:pt x="1457" y="559"/>
                  </a:lnTo>
                  <a:lnTo>
                    <a:pt x="1457" y="559"/>
                  </a:lnTo>
                  <a:lnTo>
                    <a:pt x="1457" y="559"/>
                  </a:lnTo>
                  <a:lnTo>
                    <a:pt x="1457" y="559"/>
                  </a:lnTo>
                  <a:lnTo>
                    <a:pt x="1457" y="561"/>
                  </a:lnTo>
                  <a:lnTo>
                    <a:pt x="1455" y="561"/>
                  </a:lnTo>
                  <a:lnTo>
                    <a:pt x="1457" y="561"/>
                  </a:lnTo>
                  <a:lnTo>
                    <a:pt x="1457" y="561"/>
                  </a:lnTo>
                  <a:lnTo>
                    <a:pt x="1457" y="564"/>
                  </a:lnTo>
                  <a:lnTo>
                    <a:pt x="1457" y="564"/>
                  </a:lnTo>
                  <a:lnTo>
                    <a:pt x="1457" y="566"/>
                  </a:lnTo>
                  <a:lnTo>
                    <a:pt x="1457" y="566"/>
                  </a:lnTo>
                  <a:lnTo>
                    <a:pt x="1455" y="566"/>
                  </a:lnTo>
                  <a:lnTo>
                    <a:pt x="1453" y="568"/>
                  </a:lnTo>
                  <a:lnTo>
                    <a:pt x="1453" y="571"/>
                  </a:lnTo>
                  <a:lnTo>
                    <a:pt x="1453" y="571"/>
                  </a:lnTo>
                  <a:lnTo>
                    <a:pt x="1455" y="571"/>
                  </a:lnTo>
                  <a:lnTo>
                    <a:pt x="1455" y="571"/>
                  </a:lnTo>
                  <a:lnTo>
                    <a:pt x="1455" y="571"/>
                  </a:lnTo>
                  <a:lnTo>
                    <a:pt x="1455" y="571"/>
                  </a:lnTo>
                  <a:lnTo>
                    <a:pt x="1455" y="571"/>
                  </a:lnTo>
                  <a:lnTo>
                    <a:pt x="1455" y="573"/>
                  </a:lnTo>
                  <a:lnTo>
                    <a:pt x="1455" y="573"/>
                  </a:lnTo>
                  <a:lnTo>
                    <a:pt x="1455" y="575"/>
                  </a:lnTo>
                  <a:lnTo>
                    <a:pt x="1453" y="575"/>
                  </a:lnTo>
                  <a:lnTo>
                    <a:pt x="1453" y="578"/>
                  </a:lnTo>
                  <a:lnTo>
                    <a:pt x="1453" y="578"/>
                  </a:lnTo>
                  <a:lnTo>
                    <a:pt x="1453" y="578"/>
                  </a:lnTo>
                  <a:lnTo>
                    <a:pt x="1453" y="580"/>
                  </a:lnTo>
                  <a:lnTo>
                    <a:pt x="1453" y="580"/>
                  </a:lnTo>
                  <a:lnTo>
                    <a:pt x="1455" y="578"/>
                  </a:lnTo>
                  <a:lnTo>
                    <a:pt x="1455" y="578"/>
                  </a:lnTo>
                  <a:lnTo>
                    <a:pt x="1455" y="580"/>
                  </a:lnTo>
                  <a:lnTo>
                    <a:pt x="1455" y="580"/>
                  </a:lnTo>
                  <a:lnTo>
                    <a:pt x="1455" y="580"/>
                  </a:lnTo>
                  <a:lnTo>
                    <a:pt x="1453" y="582"/>
                  </a:lnTo>
                  <a:lnTo>
                    <a:pt x="1453" y="582"/>
                  </a:lnTo>
                  <a:lnTo>
                    <a:pt x="1450" y="582"/>
                  </a:lnTo>
                  <a:lnTo>
                    <a:pt x="1450" y="585"/>
                  </a:lnTo>
                  <a:lnTo>
                    <a:pt x="1450" y="585"/>
                  </a:lnTo>
                  <a:lnTo>
                    <a:pt x="1448" y="585"/>
                  </a:lnTo>
                  <a:lnTo>
                    <a:pt x="1448" y="585"/>
                  </a:lnTo>
                  <a:lnTo>
                    <a:pt x="1448" y="585"/>
                  </a:lnTo>
                  <a:lnTo>
                    <a:pt x="1448" y="587"/>
                  </a:lnTo>
                  <a:lnTo>
                    <a:pt x="1445" y="590"/>
                  </a:lnTo>
                  <a:lnTo>
                    <a:pt x="1445" y="590"/>
                  </a:lnTo>
                  <a:lnTo>
                    <a:pt x="1448" y="590"/>
                  </a:lnTo>
                  <a:lnTo>
                    <a:pt x="1448" y="590"/>
                  </a:lnTo>
                  <a:lnTo>
                    <a:pt x="1448" y="592"/>
                  </a:lnTo>
                  <a:lnTo>
                    <a:pt x="1443" y="594"/>
                  </a:lnTo>
                  <a:lnTo>
                    <a:pt x="1445" y="604"/>
                  </a:lnTo>
                  <a:lnTo>
                    <a:pt x="1448" y="604"/>
                  </a:lnTo>
                  <a:lnTo>
                    <a:pt x="1448" y="604"/>
                  </a:lnTo>
                  <a:lnTo>
                    <a:pt x="1450" y="604"/>
                  </a:lnTo>
                  <a:lnTo>
                    <a:pt x="1450" y="601"/>
                  </a:lnTo>
                  <a:lnTo>
                    <a:pt x="1453" y="601"/>
                  </a:lnTo>
                  <a:lnTo>
                    <a:pt x="1453" y="601"/>
                  </a:lnTo>
                  <a:lnTo>
                    <a:pt x="1453" y="604"/>
                  </a:lnTo>
                  <a:lnTo>
                    <a:pt x="1453" y="604"/>
                  </a:lnTo>
                  <a:lnTo>
                    <a:pt x="1453" y="604"/>
                  </a:lnTo>
                  <a:lnTo>
                    <a:pt x="1453" y="604"/>
                  </a:lnTo>
                  <a:lnTo>
                    <a:pt x="1453" y="604"/>
                  </a:lnTo>
                  <a:lnTo>
                    <a:pt x="1453" y="601"/>
                  </a:lnTo>
                  <a:lnTo>
                    <a:pt x="1453" y="601"/>
                  </a:lnTo>
                  <a:lnTo>
                    <a:pt x="1453" y="601"/>
                  </a:lnTo>
                  <a:lnTo>
                    <a:pt x="1455" y="604"/>
                  </a:lnTo>
                  <a:lnTo>
                    <a:pt x="1455" y="604"/>
                  </a:lnTo>
                  <a:lnTo>
                    <a:pt x="1455" y="604"/>
                  </a:lnTo>
                  <a:lnTo>
                    <a:pt x="1455" y="604"/>
                  </a:lnTo>
                  <a:lnTo>
                    <a:pt x="1455" y="604"/>
                  </a:lnTo>
                  <a:lnTo>
                    <a:pt x="1457" y="604"/>
                  </a:lnTo>
                  <a:lnTo>
                    <a:pt x="1457" y="601"/>
                  </a:lnTo>
                  <a:lnTo>
                    <a:pt x="1460" y="599"/>
                  </a:lnTo>
                  <a:lnTo>
                    <a:pt x="1462" y="597"/>
                  </a:lnTo>
                  <a:lnTo>
                    <a:pt x="1460" y="594"/>
                  </a:lnTo>
                  <a:lnTo>
                    <a:pt x="1460" y="594"/>
                  </a:lnTo>
                  <a:lnTo>
                    <a:pt x="1460" y="594"/>
                  </a:lnTo>
                  <a:lnTo>
                    <a:pt x="1457" y="594"/>
                  </a:lnTo>
                  <a:lnTo>
                    <a:pt x="1457" y="594"/>
                  </a:lnTo>
                  <a:lnTo>
                    <a:pt x="1457" y="594"/>
                  </a:lnTo>
                  <a:lnTo>
                    <a:pt x="1460" y="592"/>
                  </a:lnTo>
                  <a:close/>
                  <a:moveTo>
                    <a:pt x="1441" y="592"/>
                  </a:moveTo>
                  <a:lnTo>
                    <a:pt x="1443" y="592"/>
                  </a:lnTo>
                  <a:lnTo>
                    <a:pt x="1443" y="590"/>
                  </a:lnTo>
                  <a:lnTo>
                    <a:pt x="1443" y="590"/>
                  </a:lnTo>
                  <a:lnTo>
                    <a:pt x="1443" y="590"/>
                  </a:lnTo>
                  <a:lnTo>
                    <a:pt x="1443" y="590"/>
                  </a:lnTo>
                  <a:lnTo>
                    <a:pt x="1445" y="590"/>
                  </a:lnTo>
                  <a:lnTo>
                    <a:pt x="1445" y="590"/>
                  </a:lnTo>
                  <a:lnTo>
                    <a:pt x="1445" y="590"/>
                  </a:lnTo>
                  <a:lnTo>
                    <a:pt x="1445" y="590"/>
                  </a:lnTo>
                  <a:lnTo>
                    <a:pt x="1445" y="587"/>
                  </a:lnTo>
                  <a:lnTo>
                    <a:pt x="1445" y="587"/>
                  </a:lnTo>
                  <a:lnTo>
                    <a:pt x="1445" y="587"/>
                  </a:lnTo>
                  <a:lnTo>
                    <a:pt x="1448" y="587"/>
                  </a:lnTo>
                  <a:lnTo>
                    <a:pt x="1448" y="585"/>
                  </a:lnTo>
                  <a:lnTo>
                    <a:pt x="1448" y="585"/>
                  </a:lnTo>
                  <a:lnTo>
                    <a:pt x="1448" y="582"/>
                  </a:lnTo>
                  <a:lnTo>
                    <a:pt x="1448" y="582"/>
                  </a:lnTo>
                  <a:lnTo>
                    <a:pt x="1448" y="582"/>
                  </a:lnTo>
                  <a:lnTo>
                    <a:pt x="1445" y="582"/>
                  </a:lnTo>
                  <a:lnTo>
                    <a:pt x="1445" y="580"/>
                  </a:lnTo>
                  <a:lnTo>
                    <a:pt x="1445" y="580"/>
                  </a:lnTo>
                  <a:lnTo>
                    <a:pt x="1445" y="580"/>
                  </a:lnTo>
                  <a:lnTo>
                    <a:pt x="1445" y="580"/>
                  </a:lnTo>
                  <a:lnTo>
                    <a:pt x="1445" y="580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5" y="578"/>
                  </a:lnTo>
                  <a:lnTo>
                    <a:pt x="1448" y="573"/>
                  </a:lnTo>
                  <a:lnTo>
                    <a:pt x="1448" y="571"/>
                  </a:lnTo>
                  <a:lnTo>
                    <a:pt x="1450" y="568"/>
                  </a:lnTo>
                  <a:lnTo>
                    <a:pt x="1453" y="568"/>
                  </a:lnTo>
                  <a:lnTo>
                    <a:pt x="1453" y="566"/>
                  </a:lnTo>
                  <a:lnTo>
                    <a:pt x="1453" y="566"/>
                  </a:lnTo>
                  <a:lnTo>
                    <a:pt x="1453" y="566"/>
                  </a:lnTo>
                  <a:lnTo>
                    <a:pt x="1453" y="566"/>
                  </a:lnTo>
                  <a:lnTo>
                    <a:pt x="1453" y="566"/>
                  </a:lnTo>
                  <a:lnTo>
                    <a:pt x="1455" y="566"/>
                  </a:lnTo>
                  <a:lnTo>
                    <a:pt x="1455" y="566"/>
                  </a:lnTo>
                  <a:lnTo>
                    <a:pt x="1455" y="564"/>
                  </a:lnTo>
                  <a:lnTo>
                    <a:pt x="1455" y="564"/>
                  </a:lnTo>
                  <a:lnTo>
                    <a:pt x="1453" y="564"/>
                  </a:lnTo>
                  <a:lnTo>
                    <a:pt x="1453" y="561"/>
                  </a:lnTo>
                  <a:lnTo>
                    <a:pt x="1453" y="561"/>
                  </a:lnTo>
                  <a:lnTo>
                    <a:pt x="1453" y="561"/>
                  </a:lnTo>
                  <a:lnTo>
                    <a:pt x="1453" y="561"/>
                  </a:lnTo>
                  <a:lnTo>
                    <a:pt x="1453" y="556"/>
                  </a:lnTo>
                  <a:lnTo>
                    <a:pt x="1453" y="549"/>
                  </a:lnTo>
                  <a:lnTo>
                    <a:pt x="1450" y="549"/>
                  </a:lnTo>
                  <a:lnTo>
                    <a:pt x="1450" y="549"/>
                  </a:lnTo>
                  <a:lnTo>
                    <a:pt x="1450" y="549"/>
                  </a:lnTo>
                  <a:lnTo>
                    <a:pt x="1448" y="549"/>
                  </a:lnTo>
                  <a:lnTo>
                    <a:pt x="1445" y="552"/>
                  </a:lnTo>
                  <a:lnTo>
                    <a:pt x="1441" y="554"/>
                  </a:lnTo>
                  <a:lnTo>
                    <a:pt x="1438" y="554"/>
                  </a:lnTo>
                  <a:lnTo>
                    <a:pt x="1438" y="554"/>
                  </a:lnTo>
                  <a:lnTo>
                    <a:pt x="1434" y="554"/>
                  </a:lnTo>
                  <a:lnTo>
                    <a:pt x="1434" y="556"/>
                  </a:lnTo>
                  <a:lnTo>
                    <a:pt x="1431" y="556"/>
                  </a:lnTo>
                  <a:lnTo>
                    <a:pt x="1431" y="559"/>
                  </a:lnTo>
                  <a:lnTo>
                    <a:pt x="1431" y="559"/>
                  </a:lnTo>
                  <a:lnTo>
                    <a:pt x="1431" y="561"/>
                  </a:lnTo>
                  <a:lnTo>
                    <a:pt x="1431" y="561"/>
                  </a:lnTo>
                  <a:lnTo>
                    <a:pt x="1431" y="564"/>
                  </a:lnTo>
                  <a:lnTo>
                    <a:pt x="1431" y="564"/>
                  </a:lnTo>
                  <a:lnTo>
                    <a:pt x="1434" y="566"/>
                  </a:lnTo>
                  <a:lnTo>
                    <a:pt x="1434" y="568"/>
                  </a:lnTo>
                  <a:lnTo>
                    <a:pt x="1434" y="571"/>
                  </a:lnTo>
                  <a:lnTo>
                    <a:pt x="1434" y="571"/>
                  </a:lnTo>
                  <a:lnTo>
                    <a:pt x="1434" y="571"/>
                  </a:lnTo>
                  <a:lnTo>
                    <a:pt x="1434" y="573"/>
                  </a:lnTo>
                  <a:lnTo>
                    <a:pt x="1434" y="573"/>
                  </a:lnTo>
                  <a:lnTo>
                    <a:pt x="1434" y="573"/>
                  </a:lnTo>
                  <a:lnTo>
                    <a:pt x="1431" y="573"/>
                  </a:lnTo>
                  <a:lnTo>
                    <a:pt x="1431" y="575"/>
                  </a:lnTo>
                  <a:lnTo>
                    <a:pt x="1431" y="575"/>
                  </a:lnTo>
                  <a:lnTo>
                    <a:pt x="1431" y="575"/>
                  </a:lnTo>
                  <a:lnTo>
                    <a:pt x="1429" y="580"/>
                  </a:lnTo>
                  <a:lnTo>
                    <a:pt x="1429" y="580"/>
                  </a:lnTo>
                  <a:lnTo>
                    <a:pt x="1429" y="582"/>
                  </a:lnTo>
                  <a:lnTo>
                    <a:pt x="1429" y="585"/>
                  </a:lnTo>
                  <a:lnTo>
                    <a:pt x="1427" y="585"/>
                  </a:lnTo>
                  <a:lnTo>
                    <a:pt x="1427" y="587"/>
                  </a:lnTo>
                  <a:lnTo>
                    <a:pt x="1429" y="587"/>
                  </a:lnTo>
                  <a:lnTo>
                    <a:pt x="1429" y="587"/>
                  </a:lnTo>
                  <a:lnTo>
                    <a:pt x="1429" y="590"/>
                  </a:lnTo>
                  <a:lnTo>
                    <a:pt x="1429" y="590"/>
                  </a:lnTo>
                  <a:lnTo>
                    <a:pt x="1429" y="590"/>
                  </a:lnTo>
                  <a:lnTo>
                    <a:pt x="1431" y="590"/>
                  </a:lnTo>
                  <a:lnTo>
                    <a:pt x="1434" y="590"/>
                  </a:lnTo>
                  <a:lnTo>
                    <a:pt x="1434" y="587"/>
                  </a:lnTo>
                  <a:lnTo>
                    <a:pt x="1434" y="587"/>
                  </a:lnTo>
                  <a:lnTo>
                    <a:pt x="1434" y="585"/>
                  </a:lnTo>
                  <a:lnTo>
                    <a:pt x="1434" y="585"/>
                  </a:lnTo>
                  <a:lnTo>
                    <a:pt x="1434" y="585"/>
                  </a:lnTo>
                  <a:lnTo>
                    <a:pt x="1436" y="585"/>
                  </a:lnTo>
                  <a:lnTo>
                    <a:pt x="1436" y="585"/>
                  </a:lnTo>
                  <a:lnTo>
                    <a:pt x="1436" y="585"/>
                  </a:lnTo>
                  <a:lnTo>
                    <a:pt x="1436" y="585"/>
                  </a:lnTo>
                  <a:lnTo>
                    <a:pt x="1436" y="587"/>
                  </a:lnTo>
                  <a:lnTo>
                    <a:pt x="1434" y="587"/>
                  </a:lnTo>
                  <a:lnTo>
                    <a:pt x="1436" y="587"/>
                  </a:lnTo>
                  <a:lnTo>
                    <a:pt x="1436" y="590"/>
                  </a:lnTo>
                  <a:lnTo>
                    <a:pt x="1436" y="590"/>
                  </a:lnTo>
                  <a:lnTo>
                    <a:pt x="1438" y="590"/>
                  </a:lnTo>
                  <a:lnTo>
                    <a:pt x="1438" y="590"/>
                  </a:lnTo>
                  <a:lnTo>
                    <a:pt x="1438" y="587"/>
                  </a:lnTo>
                  <a:lnTo>
                    <a:pt x="1438" y="587"/>
                  </a:lnTo>
                  <a:lnTo>
                    <a:pt x="1438" y="585"/>
                  </a:lnTo>
                  <a:lnTo>
                    <a:pt x="1438" y="585"/>
                  </a:lnTo>
                  <a:lnTo>
                    <a:pt x="1441" y="582"/>
                  </a:lnTo>
                  <a:lnTo>
                    <a:pt x="1441" y="585"/>
                  </a:lnTo>
                  <a:lnTo>
                    <a:pt x="1441" y="585"/>
                  </a:lnTo>
                  <a:lnTo>
                    <a:pt x="1441" y="585"/>
                  </a:lnTo>
                  <a:lnTo>
                    <a:pt x="1441" y="587"/>
                  </a:lnTo>
                  <a:lnTo>
                    <a:pt x="1441" y="590"/>
                  </a:lnTo>
                  <a:lnTo>
                    <a:pt x="1441" y="592"/>
                  </a:lnTo>
                  <a:close/>
                  <a:moveTo>
                    <a:pt x="1476" y="374"/>
                  </a:moveTo>
                  <a:lnTo>
                    <a:pt x="1476" y="374"/>
                  </a:lnTo>
                  <a:lnTo>
                    <a:pt x="1476" y="374"/>
                  </a:lnTo>
                  <a:lnTo>
                    <a:pt x="1479" y="372"/>
                  </a:lnTo>
                  <a:lnTo>
                    <a:pt x="1479" y="372"/>
                  </a:lnTo>
                  <a:lnTo>
                    <a:pt x="1479" y="372"/>
                  </a:lnTo>
                  <a:lnTo>
                    <a:pt x="1476" y="367"/>
                  </a:lnTo>
                  <a:lnTo>
                    <a:pt x="1476" y="367"/>
                  </a:lnTo>
                  <a:lnTo>
                    <a:pt x="1476" y="367"/>
                  </a:lnTo>
                  <a:lnTo>
                    <a:pt x="1476" y="367"/>
                  </a:lnTo>
                  <a:lnTo>
                    <a:pt x="1474" y="367"/>
                  </a:lnTo>
                  <a:lnTo>
                    <a:pt x="1474" y="370"/>
                  </a:lnTo>
                  <a:lnTo>
                    <a:pt x="1474" y="370"/>
                  </a:lnTo>
                  <a:lnTo>
                    <a:pt x="1474" y="370"/>
                  </a:lnTo>
                  <a:lnTo>
                    <a:pt x="1474" y="370"/>
                  </a:lnTo>
                  <a:lnTo>
                    <a:pt x="1471" y="370"/>
                  </a:lnTo>
                  <a:lnTo>
                    <a:pt x="1471" y="370"/>
                  </a:lnTo>
                  <a:lnTo>
                    <a:pt x="1471" y="370"/>
                  </a:lnTo>
                  <a:lnTo>
                    <a:pt x="1471" y="370"/>
                  </a:lnTo>
                  <a:lnTo>
                    <a:pt x="1469" y="370"/>
                  </a:lnTo>
                  <a:lnTo>
                    <a:pt x="1467" y="370"/>
                  </a:lnTo>
                  <a:lnTo>
                    <a:pt x="1467" y="370"/>
                  </a:lnTo>
                  <a:lnTo>
                    <a:pt x="1464" y="370"/>
                  </a:lnTo>
                  <a:lnTo>
                    <a:pt x="1464" y="370"/>
                  </a:lnTo>
                  <a:lnTo>
                    <a:pt x="1464" y="370"/>
                  </a:lnTo>
                  <a:lnTo>
                    <a:pt x="1462" y="370"/>
                  </a:lnTo>
                  <a:lnTo>
                    <a:pt x="1462" y="370"/>
                  </a:lnTo>
                  <a:lnTo>
                    <a:pt x="1460" y="370"/>
                  </a:lnTo>
                  <a:lnTo>
                    <a:pt x="1457" y="374"/>
                  </a:lnTo>
                  <a:lnTo>
                    <a:pt x="1457" y="377"/>
                  </a:lnTo>
                  <a:lnTo>
                    <a:pt x="1455" y="379"/>
                  </a:lnTo>
                  <a:lnTo>
                    <a:pt x="1455" y="381"/>
                  </a:lnTo>
                  <a:lnTo>
                    <a:pt x="1455" y="384"/>
                  </a:lnTo>
                  <a:lnTo>
                    <a:pt x="1460" y="391"/>
                  </a:lnTo>
                  <a:lnTo>
                    <a:pt x="1460" y="391"/>
                  </a:lnTo>
                  <a:lnTo>
                    <a:pt x="1462" y="391"/>
                  </a:lnTo>
                  <a:lnTo>
                    <a:pt x="1464" y="386"/>
                  </a:lnTo>
                  <a:lnTo>
                    <a:pt x="1467" y="386"/>
                  </a:lnTo>
                  <a:lnTo>
                    <a:pt x="1467" y="384"/>
                  </a:lnTo>
                  <a:lnTo>
                    <a:pt x="1467" y="381"/>
                  </a:lnTo>
                  <a:lnTo>
                    <a:pt x="1469" y="381"/>
                  </a:lnTo>
                  <a:lnTo>
                    <a:pt x="1469" y="381"/>
                  </a:lnTo>
                  <a:lnTo>
                    <a:pt x="1469" y="381"/>
                  </a:lnTo>
                  <a:lnTo>
                    <a:pt x="1471" y="379"/>
                  </a:lnTo>
                  <a:lnTo>
                    <a:pt x="1471" y="379"/>
                  </a:lnTo>
                  <a:lnTo>
                    <a:pt x="1471" y="377"/>
                  </a:lnTo>
                  <a:lnTo>
                    <a:pt x="1471" y="377"/>
                  </a:lnTo>
                  <a:lnTo>
                    <a:pt x="1474" y="377"/>
                  </a:lnTo>
                  <a:lnTo>
                    <a:pt x="1474" y="377"/>
                  </a:lnTo>
                  <a:lnTo>
                    <a:pt x="1474" y="377"/>
                  </a:lnTo>
                  <a:lnTo>
                    <a:pt x="1474" y="377"/>
                  </a:lnTo>
                  <a:lnTo>
                    <a:pt x="1474" y="377"/>
                  </a:lnTo>
                  <a:lnTo>
                    <a:pt x="1474" y="379"/>
                  </a:lnTo>
                  <a:lnTo>
                    <a:pt x="1476" y="386"/>
                  </a:lnTo>
                  <a:lnTo>
                    <a:pt x="1474" y="386"/>
                  </a:lnTo>
                  <a:lnTo>
                    <a:pt x="1471" y="388"/>
                  </a:lnTo>
                  <a:lnTo>
                    <a:pt x="1471" y="388"/>
                  </a:lnTo>
                  <a:lnTo>
                    <a:pt x="1471" y="388"/>
                  </a:lnTo>
                  <a:lnTo>
                    <a:pt x="1471" y="388"/>
                  </a:lnTo>
                  <a:lnTo>
                    <a:pt x="1471" y="391"/>
                  </a:lnTo>
                  <a:lnTo>
                    <a:pt x="1471" y="391"/>
                  </a:lnTo>
                  <a:lnTo>
                    <a:pt x="1471" y="391"/>
                  </a:lnTo>
                  <a:lnTo>
                    <a:pt x="1474" y="391"/>
                  </a:lnTo>
                  <a:lnTo>
                    <a:pt x="1474" y="391"/>
                  </a:lnTo>
                  <a:lnTo>
                    <a:pt x="1474" y="393"/>
                  </a:lnTo>
                  <a:lnTo>
                    <a:pt x="1474" y="393"/>
                  </a:lnTo>
                  <a:lnTo>
                    <a:pt x="1476" y="391"/>
                  </a:lnTo>
                  <a:lnTo>
                    <a:pt x="1476" y="391"/>
                  </a:lnTo>
                  <a:lnTo>
                    <a:pt x="1479" y="391"/>
                  </a:lnTo>
                  <a:lnTo>
                    <a:pt x="1479" y="393"/>
                  </a:lnTo>
                  <a:lnTo>
                    <a:pt x="1479" y="393"/>
                  </a:lnTo>
                  <a:lnTo>
                    <a:pt x="1479" y="393"/>
                  </a:lnTo>
                  <a:lnTo>
                    <a:pt x="1479" y="391"/>
                  </a:lnTo>
                  <a:lnTo>
                    <a:pt x="1479" y="386"/>
                  </a:lnTo>
                  <a:lnTo>
                    <a:pt x="1479" y="384"/>
                  </a:lnTo>
                  <a:lnTo>
                    <a:pt x="1481" y="381"/>
                  </a:lnTo>
                  <a:lnTo>
                    <a:pt x="1481" y="381"/>
                  </a:lnTo>
                  <a:lnTo>
                    <a:pt x="1481" y="381"/>
                  </a:lnTo>
                  <a:lnTo>
                    <a:pt x="1481" y="381"/>
                  </a:lnTo>
                  <a:lnTo>
                    <a:pt x="1481" y="381"/>
                  </a:lnTo>
                  <a:lnTo>
                    <a:pt x="1483" y="381"/>
                  </a:lnTo>
                  <a:lnTo>
                    <a:pt x="1483" y="384"/>
                  </a:lnTo>
                  <a:lnTo>
                    <a:pt x="1483" y="384"/>
                  </a:lnTo>
                  <a:lnTo>
                    <a:pt x="1483" y="384"/>
                  </a:lnTo>
                  <a:lnTo>
                    <a:pt x="1483" y="384"/>
                  </a:lnTo>
                  <a:lnTo>
                    <a:pt x="1483" y="384"/>
                  </a:lnTo>
                  <a:lnTo>
                    <a:pt x="1483" y="386"/>
                  </a:lnTo>
                  <a:lnTo>
                    <a:pt x="1486" y="386"/>
                  </a:lnTo>
                  <a:lnTo>
                    <a:pt x="1488" y="386"/>
                  </a:lnTo>
                  <a:lnTo>
                    <a:pt x="1488" y="386"/>
                  </a:lnTo>
                  <a:lnTo>
                    <a:pt x="1488" y="386"/>
                  </a:lnTo>
                  <a:lnTo>
                    <a:pt x="1490" y="386"/>
                  </a:lnTo>
                  <a:lnTo>
                    <a:pt x="1490" y="386"/>
                  </a:lnTo>
                  <a:lnTo>
                    <a:pt x="1493" y="384"/>
                  </a:lnTo>
                  <a:lnTo>
                    <a:pt x="1493" y="384"/>
                  </a:lnTo>
                  <a:lnTo>
                    <a:pt x="1493" y="381"/>
                  </a:lnTo>
                  <a:lnTo>
                    <a:pt x="1493" y="381"/>
                  </a:lnTo>
                  <a:lnTo>
                    <a:pt x="1493" y="379"/>
                  </a:lnTo>
                  <a:lnTo>
                    <a:pt x="1493" y="379"/>
                  </a:lnTo>
                  <a:lnTo>
                    <a:pt x="1495" y="377"/>
                  </a:lnTo>
                  <a:lnTo>
                    <a:pt x="1495" y="377"/>
                  </a:lnTo>
                  <a:lnTo>
                    <a:pt x="1495" y="374"/>
                  </a:lnTo>
                  <a:lnTo>
                    <a:pt x="1493" y="374"/>
                  </a:lnTo>
                  <a:lnTo>
                    <a:pt x="1493" y="374"/>
                  </a:lnTo>
                  <a:lnTo>
                    <a:pt x="1493" y="374"/>
                  </a:lnTo>
                  <a:lnTo>
                    <a:pt x="1490" y="374"/>
                  </a:lnTo>
                  <a:lnTo>
                    <a:pt x="1490" y="372"/>
                  </a:lnTo>
                  <a:lnTo>
                    <a:pt x="1490" y="372"/>
                  </a:lnTo>
                  <a:lnTo>
                    <a:pt x="1488" y="372"/>
                  </a:lnTo>
                  <a:lnTo>
                    <a:pt x="1488" y="374"/>
                  </a:lnTo>
                  <a:lnTo>
                    <a:pt x="1488" y="374"/>
                  </a:lnTo>
                  <a:lnTo>
                    <a:pt x="1488" y="374"/>
                  </a:lnTo>
                  <a:lnTo>
                    <a:pt x="1488" y="372"/>
                  </a:lnTo>
                  <a:lnTo>
                    <a:pt x="1488" y="372"/>
                  </a:lnTo>
                  <a:lnTo>
                    <a:pt x="1486" y="372"/>
                  </a:lnTo>
                  <a:lnTo>
                    <a:pt x="1486" y="372"/>
                  </a:lnTo>
                  <a:lnTo>
                    <a:pt x="1486" y="372"/>
                  </a:lnTo>
                  <a:lnTo>
                    <a:pt x="1486" y="372"/>
                  </a:lnTo>
                  <a:lnTo>
                    <a:pt x="1486" y="372"/>
                  </a:lnTo>
                  <a:lnTo>
                    <a:pt x="1483" y="372"/>
                  </a:lnTo>
                  <a:lnTo>
                    <a:pt x="1483" y="372"/>
                  </a:lnTo>
                  <a:lnTo>
                    <a:pt x="1483" y="374"/>
                  </a:lnTo>
                  <a:lnTo>
                    <a:pt x="1483" y="374"/>
                  </a:lnTo>
                  <a:lnTo>
                    <a:pt x="1481" y="377"/>
                  </a:lnTo>
                  <a:lnTo>
                    <a:pt x="1481" y="377"/>
                  </a:lnTo>
                  <a:lnTo>
                    <a:pt x="1481" y="377"/>
                  </a:lnTo>
                  <a:lnTo>
                    <a:pt x="1479" y="379"/>
                  </a:lnTo>
                  <a:lnTo>
                    <a:pt x="1479" y="379"/>
                  </a:lnTo>
                  <a:lnTo>
                    <a:pt x="1479" y="381"/>
                  </a:lnTo>
                  <a:lnTo>
                    <a:pt x="1479" y="379"/>
                  </a:lnTo>
                  <a:lnTo>
                    <a:pt x="1479" y="379"/>
                  </a:lnTo>
                  <a:lnTo>
                    <a:pt x="1476" y="377"/>
                  </a:lnTo>
                  <a:lnTo>
                    <a:pt x="1476" y="377"/>
                  </a:lnTo>
                  <a:lnTo>
                    <a:pt x="1476" y="377"/>
                  </a:lnTo>
                  <a:lnTo>
                    <a:pt x="1476" y="377"/>
                  </a:lnTo>
                  <a:lnTo>
                    <a:pt x="1476" y="377"/>
                  </a:lnTo>
                  <a:lnTo>
                    <a:pt x="1476" y="374"/>
                  </a:lnTo>
                  <a:lnTo>
                    <a:pt x="1476" y="374"/>
                  </a:lnTo>
                  <a:close/>
                  <a:moveTo>
                    <a:pt x="1434" y="748"/>
                  </a:moveTo>
                  <a:lnTo>
                    <a:pt x="1431" y="748"/>
                  </a:lnTo>
                  <a:lnTo>
                    <a:pt x="1431" y="748"/>
                  </a:lnTo>
                  <a:lnTo>
                    <a:pt x="1431" y="751"/>
                  </a:lnTo>
                  <a:lnTo>
                    <a:pt x="1434" y="753"/>
                  </a:lnTo>
                  <a:lnTo>
                    <a:pt x="1434" y="751"/>
                  </a:lnTo>
                  <a:lnTo>
                    <a:pt x="1436" y="751"/>
                  </a:lnTo>
                  <a:lnTo>
                    <a:pt x="1434" y="748"/>
                  </a:lnTo>
                  <a:lnTo>
                    <a:pt x="1434" y="748"/>
                  </a:lnTo>
                  <a:close/>
                  <a:moveTo>
                    <a:pt x="1533" y="736"/>
                  </a:moveTo>
                  <a:lnTo>
                    <a:pt x="1533" y="736"/>
                  </a:lnTo>
                  <a:lnTo>
                    <a:pt x="1533" y="736"/>
                  </a:lnTo>
                  <a:lnTo>
                    <a:pt x="1533" y="734"/>
                  </a:lnTo>
                  <a:lnTo>
                    <a:pt x="1531" y="736"/>
                  </a:lnTo>
                  <a:lnTo>
                    <a:pt x="1531" y="736"/>
                  </a:lnTo>
                  <a:lnTo>
                    <a:pt x="1531" y="736"/>
                  </a:lnTo>
                  <a:lnTo>
                    <a:pt x="1531" y="736"/>
                  </a:lnTo>
                  <a:lnTo>
                    <a:pt x="1528" y="739"/>
                  </a:lnTo>
                  <a:lnTo>
                    <a:pt x="1528" y="741"/>
                  </a:lnTo>
                  <a:lnTo>
                    <a:pt x="1526" y="743"/>
                  </a:lnTo>
                  <a:lnTo>
                    <a:pt x="1524" y="743"/>
                  </a:lnTo>
                  <a:lnTo>
                    <a:pt x="1524" y="746"/>
                  </a:lnTo>
                  <a:lnTo>
                    <a:pt x="1524" y="746"/>
                  </a:lnTo>
                  <a:lnTo>
                    <a:pt x="1524" y="746"/>
                  </a:lnTo>
                  <a:lnTo>
                    <a:pt x="1524" y="746"/>
                  </a:lnTo>
                  <a:lnTo>
                    <a:pt x="1521" y="743"/>
                  </a:lnTo>
                  <a:lnTo>
                    <a:pt x="1521" y="743"/>
                  </a:lnTo>
                  <a:lnTo>
                    <a:pt x="1521" y="743"/>
                  </a:lnTo>
                  <a:lnTo>
                    <a:pt x="1521" y="743"/>
                  </a:lnTo>
                  <a:lnTo>
                    <a:pt x="1521" y="741"/>
                  </a:lnTo>
                  <a:lnTo>
                    <a:pt x="1521" y="741"/>
                  </a:lnTo>
                  <a:lnTo>
                    <a:pt x="1521" y="741"/>
                  </a:lnTo>
                  <a:lnTo>
                    <a:pt x="1519" y="741"/>
                  </a:lnTo>
                  <a:lnTo>
                    <a:pt x="1516" y="743"/>
                  </a:lnTo>
                  <a:lnTo>
                    <a:pt x="1516" y="743"/>
                  </a:lnTo>
                  <a:lnTo>
                    <a:pt x="1514" y="748"/>
                  </a:lnTo>
                  <a:lnTo>
                    <a:pt x="1514" y="748"/>
                  </a:lnTo>
                  <a:lnTo>
                    <a:pt x="1514" y="748"/>
                  </a:lnTo>
                  <a:lnTo>
                    <a:pt x="1514" y="751"/>
                  </a:lnTo>
                  <a:lnTo>
                    <a:pt x="1514" y="751"/>
                  </a:lnTo>
                  <a:lnTo>
                    <a:pt x="1514" y="751"/>
                  </a:lnTo>
                  <a:lnTo>
                    <a:pt x="1514" y="751"/>
                  </a:lnTo>
                  <a:lnTo>
                    <a:pt x="1516" y="748"/>
                  </a:lnTo>
                  <a:lnTo>
                    <a:pt x="1519" y="748"/>
                  </a:lnTo>
                  <a:lnTo>
                    <a:pt x="1519" y="748"/>
                  </a:lnTo>
                  <a:lnTo>
                    <a:pt x="1519" y="748"/>
                  </a:lnTo>
                  <a:lnTo>
                    <a:pt x="1519" y="751"/>
                  </a:lnTo>
                  <a:lnTo>
                    <a:pt x="1521" y="751"/>
                  </a:lnTo>
                  <a:lnTo>
                    <a:pt x="1521" y="753"/>
                  </a:lnTo>
                  <a:lnTo>
                    <a:pt x="1521" y="753"/>
                  </a:lnTo>
                  <a:lnTo>
                    <a:pt x="1521" y="755"/>
                  </a:lnTo>
                  <a:lnTo>
                    <a:pt x="1521" y="755"/>
                  </a:lnTo>
                  <a:lnTo>
                    <a:pt x="1524" y="755"/>
                  </a:lnTo>
                  <a:lnTo>
                    <a:pt x="1524" y="755"/>
                  </a:lnTo>
                  <a:lnTo>
                    <a:pt x="1526" y="753"/>
                  </a:lnTo>
                  <a:lnTo>
                    <a:pt x="1526" y="753"/>
                  </a:lnTo>
                  <a:lnTo>
                    <a:pt x="1528" y="753"/>
                  </a:lnTo>
                  <a:lnTo>
                    <a:pt x="1528" y="751"/>
                  </a:lnTo>
                  <a:lnTo>
                    <a:pt x="1528" y="751"/>
                  </a:lnTo>
                  <a:lnTo>
                    <a:pt x="1528" y="748"/>
                  </a:lnTo>
                  <a:lnTo>
                    <a:pt x="1528" y="746"/>
                  </a:lnTo>
                  <a:lnTo>
                    <a:pt x="1531" y="746"/>
                  </a:lnTo>
                  <a:lnTo>
                    <a:pt x="1531" y="746"/>
                  </a:lnTo>
                  <a:lnTo>
                    <a:pt x="1533" y="743"/>
                  </a:lnTo>
                  <a:lnTo>
                    <a:pt x="1533" y="743"/>
                  </a:lnTo>
                  <a:lnTo>
                    <a:pt x="1533" y="741"/>
                  </a:lnTo>
                  <a:lnTo>
                    <a:pt x="1533" y="741"/>
                  </a:lnTo>
                  <a:lnTo>
                    <a:pt x="1533" y="739"/>
                  </a:lnTo>
                  <a:lnTo>
                    <a:pt x="1533" y="736"/>
                  </a:lnTo>
                  <a:close/>
                  <a:moveTo>
                    <a:pt x="1682" y="332"/>
                  </a:moveTo>
                  <a:lnTo>
                    <a:pt x="1682" y="332"/>
                  </a:lnTo>
                  <a:lnTo>
                    <a:pt x="1682" y="332"/>
                  </a:lnTo>
                  <a:lnTo>
                    <a:pt x="1682" y="334"/>
                  </a:lnTo>
                  <a:lnTo>
                    <a:pt x="1682" y="334"/>
                  </a:lnTo>
                  <a:lnTo>
                    <a:pt x="1680" y="334"/>
                  </a:lnTo>
                  <a:lnTo>
                    <a:pt x="1680" y="334"/>
                  </a:lnTo>
                  <a:lnTo>
                    <a:pt x="1682" y="334"/>
                  </a:lnTo>
                  <a:lnTo>
                    <a:pt x="1682" y="334"/>
                  </a:lnTo>
                  <a:lnTo>
                    <a:pt x="1682" y="334"/>
                  </a:lnTo>
                  <a:lnTo>
                    <a:pt x="1682" y="336"/>
                  </a:lnTo>
                  <a:lnTo>
                    <a:pt x="1684" y="336"/>
                  </a:lnTo>
                  <a:lnTo>
                    <a:pt x="1684" y="336"/>
                  </a:lnTo>
                  <a:lnTo>
                    <a:pt x="1687" y="334"/>
                  </a:lnTo>
                  <a:lnTo>
                    <a:pt x="1687" y="334"/>
                  </a:lnTo>
                  <a:lnTo>
                    <a:pt x="1687" y="334"/>
                  </a:lnTo>
                  <a:lnTo>
                    <a:pt x="1687" y="334"/>
                  </a:lnTo>
                  <a:lnTo>
                    <a:pt x="1689" y="334"/>
                  </a:lnTo>
                  <a:lnTo>
                    <a:pt x="1689" y="334"/>
                  </a:lnTo>
                  <a:lnTo>
                    <a:pt x="1689" y="332"/>
                  </a:lnTo>
                  <a:lnTo>
                    <a:pt x="1689" y="332"/>
                  </a:lnTo>
                  <a:lnTo>
                    <a:pt x="1689" y="332"/>
                  </a:lnTo>
                  <a:lnTo>
                    <a:pt x="1689" y="329"/>
                  </a:lnTo>
                  <a:lnTo>
                    <a:pt x="1689" y="329"/>
                  </a:lnTo>
                  <a:lnTo>
                    <a:pt x="1689" y="329"/>
                  </a:lnTo>
                  <a:lnTo>
                    <a:pt x="1689" y="327"/>
                  </a:lnTo>
                  <a:lnTo>
                    <a:pt x="1689" y="327"/>
                  </a:lnTo>
                  <a:lnTo>
                    <a:pt x="1689" y="327"/>
                  </a:lnTo>
                  <a:lnTo>
                    <a:pt x="1689" y="327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89" y="325"/>
                  </a:lnTo>
                  <a:lnTo>
                    <a:pt x="1691" y="322"/>
                  </a:lnTo>
                  <a:lnTo>
                    <a:pt x="1691" y="322"/>
                  </a:lnTo>
                  <a:lnTo>
                    <a:pt x="1689" y="322"/>
                  </a:lnTo>
                  <a:lnTo>
                    <a:pt x="1689" y="322"/>
                  </a:lnTo>
                  <a:lnTo>
                    <a:pt x="1689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7" y="322"/>
                  </a:lnTo>
                  <a:lnTo>
                    <a:pt x="1684" y="322"/>
                  </a:lnTo>
                  <a:lnTo>
                    <a:pt x="1684" y="322"/>
                  </a:lnTo>
                  <a:lnTo>
                    <a:pt x="1684" y="322"/>
                  </a:lnTo>
                  <a:lnTo>
                    <a:pt x="1682" y="322"/>
                  </a:lnTo>
                  <a:lnTo>
                    <a:pt x="1682" y="322"/>
                  </a:lnTo>
                  <a:lnTo>
                    <a:pt x="1682" y="322"/>
                  </a:lnTo>
                  <a:lnTo>
                    <a:pt x="1680" y="322"/>
                  </a:lnTo>
                  <a:lnTo>
                    <a:pt x="1680" y="325"/>
                  </a:lnTo>
                  <a:lnTo>
                    <a:pt x="1682" y="325"/>
                  </a:lnTo>
                  <a:lnTo>
                    <a:pt x="1682" y="327"/>
                  </a:lnTo>
                  <a:lnTo>
                    <a:pt x="1682" y="327"/>
                  </a:lnTo>
                  <a:lnTo>
                    <a:pt x="1682" y="327"/>
                  </a:lnTo>
                  <a:lnTo>
                    <a:pt x="1680" y="327"/>
                  </a:lnTo>
                  <a:lnTo>
                    <a:pt x="1680" y="327"/>
                  </a:lnTo>
                  <a:lnTo>
                    <a:pt x="1680" y="329"/>
                  </a:lnTo>
                  <a:lnTo>
                    <a:pt x="1680" y="329"/>
                  </a:lnTo>
                  <a:lnTo>
                    <a:pt x="1680" y="332"/>
                  </a:lnTo>
                  <a:lnTo>
                    <a:pt x="1680" y="332"/>
                  </a:lnTo>
                  <a:lnTo>
                    <a:pt x="1682" y="332"/>
                  </a:lnTo>
                  <a:close/>
                  <a:moveTo>
                    <a:pt x="1682" y="62"/>
                  </a:moveTo>
                  <a:lnTo>
                    <a:pt x="1682" y="62"/>
                  </a:lnTo>
                  <a:lnTo>
                    <a:pt x="1682" y="59"/>
                  </a:lnTo>
                  <a:lnTo>
                    <a:pt x="1682" y="59"/>
                  </a:lnTo>
                  <a:lnTo>
                    <a:pt x="1682" y="59"/>
                  </a:lnTo>
                  <a:lnTo>
                    <a:pt x="1682" y="59"/>
                  </a:lnTo>
                  <a:lnTo>
                    <a:pt x="1682" y="62"/>
                  </a:lnTo>
                  <a:lnTo>
                    <a:pt x="1682" y="62"/>
                  </a:lnTo>
                  <a:close/>
                  <a:moveTo>
                    <a:pt x="1661" y="100"/>
                  </a:moveTo>
                  <a:lnTo>
                    <a:pt x="1663" y="100"/>
                  </a:lnTo>
                  <a:lnTo>
                    <a:pt x="1665" y="100"/>
                  </a:lnTo>
                  <a:lnTo>
                    <a:pt x="1665" y="97"/>
                  </a:lnTo>
                  <a:lnTo>
                    <a:pt x="1665" y="95"/>
                  </a:lnTo>
                  <a:lnTo>
                    <a:pt x="1665" y="93"/>
                  </a:lnTo>
                  <a:lnTo>
                    <a:pt x="1668" y="88"/>
                  </a:lnTo>
                  <a:lnTo>
                    <a:pt x="1670" y="86"/>
                  </a:lnTo>
                  <a:lnTo>
                    <a:pt x="1670" y="83"/>
                  </a:lnTo>
                  <a:lnTo>
                    <a:pt x="1668" y="83"/>
                  </a:lnTo>
                  <a:lnTo>
                    <a:pt x="1668" y="81"/>
                  </a:lnTo>
                  <a:lnTo>
                    <a:pt x="1668" y="78"/>
                  </a:lnTo>
                  <a:lnTo>
                    <a:pt x="1668" y="78"/>
                  </a:lnTo>
                  <a:lnTo>
                    <a:pt x="1668" y="76"/>
                  </a:lnTo>
                  <a:lnTo>
                    <a:pt x="1668" y="76"/>
                  </a:lnTo>
                  <a:lnTo>
                    <a:pt x="1668" y="76"/>
                  </a:lnTo>
                  <a:lnTo>
                    <a:pt x="1668" y="76"/>
                  </a:lnTo>
                  <a:lnTo>
                    <a:pt x="1668" y="74"/>
                  </a:lnTo>
                  <a:lnTo>
                    <a:pt x="1668" y="74"/>
                  </a:lnTo>
                  <a:lnTo>
                    <a:pt x="1668" y="74"/>
                  </a:lnTo>
                  <a:lnTo>
                    <a:pt x="1665" y="74"/>
                  </a:lnTo>
                  <a:lnTo>
                    <a:pt x="1665" y="74"/>
                  </a:lnTo>
                  <a:lnTo>
                    <a:pt x="1665" y="71"/>
                  </a:lnTo>
                  <a:lnTo>
                    <a:pt x="1665" y="71"/>
                  </a:lnTo>
                  <a:lnTo>
                    <a:pt x="1665" y="71"/>
                  </a:lnTo>
                  <a:lnTo>
                    <a:pt x="1663" y="71"/>
                  </a:lnTo>
                  <a:lnTo>
                    <a:pt x="1663" y="71"/>
                  </a:lnTo>
                  <a:lnTo>
                    <a:pt x="1661" y="71"/>
                  </a:lnTo>
                  <a:lnTo>
                    <a:pt x="1661" y="71"/>
                  </a:lnTo>
                  <a:lnTo>
                    <a:pt x="1661" y="74"/>
                  </a:lnTo>
                  <a:lnTo>
                    <a:pt x="1661" y="74"/>
                  </a:lnTo>
                  <a:lnTo>
                    <a:pt x="1661" y="74"/>
                  </a:lnTo>
                  <a:lnTo>
                    <a:pt x="1661" y="76"/>
                  </a:lnTo>
                  <a:lnTo>
                    <a:pt x="1661" y="76"/>
                  </a:lnTo>
                  <a:lnTo>
                    <a:pt x="1658" y="78"/>
                  </a:lnTo>
                  <a:lnTo>
                    <a:pt x="1658" y="78"/>
                  </a:lnTo>
                  <a:lnTo>
                    <a:pt x="1658" y="81"/>
                  </a:lnTo>
                  <a:lnTo>
                    <a:pt x="1658" y="81"/>
                  </a:lnTo>
                  <a:lnTo>
                    <a:pt x="1658" y="83"/>
                  </a:lnTo>
                  <a:lnTo>
                    <a:pt x="1658" y="83"/>
                  </a:lnTo>
                  <a:lnTo>
                    <a:pt x="1661" y="83"/>
                  </a:lnTo>
                  <a:lnTo>
                    <a:pt x="1658" y="86"/>
                  </a:lnTo>
                  <a:lnTo>
                    <a:pt x="1661" y="86"/>
                  </a:lnTo>
                  <a:lnTo>
                    <a:pt x="1663" y="88"/>
                  </a:lnTo>
                  <a:lnTo>
                    <a:pt x="1663" y="88"/>
                  </a:lnTo>
                  <a:lnTo>
                    <a:pt x="1663" y="88"/>
                  </a:lnTo>
                  <a:lnTo>
                    <a:pt x="1665" y="88"/>
                  </a:lnTo>
                  <a:lnTo>
                    <a:pt x="1663" y="90"/>
                  </a:lnTo>
                  <a:lnTo>
                    <a:pt x="1661" y="95"/>
                  </a:lnTo>
                  <a:lnTo>
                    <a:pt x="1658" y="95"/>
                  </a:lnTo>
                  <a:lnTo>
                    <a:pt x="1658" y="97"/>
                  </a:lnTo>
                  <a:lnTo>
                    <a:pt x="1658" y="97"/>
                  </a:lnTo>
                  <a:lnTo>
                    <a:pt x="1658" y="100"/>
                  </a:lnTo>
                  <a:lnTo>
                    <a:pt x="1661" y="100"/>
                  </a:lnTo>
                  <a:close/>
                  <a:moveTo>
                    <a:pt x="1710" y="372"/>
                  </a:moveTo>
                  <a:lnTo>
                    <a:pt x="1708" y="372"/>
                  </a:lnTo>
                  <a:lnTo>
                    <a:pt x="1706" y="370"/>
                  </a:lnTo>
                  <a:lnTo>
                    <a:pt x="1703" y="370"/>
                  </a:lnTo>
                  <a:lnTo>
                    <a:pt x="1703" y="370"/>
                  </a:lnTo>
                  <a:lnTo>
                    <a:pt x="1701" y="370"/>
                  </a:lnTo>
                  <a:lnTo>
                    <a:pt x="1701" y="370"/>
                  </a:lnTo>
                  <a:lnTo>
                    <a:pt x="1699" y="372"/>
                  </a:lnTo>
                  <a:lnTo>
                    <a:pt x="1699" y="372"/>
                  </a:lnTo>
                  <a:lnTo>
                    <a:pt x="1699" y="372"/>
                  </a:lnTo>
                  <a:lnTo>
                    <a:pt x="1701" y="374"/>
                  </a:lnTo>
                  <a:lnTo>
                    <a:pt x="1701" y="374"/>
                  </a:lnTo>
                  <a:lnTo>
                    <a:pt x="1701" y="374"/>
                  </a:lnTo>
                  <a:lnTo>
                    <a:pt x="1703" y="374"/>
                  </a:lnTo>
                  <a:lnTo>
                    <a:pt x="1703" y="372"/>
                  </a:lnTo>
                  <a:lnTo>
                    <a:pt x="1703" y="372"/>
                  </a:lnTo>
                  <a:lnTo>
                    <a:pt x="1706" y="372"/>
                  </a:lnTo>
                  <a:lnTo>
                    <a:pt x="1708" y="374"/>
                  </a:lnTo>
                  <a:lnTo>
                    <a:pt x="1710" y="374"/>
                  </a:lnTo>
                  <a:lnTo>
                    <a:pt x="1710" y="374"/>
                  </a:lnTo>
                  <a:lnTo>
                    <a:pt x="1710" y="374"/>
                  </a:lnTo>
                  <a:lnTo>
                    <a:pt x="1710" y="372"/>
                  </a:lnTo>
                  <a:lnTo>
                    <a:pt x="1710" y="372"/>
                  </a:lnTo>
                  <a:lnTo>
                    <a:pt x="1710" y="372"/>
                  </a:lnTo>
                  <a:close/>
                  <a:moveTo>
                    <a:pt x="1665" y="109"/>
                  </a:moveTo>
                  <a:lnTo>
                    <a:pt x="1663" y="109"/>
                  </a:lnTo>
                  <a:lnTo>
                    <a:pt x="1661" y="107"/>
                  </a:lnTo>
                  <a:lnTo>
                    <a:pt x="1661" y="109"/>
                  </a:lnTo>
                  <a:lnTo>
                    <a:pt x="1663" y="112"/>
                  </a:lnTo>
                  <a:lnTo>
                    <a:pt x="1665" y="114"/>
                  </a:lnTo>
                  <a:lnTo>
                    <a:pt x="1665" y="114"/>
                  </a:lnTo>
                  <a:lnTo>
                    <a:pt x="1668" y="112"/>
                  </a:lnTo>
                  <a:lnTo>
                    <a:pt x="1665" y="112"/>
                  </a:lnTo>
                  <a:lnTo>
                    <a:pt x="1665" y="112"/>
                  </a:lnTo>
                  <a:lnTo>
                    <a:pt x="1665" y="109"/>
                  </a:lnTo>
                  <a:close/>
                  <a:moveTo>
                    <a:pt x="1689" y="268"/>
                  </a:moveTo>
                  <a:lnTo>
                    <a:pt x="1691" y="268"/>
                  </a:lnTo>
                  <a:lnTo>
                    <a:pt x="1691" y="268"/>
                  </a:lnTo>
                  <a:lnTo>
                    <a:pt x="1691" y="268"/>
                  </a:lnTo>
                  <a:lnTo>
                    <a:pt x="1694" y="268"/>
                  </a:lnTo>
                  <a:lnTo>
                    <a:pt x="1694" y="268"/>
                  </a:lnTo>
                  <a:lnTo>
                    <a:pt x="1694" y="268"/>
                  </a:lnTo>
                  <a:lnTo>
                    <a:pt x="1694" y="265"/>
                  </a:lnTo>
                  <a:lnTo>
                    <a:pt x="1694" y="265"/>
                  </a:lnTo>
                  <a:lnTo>
                    <a:pt x="1694" y="265"/>
                  </a:lnTo>
                  <a:lnTo>
                    <a:pt x="1691" y="263"/>
                  </a:lnTo>
                  <a:lnTo>
                    <a:pt x="1691" y="263"/>
                  </a:lnTo>
                  <a:lnTo>
                    <a:pt x="1689" y="265"/>
                  </a:lnTo>
                  <a:lnTo>
                    <a:pt x="1689" y="265"/>
                  </a:lnTo>
                  <a:lnTo>
                    <a:pt x="1689" y="265"/>
                  </a:lnTo>
                  <a:lnTo>
                    <a:pt x="1689" y="268"/>
                  </a:lnTo>
                  <a:close/>
                  <a:moveTo>
                    <a:pt x="1694" y="272"/>
                  </a:moveTo>
                  <a:lnTo>
                    <a:pt x="1694" y="275"/>
                  </a:lnTo>
                  <a:lnTo>
                    <a:pt x="1694" y="275"/>
                  </a:lnTo>
                  <a:lnTo>
                    <a:pt x="1694" y="275"/>
                  </a:lnTo>
                  <a:lnTo>
                    <a:pt x="1696" y="275"/>
                  </a:lnTo>
                  <a:lnTo>
                    <a:pt x="1696" y="275"/>
                  </a:lnTo>
                  <a:lnTo>
                    <a:pt x="1699" y="275"/>
                  </a:lnTo>
                  <a:lnTo>
                    <a:pt x="1699" y="272"/>
                  </a:lnTo>
                  <a:lnTo>
                    <a:pt x="1699" y="272"/>
                  </a:lnTo>
                  <a:lnTo>
                    <a:pt x="1699" y="272"/>
                  </a:lnTo>
                  <a:lnTo>
                    <a:pt x="1699" y="270"/>
                  </a:lnTo>
                  <a:lnTo>
                    <a:pt x="1699" y="270"/>
                  </a:lnTo>
                  <a:lnTo>
                    <a:pt x="1699" y="270"/>
                  </a:lnTo>
                  <a:lnTo>
                    <a:pt x="1699" y="270"/>
                  </a:lnTo>
                  <a:lnTo>
                    <a:pt x="1696" y="270"/>
                  </a:lnTo>
                  <a:lnTo>
                    <a:pt x="1696" y="268"/>
                  </a:lnTo>
                  <a:lnTo>
                    <a:pt x="1696" y="270"/>
                  </a:lnTo>
                  <a:lnTo>
                    <a:pt x="1696" y="270"/>
                  </a:lnTo>
                  <a:lnTo>
                    <a:pt x="1696" y="270"/>
                  </a:lnTo>
                  <a:lnTo>
                    <a:pt x="1694" y="268"/>
                  </a:lnTo>
                  <a:lnTo>
                    <a:pt x="1694" y="272"/>
                  </a:lnTo>
                  <a:lnTo>
                    <a:pt x="1694" y="272"/>
                  </a:lnTo>
                  <a:close/>
                  <a:moveTo>
                    <a:pt x="1590" y="168"/>
                  </a:moveTo>
                  <a:lnTo>
                    <a:pt x="1590" y="168"/>
                  </a:lnTo>
                  <a:lnTo>
                    <a:pt x="1590" y="171"/>
                  </a:lnTo>
                  <a:lnTo>
                    <a:pt x="1590" y="171"/>
                  </a:lnTo>
                  <a:lnTo>
                    <a:pt x="1590" y="171"/>
                  </a:lnTo>
                  <a:lnTo>
                    <a:pt x="1592" y="171"/>
                  </a:lnTo>
                  <a:lnTo>
                    <a:pt x="1592" y="171"/>
                  </a:lnTo>
                  <a:lnTo>
                    <a:pt x="1592" y="171"/>
                  </a:lnTo>
                  <a:lnTo>
                    <a:pt x="1592" y="171"/>
                  </a:lnTo>
                  <a:lnTo>
                    <a:pt x="1592" y="168"/>
                  </a:lnTo>
                  <a:lnTo>
                    <a:pt x="1592" y="168"/>
                  </a:lnTo>
                  <a:lnTo>
                    <a:pt x="1592" y="168"/>
                  </a:lnTo>
                  <a:lnTo>
                    <a:pt x="1592" y="166"/>
                  </a:lnTo>
                  <a:lnTo>
                    <a:pt x="1592" y="166"/>
                  </a:lnTo>
                  <a:lnTo>
                    <a:pt x="1592" y="166"/>
                  </a:lnTo>
                  <a:lnTo>
                    <a:pt x="1594" y="166"/>
                  </a:lnTo>
                  <a:lnTo>
                    <a:pt x="1594" y="164"/>
                  </a:lnTo>
                  <a:lnTo>
                    <a:pt x="1594" y="164"/>
                  </a:lnTo>
                  <a:lnTo>
                    <a:pt x="1594" y="164"/>
                  </a:lnTo>
                  <a:lnTo>
                    <a:pt x="1592" y="161"/>
                  </a:lnTo>
                  <a:lnTo>
                    <a:pt x="1592" y="161"/>
                  </a:lnTo>
                  <a:lnTo>
                    <a:pt x="1592" y="161"/>
                  </a:lnTo>
                  <a:lnTo>
                    <a:pt x="1590" y="161"/>
                  </a:lnTo>
                  <a:lnTo>
                    <a:pt x="1590" y="164"/>
                  </a:lnTo>
                  <a:lnTo>
                    <a:pt x="1590" y="166"/>
                  </a:lnTo>
                  <a:lnTo>
                    <a:pt x="1590" y="166"/>
                  </a:lnTo>
                  <a:lnTo>
                    <a:pt x="1590" y="166"/>
                  </a:lnTo>
                  <a:lnTo>
                    <a:pt x="1590" y="168"/>
                  </a:lnTo>
                  <a:close/>
                  <a:moveTo>
                    <a:pt x="1578" y="216"/>
                  </a:moveTo>
                  <a:lnTo>
                    <a:pt x="1578" y="216"/>
                  </a:lnTo>
                  <a:lnTo>
                    <a:pt x="1578" y="218"/>
                  </a:lnTo>
                  <a:lnTo>
                    <a:pt x="1578" y="218"/>
                  </a:lnTo>
                  <a:lnTo>
                    <a:pt x="1578" y="218"/>
                  </a:lnTo>
                  <a:lnTo>
                    <a:pt x="1578" y="218"/>
                  </a:lnTo>
                  <a:lnTo>
                    <a:pt x="1578" y="216"/>
                  </a:lnTo>
                  <a:lnTo>
                    <a:pt x="1580" y="216"/>
                  </a:lnTo>
                  <a:lnTo>
                    <a:pt x="1580" y="216"/>
                  </a:lnTo>
                  <a:lnTo>
                    <a:pt x="1580" y="216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8" y="213"/>
                  </a:lnTo>
                  <a:lnTo>
                    <a:pt x="1576" y="213"/>
                  </a:lnTo>
                  <a:lnTo>
                    <a:pt x="1576" y="216"/>
                  </a:lnTo>
                  <a:lnTo>
                    <a:pt x="1578" y="216"/>
                  </a:lnTo>
                  <a:close/>
                  <a:moveTo>
                    <a:pt x="1656" y="102"/>
                  </a:moveTo>
                  <a:lnTo>
                    <a:pt x="1656" y="102"/>
                  </a:lnTo>
                  <a:lnTo>
                    <a:pt x="1658" y="104"/>
                  </a:lnTo>
                  <a:lnTo>
                    <a:pt x="1656" y="104"/>
                  </a:lnTo>
                  <a:lnTo>
                    <a:pt x="1658" y="107"/>
                  </a:lnTo>
                  <a:lnTo>
                    <a:pt x="1658" y="109"/>
                  </a:lnTo>
                  <a:lnTo>
                    <a:pt x="1658" y="109"/>
                  </a:lnTo>
                  <a:lnTo>
                    <a:pt x="1658" y="107"/>
                  </a:lnTo>
                  <a:lnTo>
                    <a:pt x="1658" y="107"/>
                  </a:lnTo>
                  <a:lnTo>
                    <a:pt x="1661" y="104"/>
                  </a:lnTo>
                  <a:lnTo>
                    <a:pt x="1661" y="104"/>
                  </a:lnTo>
                  <a:lnTo>
                    <a:pt x="1658" y="104"/>
                  </a:lnTo>
                  <a:lnTo>
                    <a:pt x="1656" y="102"/>
                  </a:lnTo>
                  <a:lnTo>
                    <a:pt x="1656" y="97"/>
                  </a:lnTo>
                  <a:lnTo>
                    <a:pt x="1654" y="97"/>
                  </a:lnTo>
                  <a:lnTo>
                    <a:pt x="1654" y="100"/>
                  </a:lnTo>
                  <a:lnTo>
                    <a:pt x="1656" y="100"/>
                  </a:lnTo>
                  <a:lnTo>
                    <a:pt x="1656" y="102"/>
                  </a:lnTo>
                  <a:close/>
                  <a:moveTo>
                    <a:pt x="1580" y="235"/>
                  </a:moveTo>
                  <a:lnTo>
                    <a:pt x="1580" y="235"/>
                  </a:lnTo>
                  <a:lnTo>
                    <a:pt x="1580" y="235"/>
                  </a:lnTo>
                  <a:lnTo>
                    <a:pt x="1580" y="237"/>
                  </a:lnTo>
                  <a:lnTo>
                    <a:pt x="1580" y="235"/>
                  </a:lnTo>
                  <a:lnTo>
                    <a:pt x="1583" y="235"/>
                  </a:lnTo>
                  <a:lnTo>
                    <a:pt x="1585" y="235"/>
                  </a:lnTo>
                  <a:lnTo>
                    <a:pt x="1585" y="232"/>
                  </a:lnTo>
                  <a:lnTo>
                    <a:pt x="1585" y="232"/>
                  </a:lnTo>
                  <a:lnTo>
                    <a:pt x="1585" y="232"/>
                  </a:lnTo>
                  <a:lnTo>
                    <a:pt x="1585" y="232"/>
                  </a:lnTo>
                  <a:lnTo>
                    <a:pt x="1585" y="230"/>
                  </a:lnTo>
                  <a:lnTo>
                    <a:pt x="1585" y="228"/>
                  </a:lnTo>
                  <a:lnTo>
                    <a:pt x="1585" y="228"/>
                  </a:lnTo>
                  <a:lnTo>
                    <a:pt x="1585" y="228"/>
                  </a:lnTo>
                  <a:lnTo>
                    <a:pt x="1583" y="232"/>
                  </a:lnTo>
                  <a:lnTo>
                    <a:pt x="1580" y="235"/>
                  </a:lnTo>
                  <a:lnTo>
                    <a:pt x="1580" y="235"/>
                  </a:lnTo>
                  <a:close/>
                  <a:moveTo>
                    <a:pt x="1592" y="185"/>
                  </a:moveTo>
                  <a:lnTo>
                    <a:pt x="1592" y="185"/>
                  </a:lnTo>
                  <a:lnTo>
                    <a:pt x="1590" y="185"/>
                  </a:lnTo>
                  <a:lnTo>
                    <a:pt x="1590" y="185"/>
                  </a:lnTo>
                  <a:lnTo>
                    <a:pt x="1590" y="185"/>
                  </a:lnTo>
                  <a:lnTo>
                    <a:pt x="1590" y="185"/>
                  </a:lnTo>
                  <a:lnTo>
                    <a:pt x="1590" y="187"/>
                  </a:lnTo>
                  <a:lnTo>
                    <a:pt x="1592" y="187"/>
                  </a:lnTo>
                  <a:lnTo>
                    <a:pt x="1594" y="187"/>
                  </a:lnTo>
                  <a:lnTo>
                    <a:pt x="1594" y="185"/>
                  </a:lnTo>
                  <a:lnTo>
                    <a:pt x="1594" y="185"/>
                  </a:lnTo>
                  <a:lnTo>
                    <a:pt x="1592" y="185"/>
                  </a:lnTo>
                  <a:close/>
                  <a:moveTo>
                    <a:pt x="1654" y="19"/>
                  </a:moveTo>
                  <a:lnTo>
                    <a:pt x="1654" y="19"/>
                  </a:lnTo>
                  <a:lnTo>
                    <a:pt x="1654" y="19"/>
                  </a:lnTo>
                  <a:lnTo>
                    <a:pt x="1654" y="19"/>
                  </a:lnTo>
                  <a:lnTo>
                    <a:pt x="1654" y="19"/>
                  </a:lnTo>
                  <a:lnTo>
                    <a:pt x="1654" y="19"/>
                  </a:lnTo>
                  <a:close/>
                  <a:moveTo>
                    <a:pt x="1469" y="495"/>
                  </a:moveTo>
                  <a:lnTo>
                    <a:pt x="1469" y="495"/>
                  </a:lnTo>
                  <a:lnTo>
                    <a:pt x="1469" y="495"/>
                  </a:lnTo>
                  <a:lnTo>
                    <a:pt x="1471" y="497"/>
                  </a:lnTo>
                  <a:lnTo>
                    <a:pt x="1471" y="497"/>
                  </a:lnTo>
                  <a:lnTo>
                    <a:pt x="1471" y="497"/>
                  </a:lnTo>
                  <a:lnTo>
                    <a:pt x="1474" y="495"/>
                  </a:lnTo>
                  <a:lnTo>
                    <a:pt x="1474" y="495"/>
                  </a:lnTo>
                  <a:lnTo>
                    <a:pt x="1474" y="495"/>
                  </a:lnTo>
                  <a:lnTo>
                    <a:pt x="1474" y="495"/>
                  </a:lnTo>
                  <a:lnTo>
                    <a:pt x="1474" y="493"/>
                  </a:lnTo>
                  <a:lnTo>
                    <a:pt x="1474" y="493"/>
                  </a:lnTo>
                  <a:lnTo>
                    <a:pt x="1474" y="493"/>
                  </a:lnTo>
                  <a:lnTo>
                    <a:pt x="1469" y="493"/>
                  </a:lnTo>
                  <a:lnTo>
                    <a:pt x="1469" y="495"/>
                  </a:lnTo>
                  <a:lnTo>
                    <a:pt x="1469" y="495"/>
                  </a:lnTo>
                  <a:lnTo>
                    <a:pt x="1469" y="495"/>
                  </a:lnTo>
                  <a:close/>
                  <a:moveTo>
                    <a:pt x="1592" y="119"/>
                  </a:moveTo>
                  <a:lnTo>
                    <a:pt x="1592" y="119"/>
                  </a:lnTo>
                  <a:lnTo>
                    <a:pt x="1597" y="121"/>
                  </a:lnTo>
                  <a:lnTo>
                    <a:pt x="1597" y="121"/>
                  </a:lnTo>
                  <a:lnTo>
                    <a:pt x="1597" y="121"/>
                  </a:lnTo>
                  <a:lnTo>
                    <a:pt x="1597" y="123"/>
                  </a:lnTo>
                  <a:lnTo>
                    <a:pt x="1597" y="123"/>
                  </a:lnTo>
                  <a:lnTo>
                    <a:pt x="1597" y="123"/>
                  </a:lnTo>
                  <a:lnTo>
                    <a:pt x="1597" y="128"/>
                  </a:lnTo>
                  <a:lnTo>
                    <a:pt x="1597" y="128"/>
                  </a:lnTo>
                  <a:lnTo>
                    <a:pt x="1597" y="128"/>
                  </a:lnTo>
                  <a:lnTo>
                    <a:pt x="1599" y="128"/>
                  </a:lnTo>
                  <a:lnTo>
                    <a:pt x="1602" y="130"/>
                  </a:lnTo>
                  <a:lnTo>
                    <a:pt x="1602" y="130"/>
                  </a:lnTo>
                  <a:lnTo>
                    <a:pt x="1602" y="130"/>
                  </a:lnTo>
                  <a:lnTo>
                    <a:pt x="1602" y="130"/>
                  </a:lnTo>
                  <a:lnTo>
                    <a:pt x="1602" y="130"/>
                  </a:lnTo>
                  <a:lnTo>
                    <a:pt x="1604" y="130"/>
                  </a:lnTo>
                  <a:lnTo>
                    <a:pt x="1604" y="130"/>
                  </a:lnTo>
                  <a:lnTo>
                    <a:pt x="1604" y="130"/>
                  </a:lnTo>
                  <a:lnTo>
                    <a:pt x="1604" y="128"/>
                  </a:lnTo>
                  <a:lnTo>
                    <a:pt x="1604" y="128"/>
                  </a:lnTo>
                  <a:lnTo>
                    <a:pt x="1604" y="128"/>
                  </a:lnTo>
                  <a:lnTo>
                    <a:pt x="1604" y="128"/>
                  </a:lnTo>
                  <a:lnTo>
                    <a:pt x="1604" y="126"/>
                  </a:lnTo>
                  <a:lnTo>
                    <a:pt x="1604" y="126"/>
                  </a:lnTo>
                  <a:lnTo>
                    <a:pt x="1604" y="126"/>
                  </a:lnTo>
                  <a:lnTo>
                    <a:pt x="1604" y="126"/>
                  </a:lnTo>
                  <a:lnTo>
                    <a:pt x="1602" y="126"/>
                  </a:lnTo>
                  <a:lnTo>
                    <a:pt x="1602" y="126"/>
                  </a:lnTo>
                  <a:lnTo>
                    <a:pt x="1602" y="123"/>
                  </a:lnTo>
                  <a:lnTo>
                    <a:pt x="1602" y="123"/>
                  </a:lnTo>
                  <a:lnTo>
                    <a:pt x="1602" y="121"/>
                  </a:lnTo>
                  <a:lnTo>
                    <a:pt x="1599" y="121"/>
                  </a:lnTo>
                  <a:lnTo>
                    <a:pt x="1599" y="121"/>
                  </a:lnTo>
                  <a:lnTo>
                    <a:pt x="1599" y="121"/>
                  </a:lnTo>
                  <a:lnTo>
                    <a:pt x="1599" y="121"/>
                  </a:lnTo>
                  <a:lnTo>
                    <a:pt x="1599" y="121"/>
                  </a:lnTo>
                  <a:lnTo>
                    <a:pt x="1599" y="119"/>
                  </a:lnTo>
                  <a:lnTo>
                    <a:pt x="1599" y="116"/>
                  </a:lnTo>
                  <a:lnTo>
                    <a:pt x="1597" y="116"/>
                  </a:lnTo>
                  <a:lnTo>
                    <a:pt x="1594" y="114"/>
                  </a:lnTo>
                  <a:lnTo>
                    <a:pt x="1592" y="114"/>
                  </a:lnTo>
                  <a:lnTo>
                    <a:pt x="1592" y="114"/>
                  </a:lnTo>
                  <a:lnTo>
                    <a:pt x="1592" y="116"/>
                  </a:lnTo>
                  <a:lnTo>
                    <a:pt x="1592" y="116"/>
                  </a:lnTo>
                  <a:lnTo>
                    <a:pt x="1592" y="119"/>
                  </a:lnTo>
                  <a:close/>
                  <a:moveTo>
                    <a:pt x="1836" y="713"/>
                  </a:moveTo>
                  <a:lnTo>
                    <a:pt x="1836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6" y="715"/>
                  </a:lnTo>
                  <a:lnTo>
                    <a:pt x="1836" y="715"/>
                  </a:lnTo>
                  <a:lnTo>
                    <a:pt x="1836" y="715"/>
                  </a:lnTo>
                  <a:lnTo>
                    <a:pt x="1836" y="713"/>
                  </a:lnTo>
                  <a:lnTo>
                    <a:pt x="1836" y="713"/>
                  </a:lnTo>
                  <a:lnTo>
                    <a:pt x="1836" y="713"/>
                  </a:lnTo>
                  <a:close/>
                  <a:moveTo>
                    <a:pt x="1769" y="500"/>
                  </a:moveTo>
                  <a:lnTo>
                    <a:pt x="1769" y="497"/>
                  </a:lnTo>
                  <a:lnTo>
                    <a:pt x="1769" y="497"/>
                  </a:lnTo>
                  <a:lnTo>
                    <a:pt x="1767" y="497"/>
                  </a:lnTo>
                  <a:lnTo>
                    <a:pt x="1767" y="497"/>
                  </a:lnTo>
                  <a:lnTo>
                    <a:pt x="1767" y="500"/>
                  </a:lnTo>
                  <a:lnTo>
                    <a:pt x="1767" y="500"/>
                  </a:lnTo>
                  <a:lnTo>
                    <a:pt x="1767" y="500"/>
                  </a:lnTo>
                  <a:lnTo>
                    <a:pt x="1767" y="502"/>
                  </a:lnTo>
                  <a:lnTo>
                    <a:pt x="1769" y="500"/>
                  </a:lnTo>
                  <a:lnTo>
                    <a:pt x="1769" y="500"/>
                  </a:lnTo>
                  <a:lnTo>
                    <a:pt x="1769" y="500"/>
                  </a:lnTo>
                  <a:lnTo>
                    <a:pt x="1769" y="500"/>
                  </a:lnTo>
                  <a:close/>
                  <a:moveTo>
                    <a:pt x="1786" y="670"/>
                  </a:moveTo>
                  <a:lnTo>
                    <a:pt x="1786" y="672"/>
                  </a:lnTo>
                  <a:lnTo>
                    <a:pt x="1786" y="672"/>
                  </a:lnTo>
                  <a:lnTo>
                    <a:pt x="1786" y="672"/>
                  </a:lnTo>
                  <a:lnTo>
                    <a:pt x="1786" y="672"/>
                  </a:lnTo>
                  <a:lnTo>
                    <a:pt x="1786" y="672"/>
                  </a:lnTo>
                  <a:lnTo>
                    <a:pt x="1786" y="672"/>
                  </a:lnTo>
                  <a:lnTo>
                    <a:pt x="1788" y="672"/>
                  </a:lnTo>
                  <a:lnTo>
                    <a:pt x="1788" y="672"/>
                  </a:lnTo>
                  <a:lnTo>
                    <a:pt x="1786" y="670"/>
                  </a:lnTo>
                  <a:lnTo>
                    <a:pt x="1786" y="670"/>
                  </a:lnTo>
                  <a:close/>
                  <a:moveTo>
                    <a:pt x="1765" y="493"/>
                  </a:moveTo>
                  <a:lnTo>
                    <a:pt x="1765" y="490"/>
                  </a:lnTo>
                  <a:lnTo>
                    <a:pt x="1762" y="490"/>
                  </a:lnTo>
                  <a:lnTo>
                    <a:pt x="1762" y="490"/>
                  </a:lnTo>
                  <a:lnTo>
                    <a:pt x="1762" y="493"/>
                  </a:lnTo>
                  <a:lnTo>
                    <a:pt x="1762" y="493"/>
                  </a:lnTo>
                  <a:lnTo>
                    <a:pt x="1760" y="493"/>
                  </a:lnTo>
                  <a:lnTo>
                    <a:pt x="1760" y="490"/>
                  </a:lnTo>
                  <a:lnTo>
                    <a:pt x="1760" y="490"/>
                  </a:lnTo>
                  <a:lnTo>
                    <a:pt x="1758" y="490"/>
                  </a:lnTo>
                  <a:lnTo>
                    <a:pt x="1758" y="490"/>
                  </a:lnTo>
                  <a:lnTo>
                    <a:pt x="1758" y="490"/>
                  </a:lnTo>
                  <a:lnTo>
                    <a:pt x="1755" y="490"/>
                  </a:lnTo>
                  <a:lnTo>
                    <a:pt x="1758" y="493"/>
                  </a:lnTo>
                  <a:lnTo>
                    <a:pt x="1758" y="493"/>
                  </a:lnTo>
                  <a:lnTo>
                    <a:pt x="1758" y="495"/>
                  </a:lnTo>
                  <a:lnTo>
                    <a:pt x="1758" y="495"/>
                  </a:lnTo>
                  <a:lnTo>
                    <a:pt x="1760" y="495"/>
                  </a:lnTo>
                  <a:lnTo>
                    <a:pt x="1760" y="495"/>
                  </a:lnTo>
                  <a:lnTo>
                    <a:pt x="1760" y="495"/>
                  </a:lnTo>
                  <a:lnTo>
                    <a:pt x="1760" y="497"/>
                  </a:lnTo>
                  <a:lnTo>
                    <a:pt x="1760" y="497"/>
                  </a:lnTo>
                  <a:lnTo>
                    <a:pt x="1760" y="497"/>
                  </a:lnTo>
                  <a:lnTo>
                    <a:pt x="1762" y="497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2" y="495"/>
                  </a:lnTo>
                  <a:lnTo>
                    <a:pt x="1765" y="495"/>
                  </a:lnTo>
                  <a:lnTo>
                    <a:pt x="1765" y="497"/>
                  </a:lnTo>
                  <a:lnTo>
                    <a:pt x="1765" y="493"/>
                  </a:lnTo>
                  <a:lnTo>
                    <a:pt x="1765" y="493"/>
                  </a:lnTo>
                  <a:close/>
                  <a:moveTo>
                    <a:pt x="1734" y="734"/>
                  </a:moveTo>
                  <a:lnTo>
                    <a:pt x="1734" y="734"/>
                  </a:lnTo>
                  <a:lnTo>
                    <a:pt x="1732" y="732"/>
                  </a:lnTo>
                  <a:lnTo>
                    <a:pt x="1729" y="734"/>
                  </a:lnTo>
                  <a:lnTo>
                    <a:pt x="1727" y="734"/>
                  </a:lnTo>
                  <a:lnTo>
                    <a:pt x="1725" y="732"/>
                  </a:lnTo>
                  <a:lnTo>
                    <a:pt x="1720" y="732"/>
                  </a:lnTo>
                  <a:lnTo>
                    <a:pt x="1717" y="732"/>
                  </a:lnTo>
                  <a:lnTo>
                    <a:pt x="1717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2"/>
                  </a:lnTo>
                  <a:lnTo>
                    <a:pt x="1715" y="734"/>
                  </a:lnTo>
                  <a:lnTo>
                    <a:pt x="1717" y="734"/>
                  </a:lnTo>
                  <a:lnTo>
                    <a:pt x="1717" y="734"/>
                  </a:lnTo>
                  <a:lnTo>
                    <a:pt x="1717" y="736"/>
                  </a:lnTo>
                  <a:lnTo>
                    <a:pt x="1720" y="736"/>
                  </a:lnTo>
                  <a:lnTo>
                    <a:pt x="1720" y="736"/>
                  </a:lnTo>
                  <a:lnTo>
                    <a:pt x="1722" y="736"/>
                  </a:lnTo>
                  <a:lnTo>
                    <a:pt x="1725" y="736"/>
                  </a:lnTo>
                  <a:lnTo>
                    <a:pt x="1725" y="736"/>
                  </a:lnTo>
                  <a:lnTo>
                    <a:pt x="1727" y="739"/>
                  </a:lnTo>
                  <a:lnTo>
                    <a:pt x="1727" y="739"/>
                  </a:lnTo>
                  <a:lnTo>
                    <a:pt x="1729" y="739"/>
                  </a:lnTo>
                  <a:lnTo>
                    <a:pt x="1729" y="739"/>
                  </a:lnTo>
                  <a:lnTo>
                    <a:pt x="1729" y="739"/>
                  </a:lnTo>
                  <a:lnTo>
                    <a:pt x="1732" y="736"/>
                  </a:lnTo>
                  <a:lnTo>
                    <a:pt x="1734" y="734"/>
                  </a:lnTo>
                  <a:lnTo>
                    <a:pt x="1734" y="734"/>
                  </a:lnTo>
                  <a:close/>
                  <a:moveTo>
                    <a:pt x="1762" y="677"/>
                  </a:moveTo>
                  <a:lnTo>
                    <a:pt x="1762" y="677"/>
                  </a:lnTo>
                  <a:lnTo>
                    <a:pt x="1762" y="677"/>
                  </a:lnTo>
                  <a:lnTo>
                    <a:pt x="1762" y="677"/>
                  </a:lnTo>
                  <a:lnTo>
                    <a:pt x="1760" y="677"/>
                  </a:lnTo>
                  <a:lnTo>
                    <a:pt x="1760" y="677"/>
                  </a:lnTo>
                  <a:lnTo>
                    <a:pt x="1760" y="677"/>
                  </a:lnTo>
                  <a:lnTo>
                    <a:pt x="1758" y="677"/>
                  </a:lnTo>
                  <a:lnTo>
                    <a:pt x="1758" y="677"/>
                  </a:lnTo>
                  <a:lnTo>
                    <a:pt x="1755" y="680"/>
                  </a:lnTo>
                  <a:lnTo>
                    <a:pt x="1755" y="680"/>
                  </a:lnTo>
                  <a:lnTo>
                    <a:pt x="1755" y="682"/>
                  </a:lnTo>
                  <a:lnTo>
                    <a:pt x="1755" y="682"/>
                  </a:lnTo>
                  <a:lnTo>
                    <a:pt x="1758" y="682"/>
                  </a:lnTo>
                  <a:lnTo>
                    <a:pt x="1760" y="684"/>
                  </a:lnTo>
                  <a:lnTo>
                    <a:pt x="1760" y="684"/>
                  </a:lnTo>
                  <a:lnTo>
                    <a:pt x="1762" y="682"/>
                  </a:lnTo>
                  <a:lnTo>
                    <a:pt x="1762" y="682"/>
                  </a:lnTo>
                  <a:lnTo>
                    <a:pt x="1762" y="682"/>
                  </a:lnTo>
                  <a:lnTo>
                    <a:pt x="1762" y="680"/>
                  </a:lnTo>
                  <a:lnTo>
                    <a:pt x="1762" y="680"/>
                  </a:lnTo>
                  <a:lnTo>
                    <a:pt x="1762" y="680"/>
                  </a:lnTo>
                  <a:lnTo>
                    <a:pt x="1765" y="680"/>
                  </a:lnTo>
                  <a:lnTo>
                    <a:pt x="1765" y="680"/>
                  </a:lnTo>
                  <a:lnTo>
                    <a:pt x="1762" y="677"/>
                  </a:lnTo>
                  <a:close/>
                  <a:moveTo>
                    <a:pt x="1739" y="739"/>
                  </a:moveTo>
                  <a:lnTo>
                    <a:pt x="1739" y="736"/>
                  </a:lnTo>
                  <a:lnTo>
                    <a:pt x="1739" y="736"/>
                  </a:lnTo>
                  <a:lnTo>
                    <a:pt x="1736" y="736"/>
                  </a:lnTo>
                  <a:lnTo>
                    <a:pt x="1736" y="736"/>
                  </a:lnTo>
                  <a:lnTo>
                    <a:pt x="1734" y="736"/>
                  </a:lnTo>
                  <a:lnTo>
                    <a:pt x="1734" y="736"/>
                  </a:lnTo>
                  <a:lnTo>
                    <a:pt x="1732" y="736"/>
                  </a:lnTo>
                  <a:lnTo>
                    <a:pt x="1732" y="736"/>
                  </a:lnTo>
                  <a:lnTo>
                    <a:pt x="1732" y="739"/>
                  </a:lnTo>
                  <a:lnTo>
                    <a:pt x="1732" y="739"/>
                  </a:lnTo>
                  <a:lnTo>
                    <a:pt x="1732" y="739"/>
                  </a:lnTo>
                  <a:lnTo>
                    <a:pt x="1732" y="739"/>
                  </a:lnTo>
                  <a:lnTo>
                    <a:pt x="1732" y="739"/>
                  </a:lnTo>
                  <a:lnTo>
                    <a:pt x="1732" y="741"/>
                  </a:lnTo>
                  <a:lnTo>
                    <a:pt x="1734" y="741"/>
                  </a:lnTo>
                  <a:lnTo>
                    <a:pt x="1734" y="741"/>
                  </a:lnTo>
                  <a:lnTo>
                    <a:pt x="1736" y="741"/>
                  </a:lnTo>
                  <a:lnTo>
                    <a:pt x="1739" y="741"/>
                  </a:lnTo>
                  <a:lnTo>
                    <a:pt x="1739" y="741"/>
                  </a:lnTo>
                  <a:lnTo>
                    <a:pt x="1739" y="741"/>
                  </a:lnTo>
                  <a:lnTo>
                    <a:pt x="1739" y="739"/>
                  </a:lnTo>
                  <a:lnTo>
                    <a:pt x="1739" y="739"/>
                  </a:lnTo>
                  <a:lnTo>
                    <a:pt x="1739" y="739"/>
                  </a:lnTo>
                  <a:close/>
                  <a:moveTo>
                    <a:pt x="1755" y="495"/>
                  </a:moveTo>
                  <a:lnTo>
                    <a:pt x="1758" y="495"/>
                  </a:lnTo>
                  <a:lnTo>
                    <a:pt x="1755" y="495"/>
                  </a:lnTo>
                  <a:lnTo>
                    <a:pt x="1755" y="493"/>
                  </a:lnTo>
                  <a:lnTo>
                    <a:pt x="1755" y="493"/>
                  </a:lnTo>
                  <a:lnTo>
                    <a:pt x="1753" y="493"/>
                  </a:lnTo>
                  <a:lnTo>
                    <a:pt x="1753" y="490"/>
                  </a:lnTo>
                  <a:lnTo>
                    <a:pt x="1751" y="490"/>
                  </a:lnTo>
                  <a:lnTo>
                    <a:pt x="1751" y="493"/>
                  </a:lnTo>
                  <a:lnTo>
                    <a:pt x="1748" y="493"/>
                  </a:lnTo>
                  <a:lnTo>
                    <a:pt x="1748" y="493"/>
                  </a:lnTo>
                  <a:lnTo>
                    <a:pt x="1748" y="493"/>
                  </a:lnTo>
                  <a:lnTo>
                    <a:pt x="1748" y="495"/>
                  </a:lnTo>
                  <a:lnTo>
                    <a:pt x="1748" y="495"/>
                  </a:lnTo>
                  <a:lnTo>
                    <a:pt x="1748" y="495"/>
                  </a:lnTo>
                  <a:lnTo>
                    <a:pt x="1748" y="497"/>
                  </a:lnTo>
                  <a:lnTo>
                    <a:pt x="1748" y="497"/>
                  </a:lnTo>
                  <a:lnTo>
                    <a:pt x="1751" y="497"/>
                  </a:lnTo>
                  <a:lnTo>
                    <a:pt x="1751" y="497"/>
                  </a:lnTo>
                  <a:lnTo>
                    <a:pt x="1753" y="497"/>
                  </a:lnTo>
                  <a:lnTo>
                    <a:pt x="1755" y="495"/>
                  </a:lnTo>
                  <a:lnTo>
                    <a:pt x="1755" y="495"/>
                  </a:lnTo>
                  <a:close/>
                  <a:moveTo>
                    <a:pt x="1741" y="490"/>
                  </a:moveTo>
                  <a:lnTo>
                    <a:pt x="1739" y="493"/>
                  </a:lnTo>
                  <a:lnTo>
                    <a:pt x="1736" y="495"/>
                  </a:lnTo>
                  <a:lnTo>
                    <a:pt x="1734" y="495"/>
                  </a:lnTo>
                  <a:lnTo>
                    <a:pt x="1729" y="495"/>
                  </a:lnTo>
                  <a:lnTo>
                    <a:pt x="1729" y="495"/>
                  </a:lnTo>
                  <a:lnTo>
                    <a:pt x="1729" y="495"/>
                  </a:lnTo>
                  <a:lnTo>
                    <a:pt x="1727" y="497"/>
                  </a:lnTo>
                  <a:lnTo>
                    <a:pt x="1725" y="497"/>
                  </a:lnTo>
                  <a:lnTo>
                    <a:pt x="1722" y="500"/>
                  </a:lnTo>
                  <a:lnTo>
                    <a:pt x="1722" y="502"/>
                  </a:lnTo>
                  <a:lnTo>
                    <a:pt x="1722" y="502"/>
                  </a:lnTo>
                  <a:lnTo>
                    <a:pt x="1722" y="502"/>
                  </a:lnTo>
                  <a:lnTo>
                    <a:pt x="1725" y="504"/>
                  </a:lnTo>
                  <a:lnTo>
                    <a:pt x="1725" y="504"/>
                  </a:lnTo>
                  <a:lnTo>
                    <a:pt x="1727" y="504"/>
                  </a:lnTo>
                  <a:lnTo>
                    <a:pt x="1727" y="504"/>
                  </a:lnTo>
                  <a:lnTo>
                    <a:pt x="1729" y="502"/>
                  </a:lnTo>
                  <a:lnTo>
                    <a:pt x="1729" y="502"/>
                  </a:lnTo>
                  <a:lnTo>
                    <a:pt x="1729" y="502"/>
                  </a:lnTo>
                  <a:lnTo>
                    <a:pt x="1732" y="502"/>
                  </a:lnTo>
                  <a:lnTo>
                    <a:pt x="1732" y="500"/>
                  </a:lnTo>
                  <a:lnTo>
                    <a:pt x="1734" y="500"/>
                  </a:lnTo>
                  <a:lnTo>
                    <a:pt x="1736" y="497"/>
                  </a:lnTo>
                  <a:lnTo>
                    <a:pt x="1739" y="497"/>
                  </a:lnTo>
                  <a:lnTo>
                    <a:pt x="1739" y="497"/>
                  </a:lnTo>
                  <a:lnTo>
                    <a:pt x="1739" y="500"/>
                  </a:lnTo>
                  <a:lnTo>
                    <a:pt x="1734" y="502"/>
                  </a:lnTo>
                  <a:lnTo>
                    <a:pt x="1734" y="502"/>
                  </a:lnTo>
                  <a:lnTo>
                    <a:pt x="1734" y="504"/>
                  </a:lnTo>
                  <a:lnTo>
                    <a:pt x="1732" y="504"/>
                  </a:lnTo>
                  <a:lnTo>
                    <a:pt x="1732" y="504"/>
                  </a:lnTo>
                  <a:lnTo>
                    <a:pt x="1734" y="504"/>
                  </a:lnTo>
                  <a:lnTo>
                    <a:pt x="1734" y="504"/>
                  </a:lnTo>
                  <a:lnTo>
                    <a:pt x="1736" y="502"/>
                  </a:lnTo>
                  <a:lnTo>
                    <a:pt x="1736" y="502"/>
                  </a:lnTo>
                  <a:lnTo>
                    <a:pt x="1739" y="502"/>
                  </a:lnTo>
                  <a:lnTo>
                    <a:pt x="1739" y="502"/>
                  </a:lnTo>
                  <a:lnTo>
                    <a:pt x="1741" y="502"/>
                  </a:lnTo>
                  <a:lnTo>
                    <a:pt x="1741" y="500"/>
                  </a:lnTo>
                  <a:lnTo>
                    <a:pt x="1741" y="500"/>
                  </a:lnTo>
                  <a:lnTo>
                    <a:pt x="1741" y="500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1" y="497"/>
                  </a:lnTo>
                  <a:lnTo>
                    <a:pt x="1743" y="497"/>
                  </a:lnTo>
                  <a:lnTo>
                    <a:pt x="1743" y="497"/>
                  </a:lnTo>
                  <a:lnTo>
                    <a:pt x="1746" y="497"/>
                  </a:lnTo>
                  <a:lnTo>
                    <a:pt x="1746" y="497"/>
                  </a:lnTo>
                  <a:lnTo>
                    <a:pt x="1743" y="495"/>
                  </a:lnTo>
                  <a:lnTo>
                    <a:pt x="1743" y="495"/>
                  </a:lnTo>
                  <a:lnTo>
                    <a:pt x="1743" y="493"/>
                  </a:lnTo>
                  <a:lnTo>
                    <a:pt x="1746" y="493"/>
                  </a:lnTo>
                  <a:lnTo>
                    <a:pt x="1746" y="493"/>
                  </a:lnTo>
                  <a:lnTo>
                    <a:pt x="1743" y="490"/>
                  </a:lnTo>
                  <a:lnTo>
                    <a:pt x="1741" y="490"/>
                  </a:lnTo>
                  <a:close/>
                  <a:moveTo>
                    <a:pt x="1779" y="736"/>
                  </a:moveTo>
                  <a:lnTo>
                    <a:pt x="1779" y="736"/>
                  </a:lnTo>
                  <a:lnTo>
                    <a:pt x="1774" y="734"/>
                  </a:lnTo>
                  <a:lnTo>
                    <a:pt x="1772" y="736"/>
                  </a:lnTo>
                  <a:lnTo>
                    <a:pt x="1772" y="736"/>
                  </a:lnTo>
                  <a:lnTo>
                    <a:pt x="1772" y="736"/>
                  </a:lnTo>
                  <a:lnTo>
                    <a:pt x="1774" y="739"/>
                  </a:lnTo>
                  <a:lnTo>
                    <a:pt x="1774" y="739"/>
                  </a:lnTo>
                  <a:lnTo>
                    <a:pt x="1777" y="739"/>
                  </a:lnTo>
                  <a:lnTo>
                    <a:pt x="1777" y="739"/>
                  </a:lnTo>
                  <a:lnTo>
                    <a:pt x="1777" y="739"/>
                  </a:lnTo>
                  <a:lnTo>
                    <a:pt x="1777" y="739"/>
                  </a:lnTo>
                  <a:lnTo>
                    <a:pt x="1779" y="739"/>
                  </a:lnTo>
                  <a:lnTo>
                    <a:pt x="1779" y="739"/>
                  </a:lnTo>
                  <a:lnTo>
                    <a:pt x="1779" y="739"/>
                  </a:lnTo>
                  <a:lnTo>
                    <a:pt x="1781" y="739"/>
                  </a:lnTo>
                  <a:lnTo>
                    <a:pt x="1781" y="739"/>
                  </a:lnTo>
                  <a:lnTo>
                    <a:pt x="1781" y="739"/>
                  </a:lnTo>
                  <a:lnTo>
                    <a:pt x="1781" y="736"/>
                  </a:lnTo>
                  <a:lnTo>
                    <a:pt x="1781" y="736"/>
                  </a:lnTo>
                  <a:lnTo>
                    <a:pt x="1779" y="736"/>
                  </a:lnTo>
                  <a:close/>
                  <a:moveTo>
                    <a:pt x="1829" y="542"/>
                  </a:moveTo>
                  <a:lnTo>
                    <a:pt x="1829" y="545"/>
                  </a:lnTo>
                  <a:lnTo>
                    <a:pt x="1829" y="545"/>
                  </a:lnTo>
                  <a:lnTo>
                    <a:pt x="1826" y="545"/>
                  </a:lnTo>
                  <a:lnTo>
                    <a:pt x="1824" y="545"/>
                  </a:lnTo>
                  <a:lnTo>
                    <a:pt x="1826" y="545"/>
                  </a:lnTo>
                  <a:lnTo>
                    <a:pt x="1826" y="545"/>
                  </a:lnTo>
                  <a:lnTo>
                    <a:pt x="1826" y="545"/>
                  </a:lnTo>
                  <a:lnTo>
                    <a:pt x="1826" y="547"/>
                  </a:lnTo>
                  <a:lnTo>
                    <a:pt x="1826" y="545"/>
                  </a:lnTo>
                  <a:lnTo>
                    <a:pt x="1829" y="545"/>
                  </a:lnTo>
                  <a:lnTo>
                    <a:pt x="1829" y="545"/>
                  </a:lnTo>
                  <a:lnTo>
                    <a:pt x="1829" y="542"/>
                  </a:lnTo>
                  <a:lnTo>
                    <a:pt x="1829" y="542"/>
                  </a:lnTo>
                  <a:lnTo>
                    <a:pt x="1829" y="542"/>
                  </a:lnTo>
                  <a:close/>
                  <a:moveTo>
                    <a:pt x="1831" y="710"/>
                  </a:moveTo>
                  <a:lnTo>
                    <a:pt x="1831" y="710"/>
                  </a:lnTo>
                  <a:lnTo>
                    <a:pt x="1831" y="710"/>
                  </a:lnTo>
                  <a:lnTo>
                    <a:pt x="1831" y="710"/>
                  </a:lnTo>
                  <a:lnTo>
                    <a:pt x="1831" y="710"/>
                  </a:lnTo>
                  <a:lnTo>
                    <a:pt x="1831" y="710"/>
                  </a:lnTo>
                  <a:lnTo>
                    <a:pt x="1831" y="713"/>
                  </a:lnTo>
                  <a:lnTo>
                    <a:pt x="1831" y="713"/>
                  </a:lnTo>
                  <a:lnTo>
                    <a:pt x="1831" y="713"/>
                  </a:lnTo>
                  <a:lnTo>
                    <a:pt x="1831" y="713"/>
                  </a:lnTo>
                  <a:lnTo>
                    <a:pt x="1833" y="713"/>
                  </a:lnTo>
                  <a:lnTo>
                    <a:pt x="1833" y="713"/>
                  </a:lnTo>
                  <a:lnTo>
                    <a:pt x="1833" y="710"/>
                  </a:lnTo>
                  <a:lnTo>
                    <a:pt x="1831" y="710"/>
                  </a:lnTo>
                  <a:close/>
                  <a:moveTo>
                    <a:pt x="1807" y="658"/>
                  </a:moveTo>
                  <a:lnTo>
                    <a:pt x="1805" y="658"/>
                  </a:lnTo>
                  <a:lnTo>
                    <a:pt x="1805" y="658"/>
                  </a:lnTo>
                  <a:lnTo>
                    <a:pt x="1805" y="658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5" y="661"/>
                  </a:lnTo>
                  <a:lnTo>
                    <a:pt x="1807" y="661"/>
                  </a:lnTo>
                  <a:lnTo>
                    <a:pt x="1807" y="661"/>
                  </a:lnTo>
                  <a:lnTo>
                    <a:pt x="1807" y="661"/>
                  </a:lnTo>
                  <a:lnTo>
                    <a:pt x="1807" y="658"/>
                  </a:lnTo>
                  <a:lnTo>
                    <a:pt x="1807" y="658"/>
                  </a:lnTo>
                  <a:lnTo>
                    <a:pt x="1807" y="658"/>
                  </a:lnTo>
                  <a:close/>
                  <a:moveTo>
                    <a:pt x="1833" y="637"/>
                  </a:moveTo>
                  <a:lnTo>
                    <a:pt x="1831" y="637"/>
                  </a:lnTo>
                  <a:lnTo>
                    <a:pt x="1831" y="637"/>
                  </a:lnTo>
                  <a:lnTo>
                    <a:pt x="1831" y="637"/>
                  </a:lnTo>
                  <a:lnTo>
                    <a:pt x="1831" y="637"/>
                  </a:lnTo>
                  <a:lnTo>
                    <a:pt x="1833" y="637"/>
                  </a:lnTo>
                  <a:lnTo>
                    <a:pt x="1833" y="637"/>
                  </a:lnTo>
                  <a:lnTo>
                    <a:pt x="1833" y="637"/>
                  </a:lnTo>
                  <a:lnTo>
                    <a:pt x="1833" y="637"/>
                  </a:lnTo>
                  <a:close/>
                  <a:moveTo>
                    <a:pt x="1824" y="720"/>
                  </a:moveTo>
                  <a:lnTo>
                    <a:pt x="1824" y="720"/>
                  </a:lnTo>
                  <a:lnTo>
                    <a:pt x="1824" y="720"/>
                  </a:lnTo>
                  <a:lnTo>
                    <a:pt x="1824" y="717"/>
                  </a:lnTo>
                  <a:lnTo>
                    <a:pt x="1824" y="717"/>
                  </a:lnTo>
                  <a:lnTo>
                    <a:pt x="1824" y="717"/>
                  </a:lnTo>
                  <a:lnTo>
                    <a:pt x="1824" y="717"/>
                  </a:lnTo>
                  <a:lnTo>
                    <a:pt x="1822" y="715"/>
                  </a:lnTo>
                  <a:lnTo>
                    <a:pt x="1822" y="715"/>
                  </a:lnTo>
                  <a:lnTo>
                    <a:pt x="1819" y="715"/>
                  </a:lnTo>
                  <a:lnTo>
                    <a:pt x="1819" y="715"/>
                  </a:lnTo>
                  <a:lnTo>
                    <a:pt x="1819" y="715"/>
                  </a:lnTo>
                  <a:lnTo>
                    <a:pt x="1817" y="715"/>
                  </a:lnTo>
                  <a:lnTo>
                    <a:pt x="1817" y="715"/>
                  </a:lnTo>
                  <a:lnTo>
                    <a:pt x="1812" y="715"/>
                  </a:lnTo>
                  <a:lnTo>
                    <a:pt x="1812" y="715"/>
                  </a:lnTo>
                  <a:lnTo>
                    <a:pt x="1810" y="717"/>
                  </a:lnTo>
                  <a:lnTo>
                    <a:pt x="1810" y="720"/>
                  </a:lnTo>
                  <a:lnTo>
                    <a:pt x="1810" y="722"/>
                  </a:lnTo>
                  <a:lnTo>
                    <a:pt x="1814" y="727"/>
                  </a:lnTo>
                  <a:lnTo>
                    <a:pt x="1817" y="727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22" y="729"/>
                  </a:lnTo>
                  <a:lnTo>
                    <a:pt x="1822" y="724"/>
                  </a:lnTo>
                  <a:lnTo>
                    <a:pt x="1824" y="722"/>
                  </a:lnTo>
                  <a:lnTo>
                    <a:pt x="1824" y="722"/>
                  </a:lnTo>
                  <a:lnTo>
                    <a:pt x="1824" y="722"/>
                  </a:lnTo>
                  <a:lnTo>
                    <a:pt x="1824" y="720"/>
                  </a:lnTo>
                  <a:lnTo>
                    <a:pt x="1824" y="720"/>
                  </a:lnTo>
                  <a:close/>
                  <a:moveTo>
                    <a:pt x="1819" y="545"/>
                  </a:moveTo>
                  <a:lnTo>
                    <a:pt x="1819" y="542"/>
                  </a:lnTo>
                  <a:lnTo>
                    <a:pt x="1819" y="545"/>
                  </a:lnTo>
                  <a:lnTo>
                    <a:pt x="1819" y="545"/>
                  </a:lnTo>
                  <a:lnTo>
                    <a:pt x="1819" y="545"/>
                  </a:lnTo>
                  <a:close/>
                  <a:moveTo>
                    <a:pt x="1814" y="703"/>
                  </a:moveTo>
                  <a:lnTo>
                    <a:pt x="1817" y="703"/>
                  </a:lnTo>
                  <a:lnTo>
                    <a:pt x="1817" y="703"/>
                  </a:lnTo>
                  <a:lnTo>
                    <a:pt x="1817" y="703"/>
                  </a:lnTo>
                  <a:lnTo>
                    <a:pt x="1817" y="703"/>
                  </a:lnTo>
                  <a:lnTo>
                    <a:pt x="1817" y="703"/>
                  </a:lnTo>
                  <a:lnTo>
                    <a:pt x="1814" y="703"/>
                  </a:lnTo>
                  <a:lnTo>
                    <a:pt x="1814" y="703"/>
                  </a:lnTo>
                  <a:lnTo>
                    <a:pt x="1814" y="701"/>
                  </a:lnTo>
                  <a:lnTo>
                    <a:pt x="1814" y="701"/>
                  </a:lnTo>
                  <a:lnTo>
                    <a:pt x="1814" y="701"/>
                  </a:lnTo>
                  <a:lnTo>
                    <a:pt x="1814" y="703"/>
                  </a:lnTo>
                  <a:lnTo>
                    <a:pt x="1814" y="703"/>
                  </a:lnTo>
                  <a:lnTo>
                    <a:pt x="1814" y="703"/>
                  </a:lnTo>
                  <a:close/>
                  <a:moveTo>
                    <a:pt x="1708" y="483"/>
                  </a:moveTo>
                  <a:lnTo>
                    <a:pt x="1708" y="483"/>
                  </a:lnTo>
                  <a:lnTo>
                    <a:pt x="1708" y="481"/>
                  </a:lnTo>
                  <a:lnTo>
                    <a:pt x="1708" y="481"/>
                  </a:lnTo>
                  <a:lnTo>
                    <a:pt x="1706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3" y="478"/>
                  </a:lnTo>
                  <a:lnTo>
                    <a:pt x="1701" y="478"/>
                  </a:lnTo>
                  <a:lnTo>
                    <a:pt x="1701" y="478"/>
                  </a:lnTo>
                  <a:lnTo>
                    <a:pt x="1701" y="478"/>
                  </a:lnTo>
                  <a:lnTo>
                    <a:pt x="1701" y="481"/>
                  </a:lnTo>
                  <a:lnTo>
                    <a:pt x="1701" y="481"/>
                  </a:lnTo>
                  <a:lnTo>
                    <a:pt x="1701" y="481"/>
                  </a:lnTo>
                  <a:lnTo>
                    <a:pt x="1701" y="481"/>
                  </a:lnTo>
                  <a:lnTo>
                    <a:pt x="1703" y="481"/>
                  </a:lnTo>
                  <a:lnTo>
                    <a:pt x="1706" y="483"/>
                  </a:lnTo>
                  <a:lnTo>
                    <a:pt x="1708" y="483"/>
                  </a:lnTo>
                  <a:lnTo>
                    <a:pt x="1708" y="483"/>
                  </a:lnTo>
                  <a:close/>
                  <a:moveTo>
                    <a:pt x="1665" y="710"/>
                  </a:moveTo>
                  <a:lnTo>
                    <a:pt x="1665" y="710"/>
                  </a:lnTo>
                  <a:lnTo>
                    <a:pt x="1665" y="708"/>
                  </a:lnTo>
                  <a:lnTo>
                    <a:pt x="1665" y="708"/>
                  </a:lnTo>
                  <a:lnTo>
                    <a:pt x="1665" y="708"/>
                  </a:lnTo>
                  <a:lnTo>
                    <a:pt x="1661" y="708"/>
                  </a:lnTo>
                  <a:lnTo>
                    <a:pt x="1661" y="708"/>
                  </a:lnTo>
                  <a:lnTo>
                    <a:pt x="1661" y="708"/>
                  </a:lnTo>
                  <a:lnTo>
                    <a:pt x="1658" y="708"/>
                  </a:lnTo>
                  <a:lnTo>
                    <a:pt x="1658" y="706"/>
                  </a:lnTo>
                  <a:lnTo>
                    <a:pt x="1656" y="706"/>
                  </a:lnTo>
                  <a:lnTo>
                    <a:pt x="1656" y="706"/>
                  </a:lnTo>
                  <a:lnTo>
                    <a:pt x="1656" y="706"/>
                  </a:lnTo>
                  <a:lnTo>
                    <a:pt x="1656" y="703"/>
                  </a:lnTo>
                  <a:lnTo>
                    <a:pt x="1656" y="703"/>
                  </a:lnTo>
                  <a:lnTo>
                    <a:pt x="1656" y="703"/>
                  </a:lnTo>
                  <a:lnTo>
                    <a:pt x="1656" y="703"/>
                  </a:lnTo>
                  <a:lnTo>
                    <a:pt x="1654" y="703"/>
                  </a:lnTo>
                  <a:lnTo>
                    <a:pt x="1649" y="703"/>
                  </a:lnTo>
                  <a:lnTo>
                    <a:pt x="1649" y="706"/>
                  </a:lnTo>
                  <a:lnTo>
                    <a:pt x="1647" y="706"/>
                  </a:lnTo>
                  <a:lnTo>
                    <a:pt x="1644" y="708"/>
                  </a:lnTo>
                  <a:lnTo>
                    <a:pt x="1642" y="710"/>
                  </a:lnTo>
                  <a:lnTo>
                    <a:pt x="1639" y="710"/>
                  </a:lnTo>
                  <a:lnTo>
                    <a:pt x="1639" y="710"/>
                  </a:lnTo>
                  <a:lnTo>
                    <a:pt x="1637" y="710"/>
                  </a:lnTo>
                  <a:lnTo>
                    <a:pt x="1637" y="710"/>
                  </a:lnTo>
                  <a:lnTo>
                    <a:pt x="1635" y="710"/>
                  </a:lnTo>
                  <a:lnTo>
                    <a:pt x="1635" y="710"/>
                  </a:lnTo>
                  <a:lnTo>
                    <a:pt x="1632" y="710"/>
                  </a:lnTo>
                  <a:lnTo>
                    <a:pt x="1625" y="710"/>
                  </a:lnTo>
                  <a:lnTo>
                    <a:pt x="1625" y="710"/>
                  </a:lnTo>
                  <a:lnTo>
                    <a:pt x="1625" y="708"/>
                  </a:lnTo>
                  <a:lnTo>
                    <a:pt x="1623" y="708"/>
                  </a:lnTo>
                  <a:lnTo>
                    <a:pt x="1623" y="708"/>
                  </a:lnTo>
                  <a:lnTo>
                    <a:pt x="1620" y="708"/>
                  </a:lnTo>
                  <a:lnTo>
                    <a:pt x="1620" y="708"/>
                  </a:lnTo>
                  <a:lnTo>
                    <a:pt x="1620" y="708"/>
                  </a:lnTo>
                  <a:lnTo>
                    <a:pt x="1620" y="708"/>
                  </a:lnTo>
                  <a:lnTo>
                    <a:pt x="1618" y="710"/>
                  </a:lnTo>
                  <a:lnTo>
                    <a:pt x="1618" y="713"/>
                  </a:lnTo>
                  <a:lnTo>
                    <a:pt x="1618" y="713"/>
                  </a:lnTo>
                  <a:lnTo>
                    <a:pt x="1618" y="713"/>
                  </a:lnTo>
                  <a:lnTo>
                    <a:pt x="1616" y="713"/>
                  </a:lnTo>
                  <a:lnTo>
                    <a:pt x="1616" y="713"/>
                  </a:lnTo>
                  <a:lnTo>
                    <a:pt x="1616" y="713"/>
                  </a:lnTo>
                  <a:lnTo>
                    <a:pt x="1616" y="715"/>
                  </a:lnTo>
                  <a:lnTo>
                    <a:pt x="1616" y="715"/>
                  </a:lnTo>
                  <a:lnTo>
                    <a:pt x="1616" y="717"/>
                  </a:lnTo>
                  <a:lnTo>
                    <a:pt x="1613" y="717"/>
                  </a:lnTo>
                  <a:lnTo>
                    <a:pt x="1613" y="717"/>
                  </a:lnTo>
                  <a:lnTo>
                    <a:pt x="1613" y="717"/>
                  </a:lnTo>
                  <a:lnTo>
                    <a:pt x="1613" y="717"/>
                  </a:lnTo>
                  <a:lnTo>
                    <a:pt x="1613" y="722"/>
                  </a:lnTo>
                  <a:lnTo>
                    <a:pt x="1613" y="722"/>
                  </a:lnTo>
                  <a:lnTo>
                    <a:pt x="1611" y="722"/>
                  </a:lnTo>
                  <a:lnTo>
                    <a:pt x="1611" y="724"/>
                  </a:lnTo>
                  <a:lnTo>
                    <a:pt x="1611" y="724"/>
                  </a:lnTo>
                  <a:lnTo>
                    <a:pt x="1611" y="727"/>
                  </a:lnTo>
                  <a:lnTo>
                    <a:pt x="1611" y="727"/>
                  </a:lnTo>
                  <a:lnTo>
                    <a:pt x="1613" y="727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2"/>
                  </a:lnTo>
                  <a:lnTo>
                    <a:pt x="1618" y="720"/>
                  </a:lnTo>
                  <a:lnTo>
                    <a:pt x="1620" y="720"/>
                  </a:lnTo>
                  <a:lnTo>
                    <a:pt x="1620" y="720"/>
                  </a:lnTo>
                  <a:lnTo>
                    <a:pt x="1620" y="720"/>
                  </a:lnTo>
                  <a:lnTo>
                    <a:pt x="1623" y="720"/>
                  </a:lnTo>
                  <a:lnTo>
                    <a:pt x="1625" y="720"/>
                  </a:lnTo>
                  <a:lnTo>
                    <a:pt x="1625" y="720"/>
                  </a:lnTo>
                  <a:lnTo>
                    <a:pt x="1628" y="720"/>
                  </a:lnTo>
                  <a:lnTo>
                    <a:pt x="1628" y="720"/>
                  </a:lnTo>
                  <a:lnTo>
                    <a:pt x="1630" y="720"/>
                  </a:lnTo>
                  <a:lnTo>
                    <a:pt x="1630" y="720"/>
                  </a:lnTo>
                  <a:lnTo>
                    <a:pt x="1632" y="722"/>
                  </a:lnTo>
                  <a:lnTo>
                    <a:pt x="1632" y="722"/>
                  </a:lnTo>
                  <a:lnTo>
                    <a:pt x="1637" y="722"/>
                  </a:lnTo>
                  <a:lnTo>
                    <a:pt x="1637" y="722"/>
                  </a:lnTo>
                  <a:lnTo>
                    <a:pt x="1642" y="722"/>
                  </a:lnTo>
                  <a:lnTo>
                    <a:pt x="1642" y="722"/>
                  </a:lnTo>
                  <a:lnTo>
                    <a:pt x="1644" y="722"/>
                  </a:lnTo>
                  <a:lnTo>
                    <a:pt x="1644" y="722"/>
                  </a:lnTo>
                  <a:lnTo>
                    <a:pt x="1647" y="724"/>
                  </a:lnTo>
                  <a:lnTo>
                    <a:pt x="1647" y="724"/>
                  </a:lnTo>
                  <a:lnTo>
                    <a:pt x="1647" y="722"/>
                  </a:lnTo>
                  <a:lnTo>
                    <a:pt x="1649" y="722"/>
                  </a:lnTo>
                  <a:lnTo>
                    <a:pt x="1649" y="722"/>
                  </a:lnTo>
                  <a:lnTo>
                    <a:pt x="1649" y="722"/>
                  </a:lnTo>
                  <a:lnTo>
                    <a:pt x="1649" y="720"/>
                  </a:lnTo>
                  <a:lnTo>
                    <a:pt x="1649" y="720"/>
                  </a:lnTo>
                  <a:lnTo>
                    <a:pt x="1649" y="720"/>
                  </a:lnTo>
                  <a:lnTo>
                    <a:pt x="1651" y="715"/>
                  </a:lnTo>
                  <a:lnTo>
                    <a:pt x="1651" y="715"/>
                  </a:lnTo>
                  <a:lnTo>
                    <a:pt x="1654" y="715"/>
                  </a:lnTo>
                  <a:lnTo>
                    <a:pt x="1654" y="715"/>
                  </a:lnTo>
                  <a:lnTo>
                    <a:pt x="1656" y="715"/>
                  </a:lnTo>
                  <a:lnTo>
                    <a:pt x="1656" y="713"/>
                  </a:lnTo>
                  <a:lnTo>
                    <a:pt x="1661" y="713"/>
                  </a:lnTo>
                  <a:lnTo>
                    <a:pt x="1661" y="713"/>
                  </a:lnTo>
                  <a:lnTo>
                    <a:pt x="1661" y="713"/>
                  </a:lnTo>
                  <a:lnTo>
                    <a:pt x="1663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3"/>
                  </a:lnTo>
                  <a:lnTo>
                    <a:pt x="1665" y="710"/>
                  </a:lnTo>
                  <a:lnTo>
                    <a:pt x="1665" y="710"/>
                  </a:lnTo>
                  <a:close/>
                  <a:moveTo>
                    <a:pt x="1687" y="729"/>
                  </a:moveTo>
                  <a:lnTo>
                    <a:pt x="1687" y="727"/>
                  </a:lnTo>
                  <a:lnTo>
                    <a:pt x="1687" y="727"/>
                  </a:lnTo>
                  <a:lnTo>
                    <a:pt x="1684" y="727"/>
                  </a:lnTo>
                  <a:lnTo>
                    <a:pt x="1684" y="727"/>
                  </a:lnTo>
                  <a:lnTo>
                    <a:pt x="1684" y="727"/>
                  </a:lnTo>
                  <a:lnTo>
                    <a:pt x="1682" y="727"/>
                  </a:lnTo>
                  <a:lnTo>
                    <a:pt x="1682" y="729"/>
                  </a:lnTo>
                  <a:lnTo>
                    <a:pt x="1682" y="729"/>
                  </a:lnTo>
                  <a:lnTo>
                    <a:pt x="1682" y="729"/>
                  </a:lnTo>
                  <a:lnTo>
                    <a:pt x="1682" y="732"/>
                  </a:lnTo>
                  <a:lnTo>
                    <a:pt x="1684" y="732"/>
                  </a:lnTo>
                  <a:lnTo>
                    <a:pt x="1687" y="732"/>
                  </a:lnTo>
                  <a:lnTo>
                    <a:pt x="1687" y="729"/>
                  </a:lnTo>
                  <a:lnTo>
                    <a:pt x="1687" y="729"/>
                  </a:lnTo>
                  <a:lnTo>
                    <a:pt x="1687" y="729"/>
                  </a:lnTo>
                  <a:close/>
                  <a:moveTo>
                    <a:pt x="1623" y="414"/>
                  </a:moveTo>
                  <a:lnTo>
                    <a:pt x="1623" y="414"/>
                  </a:lnTo>
                  <a:lnTo>
                    <a:pt x="1623" y="412"/>
                  </a:lnTo>
                  <a:lnTo>
                    <a:pt x="1623" y="412"/>
                  </a:lnTo>
                  <a:lnTo>
                    <a:pt x="1623" y="412"/>
                  </a:lnTo>
                  <a:lnTo>
                    <a:pt x="1620" y="410"/>
                  </a:lnTo>
                  <a:lnTo>
                    <a:pt x="1620" y="410"/>
                  </a:lnTo>
                  <a:lnTo>
                    <a:pt x="1618" y="410"/>
                  </a:lnTo>
                  <a:lnTo>
                    <a:pt x="1618" y="410"/>
                  </a:lnTo>
                  <a:lnTo>
                    <a:pt x="1618" y="410"/>
                  </a:lnTo>
                  <a:lnTo>
                    <a:pt x="1618" y="412"/>
                  </a:lnTo>
                  <a:lnTo>
                    <a:pt x="1616" y="412"/>
                  </a:lnTo>
                  <a:lnTo>
                    <a:pt x="1616" y="414"/>
                  </a:lnTo>
                  <a:lnTo>
                    <a:pt x="1616" y="414"/>
                  </a:lnTo>
                  <a:lnTo>
                    <a:pt x="1616" y="417"/>
                  </a:lnTo>
                  <a:lnTo>
                    <a:pt x="1616" y="419"/>
                  </a:lnTo>
                  <a:lnTo>
                    <a:pt x="1616" y="419"/>
                  </a:lnTo>
                  <a:lnTo>
                    <a:pt x="1618" y="422"/>
                  </a:lnTo>
                  <a:lnTo>
                    <a:pt x="1618" y="424"/>
                  </a:lnTo>
                  <a:lnTo>
                    <a:pt x="1618" y="424"/>
                  </a:lnTo>
                  <a:lnTo>
                    <a:pt x="1618" y="424"/>
                  </a:lnTo>
                  <a:lnTo>
                    <a:pt x="1618" y="426"/>
                  </a:lnTo>
                  <a:lnTo>
                    <a:pt x="1620" y="426"/>
                  </a:lnTo>
                  <a:lnTo>
                    <a:pt x="1620" y="429"/>
                  </a:lnTo>
                  <a:lnTo>
                    <a:pt x="1620" y="431"/>
                  </a:lnTo>
                  <a:lnTo>
                    <a:pt x="1620" y="433"/>
                  </a:lnTo>
                  <a:lnTo>
                    <a:pt x="1620" y="436"/>
                  </a:lnTo>
                  <a:lnTo>
                    <a:pt x="1623" y="436"/>
                  </a:lnTo>
                  <a:lnTo>
                    <a:pt x="1625" y="436"/>
                  </a:lnTo>
                  <a:lnTo>
                    <a:pt x="1628" y="436"/>
                  </a:lnTo>
                  <a:lnTo>
                    <a:pt x="1628" y="436"/>
                  </a:lnTo>
                  <a:lnTo>
                    <a:pt x="1628" y="433"/>
                  </a:lnTo>
                  <a:lnTo>
                    <a:pt x="1625" y="433"/>
                  </a:lnTo>
                  <a:lnTo>
                    <a:pt x="1625" y="433"/>
                  </a:lnTo>
                  <a:lnTo>
                    <a:pt x="1625" y="431"/>
                  </a:lnTo>
                  <a:lnTo>
                    <a:pt x="1620" y="422"/>
                  </a:lnTo>
                  <a:lnTo>
                    <a:pt x="1620" y="419"/>
                  </a:lnTo>
                  <a:lnTo>
                    <a:pt x="1620" y="417"/>
                  </a:lnTo>
                  <a:lnTo>
                    <a:pt x="1623" y="414"/>
                  </a:lnTo>
                  <a:close/>
                  <a:moveTo>
                    <a:pt x="1616" y="407"/>
                  </a:moveTo>
                  <a:lnTo>
                    <a:pt x="1616" y="407"/>
                  </a:lnTo>
                  <a:lnTo>
                    <a:pt x="1616" y="407"/>
                  </a:lnTo>
                  <a:lnTo>
                    <a:pt x="1618" y="407"/>
                  </a:lnTo>
                  <a:lnTo>
                    <a:pt x="1618" y="410"/>
                  </a:lnTo>
                  <a:lnTo>
                    <a:pt x="1620" y="407"/>
                  </a:lnTo>
                  <a:lnTo>
                    <a:pt x="1620" y="407"/>
                  </a:lnTo>
                  <a:lnTo>
                    <a:pt x="1623" y="407"/>
                  </a:lnTo>
                  <a:lnTo>
                    <a:pt x="1623" y="407"/>
                  </a:lnTo>
                  <a:lnTo>
                    <a:pt x="1625" y="407"/>
                  </a:lnTo>
                  <a:lnTo>
                    <a:pt x="1625" y="407"/>
                  </a:lnTo>
                  <a:lnTo>
                    <a:pt x="1630" y="405"/>
                  </a:lnTo>
                  <a:lnTo>
                    <a:pt x="1632" y="407"/>
                  </a:lnTo>
                  <a:lnTo>
                    <a:pt x="1632" y="407"/>
                  </a:lnTo>
                  <a:lnTo>
                    <a:pt x="1632" y="405"/>
                  </a:lnTo>
                  <a:lnTo>
                    <a:pt x="1632" y="405"/>
                  </a:lnTo>
                  <a:lnTo>
                    <a:pt x="1632" y="405"/>
                  </a:lnTo>
                  <a:lnTo>
                    <a:pt x="1635" y="405"/>
                  </a:lnTo>
                  <a:lnTo>
                    <a:pt x="1637" y="405"/>
                  </a:lnTo>
                  <a:lnTo>
                    <a:pt x="1637" y="405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9" y="403"/>
                  </a:lnTo>
                  <a:lnTo>
                    <a:pt x="1637" y="403"/>
                  </a:lnTo>
                  <a:lnTo>
                    <a:pt x="1628" y="403"/>
                  </a:lnTo>
                  <a:lnTo>
                    <a:pt x="1623" y="400"/>
                  </a:lnTo>
                  <a:lnTo>
                    <a:pt x="1620" y="400"/>
                  </a:lnTo>
                  <a:lnTo>
                    <a:pt x="1613" y="403"/>
                  </a:lnTo>
                  <a:lnTo>
                    <a:pt x="1611" y="403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9" y="403"/>
                  </a:lnTo>
                  <a:lnTo>
                    <a:pt x="1609" y="403"/>
                  </a:lnTo>
                  <a:lnTo>
                    <a:pt x="1606" y="403"/>
                  </a:lnTo>
                  <a:lnTo>
                    <a:pt x="1606" y="403"/>
                  </a:lnTo>
                  <a:lnTo>
                    <a:pt x="1604" y="403"/>
                  </a:lnTo>
                  <a:lnTo>
                    <a:pt x="1602" y="403"/>
                  </a:lnTo>
                  <a:lnTo>
                    <a:pt x="1602" y="403"/>
                  </a:lnTo>
                  <a:lnTo>
                    <a:pt x="1599" y="403"/>
                  </a:lnTo>
                  <a:lnTo>
                    <a:pt x="1597" y="403"/>
                  </a:lnTo>
                  <a:lnTo>
                    <a:pt x="1597" y="403"/>
                  </a:lnTo>
                  <a:lnTo>
                    <a:pt x="1597" y="403"/>
                  </a:lnTo>
                  <a:lnTo>
                    <a:pt x="1597" y="400"/>
                  </a:lnTo>
                  <a:lnTo>
                    <a:pt x="1597" y="400"/>
                  </a:lnTo>
                  <a:lnTo>
                    <a:pt x="1594" y="400"/>
                  </a:lnTo>
                  <a:lnTo>
                    <a:pt x="1594" y="400"/>
                  </a:lnTo>
                  <a:lnTo>
                    <a:pt x="1594" y="400"/>
                  </a:lnTo>
                  <a:lnTo>
                    <a:pt x="1592" y="403"/>
                  </a:lnTo>
                  <a:lnTo>
                    <a:pt x="1592" y="403"/>
                  </a:lnTo>
                  <a:lnTo>
                    <a:pt x="1592" y="403"/>
                  </a:lnTo>
                  <a:lnTo>
                    <a:pt x="1592" y="400"/>
                  </a:lnTo>
                  <a:lnTo>
                    <a:pt x="1592" y="400"/>
                  </a:lnTo>
                  <a:lnTo>
                    <a:pt x="1590" y="400"/>
                  </a:lnTo>
                  <a:lnTo>
                    <a:pt x="1590" y="400"/>
                  </a:lnTo>
                  <a:lnTo>
                    <a:pt x="1590" y="400"/>
                  </a:lnTo>
                  <a:lnTo>
                    <a:pt x="1590" y="403"/>
                  </a:lnTo>
                  <a:lnTo>
                    <a:pt x="1590" y="403"/>
                  </a:lnTo>
                  <a:lnTo>
                    <a:pt x="1587" y="403"/>
                  </a:lnTo>
                  <a:lnTo>
                    <a:pt x="1587" y="403"/>
                  </a:lnTo>
                  <a:lnTo>
                    <a:pt x="1587" y="405"/>
                  </a:lnTo>
                  <a:lnTo>
                    <a:pt x="1587" y="405"/>
                  </a:lnTo>
                  <a:lnTo>
                    <a:pt x="1587" y="405"/>
                  </a:lnTo>
                  <a:lnTo>
                    <a:pt x="1587" y="405"/>
                  </a:lnTo>
                  <a:lnTo>
                    <a:pt x="1590" y="405"/>
                  </a:lnTo>
                  <a:lnTo>
                    <a:pt x="1590" y="405"/>
                  </a:lnTo>
                  <a:lnTo>
                    <a:pt x="1590" y="405"/>
                  </a:lnTo>
                  <a:lnTo>
                    <a:pt x="1590" y="405"/>
                  </a:lnTo>
                  <a:lnTo>
                    <a:pt x="1592" y="405"/>
                  </a:lnTo>
                  <a:lnTo>
                    <a:pt x="1592" y="405"/>
                  </a:lnTo>
                  <a:lnTo>
                    <a:pt x="1592" y="407"/>
                  </a:lnTo>
                  <a:lnTo>
                    <a:pt x="1592" y="407"/>
                  </a:lnTo>
                  <a:lnTo>
                    <a:pt x="1592" y="410"/>
                  </a:lnTo>
                  <a:lnTo>
                    <a:pt x="1592" y="410"/>
                  </a:lnTo>
                  <a:lnTo>
                    <a:pt x="1594" y="410"/>
                  </a:lnTo>
                  <a:lnTo>
                    <a:pt x="1594" y="410"/>
                  </a:lnTo>
                  <a:lnTo>
                    <a:pt x="1597" y="410"/>
                  </a:lnTo>
                  <a:lnTo>
                    <a:pt x="1599" y="410"/>
                  </a:lnTo>
                  <a:lnTo>
                    <a:pt x="1602" y="407"/>
                  </a:lnTo>
                  <a:lnTo>
                    <a:pt x="1602" y="407"/>
                  </a:lnTo>
                  <a:lnTo>
                    <a:pt x="1611" y="407"/>
                  </a:lnTo>
                  <a:lnTo>
                    <a:pt x="1616" y="407"/>
                  </a:lnTo>
                  <a:close/>
                  <a:moveTo>
                    <a:pt x="485" y="272"/>
                  </a:moveTo>
                  <a:lnTo>
                    <a:pt x="485" y="272"/>
                  </a:lnTo>
                  <a:lnTo>
                    <a:pt x="485" y="272"/>
                  </a:lnTo>
                  <a:lnTo>
                    <a:pt x="488" y="272"/>
                  </a:lnTo>
                  <a:lnTo>
                    <a:pt x="485" y="270"/>
                  </a:lnTo>
                  <a:lnTo>
                    <a:pt x="485" y="270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5" y="268"/>
                  </a:lnTo>
                  <a:lnTo>
                    <a:pt x="483" y="268"/>
                  </a:lnTo>
                  <a:lnTo>
                    <a:pt x="483" y="268"/>
                  </a:lnTo>
                  <a:lnTo>
                    <a:pt x="480" y="268"/>
                  </a:lnTo>
                  <a:lnTo>
                    <a:pt x="480" y="268"/>
                  </a:lnTo>
                  <a:lnTo>
                    <a:pt x="480" y="270"/>
                  </a:lnTo>
                  <a:lnTo>
                    <a:pt x="483" y="270"/>
                  </a:lnTo>
                  <a:lnTo>
                    <a:pt x="483" y="270"/>
                  </a:lnTo>
                  <a:lnTo>
                    <a:pt x="483" y="270"/>
                  </a:lnTo>
                  <a:lnTo>
                    <a:pt x="485" y="272"/>
                  </a:lnTo>
                  <a:lnTo>
                    <a:pt x="485" y="272"/>
                  </a:lnTo>
                  <a:close/>
                  <a:moveTo>
                    <a:pt x="1687" y="507"/>
                  </a:moveTo>
                  <a:lnTo>
                    <a:pt x="1687" y="507"/>
                  </a:lnTo>
                  <a:lnTo>
                    <a:pt x="1684" y="507"/>
                  </a:lnTo>
                  <a:lnTo>
                    <a:pt x="1684" y="507"/>
                  </a:lnTo>
                  <a:lnTo>
                    <a:pt x="1684" y="507"/>
                  </a:lnTo>
                  <a:lnTo>
                    <a:pt x="1682" y="509"/>
                  </a:lnTo>
                  <a:lnTo>
                    <a:pt x="1682" y="509"/>
                  </a:lnTo>
                  <a:lnTo>
                    <a:pt x="1682" y="511"/>
                  </a:lnTo>
                  <a:lnTo>
                    <a:pt x="1684" y="511"/>
                  </a:lnTo>
                  <a:lnTo>
                    <a:pt x="1684" y="511"/>
                  </a:lnTo>
                  <a:lnTo>
                    <a:pt x="1684" y="511"/>
                  </a:lnTo>
                  <a:lnTo>
                    <a:pt x="1687" y="511"/>
                  </a:lnTo>
                  <a:lnTo>
                    <a:pt x="1687" y="511"/>
                  </a:lnTo>
                  <a:lnTo>
                    <a:pt x="1687" y="511"/>
                  </a:lnTo>
                  <a:lnTo>
                    <a:pt x="1687" y="511"/>
                  </a:lnTo>
                  <a:lnTo>
                    <a:pt x="1687" y="511"/>
                  </a:lnTo>
                  <a:lnTo>
                    <a:pt x="1689" y="509"/>
                  </a:lnTo>
                  <a:lnTo>
                    <a:pt x="1689" y="509"/>
                  </a:lnTo>
                  <a:lnTo>
                    <a:pt x="1687" y="507"/>
                  </a:lnTo>
                  <a:close/>
                  <a:moveTo>
                    <a:pt x="1587" y="201"/>
                  </a:move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2" y="199"/>
                  </a:lnTo>
                  <a:lnTo>
                    <a:pt x="1592" y="199"/>
                  </a:lnTo>
                  <a:lnTo>
                    <a:pt x="1592" y="199"/>
                  </a:lnTo>
                  <a:lnTo>
                    <a:pt x="1592" y="197"/>
                  </a:lnTo>
                  <a:lnTo>
                    <a:pt x="1592" y="197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90" y="197"/>
                  </a:lnTo>
                  <a:lnTo>
                    <a:pt x="1587" y="197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90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87" y="199"/>
                  </a:lnTo>
                  <a:lnTo>
                    <a:pt x="1587" y="201"/>
                  </a:lnTo>
                  <a:lnTo>
                    <a:pt x="1587" y="201"/>
                  </a:lnTo>
                  <a:close/>
                  <a:moveTo>
                    <a:pt x="1703" y="594"/>
                  </a:moveTo>
                  <a:lnTo>
                    <a:pt x="1703" y="594"/>
                  </a:lnTo>
                  <a:lnTo>
                    <a:pt x="1703" y="594"/>
                  </a:lnTo>
                  <a:lnTo>
                    <a:pt x="1703" y="594"/>
                  </a:lnTo>
                  <a:close/>
                  <a:moveTo>
                    <a:pt x="1703" y="594"/>
                  </a:moveTo>
                  <a:lnTo>
                    <a:pt x="1703" y="597"/>
                  </a:lnTo>
                  <a:lnTo>
                    <a:pt x="1703" y="594"/>
                  </a:lnTo>
                  <a:lnTo>
                    <a:pt x="1703" y="594"/>
                  </a:lnTo>
                  <a:close/>
                  <a:moveTo>
                    <a:pt x="1713" y="734"/>
                  </a:moveTo>
                  <a:lnTo>
                    <a:pt x="1713" y="734"/>
                  </a:lnTo>
                  <a:lnTo>
                    <a:pt x="1713" y="734"/>
                  </a:lnTo>
                  <a:lnTo>
                    <a:pt x="1710" y="734"/>
                  </a:lnTo>
                  <a:lnTo>
                    <a:pt x="1706" y="736"/>
                  </a:lnTo>
                  <a:lnTo>
                    <a:pt x="1708" y="736"/>
                  </a:lnTo>
                  <a:lnTo>
                    <a:pt x="1708" y="739"/>
                  </a:lnTo>
                  <a:lnTo>
                    <a:pt x="1710" y="739"/>
                  </a:lnTo>
                  <a:lnTo>
                    <a:pt x="1710" y="739"/>
                  </a:lnTo>
                  <a:lnTo>
                    <a:pt x="1713" y="736"/>
                  </a:lnTo>
                  <a:lnTo>
                    <a:pt x="1713" y="736"/>
                  </a:lnTo>
                  <a:lnTo>
                    <a:pt x="1715" y="736"/>
                  </a:lnTo>
                  <a:lnTo>
                    <a:pt x="1715" y="736"/>
                  </a:lnTo>
                  <a:lnTo>
                    <a:pt x="1715" y="734"/>
                  </a:lnTo>
                  <a:lnTo>
                    <a:pt x="1713" y="734"/>
                  </a:lnTo>
                  <a:close/>
                  <a:moveTo>
                    <a:pt x="1874" y="509"/>
                  </a:moveTo>
                  <a:lnTo>
                    <a:pt x="1874" y="509"/>
                  </a:lnTo>
                  <a:lnTo>
                    <a:pt x="1876" y="509"/>
                  </a:lnTo>
                  <a:lnTo>
                    <a:pt x="1876" y="509"/>
                  </a:lnTo>
                  <a:lnTo>
                    <a:pt x="1876" y="507"/>
                  </a:lnTo>
                  <a:lnTo>
                    <a:pt x="1876" y="507"/>
                  </a:lnTo>
                  <a:lnTo>
                    <a:pt x="1876" y="500"/>
                  </a:lnTo>
                  <a:lnTo>
                    <a:pt x="1876" y="500"/>
                  </a:lnTo>
                  <a:lnTo>
                    <a:pt x="1876" y="500"/>
                  </a:lnTo>
                  <a:lnTo>
                    <a:pt x="1876" y="497"/>
                  </a:lnTo>
                  <a:lnTo>
                    <a:pt x="1876" y="497"/>
                  </a:lnTo>
                  <a:lnTo>
                    <a:pt x="1878" y="497"/>
                  </a:lnTo>
                  <a:lnTo>
                    <a:pt x="1878" y="497"/>
                  </a:lnTo>
                  <a:lnTo>
                    <a:pt x="1878" y="495"/>
                  </a:lnTo>
                  <a:lnTo>
                    <a:pt x="1878" y="495"/>
                  </a:lnTo>
                  <a:lnTo>
                    <a:pt x="1878" y="495"/>
                  </a:lnTo>
                  <a:lnTo>
                    <a:pt x="1876" y="493"/>
                  </a:lnTo>
                  <a:lnTo>
                    <a:pt x="1876" y="493"/>
                  </a:lnTo>
                  <a:lnTo>
                    <a:pt x="1874" y="490"/>
                  </a:lnTo>
                  <a:lnTo>
                    <a:pt x="1874" y="490"/>
                  </a:lnTo>
                  <a:lnTo>
                    <a:pt x="1874" y="488"/>
                  </a:lnTo>
                  <a:lnTo>
                    <a:pt x="1876" y="488"/>
                  </a:lnTo>
                  <a:lnTo>
                    <a:pt x="1874" y="488"/>
                  </a:lnTo>
                  <a:lnTo>
                    <a:pt x="1874" y="485"/>
                  </a:lnTo>
                  <a:lnTo>
                    <a:pt x="1871" y="485"/>
                  </a:lnTo>
                  <a:lnTo>
                    <a:pt x="1869" y="485"/>
                  </a:lnTo>
                  <a:lnTo>
                    <a:pt x="1866" y="485"/>
                  </a:lnTo>
                  <a:lnTo>
                    <a:pt x="1866" y="485"/>
                  </a:lnTo>
                  <a:lnTo>
                    <a:pt x="1866" y="485"/>
                  </a:lnTo>
                  <a:lnTo>
                    <a:pt x="1866" y="483"/>
                  </a:lnTo>
                  <a:lnTo>
                    <a:pt x="1864" y="483"/>
                  </a:lnTo>
                  <a:lnTo>
                    <a:pt x="1864" y="481"/>
                  </a:lnTo>
                  <a:lnTo>
                    <a:pt x="1864" y="478"/>
                  </a:lnTo>
                  <a:lnTo>
                    <a:pt x="1864" y="476"/>
                  </a:lnTo>
                  <a:lnTo>
                    <a:pt x="1864" y="474"/>
                  </a:lnTo>
                  <a:lnTo>
                    <a:pt x="1864" y="474"/>
                  </a:lnTo>
                  <a:lnTo>
                    <a:pt x="1862" y="471"/>
                  </a:lnTo>
                  <a:lnTo>
                    <a:pt x="1862" y="471"/>
                  </a:lnTo>
                  <a:lnTo>
                    <a:pt x="1862" y="471"/>
                  </a:lnTo>
                  <a:lnTo>
                    <a:pt x="1857" y="469"/>
                  </a:lnTo>
                  <a:lnTo>
                    <a:pt x="1857" y="469"/>
                  </a:lnTo>
                  <a:lnTo>
                    <a:pt x="1852" y="464"/>
                  </a:lnTo>
                  <a:lnTo>
                    <a:pt x="1850" y="464"/>
                  </a:lnTo>
                  <a:lnTo>
                    <a:pt x="1848" y="464"/>
                  </a:lnTo>
                  <a:lnTo>
                    <a:pt x="1843" y="464"/>
                  </a:lnTo>
                  <a:lnTo>
                    <a:pt x="1833" y="464"/>
                  </a:lnTo>
                  <a:lnTo>
                    <a:pt x="1831" y="462"/>
                  </a:lnTo>
                  <a:lnTo>
                    <a:pt x="1829" y="462"/>
                  </a:lnTo>
                  <a:lnTo>
                    <a:pt x="1829" y="462"/>
                  </a:lnTo>
                  <a:lnTo>
                    <a:pt x="1826" y="462"/>
                  </a:lnTo>
                  <a:lnTo>
                    <a:pt x="1826" y="459"/>
                  </a:lnTo>
                  <a:lnTo>
                    <a:pt x="1826" y="462"/>
                  </a:lnTo>
                  <a:lnTo>
                    <a:pt x="1826" y="459"/>
                  </a:lnTo>
                  <a:lnTo>
                    <a:pt x="1824" y="459"/>
                  </a:lnTo>
                  <a:lnTo>
                    <a:pt x="1824" y="459"/>
                  </a:lnTo>
                  <a:lnTo>
                    <a:pt x="1824" y="459"/>
                  </a:lnTo>
                  <a:lnTo>
                    <a:pt x="1824" y="459"/>
                  </a:lnTo>
                  <a:lnTo>
                    <a:pt x="1824" y="459"/>
                  </a:lnTo>
                  <a:lnTo>
                    <a:pt x="1822" y="459"/>
                  </a:lnTo>
                  <a:lnTo>
                    <a:pt x="1822" y="459"/>
                  </a:lnTo>
                  <a:lnTo>
                    <a:pt x="1822" y="459"/>
                  </a:lnTo>
                  <a:lnTo>
                    <a:pt x="1819" y="457"/>
                  </a:lnTo>
                  <a:lnTo>
                    <a:pt x="1819" y="457"/>
                  </a:lnTo>
                  <a:lnTo>
                    <a:pt x="1819" y="457"/>
                  </a:lnTo>
                  <a:lnTo>
                    <a:pt x="1812" y="455"/>
                  </a:lnTo>
                  <a:lnTo>
                    <a:pt x="1807" y="455"/>
                  </a:lnTo>
                  <a:lnTo>
                    <a:pt x="1807" y="455"/>
                  </a:lnTo>
                  <a:lnTo>
                    <a:pt x="1807" y="455"/>
                  </a:lnTo>
                  <a:lnTo>
                    <a:pt x="1807" y="452"/>
                  </a:lnTo>
                  <a:lnTo>
                    <a:pt x="1807" y="452"/>
                  </a:lnTo>
                  <a:lnTo>
                    <a:pt x="1807" y="452"/>
                  </a:lnTo>
                  <a:lnTo>
                    <a:pt x="1807" y="452"/>
                  </a:lnTo>
                  <a:lnTo>
                    <a:pt x="1803" y="452"/>
                  </a:lnTo>
                  <a:lnTo>
                    <a:pt x="1800" y="452"/>
                  </a:lnTo>
                  <a:lnTo>
                    <a:pt x="1798" y="455"/>
                  </a:lnTo>
                  <a:lnTo>
                    <a:pt x="1798" y="455"/>
                  </a:lnTo>
                  <a:lnTo>
                    <a:pt x="1798" y="457"/>
                  </a:lnTo>
                  <a:lnTo>
                    <a:pt x="1798" y="457"/>
                  </a:lnTo>
                  <a:lnTo>
                    <a:pt x="1796" y="457"/>
                  </a:lnTo>
                  <a:lnTo>
                    <a:pt x="1793" y="459"/>
                  </a:lnTo>
                  <a:lnTo>
                    <a:pt x="1793" y="459"/>
                  </a:lnTo>
                  <a:lnTo>
                    <a:pt x="1791" y="459"/>
                  </a:lnTo>
                  <a:lnTo>
                    <a:pt x="1791" y="459"/>
                  </a:lnTo>
                  <a:lnTo>
                    <a:pt x="1791" y="462"/>
                  </a:lnTo>
                  <a:lnTo>
                    <a:pt x="1791" y="462"/>
                  </a:lnTo>
                  <a:lnTo>
                    <a:pt x="1791" y="459"/>
                  </a:lnTo>
                  <a:lnTo>
                    <a:pt x="1791" y="459"/>
                  </a:lnTo>
                  <a:lnTo>
                    <a:pt x="1788" y="459"/>
                  </a:lnTo>
                  <a:lnTo>
                    <a:pt x="1788" y="459"/>
                  </a:lnTo>
                  <a:lnTo>
                    <a:pt x="1788" y="459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8" y="462"/>
                  </a:lnTo>
                  <a:lnTo>
                    <a:pt x="1786" y="462"/>
                  </a:lnTo>
                  <a:lnTo>
                    <a:pt x="1786" y="462"/>
                  </a:lnTo>
                  <a:lnTo>
                    <a:pt x="1786" y="462"/>
                  </a:lnTo>
                  <a:lnTo>
                    <a:pt x="1784" y="459"/>
                  </a:lnTo>
                  <a:lnTo>
                    <a:pt x="1784" y="459"/>
                  </a:lnTo>
                  <a:lnTo>
                    <a:pt x="1784" y="457"/>
                  </a:lnTo>
                  <a:lnTo>
                    <a:pt x="1784" y="455"/>
                  </a:lnTo>
                  <a:lnTo>
                    <a:pt x="1781" y="455"/>
                  </a:lnTo>
                  <a:lnTo>
                    <a:pt x="1781" y="455"/>
                  </a:lnTo>
                  <a:lnTo>
                    <a:pt x="1777" y="457"/>
                  </a:lnTo>
                  <a:lnTo>
                    <a:pt x="1774" y="457"/>
                  </a:lnTo>
                  <a:lnTo>
                    <a:pt x="1772" y="457"/>
                  </a:lnTo>
                  <a:lnTo>
                    <a:pt x="1772" y="457"/>
                  </a:lnTo>
                  <a:lnTo>
                    <a:pt x="1769" y="457"/>
                  </a:lnTo>
                  <a:lnTo>
                    <a:pt x="1758" y="457"/>
                  </a:lnTo>
                  <a:lnTo>
                    <a:pt x="1758" y="457"/>
                  </a:lnTo>
                  <a:lnTo>
                    <a:pt x="1755" y="455"/>
                  </a:lnTo>
                  <a:lnTo>
                    <a:pt x="1755" y="455"/>
                  </a:lnTo>
                  <a:lnTo>
                    <a:pt x="1753" y="455"/>
                  </a:lnTo>
                  <a:lnTo>
                    <a:pt x="1751" y="457"/>
                  </a:lnTo>
                  <a:lnTo>
                    <a:pt x="1748" y="457"/>
                  </a:lnTo>
                  <a:lnTo>
                    <a:pt x="1748" y="457"/>
                  </a:lnTo>
                  <a:lnTo>
                    <a:pt x="1739" y="457"/>
                  </a:lnTo>
                  <a:lnTo>
                    <a:pt x="1736" y="457"/>
                  </a:lnTo>
                  <a:lnTo>
                    <a:pt x="1736" y="457"/>
                  </a:lnTo>
                  <a:lnTo>
                    <a:pt x="1736" y="457"/>
                  </a:lnTo>
                  <a:lnTo>
                    <a:pt x="1736" y="457"/>
                  </a:lnTo>
                  <a:lnTo>
                    <a:pt x="1736" y="459"/>
                  </a:lnTo>
                  <a:lnTo>
                    <a:pt x="1736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59"/>
                  </a:lnTo>
                  <a:lnTo>
                    <a:pt x="1734" y="462"/>
                  </a:lnTo>
                  <a:lnTo>
                    <a:pt x="1734" y="462"/>
                  </a:lnTo>
                  <a:lnTo>
                    <a:pt x="1732" y="462"/>
                  </a:lnTo>
                  <a:lnTo>
                    <a:pt x="1732" y="462"/>
                  </a:lnTo>
                  <a:lnTo>
                    <a:pt x="1732" y="462"/>
                  </a:lnTo>
                  <a:lnTo>
                    <a:pt x="1732" y="462"/>
                  </a:lnTo>
                  <a:lnTo>
                    <a:pt x="1732" y="464"/>
                  </a:lnTo>
                  <a:lnTo>
                    <a:pt x="1734" y="464"/>
                  </a:lnTo>
                  <a:lnTo>
                    <a:pt x="1734" y="464"/>
                  </a:lnTo>
                  <a:lnTo>
                    <a:pt x="1732" y="464"/>
                  </a:lnTo>
                  <a:lnTo>
                    <a:pt x="1732" y="467"/>
                  </a:lnTo>
                  <a:lnTo>
                    <a:pt x="1732" y="467"/>
                  </a:lnTo>
                  <a:lnTo>
                    <a:pt x="1732" y="469"/>
                  </a:lnTo>
                  <a:lnTo>
                    <a:pt x="1732" y="469"/>
                  </a:lnTo>
                  <a:lnTo>
                    <a:pt x="1732" y="469"/>
                  </a:lnTo>
                  <a:lnTo>
                    <a:pt x="1729" y="467"/>
                  </a:lnTo>
                  <a:lnTo>
                    <a:pt x="1729" y="469"/>
                  </a:lnTo>
                  <a:lnTo>
                    <a:pt x="1727" y="469"/>
                  </a:lnTo>
                  <a:lnTo>
                    <a:pt x="1727" y="469"/>
                  </a:lnTo>
                  <a:lnTo>
                    <a:pt x="1725" y="469"/>
                  </a:lnTo>
                  <a:lnTo>
                    <a:pt x="1725" y="469"/>
                  </a:lnTo>
                  <a:lnTo>
                    <a:pt x="1725" y="471"/>
                  </a:lnTo>
                  <a:lnTo>
                    <a:pt x="1722" y="471"/>
                  </a:lnTo>
                  <a:lnTo>
                    <a:pt x="1722" y="471"/>
                  </a:lnTo>
                  <a:lnTo>
                    <a:pt x="1722" y="471"/>
                  </a:lnTo>
                  <a:lnTo>
                    <a:pt x="1720" y="471"/>
                  </a:lnTo>
                  <a:lnTo>
                    <a:pt x="1720" y="471"/>
                  </a:lnTo>
                  <a:lnTo>
                    <a:pt x="1720" y="474"/>
                  </a:lnTo>
                  <a:lnTo>
                    <a:pt x="1720" y="474"/>
                  </a:lnTo>
                  <a:lnTo>
                    <a:pt x="1720" y="474"/>
                  </a:lnTo>
                  <a:lnTo>
                    <a:pt x="1720" y="476"/>
                  </a:lnTo>
                  <a:lnTo>
                    <a:pt x="1722" y="478"/>
                  </a:lnTo>
                  <a:lnTo>
                    <a:pt x="1722" y="481"/>
                  </a:lnTo>
                  <a:lnTo>
                    <a:pt x="1722" y="481"/>
                  </a:lnTo>
                  <a:lnTo>
                    <a:pt x="1725" y="481"/>
                  </a:lnTo>
                  <a:lnTo>
                    <a:pt x="1725" y="483"/>
                  </a:lnTo>
                  <a:lnTo>
                    <a:pt x="1725" y="485"/>
                  </a:lnTo>
                  <a:lnTo>
                    <a:pt x="1722" y="490"/>
                  </a:lnTo>
                  <a:lnTo>
                    <a:pt x="1722" y="493"/>
                  </a:lnTo>
                  <a:lnTo>
                    <a:pt x="1722" y="493"/>
                  </a:lnTo>
                  <a:lnTo>
                    <a:pt x="1725" y="493"/>
                  </a:lnTo>
                  <a:lnTo>
                    <a:pt x="1725" y="493"/>
                  </a:lnTo>
                  <a:lnTo>
                    <a:pt x="1725" y="490"/>
                  </a:lnTo>
                  <a:lnTo>
                    <a:pt x="1725" y="490"/>
                  </a:lnTo>
                  <a:lnTo>
                    <a:pt x="1725" y="490"/>
                  </a:lnTo>
                  <a:lnTo>
                    <a:pt x="1725" y="490"/>
                  </a:lnTo>
                  <a:lnTo>
                    <a:pt x="1725" y="488"/>
                  </a:lnTo>
                  <a:lnTo>
                    <a:pt x="1725" y="485"/>
                  </a:lnTo>
                  <a:lnTo>
                    <a:pt x="1727" y="485"/>
                  </a:lnTo>
                  <a:lnTo>
                    <a:pt x="1727" y="485"/>
                  </a:lnTo>
                  <a:lnTo>
                    <a:pt x="1727" y="483"/>
                  </a:lnTo>
                  <a:lnTo>
                    <a:pt x="1727" y="483"/>
                  </a:lnTo>
                  <a:lnTo>
                    <a:pt x="1727" y="483"/>
                  </a:lnTo>
                  <a:lnTo>
                    <a:pt x="1729" y="483"/>
                  </a:lnTo>
                  <a:lnTo>
                    <a:pt x="1729" y="483"/>
                  </a:lnTo>
                  <a:lnTo>
                    <a:pt x="1729" y="481"/>
                  </a:lnTo>
                  <a:lnTo>
                    <a:pt x="1729" y="481"/>
                  </a:lnTo>
                  <a:lnTo>
                    <a:pt x="1729" y="481"/>
                  </a:lnTo>
                  <a:lnTo>
                    <a:pt x="1732" y="474"/>
                  </a:lnTo>
                  <a:lnTo>
                    <a:pt x="1732" y="474"/>
                  </a:lnTo>
                  <a:lnTo>
                    <a:pt x="1732" y="471"/>
                  </a:lnTo>
                  <a:lnTo>
                    <a:pt x="1734" y="469"/>
                  </a:lnTo>
                  <a:lnTo>
                    <a:pt x="1734" y="469"/>
                  </a:lnTo>
                  <a:lnTo>
                    <a:pt x="1736" y="469"/>
                  </a:lnTo>
                  <a:lnTo>
                    <a:pt x="1736" y="469"/>
                  </a:lnTo>
                  <a:lnTo>
                    <a:pt x="1736" y="469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6" y="474"/>
                  </a:lnTo>
                  <a:lnTo>
                    <a:pt x="1736" y="474"/>
                  </a:lnTo>
                  <a:lnTo>
                    <a:pt x="1736" y="474"/>
                  </a:lnTo>
                  <a:lnTo>
                    <a:pt x="1736" y="474"/>
                  </a:lnTo>
                  <a:lnTo>
                    <a:pt x="1739" y="476"/>
                  </a:lnTo>
                  <a:lnTo>
                    <a:pt x="1739" y="476"/>
                  </a:lnTo>
                  <a:lnTo>
                    <a:pt x="1741" y="476"/>
                  </a:lnTo>
                  <a:lnTo>
                    <a:pt x="1741" y="476"/>
                  </a:lnTo>
                  <a:lnTo>
                    <a:pt x="1748" y="485"/>
                  </a:lnTo>
                  <a:lnTo>
                    <a:pt x="1748" y="485"/>
                  </a:lnTo>
                  <a:lnTo>
                    <a:pt x="1751" y="488"/>
                  </a:lnTo>
                  <a:lnTo>
                    <a:pt x="1751" y="488"/>
                  </a:lnTo>
                  <a:lnTo>
                    <a:pt x="1753" y="488"/>
                  </a:lnTo>
                  <a:lnTo>
                    <a:pt x="1753" y="488"/>
                  </a:lnTo>
                  <a:lnTo>
                    <a:pt x="1755" y="488"/>
                  </a:lnTo>
                  <a:lnTo>
                    <a:pt x="1758" y="488"/>
                  </a:lnTo>
                  <a:lnTo>
                    <a:pt x="1760" y="488"/>
                  </a:lnTo>
                  <a:lnTo>
                    <a:pt x="1762" y="488"/>
                  </a:lnTo>
                  <a:lnTo>
                    <a:pt x="1762" y="485"/>
                  </a:lnTo>
                  <a:lnTo>
                    <a:pt x="1762" y="485"/>
                  </a:lnTo>
                  <a:lnTo>
                    <a:pt x="1762" y="485"/>
                  </a:lnTo>
                  <a:lnTo>
                    <a:pt x="1762" y="485"/>
                  </a:lnTo>
                  <a:lnTo>
                    <a:pt x="1762" y="485"/>
                  </a:lnTo>
                  <a:lnTo>
                    <a:pt x="1762" y="483"/>
                  </a:lnTo>
                  <a:lnTo>
                    <a:pt x="1762" y="483"/>
                  </a:lnTo>
                  <a:lnTo>
                    <a:pt x="1762" y="483"/>
                  </a:lnTo>
                  <a:lnTo>
                    <a:pt x="1762" y="483"/>
                  </a:lnTo>
                  <a:lnTo>
                    <a:pt x="1762" y="483"/>
                  </a:lnTo>
                  <a:lnTo>
                    <a:pt x="1767" y="478"/>
                  </a:lnTo>
                  <a:lnTo>
                    <a:pt x="1767" y="478"/>
                  </a:lnTo>
                  <a:lnTo>
                    <a:pt x="1769" y="478"/>
                  </a:lnTo>
                  <a:lnTo>
                    <a:pt x="1772" y="476"/>
                  </a:lnTo>
                  <a:lnTo>
                    <a:pt x="1772" y="476"/>
                  </a:lnTo>
                  <a:lnTo>
                    <a:pt x="1772" y="476"/>
                  </a:lnTo>
                  <a:lnTo>
                    <a:pt x="1774" y="476"/>
                  </a:lnTo>
                  <a:lnTo>
                    <a:pt x="1774" y="476"/>
                  </a:lnTo>
                  <a:lnTo>
                    <a:pt x="1774" y="476"/>
                  </a:lnTo>
                  <a:lnTo>
                    <a:pt x="1777" y="476"/>
                  </a:lnTo>
                  <a:lnTo>
                    <a:pt x="1777" y="476"/>
                  </a:lnTo>
                  <a:lnTo>
                    <a:pt x="1779" y="476"/>
                  </a:lnTo>
                  <a:lnTo>
                    <a:pt x="1779" y="478"/>
                  </a:lnTo>
                  <a:lnTo>
                    <a:pt x="1777" y="481"/>
                  </a:lnTo>
                  <a:lnTo>
                    <a:pt x="1777" y="481"/>
                  </a:lnTo>
                  <a:lnTo>
                    <a:pt x="1777" y="481"/>
                  </a:lnTo>
                  <a:lnTo>
                    <a:pt x="1777" y="483"/>
                  </a:lnTo>
                  <a:lnTo>
                    <a:pt x="1779" y="483"/>
                  </a:lnTo>
                  <a:lnTo>
                    <a:pt x="1784" y="483"/>
                  </a:lnTo>
                  <a:lnTo>
                    <a:pt x="1784" y="483"/>
                  </a:lnTo>
                  <a:lnTo>
                    <a:pt x="1786" y="483"/>
                  </a:lnTo>
                  <a:lnTo>
                    <a:pt x="1788" y="485"/>
                  </a:lnTo>
                  <a:lnTo>
                    <a:pt x="1791" y="485"/>
                  </a:lnTo>
                  <a:lnTo>
                    <a:pt x="1798" y="485"/>
                  </a:lnTo>
                  <a:lnTo>
                    <a:pt x="1800" y="485"/>
                  </a:lnTo>
                  <a:lnTo>
                    <a:pt x="1805" y="488"/>
                  </a:lnTo>
                  <a:lnTo>
                    <a:pt x="1807" y="488"/>
                  </a:lnTo>
                  <a:lnTo>
                    <a:pt x="1810" y="488"/>
                  </a:lnTo>
                  <a:lnTo>
                    <a:pt x="1807" y="485"/>
                  </a:lnTo>
                  <a:lnTo>
                    <a:pt x="1805" y="481"/>
                  </a:lnTo>
                  <a:lnTo>
                    <a:pt x="1805" y="481"/>
                  </a:lnTo>
                  <a:lnTo>
                    <a:pt x="1807" y="481"/>
                  </a:lnTo>
                  <a:lnTo>
                    <a:pt x="1826" y="481"/>
                  </a:lnTo>
                  <a:lnTo>
                    <a:pt x="1829" y="483"/>
                  </a:lnTo>
                  <a:lnTo>
                    <a:pt x="1829" y="483"/>
                  </a:lnTo>
                  <a:lnTo>
                    <a:pt x="1831" y="485"/>
                  </a:lnTo>
                  <a:lnTo>
                    <a:pt x="1829" y="485"/>
                  </a:lnTo>
                  <a:lnTo>
                    <a:pt x="1831" y="485"/>
                  </a:lnTo>
                  <a:lnTo>
                    <a:pt x="1831" y="488"/>
                  </a:lnTo>
                  <a:lnTo>
                    <a:pt x="1831" y="488"/>
                  </a:lnTo>
                  <a:lnTo>
                    <a:pt x="1831" y="488"/>
                  </a:lnTo>
                  <a:lnTo>
                    <a:pt x="1831" y="488"/>
                  </a:lnTo>
                  <a:lnTo>
                    <a:pt x="1833" y="490"/>
                  </a:lnTo>
                  <a:lnTo>
                    <a:pt x="1836" y="490"/>
                  </a:lnTo>
                  <a:lnTo>
                    <a:pt x="1838" y="490"/>
                  </a:lnTo>
                  <a:lnTo>
                    <a:pt x="1838" y="490"/>
                  </a:lnTo>
                  <a:lnTo>
                    <a:pt x="1838" y="493"/>
                  </a:lnTo>
                  <a:lnTo>
                    <a:pt x="1848" y="495"/>
                  </a:lnTo>
                  <a:lnTo>
                    <a:pt x="1850" y="497"/>
                  </a:lnTo>
                  <a:lnTo>
                    <a:pt x="1852" y="497"/>
                  </a:lnTo>
                  <a:lnTo>
                    <a:pt x="1852" y="497"/>
                  </a:lnTo>
                  <a:lnTo>
                    <a:pt x="1855" y="497"/>
                  </a:lnTo>
                  <a:lnTo>
                    <a:pt x="1855" y="497"/>
                  </a:lnTo>
                  <a:lnTo>
                    <a:pt x="1855" y="497"/>
                  </a:lnTo>
                  <a:lnTo>
                    <a:pt x="1857" y="500"/>
                  </a:lnTo>
                  <a:lnTo>
                    <a:pt x="1857" y="500"/>
                  </a:lnTo>
                  <a:lnTo>
                    <a:pt x="1857" y="502"/>
                  </a:lnTo>
                  <a:lnTo>
                    <a:pt x="1859" y="502"/>
                  </a:lnTo>
                  <a:lnTo>
                    <a:pt x="1859" y="502"/>
                  </a:lnTo>
                  <a:lnTo>
                    <a:pt x="1862" y="502"/>
                  </a:lnTo>
                  <a:lnTo>
                    <a:pt x="1862" y="502"/>
                  </a:lnTo>
                  <a:lnTo>
                    <a:pt x="1864" y="504"/>
                  </a:lnTo>
                  <a:lnTo>
                    <a:pt x="1864" y="504"/>
                  </a:lnTo>
                  <a:lnTo>
                    <a:pt x="1864" y="504"/>
                  </a:lnTo>
                  <a:lnTo>
                    <a:pt x="1871" y="507"/>
                  </a:lnTo>
                  <a:lnTo>
                    <a:pt x="1871" y="507"/>
                  </a:lnTo>
                  <a:lnTo>
                    <a:pt x="1871" y="507"/>
                  </a:lnTo>
                  <a:lnTo>
                    <a:pt x="1874" y="509"/>
                  </a:lnTo>
                  <a:close/>
                  <a:moveTo>
                    <a:pt x="1691" y="348"/>
                  </a:moveTo>
                  <a:lnTo>
                    <a:pt x="1691" y="346"/>
                  </a:lnTo>
                  <a:lnTo>
                    <a:pt x="1689" y="346"/>
                  </a:lnTo>
                  <a:lnTo>
                    <a:pt x="1691" y="346"/>
                  </a:lnTo>
                  <a:lnTo>
                    <a:pt x="1691" y="346"/>
                  </a:lnTo>
                  <a:lnTo>
                    <a:pt x="1689" y="343"/>
                  </a:lnTo>
                  <a:lnTo>
                    <a:pt x="1689" y="343"/>
                  </a:lnTo>
                  <a:lnTo>
                    <a:pt x="1689" y="343"/>
                  </a:lnTo>
                  <a:lnTo>
                    <a:pt x="1689" y="343"/>
                  </a:lnTo>
                  <a:lnTo>
                    <a:pt x="1689" y="341"/>
                  </a:lnTo>
                  <a:lnTo>
                    <a:pt x="1687" y="341"/>
                  </a:lnTo>
                  <a:lnTo>
                    <a:pt x="1689" y="341"/>
                  </a:lnTo>
                  <a:lnTo>
                    <a:pt x="1689" y="341"/>
                  </a:lnTo>
                  <a:lnTo>
                    <a:pt x="1689" y="341"/>
                  </a:lnTo>
                  <a:lnTo>
                    <a:pt x="1687" y="341"/>
                  </a:lnTo>
                  <a:lnTo>
                    <a:pt x="1687" y="341"/>
                  </a:lnTo>
                  <a:lnTo>
                    <a:pt x="1684" y="341"/>
                  </a:lnTo>
                  <a:lnTo>
                    <a:pt x="1684" y="341"/>
                  </a:lnTo>
                  <a:lnTo>
                    <a:pt x="1684" y="343"/>
                  </a:lnTo>
                  <a:lnTo>
                    <a:pt x="1684" y="343"/>
                  </a:lnTo>
                  <a:lnTo>
                    <a:pt x="1684" y="346"/>
                  </a:lnTo>
                  <a:lnTo>
                    <a:pt x="1682" y="346"/>
                  </a:lnTo>
                  <a:lnTo>
                    <a:pt x="1682" y="348"/>
                  </a:lnTo>
                  <a:lnTo>
                    <a:pt x="1684" y="348"/>
                  </a:lnTo>
                  <a:lnTo>
                    <a:pt x="1687" y="348"/>
                  </a:lnTo>
                  <a:lnTo>
                    <a:pt x="1687" y="348"/>
                  </a:lnTo>
                  <a:lnTo>
                    <a:pt x="1689" y="348"/>
                  </a:lnTo>
                  <a:lnTo>
                    <a:pt x="1689" y="351"/>
                  </a:lnTo>
                  <a:lnTo>
                    <a:pt x="1689" y="351"/>
                  </a:lnTo>
                  <a:lnTo>
                    <a:pt x="1689" y="351"/>
                  </a:lnTo>
                  <a:lnTo>
                    <a:pt x="1691" y="351"/>
                  </a:lnTo>
                  <a:lnTo>
                    <a:pt x="1691" y="348"/>
                  </a:lnTo>
                  <a:close/>
                  <a:moveTo>
                    <a:pt x="1687" y="483"/>
                  </a:moveTo>
                  <a:lnTo>
                    <a:pt x="1684" y="483"/>
                  </a:lnTo>
                  <a:lnTo>
                    <a:pt x="1682" y="481"/>
                  </a:lnTo>
                  <a:lnTo>
                    <a:pt x="1682" y="481"/>
                  </a:lnTo>
                  <a:lnTo>
                    <a:pt x="1682" y="483"/>
                  </a:lnTo>
                  <a:lnTo>
                    <a:pt x="1682" y="483"/>
                  </a:lnTo>
                  <a:lnTo>
                    <a:pt x="1680" y="483"/>
                  </a:lnTo>
                  <a:lnTo>
                    <a:pt x="1680" y="483"/>
                  </a:lnTo>
                  <a:lnTo>
                    <a:pt x="1680" y="483"/>
                  </a:lnTo>
                  <a:lnTo>
                    <a:pt x="1680" y="481"/>
                  </a:lnTo>
                  <a:lnTo>
                    <a:pt x="1677" y="481"/>
                  </a:lnTo>
                  <a:lnTo>
                    <a:pt x="1677" y="481"/>
                  </a:lnTo>
                  <a:lnTo>
                    <a:pt x="1677" y="481"/>
                  </a:lnTo>
                  <a:lnTo>
                    <a:pt x="1677" y="478"/>
                  </a:lnTo>
                  <a:lnTo>
                    <a:pt x="1677" y="478"/>
                  </a:lnTo>
                  <a:lnTo>
                    <a:pt x="1677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8"/>
                  </a:lnTo>
                  <a:lnTo>
                    <a:pt x="1680" y="476"/>
                  </a:lnTo>
                  <a:lnTo>
                    <a:pt x="1680" y="476"/>
                  </a:lnTo>
                  <a:lnTo>
                    <a:pt x="1680" y="476"/>
                  </a:lnTo>
                  <a:lnTo>
                    <a:pt x="1680" y="474"/>
                  </a:lnTo>
                  <a:lnTo>
                    <a:pt x="1680" y="474"/>
                  </a:lnTo>
                  <a:lnTo>
                    <a:pt x="1677" y="474"/>
                  </a:lnTo>
                  <a:lnTo>
                    <a:pt x="1677" y="474"/>
                  </a:lnTo>
                  <a:lnTo>
                    <a:pt x="1675" y="471"/>
                  </a:lnTo>
                  <a:lnTo>
                    <a:pt x="1675" y="471"/>
                  </a:lnTo>
                  <a:lnTo>
                    <a:pt x="1673" y="471"/>
                  </a:lnTo>
                  <a:lnTo>
                    <a:pt x="1673" y="471"/>
                  </a:lnTo>
                  <a:lnTo>
                    <a:pt x="1670" y="471"/>
                  </a:lnTo>
                  <a:lnTo>
                    <a:pt x="1670" y="471"/>
                  </a:lnTo>
                  <a:lnTo>
                    <a:pt x="1668" y="469"/>
                  </a:lnTo>
                  <a:lnTo>
                    <a:pt x="1668" y="469"/>
                  </a:lnTo>
                  <a:lnTo>
                    <a:pt x="1665" y="469"/>
                  </a:lnTo>
                  <a:lnTo>
                    <a:pt x="1661" y="467"/>
                  </a:lnTo>
                  <a:lnTo>
                    <a:pt x="1644" y="469"/>
                  </a:lnTo>
                  <a:lnTo>
                    <a:pt x="1637" y="469"/>
                  </a:lnTo>
                  <a:lnTo>
                    <a:pt x="1637" y="471"/>
                  </a:lnTo>
                  <a:lnTo>
                    <a:pt x="1635" y="471"/>
                  </a:lnTo>
                  <a:lnTo>
                    <a:pt x="1635" y="474"/>
                  </a:lnTo>
                  <a:lnTo>
                    <a:pt x="1632" y="474"/>
                  </a:lnTo>
                  <a:lnTo>
                    <a:pt x="1632" y="474"/>
                  </a:lnTo>
                  <a:lnTo>
                    <a:pt x="1630" y="474"/>
                  </a:lnTo>
                  <a:lnTo>
                    <a:pt x="1630" y="474"/>
                  </a:lnTo>
                  <a:lnTo>
                    <a:pt x="1630" y="471"/>
                  </a:lnTo>
                  <a:lnTo>
                    <a:pt x="1628" y="471"/>
                  </a:lnTo>
                  <a:lnTo>
                    <a:pt x="1628" y="471"/>
                  </a:lnTo>
                  <a:lnTo>
                    <a:pt x="1625" y="471"/>
                  </a:lnTo>
                  <a:lnTo>
                    <a:pt x="1625" y="471"/>
                  </a:lnTo>
                  <a:lnTo>
                    <a:pt x="1623" y="474"/>
                  </a:lnTo>
                  <a:lnTo>
                    <a:pt x="1623" y="478"/>
                  </a:lnTo>
                  <a:lnTo>
                    <a:pt x="1623" y="483"/>
                  </a:lnTo>
                  <a:lnTo>
                    <a:pt x="1625" y="485"/>
                  </a:lnTo>
                  <a:lnTo>
                    <a:pt x="1625" y="485"/>
                  </a:lnTo>
                  <a:lnTo>
                    <a:pt x="1625" y="488"/>
                  </a:lnTo>
                  <a:lnTo>
                    <a:pt x="1625" y="488"/>
                  </a:lnTo>
                  <a:lnTo>
                    <a:pt x="1628" y="490"/>
                  </a:lnTo>
                  <a:lnTo>
                    <a:pt x="1630" y="493"/>
                  </a:lnTo>
                  <a:lnTo>
                    <a:pt x="1630" y="495"/>
                  </a:lnTo>
                  <a:lnTo>
                    <a:pt x="1632" y="495"/>
                  </a:lnTo>
                  <a:lnTo>
                    <a:pt x="1632" y="497"/>
                  </a:lnTo>
                  <a:lnTo>
                    <a:pt x="1635" y="497"/>
                  </a:lnTo>
                  <a:lnTo>
                    <a:pt x="1637" y="497"/>
                  </a:lnTo>
                  <a:lnTo>
                    <a:pt x="1637" y="500"/>
                  </a:lnTo>
                  <a:lnTo>
                    <a:pt x="1639" y="500"/>
                  </a:lnTo>
                  <a:lnTo>
                    <a:pt x="1642" y="500"/>
                  </a:lnTo>
                  <a:lnTo>
                    <a:pt x="1642" y="502"/>
                  </a:lnTo>
                  <a:lnTo>
                    <a:pt x="1647" y="504"/>
                  </a:lnTo>
                  <a:lnTo>
                    <a:pt x="1649" y="504"/>
                  </a:lnTo>
                  <a:lnTo>
                    <a:pt x="1651" y="507"/>
                  </a:lnTo>
                  <a:lnTo>
                    <a:pt x="1654" y="507"/>
                  </a:lnTo>
                  <a:lnTo>
                    <a:pt x="1656" y="507"/>
                  </a:lnTo>
                  <a:lnTo>
                    <a:pt x="1658" y="509"/>
                  </a:lnTo>
                  <a:lnTo>
                    <a:pt x="1658" y="509"/>
                  </a:lnTo>
                  <a:lnTo>
                    <a:pt x="1661" y="509"/>
                  </a:lnTo>
                  <a:lnTo>
                    <a:pt x="1661" y="509"/>
                  </a:lnTo>
                  <a:lnTo>
                    <a:pt x="1663" y="507"/>
                  </a:lnTo>
                  <a:lnTo>
                    <a:pt x="1665" y="507"/>
                  </a:lnTo>
                  <a:lnTo>
                    <a:pt x="1670" y="504"/>
                  </a:lnTo>
                  <a:lnTo>
                    <a:pt x="1673" y="504"/>
                  </a:lnTo>
                  <a:lnTo>
                    <a:pt x="1673" y="504"/>
                  </a:lnTo>
                  <a:lnTo>
                    <a:pt x="1675" y="502"/>
                  </a:lnTo>
                  <a:lnTo>
                    <a:pt x="1675" y="502"/>
                  </a:lnTo>
                  <a:lnTo>
                    <a:pt x="1675" y="502"/>
                  </a:lnTo>
                  <a:lnTo>
                    <a:pt x="1682" y="497"/>
                  </a:lnTo>
                  <a:lnTo>
                    <a:pt x="1682" y="497"/>
                  </a:lnTo>
                  <a:lnTo>
                    <a:pt x="1684" y="497"/>
                  </a:lnTo>
                  <a:lnTo>
                    <a:pt x="1684" y="500"/>
                  </a:lnTo>
                  <a:lnTo>
                    <a:pt x="1687" y="500"/>
                  </a:lnTo>
                  <a:lnTo>
                    <a:pt x="1687" y="497"/>
                  </a:lnTo>
                  <a:lnTo>
                    <a:pt x="1687" y="495"/>
                  </a:lnTo>
                  <a:lnTo>
                    <a:pt x="1687" y="488"/>
                  </a:lnTo>
                  <a:lnTo>
                    <a:pt x="1687" y="488"/>
                  </a:lnTo>
                  <a:lnTo>
                    <a:pt x="1689" y="485"/>
                  </a:lnTo>
                  <a:lnTo>
                    <a:pt x="1689" y="485"/>
                  </a:lnTo>
                  <a:lnTo>
                    <a:pt x="1689" y="483"/>
                  </a:lnTo>
                  <a:lnTo>
                    <a:pt x="1687" y="483"/>
                  </a:lnTo>
                  <a:close/>
                  <a:moveTo>
                    <a:pt x="1694" y="381"/>
                  </a:moveTo>
                  <a:lnTo>
                    <a:pt x="1694" y="381"/>
                  </a:lnTo>
                  <a:lnTo>
                    <a:pt x="1694" y="381"/>
                  </a:lnTo>
                  <a:lnTo>
                    <a:pt x="1694" y="379"/>
                  </a:lnTo>
                  <a:lnTo>
                    <a:pt x="1694" y="379"/>
                  </a:lnTo>
                  <a:lnTo>
                    <a:pt x="1694" y="379"/>
                  </a:lnTo>
                  <a:lnTo>
                    <a:pt x="1694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91" y="379"/>
                  </a:lnTo>
                  <a:lnTo>
                    <a:pt x="1689" y="381"/>
                  </a:lnTo>
                  <a:lnTo>
                    <a:pt x="1689" y="381"/>
                  </a:lnTo>
                  <a:lnTo>
                    <a:pt x="1691" y="384"/>
                  </a:lnTo>
                  <a:lnTo>
                    <a:pt x="1691" y="384"/>
                  </a:lnTo>
                  <a:lnTo>
                    <a:pt x="1694" y="381"/>
                  </a:lnTo>
                  <a:lnTo>
                    <a:pt x="1694" y="381"/>
                  </a:lnTo>
                  <a:close/>
                  <a:moveTo>
                    <a:pt x="1699" y="701"/>
                  </a:moveTo>
                  <a:lnTo>
                    <a:pt x="1699" y="701"/>
                  </a:lnTo>
                  <a:lnTo>
                    <a:pt x="1699" y="701"/>
                  </a:lnTo>
                  <a:lnTo>
                    <a:pt x="1696" y="701"/>
                  </a:lnTo>
                  <a:lnTo>
                    <a:pt x="1694" y="698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4" y="701"/>
                  </a:lnTo>
                  <a:lnTo>
                    <a:pt x="1694" y="703"/>
                  </a:lnTo>
                  <a:lnTo>
                    <a:pt x="1694" y="703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6"/>
                  </a:lnTo>
                  <a:lnTo>
                    <a:pt x="1694" y="708"/>
                  </a:lnTo>
                  <a:lnTo>
                    <a:pt x="1694" y="708"/>
                  </a:lnTo>
                  <a:lnTo>
                    <a:pt x="1694" y="708"/>
                  </a:lnTo>
                  <a:lnTo>
                    <a:pt x="1696" y="708"/>
                  </a:lnTo>
                  <a:lnTo>
                    <a:pt x="1696" y="708"/>
                  </a:lnTo>
                  <a:lnTo>
                    <a:pt x="1696" y="706"/>
                  </a:lnTo>
                  <a:lnTo>
                    <a:pt x="1696" y="706"/>
                  </a:lnTo>
                  <a:lnTo>
                    <a:pt x="1696" y="706"/>
                  </a:lnTo>
                  <a:lnTo>
                    <a:pt x="1699" y="706"/>
                  </a:lnTo>
                  <a:lnTo>
                    <a:pt x="1699" y="706"/>
                  </a:lnTo>
                  <a:lnTo>
                    <a:pt x="1701" y="703"/>
                  </a:lnTo>
                  <a:lnTo>
                    <a:pt x="1701" y="703"/>
                  </a:lnTo>
                  <a:lnTo>
                    <a:pt x="1701" y="701"/>
                  </a:lnTo>
                  <a:lnTo>
                    <a:pt x="1701" y="701"/>
                  </a:lnTo>
                  <a:lnTo>
                    <a:pt x="1699" y="701"/>
                  </a:lnTo>
                  <a:close/>
                  <a:moveTo>
                    <a:pt x="2018" y="528"/>
                  </a:moveTo>
                  <a:lnTo>
                    <a:pt x="2018" y="528"/>
                  </a:lnTo>
                  <a:lnTo>
                    <a:pt x="2015" y="528"/>
                  </a:lnTo>
                  <a:lnTo>
                    <a:pt x="2015" y="528"/>
                  </a:lnTo>
                  <a:lnTo>
                    <a:pt x="2013" y="528"/>
                  </a:lnTo>
                  <a:lnTo>
                    <a:pt x="2013" y="528"/>
                  </a:lnTo>
                  <a:lnTo>
                    <a:pt x="2013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11" y="526"/>
                  </a:lnTo>
                  <a:lnTo>
                    <a:pt x="2006" y="521"/>
                  </a:lnTo>
                  <a:lnTo>
                    <a:pt x="2006" y="521"/>
                  </a:lnTo>
                  <a:lnTo>
                    <a:pt x="2006" y="523"/>
                  </a:lnTo>
                  <a:lnTo>
                    <a:pt x="2006" y="523"/>
                  </a:lnTo>
                  <a:lnTo>
                    <a:pt x="2006" y="523"/>
                  </a:lnTo>
                  <a:lnTo>
                    <a:pt x="2006" y="526"/>
                  </a:lnTo>
                  <a:lnTo>
                    <a:pt x="2006" y="526"/>
                  </a:lnTo>
                  <a:lnTo>
                    <a:pt x="2008" y="526"/>
                  </a:lnTo>
                  <a:lnTo>
                    <a:pt x="2008" y="526"/>
                  </a:lnTo>
                  <a:lnTo>
                    <a:pt x="2008" y="526"/>
                  </a:lnTo>
                  <a:lnTo>
                    <a:pt x="2008" y="528"/>
                  </a:lnTo>
                  <a:lnTo>
                    <a:pt x="2011" y="528"/>
                  </a:lnTo>
                  <a:lnTo>
                    <a:pt x="2011" y="528"/>
                  </a:lnTo>
                  <a:lnTo>
                    <a:pt x="2011" y="528"/>
                  </a:lnTo>
                  <a:lnTo>
                    <a:pt x="2013" y="528"/>
                  </a:lnTo>
                  <a:lnTo>
                    <a:pt x="2013" y="528"/>
                  </a:lnTo>
                  <a:lnTo>
                    <a:pt x="2013" y="528"/>
                  </a:lnTo>
                  <a:lnTo>
                    <a:pt x="2015" y="528"/>
                  </a:lnTo>
                  <a:lnTo>
                    <a:pt x="2015" y="528"/>
                  </a:lnTo>
                  <a:lnTo>
                    <a:pt x="2015" y="528"/>
                  </a:lnTo>
                  <a:lnTo>
                    <a:pt x="2018" y="528"/>
                  </a:lnTo>
                  <a:lnTo>
                    <a:pt x="2018" y="530"/>
                  </a:lnTo>
                  <a:lnTo>
                    <a:pt x="2020" y="530"/>
                  </a:lnTo>
                  <a:lnTo>
                    <a:pt x="2020" y="533"/>
                  </a:lnTo>
                  <a:lnTo>
                    <a:pt x="2023" y="533"/>
                  </a:lnTo>
                  <a:lnTo>
                    <a:pt x="2020" y="530"/>
                  </a:lnTo>
                  <a:lnTo>
                    <a:pt x="2018" y="528"/>
                  </a:lnTo>
                  <a:close/>
                  <a:moveTo>
                    <a:pt x="2072" y="642"/>
                  </a:moveTo>
                  <a:lnTo>
                    <a:pt x="2072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68" y="637"/>
                  </a:lnTo>
                  <a:lnTo>
                    <a:pt x="2068" y="637"/>
                  </a:lnTo>
                  <a:lnTo>
                    <a:pt x="2065" y="637"/>
                  </a:lnTo>
                  <a:lnTo>
                    <a:pt x="2065" y="637"/>
                  </a:lnTo>
                  <a:lnTo>
                    <a:pt x="2065" y="635"/>
                  </a:lnTo>
                  <a:lnTo>
                    <a:pt x="2065" y="635"/>
                  </a:lnTo>
                  <a:lnTo>
                    <a:pt x="2063" y="637"/>
                  </a:lnTo>
                  <a:lnTo>
                    <a:pt x="2063" y="637"/>
                  </a:lnTo>
                  <a:lnTo>
                    <a:pt x="2063" y="637"/>
                  </a:lnTo>
                  <a:lnTo>
                    <a:pt x="2063" y="637"/>
                  </a:lnTo>
                  <a:lnTo>
                    <a:pt x="2060" y="637"/>
                  </a:lnTo>
                  <a:lnTo>
                    <a:pt x="2060" y="637"/>
                  </a:lnTo>
                  <a:lnTo>
                    <a:pt x="2060" y="637"/>
                  </a:lnTo>
                  <a:lnTo>
                    <a:pt x="2060" y="639"/>
                  </a:lnTo>
                  <a:lnTo>
                    <a:pt x="2060" y="639"/>
                  </a:lnTo>
                  <a:lnTo>
                    <a:pt x="2060" y="639"/>
                  </a:lnTo>
                  <a:lnTo>
                    <a:pt x="2060" y="639"/>
                  </a:lnTo>
                  <a:lnTo>
                    <a:pt x="2060" y="639"/>
                  </a:lnTo>
                  <a:lnTo>
                    <a:pt x="2060" y="642"/>
                  </a:lnTo>
                  <a:lnTo>
                    <a:pt x="2063" y="642"/>
                  </a:lnTo>
                  <a:lnTo>
                    <a:pt x="2063" y="642"/>
                  </a:lnTo>
                  <a:lnTo>
                    <a:pt x="2063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8" y="644"/>
                  </a:lnTo>
                  <a:lnTo>
                    <a:pt x="2068" y="644"/>
                  </a:lnTo>
                  <a:lnTo>
                    <a:pt x="2068" y="646"/>
                  </a:lnTo>
                  <a:lnTo>
                    <a:pt x="2068" y="646"/>
                  </a:lnTo>
                  <a:lnTo>
                    <a:pt x="2068" y="646"/>
                  </a:lnTo>
                  <a:lnTo>
                    <a:pt x="2068" y="649"/>
                  </a:lnTo>
                  <a:lnTo>
                    <a:pt x="2070" y="649"/>
                  </a:lnTo>
                  <a:lnTo>
                    <a:pt x="2070" y="649"/>
                  </a:lnTo>
                  <a:lnTo>
                    <a:pt x="2070" y="646"/>
                  </a:lnTo>
                  <a:lnTo>
                    <a:pt x="2070" y="646"/>
                  </a:lnTo>
                  <a:lnTo>
                    <a:pt x="2072" y="644"/>
                  </a:lnTo>
                  <a:lnTo>
                    <a:pt x="2072" y="644"/>
                  </a:lnTo>
                  <a:lnTo>
                    <a:pt x="2072" y="644"/>
                  </a:lnTo>
                  <a:lnTo>
                    <a:pt x="2072" y="642"/>
                  </a:lnTo>
                  <a:lnTo>
                    <a:pt x="2072" y="642"/>
                  </a:lnTo>
                  <a:close/>
                  <a:moveTo>
                    <a:pt x="2079" y="653"/>
                  </a:moveTo>
                  <a:lnTo>
                    <a:pt x="2079" y="651"/>
                  </a:lnTo>
                  <a:lnTo>
                    <a:pt x="2077" y="651"/>
                  </a:lnTo>
                  <a:lnTo>
                    <a:pt x="2077" y="651"/>
                  </a:lnTo>
                  <a:lnTo>
                    <a:pt x="2077" y="651"/>
                  </a:lnTo>
                  <a:lnTo>
                    <a:pt x="2077" y="651"/>
                  </a:lnTo>
                  <a:lnTo>
                    <a:pt x="2077" y="653"/>
                  </a:lnTo>
                  <a:lnTo>
                    <a:pt x="2077" y="656"/>
                  </a:lnTo>
                  <a:lnTo>
                    <a:pt x="2075" y="658"/>
                  </a:lnTo>
                  <a:lnTo>
                    <a:pt x="2075" y="658"/>
                  </a:lnTo>
                  <a:lnTo>
                    <a:pt x="2075" y="658"/>
                  </a:lnTo>
                  <a:lnTo>
                    <a:pt x="2075" y="658"/>
                  </a:lnTo>
                  <a:lnTo>
                    <a:pt x="2075" y="661"/>
                  </a:lnTo>
                  <a:lnTo>
                    <a:pt x="2075" y="661"/>
                  </a:lnTo>
                  <a:lnTo>
                    <a:pt x="2077" y="661"/>
                  </a:lnTo>
                  <a:lnTo>
                    <a:pt x="2077" y="661"/>
                  </a:lnTo>
                  <a:lnTo>
                    <a:pt x="2077" y="661"/>
                  </a:lnTo>
                  <a:lnTo>
                    <a:pt x="2077" y="658"/>
                  </a:lnTo>
                  <a:lnTo>
                    <a:pt x="2079" y="658"/>
                  </a:lnTo>
                  <a:lnTo>
                    <a:pt x="2079" y="656"/>
                  </a:lnTo>
                  <a:lnTo>
                    <a:pt x="2079" y="656"/>
                  </a:lnTo>
                  <a:lnTo>
                    <a:pt x="2079" y="653"/>
                  </a:lnTo>
                  <a:lnTo>
                    <a:pt x="2079" y="653"/>
                  </a:lnTo>
                  <a:lnTo>
                    <a:pt x="2079" y="653"/>
                  </a:lnTo>
                  <a:close/>
                  <a:moveTo>
                    <a:pt x="2051" y="611"/>
                  </a:moveTo>
                  <a:lnTo>
                    <a:pt x="2051" y="611"/>
                  </a:lnTo>
                  <a:lnTo>
                    <a:pt x="2053" y="611"/>
                  </a:lnTo>
                  <a:lnTo>
                    <a:pt x="2053" y="611"/>
                  </a:lnTo>
                  <a:lnTo>
                    <a:pt x="2053" y="609"/>
                  </a:lnTo>
                  <a:lnTo>
                    <a:pt x="2053" y="609"/>
                  </a:lnTo>
                  <a:lnTo>
                    <a:pt x="2053" y="609"/>
                  </a:lnTo>
                  <a:lnTo>
                    <a:pt x="2051" y="609"/>
                  </a:lnTo>
                  <a:lnTo>
                    <a:pt x="2051" y="609"/>
                  </a:lnTo>
                  <a:lnTo>
                    <a:pt x="2051" y="609"/>
                  </a:lnTo>
                  <a:lnTo>
                    <a:pt x="2051" y="609"/>
                  </a:lnTo>
                  <a:lnTo>
                    <a:pt x="2051" y="609"/>
                  </a:lnTo>
                  <a:lnTo>
                    <a:pt x="2051" y="611"/>
                  </a:lnTo>
                  <a:lnTo>
                    <a:pt x="2051" y="611"/>
                  </a:lnTo>
                  <a:lnTo>
                    <a:pt x="2051" y="611"/>
                  </a:lnTo>
                  <a:lnTo>
                    <a:pt x="2051" y="611"/>
                  </a:lnTo>
                  <a:close/>
                  <a:moveTo>
                    <a:pt x="2079" y="623"/>
                  </a:moveTo>
                  <a:lnTo>
                    <a:pt x="2079" y="623"/>
                  </a:lnTo>
                  <a:lnTo>
                    <a:pt x="2077" y="620"/>
                  </a:lnTo>
                  <a:lnTo>
                    <a:pt x="2075" y="620"/>
                  </a:lnTo>
                  <a:lnTo>
                    <a:pt x="2075" y="618"/>
                  </a:lnTo>
                  <a:lnTo>
                    <a:pt x="2075" y="618"/>
                  </a:lnTo>
                  <a:lnTo>
                    <a:pt x="2072" y="618"/>
                  </a:lnTo>
                  <a:lnTo>
                    <a:pt x="2072" y="618"/>
                  </a:lnTo>
                  <a:lnTo>
                    <a:pt x="2072" y="618"/>
                  </a:lnTo>
                  <a:lnTo>
                    <a:pt x="2075" y="618"/>
                  </a:lnTo>
                  <a:lnTo>
                    <a:pt x="2075" y="618"/>
                  </a:lnTo>
                  <a:lnTo>
                    <a:pt x="2075" y="618"/>
                  </a:lnTo>
                  <a:lnTo>
                    <a:pt x="2077" y="618"/>
                  </a:lnTo>
                  <a:lnTo>
                    <a:pt x="2077" y="618"/>
                  </a:lnTo>
                  <a:lnTo>
                    <a:pt x="2077" y="618"/>
                  </a:lnTo>
                  <a:lnTo>
                    <a:pt x="2077" y="618"/>
                  </a:lnTo>
                  <a:lnTo>
                    <a:pt x="2079" y="620"/>
                  </a:lnTo>
                  <a:lnTo>
                    <a:pt x="2079" y="620"/>
                  </a:lnTo>
                  <a:lnTo>
                    <a:pt x="2079" y="618"/>
                  </a:lnTo>
                  <a:lnTo>
                    <a:pt x="2079" y="618"/>
                  </a:lnTo>
                  <a:lnTo>
                    <a:pt x="2079" y="618"/>
                  </a:lnTo>
                  <a:lnTo>
                    <a:pt x="2079" y="618"/>
                  </a:lnTo>
                  <a:lnTo>
                    <a:pt x="2077" y="618"/>
                  </a:lnTo>
                  <a:lnTo>
                    <a:pt x="2077" y="616"/>
                  </a:lnTo>
                  <a:lnTo>
                    <a:pt x="2077" y="616"/>
                  </a:lnTo>
                  <a:lnTo>
                    <a:pt x="2079" y="616"/>
                  </a:lnTo>
                  <a:lnTo>
                    <a:pt x="2079" y="616"/>
                  </a:lnTo>
                  <a:lnTo>
                    <a:pt x="2079" y="616"/>
                  </a:lnTo>
                  <a:lnTo>
                    <a:pt x="2079" y="616"/>
                  </a:lnTo>
                  <a:lnTo>
                    <a:pt x="2082" y="616"/>
                  </a:lnTo>
                  <a:lnTo>
                    <a:pt x="2082" y="616"/>
                  </a:lnTo>
                  <a:lnTo>
                    <a:pt x="2082" y="616"/>
                  </a:lnTo>
                  <a:lnTo>
                    <a:pt x="2082" y="616"/>
                  </a:lnTo>
                  <a:lnTo>
                    <a:pt x="2079" y="613"/>
                  </a:lnTo>
                  <a:lnTo>
                    <a:pt x="2082" y="613"/>
                  </a:lnTo>
                  <a:lnTo>
                    <a:pt x="2079" y="613"/>
                  </a:lnTo>
                  <a:lnTo>
                    <a:pt x="2079" y="613"/>
                  </a:lnTo>
                  <a:lnTo>
                    <a:pt x="2077" y="613"/>
                  </a:lnTo>
                  <a:lnTo>
                    <a:pt x="2079" y="611"/>
                  </a:lnTo>
                  <a:lnTo>
                    <a:pt x="2079" y="611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9"/>
                  </a:lnTo>
                  <a:lnTo>
                    <a:pt x="2079" y="606"/>
                  </a:lnTo>
                  <a:lnTo>
                    <a:pt x="2079" y="606"/>
                  </a:lnTo>
                  <a:lnTo>
                    <a:pt x="2079" y="604"/>
                  </a:lnTo>
                  <a:lnTo>
                    <a:pt x="2082" y="604"/>
                  </a:lnTo>
                  <a:lnTo>
                    <a:pt x="2079" y="601"/>
                  </a:lnTo>
                  <a:lnTo>
                    <a:pt x="2079" y="601"/>
                  </a:lnTo>
                  <a:lnTo>
                    <a:pt x="2077" y="599"/>
                  </a:lnTo>
                  <a:lnTo>
                    <a:pt x="2077" y="599"/>
                  </a:lnTo>
                  <a:lnTo>
                    <a:pt x="2077" y="599"/>
                  </a:lnTo>
                  <a:lnTo>
                    <a:pt x="2075" y="599"/>
                  </a:lnTo>
                  <a:lnTo>
                    <a:pt x="2075" y="599"/>
                  </a:lnTo>
                  <a:lnTo>
                    <a:pt x="2075" y="599"/>
                  </a:lnTo>
                  <a:lnTo>
                    <a:pt x="2075" y="599"/>
                  </a:lnTo>
                  <a:lnTo>
                    <a:pt x="2077" y="599"/>
                  </a:lnTo>
                  <a:lnTo>
                    <a:pt x="2077" y="599"/>
                  </a:lnTo>
                  <a:lnTo>
                    <a:pt x="2077" y="599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7" y="597"/>
                  </a:lnTo>
                  <a:lnTo>
                    <a:pt x="2075" y="594"/>
                  </a:lnTo>
                  <a:lnTo>
                    <a:pt x="2075" y="594"/>
                  </a:lnTo>
                  <a:lnTo>
                    <a:pt x="2075" y="592"/>
                  </a:lnTo>
                  <a:lnTo>
                    <a:pt x="2075" y="592"/>
                  </a:lnTo>
                  <a:lnTo>
                    <a:pt x="2072" y="590"/>
                  </a:lnTo>
                  <a:lnTo>
                    <a:pt x="2070" y="592"/>
                  </a:lnTo>
                  <a:lnTo>
                    <a:pt x="2070" y="592"/>
                  </a:lnTo>
                  <a:lnTo>
                    <a:pt x="2070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2"/>
                  </a:lnTo>
                  <a:lnTo>
                    <a:pt x="2068" y="594"/>
                  </a:lnTo>
                  <a:lnTo>
                    <a:pt x="2068" y="594"/>
                  </a:lnTo>
                  <a:lnTo>
                    <a:pt x="2068" y="594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8" y="597"/>
                  </a:lnTo>
                  <a:lnTo>
                    <a:pt x="2065" y="597"/>
                  </a:lnTo>
                  <a:lnTo>
                    <a:pt x="2065" y="597"/>
                  </a:lnTo>
                  <a:lnTo>
                    <a:pt x="2065" y="597"/>
                  </a:lnTo>
                  <a:lnTo>
                    <a:pt x="2063" y="601"/>
                  </a:lnTo>
                  <a:lnTo>
                    <a:pt x="2063" y="601"/>
                  </a:lnTo>
                  <a:lnTo>
                    <a:pt x="2063" y="601"/>
                  </a:lnTo>
                  <a:lnTo>
                    <a:pt x="2063" y="604"/>
                  </a:lnTo>
                  <a:lnTo>
                    <a:pt x="2060" y="604"/>
                  </a:lnTo>
                  <a:lnTo>
                    <a:pt x="2060" y="604"/>
                  </a:lnTo>
                  <a:lnTo>
                    <a:pt x="2060" y="604"/>
                  </a:lnTo>
                  <a:lnTo>
                    <a:pt x="2060" y="606"/>
                  </a:lnTo>
                  <a:lnTo>
                    <a:pt x="2060" y="606"/>
                  </a:lnTo>
                  <a:lnTo>
                    <a:pt x="2058" y="606"/>
                  </a:lnTo>
                  <a:lnTo>
                    <a:pt x="2058" y="606"/>
                  </a:lnTo>
                  <a:lnTo>
                    <a:pt x="2056" y="604"/>
                  </a:lnTo>
                  <a:lnTo>
                    <a:pt x="2056" y="604"/>
                  </a:lnTo>
                  <a:lnTo>
                    <a:pt x="2053" y="604"/>
                  </a:lnTo>
                  <a:lnTo>
                    <a:pt x="2053" y="604"/>
                  </a:lnTo>
                  <a:lnTo>
                    <a:pt x="2051" y="606"/>
                  </a:lnTo>
                  <a:lnTo>
                    <a:pt x="2051" y="606"/>
                  </a:lnTo>
                  <a:lnTo>
                    <a:pt x="2053" y="609"/>
                  </a:lnTo>
                  <a:lnTo>
                    <a:pt x="2053" y="609"/>
                  </a:lnTo>
                  <a:lnTo>
                    <a:pt x="2056" y="609"/>
                  </a:lnTo>
                  <a:lnTo>
                    <a:pt x="2056" y="609"/>
                  </a:lnTo>
                  <a:lnTo>
                    <a:pt x="2058" y="609"/>
                  </a:lnTo>
                  <a:lnTo>
                    <a:pt x="2058" y="609"/>
                  </a:lnTo>
                  <a:lnTo>
                    <a:pt x="2058" y="611"/>
                  </a:lnTo>
                  <a:lnTo>
                    <a:pt x="2058" y="611"/>
                  </a:lnTo>
                  <a:lnTo>
                    <a:pt x="2060" y="611"/>
                  </a:lnTo>
                  <a:lnTo>
                    <a:pt x="2060" y="609"/>
                  </a:lnTo>
                  <a:lnTo>
                    <a:pt x="2060" y="611"/>
                  </a:lnTo>
                  <a:lnTo>
                    <a:pt x="2060" y="611"/>
                  </a:lnTo>
                  <a:lnTo>
                    <a:pt x="2060" y="611"/>
                  </a:lnTo>
                  <a:lnTo>
                    <a:pt x="2060" y="613"/>
                  </a:lnTo>
                  <a:lnTo>
                    <a:pt x="2060" y="613"/>
                  </a:lnTo>
                  <a:lnTo>
                    <a:pt x="2058" y="613"/>
                  </a:lnTo>
                  <a:lnTo>
                    <a:pt x="2058" y="616"/>
                  </a:lnTo>
                  <a:lnTo>
                    <a:pt x="2058" y="616"/>
                  </a:lnTo>
                  <a:lnTo>
                    <a:pt x="2056" y="616"/>
                  </a:lnTo>
                  <a:lnTo>
                    <a:pt x="2056" y="616"/>
                  </a:lnTo>
                  <a:lnTo>
                    <a:pt x="2056" y="618"/>
                  </a:lnTo>
                  <a:lnTo>
                    <a:pt x="2058" y="618"/>
                  </a:lnTo>
                  <a:lnTo>
                    <a:pt x="2058" y="618"/>
                  </a:lnTo>
                  <a:lnTo>
                    <a:pt x="2058" y="620"/>
                  </a:lnTo>
                  <a:lnTo>
                    <a:pt x="2058" y="620"/>
                  </a:lnTo>
                  <a:lnTo>
                    <a:pt x="2058" y="623"/>
                  </a:lnTo>
                  <a:lnTo>
                    <a:pt x="2058" y="623"/>
                  </a:lnTo>
                  <a:lnTo>
                    <a:pt x="2058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58" y="623"/>
                  </a:lnTo>
                  <a:lnTo>
                    <a:pt x="2058" y="623"/>
                  </a:lnTo>
                  <a:lnTo>
                    <a:pt x="2056" y="623"/>
                  </a:lnTo>
                  <a:lnTo>
                    <a:pt x="2056" y="625"/>
                  </a:lnTo>
                  <a:lnTo>
                    <a:pt x="2056" y="627"/>
                  </a:lnTo>
                  <a:lnTo>
                    <a:pt x="2056" y="630"/>
                  </a:lnTo>
                  <a:lnTo>
                    <a:pt x="2058" y="630"/>
                  </a:lnTo>
                  <a:lnTo>
                    <a:pt x="2058" y="632"/>
                  </a:lnTo>
                  <a:lnTo>
                    <a:pt x="2058" y="632"/>
                  </a:lnTo>
                  <a:lnTo>
                    <a:pt x="2058" y="632"/>
                  </a:lnTo>
                  <a:lnTo>
                    <a:pt x="2058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0" y="632"/>
                  </a:lnTo>
                  <a:lnTo>
                    <a:pt x="2065" y="635"/>
                  </a:lnTo>
                  <a:lnTo>
                    <a:pt x="2065" y="635"/>
                  </a:lnTo>
                  <a:lnTo>
                    <a:pt x="2065" y="635"/>
                  </a:lnTo>
                  <a:lnTo>
                    <a:pt x="2068" y="637"/>
                  </a:lnTo>
                  <a:lnTo>
                    <a:pt x="2068" y="637"/>
                  </a:lnTo>
                  <a:lnTo>
                    <a:pt x="2068" y="637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0" y="639"/>
                  </a:lnTo>
                  <a:lnTo>
                    <a:pt x="2072" y="639"/>
                  </a:lnTo>
                  <a:lnTo>
                    <a:pt x="2072" y="639"/>
                  </a:lnTo>
                  <a:lnTo>
                    <a:pt x="2075" y="639"/>
                  </a:lnTo>
                  <a:lnTo>
                    <a:pt x="2077" y="637"/>
                  </a:lnTo>
                  <a:lnTo>
                    <a:pt x="2079" y="637"/>
                  </a:lnTo>
                  <a:lnTo>
                    <a:pt x="2079" y="635"/>
                  </a:lnTo>
                  <a:lnTo>
                    <a:pt x="2079" y="635"/>
                  </a:lnTo>
                  <a:lnTo>
                    <a:pt x="2079" y="632"/>
                  </a:lnTo>
                  <a:lnTo>
                    <a:pt x="2079" y="632"/>
                  </a:lnTo>
                  <a:lnTo>
                    <a:pt x="2079" y="632"/>
                  </a:lnTo>
                  <a:lnTo>
                    <a:pt x="2079" y="630"/>
                  </a:lnTo>
                  <a:lnTo>
                    <a:pt x="2082" y="630"/>
                  </a:lnTo>
                  <a:lnTo>
                    <a:pt x="2082" y="630"/>
                  </a:lnTo>
                  <a:lnTo>
                    <a:pt x="2082" y="630"/>
                  </a:lnTo>
                  <a:lnTo>
                    <a:pt x="2082" y="630"/>
                  </a:lnTo>
                  <a:lnTo>
                    <a:pt x="2079" y="630"/>
                  </a:lnTo>
                  <a:lnTo>
                    <a:pt x="2077" y="630"/>
                  </a:lnTo>
                  <a:lnTo>
                    <a:pt x="2077" y="630"/>
                  </a:lnTo>
                  <a:lnTo>
                    <a:pt x="2077" y="630"/>
                  </a:lnTo>
                  <a:lnTo>
                    <a:pt x="2077" y="630"/>
                  </a:lnTo>
                  <a:lnTo>
                    <a:pt x="2079" y="630"/>
                  </a:lnTo>
                  <a:lnTo>
                    <a:pt x="2079" y="630"/>
                  </a:lnTo>
                  <a:lnTo>
                    <a:pt x="2079" y="630"/>
                  </a:lnTo>
                  <a:lnTo>
                    <a:pt x="2079" y="630"/>
                  </a:lnTo>
                  <a:lnTo>
                    <a:pt x="2082" y="627"/>
                  </a:lnTo>
                  <a:lnTo>
                    <a:pt x="2082" y="627"/>
                  </a:lnTo>
                  <a:lnTo>
                    <a:pt x="2082" y="625"/>
                  </a:lnTo>
                  <a:lnTo>
                    <a:pt x="2082" y="625"/>
                  </a:lnTo>
                  <a:lnTo>
                    <a:pt x="2079" y="623"/>
                  </a:lnTo>
                  <a:close/>
                  <a:moveTo>
                    <a:pt x="2075" y="649"/>
                  </a:moveTo>
                  <a:lnTo>
                    <a:pt x="2075" y="649"/>
                  </a:lnTo>
                  <a:lnTo>
                    <a:pt x="2075" y="651"/>
                  </a:lnTo>
                  <a:lnTo>
                    <a:pt x="2077" y="651"/>
                  </a:lnTo>
                  <a:lnTo>
                    <a:pt x="2077" y="651"/>
                  </a:lnTo>
                  <a:lnTo>
                    <a:pt x="2077" y="649"/>
                  </a:lnTo>
                  <a:lnTo>
                    <a:pt x="2077" y="649"/>
                  </a:lnTo>
                  <a:lnTo>
                    <a:pt x="2079" y="649"/>
                  </a:lnTo>
                  <a:lnTo>
                    <a:pt x="2079" y="649"/>
                  </a:lnTo>
                  <a:lnTo>
                    <a:pt x="2079" y="649"/>
                  </a:lnTo>
                  <a:lnTo>
                    <a:pt x="2079" y="649"/>
                  </a:lnTo>
                  <a:lnTo>
                    <a:pt x="2079" y="646"/>
                  </a:lnTo>
                  <a:lnTo>
                    <a:pt x="2079" y="646"/>
                  </a:lnTo>
                  <a:lnTo>
                    <a:pt x="2077" y="646"/>
                  </a:lnTo>
                  <a:lnTo>
                    <a:pt x="2077" y="644"/>
                  </a:lnTo>
                  <a:lnTo>
                    <a:pt x="2077" y="644"/>
                  </a:lnTo>
                  <a:lnTo>
                    <a:pt x="2075" y="644"/>
                  </a:lnTo>
                  <a:lnTo>
                    <a:pt x="2075" y="646"/>
                  </a:lnTo>
                  <a:lnTo>
                    <a:pt x="2075" y="646"/>
                  </a:lnTo>
                  <a:lnTo>
                    <a:pt x="2075" y="646"/>
                  </a:lnTo>
                  <a:lnTo>
                    <a:pt x="2075" y="646"/>
                  </a:lnTo>
                  <a:lnTo>
                    <a:pt x="2075" y="649"/>
                  </a:lnTo>
                  <a:close/>
                  <a:moveTo>
                    <a:pt x="2049" y="623"/>
                  </a:moveTo>
                  <a:lnTo>
                    <a:pt x="2046" y="625"/>
                  </a:lnTo>
                  <a:lnTo>
                    <a:pt x="2049" y="627"/>
                  </a:lnTo>
                  <a:lnTo>
                    <a:pt x="2049" y="630"/>
                  </a:lnTo>
                  <a:lnTo>
                    <a:pt x="2051" y="627"/>
                  </a:lnTo>
                  <a:lnTo>
                    <a:pt x="2051" y="627"/>
                  </a:lnTo>
                  <a:lnTo>
                    <a:pt x="2051" y="630"/>
                  </a:lnTo>
                  <a:lnTo>
                    <a:pt x="2051" y="630"/>
                  </a:lnTo>
                  <a:lnTo>
                    <a:pt x="2051" y="630"/>
                  </a:lnTo>
                  <a:lnTo>
                    <a:pt x="2049" y="632"/>
                  </a:lnTo>
                  <a:lnTo>
                    <a:pt x="2051" y="632"/>
                  </a:lnTo>
                  <a:lnTo>
                    <a:pt x="2051" y="630"/>
                  </a:lnTo>
                  <a:lnTo>
                    <a:pt x="2053" y="632"/>
                  </a:lnTo>
                  <a:lnTo>
                    <a:pt x="2053" y="632"/>
                  </a:lnTo>
                  <a:lnTo>
                    <a:pt x="2056" y="635"/>
                  </a:lnTo>
                  <a:lnTo>
                    <a:pt x="2056" y="635"/>
                  </a:lnTo>
                  <a:lnTo>
                    <a:pt x="2056" y="635"/>
                  </a:lnTo>
                  <a:lnTo>
                    <a:pt x="2058" y="637"/>
                  </a:lnTo>
                  <a:lnTo>
                    <a:pt x="2058" y="637"/>
                  </a:lnTo>
                  <a:lnTo>
                    <a:pt x="2058" y="637"/>
                  </a:lnTo>
                  <a:lnTo>
                    <a:pt x="2058" y="637"/>
                  </a:lnTo>
                  <a:lnTo>
                    <a:pt x="2058" y="639"/>
                  </a:lnTo>
                  <a:lnTo>
                    <a:pt x="2060" y="637"/>
                  </a:lnTo>
                  <a:lnTo>
                    <a:pt x="2060" y="637"/>
                  </a:lnTo>
                  <a:lnTo>
                    <a:pt x="2060" y="637"/>
                  </a:lnTo>
                  <a:lnTo>
                    <a:pt x="2063" y="635"/>
                  </a:lnTo>
                  <a:lnTo>
                    <a:pt x="2063" y="635"/>
                  </a:lnTo>
                  <a:lnTo>
                    <a:pt x="2063" y="635"/>
                  </a:lnTo>
                  <a:lnTo>
                    <a:pt x="2063" y="635"/>
                  </a:lnTo>
                  <a:lnTo>
                    <a:pt x="2063" y="635"/>
                  </a:lnTo>
                  <a:lnTo>
                    <a:pt x="2060" y="635"/>
                  </a:lnTo>
                  <a:lnTo>
                    <a:pt x="2060" y="635"/>
                  </a:lnTo>
                  <a:lnTo>
                    <a:pt x="2060" y="635"/>
                  </a:lnTo>
                  <a:lnTo>
                    <a:pt x="2060" y="635"/>
                  </a:lnTo>
                  <a:lnTo>
                    <a:pt x="2060" y="632"/>
                  </a:lnTo>
                  <a:lnTo>
                    <a:pt x="2058" y="632"/>
                  </a:lnTo>
                  <a:lnTo>
                    <a:pt x="2058" y="632"/>
                  </a:lnTo>
                  <a:lnTo>
                    <a:pt x="2056" y="630"/>
                  </a:lnTo>
                  <a:lnTo>
                    <a:pt x="2056" y="630"/>
                  </a:lnTo>
                  <a:lnTo>
                    <a:pt x="2056" y="630"/>
                  </a:lnTo>
                  <a:lnTo>
                    <a:pt x="2056" y="630"/>
                  </a:lnTo>
                  <a:lnTo>
                    <a:pt x="2053" y="627"/>
                  </a:lnTo>
                  <a:lnTo>
                    <a:pt x="2053" y="627"/>
                  </a:lnTo>
                  <a:lnTo>
                    <a:pt x="2053" y="627"/>
                  </a:lnTo>
                  <a:lnTo>
                    <a:pt x="2053" y="625"/>
                  </a:lnTo>
                  <a:lnTo>
                    <a:pt x="2056" y="625"/>
                  </a:lnTo>
                  <a:lnTo>
                    <a:pt x="2056" y="625"/>
                  </a:lnTo>
                  <a:lnTo>
                    <a:pt x="2053" y="625"/>
                  </a:lnTo>
                  <a:lnTo>
                    <a:pt x="2053" y="625"/>
                  </a:lnTo>
                  <a:lnTo>
                    <a:pt x="2053" y="625"/>
                  </a:lnTo>
                  <a:lnTo>
                    <a:pt x="2053" y="625"/>
                  </a:lnTo>
                  <a:lnTo>
                    <a:pt x="2053" y="623"/>
                  </a:lnTo>
                  <a:lnTo>
                    <a:pt x="2053" y="623"/>
                  </a:lnTo>
                  <a:lnTo>
                    <a:pt x="2051" y="623"/>
                  </a:lnTo>
                  <a:lnTo>
                    <a:pt x="2049" y="623"/>
                  </a:lnTo>
                  <a:lnTo>
                    <a:pt x="2049" y="623"/>
                  </a:lnTo>
                  <a:lnTo>
                    <a:pt x="2049" y="620"/>
                  </a:lnTo>
                  <a:lnTo>
                    <a:pt x="2049" y="623"/>
                  </a:lnTo>
                  <a:close/>
                  <a:moveTo>
                    <a:pt x="1578" y="779"/>
                  </a:moveTo>
                  <a:lnTo>
                    <a:pt x="1576" y="779"/>
                  </a:lnTo>
                  <a:lnTo>
                    <a:pt x="1576" y="779"/>
                  </a:lnTo>
                  <a:lnTo>
                    <a:pt x="1576" y="779"/>
                  </a:lnTo>
                  <a:lnTo>
                    <a:pt x="1576" y="777"/>
                  </a:lnTo>
                  <a:lnTo>
                    <a:pt x="1576" y="777"/>
                  </a:lnTo>
                  <a:lnTo>
                    <a:pt x="1573" y="777"/>
                  </a:lnTo>
                  <a:lnTo>
                    <a:pt x="1573" y="779"/>
                  </a:lnTo>
                  <a:lnTo>
                    <a:pt x="1573" y="779"/>
                  </a:lnTo>
                  <a:lnTo>
                    <a:pt x="1573" y="779"/>
                  </a:lnTo>
                  <a:lnTo>
                    <a:pt x="1573" y="779"/>
                  </a:lnTo>
                  <a:lnTo>
                    <a:pt x="1571" y="781"/>
                  </a:lnTo>
                  <a:lnTo>
                    <a:pt x="1568" y="781"/>
                  </a:lnTo>
                  <a:lnTo>
                    <a:pt x="1568" y="781"/>
                  </a:lnTo>
                  <a:lnTo>
                    <a:pt x="1568" y="781"/>
                  </a:lnTo>
                  <a:lnTo>
                    <a:pt x="1566" y="781"/>
                  </a:lnTo>
                  <a:lnTo>
                    <a:pt x="1566" y="781"/>
                  </a:lnTo>
                  <a:lnTo>
                    <a:pt x="1566" y="781"/>
                  </a:lnTo>
                  <a:lnTo>
                    <a:pt x="1566" y="781"/>
                  </a:lnTo>
                  <a:lnTo>
                    <a:pt x="1566" y="779"/>
                  </a:lnTo>
                  <a:lnTo>
                    <a:pt x="1566" y="777"/>
                  </a:lnTo>
                  <a:lnTo>
                    <a:pt x="1566" y="777"/>
                  </a:lnTo>
                  <a:lnTo>
                    <a:pt x="1566" y="777"/>
                  </a:lnTo>
                  <a:lnTo>
                    <a:pt x="1564" y="777"/>
                  </a:lnTo>
                  <a:lnTo>
                    <a:pt x="1564" y="779"/>
                  </a:lnTo>
                  <a:lnTo>
                    <a:pt x="1561" y="779"/>
                  </a:lnTo>
                  <a:lnTo>
                    <a:pt x="1561" y="779"/>
                  </a:lnTo>
                  <a:lnTo>
                    <a:pt x="1559" y="779"/>
                  </a:lnTo>
                  <a:lnTo>
                    <a:pt x="1559" y="781"/>
                  </a:lnTo>
                  <a:lnTo>
                    <a:pt x="1557" y="781"/>
                  </a:lnTo>
                  <a:lnTo>
                    <a:pt x="1554" y="781"/>
                  </a:lnTo>
                  <a:lnTo>
                    <a:pt x="1554" y="781"/>
                  </a:lnTo>
                  <a:lnTo>
                    <a:pt x="1554" y="781"/>
                  </a:lnTo>
                  <a:lnTo>
                    <a:pt x="1552" y="784"/>
                  </a:lnTo>
                  <a:lnTo>
                    <a:pt x="1552" y="784"/>
                  </a:lnTo>
                  <a:lnTo>
                    <a:pt x="1552" y="784"/>
                  </a:lnTo>
                  <a:lnTo>
                    <a:pt x="1550" y="786"/>
                  </a:lnTo>
                  <a:lnTo>
                    <a:pt x="1547" y="788"/>
                  </a:lnTo>
                  <a:lnTo>
                    <a:pt x="1545" y="788"/>
                  </a:lnTo>
                  <a:lnTo>
                    <a:pt x="1542" y="788"/>
                  </a:lnTo>
                  <a:lnTo>
                    <a:pt x="1542" y="788"/>
                  </a:lnTo>
                  <a:lnTo>
                    <a:pt x="1542" y="788"/>
                  </a:lnTo>
                  <a:lnTo>
                    <a:pt x="1540" y="791"/>
                  </a:lnTo>
                  <a:lnTo>
                    <a:pt x="1540" y="793"/>
                  </a:lnTo>
                  <a:lnTo>
                    <a:pt x="1540" y="793"/>
                  </a:lnTo>
                  <a:lnTo>
                    <a:pt x="1540" y="793"/>
                  </a:lnTo>
                  <a:lnTo>
                    <a:pt x="1540" y="795"/>
                  </a:lnTo>
                  <a:lnTo>
                    <a:pt x="1538" y="795"/>
                  </a:lnTo>
                  <a:lnTo>
                    <a:pt x="1538" y="798"/>
                  </a:lnTo>
                  <a:lnTo>
                    <a:pt x="1538" y="798"/>
                  </a:lnTo>
                  <a:lnTo>
                    <a:pt x="1538" y="798"/>
                  </a:lnTo>
                  <a:lnTo>
                    <a:pt x="1535" y="798"/>
                  </a:lnTo>
                  <a:lnTo>
                    <a:pt x="1535" y="798"/>
                  </a:lnTo>
                  <a:lnTo>
                    <a:pt x="1535" y="800"/>
                  </a:lnTo>
                  <a:lnTo>
                    <a:pt x="1535" y="800"/>
                  </a:lnTo>
                  <a:lnTo>
                    <a:pt x="1535" y="800"/>
                  </a:lnTo>
                  <a:lnTo>
                    <a:pt x="1535" y="800"/>
                  </a:lnTo>
                  <a:lnTo>
                    <a:pt x="1535" y="800"/>
                  </a:lnTo>
                  <a:lnTo>
                    <a:pt x="1535" y="803"/>
                  </a:lnTo>
                  <a:lnTo>
                    <a:pt x="1535" y="803"/>
                  </a:lnTo>
                  <a:lnTo>
                    <a:pt x="1535" y="803"/>
                  </a:lnTo>
                  <a:lnTo>
                    <a:pt x="1533" y="805"/>
                  </a:lnTo>
                  <a:lnTo>
                    <a:pt x="1533" y="805"/>
                  </a:lnTo>
                  <a:lnTo>
                    <a:pt x="1533" y="805"/>
                  </a:lnTo>
                  <a:lnTo>
                    <a:pt x="1531" y="805"/>
                  </a:lnTo>
                  <a:lnTo>
                    <a:pt x="1531" y="805"/>
                  </a:lnTo>
                  <a:lnTo>
                    <a:pt x="1531" y="805"/>
                  </a:lnTo>
                  <a:lnTo>
                    <a:pt x="1531" y="805"/>
                  </a:lnTo>
                  <a:lnTo>
                    <a:pt x="1531" y="803"/>
                  </a:lnTo>
                  <a:lnTo>
                    <a:pt x="1531" y="803"/>
                  </a:lnTo>
                  <a:lnTo>
                    <a:pt x="1531" y="803"/>
                  </a:lnTo>
                  <a:lnTo>
                    <a:pt x="1531" y="800"/>
                  </a:lnTo>
                  <a:lnTo>
                    <a:pt x="1531" y="800"/>
                  </a:lnTo>
                  <a:lnTo>
                    <a:pt x="1531" y="800"/>
                  </a:lnTo>
                  <a:lnTo>
                    <a:pt x="1531" y="798"/>
                  </a:lnTo>
                  <a:lnTo>
                    <a:pt x="1528" y="798"/>
                  </a:lnTo>
                  <a:lnTo>
                    <a:pt x="1528" y="798"/>
                  </a:lnTo>
                  <a:lnTo>
                    <a:pt x="1528" y="798"/>
                  </a:lnTo>
                  <a:lnTo>
                    <a:pt x="1526" y="798"/>
                  </a:lnTo>
                  <a:lnTo>
                    <a:pt x="1526" y="798"/>
                  </a:lnTo>
                  <a:lnTo>
                    <a:pt x="1526" y="800"/>
                  </a:lnTo>
                  <a:lnTo>
                    <a:pt x="1524" y="800"/>
                  </a:lnTo>
                  <a:lnTo>
                    <a:pt x="1524" y="800"/>
                  </a:lnTo>
                  <a:lnTo>
                    <a:pt x="1521" y="800"/>
                  </a:lnTo>
                  <a:lnTo>
                    <a:pt x="1519" y="795"/>
                  </a:lnTo>
                  <a:lnTo>
                    <a:pt x="1519" y="795"/>
                  </a:lnTo>
                  <a:lnTo>
                    <a:pt x="1516" y="795"/>
                  </a:lnTo>
                  <a:lnTo>
                    <a:pt x="1516" y="798"/>
                  </a:lnTo>
                  <a:lnTo>
                    <a:pt x="1516" y="798"/>
                  </a:lnTo>
                  <a:lnTo>
                    <a:pt x="1514" y="800"/>
                  </a:lnTo>
                  <a:lnTo>
                    <a:pt x="1514" y="800"/>
                  </a:lnTo>
                  <a:lnTo>
                    <a:pt x="1512" y="803"/>
                  </a:lnTo>
                  <a:lnTo>
                    <a:pt x="1512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9" y="805"/>
                  </a:lnTo>
                  <a:lnTo>
                    <a:pt x="1507" y="805"/>
                  </a:lnTo>
                  <a:lnTo>
                    <a:pt x="1507" y="805"/>
                  </a:lnTo>
                  <a:lnTo>
                    <a:pt x="1507" y="805"/>
                  </a:lnTo>
                  <a:lnTo>
                    <a:pt x="1507" y="805"/>
                  </a:lnTo>
                  <a:lnTo>
                    <a:pt x="1505" y="807"/>
                  </a:lnTo>
                  <a:lnTo>
                    <a:pt x="1505" y="807"/>
                  </a:lnTo>
                  <a:lnTo>
                    <a:pt x="1502" y="810"/>
                  </a:lnTo>
                  <a:lnTo>
                    <a:pt x="1502" y="810"/>
                  </a:lnTo>
                  <a:lnTo>
                    <a:pt x="1500" y="812"/>
                  </a:lnTo>
                  <a:lnTo>
                    <a:pt x="1500" y="812"/>
                  </a:lnTo>
                  <a:lnTo>
                    <a:pt x="1500" y="817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19"/>
                  </a:lnTo>
                  <a:lnTo>
                    <a:pt x="1500" y="822"/>
                  </a:lnTo>
                  <a:lnTo>
                    <a:pt x="1500" y="822"/>
                  </a:lnTo>
                  <a:lnTo>
                    <a:pt x="1500" y="824"/>
                  </a:lnTo>
                  <a:lnTo>
                    <a:pt x="1500" y="824"/>
                  </a:lnTo>
                  <a:lnTo>
                    <a:pt x="1500" y="826"/>
                  </a:lnTo>
                  <a:lnTo>
                    <a:pt x="1497" y="826"/>
                  </a:lnTo>
                  <a:lnTo>
                    <a:pt x="1497" y="826"/>
                  </a:lnTo>
                  <a:lnTo>
                    <a:pt x="1495" y="829"/>
                  </a:lnTo>
                  <a:lnTo>
                    <a:pt x="1495" y="831"/>
                  </a:lnTo>
                  <a:lnTo>
                    <a:pt x="1495" y="833"/>
                  </a:lnTo>
                  <a:lnTo>
                    <a:pt x="1495" y="833"/>
                  </a:lnTo>
                  <a:lnTo>
                    <a:pt x="1497" y="833"/>
                  </a:lnTo>
                  <a:lnTo>
                    <a:pt x="1500" y="833"/>
                  </a:lnTo>
                  <a:lnTo>
                    <a:pt x="1500" y="833"/>
                  </a:lnTo>
                  <a:lnTo>
                    <a:pt x="1502" y="833"/>
                  </a:lnTo>
                  <a:lnTo>
                    <a:pt x="1502" y="833"/>
                  </a:lnTo>
                  <a:lnTo>
                    <a:pt x="1505" y="833"/>
                  </a:lnTo>
                  <a:lnTo>
                    <a:pt x="1505" y="833"/>
                  </a:lnTo>
                  <a:lnTo>
                    <a:pt x="1505" y="836"/>
                  </a:lnTo>
                  <a:lnTo>
                    <a:pt x="1505" y="836"/>
                  </a:lnTo>
                  <a:lnTo>
                    <a:pt x="1500" y="838"/>
                  </a:lnTo>
                  <a:lnTo>
                    <a:pt x="1500" y="838"/>
                  </a:lnTo>
                  <a:lnTo>
                    <a:pt x="1497" y="838"/>
                  </a:lnTo>
                  <a:lnTo>
                    <a:pt x="1497" y="838"/>
                  </a:lnTo>
                  <a:lnTo>
                    <a:pt x="1497" y="840"/>
                  </a:lnTo>
                  <a:lnTo>
                    <a:pt x="1495" y="840"/>
                  </a:lnTo>
                  <a:lnTo>
                    <a:pt x="1493" y="843"/>
                  </a:lnTo>
                  <a:lnTo>
                    <a:pt x="1493" y="843"/>
                  </a:lnTo>
                  <a:lnTo>
                    <a:pt x="1490" y="843"/>
                  </a:lnTo>
                  <a:lnTo>
                    <a:pt x="1490" y="845"/>
                  </a:lnTo>
                  <a:lnTo>
                    <a:pt x="1490" y="848"/>
                  </a:lnTo>
                  <a:lnTo>
                    <a:pt x="1490" y="848"/>
                  </a:lnTo>
                  <a:lnTo>
                    <a:pt x="1490" y="850"/>
                  </a:lnTo>
                  <a:lnTo>
                    <a:pt x="1490" y="850"/>
                  </a:lnTo>
                  <a:lnTo>
                    <a:pt x="1490" y="850"/>
                  </a:lnTo>
                  <a:lnTo>
                    <a:pt x="1490" y="850"/>
                  </a:lnTo>
                  <a:lnTo>
                    <a:pt x="1490" y="850"/>
                  </a:lnTo>
                  <a:lnTo>
                    <a:pt x="1493" y="850"/>
                  </a:lnTo>
                  <a:lnTo>
                    <a:pt x="1493" y="848"/>
                  </a:lnTo>
                  <a:lnTo>
                    <a:pt x="1493" y="848"/>
                  </a:lnTo>
                  <a:lnTo>
                    <a:pt x="1495" y="848"/>
                  </a:lnTo>
                  <a:lnTo>
                    <a:pt x="1495" y="850"/>
                  </a:lnTo>
                  <a:lnTo>
                    <a:pt x="1497" y="850"/>
                  </a:lnTo>
                  <a:lnTo>
                    <a:pt x="1497" y="850"/>
                  </a:lnTo>
                  <a:lnTo>
                    <a:pt x="1500" y="850"/>
                  </a:lnTo>
                  <a:lnTo>
                    <a:pt x="1500" y="850"/>
                  </a:lnTo>
                  <a:lnTo>
                    <a:pt x="1500" y="850"/>
                  </a:lnTo>
                  <a:lnTo>
                    <a:pt x="1502" y="850"/>
                  </a:lnTo>
                  <a:lnTo>
                    <a:pt x="1502" y="850"/>
                  </a:lnTo>
                  <a:lnTo>
                    <a:pt x="1505" y="850"/>
                  </a:lnTo>
                  <a:lnTo>
                    <a:pt x="1507" y="850"/>
                  </a:lnTo>
                  <a:lnTo>
                    <a:pt x="1507" y="850"/>
                  </a:lnTo>
                  <a:lnTo>
                    <a:pt x="1507" y="850"/>
                  </a:lnTo>
                  <a:lnTo>
                    <a:pt x="1509" y="850"/>
                  </a:lnTo>
                  <a:lnTo>
                    <a:pt x="1514" y="848"/>
                  </a:lnTo>
                  <a:lnTo>
                    <a:pt x="1519" y="845"/>
                  </a:lnTo>
                  <a:lnTo>
                    <a:pt x="1519" y="845"/>
                  </a:lnTo>
                  <a:lnTo>
                    <a:pt x="1521" y="845"/>
                  </a:lnTo>
                  <a:lnTo>
                    <a:pt x="1521" y="845"/>
                  </a:lnTo>
                  <a:lnTo>
                    <a:pt x="1521" y="843"/>
                  </a:lnTo>
                  <a:lnTo>
                    <a:pt x="1521" y="843"/>
                  </a:lnTo>
                  <a:lnTo>
                    <a:pt x="1524" y="843"/>
                  </a:lnTo>
                  <a:lnTo>
                    <a:pt x="1524" y="840"/>
                  </a:lnTo>
                  <a:lnTo>
                    <a:pt x="1524" y="840"/>
                  </a:lnTo>
                  <a:lnTo>
                    <a:pt x="1526" y="840"/>
                  </a:lnTo>
                  <a:lnTo>
                    <a:pt x="1526" y="840"/>
                  </a:lnTo>
                  <a:lnTo>
                    <a:pt x="1526" y="840"/>
                  </a:lnTo>
                  <a:lnTo>
                    <a:pt x="1528" y="840"/>
                  </a:lnTo>
                  <a:lnTo>
                    <a:pt x="1533" y="840"/>
                  </a:lnTo>
                  <a:lnTo>
                    <a:pt x="1538" y="840"/>
                  </a:lnTo>
                  <a:lnTo>
                    <a:pt x="1540" y="840"/>
                  </a:lnTo>
                  <a:lnTo>
                    <a:pt x="1542" y="838"/>
                  </a:lnTo>
                  <a:lnTo>
                    <a:pt x="1545" y="836"/>
                  </a:lnTo>
                  <a:lnTo>
                    <a:pt x="1545" y="836"/>
                  </a:lnTo>
                  <a:lnTo>
                    <a:pt x="1545" y="836"/>
                  </a:lnTo>
                  <a:lnTo>
                    <a:pt x="1547" y="833"/>
                  </a:lnTo>
                  <a:lnTo>
                    <a:pt x="1547" y="831"/>
                  </a:lnTo>
                  <a:lnTo>
                    <a:pt x="1550" y="831"/>
                  </a:lnTo>
                  <a:lnTo>
                    <a:pt x="1552" y="829"/>
                  </a:lnTo>
                  <a:lnTo>
                    <a:pt x="1554" y="826"/>
                  </a:lnTo>
                  <a:lnTo>
                    <a:pt x="1557" y="826"/>
                  </a:lnTo>
                  <a:lnTo>
                    <a:pt x="1557" y="824"/>
                  </a:lnTo>
                  <a:lnTo>
                    <a:pt x="1557" y="824"/>
                  </a:lnTo>
                  <a:lnTo>
                    <a:pt x="1561" y="817"/>
                  </a:lnTo>
                  <a:lnTo>
                    <a:pt x="1564" y="817"/>
                  </a:lnTo>
                  <a:lnTo>
                    <a:pt x="1568" y="812"/>
                  </a:lnTo>
                  <a:lnTo>
                    <a:pt x="1568" y="812"/>
                  </a:lnTo>
                  <a:lnTo>
                    <a:pt x="1568" y="810"/>
                  </a:lnTo>
                  <a:lnTo>
                    <a:pt x="1571" y="807"/>
                  </a:lnTo>
                  <a:lnTo>
                    <a:pt x="1571" y="805"/>
                  </a:lnTo>
                  <a:lnTo>
                    <a:pt x="1573" y="805"/>
                  </a:lnTo>
                  <a:lnTo>
                    <a:pt x="1573" y="805"/>
                  </a:lnTo>
                  <a:lnTo>
                    <a:pt x="1573" y="805"/>
                  </a:lnTo>
                  <a:lnTo>
                    <a:pt x="1573" y="800"/>
                  </a:lnTo>
                  <a:lnTo>
                    <a:pt x="1573" y="800"/>
                  </a:lnTo>
                  <a:lnTo>
                    <a:pt x="1571" y="798"/>
                  </a:lnTo>
                  <a:lnTo>
                    <a:pt x="1571" y="798"/>
                  </a:lnTo>
                  <a:lnTo>
                    <a:pt x="1571" y="798"/>
                  </a:lnTo>
                  <a:lnTo>
                    <a:pt x="1571" y="795"/>
                  </a:lnTo>
                  <a:lnTo>
                    <a:pt x="1571" y="795"/>
                  </a:lnTo>
                  <a:lnTo>
                    <a:pt x="1571" y="795"/>
                  </a:lnTo>
                  <a:lnTo>
                    <a:pt x="1568" y="793"/>
                  </a:lnTo>
                  <a:lnTo>
                    <a:pt x="1568" y="793"/>
                  </a:lnTo>
                  <a:lnTo>
                    <a:pt x="1568" y="793"/>
                  </a:lnTo>
                  <a:lnTo>
                    <a:pt x="1568" y="791"/>
                  </a:lnTo>
                  <a:lnTo>
                    <a:pt x="1568" y="788"/>
                  </a:lnTo>
                  <a:lnTo>
                    <a:pt x="1568" y="788"/>
                  </a:lnTo>
                  <a:lnTo>
                    <a:pt x="1571" y="788"/>
                  </a:lnTo>
                  <a:lnTo>
                    <a:pt x="1571" y="788"/>
                  </a:lnTo>
                  <a:lnTo>
                    <a:pt x="1571" y="788"/>
                  </a:lnTo>
                  <a:lnTo>
                    <a:pt x="1573" y="788"/>
                  </a:lnTo>
                  <a:lnTo>
                    <a:pt x="1573" y="788"/>
                  </a:lnTo>
                  <a:lnTo>
                    <a:pt x="1573" y="788"/>
                  </a:lnTo>
                  <a:lnTo>
                    <a:pt x="1573" y="788"/>
                  </a:lnTo>
                  <a:lnTo>
                    <a:pt x="1576" y="788"/>
                  </a:lnTo>
                  <a:lnTo>
                    <a:pt x="1576" y="788"/>
                  </a:lnTo>
                  <a:lnTo>
                    <a:pt x="1576" y="788"/>
                  </a:lnTo>
                  <a:lnTo>
                    <a:pt x="1576" y="788"/>
                  </a:lnTo>
                  <a:lnTo>
                    <a:pt x="1578" y="788"/>
                  </a:lnTo>
                  <a:lnTo>
                    <a:pt x="1578" y="788"/>
                  </a:lnTo>
                  <a:lnTo>
                    <a:pt x="1578" y="788"/>
                  </a:lnTo>
                  <a:lnTo>
                    <a:pt x="1578" y="788"/>
                  </a:lnTo>
                  <a:lnTo>
                    <a:pt x="1578" y="786"/>
                  </a:lnTo>
                  <a:lnTo>
                    <a:pt x="1578" y="786"/>
                  </a:lnTo>
                  <a:lnTo>
                    <a:pt x="1578" y="786"/>
                  </a:lnTo>
                  <a:lnTo>
                    <a:pt x="1578" y="784"/>
                  </a:lnTo>
                  <a:lnTo>
                    <a:pt x="1578" y="781"/>
                  </a:lnTo>
                  <a:lnTo>
                    <a:pt x="1578" y="781"/>
                  </a:lnTo>
                  <a:lnTo>
                    <a:pt x="1578" y="779"/>
                  </a:lnTo>
                  <a:close/>
                  <a:moveTo>
                    <a:pt x="1999" y="585"/>
                  </a:moveTo>
                  <a:lnTo>
                    <a:pt x="1999" y="585"/>
                  </a:lnTo>
                  <a:lnTo>
                    <a:pt x="1997" y="582"/>
                  </a:lnTo>
                  <a:lnTo>
                    <a:pt x="1997" y="582"/>
                  </a:lnTo>
                  <a:lnTo>
                    <a:pt x="1994" y="585"/>
                  </a:lnTo>
                  <a:lnTo>
                    <a:pt x="1994" y="585"/>
                  </a:lnTo>
                  <a:lnTo>
                    <a:pt x="1994" y="587"/>
                  </a:lnTo>
                  <a:lnTo>
                    <a:pt x="1994" y="587"/>
                  </a:lnTo>
                  <a:lnTo>
                    <a:pt x="1992" y="590"/>
                  </a:lnTo>
                  <a:lnTo>
                    <a:pt x="1992" y="594"/>
                  </a:lnTo>
                  <a:lnTo>
                    <a:pt x="1989" y="597"/>
                  </a:lnTo>
                  <a:lnTo>
                    <a:pt x="1989" y="599"/>
                  </a:lnTo>
                  <a:lnTo>
                    <a:pt x="1989" y="601"/>
                  </a:lnTo>
                  <a:lnTo>
                    <a:pt x="1989" y="601"/>
                  </a:lnTo>
                  <a:lnTo>
                    <a:pt x="1989" y="601"/>
                  </a:lnTo>
                  <a:lnTo>
                    <a:pt x="1987" y="601"/>
                  </a:lnTo>
                  <a:lnTo>
                    <a:pt x="1987" y="601"/>
                  </a:lnTo>
                  <a:lnTo>
                    <a:pt x="1985" y="606"/>
                  </a:lnTo>
                  <a:lnTo>
                    <a:pt x="1985" y="606"/>
                  </a:lnTo>
                  <a:lnTo>
                    <a:pt x="1985" y="609"/>
                  </a:lnTo>
                  <a:lnTo>
                    <a:pt x="1985" y="609"/>
                  </a:lnTo>
                  <a:lnTo>
                    <a:pt x="1985" y="611"/>
                  </a:lnTo>
                  <a:lnTo>
                    <a:pt x="1980" y="620"/>
                  </a:lnTo>
                  <a:lnTo>
                    <a:pt x="1980" y="620"/>
                  </a:lnTo>
                  <a:lnTo>
                    <a:pt x="1982" y="620"/>
                  </a:lnTo>
                  <a:lnTo>
                    <a:pt x="1987" y="613"/>
                  </a:lnTo>
                  <a:lnTo>
                    <a:pt x="1987" y="613"/>
                  </a:lnTo>
                  <a:lnTo>
                    <a:pt x="1987" y="613"/>
                  </a:lnTo>
                  <a:lnTo>
                    <a:pt x="1987" y="611"/>
                  </a:lnTo>
                  <a:lnTo>
                    <a:pt x="1987" y="611"/>
                  </a:lnTo>
                  <a:lnTo>
                    <a:pt x="1987" y="609"/>
                  </a:lnTo>
                  <a:lnTo>
                    <a:pt x="1987" y="606"/>
                  </a:lnTo>
                  <a:lnTo>
                    <a:pt x="1989" y="606"/>
                  </a:lnTo>
                  <a:lnTo>
                    <a:pt x="1989" y="604"/>
                  </a:lnTo>
                  <a:lnTo>
                    <a:pt x="1989" y="604"/>
                  </a:lnTo>
                  <a:lnTo>
                    <a:pt x="1989" y="604"/>
                  </a:lnTo>
                  <a:lnTo>
                    <a:pt x="1992" y="601"/>
                  </a:lnTo>
                  <a:lnTo>
                    <a:pt x="1992" y="601"/>
                  </a:lnTo>
                  <a:lnTo>
                    <a:pt x="1992" y="601"/>
                  </a:lnTo>
                  <a:lnTo>
                    <a:pt x="1992" y="601"/>
                  </a:lnTo>
                  <a:lnTo>
                    <a:pt x="1994" y="599"/>
                  </a:lnTo>
                  <a:lnTo>
                    <a:pt x="1994" y="599"/>
                  </a:lnTo>
                  <a:lnTo>
                    <a:pt x="1997" y="597"/>
                  </a:lnTo>
                  <a:lnTo>
                    <a:pt x="1997" y="587"/>
                  </a:lnTo>
                  <a:lnTo>
                    <a:pt x="1999" y="587"/>
                  </a:lnTo>
                  <a:lnTo>
                    <a:pt x="1999" y="587"/>
                  </a:lnTo>
                  <a:lnTo>
                    <a:pt x="1999" y="587"/>
                  </a:lnTo>
                  <a:lnTo>
                    <a:pt x="1999" y="585"/>
                  </a:lnTo>
                  <a:lnTo>
                    <a:pt x="1999" y="585"/>
                  </a:lnTo>
                  <a:close/>
                  <a:moveTo>
                    <a:pt x="2068" y="651"/>
                  </a:moveTo>
                  <a:lnTo>
                    <a:pt x="2065" y="649"/>
                  </a:lnTo>
                  <a:lnTo>
                    <a:pt x="2065" y="649"/>
                  </a:lnTo>
                  <a:lnTo>
                    <a:pt x="2068" y="649"/>
                  </a:lnTo>
                  <a:lnTo>
                    <a:pt x="2068" y="649"/>
                  </a:lnTo>
                  <a:lnTo>
                    <a:pt x="2068" y="649"/>
                  </a:lnTo>
                  <a:lnTo>
                    <a:pt x="2068" y="646"/>
                  </a:lnTo>
                  <a:lnTo>
                    <a:pt x="2068" y="646"/>
                  </a:lnTo>
                  <a:lnTo>
                    <a:pt x="2068" y="646"/>
                  </a:lnTo>
                  <a:lnTo>
                    <a:pt x="2065" y="646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5" y="644"/>
                  </a:lnTo>
                  <a:lnTo>
                    <a:pt x="2063" y="644"/>
                  </a:lnTo>
                  <a:lnTo>
                    <a:pt x="2063" y="644"/>
                  </a:lnTo>
                  <a:lnTo>
                    <a:pt x="2063" y="642"/>
                  </a:lnTo>
                  <a:lnTo>
                    <a:pt x="2063" y="642"/>
                  </a:lnTo>
                  <a:lnTo>
                    <a:pt x="2060" y="642"/>
                  </a:lnTo>
                  <a:lnTo>
                    <a:pt x="2058" y="642"/>
                  </a:lnTo>
                  <a:lnTo>
                    <a:pt x="2058" y="639"/>
                  </a:lnTo>
                  <a:lnTo>
                    <a:pt x="2056" y="639"/>
                  </a:lnTo>
                  <a:lnTo>
                    <a:pt x="2056" y="639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6" y="637"/>
                  </a:lnTo>
                  <a:lnTo>
                    <a:pt x="2053" y="635"/>
                  </a:lnTo>
                  <a:lnTo>
                    <a:pt x="2053" y="632"/>
                  </a:lnTo>
                  <a:lnTo>
                    <a:pt x="2051" y="632"/>
                  </a:lnTo>
                  <a:lnTo>
                    <a:pt x="2049" y="632"/>
                  </a:lnTo>
                  <a:lnTo>
                    <a:pt x="2049" y="632"/>
                  </a:lnTo>
                  <a:lnTo>
                    <a:pt x="2049" y="630"/>
                  </a:lnTo>
                  <a:lnTo>
                    <a:pt x="2049" y="630"/>
                  </a:lnTo>
                  <a:lnTo>
                    <a:pt x="2049" y="630"/>
                  </a:lnTo>
                  <a:lnTo>
                    <a:pt x="2046" y="630"/>
                  </a:lnTo>
                  <a:lnTo>
                    <a:pt x="2046" y="630"/>
                  </a:lnTo>
                  <a:lnTo>
                    <a:pt x="2046" y="630"/>
                  </a:lnTo>
                  <a:lnTo>
                    <a:pt x="2046" y="632"/>
                  </a:lnTo>
                  <a:lnTo>
                    <a:pt x="2049" y="637"/>
                  </a:lnTo>
                  <a:lnTo>
                    <a:pt x="2049" y="637"/>
                  </a:lnTo>
                  <a:lnTo>
                    <a:pt x="2049" y="642"/>
                  </a:lnTo>
                  <a:lnTo>
                    <a:pt x="2049" y="644"/>
                  </a:lnTo>
                  <a:lnTo>
                    <a:pt x="2051" y="644"/>
                  </a:lnTo>
                  <a:lnTo>
                    <a:pt x="2051" y="644"/>
                  </a:lnTo>
                  <a:lnTo>
                    <a:pt x="2051" y="646"/>
                  </a:lnTo>
                  <a:lnTo>
                    <a:pt x="2051" y="646"/>
                  </a:lnTo>
                  <a:lnTo>
                    <a:pt x="2051" y="646"/>
                  </a:lnTo>
                  <a:lnTo>
                    <a:pt x="2049" y="646"/>
                  </a:lnTo>
                  <a:lnTo>
                    <a:pt x="2049" y="644"/>
                  </a:lnTo>
                  <a:lnTo>
                    <a:pt x="2046" y="644"/>
                  </a:lnTo>
                  <a:lnTo>
                    <a:pt x="2046" y="644"/>
                  </a:lnTo>
                  <a:lnTo>
                    <a:pt x="2046" y="646"/>
                  </a:lnTo>
                  <a:lnTo>
                    <a:pt x="2046" y="653"/>
                  </a:lnTo>
                  <a:lnTo>
                    <a:pt x="2044" y="658"/>
                  </a:lnTo>
                  <a:lnTo>
                    <a:pt x="2044" y="661"/>
                  </a:lnTo>
                  <a:lnTo>
                    <a:pt x="2044" y="661"/>
                  </a:lnTo>
                  <a:lnTo>
                    <a:pt x="2044" y="661"/>
                  </a:lnTo>
                  <a:lnTo>
                    <a:pt x="2044" y="663"/>
                  </a:lnTo>
                  <a:lnTo>
                    <a:pt x="2044" y="663"/>
                  </a:lnTo>
                  <a:lnTo>
                    <a:pt x="2046" y="665"/>
                  </a:lnTo>
                  <a:lnTo>
                    <a:pt x="2049" y="665"/>
                  </a:lnTo>
                  <a:lnTo>
                    <a:pt x="2049" y="665"/>
                  </a:lnTo>
                  <a:lnTo>
                    <a:pt x="2049" y="665"/>
                  </a:lnTo>
                  <a:lnTo>
                    <a:pt x="2049" y="668"/>
                  </a:lnTo>
                  <a:lnTo>
                    <a:pt x="2051" y="670"/>
                  </a:lnTo>
                  <a:lnTo>
                    <a:pt x="2051" y="668"/>
                  </a:lnTo>
                  <a:lnTo>
                    <a:pt x="2053" y="668"/>
                  </a:lnTo>
                  <a:lnTo>
                    <a:pt x="2058" y="665"/>
                  </a:lnTo>
                  <a:lnTo>
                    <a:pt x="2060" y="663"/>
                  </a:lnTo>
                  <a:lnTo>
                    <a:pt x="2060" y="663"/>
                  </a:lnTo>
                  <a:lnTo>
                    <a:pt x="2060" y="663"/>
                  </a:lnTo>
                  <a:lnTo>
                    <a:pt x="2063" y="658"/>
                  </a:lnTo>
                  <a:lnTo>
                    <a:pt x="2063" y="658"/>
                  </a:lnTo>
                  <a:lnTo>
                    <a:pt x="2063" y="658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3" y="656"/>
                  </a:lnTo>
                  <a:lnTo>
                    <a:pt x="2065" y="656"/>
                  </a:lnTo>
                  <a:lnTo>
                    <a:pt x="2065" y="656"/>
                  </a:lnTo>
                  <a:lnTo>
                    <a:pt x="2068" y="653"/>
                  </a:lnTo>
                  <a:lnTo>
                    <a:pt x="2068" y="653"/>
                  </a:lnTo>
                  <a:lnTo>
                    <a:pt x="2068" y="653"/>
                  </a:lnTo>
                  <a:lnTo>
                    <a:pt x="2068" y="651"/>
                  </a:lnTo>
                  <a:lnTo>
                    <a:pt x="2068" y="651"/>
                  </a:lnTo>
                  <a:lnTo>
                    <a:pt x="2068" y="651"/>
                  </a:lnTo>
                  <a:lnTo>
                    <a:pt x="2068" y="651"/>
                  </a:lnTo>
                  <a:close/>
                  <a:moveTo>
                    <a:pt x="2086" y="637"/>
                  </a:moveTo>
                  <a:lnTo>
                    <a:pt x="2086" y="635"/>
                  </a:lnTo>
                  <a:lnTo>
                    <a:pt x="2084" y="637"/>
                  </a:lnTo>
                  <a:lnTo>
                    <a:pt x="2084" y="637"/>
                  </a:lnTo>
                  <a:lnTo>
                    <a:pt x="2084" y="637"/>
                  </a:lnTo>
                  <a:lnTo>
                    <a:pt x="2084" y="639"/>
                  </a:lnTo>
                  <a:lnTo>
                    <a:pt x="2084" y="639"/>
                  </a:lnTo>
                  <a:lnTo>
                    <a:pt x="2084" y="639"/>
                  </a:lnTo>
                  <a:lnTo>
                    <a:pt x="2082" y="642"/>
                  </a:lnTo>
                  <a:lnTo>
                    <a:pt x="2084" y="644"/>
                  </a:lnTo>
                  <a:lnTo>
                    <a:pt x="2084" y="644"/>
                  </a:lnTo>
                  <a:lnTo>
                    <a:pt x="2082" y="644"/>
                  </a:lnTo>
                  <a:lnTo>
                    <a:pt x="2084" y="644"/>
                  </a:lnTo>
                  <a:lnTo>
                    <a:pt x="2084" y="644"/>
                  </a:lnTo>
                  <a:lnTo>
                    <a:pt x="2084" y="646"/>
                  </a:lnTo>
                  <a:lnTo>
                    <a:pt x="2084" y="644"/>
                  </a:lnTo>
                  <a:lnTo>
                    <a:pt x="2086" y="642"/>
                  </a:lnTo>
                  <a:lnTo>
                    <a:pt x="2086" y="639"/>
                  </a:lnTo>
                  <a:lnTo>
                    <a:pt x="2086" y="639"/>
                  </a:lnTo>
                  <a:lnTo>
                    <a:pt x="2086" y="637"/>
                  </a:lnTo>
                  <a:lnTo>
                    <a:pt x="2086" y="637"/>
                  </a:lnTo>
                  <a:lnTo>
                    <a:pt x="2086" y="637"/>
                  </a:lnTo>
                  <a:close/>
                  <a:moveTo>
                    <a:pt x="2285" y="663"/>
                  </a:moveTo>
                  <a:lnTo>
                    <a:pt x="2285" y="663"/>
                  </a:lnTo>
                  <a:lnTo>
                    <a:pt x="2285" y="663"/>
                  </a:lnTo>
                  <a:lnTo>
                    <a:pt x="2285" y="665"/>
                  </a:lnTo>
                  <a:lnTo>
                    <a:pt x="2287" y="665"/>
                  </a:lnTo>
                  <a:lnTo>
                    <a:pt x="2287" y="665"/>
                  </a:lnTo>
                  <a:lnTo>
                    <a:pt x="2287" y="665"/>
                  </a:lnTo>
                  <a:lnTo>
                    <a:pt x="2287" y="665"/>
                  </a:lnTo>
                  <a:lnTo>
                    <a:pt x="2290" y="665"/>
                  </a:lnTo>
                  <a:lnTo>
                    <a:pt x="2290" y="665"/>
                  </a:lnTo>
                  <a:lnTo>
                    <a:pt x="2292" y="665"/>
                  </a:lnTo>
                  <a:lnTo>
                    <a:pt x="2292" y="665"/>
                  </a:lnTo>
                  <a:lnTo>
                    <a:pt x="2292" y="663"/>
                  </a:lnTo>
                  <a:lnTo>
                    <a:pt x="2290" y="663"/>
                  </a:lnTo>
                  <a:lnTo>
                    <a:pt x="2290" y="661"/>
                  </a:lnTo>
                  <a:lnTo>
                    <a:pt x="2290" y="661"/>
                  </a:lnTo>
                  <a:lnTo>
                    <a:pt x="2290" y="661"/>
                  </a:lnTo>
                  <a:lnTo>
                    <a:pt x="2287" y="661"/>
                  </a:lnTo>
                  <a:lnTo>
                    <a:pt x="2285" y="661"/>
                  </a:lnTo>
                  <a:lnTo>
                    <a:pt x="2285" y="661"/>
                  </a:lnTo>
                  <a:lnTo>
                    <a:pt x="2285" y="658"/>
                  </a:lnTo>
                  <a:lnTo>
                    <a:pt x="2283" y="658"/>
                  </a:lnTo>
                  <a:lnTo>
                    <a:pt x="2283" y="658"/>
                  </a:lnTo>
                  <a:lnTo>
                    <a:pt x="2283" y="661"/>
                  </a:lnTo>
                  <a:lnTo>
                    <a:pt x="2283" y="661"/>
                  </a:lnTo>
                  <a:lnTo>
                    <a:pt x="2283" y="663"/>
                  </a:lnTo>
                  <a:lnTo>
                    <a:pt x="2285" y="663"/>
                  </a:lnTo>
                  <a:close/>
                  <a:moveTo>
                    <a:pt x="2053" y="403"/>
                  </a:moveTo>
                  <a:lnTo>
                    <a:pt x="2053" y="403"/>
                  </a:lnTo>
                  <a:lnTo>
                    <a:pt x="2053" y="400"/>
                  </a:lnTo>
                  <a:lnTo>
                    <a:pt x="2053" y="398"/>
                  </a:lnTo>
                  <a:lnTo>
                    <a:pt x="2053" y="398"/>
                  </a:lnTo>
                  <a:lnTo>
                    <a:pt x="2053" y="398"/>
                  </a:lnTo>
                  <a:lnTo>
                    <a:pt x="2051" y="403"/>
                  </a:lnTo>
                  <a:lnTo>
                    <a:pt x="2049" y="405"/>
                  </a:lnTo>
                  <a:lnTo>
                    <a:pt x="2049" y="407"/>
                  </a:lnTo>
                  <a:lnTo>
                    <a:pt x="2051" y="410"/>
                  </a:lnTo>
                  <a:lnTo>
                    <a:pt x="2051" y="407"/>
                  </a:lnTo>
                  <a:lnTo>
                    <a:pt x="2053" y="405"/>
                  </a:lnTo>
                  <a:lnTo>
                    <a:pt x="2053" y="405"/>
                  </a:lnTo>
                  <a:lnTo>
                    <a:pt x="2051" y="403"/>
                  </a:lnTo>
                  <a:lnTo>
                    <a:pt x="2053" y="403"/>
                  </a:lnTo>
                  <a:lnTo>
                    <a:pt x="2053" y="403"/>
                  </a:lnTo>
                  <a:close/>
                  <a:moveTo>
                    <a:pt x="2015" y="436"/>
                  </a:moveTo>
                  <a:lnTo>
                    <a:pt x="2015" y="438"/>
                  </a:lnTo>
                  <a:lnTo>
                    <a:pt x="2015" y="438"/>
                  </a:lnTo>
                  <a:lnTo>
                    <a:pt x="2018" y="438"/>
                  </a:lnTo>
                  <a:lnTo>
                    <a:pt x="2018" y="438"/>
                  </a:lnTo>
                  <a:lnTo>
                    <a:pt x="2018" y="438"/>
                  </a:lnTo>
                  <a:lnTo>
                    <a:pt x="2020" y="438"/>
                  </a:lnTo>
                  <a:lnTo>
                    <a:pt x="2020" y="438"/>
                  </a:lnTo>
                  <a:lnTo>
                    <a:pt x="2020" y="436"/>
                  </a:lnTo>
                  <a:lnTo>
                    <a:pt x="2020" y="436"/>
                  </a:lnTo>
                  <a:lnTo>
                    <a:pt x="2020" y="436"/>
                  </a:lnTo>
                  <a:lnTo>
                    <a:pt x="2018" y="436"/>
                  </a:lnTo>
                  <a:lnTo>
                    <a:pt x="2018" y="436"/>
                  </a:lnTo>
                  <a:lnTo>
                    <a:pt x="2018" y="436"/>
                  </a:lnTo>
                  <a:lnTo>
                    <a:pt x="2018" y="436"/>
                  </a:lnTo>
                  <a:lnTo>
                    <a:pt x="2018" y="436"/>
                  </a:lnTo>
                  <a:lnTo>
                    <a:pt x="2015" y="433"/>
                  </a:lnTo>
                  <a:lnTo>
                    <a:pt x="2015" y="436"/>
                  </a:lnTo>
                  <a:lnTo>
                    <a:pt x="2015" y="436"/>
                  </a:lnTo>
                  <a:lnTo>
                    <a:pt x="2015" y="436"/>
                  </a:lnTo>
                  <a:close/>
                  <a:moveTo>
                    <a:pt x="2283" y="739"/>
                  </a:moveTo>
                  <a:lnTo>
                    <a:pt x="2285" y="736"/>
                  </a:lnTo>
                  <a:lnTo>
                    <a:pt x="2285" y="734"/>
                  </a:lnTo>
                  <a:lnTo>
                    <a:pt x="2285" y="734"/>
                  </a:lnTo>
                  <a:lnTo>
                    <a:pt x="2287" y="734"/>
                  </a:lnTo>
                  <a:lnTo>
                    <a:pt x="2290" y="734"/>
                  </a:lnTo>
                  <a:lnTo>
                    <a:pt x="2290" y="734"/>
                  </a:lnTo>
                  <a:lnTo>
                    <a:pt x="2292" y="732"/>
                  </a:lnTo>
                  <a:lnTo>
                    <a:pt x="2292" y="732"/>
                  </a:lnTo>
                  <a:lnTo>
                    <a:pt x="2295" y="729"/>
                  </a:lnTo>
                  <a:lnTo>
                    <a:pt x="2295" y="729"/>
                  </a:lnTo>
                  <a:lnTo>
                    <a:pt x="2297" y="729"/>
                  </a:lnTo>
                  <a:lnTo>
                    <a:pt x="2297" y="727"/>
                  </a:lnTo>
                  <a:lnTo>
                    <a:pt x="2297" y="727"/>
                  </a:lnTo>
                  <a:lnTo>
                    <a:pt x="2297" y="722"/>
                  </a:lnTo>
                  <a:lnTo>
                    <a:pt x="2297" y="720"/>
                  </a:lnTo>
                  <a:lnTo>
                    <a:pt x="2297" y="720"/>
                  </a:lnTo>
                  <a:lnTo>
                    <a:pt x="2302" y="717"/>
                  </a:lnTo>
                  <a:lnTo>
                    <a:pt x="2302" y="717"/>
                  </a:lnTo>
                  <a:lnTo>
                    <a:pt x="2302" y="717"/>
                  </a:lnTo>
                  <a:lnTo>
                    <a:pt x="2302" y="713"/>
                  </a:lnTo>
                  <a:lnTo>
                    <a:pt x="2302" y="710"/>
                  </a:lnTo>
                  <a:lnTo>
                    <a:pt x="2304" y="708"/>
                  </a:lnTo>
                  <a:lnTo>
                    <a:pt x="2304" y="706"/>
                  </a:lnTo>
                  <a:lnTo>
                    <a:pt x="2304" y="706"/>
                  </a:lnTo>
                  <a:lnTo>
                    <a:pt x="2306" y="703"/>
                  </a:lnTo>
                  <a:lnTo>
                    <a:pt x="2306" y="703"/>
                  </a:lnTo>
                  <a:lnTo>
                    <a:pt x="2304" y="703"/>
                  </a:lnTo>
                  <a:lnTo>
                    <a:pt x="2302" y="703"/>
                  </a:lnTo>
                  <a:lnTo>
                    <a:pt x="2299" y="701"/>
                  </a:lnTo>
                  <a:lnTo>
                    <a:pt x="2299" y="701"/>
                  </a:lnTo>
                  <a:lnTo>
                    <a:pt x="2297" y="701"/>
                  </a:lnTo>
                  <a:lnTo>
                    <a:pt x="2297" y="701"/>
                  </a:lnTo>
                  <a:lnTo>
                    <a:pt x="2295" y="696"/>
                  </a:lnTo>
                  <a:lnTo>
                    <a:pt x="2295" y="696"/>
                  </a:lnTo>
                  <a:lnTo>
                    <a:pt x="2292" y="694"/>
                  </a:lnTo>
                  <a:lnTo>
                    <a:pt x="2287" y="691"/>
                  </a:lnTo>
                  <a:lnTo>
                    <a:pt x="2283" y="691"/>
                  </a:lnTo>
                  <a:lnTo>
                    <a:pt x="2280" y="694"/>
                  </a:lnTo>
                  <a:lnTo>
                    <a:pt x="2278" y="694"/>
                  </a:lnTo>
                  <a:lnTo>
                    <a:pt x="2271" y="694"/>
                  </a:lnTo>
                  <a:lnTo>
                    <a:pt x="2264" y="696"/>
                  </a:lnTo>
                  <a:lnTo>
                    <a:pt x="2254" y="703"/>
                  </a:lnTo>
                  <a:lnTo>
                    <a:pt x="2252" y="706"/>
                  </a:lnTo>
                  <a:lnTo>
                    <a:pt x="2250" y="706"/>
                  </a:lnTo>
                  <a:lnTo>
                    <a:pt x="2250" y="708"/>
                  </a:lnTo>
                  <a:lnTo>
                    <a:pt x="2250" y="710"/>
                  </a:lnTo>
                  <a:lnTo>
                    <a:pt x="2250" y="710"/>
                  </a:lnTo>
                  <a:lnTo>
                    <a:pt x="2250" y="713"/>
                  </a:lnTo>
                  <a:lnTo>
                    <a:pt x="2247" y="715"/>
                  </a:lnTo>
                  <a:lnTo>
                    <a:pt x="2245" y="715"/>
                  </a:lnTo>
                  <a:lnTo>
                    <a:pt x="2240" y="724"/>
                  </a:lnTo>
                  <a:lnTo>
                    <a:pt x="2240" y="724"/>
                  </a:lnTo>
                  <a:lnTo>
                    <a:pt x="2240" y="724"/>
                  </a:lnTo>
                  <a:lnTo>
                    <a:pt x="2240" y="727"/>
                  </a:lnTo>
                  <a:lnTo>
                    <a:pt x="2240" y="729"/>
                  </a:lnTo>
                  <a:lnTo>
                    <a:pt x="2238" y="729"/>
                  </a:lnTo>
                  <a:lnTo>
                    <a:pt x="2238" y="729"/>
                  </a:lnTo>
                  <a:lnTo>
                    <a:pt x="2238" y="732"/>
                  </a:lnTo>
                  <a:lnTo>
                    <a:pt x="2235" y="734"/>
                  </a:lnTo>
                  <a:lnTo>
                    <a:pt x="2231" y="746"/>
                  </a:lnTo>
                  <a:lnTo>
                    <a:pt x="2231" y="748"/>
                  </a:lnTo>
                  <a:lnTo>
                    <a:pt x="2233" y="748"/>
                  </a:lnTo>
                  <a:lnTo>
                    <a:pt x="2238" y="746"/>
                  </a:lnTo>
                  <a:lnTo>
                    <a:pt x="2240" y="746"/>
                  </a:lnTo>
                  <a:lnTo>
                    <a:pt x="2243" y="746"/>
                  </a:lnTo>
                  <a:lnTo>
                    <a:pt x="2252" y="746"/>
                  </a:lnTo>
                  <a:lnTo>
                    <a:pt x="2259" y="746"/>
                  </a:lnTo>
                  <a:lnTo>
                    <a:pt x="2261" y="746"/>
                  </a:lnTo>
                  <a:lnTo>
                    <a:pt x="2266" y="748"/>
                  </a:lnTo>
                  <a:lnTo>
                    <a:pt x="2269" y="748"/>
                  </a:lnTo>
                  <a:lnTo>
                    <a:pt x="2271" y="748"/>
                  </a:lnTo>
                  <a:lnTo>
                    <a:pt x="2271" y="746"/>
                  </a:lnTo>
                  <a:lnTo>
                    <a:pt x="2273" y="746"/>
                  </a:lnTo>
                  <a:lnTo>
                    <a:pt x="2276" y="743"/>
                  </a:lnTo>
                  <a:lnTo>
                    <a:pt x="2278" y="741"/>
                  </a:lnTo>
                  <a:lnTo>
                    <a:pt x="2278" y="741"/>
                  </a:lnTo>
                  <a:lnTo>
                    <a:pt x="2278" y="741"/>
                  </a:lnTo>
                  <a:lnTo>
                    <a:pt x="2283" y="739"/>
                  </a:lnTo>
                  <a:lnTo>
                    <a:pt x="2283" y="739"/>
                  </a:lnTo>
                  <a:close/>
                  <a:moveTo>
                    <a:pt x="2297" y="743"/>
                  </a:moveTo>
                  <a:lnTo>
                    <a:pt x="2295" y="741"/>
                  </a:lnTo>
                  <a:lnTo>
                    <a:pt x="2295" y="741"/>
                  </a:lnTo>
                  <a:lnTo>
                    <a:pt x="2295" y="739"/>
                  </a:lnTo>
                  <a:lnTo>
                    <a:pt x="2295" y="736"/>
                  </a:lnTo>
                  <a:lnTo>
                    <a:pt x="2295" y="736"/>
                  </a:lnTo>
                  <a:lnTo>
                    <a:pt x="2292" y="734"/>
                  </a:lnTo>
                  <a:lnTo>
                    <a:pt x="2292" y="734"/>
                  </a:lnTo>
                  <a:lnTo>
                    <a:pt x="2287" y="734"/>
                  </a:lnTo>
                  <a:lnTo>
                    <a:pt x="2287" y="736"/>
                  </a:lnTo>
                  <a:lnTo>
                    <a:pt x="2285" y="736"/>
                  </a:lnTo>
                  <a:lnTo>
                    <a:pt x="2285" y="736"/>
                  </a:lnTo>
                  <a:lnTo>
                    <a:pt x="2285" y="736"/>
                  </a:lnTo>
                  <a:lnTo>
                    <a:pt x="2285" y="739"/>
                  </a:lnTo>
                  <a:lnTo>
                    <a:pt x="2285" y="739"/>
                  </a:lnTo>
                  <a:lnTo>
                    <a:pt x="2280" y="741"/>
                  </a:lnTo>
                  <a:lnTo>
                    <a:pt x="2280" y="743"/>
                  </a:lnTo>
                  <a:lnTo>
                    <a:pt x="2278" y="743"/>
                  </a:lnTo>
                  <a:lnTo>
                    <a:pt x="2280" y="746"/>
                  </a:lnTo>
                  <a:lnTo>
                    <a:pt x="2280" y="746"/>
                  </a:lnTo>
                  <a:lnTo>
                    <a:pt x="2283" y="746"/>
                  </a:lnTo>
                  <a:lnTo>
                    <a:pt x="2285" y="746"/>
                  </a:lnTo>
                  <a:lnTo>
                    <a:pt x="2287" y="746"/>
                  </a:lnTo>
                  <a:lnTo>
                    <a:pt x="2297" y="746"/>
                  </a:lnTo>
                  <a:lnTo>
                    <a:pt x="2297" y="746"/>
                  </a:lnTo>
                  <a:lnTo>
                    <a:pt x="2297" y="746"/>
                  </a:lnTo>
                  <a:lnTo>
                    <a:pt x="2297" y="743"/>
                  </a:lnTo>
                  <a:lnTo>
                    <a:pt x="2297" y="743"/>
                  </a:lnTo>
                  <a:close/>
                  <a:moveTo>
                    <a:pt x="2406" y="748"/>
                  </a:moveTo>
                  <a:lnTo>
                    <a:pt x="2406" y="734"/>
                  </a:lnTo>
                  <a:lnTo>
                    <a:pt x="2406" y="727"/>
                  </a:lnTo>
                  <a:lnTo>
                    <a:pt x="2406" y="689"/>
                  </a:lnTo>
                  <a:lnTo>
                    <a:pt x="2406" y="682"/>
                  </a:lnTo>
                  <a:lnTo>
                    <a:pt x="2406" y="672"/>
                  </a:lnTo>
                  <a:lnTo>
                    <a:pt x="2406" y="668"/>
                  </a:lnTo>
                  <a:lnTo>
                    <a:pt x="2406" y="668"/>
                  </a:lnTo>
                  <a:lnTo>
                    <a:pt x="2403" y="668"/>
                  </a:lnTo>
                  <a:lnTo>
                    <a:pt x="2403" y="665"/>
                  </a:lnTo>
                  <a:lnTo>
                    <a:pt x="2403" y="665"/>
                  </a:lnTo>
                  <a:lnTo>
                    <a:pt x="2403" y="665"/>
                  </a:lnTo>
                  <a:lnTo>
                    <a:pt x="2403" y="665"/>
                  </a:lnTo>
                  <a:lnTo>
                    <a:pt x="2403" y="663"/>
                  </a:lnTo>
                  <a:lnTo>
                    <a:pt x="2401" y="663"/>
                  </a:lnTo>
                  <a:lnTo>
                    <a:pt x="2401" y="663"/>
                  </a:lnTo>
                  <a:lnTo>
                    <a:pt x="2401" y="661"/>
                  </a:lnTo>
                  <a:lnTo>
                    <a:pt x="2401" y="661"/>
                  </a:lnTo>
                  <a:lnTo>
                    <a:pt x="2401" y="661"/>
                  </a:lnTo>
                  <a:lnTo>
                    <a:pt x="2401" y="661"/>
                  </a:lnTo>
                  <a:lnTo>
                    <a:pt x="2401" y="661"/>
                  </a:lnTo>
                  <a:lnTo>
                    <a:pt x="2401" y="658"/>
                  </a:lnTo>
                  <a:lnTo>
                    <a:pt x="2399" y="658"/>
                  </a:lnTo>
                  <a:lnTo>
                    <a:pt x="2399" y="658"/>
                  </a:lnTo>
                  <a:lnTo>
                    <a:pt x="2399" y="658"/>
                  </a:lnTo>
                  <a:lnTo>
                    <a:pt x="2401" y="656"/>
                  </a:lnTo>
                  <a:lnTo>
                    <a:pt x="2401" y="656"/>
                  </a:lnTo>
                  <a:lnTo>
                    <a:pt x="2401" y="653"/>
                  </a:lnTo>
                  <a:lnTo>
                    <a:pt x="2399" y="653"/>
                  </a:lnTo>
                  <a:lnTo>
                    <a:pt x="2401" y="653"/>
                  </a:lnTo>
                  <a:lnTo>
                    <a:pt x="2401" y="653"/>
                  </a:lnTo>
                  <a:lnTo>
                    <a:pt x="2401" y="651"/>
                  </a:lnTo>
                  <a:lnTo>
                    <a:pt x="2403" y="651"/>
                  </a:lnTo>
                  <a:lnTo>
                    <a:pt x="2403" y="651"/>
                  </a:lnTo>
                  <a:lnTo>
                    <a:pt x="2401" y="651"/>
                  </a:lnTo>
                  <a:lnTo>
                    <a:pt x="2401" y="651"/>
                  </a:lnTo>
                  <a:lnTo>
                    <a:pt x="2403" y="651"/>
                  </a:lnTo>
                  <a:lnTo>
                    <a:pt x="2403" y="651"/>
                  </a:lnTo>
                  <a:lnTo>
                    <a:pt x="2403" y="651"/>
                  </a:lnTo>
                  <a:lnTo>
                    <a:pt x="2403" y="649"/>
                  </a:lnTo>
                  <a:lnTo>
                    <a:pt x="2403" y="649"/>
                  </a:lnTo>
                  <a:lnTo>
                    <a:pt x="2403" y="649"/>
                  </a:lnTo>
                  <a:lnTo>
                    <a:pt x="2403" y="646"/>
                  </a:lnTo>
                  <a:lnTo>
                    <a:pt x="2403" y="646"/>
                  </a:lnTo>
                  <a:lnTo>
                    <a:pt x="2406" y="646"/>
                  </a:lnTo>
                  <a:lnTo>
                    <a:pt x="2406" y="646"/>
                  </a:lnTo>
                  <a:lnTo>
                    <a:pt x="2406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3" y="644"/>
                  </a:lnTo>
                  <a:lnTo>
                    <a:pt x="2406" y="644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42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639"/>
                  </a:lnTo>
                  <a:lnTo>
                    <a:pt x="2406" y="568"/>
                  </a:lnTo>
                  <a:lnTo>
                    <a:pt x="2406" y="568"/>
                  </a:lnTo>
                  <a:lnTo>
                    <a:pt x="2406" y="556"/>
                  </a:lnTo>
                  <a:lnTo>
                    <a:pt x="2406" y="547"/>
                  </a:lnTo>
                  <a:lnTo>
                    <a:pt x="2406" y="526"/>
                  </a:lnTo>
                  <a:lnTo>
                    <a:pt x="2406" y="516"/>
                  </a:lnTo>
                  <a:lnTo>
                    <a:pt x="2406" y="507"/>
                  </a:lnTo>
                  <a:lnTo>
                    <a:pt x="2406" y="495"/>
                  </a:lnTo>
                  <a:lnTo>
                    <a:pt x="2406" y="478"/>
                  </a:lnTo>
                  <a:lnTo>
                    <a:pt x="2406" y="464"/>
                  </a:lnTo>
                  <a:lnTo>
                    <a:pt x="2406" y="455"/>
                  </a:lnTo>
                  <a:lnTo>
                    <a:pt x="2406" y="445"/>
                  </a:lnTo>
                  <a:lnTo>
                    <a:pt x="2406" y="443"/>
                  </a:lnTo>
                  <a:lnTo>
                    <a:pt x="2406" y="443"/>
                  </a:lnTo>
                  <a:lnTo>
                    <a:pt x="2406" y="443"/>
                  </a:lnTo>
                  <a:lnTo>
                    <a:pt x="2406" y="443"/>
                  </a:lnTo>
                  <a:lnTo>
                    <a:pt x="2403" y="443"/>
                  </a:lnTo>
                  <a:lnTo>
                    <a:pt x="2399" y="443"/>
                  </a:lnTo>
                  <a:lnTo>
                    <a:pt x="2399" y="443"/>
                  </a:lnTo>
                  <a:lnTo>
                    <a:pt x="2396" y="445"/>
                  </a:lnTo>
                  <a:lnTo>
                    <a:pt x="2396" y="445"/>
                  </a:lnTo>
                  <a:lnTo>
                    <a:pt x="2396" y="445"/>
                  </a:lnTo>
                  <a:lnTo>
                    <a:pt x="2394" y="443"/>
                  </a:lnTo>
                  <a:lnTo>
                    <a:pt x="2394" y="443"/>
                  </a:lnTo>
                  <a:lnTo>
                    <a:pt x="2394" y="443"/>
                  </a:lnTo>
                  <a:lnTo>
                    <a:pt x="2394" y="445"/>
                  </a:lnTo>
                  <a:lnTo>
                    <a:pt x="2394" y="445"/>
                  </a:lnTo>
                  <a:lnTo>
                    <a:pt x="2394" y="445"/>
                  </a:lnTo>
                  <a:lnTo>
                    <a:pt x="2394" y="445"/>
                  </a:lnTo>
                  <a:lnTo>
                    <a:pt x="2392" y="445"/>
                  </a:lnTo>
                  <a:lnTo>
                    <a:pt x="2392" y="445"/>
                  </a:lnTo>
                  <a:lnTo>
                    <a:pt x="2392" y="443"/>
                  </a:lnTo>
                  <a:lnTo>
                    <a:pt x="2394" y="440"/>
                  </a:lnTo>
                  <a:lnTo>
                    <a:pt x="2394" y="440"/>
                  </a:lnTo>
                  <a:lnTo>
                    <a:pt x="2394" y="438"/>
                  </a:lnTo>
                  <a:lnTo>
                    <a:pt x="2394" y="438"/>
                  </a:lnTo>
                  <a:lnTo>
                    <a:pt x="2394" y="438"/>
                  </a:lnTo>
                  <a:lnTo>
                    <a:pt x="2387" y="436"/>
                  </a:lnTo>
                  <a:lnTo>
                    <a:pt x="2382" y="436"/>
                  </a:lnTo>
                  <a:lnTo>
                    <a:pt x="2380" y="436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3"/>
                  </a:lnTo>
                  <a:lnTo>
                    <a:pt x="2375" y="436"/>
                  </a:lnTo>
                  <a:lnTo>
                    <a:pt x="2375" y="436"/>
                  </a:lnTo>
                  <a:lnTo>
                    <a:pt x="2375" y="436"/>
                  </a:lnTo>
                  <a:lnTo>
                    <a:pt x="2373" y="436"/>
                  </a:lnTo>
                  <a:lnTo>
                    <a:pt x="2373" y="436"/>
                  </a:lnTo>
                  <a:lnTo>
                    <a:pt x="2370" y="436"/>
                  </a:lnTo>
                  <a:lnTo>
                    <a:pt x="2370" y="436"/>
                  </a:lnTo>
                  <a:lnTo>
                    <a:pt x="2368" y="433"/>
                  </a:lnTo>
                  <a:lnTo>
                    <a:pt x="2366" y="433"/>
                  </a:lnTo>
                  <a:lnTo>
                    <a:pt x="2363" y="431"/>
                  </a:lnTo>
                  <a:lnTo>
                    <a:pt x="2363" y="431"/>
                  </a:lnTo>
                  <a:lnTo>
                    <a:pt x="2363" y="429"/>
                  </a:lnTo>
                  <a:lnTo>
                    <a:pt x="2363" y="429"/>
                  </a:lnTo>
                  <a:lnTo>
                    <a:pt x="2363" y="429"/>
                  </a:lnTo>
                  <a:lnTo>
                    <a:pt x="2363" y="429"/>
                  </a:lnTo>
                  <a:lnTo>
                    <a:pt x="2363" y="429"/>
                  </a:lnTo>
                  <a:lnTo>
                    <a:pt x="2363" y="431"/>
                  </a:lnTo>
                  <a:lnTo>
                    <a:pt x="2361" y="429"/>
                  </a:lnTo>
                  <a:lnTo>
                    <a:pt x="2361" y="429"/>
                  </a:lnTo>
                  <a:lnTo>
                    <a:pt x="2361" y="429"/>
                  </a:lnTo>
                  <a:lnTo>
                    <a:pt x="2358" y="431"/>
                  </a:lnTo>
                  <a:lnTo>
                    <a:pt x="2358" y="431"/>
                  </a:lnTo>
                  <a:lnTo>
                    <a:pt x="2349" y="431"/>
                  </a:lnTo>
                  <a:lnTo>
                    <a:pt x="2347" y="431"/>
                  </a:lnTo>
                  <a:lnTo>
                    <a:pt x="2344" y="431"/>
                  </a:lnTo>
                  <a:lnTo>
                    <a:pt x="2337" y="426"/>
                  </a:lnTo>
                  <a:lnTo>
                    <a:pt x="2330" y="424"/>
                  </a:lnTo>
                  <a:lnTo>
                    <a:pt x="2328" y="422"/>
                  </a:lnTo>
                  <a:lnTo>
                    <a:pt x="2328" y="422"/>
                  </a:lnTo>
                  <a:lnTo>
                    <a:pt x="2325" y="422"/>
                  </a:lnTo>
                  <a:lnTo>
                    <a:pt x="2323" y="419"/>
                  </a:lnTo>
                  <a:lnTo>
                    <a:pt x="2318" y="419"/>
                  </a:lnTo>
                  <a:lnTo>
                    <a:pt x="2309" y="412"/>
                  </a:lnTo>
                  <a:lnTo>
                    <a:pt x="2299" y="410"/>
                  </a:lnTo>
                  <a:lnTo>
                    <a:pt x="2299" y="410"/>
                  </a:lnTo>
                  <a:lnTo>
                    <a:pt x="2295" y="410"/>
                  </a:lnTo>
                  <a:lnTo>
                    <a:pt x="2295" y="410"/>
                  </a:lnTo>
                  <a:lnTo>
                    <a:pt x="2292" y="407"/>
                  </a:lnTo>
                  <a:lnTo>
                    <a:pt x="2290" y="405"/>
                  </a:lnTo>
                  <a:lnTo>
                    <a:pt x="2285" y="400"/>
                  </a:lnTo>
                  <a:lnTo>
                    <a:pt x="2283" y="400"/>
                  </a:lnTo>
                  <a:lnTo>
                    <a:pt x="2283" y="400"/>
                  </a:lnTo>
                  <a:lnTo>
                    <a:pt x="2278" y="400"/>
                  </a:lnTo>
                  <a:lnTo>
                    <a:pt x="2269" y="398"/>
                  </a:lnTo>
                  <a:lnTo>
                    <a:pt x="2261" y="393"/>
                  </a:lnTo>
                  <a:lnTo>
                    <a:pt x="2257" y="393"/>
                  </a:lnTo>
                  <a:lnTo>
                    <a:pt x="2254" y="391"/>
                  </a:lnTo>
                  <a:lnTo>
                    <a:pt x="2254" y="391"/>
                  </a:lnTo>
                  <a:lnTo>
                    <a:pt x="2252" y="388"/>
                  </a:lnTo>
                  <a:lnTo>
                    <a:pt x="2250" y="388"/>
                  </a:lnTo>
                  <a:lnTo>
                    <a:pt x="2250" y="388"/>
                  </a:lnTo>
                  <a:lnTo>
                    <a:pt x="2250" y="388"/>
                  </a:lnTo>
                  <a:lnTo>
                    <a:pt x="2250" y="388"/>
                  </a:lnTo>
                  <a:lnTo>
                    <a:pt x="2247" y="386"/>
                  </a:lnTo>
                  <a:lnTo>
                    <a:pt x="2247" y="386"/>
                  </a:lnTo>
                  <a:lnTo>
                    <a:pt x="2247" y="386"/>
                  </a:lnTo>
                  <a:lnTo>
                    <a:pt x="2245" y="384"/>
                  </a:lnTo>
                  <a:lnTo>
                    <a:pt x="2243" y="384"/>
                  </a:lnTo>
                  <a:lnTo>
                    <a:pt x="2240" y="386"/>
                  </a:lnTo>
                  <a:lnTo>
                    <a:pt x="2226" y="391"/>
                  </a:lnTo>
                  <a:lnTo>
                    <a:pt x="2226" y="391"/>
                  </a:lnTo>
                  <a:lnTo>
                    <a:pt x="2226" y="391"/>
                  </a:lnTo>
                  <a:lnTo>
                    <a:pt x="2224" y="393"/>
                  </a:lnTo>
                  <a:lnTo>
                    <a:pt x="2224" y="393"/>
                  </a:lnTo>
                  <a:lnTo>
                    <a:pt x="2224" y="393"/>
                  </a:lnTo>
                  <a:lnTo>
                    <a:pt x="2224" y="393"/>
                  </a:lnTo>
                  <a:lnTo>
                    <a:pt x="2217" y="398"/>
                  </a:lnTo>
                  <a:lnTo>
                    <a:pt x="2205" y="400"/>
                  </a:lnTo>
                  <a:lnTo>
                    <a:pt x="2205" y="403"/>
                  </a:lnTo>
                  <a:lnTo>
                    <a:pt x="2205" y="403"/>
                  </a:lnTo>
                  <a:lnTo>
                    <a:pt x="2205" y="405"/>
                  </a:lnTo>
                  <a:lnTo>
                    <a:pt x="2205" y="405"/>
                  </a:lnTo>
                  <a:lnTo>
                    <a:pt x="2202" y="407"/>
                  </a:lnTo>
                  <a:lnTo>
                    <a:pt x="2207" y="407"/>
                  </a:lnTo>
                  <a:lnTo>
                    <a:pt x="2207" y="410"/>
                  </a:lnTo>
                  <a:lnTo>
                    <a:pt x="2209" y="410"/>
                  </a:lnTo>
                  <a:lnTo>
                    <a:pt x="2209" y="410"/>
                  </a:lnTo>
                  <a:lnTo>
                    <a:pt x="2209" y="410"/>
                  </a:lnTo>
                  <a:lnTo>
                    <a:pt x="2209" y="412"/>
                  </a:lnTo>
                  <a:lnTo>
                    <a:pt x="2209" y="412"/>
                  </a:lnTo>
                  <a:lnTo>
                    <a:pt x="2209" y="412"/>
                  </a:lnTo>
                  <a:lnTo>
                    <a:pt x="2207" y="412"/>
                  </a:lnTo>
                  <a:lnTo>
                    <a:pt x="2209" y="412"/>
                  </a:lnTo>
                  <a:lnTo>
                    <a:pt x="2209" y="414"/>
                  </a:lnTo>
                  <a:lnTo>
                    <a:pt x="2209" y="414"/>
                  </a:lnTo>
                  <a:lnTo>
                    <a:pt x="2209" y="417"/>
                  </a:lnTo>
                  <a:lnTo>
                    <a:pt x="2209" y="417"/>
                  </a:lnTo>
                  <a:lnTo>
                    <a:pt x="2207" y="417"/>
                  </a:lnTo>
                  <a:lnTo>
                    <a:pt x="2207" y="417"/>
                  </a:lnTo>
                  <a:lnTo>
                    <a:pt x="2200" y="419"/>
                  </a:lnTo>
                  <a:lnTo>
                    <a:pt x="2198" y="419"/>
                  </a:lnTo>
                  <a:lnTo>
                    <a:pt x="2195" y="419"/>
                  </a:lnTo>
                  <a:lnTo>
                    <a:pt x="2195" y="419"/>
                  </a:lnTo>
                  <a:lnTo>
                    <a:pt x="2195" y="422"/>
                  </a:lnTo>
                  <a:lnTo>
                    <a:pt x="2195" y="422"/>
                  </a:lnTo>
                  <a:lnTo>
                    <a:pt x="2195" y="422"/>
                  </a:lnTo>
                  <a:lnTo>
                    <a:pt x="2191" y="422"/>
                  </a:lnTo>
                  <a:lnTo>
                    <a:pt x="2188" y="424"/>
                  </a:lnTo>
                  <a:lnTo>
                    <a:pt x="2188" y="424"/>
                  </a:lnTo>
                  <a:lnTo>
                    <a:pt x="2186" y="424"/>
                  </a:lnTo>
                  <a:lnTo>
                    <a:pt x="2186" y="424"/>
                  </a:lnTo>
                  <a:lnTo>
                    <a:pt x="2186" y="424"/>
                  </a:lnTo>
                  <a:lnTo>
                    <a:pt x="2186" y="426"/>
                  </a:lnTo>
                  <a:lnTo>
                    <a:pt x="2186" y="426"/>
                  </a:lnTo>
                  <a:lnTo>
                    <a:pt x="2183" y="426"/>
                  </a:lnTo>
                  <a:lnTo>
                    <a:pt x="2183" y="424"/>
                  </a:lnTo>
                  <a:lnTo>
                    <a:pt x="2183" y="424"/>
                  </a:lnTo>
                  <a:lnTo>
                    <a:pt x="2181" y="426"/>
                  </a:lnTo>
                  <a:lnTo>
                    <a:pt x="2179" y="424"/>
                  </a:lnTo>
                  <a:lnTo>
                    <a:pt x="2179" y="424"/>
                  </a:lnTo>
                  <a:lnTo>
                    <a:pt x="2179" y="424"/>
                  </a:lnTo>
                  <a:lnTo>
                    <a:pt x="2179" y="426"/>
                  </a:lnTo>
                  <a:lnTo>
                    <a:pt x="2176" y="426"/>
                  </a:lnTo>
                  <a:lnTo>
                    <a:pt x="2176" y="426"/>
                  </a:lnTo>
                  <a:lnTo>
                    <a:pt x="2176" y="424"/>
                  </a:lnTo>
                  <a:lnTo>
                    <a:pt x="2176" y="424"/>
                  </a:lnTo>
                  <a:lnTo>
                    <a:pt x="2174" y="424"/>
                  </a:lnTo>
                  <a:lnTo>
                    <a:pt x="2174" y="424"/>
                  </a:lnTo>
                  <a:lnTo>
                    <a:pt x="2174" y="424"/>
                  </a:lnTo>
                  <a:lnTo>
                    <a:pt x="2174" y="422"/>
                  </a:lnTo>
                  <a:lnTo>
                    <a:pt x="2174" y="422"/>
                  </a:lnTo>
                  <a:lnTo>
                    <a:pt x="2174" y="422"/>
                  </a:lnTo>
                  <a:lnTo>
                    <a:pt x="2172" y="424"/>
                  </a:lnTo>
                  <a:lnTo>
                    <a:pt x="2172" y="424"/>
                  </a:lnTo>
                  <a:lnTo>
                    <a:pt x="2169" y="424"/>
                  </a:lnTo>
                  <a:lnTo>
                    <a:pt x="2167" y="424"/>
                  </a:lnTo>
                  <a:lnTo>
                    <a:pt x="2167" y="424"/>
                  </a:lnTo>
                  <a:lnTo>
                    <a:pt x="2164" y="426"/>
                  </a:lnTo>
                  <a:lnTo>
                    <a:pt x="2164" y="426"/>
                  </a:lnTo>
                  <a:lnTo>
                    <a:pt x="2164" y="426"/>
                  </a:lnTo>
                  <a:lnTo>
                    <a:pt x="2164" y="426"/>
                  </a:lnTo>
                  <a:lnTo>
                    <a:pt x="2164" y="429"/>
                  </a:lnTo>
                  <a:lnTo>
                    <a:pt x="2164" y="431"/>
                  </a:lnTo>
                  <a:lnTo>
                    <a:pt x="2164" y="431"/>
                  </a:lnTo>
                  <a:lnTo>
                    <a:pt x="2164" y="431"/>
                  </a:lnTo>
                  <a:lnTo>
                    <a:pt x="2162" y="433"/>
                  </a:lnTo>
                  <a:lnTo>
                    <a:pt x="2162" y="433"/>
                  </a:lnTo>
                  <a:lnTo>
                    <a:pt x="2162" y="436"/>
                  </a:lnTo>
                  <a:lnTo>
                    <a:pt x="2160" y="436"/>
                  </a:lnTo>
                  <a:lnTo>
                    <a:pt x="2160" y="438"/>
                  </a:lnTo>
                  <a:lnTo>
                    <a:pt x="2160" y="440"/>
                  </a:lnTo>
                  <a:lnTo>
                    <a:pt x="2160" y="440"/>
                  </a:lnTo>
                  <a:lnTo>
                    <a:pt x="2157" y="443"/>
                  </a:lnTo>
                  <a:lnTo>
                    <a:pt x="2155" y="445"/>
                  </a:lnTo>
                  <a:lnTo>
                    <a:pt x="2150" y="448"/>
                  </a:lnTo>
                  <a:lnTo>
                    <a:pt x="2150" y="448"/>
                  </a:lnTo>
                  <a:lnTo>
                    <a:pt x="2150" y="448"/>
                  </a:lnTo>
                  <a:lnTo>
                    <a:pt x="2150" y="448"/>
                  </a:lnTo>
                  <a:lnTo>
                    <a:pt x="2150" y="448"/>
                  </a:lnTo>
                  <a:lnTo>
                    <a:pt x="2148" y="448"/>
                  </a:lnTo>
                  <a:lnTo>
                    <a:pt x="2148" y="448"/>
                  </a:lnTo>
                  <a:lnTo>
                    <a:pt x="2148" y="448"/>
                  </a:lnTo>
                  <a:lnTo>
                    <a:pt x="2148" y="450"/>
                  </a:lnTo>
                  <a:lnTo>
                    <a:pt x="2146" y="450"/>
                  </a:lnTo>
                  <a:lnTo>
                    <a:pt x="2146" y="450"/>
                  </a:lnTo>
                  <a:lnTo>
                    <a:pt x="2146" y="452"/>
                  </a:lnTo>
                  <a:lnTo>
                    <a:pt x="2143" y="452"/>
                  </a:lnTo>
                  <a:lnTo>
                    <a:pt x="2143" y="452"/>
                  </a:lnTo>
                  <a:lnTo>
                    <a:pt x="2143" y="455"/>
                  </a:lnTo>
                  <a:lnTo>
                    <a:pt x="2143" y="455"/>
                  </a:lnTo>
                  <a:lnTo>
                    <a:pt x="2143" y="457"/>
                  </a:lnTo>
                  <a:lnTo>
                    <a:pt x="2141" y="457"/>
                  </a:lnTo>
                  <a:lnTo>
                    <a:pt x="2141" y="459"/>
                  </a:lnTo>
                  <a:lnTo>
                    <a:pt x="2143" y="459"/>
                  </a:lnTo>
                  <a:lnTo>
                    <a:pt x="2143" y="462"/>
                  </a:lnTo>
                  <a:lnTo>
                    <a:pt x="2141" y="462"/>
                  </a:lnTo>
                  <a:lnTo>
                    <a:pt x="2141" y="464"/>
                  </a:lnTo>
                  <a:lnTo>
                    <a:pt x="2141" y="464"/>
                  </a:lnTo>
                  <a:lnTo>
                    <a:pt x="2138" y="464"/>
                  </a:lnTo>
                  <a:lnTo>
                    <a:pt x="2136" y="467"/>
                  </a:lnTo>
                  <a:lnTo>
                    <a:pt x="2136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7"/>
                  </a:lnTo>
                  <a:lnTo>
                    <a:pt x="2134" y="469"/>
                  </a:lnTo>
                  <a:lnTo>
                    <a:pt x="2131" y="469"/>
                  </a:lnTo>
                  <a:lnTo>
                    <a:pt x="2134" y="469"/>
                  </a:lnTo>
                  <a:lnTo>
                    <a:pt x="2134" y="469"/>
                  </a:lnTo>
                  <a:lnTo>
                    <a:pt x="2134" y="469"/>
                  </a:lnTo>
                  <a:lnTo>
                    <a:pt x="2134" y="471"/>
                  </a:lnTo>
                  <a:lnTo>
                    <a:pt x="2131" y="471"/>
                  </a:lnTo>
                  <a:lnTo>
                    <a:pt x="2127" y="474"/>
                  </a:lnTo>
                  <a:lnTo>
                    <a:pt x="2124" y="476"/>
                  </a:lnTo>
                  <a:lnTo>
                    <a:pt x="2124" y="476"/>
                  </a:lnTo>
                  <a:lnTo>
                    <a:pt x="2124" y="478"/>
                  </a:lnTo>
                  <a:lnTo>
                    <a:pt x="2124" y="478"/>
                  </a:lnTo>
                  <a:lnTo>
                    <a:pt x="2124" y="478"/>
                  </a:lnTo>
                  <a:lnTo>
                    <a:pt x="2124" y="478"/>
                  </a:lnTo>
                  <a:lnTo>
                    <a:pt x="2122" y="478"/>
                  </a:lnTo>
                  <a:lnTo>
                    <a:pt x="2122" y="481"/>
                  </a:lnTo>
                  <a:lnTo>
                    <a:pt x="2120" y="483"/>
                  </a:lnTo>
                  <a:lnTo>
                    <a:pt x="2120" y="483"/>
                  </a:lnTo>
                  <a:lnTo>
                    <a:pt x="2117" y="483"/>
                  </a:lnTo>
                  <a:lnTo>
                    <a:pt x="2115" y="483"/>
                  </a:lnTo>
                  <a:lnTo>
                    <a:pt x="2112" y="485"/>
                  </a:lnTo>
                  <a:lnTo>
                    <a:pt x="2112" y="485"/>
                  </a:lnTo>
                  <a:lnTo>
                    <a:pt x="2110" y="485"/>
                  </a:lnTo>
                  <a:lnTo>
                    <a:pt x="2110" y="483"/>
                  </a:lnTo>
                  <a:lnTo>
                    <a:pt x="2108" y="483"/>
                  </a:lnTo>
                  <a:lnTo>
                    <a:pt x="2098" y="483"/>
                  </a:lnTo>
                  <a:lnTo>
                    <a:pt x="2098" y="483"/>
                  </a:lnTo>
                  <a:lnTo>
                    <a:pt x="2096" y="481"/>
                  </a:lnTo>
                  <a:lnTo>
                    <a:pt x="2096" y="481"/>
                  </a:lnTo>
                  <a:lnTo>
                    <a:pt x="2094" y="481"/>
                  </a:lnTo>
                  <a:lnTo>
                    <a:pt x="2094" y="481"/>
                  </a:lnTo>
                  <a:lnTo>
                    <a:pt x="2091" y="481"/>
                  </a:lnTo>
                  <a:lnTo>
                    <a:pt x="2091" y="478"/>
                  </a:lnTo>
                  <a:lnTo>
                    <a:pt x="2091" y="478"/>
                  </a:lnTo>
                  <a:lnTo>
                    <a:pt x="2091" y="478"/>
                  </a:lnTo>
                  <a:lnTo>
                    <a:pt x="2091" y="478"/>
                  </a:lnTo>
                  <a:lnTo>
                    <a:pt x="2091" y="476"/>
                  </a:lnTo>
                  <a:lnTo>
                    <a:pt x="2089" y="478"/>
                  </a:lnTo>
                  <a:lnTo>
                    <a:pt x="2089" y="478"/>
                  </a:lnTo>
                  <a:lnTo>
                    <a:pt x="2089" y="478"/>
                  </a:lnTo>
                  <a:lnTo>
                    <a:pt x="2086" y="478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6"/>
                  </a:lnTo>
                  <a:lnTo>
                    <a:pt x="2086" y="474"/>
                  </a:lnTo>
                  <a:lnTo>
                    <a:pt x="2086" y="471"/>
                  </a:lnTo>
                  <a:lnTo>
                    <a:pt x="2084" y="471"/>
                  </a:lnTo>
                  <a:lnTo>
                    <a:pt x="2084" y="471"/>
                  </a:lnTo>
                  <a:lnTo>
                    <a:pt x="2084" y="469"/>
                  </a:lnTo>
                  <a:lnTo>
                    <a:pt x="2084" y="467"/>
                  </a:lnTo>
                  <a:lnTo>
                    <a:pt x="2084" y="467"/>
                  </a:lnTo>
                  <a:lnTo>
                    <a:pt x="2084" y="467"/>
                  </a:lnTo>
                  <a:lnTo>
                    <a:pt x="2084" y="467"/>
                  </a:lnTo>
                  <a:lnTo>
                    <a:pt x="2084" y="467"/>
                  </a:lnTo>
                  <a:lnTo>
                    <a:pt x="2086" y="464"/>
                  </a:lnTo>
                  <a:lnTo>
                    <a:pt x="2086" y="464"/>
                  </a:lnTo>
                  <a:lnTo>
                    <a:pt x="2086" y="462"/>
                  </a:lnTo>
                  <a:lnTo>
                    <a:pt x="2086" y="459"/>
                  </a:lnTo>
                  <a:lnTo>
                    <a:pt x="2084" y="459"/>
                  </a:lnTo>
                  <a:lnTo>
                    <a:pt x="2082" y="464"/>
                  </a:lnTo>
                  <a:lnTo>
                    <a:pt x="2079" y="464"/>
                  </a:lnTo>
                  <a:lnTo>
                    <a:pt x="2077" y="462"/>
                  </a:lnTo>
                  <a:lnTo>
                    <a:pt x="2077" y="455"/>
                  </a:lnTo>
                  <a:lnTo>
                    <a:pt x="2077" y="455"/>
                  </a:lnTo>
                  <a:lnTo>
                    <a:pt x="2075" y="440"/>
                  </a:lnTo>
                  <a:lnTo>
                    <a:pt x="2075" y="440"/>
                  </a:lnTo>
                  <a:lnTo>
                    <a:pt x="2075" y="438"/>
                  </a:lnTo>
                  <a:lnTo>
                    <a:pt x="2075" y="438"/>
                  </a:lnTo>
                  <a:lnTo>
                    <a:pt x="2072" y="438"/>
                  </a:lnTo>
                  <a:lnTo>
                    <a:pt x="2072" y="438"/>
                  </a:lnTo>
                  <a:lnTo>
                    <a:pt x="2072" y="438"/>
                  </a:lnTo>
                  <a:lnTo>
                    <a:pt x="2070" y="436"/>
                  </a:lnTo>
                  <a:lnTo>
                    <a:pt x="2070" y="436"/>
                  </a:lnTo>
                  <a:lnTo>
                    <a:pt x="2070" y="436"/>
                  </a:lnTo>
                  <a:lnTo>
                    <a:pt x="2070" y="438"/>
                  </a:lnTo>
                  <a:lnTo>
                    <a:pt x="2070" y="438"/>
                  </a:lnTo>
                  <a:lnTo>
                    <a:pt x="2070" y="438"/>
                  </a:lnTo>
                  <a:lnTo>
                    <a:pt x="2068" y="438"/>
                  </a:lnTo>
                  <a:lnTo>
                    <a:pt x="2068" y="438"/>
                  </a:lnTo>
                  <a:lnTo>
                    <a:pt x="2068" y="440"/>
                  </a:lnTo>
                  <a:lnTo>
                    <a:pt x="2065" y="440"/>
                  </a:lnTo>
                  <a:lnTo>
                    <a:pt x="2065" y="443"/>
                  </a:lnTo>
                  <a:lnTo>
                    <a:pt x="2065" y="443"/>
                  </a:lnTo>
                  <a:lnTo>
                    <a:pt x="2065" y="445"/>
                  </a:lnTo>
                  <a:lnTo>
                    <a:pt x="2065" y="445"/>
                  </a:lnTo>
                  <a:lnTo>
                    <a:pt x="2068" y="448"/>
                  </a:lnTo>
                  <a:lnTo>
                    <a:pt x="2068" y="448"/>
                  </a:lnTo>
                  <a:lnTo>
                    <a:pt x="2068" y="448"/>
                  </a:lnTo>
                  <a:lnTo>
                    <a:pt x="2068" y="450"/>
                  </a:lnTo>
                  <a:lnTo>
                    <a:pt x="2068" y="450"/>
                  </a:lnTo>
                  <a:lnTo>
                    <a:pt x="2068" y="452"/>
                  </a:lnTo>
                  <a:lnTo>
                    <a:pt x="2068" y="452"/>
                  </a:lnTo>
                  <a:lnTo>
                    <a:pt x="2068" y="452"/>
                  </a:lnTo>
                  <a:lnTo>
                    <a:pt x="2068" y="455"/>
                  </a:lnTo>
                  <a:lnTo>
                    <a:pt x="2070" y="455"/>
                  </a:lnTo>
                  <a:lnTo>
                    <a:pt x="2068" y="457"/>
                  </a:lnTo>
                  <a:lnTo>
                    <a:pt x="2068" y="457"/>
                  </a:lnTo>
                  <a:lnTo>
                    <a:pt x="2065" y="457"/>
                  </a:lnTo>
                  <a:lnTo>
                    <a:pt x="2065" y="457"/>
                  </a:lnTo>
                  <a:lnTo>
                    <a:pt x="2065" y="455"/>
                  </a:lnTo>
                  <a:lnTo>
                    <a:pt x="2063" y="452"/>
                  </a:lnTo>
                  <a:lnTo>
                    <a:pt x="2063" y="452"/>
                  </a:lnTo>
                  <a:lnTo>
                    <a:pt x="2063" y="452"/>
                  </a:lnTo>
                  <a:lnTo>
                    <a:pt x="2063" y="450"/>
                  </a:lnTo>
                  <a:lnTo>
                    <a:pt x="2060" y="448"/>
                  </a:lnTo>
                  <a:lnTo>
                    <a:pt x="2060" y="445"/>
                  </a:lnTo>
                  <a:lnTo>
                    <a:pt x="2060" y="445"/>
                  </a:lnTo>
                  <a:lnTo>
                    <a:pt x="2060" y="445"/>
                  </a:lnTo>
                  <a:lnTo>
                    <a:pt x="2058" y="443"/>
                  </a:lnTo>
                  <a:lnTo>
                    <a:pt x="2058" y="440"/>
                  </a:lnTo>
                  <a:lnTo>
                    <a:pt x="2058" y="440"/>
                  </a:lnTo>
                  <a:lnTo>
                    <a:pt x="2058" y="438"/>
                  </a:lnTo>
                  <a:lnTo>
                    <a:pt x="2058" y="438"/>
                  </a:lnTo>
                  <a:lnTo>
                    <a:pt x="2056" y="438"/>
                  </a:lnTo>
                  <a:lnTo>
                    <a:pt x="2056" y="438"/>
                  </a:lnTo>
                  <a:lnTo>
                    <a:pt x="2056" y="436"/>
                  </a:lnTo>
                  <a:lnTo>
                    <a:pt x="2056" y="436"/>
                  </a:lnTo>
                  <a:lnTo>
                    <a:pt x="2053" y="433"/>
                  </a:lnTo>
                  <a:lnTo>
                    <a:pt x="2051" y="433"/>
                  </a:lnTo>
                  <a:lnTo>
                    <a:pt x="2051" y="431"/>
                  </a:lnTo>
                  <a:lnTo>
                    <a:pt x="2051" y="431"/>
                  </a:lnTo>
                  <a:lnTo>
                    <a:pt x="2051" y="431"/>
                  </a:lnTo>
                  <a:lnTo>
                    <a:pt x="2051" y="429"/>
                  </a:lnTo>
                  <a:lnTo>
                    <a:pt x="2049" y="429"/>
                  </a:lnTo>
                  <a:lnTo>
                    <a:pt x="2049" y="429"/>
                  </a:lnTo>
                  <a:lnTo>
                    <a:pt x="2049" y="429"/>
                  </a:lnTo>
                  <a:lnTo>
                    <a:pt x="2051" y="426"/>
                  </a:lnTo>
                  <a:lnTo>
                    <a:pt x="2051" y="426"/>
                  </a:lnTo>
                  <a:lnTo>
                    <a:pt x="2049" y="424"/>
                  </a:lnTo>
                  <a:lnTo>
                    <a:pt x="2049" y="424"/>
                  </a:lnTo>
                  <a:lnTo>
                    <a:pt x="2049" y="422"/>
                  </a:lnTo>
                  <a:lnTo>
                    <a:pt x="2049" y="422"/>
                  </a:lnTo>
                  <a:lnTo>
                    <a:pt x="2049" y="422"/>
                  </a:lnTo>
                  <a:lnTo>
                    <a:pt x="2049" y="422"/>
                  </a:lnTo>
                  <a:lnTo>
                    <a:pt x="2049" y="419"/>
                  </a:lnTo>
                  <a:lnTo>
                    <a:pt x="2049" y="419"/>
                  </a:lnTo>
                  <a:lnTo>
                    <a:pt x="2049" y="419"/>
                  </a:lnTo>
                  <a:lnTo>
                    <a:pt x="2046" y="419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4"/>
                  </a:lnTo>
                  <a:lnTo>
                    <a:pt x="2049" y="412"/>
                  </a:lnTo>
                  <a:lnTo>
                    <a:pt x="2049" y="410"/>
                  </a:lnTo>
                  <a:lnTo>
                    <a:pt x="2046" y="398"/>
                  </a:lnTo>
                  <a:lnTo>
                    <a:pt x="2046" y="396"/>
                  </a:lnTo>
                  <a:lnTo>
                    <a:pt x="2046" y="396"/>
                  </a:lnTo>
                  <a:lnTo>
                    <a:pt x="2046" y="396"/>
                  </a:lnTo>
                  <a:lnTo>
                    <a:pt x="2046" y="396"/>
                  </a:lnTo>
                  <a:lnTo>
                    <a:pt x="2046" y="396"/>
                  </a:lnTo>
                  <a:lnTo>
                    <a:pt x="2046" y="393"/>
                  </a:lnTo>
                  <a:lnTo>
                    <a:pt x="2049" y="393"/>
                  </a:lnTo>
                  <a:lnTo>
                    <a:pt x="2049" y="393"/>
                  </a:lnTo>
                  <a:lnTo>
                    <a:pt x="2049" y="393"/>
                  </a:lnTo>
                  <a:lnTo>
                    <a:pt x="2051" y="391"/>
                  </a:lnTo>
                  <a:lnTo>
                    <a:pt x="2053" y="388"/>
                  </a:lnTo>
                  <a:lnTo>
                    <a:pt x="2053" y="388"/>
                  </a:lnTo>
                  <a:lnTo>
                    <a:pt x="2053" y="386"/>
                  </a:lnTo>
                  <a:lnTo>
                    <a:pt x="2053" y="384"/>
                  </a:lnTo>
                  <a:lnTo>
                    <a:pt x="2053" y="381"/>
                  </a:lnTo>
                  <a:lnTo>
                    <a:pt x="2056" y="379"/>
                  </a:lnTo>
                  <a:lnTo>
                    <a:pt x="2056" y="377"/>
                  </a:lnTo>
                  <a:lnTo>
                    <a:pt x="2051" y="372"/>
                  </a:lnTo>
                  <a:lnTo>
                    <a:pt x="2051" y="372"/>
                  </a:lnTo>
                  <a:lnTo>
                    <a:pt x="2051" y="370"/>
                  </a:lnTo>
                  <a:lnTo>
                    <a:pt x="2049" y="370"/>
                  </a:lnTo>
                  <a:lnTo>
                    <a:pt x="2049" y="370"/>
                  </a:lnTo>
                  <a:lnTo>
                    <a:pt x="2049" y="367"/>
                  </a:lnTo>
                  <a:lnTo>
                    <a:pt x="2046" y="367"/>
                  </a:lnTo>
                  <a:lnTo>
                    <a:pt x="2046" y="365"/>
                  </a:lnTo>
                  <a:lnTo>
                    <a:pt x="2046" y="365"/>
                  </a:lnTo>
                  <a:lnTo>
                    <a:pt x="2046" y="365"/>
                  </a:lnTo>
                  <a:lnTo>
                    <a:pt x="2046" y="362"/>
                  </a:lnTo>
                  <a:lnTo>
                    <a:pt x="2046" y="362"/>
                  </a:lnTo>
                  <a:lnTo>
                    <a:pt x="2044" y="358"/>
                  </a:lnTo>
                  <a:lnTo>
                    <a:pt x="2044" y="358"/>
                  </a:lnTo>
                  <a:lnTo>
                    <a:pt x="2044" y="358"/>
                  </a:lnTo>
                  <a:lnTo>
                    <a:pt x="2044" y="358"/>
                  </a:lnTo>
                  <a:lnTo>
                    <a:pt x="2044" y="355"/>
                  </a:lnTo>
                  <a:lnTo>
                    <a:pt x="2044" y="355"/>
                  </a:lnTo>
                  <a:lnTo>
                    <a:pt x="2046" y="355"/>
                  </a:lnTo>
                  <a:lnTo>
                    <a:pt x="2049" y="353"/>
                  </a:lnTo>
                  <a:lnTo>
                    <a:pt x="2051" y="353"/>
                  </a:lnTo>
                  <a:lnTo>
                    <a:pt x="2051" y="353"/>
                  </a:lnTo>
                  <a:lnTo>
                    <a:pt x="2049" y="353"/>
                  </a:lnTo>
                  <a:lnTo>
                    <a:pt x="2049" y="353"/>
                  </a:lnTo>
                  <a:lnTo>
                    <a:pt x="2049" y="353"/>
                  </a:lnTo>
                  <a:lnTo>
                    <a:pt x="2046" y="351"/>
                  </a:lnTo>
                  <a:lnTo>
                    <a:pt x="2046" y="351"/>
                  </a:lnTo>
                  <a:lnTo>
                    <a:pt x="2046" y="351"/>
                  </a:lnTo>
                  <a:lnTo>
                    <a:pt x="2044" y="351"/>
                  </a:lnTo>
                  <a:lnTo>
                    <a:pt x="2044" y="351"/>
                  </a:lnTo>
                  <a:lnTo>
                    <a:pt x="2041" y="346"/>
                  </a:lnTo>
                  <a:lnTo>
                    <a:pt x="2039" y="346"/>
                  </a:lnTo>
                  <a:lnTo>
                    <a:pt x="2039" y="346"/>
                  </a:lnTo>
                  <a:lnTo>
                    <a:pt x="2039" y="346"/>
                  </a:lnTo>
                  <a:lnTo>
                    <a:pt x="2037" y="346"/>
                  </a:lnTo>
                  <a:lnTo>
                    <a:pt x="2034" y="346"/>
                  </a:lnTo>
                  <a:lnTo>
                    <a:pt x="2032" y="346"/>
                  </a:lnTo>
                  <a:lnTo>
                    <a:pt x="2032" y="346"/>
                  </a:lnTo>
                  <a:lnTo>
                    <a:pt x="2032" y="346"/>
                  </a:lnTo>
                  <a:lnTo>
                    <a:pt x="2032" y="346"/>
                  </a:lnTo>
                  <a:lnTo>
                    <a:pt x="2030" y="346"/>
                  </a:lnTo>
                  <a:lnTo>
                    <a:pt x="2030" y="346"/>
                  </a:lnTo>
                  <a:lnTo>
                    <a:pt x="2030" y="346"/>
                  </a:lnTo>
                  <a:lnTo>
                    <a:pt x="2027" y="346"/>
                  </a:lnTo>
                  <a:lnTo>
                    <a:pt x="2030" y="346"/>
                  </a:lnTo>
                  <a:lnTo>
                    <a:pt x="2027" y="348"/>
                  </a:lnTo>
                  <a:lnTo>
                    <a:pt x="2023" y="346"/>
                  </a:lnTo>
                  <a:lnTo>
                    <a:pt x="2023" y="346"/>
                  </a:lnTo>
                  <a:lnTo>
                    <a:pt x="2020" y="346"/>
                  </a:lnTo>
                  <a:lnTo>
                    <a:pt x="2020" y="346"/>
                  </a:lnTo>
                  <a:lnTo>
                    <a:pt x="2020" y="346"/>
                  </a:lnTo>
                  <a:lnTo>
                    <a:pt x="2020" y="346"/>
                  </a:lnTo>
                  <a:lnTo>
                    <a:pt x="2020" y="346"/>
                  </a:lnTo>
                  <a:lnTo>
                    <a:pt x="2020" y="348"/>
                  </a:lnTo>
                  <a:lnTo>
                    <a:pt x="2018" y="348"/>
                  </a:lnTo>
                  <a:lnTo>
                    <a:pt x="2018" y="348"/>
                  </a:lnTo>
                  <a:lnTo>
                    <a:pt x="2018" y="346"/>
                  </a:lnTo>
                  <a:lnTo>
                    <a:pt x="2018" y="346"/>
                  </a:lnTo>
                  <a:lnTo>
                    <a:pt x="2008" y="346"/>
                  </a:lnTo>
                  <a:lnTo>
                    <a:pt x="2008" y="346"/>
                  </a:lnTo>
                  <a:lnTo>
                    <a:pt x="2006" y="343"/>
                  </a:lnTo>
                  <a:lnTo>
                    <a:pt x="2006" y="343"/>
                  </a:lnTo>
                  <a:lnTo>
                    <a:pt x="2006" y="341"/>
                  </a:lnTo>
                  <a:lnTo>
                    <a:pt x="2004" y="341"/>
                  </a:lnTo>
                  <a:lnTo>
                    <a:pt x="1997" y="336"/>
                  </a:lnTo>
                  <a:lnTo>
                    <a:pt x="1997" y="336"/>
                  </a:lnTo>
                  <a:lnTo>
                    <a:pt x="1994" y="336"/>
                  </a:lnTo>
                  <a:lnTo>
                    <a:pt x="1994" y="336"/>
                  </a:lnTo>
                  <a:lnTo>
                    <a:pt x="1994" y="336"/>
                  </a:lnTo>
                  <a:lnTo>
                    <a:pt x="1994" y="334"/>
                  </a:lnTo>
                  <a:lnTo>
                    <a:pt x="1994" y="334"/>
                  </a:lnTo>
                  <a:lnTo>
                    <a:pt x="1992" y="334"/>
                  </a:lnTo>
                  <a:lnTo>
                    <a:pt x="1992" y="334"/>
                  </a:lnTo>
                  <a:lnTo>
                    <a:pt x="1992" y="334"/>
                  </a:lnTo>
                  <a:lnTo>
                    <a:pt x="1989" y="334"/>
                  </a:lnTo>
                  <a:lnTo>
                    <a:pt x="1989" y="334"/>
                  </a:lnTo>
                  <a:lnTo>
                    <a:pt x="1987" y="332"/>
                  </a:lnTo>
                  <a:lnTo>
                    <a:pt x="1987" y="332"/>
                  </a:lnTo>
                  <a:lnTo>
                    <a:pt x="1987" y="332"/>
                  </a:lnTo>
                  <a:lnTo>
                    <a:pt x="1987" y="332"/>
                  </a:lnTo>
                  <a:lnTo>
                    <a:pt x="1987" y="332"/>
                  </a:lnTo>
                  <a:lnTo>
                    <a:pt x="1985" y="332"/>
                  </a:lnTo>
                  <a:lnTo>
                    <a:pt x="1985" y="332"/>
                  </a:lnTo>
                  <a:lnTo>
                    <a:pt x="1985" y="332"/>
                  </a:lnTo>
                  <a:lnTo>
                    <a:pt x="1973" y="327"/>
                  </a:lnTo>
                  <a:lnTo>
                    <a:pt x="1973" y="327"/>
                  </a:lnTo>
                  <a:lnTo>
                    <a:pt x="1959" y="327"/>
                  </a:lnTo>
                  <a:lnTo>
                    <a:pt x="1956" y="327"/>
                  </a:lnTo>
                  <a:lnTo>
                    <a:pt x="1954" y="327"/>
                  </a:lnTo>
                  <a:lnTo>
                    <a:pt x="1952" y="327"/>
                  </a:lnTo>
                  <a:lnTo>
                    <a:pt x="1952" y="329"/>
                  </a:lnTo>
                  <a:lnTo>
                    <a:pt x="1949" y="329"/>
                  </a:lnTo>
                  <a:lnTo>
                    <a:pt x="1947" y="329"/>
                  </a:lnTo>
                  <a:lnTo>
                    <a:pt x="1945" y="332"/>
                  </a:lnTo>
                  <a:lnTo>
                    <a:pt x="1945" y="332"/>
                  </a:lnTo>
                  <a:lnTo>
                    <a:pt x="1942" y="332"/>
                  </a:lnTo>
                  <a:lnTo>
                    <a:pt x="1942" y="334"/>
                  </a:lnTo>
                  <a:lnTo>
                    <a:pt x="1940" y="336"/>
                  </a:lnTo>
                  <a:lnTo>
                    <a:pt x="1940" y="336"/>
                  </a:lnTo>
                  <a:lnTo>
                    <a:pt x="1940" y="336"/>
                  </a:lnTo>
                  <a:lnTo>
                    <a:pt x="1937" y="336"/>
                  </a:lnTo>
                  <a:lnTo>
                    <a:pt x="1935" y="339"/>
                  </a:lnTo>
                  <a:lnTo>
                    <a:pt x="1935" y="339"/>
                  </a:lnTo>
                  <a:lnTo>
                    <a:pt x="1933" y="341"/>
                  </a:lnTo>
                  <a:lnTo>
                    <a:pt x="1930" y="343"/>
                  </a:lnTo>
                  <a:lnTo>
                    <a:pt x="1930" y="343"/>
                  </a:lnTo>
                  <a:lnTo>
                    <a:pt x="1930" y="343"/>
                  </a:lnTo>
                  <a:lnTo>
                    <a:pt x="1926" y="346"/>
                  </a:lnTo>
                  <a:lnTo>
                    <a:pt x="1916" y="348"/>
                  </a:lnTo>
                  <a:lnTo>
                    <a:pt x="1914" y="348"/>
                  </a:lnTo>
                  <a:lnTo>
                    <a:pt x="1914" y="348"/>
                  </a:lnTo>
                  <a:lnTo>
                    <a:pt x="1914" y="348"/>
                  </a:lnTo>
                  <a:lnTo>
                    <a:pt x="1911" y="348"/>
                  </a:lnTo>
                  <a:lnTo>
                    <a:pt x="1911" y="348"/>
                  </a:lnTo>
                  <a:lnTo>
                    <a:pt x="1911" y="348"/>
                  </a:lnTo>
                  <a:lnTo>
                    <a:pt x="1911" y="348"/>
                  </a:lnTo>
                  <a:lnTo>
                    <a:pt x="1914" y="346"/>
                  </a:lnTo>
                  <a:lnTo>
                    <a:pt x="1911" y="346"/>
                  </a:lnTo>
                  <a:lnTo>
                    <a:pt x="1911" y="346"/>
                  </a:lnTo>
                  <a:lnTo>
                    <a:pt x="1911" y="346"/>
                  </a:lnTo>
                  <a:lnTo>
                    <a:pt x="1909" y="346"/>
                  </a:lnTo>
                  <a:lnTo>
                    <a:pt x="1909" y="346"/>
                  </a:lnTo>
                  <a:lnTo>
                    <a:pt x="1907" y="348"/>
                  </a:lnTo>
                  <a:lnTo>
                    <a:pt x="1907" y="348"/>
                  </a:lnTo>
                  <a:lnTo>
                    <a:pt x="1907" y="348"/>
                  </a:lnTo>
                  <a:lnTo>
                    <a:pt x="1904" y="348"/>
                  </a:lnTo>
                  <a:lnTo>
                    <a:pt x="1904" y="348"/>
                  </a:lnTo>
                  <a:lnTo>
                    <a:pt x="1904" y="348"/>
                  </a:lnTo>
                  <a:lnTo>
                    <a:pt x="1902" y="351"/>
                  </a:lnTo>
                  <a:lnTo>
                    <a:pt x="1897" y="351"/>
                  </a:lnTo>
                  <a:lnTo>
                    <a:pt x="1897" y="353"/>
                  </a:lnTo>
                  <a:lnTo>
                    <a:pt x="1897" y="353"/>
                  </a:lnTo>
                  <a:lnTo>
                    <a:pt x="1900" y="355"/>
                  </a:lnTo>
                  <a:lnTo>
                    <a:pt x="1897" y="355"/>
                  </a:lnTo>
                  <a:lnTo>
                    <a:pt x="1897" y="358"/>
                  </a:lnTo>
                  <a:lnTo>
                    <a:pt x="1897" y="358"/>
                  </a:lnTo>
                  <a:lnTo>
                    <a:pt x="1897" y="360"/>
                  </a:lnTo>
                  <a:lnTo>
                    <a:pt x="1897" y="360"/>
                  </a:lnTo>
                  <a:lnTo>
                    <a:pt x="1897" y="360"/>
                  </a:lnTo>
                  <a:lnTo>
                    <a:pt x="1897" y="362"/>
                  </a:lnTo>
                  <a:lnTo>
                    <a:pt x="1897" y="362"/>
                  </a:lnTo>
                  <a:lnTo>
                    <a:pt x="1897" y="365"/>
                  </a:lnTo>
                  <a:lnTo>
                    <a:pt x="1897" y="365"/>
                  </a:lnTo>
                  <a:lnTo>
                    <a:pt x="1897" y="367"/>
                  </a:lnTo>
                  <a:lnTo>
                    <a:pt x="1897" y="367"/>
                  </a:lnTo>
                  <a:lnTo>
                    <a:pt x="1895" y="370"/>
                  </a:lnTo>
                  <a:lnTo>
                    <a:pt x="1895" y="372"/>
                  </a:lnTo>
                  <a:lnTo>
                    <a:pt x="1892" y="372"/>
                  </a:lnTo>
                  <a:lnTo>
                    <a:pt x="1892" y="372"/>
                  </a:lnTo>
                  <a:lnTo>
                    <a:pt x="1888" y="372"/>
                  </a:lnTo>
                  <a:lnTo>
                    <a:pt x="1888" y="374"/>
                  </a:lnTo>
                  <a:lnTo>
                    <a:pt x="1885" y="374"/>
                  </a:lnTo>
                  <a:lnTo>
                    <a:pt x="1885" y="374"/>
                  </a:lnTo>
                  <a:lnTo>
                    <a:pt x="1885" y="374"/>
                  </a:lnTo>
                  <a:lnTo>
                    <a:pt x="1885" y="374"/>
                  </a:lnTo>
                  <a:lnTo>
                    <a:pt x="1885" y="377"/>
                  </a:lnTo>
                  <a:lnTo>
                    <a:pt x="1885" y="379"/>
                  </a:lnTo>
                  <a:lnTo>
                    <a:pt x="1883" y="379"/>
                  </a:lnTo>
                  <a:lnTo>
                    <a:pt x="1883" y="381"/>
                  </a:lnTo>
                  <a:lnTo>
                    <a:pt x="1881" y="381"/>
                  </a:lnTo>
                  <a:lnTo>
                    <a:pt x="1881" y="381"/>
                  </a:lnTo>
                  <a:lnTo>
                    <a:pt x="1881" y="384"/>
                  </a:lnTo>
                  <a:lnTo>
                    <a:pt x="1883" y="384"/>
                  </a:lnTo>
                  <a:lnTo>
                    <a:pt x="1883" y="384"/>
                  </a:lnTo>
                  <a:lnTo>
                    <a:pt x="1885" y="384"/>
                  </a:lnTo>
                  <a:lnTo>
                    <a:pt x="1888" y="384"/>
                  </a:lnTo>
                  <a:lnTo>
                    <a:pt x="1890" y="384"/>
                  </a:lnTo>
                  <a:lnTo>
                    <a:pt x="1892" y="384"/>
                  </a:lnTo>
                  <a:lnTo>
                    <a:pt x="1892" y="386"/>
                  </a:lnTo>
                  <a:lnTo>
                    <a:pt x="1895" y="386"/>
                  </a:lnTo>
                  <a:lnTo>
                    <a:pt x="1895" y="386"/>
                  </a:lnTo>
                  <a:lnTo>
                    <a:pt x="1895" y="388"/>
                  </a:lnTo>
                  <a:lnTo>
                    <a:pt x="1895" y="388"/>
                  </a:lnTo>
                  <a:lnTo>
                    <a:pt x="1895" y="386"/>
                  </a:lnTo>
                  <a:lnTo>
                    <a:pt x="1897" y="386"/>
                  </a:lnTo>
                  <a:lnTo>
                    <a:pt x="1900" y="386"/>
                  </a:lnTo>
                  <a:lnTo>
                    <a:pt x="1900" y="386"/>
                  </a:lnTo>
                  <a:lnTo>
                    <a:pt x="1902" y="384"/>
                  </a:lnTo>
                  <a:lnTo>
                    <a:pt x="1902" y="384"/>
                  </a:lnTo>
                  <a:lnTo>
                    <a:pt x="1902" y="384"/>
                  </a:lnTo>
                  <a:lnTo>
                    <a:pt x="1900" y="381"/>
                  </a:lnTo>
                  <a:lnTo>
                    <a:pt x="1900" y="381"/>
                  </a:lnTo>
                  <a:lnTo>
                    <a:pt x="1900" y="379"/>
                  </a:lnTo>
                  <a:lnTo>
                    <a:pt x="1902" y="381"/>
                  </a:lnTo>
                  <a:lnTo>
                    <a:pt x="1902" y="381"/>
                  </a:lnTo>
                  <a:lnTo>
                    <a:pt x="1904" y="381"/>
                  </a:lnTo>
                  <a:lnTo>
                    <a:pt x="1904" y="381"/>
                  </a:lnTo>
                  <a:lnTo>
                    <a:pt x="1904" y="381"/>
                  </a:lnTo>
                  <a:lnTo>
                    <a:pt x="1904" y="381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4" y="384"/>
                  </a:lnTo>
                  <a:lnTo>
                    <a:pt x="1907" y="386"/>
                  </a:lnTo>
                  <a:lnTo>
                    <a:pt x="1907" y="386"/>
                  </a:lnTo>
                  <a:lnTo>
                    <a:pt x="1907" y="386"/>
                  </a:lnTo>
                  <a:lnTo>
                    <a:pt x="1909" y="386"/>
                  </a:lnTo>
                  <a:lnTo>
                    <a:pt x="1909" y="386"/>
                  </a:lnTo>
                  <a:lnTo>
                    <a:pt x="1909" y="386"/>
                  </a:lnTo>
                  <a:lnTo>
                    <a:pt x="1909" y="386"/>
                  </a:lnTo>
                  <a:lnTo>
                    <a:pt x="1909" y="384"/>
                  </a:lnTo>
                  <a:lnTo>
                    <a:pt x="1909" y="384"/>
                  </a:lnTo>
                  <a:lnTo>
                    <a:pt x="1911" y="384"/>
                  </a:lnTo>
                  <a:lnTo>
                    <a:pt x="1911" y="384"/>
                  </a:lnTo>
                  <a:lnTo>
                    <a:pt x="1911" y="386"/>
                  </a:lnTo>
                  <a:lnTo>
                    <a:pt x="1911" y="386"/>
                  </a:lnTo>
                  <a:lnTo>
                    <a:pt x="1914" y="386"/>
                  </a:lnTo>
                  <a:lnTo>
                    <a:pt x="1914" y="386"/>
                  </a:lnTo>
                  <a:lnTo>
                    <a:pt x="1914" y="386"/>
                  </a:lnTo>
                  <a:lnTo>
                    <a:pt x="1916" y="386"/>
                  </a:lnTo>
                  <a:lnTo>
                    <a:pt x="1916" y="388"/>
                  </a:lnTo>
                  <a:lnTo>
                    <a:pt x="1919" y="388"/>
                  </a:lnTo>
                  <a:lnTo>
                    <a:pt x="1919" y="388"/>
                  </a:lnTo>
                  <a:lnTo>
                    <a:pt x="1921" y="386"/>
                  </a:lnTo>
                  <a:lnTo>
                    <a:pt x="1921" y="386"/>
                  </a:lnTo>
                  <a:lnTo>
                    <a:pt x="1921" y="386"/>
                  </a:lnTo>
                  <a:lnTo>
                    <a:pt x="1921" y="388"/>
                  </a:lnTo>
                  <a:lnTo>
                    <a:pt x="1921" y="388"/>
                  </a:lnTo>
                  <a:lnTo>
                    <a:pt x="1921" y="391"/>
                  </a:lnTo>
                  <a:lnTo>
                    <a:pt x="1923" y="391"/>
                  </a:lnTo>
                  <a:lnTo>
                    <a:pt x="1926" y="388"/>
                  </a:lnTo>
                  <a:lnTo>
                    <a:pt x="1926" y="388"/>
                  </a:lnTo>
                  <a:lnTo>
                    <a:pt x="1926" y="388"/>
                  </a:lnTo>
                  <a:lnTo>
                    <a:pt x="1926" y="386"/>
                  </a:lnTo>
                  <a:lnTo>
                    <a:pt x="1926" y="388"/>
                  </a:lnTo>
                  <a:lnTo>
                    <a:pt x="1926" y="388"/>
                  </a:lnTo>
                  <a:lnTo>
                    <a:pt x="1926" y="391"/>
                  </a:lnTo>
                  <a:lnTo>
                    <a:pt x="1926" y="391"/>
                  </a:lnTo>
                  <a:lnTo>
                    <a:pt x="1928" y="391"/>
                  </a:lnTo>
                  <a:lnTo>
                    <a:pt x="1928" y="388"/>
                  </a:lnTo>
                  <a:lnTo>
                    <a:pt x="1930" y="388"/>
                  </a:lnTo>
                  <a:lnTo>
                    <a:pt x="1930" y="388"/>
                  </a:lnTo>
                  <a:lnTo>
                    <a:pt x="1930" y="388"/>
                  </a:lnTo>
                  <a:lnTo>
                    <a:pt x="1930" y="391"/>
                  </a:lnTo>
                  <a:lnTo>
                    <a:pt x="1933" y="391"/>
                  </a:lnTo>
                  <a:lnTo>
                    <a:pt x="1935" y="388"/>
                  </a:lnTo>
                  <a:lnTo>
                    <a:pt x="1935" y="388"/>
                  </a:lnTo>
                  <a:lnTo>
                    <a:pt x="1935" y="388"/>
                  </a:lnTo>
                  <a:lnTo>
                    <a:pt x="1935" y="391"/>
                  </a:lnTo>
                  <a:lnTo>
                    <a:pt x="1933" y="391"/>
                  </a:lnTo>
                  <a:lnTo>
                    <a:pt x="1933" y="391"/>
                  </a:lnTo>
                  <a:lnTo>
                    <a:pt x="1933" y="391"/>
                  </a:lnTo>
                  <a:lnTo>
                    <a:pt x="1933" y="391"/>
                  </a:lnTo>
                  <a:lnTo>
                    <a:pt x="1930" y="391"/>
                  </a:lnTo>
                  <a:lnTo>
                    <a:pt x="1930" y="391"/>
                  </a:lnTo>
                  <a:lnTo>
                    <a:pt x="1930" y="393"/>
                  </a:lnTo>
                  <a:lnTo>
                    <a:pt x="1930" y="396"/>
                  </a:lnTo>
                  <a:lnTo>
                    <a:pt x="1930" y="396"/>
                  </a:lnTo>
                  <a:lnTo>
                    <a:pt x="1930" y="396"/>
                  </a:lnTo>
                  <a:lnTo>
                    <a:pt x="1933" y="396"/>
                  </a:lnTo>
                  <a:lnTo>
                    <a:pt x="1933" y="396"/>
                  </a:lnTo>
                  <a:lnTo>
                    <a:pt x="1930" y="396"/>
                  </a:lnTo>
                  <a:lnTo>
                    <a:pt x="1930" y="396"/>
                  </a:lnTo>
                  <a:lnTo>
                    <a:pt x="1933" y="398"/>
                  </a:lnTo>
                  <a:lnTo>
                    <a:pt x="1933" y="398"/>
                  </a:lnTo>
                  <a:lnTo>
                    <a:pt x="1933" y="398"/>
                  </a:lnTo>
                  <a:lnTo>
                    <a:pt x="1935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6"/>
                  </a:lnTo>
                  <a:lnTo>
                    <a:pt x="1937" y="398"/>
                  </a:lnTo>
                  <a:lnTo>
                    <a:pt x="1937" y="398"/>
                  </a:lnTo>
                  <a:lnTo>
                    <a:pt x="1937" y="398"/>
                  </a:lnTo>
                  <a:lnTo>
                    <a:pt x="1935" y="398"/>
                  </a:lnTo>
                  <a:lnTo>
                    <a:pt x="1935" y="400"/>
                  </a:lnTo>
                  <a:lnTo>
                    <a:pt x="1935" y="400"/>
                  </a:lnTo>
                  <a:lnTo>
                    <a:pt x="1933" y="403"/>
                  </a:lnTo>
                  <a:lnTo>
                    <a:pt x="1933" y="403"/>
                  </a:lnTo>
                  <a:lnTo>
                    <a:pt x="1933" y="403"/>
                  </a:lnTo>
                  <a:lnTo>
                    <a:pt x="1933" y="403"/>
                  </a:lnTo>
                  <a:lnTo>
                    <a:pt x="1933" y="405"/>
                  </a:lnTo>
                  <a:lnTo>
                    <a:pt x="1933" y="405"/>
                  </a:lnTo>
                  <a:lnTo>
                    <a:pt x="1933" y="407"/>
                  </a:lnTo>
                  <a:lnTo>
                    <a:pt x="1933" y="407"/>
                  </a:lnTo>
                  <a:lnTo>
                    <a:pt x="1935" y="407"/>
                  </a:lnTo>
                  <a:lnTo>
                    <a:pt x="1935" y="407"/>
                  </a:lnTo>
                  <a:lnTo>
                    <a:pt x="1935" y="407"/>
                  </a:lnTo>
                  <a:lnTo>
                    <a:pt x="1935" y="407"/>
                  </a:lnTo>
                  <a:lnTo>
                    <a:pt x="1935" y="410"/>
                  </a:lnTo>
                  <a:lnTo>
                    <a:pt x="1935" y="410"/>
                  </a:lnTo>
                  <a:lnTo>
                    <a:pt x="1935" y="410"/>
                  </a:lnTo>
                  <a:lnTo>
                    <a:pt x="1935" y="410"/>
                  </a:lnTo>
                  <a:lnTo>
                    <a:pt x="1935" y="410"/>
                  </a:lnTo>
                  <a:lnTo>
                    <a:pt x="1937" y="412"/>
                  </a:lnTo>
                  <a:lnTo>
                    <a:pt x="1937" y="412"/>
                  </a:lnTo>
                  <a:lnTo>
                    <a:pt x="1940" y="412"/>
                  </a:lnTo>
                  <a:lnTo>
                    <a:pt x="1942" y="412"/>
                  </a:lnTo>
                  <a:lnTo>
                    <a:pt x="1942" y="412"/>
                  </a:lnTo>
                  <a:lnTo>
                    <a:pt x="1942" y="412"/>
                  </a:lnTo>
                  <a:lnTo>
                    <a:pt x="1942" y="412"/>
                  </a:lnTo>
                  <a:lnTo>
                    <a:pt x="1940" y="414"/>
                  </a:lnTo>
                  <a:lnTo>
                    <a:pt x="1940" y="414"/>
                  </a:lnTo>
                  <a:lnTo>
                    <a:pt x="1940" y="414"/>
                  </a:lnTo>
                  <a:lnTo>
                    <a:pt x="1940" y="414"/>
                  </a:lnTo>
                  <a:lnTo>
                    <a:pt x="1940" y="417"/>
                  </a:lnTo>
                  <a:lnTo>
                    <a:pt x="1940" y="417"/>
                  </a:lnTo>
                  <a:lnTo>
                    <a:pt x="1947" y="422"/>
                  </a:lnTo>
                  <a:lnTo>
                    <a:pt x="1949" y="422"/>
                  </a:lnTo>
                  <a:lnTo>
                    <a:pt x="1949" y="424"/>
                  </a:lnTo>
                  <a:lnTo>
                    <a:pt x="1949" y="424"/>
                  </a:lnTo>
                  <a:lnTo>
                    <a:pt x="1952" y="426"/>
                  </a:lnTo>
                  <a:lnTo>
                    <a:pt x="1952" y="426"/>
                  </a:lnTo>
                  <a:lnTo>
                    <a:pt x="1954" y="426"/>
                  </a:lnTo>
                  <a:lnTo>
                    <a:pt x="1956" y="426"/>
                  </a:lnTo>
                  <a:lnTo>
                    <a:pt x="1961" y="424"/>
                  </a:lnTo>
                  <a:lnTo>
                    <a:pt x="1963" y="424"/>
                  </a:lnTo>
                  <a:lnTo>
                    <a:pt x="1966" y="422"/>
                  </a:lnTo>
                  <a:lnTo>
                    <a:pt x="1966" y="422"/>
                  </a:lnTo>
                  <a:lnTo>
                    <a:pt x="1966" y="422"/>
                  </a:lnTo>
                  <a:lnTo>
                    <a:pt x="1968" y="422"/>
                  </a:lnTo>
                  <a:lnTo>
                    <a:pt x="1968" y="424"/>
                  </a:lnTo>
                  <a:lnTo>
                    <a:pt x="1968" y="424"/>
                  </a:lnTo>
                  <a:lnTo>
                    <a:pt x="1968" y="426"/>
                  </a:lnTo>
                  <a:lnTo>
                    <a:pt x="1971" y="426"/>
                  </a:lnTo>
                  <a:lnTo>
                    <a:pt x="1971" y="426"/>
                  </a:lnTo>
                  <a:lnTo>
                    <a:pt x="1971" y="426"/>
                  </a:lnTo>
                  <a:lnTo>
                    <a:pt x="1973" y="429"/>
                  </a:lnTo>
                  <a:lnTo>
                    <a:pt x="1973" y="429"/>
                  </a:lnTo>
                  <a:lnTo>
                    <a:pt x="1973" y="429"/>
                  </a:lnTo>
                  <a:lnTo>
                    <a:pt x="1973" y="429"/>
                  </a:lnTo>
                  <a:lnTo>
                    <a:pt x="1978" y="426"/>
                  </a:lnTo>
                  <a:lnTo>
                    <a:pt x="1978" y="426"/>
                  </a:lnTo>
                  <a:lnTo>
                    <a:pt x="1980" y="424"/>
                  </a:lnTo>
                  <a:lnTo>
                    <a:pt x="1980" y="426"/>
                  </a:lnTo>
                  <a:lnTo>
                    <a:pt x="1985" y="426"/>
                  </a:lnTo>
                  <a:lnTo>
                    <a:pt x="1985" y="426"/>
                  </a:lnTo>
                  <a:lnTo>
                    <a:pt x="1987" y="426"/>
                  </a:lnTo>
                  <a:lnTo>
                    <a:pt x="1989" y="426"/>
                  </a:lnTo>
                  <a:lnTo>
                    <a:pt x="1992" y="424"/>
                  </a:lnTo>
                  <a:lnTo>
                    <a:pt x="1994" y="424"/>
                  </a:lnTo>
                  <a:lnTo>
                    <a:pt x="1997" y="424"/>
                  </a:lnTo>
                  <a:lnTo>
                    <a:pt x="1997" y="424"/>
                  </a:lnTo>
                  <a:lnTo>
                    <a:pt x="1999" y="424"/>
                  </a:lnTo>
                  <a:lnTo>
                    <a:pt x="2001" y="424"/>
                  </a:lnTo>
                  <a:lnTo>
                    <a:pt x="2004" y="424"/>
                  </a:lnTo>
                  <a:lnTo>
                    <a:pt x="2004" y="424"/>
                  </a:lnTo>
                  <a:lnTo>
                    <a:pt x="2004" y="424"/>
                  </a:lnTo>
                  <a:lnTo>
                    <a:pt x="2006" y="424"/>
                  </a:lnTo>
                  <a:lnTo>
                    <a:pt x="2006" y="424"/>
                  </a:lnTo>
                  <a:lnTo>
                    <a:pt x="2008" y="424"/>
                  </a:lnTo>
                  <a:lnTo>
                    <a:pt x="2011" y="424"/>
                  </a:lnTo>
                  <a:lnTo>
                    <a:pt x="2013" y="424"/>
                  </a:lnTo>
                  <a:lnTo>
                    <a:pt x="2013" y="424"/>
                  </a:lnTo>
                  <a:lnTo>
                    <a:pt x="2015" y="424"/>
                  </a:lnTo>
                  <a:lnTo>
                    <a:pt x="2015" y="424"/>
                  </a:lnTo>
                  <a:lnTo>
                    <a:pt x="2015" y="424"/>
                  </a:lnTo>
                  <a:lnTo>
                    <a:pt x="2015" y="424"/>
                  </a:lnTo>
                  <a:lnTo>
                    <a:pt x="2015" y="424"/>
                  </a:lnTo>
                  <a:lnTo>
                    <a:pt x="2018" y="424"/>
                  </a:lnTo>
                  <a:lnTo>
                    <a:pt x="2018" y="424"/>
                  </a:lnTo>
                  <a:lnTo>
                    <a:pt x="2018" y="424"/>
                  </a:lnTo>
                  <a:lnTo>
                    <a:pt x="2018" y="424"/>
                  </a:lnTo>
                  <a:lnTo>
                    <a:pt x="2020" y="422"/>
                  </a:lnTo>
                  <a:lnTo>
                    <a:pt x="2020" y="422"/>
                  </a:lnTo>
                  <a:lnTo>
                    <a:pt x="2020" y="424"/>
                  </a:lnTo>
                  <a:lnTo>
                    <a:pt x="2020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3" y="424"/>
                  </a:lnTo>
                  <a:lnTo>
                    <a:pt x="2025" y="424"/>
                  </a:lnTo>
                  <a:lnTo>
                    <a:pt x="2025" y="422"/>
                  </a:lnTo>
                  <a:lnTo>
                    <a:pt x="2025" y="422"/>
                  </a:lnTo>
                  <a:lnTo>
                    <a:pt x="2025" y="422"/>
                  </a:lnTo>
                  <a:lnTo>
                    <a:pt x="2027" y="422"/>
                  </a:lnTo>
                  <a:lnTo>
                    <a:pt x="2030" y="422"/>
                  </a:lnTo>
                  <a:lnTo>
                    <a:pt x="2030" y="422"/>
                  </a:lnTo>
                  <a:lnTo>
                    <a:pt x="2030" y="419"/>
                  </a:lnTo>
                  <a:lnTo>
                    <a:pt x="2032" y="419"/>
                  </a:lnTo>
                  <a:lnTo>
                    <a:pt x="2032" y="419"/>
                  </a:lnTo>
                  <a:lnTo>
                    <a:pt x="2032" y="419"/>
                  </a:lnTo>
                  <a:lnTo>
                    <a:pt x="2032" y="419"/>
                  </a:lnTo>
                  <a:lnTo>
                    <a:pt x="2034" y="417"/>
                  </a:lnTo>
                  <a:lnTo>
                    <a:pt x="2034" y="417"/>
                  </a:lnTo>
                  <a:lnTo>
                    <a:pt x="2034" y="417"/>
                  </a:lnTo>
                  <a:lnTo>
                    <a:pt x="2034" y="417"/>
                  </a:lnTo>
                  <a:lnTo>
                    <a:pt x="2034" y="417"/>
                  </a:lnTo>
                  <a:lnTo>
                    <a:pt x="2037" y="417"/>
                  </a:lnTo>
                  <a:lnTo>
                    <a:pt x="2037" y="417"/>
                  </a:lnTo>
                  <a:lnTo>
                    <a:pt x="2039" y="417"/>
                  </a:lnTo>
                  <a:lnTo>
                    <a:pt x="2039" y="419"/>
                  </a:lnTo>
                  <a:lnTo>
                    <a:pt x="2037" y="419"/>
                  </a:lnTo>
                  <a:lnTo>
                    <a:pt x="2037" y="419"/>
                  </a:lnTo>
                  <a:lnTo>
                    <a:pt x="2037" y="419"/>
                  </a:lnTo>
                  <a:lnTo>
                    <a:pt x="2037" y="419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9" y="422"/>
                  </a:lnTo>
                  <a:lnTo>
                    <a:pt x="2039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7" y="422"/>
                  </a:lnTo>
                  <a:lnTo>
                    <a:pt x="2034" y="422"/>
                  </a:lnTo>
                  <a:lnTo>
                    <a:pt x="2034" y="424"/>
                  </a:lnTo>
                  <a:lnTo>
                    <a:pt x="2034" y="424"/>
                  </a:lnTo>
                  <a:lnTo>
                    <a:pt x="2032" y="424"/>
                  </a:lnTo>
                  <a:lnTo>
                    <a:pt x="2032" y="424"/>
                  </a:lnTo>
                  <a:lnTo>
                    <a:pt x="2030" y="426"/>
                  </a:lnTo>
                  <a:lnTo>
                    <a:pt x="2030" y="426"/>
                  </a:lnTo>
                  <a:lnTo>
                    <a:pt x="2030" y="426"/>
                  </a:lnTo>
                  <a:lnTo>
                    <a:pt x="2032" y="426"/>
                  </a:lnTo>
                  <a:lnTo>
                    <a:pt x="2032" y="429"/>
                  </a:lnTo>
                  <a:lnTo>
                    <a:pt x="2032" y="429"/>
                  </a:lnTo>
                  <a:lnTo>
                    <a:pt x="2034" y="429"/>
                  </a:lnTo>
                  <a:lnTo>
                    <a:pt x="2034" y="426"/>
                  </a:lnTo>
                  <a:lnTo>
                    <a:pt x="2037" y="426"/>
                  </a:lnTo>
                  <a:lnTo>
                    <a:pt x="2037" y="426"/>
                  </a:lnTo>
                  <a:lnTo>
                    <a:pt x="2037" y="426"/>
                  </a:lnTo>
                  <a:lnTo>
                    <a:pt x="2039" y="426"/>
                  </a:lnTo>
                  <a:lnTo>
                    <a:pt x="2039" y="424"/>
                  </a:lnTo>
                  <a:lnTo>
                    <a:pt x="2039" y="424"/>
                  </a:lnTo>
                  <a:lnTo>
                    <a:pt x="2039" y="424"/>
                  </a:lnTo>
                  <a:lnTo>
                    <a:pt x="2039" y="426"/>
                  </a:lnTo>
                  <a:lnTo>
                    <a:pt x="2039" y="426"/>
                  </a:lnTo>
                  <a:lnTo>
                    <a:pt x="2037" y="429"/>
                  </a:lnTo>
                  <a:lnTo>
                    <a:pt x="2037" y="429"/>
                  </a:lnTo>
                  <a:lnTo>
                    <a:pt x="2034" y="429"/>
                  </a:lnTo>
                  <a:lnTo>
                    <a:pt x="2034" y="431"/>
                  </a:lnTo>
                  <a:lnTo>
                    <a:pt x="2034" y="431"/>
                  </a:lnTo>
                  <a:lnTo>
                    <a:pt x="2037" y="429"/>
                  </a:lnTo>
                  <a:lnTo>
                    <a:pt x="2039" y="429"/>
                  </a:lnTo>
                  <a:lnTo>
                    <a:pt x="2039" y="431"/>
                  </a:lnTo>
                  <a:lnTo>
                    <a:pt x="2037" y="431"/>
                  </a:lnTo>
                  <a:lnTo>
                    <a:pt x="2037" y="431"/>
                  </a:lnTo>
                  <a:lnTo>
                    <a:pt x="2037" y="433"/>
                  </a:lnTo>
                  <a:lnTo>
                    <a:pt x="2039" y="433"/>
                  </a:lnTo>
                  <a:lnTo>
                    <a:pt x="2041" y="433"/>
                  </a:lnTo>
                  <a:lnTo>
                    <a:pt x="2041" y="433"/>
                  </a:lnTo>
                  <a:lnTo>
                    <a:pt x="2039" y="433"/>
                  </a:lnTo>
                  <a:lnTo>
                    <a:pt x="2034" y="433"/>
                  </a:lnTo>
                  <a:lnTo>
                    <a:pt x="2034" y="433"/>
                  </a:lnTo>
                  <a:lnTo>
                    <a:pt x="2034" y="436"/>
                  </a:lnTo>
                  <a:lnTo>
                    <a:pt x="2037" y="436"/>
                  </a:lnTo>
                  <a:lnTo>
                    <a:pt x="2037" y="438"/>
                  </a:lnTo>
                  <a:lnTo>
                    <a:pt x="2037" y="438"/>
                  </a:lnTo>
                  <a:lnTo>
                    <a:pt x="2034" y="436"/>
                  </a:lnTo>
                  <a:lnTo>
                    <a:pt x="2034" y="436"/>
                  </a:lnTo>
                  <a:lnTo>
                    <a:pt x="2034" y="436"/>
                  </a:lnTo>
                  <a:lnTo>
                    <a:pt x="2034" y="433"/>
                  </a:lnTo>
                  <a:lnTo>
                    <a:pt x="2032" y="433"/>
                  </a:lnTo>
                  <a:lnTo>
                    <a:pt x="2030" y="436"/>
                  </a:lnTo>
                  <a:lnTo>
                    <a:pt x="2030" y="436"/>
                  </a:lnTo>
                  <a:lnTo>
                    <a:pt x="2027" y="436"/>
                  </a:lnTo>
                  <a:lnTo>
                    <a:pt x="2027" y="436"/>
                  </a:lnTo>
                  <a:lnTo>
                    <a:pt x="2027" y="436"/>
                  </a:lnTo>
                  <a:lnTo>
                    <a:pt x="2030" y="436"/>
                  </a:lnTo>
                  <a:lnTo>
                    <a:pt x="2030" y="436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38"/>
                  </a:lnTo>
                  <a:lnTo>
                    <a:pt x="2032" y="440"/>
                  </a:lnTo>
                  <a:lnTo>
                    <a:pt x="2032" y="440"/>
                  </a:lnTo>
                  <a:lnTo>
                    <a:pt x="2032" y="440"/>
                  </a:lnTo>
                  <a:lnTo>
                    <a:pt x="2032" y="443"/>
                  </a:lnTo>
                  <a:lnTo>
                    <a:pt x="2032" y="445"/>
                  </a:lnTo>
                  <a:lnTo>
                    <a:pt x="2032" y="445"/>
                  </a:lnTo>
                  <a:lnTo>
                    <a:pt x="2032" y="445"/>
                  </a:lnTo>
                  <a:lnTo>
                    <a:pt x="2030" y="445"/>
                  </a:lnTo>
                  <a:lnTo>
                    <a:pt x="2030" y="443"/>
                  </a:lnTo>
                  <a:lnTo>
                    <a:pt x="2030" y="443"/>
                  </a:lnTo>
                  <a:lnTo>
                    <a:pt x="2027" y="440"/>
                  </a:lnTo>
                  <a:lnTo>
                    <a:pt x="2027" y="438"/>
                  </a:lnTo>
                  <a:lnTo>
                    <a:pt x="2025" y="438"/>
                  </a:lnTo>
                  <a:lnTo>
                    <a:pt x="2025" y="440"/>
                  </a:lnTo>
                  <a:lnTo>
                    <a:pt x="2025" y="443"/>
                  </a:lnTo>
                  <a:lnTo>
                    <a:pt x="2025" y="443"/>
                  </a:lnTo>
                  <a:lnTo>
                    <a:pt x="2025" y="445"/>
                  </a:lnTo>
                  <a:lnTo>
                    <a:pt x="2025" y="445"/>
                  </a:lnTo>
                  <a:lnTo>
                    <a:pt x="2025" y="448"/>
                  </a:lnTo>
                  <a:lnTo>
                    <a:pt x="2025" y="448"/>
                  </a:lnTo>
                  <a:lnTo>
                    <a:pt x="2025" y="450"/>
                  </a:lnTo>
                  <a:lnTo>
                    <a:pt x="2025" y="450"/>
                  </a:lnTo>
                  <a:lnTo>
                    <a:pt x="2025" y="448"/>
                  </a:lnTo>
                  <a:lnTo>
                    <a:pt x="2025" y="448"/>
                  </a:lnTo>
                  <a:lnTo>
                    <a:pt x="2025" y="445"/>
                  </a:lnTo>
                  <a:lnTo>
                    <a:pt x="2025" y="443"/>
                  </a:lnTo>
                  <a:lnTo>
                    <a:pt x="2025" y="443"/>
                  </a:lnTo>
                  <a:lnTo>
                    <a:pt x="2023" y="440"/>
                  </a:lnTo>
                  <a:lnTo>
                    <a:pt x="2023" y="440"/>
                  </a:lnTo>
                  <a:lnTo>
                    <a:pt x="2023" y="440"/>
                  </a:lnTo>
                  <a:lnTo>
                    <a:pt x="2023" y="440"/>
                  </a:lnTo>
                  <a:lnTo>
                    <a:pt x="2020" y="440"/>
                  </a:lnTo>
                  <a:lnTo>
                    <a:pt x="2020" y="440"/>
                  </a:lnTo>
                  <a:lnTo>
                    <a:pt x="2020" y="440"/>
                  </a:lnTo>
                  <a:lnTo>
                    <a:pt x="2020" y="440"/>
                  </a:lnTo>
                  <a:lnTo>
                    <a:pt x="2020" y="440"/>
                  </a:lnTo>
                  <a:lnTo>
                    <a:pt x="2018" y="440"/>
                  </a:lnTo>
                  <a:lnTo>
                    <a:pt x="2018" y="440"/>
                  </a:lnTo>
                  <a:lnTo>
                    <a:pt x="2018" y="440"/>
                  </a:lnTo>
                  <a:lnTo>
                    <a:pt x="2018" y="440"/>
                  </a:lnTo>
                  <a:lnTo>
                    <a:pt x="2018" y="443"/>
                  </a:lnTo>
                  <a:lnTo>
                    <a:pt x="2018" y="443"/>
                  </a:lnTo>
                  <a:lnTo>
                    <a:pt x="2018" y="443"/>
                  </a:lnTo>
                  <a:lnTo>
                    <a:pt x="2015" y="443"/>
                  </a:lnTo>
                  <a:lnTo>
                    <a:pt x="2015" y="443"/>
                  </a:lnTo>
                  <a:lnTo>
                    <a:pt x="2015" y="440"/>
                  </a:lnTo>
                  <a:lnTo>
                    <a:pt x="2015" y="440"/>
                  </a:lnTo>
                  <a:lnTo>
                    <a:pt x="2015" y="440"/>
                  </a:lnTo>
                  <a:lnTo>
                    <a:pt x="2013" y="438"/>
                  </a:lnTo>
                  <a:lnTo>
                    <a:pt x="2013" y="440"/>
                  </a:lnTo>
                  <a:lnTo>
                    <a:pt x="2013" y="440"/>
                  </a:lnTo>
                  <a:lnTo>
                    <a:pt x="2013" y="440"/>
                  </a:lnTo>
                  <a:lnTo>
                    <a:pt x="2013" y="440"/>
                  </a:lnTo>
                  <a:lnTo>
                    <a:pt x="2013" y="443"/>
                  </a:lnTo>
                  <a:lnTo>
                    <a:pt x="2013" y="445"/>
                  </a:lnTo>
                  <a:lnTo>
                    <a:pt x="2013" y="445"/>
                  </a:lnTo>
                  <a:lnTo>
                    <a:pt x="2013" y="445"/>
                  </a:lnTo>
                  <a:lnTo>
                    <a:pt x="2013" y="445"/>
                  </a:lnTo>
                  <a:lnTo>
                    <a:pt x="2013" y="443"/>
                  </a:lnTo>
                  <a:lnTo>
                    <a:pt x="2013" y="440"/>
                  </a:lnTo>
                  <a:lnTo>
                    <a:pt x="2013" y="438"/>
                  </a:lnTo>
                  <a:lnTo>
                    <a:pt x="2013" y="438"/>
                  </a:lnTo>
                  <a:lnTo>
                    <a:pt x="2013" y="438"/>
                  </a:lnTo>
                  <a:lnTo>
                    <a:pt x="2011" y="438"/>
                  </a:lnTo>
                  <a:lnTo>
                    <a:pt x="2011" y="443"/>
                  </a:lnTo>
                  <a:lnTo>
                    <a:pt x="2011" y="443"/>
                  </a:lnTo>
                  <a:lnTo>
                    <a:pt x="2011" y="445"/>
                  </a:lnTo>
                  <a:lnTo>
                    <a:pt x="2011" y="448"/>
                  </a:lnTo>
                  <a:lnTo>
                    <a:pt x="2011" y="448"/>
                  </a:lnTo>
                  <a:lnTo>
                    <a:pt x="2008" y="448"/>
                  </a:lnTo>
                  <a:lnTo>
                    <a:pt x="2008" y="445"/>
                  </a:lnTo>
                  <a:lnTo>
                    <a:pt x="2008" y="443"/>
                  </a:lnTo>
                  <a:lnTo>
                    <a:pt x="2008" y="440"/>
                  </a:lnTo>
                  <a:lnTo>
                    <a:pt x="2008" y="440"/>
                  </a:lnTo>
                  <a:lnTo>
                    <a:pt x="2008" y="438"/>
                  </a:lnTo>
                  <a:lnTo>
                    <a:pt x="2008" y="438"/>
                  </a:lnTo>
                  <a:lnTo>
                    <a:pt x="2008" y="438"/>
                  </a:lnTo>
                  <a:lnTo>
                    <a:pt x="2006" y="438"/>
                  </a:lnTo>
                  <a:lnTo>
                    <a:pt x="2006" y="438"/>
                  </a:lnTo>
                  <a:lnTo>
                    <a:pt x="2006" y="438"/>
                  </a:lnTo>
                  <a:lnTo>
                    <a:pt x="2006" y="436"/>
                  </a:lnTo>
                  <a:lnTo>
                    <a:pt x="2006" y="436"/>
                  </a:lnTo>
                  <a:lnTo>
                    <a:pt x="2001" y="433"/>
                  </a:lnTo>
                  <a:lnTo>
                    <a:pt x="2001" y="433"/>
                  </a:lnTo>
                  <a:lnTo>
                    <a:pt x="1999" y="433"/>
                  </a:lnTo>
                  <a:lnTo>
                    <a:pt x="1999" y="433"/>
                  </a:lnTo>
                  <a:lnTo>
                    <a:pt x="1999" y="433"/>
                  </a:lnTo>
                  <a:lnTo>
                    <a:pt x="1999" y="433"/>
                  </a:lnTo>
                  <a:lnTo>
                    <a:pt x="1999" y="433"/>
                  </a:lnTo>
                  <a:lnTo>
                    <a:pt x="1997" y="433"/>
                  </a:lnTo>
                  <a:lnTo>
                    <a:pt x="1997" y="433"/>
                  </a:lnTo>
                  <a:lnTo>
                    <a:pt x="1997" y="436"/>
                  </a:lnTo>
                  <a:lnTo>
                    <a:pt x="1997" y="436"/>
                  </a:lnTo>
                  <a:lnTo>
                    <a:pt x="1997" y="436"/>
                  </a:lnTo>
                  <a:lnTo>
                    <a:pt x="1994" y="436"/>
                  </a:lnTo>
                  <a:lnTo>
                    <a:pt x="1989" y="438"/>
                  </a:lnTo>
                  <a:lnTo>
                    <a:pt x="1989" y="438"/>
                  </a:lnTo>
                  <a:lnTo>
                    <a:pt x="1989" y="438"/>
                  </a:lnTo>
                  <a:lnTo>
                    <a:pt x="1987" y="443"/>
                  </a:lnTo>
                  <a:lnTo>
                    <a:pt x="1985" y="445"/>
                  </a:lnTo>
                  <a:lnTo>
                    <a:pt x="1985" y="445"/>
                  </a:lnTo>
                  <a:lnTo>
                    <a:pt x="1980" y="450"/>
                  </a:lnTo>
                  <a:lnTo>
                    <a:pt x="1980" y="450"/>
                  </a:lnTo>
                  <a:lnTo>
                    <a:pt x="1978" y="452"/>
                  </a:lnTo>
                  <a:lnTo>
                    <a:pt x="1975" y="452"/>
                  </a:lnTo>
                  <a:lnTo>
                    <a:pt x="1975" y="455"/>
                  </a:lnTo>
                  <a:lnTo>
                    <a:pt x="1975" y="455"/>
                  </a:lnTo>
                  <a:lnTo>
                    <a:pt x="1975" y="455"/>
                  </a:lnTo>
                  <a:lnTo>
                    <a:pt x="1973" y="455"/>
                  </a:lnTo>
                  <a:lnTo>
                    <a:pt x="1973" y="455"/>
                  </a:lnTo>
                  <a:lnTo>
                    <a:pt x="1968" y="450"/>
                  </a:lnTo>
                  <a:lnTo>
                    <a:pt x="1968" y="450"/>
                  </a:lnTo>
                  <a:lnTo>
                    <a:pt x="1966" y="450"/>
                  </a:lnTo>
                  <a:lnTo>
                    <a:pt x="1966" y="450"/>
                  </a:lnTo>
                  <a:lnTo>
                    <a:pt x="1963" y="450"/>
                  </a:lnTo>
                  <a:lnTo>
                    <a:pt x="1963" y="448"/>
                  </a:lnTo>
                  <a:lnTo>
                    <a:pt x="1963" y="448"/>
                  </a:lnTo>
                  <a:lnTo>
                    <a:pt x="1961" y="448"/>
                  </a:lnTo>
                  <a:lnTo>
                    <a:pt x="1961" y="450"/>
                  </a:lnTo>
                  <a:lnTo>
                    <a:pt x="1961" y="450"/>
                  </a:lnTo>
                  <a:lnTo>
                    <a:pt x="1961" y="450"/>
                  </a:lnTo>
                  <a:lnTo>
                    <a:pt x="1961" y="450"/>
                  </a:lnTo>
                  <a:lnTo>
                    <a:pt x="1959" y="450"/>
                  </a:lnTo>
                  <a:lnTo>
                    <a:pt x="1959" y="450"/>
                  </a:lnTo>
                  <a:lnTo>
                    <a:pt x="1959" y="450"/>
                  </a:lnTo>
                  <a:lnTo>
                    <a:pt x="1959" y="450"/>
                  </a:lnTo>
                  <a:lnTo>
                    <a:pt x="1959" y="450"/>
                  </a:lnTo>
                  <a:lnTo>
                    <a:pt x="1959" y="448"/>
                  </a:lnTo>
                  <a:lnTo>
                    <a:pt x="1959" y="448"/>
                  </a:lnTo>
                  <a:lnTo>
                    <a:pt x="1959" y="448"/>
                  </a:lnTo>
                  <a:lnTo>
                    <a:pt x="1959" y="448"/>
                  </a:lnTo>
                  <a:lnTo>
                    <a:pt x="1956" y="448"/>
                  </a:lnTo>
                  <a:lnTo>
                    <a:pt x="1956" y="448"/>
                  </a:lnTo>
                  <a:lnTo>
                    <a:pt x="1954" y="448"/>
                  </a:lnTo>
                  <a:lnTo>
                    <a:pt x="1952" y="448"/>
                  </a:lnTo>
                  <a:lnTo>
                    <a:pt x="1947" y="448"/>
                  </a:lnTo>
                  <a:lnTo>
                    <a:pt x="1947" y="448"/>
                  </a:lnTo>
                  <a:lnTo>
                    <a:pt x="1947" y="448"/>
                  </a:lnTo>
                  <a:lnTo>
                    <a:pt x="1945" y="448"/>
                  </a:lnTo>
                  <a:lnTo>
                    <a:pt x="1942" y="448"/>
                  </a:lnTo>
                  <a:lnTo>
                    <a:pt x="1942" y="450"/>
                  </a:lnTo>
                  <a:lnTo>
                    <a:pt x="1942" y="450"/>
                  </a:lnTo>
                  <a:lnTo>
                    <a:pt x="1945" y="450"/>
                  </a:lnTo>
                  <a:lnTo>
                    <a:pt x="1947" y="450"/>
                  </a:lnTo>
                  <a:lnTo>
                    <a:pt x="1945" y="450"/>
                  </a:lnTo>
                  <a:lnTo>
                    <a:pt x="1942" y="450"/>
                  </a:lnTo>
                  <a:lnTo>
                    <a:pt x="1942" y="450"/>
                  </a:lnTo>
                  <a:lnTo>
                    <a:pt x="1940" y="450"/>
                  </a:lnTo>
                  <a:lnTo>
                    <a:pt x="1940" y="452"/>
                  </a:lnTo>
                  <a:lnTo>
                    <a:pt x="1940" y="452"/>
                  </a:lnTo>
                  <a:lnTo>
                    <a:pt x="1940" y="452"/>
                  </a:lnTo>
                  <a:lnTo>
                    <a:pt x="1940" y="450"/>
                  </a:lnTo>
                  <a:lnTo>
                    <a:pt x="1940" y="452"/>
                  </a:lnTo>
                  <a:lnTo>
                    <a:pt x="1940" y="452"/>
                  </a:lnTo>
                  <a:lnTo>
                    <a:pt x="1937" y="452"/>
                  </a:lnTo>
                  <a:lnTo>
                    <a:pt x="1937" y="452"/>
                  </a:lnTo>
                  <a:lnTo>
                    <a:pt x="1935" y="452"/>
                  </a:lnTo>
                  <a:lnTo>
                    <a:pt x="1935" y="452"/>
                  </a:lnTo>
                  <a:lnTo>
                    <a:pt x="1935" y="452"/>
                  </a:lnTo>
                  <a:lnTo>
                    <a:pt x="1937" y="452"/>
                  </a:lnTo>
                  <a:lnTo>
                    <a:pt x="1937" y="455"/>
                  </a:lnTo>
                  <a:lnTo>
                    <a:pt x="1940" y="455"/>
                  </a:lnTo>
                  <a:lnTo>
                    <a:pt x="1937" y="455"/>
                  </a:lnTo>
                  <a:lnTo>
                    <a:pt x="1937" y="455"/>
                  </a:lnTo>
                  <a:lnTo>
                    <a:pt x="1937" y="455"/>
                  </a:lnTo>
                  <a:lnTo>
                    <a:pt x="1935" y="457"/>
                  </a:lnTo>
                  <a:lnTo>
                    <a:pt x="1935" y="457"/>
                  </a:lnTo>
                  <a:lnTo>
                    <a:pt x="1937" y="457"/>
                  </a:lnTo>
                  <a:lnTo>
                    <a:pt x="1937" y="457"/>
                  </a:lnTo>
                  <a:lnTo>
                    <a:pt x="1937" y="457"/>
                  </a:lnTo>
                  <a:lnTo>
                    <a:pt x="1937" y="459"/>
                  </a:lnTo>
                  <a:lnTo>
                    <a:pt x="1937" y="459"/>
                  </a:lnTo>
                  <a:lnTo>
                    <a:pt x="1935" y="459"/>
                  </a:lnTo>
                  <a:lnTo>
                    <a:pt x="1935" y="459"/>
                  </a:lnTo>
                  <a:lnTo>
                    <a:pt x="1935" y="459"/>
                  </a:lnTo>
                  <a:lnTo>
                    <a:pt x="1935" y="459"/>
                  </a:lnTo>
                  <a:lnTo>
                    <a:pt x="1935" y="459"/>
                  </a:lnTo>
                  <a:lnTo>
                    <a:pt x="1937" y="459"/>
                  </a:lnTo>
                  <a:lnTo>
                    <a:pt x="1937" y="459"/>
                  </a:lnTo>
                  <a:lnTo>
                    <a:pt x="1940" y="459"/>
                  </a:lnTo>
                  <a:lnTo>
                    <a:pt x="1940" y="462"/>
                  </a:lnTo>
                  <a:lnTo>
                    <a:pt x="1940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2" y="462"/>
                  </a:lnTo>
                  <a:lnTo>
                    <a:pt x="1945" y="462"/>
                  </a:lnTo>
                  <a:lnTo>
                    <a:pt x="1945" y="462"/>
                  </a:lnTo>
                  <a:lnTo>
                    <a:pt x="1945" y="462"/>
                  </a:lnTo>
                  <a:lnTo>
                    <a:pt x="1947" y="462"/>
                  </a:lnTo>
                  <a:lnTo>
                    <a:pt x="1947" y="459"/>
                  </a:lnTo>
                  <a:lnTo>
                    <a:pt x="1947" y="459"/>
                  </a:lnTo>
                  <a:lnTo>
                    <a:pt x="1947" y="459"/>
                  </a:lnTo>
                  <a:lnTo>
                    <a:pt x="1947" y="462"/>
                  </a:lnTo>
                  <a:lnTo>
                    <a:pt x="1949" y="462"/>
                  </a:lnTo>
                  <a:lnTo>
                    <a:pt x="1949" y="462"/>
                  </a:lnTo>
                  <a:lnTo>
                    <a:pt x="1952" y="462"/>
                  </a:lnTo>
                  <a:lnTo>
                    <a:pt x="1954" y="462"/>
                  </a:lnTo>
                  <a:lnTo>
                    <a:pt x="1954" y="462"/>
                  </a:lnTo>
                  <a:lnTo>
                    <a:pt x="1954" y="464"/>
                  </a:lnTo>
                  <a:lnTo>
                    <a:pt x="1956" y="464"/>
                  </a:lnTo>
                  <a:lnTo>
                    <a:pt x="1961" y="467"/>
                  </a:lnTo>
                  <a:lnTo>
                    <a:pt x="1961" y="467"/>
                  </a:lnTo>
                  <a:lnTo>
                    <a:pt x="1961" y="467"/>
                  </a:lnTo>
                  <a:lnTo>
                    <a:pt x="1963" y="469"/>
                  </a:lnTo>
                  <a:lnTo>
                    <a:pt x="1963" y="469"/>
                  </a:lnTo>
                  <a:lnTo>
                    <a:pt x="1963" y="469"/>
                  </a:lnTo>
                  <a:lnTo>
                    <a:pt x="1963" y="469"/>
                  </a:lnTo>
                  <a:lnTo>
                    <a:pt x="1966" y="469"/>
                  </a:lnTo>
                  <a:lnTo>
                    <a:pt x="1966" y="469"/>
                  </a:lnTo>
                  <a:lnTo>
                    <a:pt x="1966" y="471"/>
                  </a:lnTo>
                  <a:lnTo>
                    <a:pt x="1966" y="471"/>
                  </a:lnTo>
                  <a:lnTo>
                    <a:pt x="1966" y="471"/>
                  </a:lnTo>
                  <a:lnTo>
                    <a:pt x="1966" y="471"/>
                  </a:lnTo>
                  <a:lnTo>
                    <a:pt x="1966" y="474"/>
                  </a:lnTo>
                  <a:lnTo>
                    <a:pt x="1968" y="474"/>
                  </a:lnTo>
                  <a:lnTo>
                    <a:pt x="1968" y="474"/>
                  </a:lnTo>
                  <a:lnTo>
                    <a:pt x="1968" y="474"/>
                  </a:lnTo>
                  <a:lnTo>
                    <a:pt x="1968" y="474"/>
                  </a:lnTo>
                  <a:lnTo>
                    <a:pt x="1971" y="476"/>
                  </a:lnTo>
                  <a:lnTo>
                    <a:pt x="1968" y="476"/>
                  </a:lnTo>
                  <a:lnTo>
                    <a:pt x="1968" y="476"/>
                  </a:lnTo>
                  <a:lnTo>
                    <a:pt x="1968" y="476"/>
                  </a:lnTo>
                  <a:lnTo>
                    <a:pt x="1968" y="478"/>
                  </a:lnTo>
                  <a:lnTo>
                    <a:pt x="1971" y="478"/>
                  </a:lnTo>
                  <a:lnTo>
                    <a:pt x="1971" y="481"/>
                  </a:lnTo>
                  <a:lnTo>
                    <a:pt x="1971" y="481"/>
                  </a:lnTo>
                  <a:lnTo>
                    <a:pt x="1971" y="481"/>
                  </a:lnTo>
                  <a:lnTo>
                    <a:pt x="1973" y="481"/>
                  </a:lnTo>
                  <a:lnTo>
                    <a:pt x="1973" y="483"/>
                  </a:lnTo>
                  <a:lnTo>
                    <a:pt x="1975" y="481"/>
                  </a:lnTo>
                  <a:lnTo>
                    <a:pt x="1975" y="481"/>
                  </a:lnTo>
                  <a:lnTo>
                    <a:pt x="1975" y="481"/>
                  </a:lnTo>
                  <a:lnTo>
                    <a:pt x="1975" y="478"/>
                  </a:lnTo>
                  <a:lnTo>
                    <a:pt x="1975" y="478"/>
                  </a:lnTo>
                  <a:lnTo>
                    <a:pt x="1975" y="478"/>
                  </a:lnTo>
                  <a:lnTo>
                    <a:pt x="1978" y="478"/>
                  </a:lnTo>
                  <a:lnTo>
                    <a:pt x="1978" y="478"/>
                  </a:lnTo>
                  <a:lnTo>
                    <a:pt x="1980" y="478"/>
                  </a:lnTo>
                  <a:lnTo>
                    <a:pt x="1980" y="481"/>
                  </a:lnTo>
                  <a:lnTo>
                    <a:pt x="1980" y="483"/>
                  </a:lnTo>
                  <a:lnTo>
                    <a:pt x="1980" y="485"/>
                  </a:lnTo>
                  <a:lnTo>
                    <a:pt x="1980" y="488"/>
                  </a:lnTo>
                  <a:lnTo>
                    <a:pt x="1980" y="488"/>
                  </a:lnTo>
                  <a:lnTo>
                    <a:pt x="1980" y="488"/>
                  </a:lnTo>
                  <a:lnTo>
                    <a:pt x="1982" y="488"/>
                  </a:lnTo>
                  <a:lnTo>
                    <a:pt x="1982" y="490"/>
                  </a:lnTo>
                  <a:lnTo>
                    <a:pt x="1982" y="490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3"/>
                  </a:lnTo>
                  <a:lnTo>
                    <a:pt x="1985" y="495"/>
                  </a:lnTo>
                  <a:lnTo>
                    <a:pt x="1982" y="495"/>
                  </a:lnTo>
                  <a:lnTo>
                    <a:pt x="1982" y="495"/>
                  </a:lnTo>
                  <a:lnTo>
                    <a:pt x="1982" y="495"/>
                  </a:lnTo>
                  <a:lnTo>
                    <a:pt x="1982" y="497"/>
                  </a:lnTo>
                  <a:lnTo>
                    <a:pt x="1982" y="497"/>
                  </a:lnTo>
                  <a:lnTo>
                    <a:pt x="1982" y="497"/>
                  </a:lnTo>
                  <a:lnTo>
                    <a:pt x="1982" y="497"/>
                  </a:lnTo>
                  <a:lnTo>
                    <a:pt x="1980" y="497"/>
                  </a:lnTo>
                  <a:lnTo>
                    <a:pt x="1978" y="497"/>
                  </a:lnTo>
                  <a:lnTo>
                    <a:pt x="1975" y="497"/>
                  </a:lnTo>
                  <a:lnTo>
                    <a:pt x="1975" y="497"/>
                  </a:lnTo>
                  <a:lnTo>
                    <a:pt x="1975" y="500"/>
                  </a:lnTo>
                  <a:lnTo>
                    <a:pt x="1978" y="507"/>
                  </a:lnTo>
                  <a:lnTo>
                    <a:pt x="1978" y="507"/>
                  </a:lnTo>
                  <a:lnTo>
                    <a:pt x="1978" y="507"/>
                  </a:lnTo>
                  <a:lnTo>
                    <a:pt x="1978" y="509"/>
                  </a:lnTo>
                  <a:lnTo>
                    <a:pt x="1978" y="509"/>
                  </a:lnTo>
                  <a:lnTo>
                    <a:pt x="1980" y="511"/>
                  </a:lnTo>
                  <a:lnTo>
                    <a:pt x="1980" y="511"/>
                  </a:lnTo>
                  <a:lnTo>
                    <a:pt x="1980" y="514"/>
                  </a:lnTo>
                  <a:lnTo>
                    <a:pt x="1978" y="511"/>
                  </a:lnTo>
                  <a:lnTo>
                    <a:pt x="1978" y="511"/>
                  </a:lnTo>
                  <a:lnTo>
                    <a:pt x="1978" y="511"/>
                  </a:lnTo>
                  <a:lnTo>
                    <a:pt x="1978" y="514"/>
                  </a:lnTo>
                  <a:lnTo>
                    <a:pt x="1978" y="514"/>
                  </a:lnTo>
                  <a:lnTo>
                    <a:pt x="1980" y="514"/>
                  </a:lnTo>
                  <a:lnTo>
                    <a:pt x="1980" y="514"/>
                  </a:lnTo>
                  <a:lnTo>
                    <a:pt x="1980" y="516"/>
                  </a:lnTo>
                  <a:lnTo>
                    <a:pt x="1980" y="516"/>
                  </a:lnTo>
                  <a:lnTo>
                    <a:pt x="1980" y="516"/>
                  </a:lnTo>
                  <a:lnTo>
                    <a:pt x="1982" y="516"/>
                  </a:lnTo>
                  <a:lnTo>
                    <a:pt x="1982" y="519"/>
                  </a:lnTo>
                  <a:lnTo>
                    <a:pt x="1982" y="519"/>
                  </a:lnTo>
                  <a:lnTo>
                    <a:pt x="1982" y="519"/>
                  </a:lnTo>
                  <a:lnTo>
                    <a:pt x="1982" y="521"/>
                  </a:lnTo>
                  <a:lnTo>
                    <a:pt x="1985" y="521"/>
                  </a:lnTo>
                  <a:lnTo>
                    <a:pt x="1985" y="521"/>
                  </a:lnTo>
                  <a:lnTo>
                    <a:pt x="1985" y="521"/>
                  </a:lnTo>
                  <a:lnTo>
                    <a:pt x="1985" y="521"/>
                  </a:lnTo>
                  <a:lnTo>
                    <a:pt x="1987" y="523"/>
                  </a:lnTo>
                  <a:lnTo>
                    <a:pt x="1987" y="523"/>
                  </a:lnTo>
                  <a:lnTo>
                    <a:pt x="1989" y="521"/>
                  </a:lnTo>
                  <a:lnTo>
                    <a:pt x="1989" y="521"/>
                  </a:lnTo>
                  <a:lnTo>
                    <a:pt x="1992" y="519"/>
                  </a:lnTo>
                  <a:lnTo>
                    <a:pt x="1992" y="519"/>
                  </a:lnTo>
                  <a:lnTo>
                    <a:pt x="1997" y="521"/>
                  </a:lnTo>
                  <a:lnTo>
                    <a:pt x="1999" y="521"/>
                  </a:lnTo>
                  <a:lnTo>
                    <a:pt x="2001" y="521"/>
                  </a:lnTo>
                  <a:lnTo>
                    <a:pt x="2004" y="519"/>
                  </a:lnTo>
                  <a:lnTo>
                    <a:pt x="2008" y="511"/>
                  </a:lnTo>
                  <a:lnTo>
                    <a:pt x="2011" y="511"/>
                  </a:lnTo>
                  <a:lnTo>
                    <a:pt x="2011" y="511"/>
                  </a:lnTo>
                  <a:lnTo>
                    <a:pt x="2011" y="509"/>
                  </a:lnTo>
                  <a:lnTo>
                    <a:pt x="2013" y="509"/>
                  </a:lnTo>
                  <a:lnTo>
                    <a:pt x="2013" y="509"/>
                  </a:lnTo>
                  <a:lnTo>
                    <a:pt x="2013" y="509"/>
                  </a:lnTo>
                  <a:lnTo>
                    <a:pt x="2011" y="507"/>
                  </a:lnTo>
                  <a:lnTo>
                    <a:pt x="2011" y="507"/>
                  </a:lnTo>
                  <a:lnTo>
                    <a:pt x="2008" y="504"/>
                  </a:lnTo>
                  <a:lnTo>
                    <a:pt x="2011" y="502"/>
                  </a:lnTo>
                  <a:lnTo>
                    <a:pt x="2015" y="497"/>
                  </a:lnTo>
                  <a:lnTo>
                    <a:pt x="2015" y="497"/>
                  </a:lnTo>
                  <a:lnTo>
                    <a:pt x="2018" y="495"/>
                  </a:lnTo>
                  <a:lnTo>
                    <a:pt x="2018" y="495"/>
                  </a:lnTo>
                  <a:lnTo>
                    <a:pt x="2018" y="495"/>
                  </a:lnTo>
                  <a:lnTo>
                    <a:pt x="2020" y="495"/>
                  </a:lnTo>
                  <a:lnTo>
                    <a:pt x="2020" y="493"/>
                  </a:lnTo>
                  <a:lnTo>
                    <a:pt x="2020" y="493"/>
                  </a:lnTo>
                  <a:lnTo>
                    <a:pt x="2020" y="490"/>
                  </a:lnTo>
                  <a:lnTo>
                    <a:pt x="2018" y="490"/>
                  </a:lnTo>
                  <a:lnTo>
                    <a:pt x="2018" y="488"/>
                  </a:lnTo>
                  <a:lnTo>
                    <a:pt x="2015" y="488"/>
                  </a:lnTo>
                  <a:lnTo>
                    <a:pt x="2015" y="488"/>
                  </a:lnTo>
                  <a:lnTo>
                    <a:pt x="2015" y="488"/>
                  </a:lnTo>
                  <a:lnTo>
                    <a:pt x="2015" y="488"/>
                  </a:lnTo>
                  <a:lnTo>
                    <a:pt x="2015" y="488"/>
                  </a:lnTo>
                  <a:lnTo>
                    <a:pt x="2015" y="485"/>
                  </a:lnTo>
                  <a:lnTo>
                    <a:pt x="2015" y="485"/>
                  </a:lnTo>
                  <a:lnTo>
                    <a:pt x="2015" y="483"/>
                  </a:lnTo>
                  <a:lnTo>
                    <a:pt x="2015" y="483"/>
                  </a:lnTo>
                  <a:lnTo>
                    <a:pt x="2015" y="485"/>
                  </a:lnTo>
                  <a:lnTo>
                    <a:pt x="2018" y="485"/>
                  </a:lnTo>
                  <a:lnTo>
                    <a:pt x="2018" y="488"/>
                  </a:lnTo>
                  <a:lnTo>
                    <a:pt x="2018" y="488"/>
                  </a:lnTo>
                  <a:lnTo>
                    <a:pt x="2020" y="485"/>
                  </a:lnTo>
                  <a:lnTo>
                    <a:pt x="2023" y="485"/>
                  </a:lnTo>
                  <a:lnTo>
                    <a:pt x="2023" y="483"/>
                  </a:lnTo>
                  <a:lnTo>
                    <a:pt x="2023" y="474"/>
                  </a:lnTo>
                  <a:lnTo>
                    <a:pt x="2025" y="471"/>
                  </a:lnTo>
                  <a:lnTo>
                    <a:pt x="2025" y="469"/>
                  </a:lnTo>
                  <a:lnTo>
                    <a:pt x="2027" y="467"/>
                  </a:lnTo>
                  <a:lnTo>
                    <a:pt x="2027" y="467"/>
                  </a:lnTo>
                  <a:lnTo>
                    <a:pt x="2030" y="464"/>
                  </a:lnTo>
                  <a:lnTo>
                    <a:pt x="2032" y="464"/>
                  </a:lnTo>
                  <a:lnTo>
                    <a:pt x="2032" y="464"/>
                  </a:lnTo>
                  <a:lnTo>
                    <a:pt x="2032" y="462"/>
                  </a:lnTo>
                  <a:lnTo>
                    <a:pt x="2032" y="462"/>
                  </a:lnTo>
                  <a:lnTo>
                    <a:pt x="2032" y="462"/>
                  </a:lnTo>
                  <a:lnTo>
                    <a:pt x="2032" y="459"/>
                  </a:lnTo>
                  <a:lnTo>
                    <a:pt x="2032" y="459"/>
                  </a:lnTo>
                  <a:lnTo>
                    <a:pt x="2034" y="459"/>
                  </a:lnTo>
                  <a:lnTo>
                    <a:pt x="2034" y="462"/>
                  </a:lnTo>
                  <a:lnTo>
                    <a:pt x="2034" y="462"/>
                  </a:lnTo>
                  <a:lnTo>
                    <a:pt x="2034" y="462"/>
                  </a:lnTo>
                  <a:lnTo>
                    <a:pt x="2034" y="462"/>
                  </a:lnTo>
                  <a:lnTo>
                    <a:pt x="2034" y="464"/>
                  </a:lnTo>
                  <a:lnTo>
                    <a:pt x="2034" y="464"/>
                  </a:lnTo>
                  <a:lnTo>
                    <a:pt x="2034" y="467"/>
                  </a:lnTo>
                  <a:lnTo>
                    <a:pt x="2034" y="467"/>
                  </a:lnTo>
                  <a:lnTo>
                    <a:pt x="2034" y="467"/>
                  </a:lnTo>
                  <a:lnTo>
                    <a:pt x="2034" y="467"/>
                  </a:lnTo>
                  <a:lnTo>
                    <a:pt x="2034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69"/>
                  </a:lnTo>
                  <a:lnTo>
                    <a:pt x="2037" y="471"/>
                  </a:lnTo>
                  <a:lnTo>
                    <a:pt x="2037" y="471"/>
                  </a:lnTo>
                  <a:lnTo>
                    <a:pt x="2037" y="471"/>
                  </a:lnTo>
                  <a:lnTo>
                    <a:pt x="2034" y="469"/>
                  </a:lnTo>
                  <a:lnTo>
                    <a:pt x="2034" y="469"/>
                  </a:lnTo>
                  <a:lnTo>
                    <a:pt x="2032" y="469"/>
                  </a:lnTo>
                  <a:lnTo>
                    <a:pt x="2032" y="471"/>
                  </a:lnTo>
                  <a:lnTo>
                    <a:pt x="2030" y="471"/>
                  </a:lnTo>
                  <a:lnTo>
                    <a:pt x="2030" y="471"/>
                  </a:lnTo>
                  <a:lnTo>
                    <a:pt x="2030" y="474"/>
                  </a:lnTo>
                  <a:lnTo>
                    <a:pt x="2027" y="474"/>
                  </a:lnTo>
                  <a:lnTo>
                    <a:pt x="2027" y="474"/>
                  </a:lnTo>
                  <a:lnTo>
                    <a:pt x="2027" y="474"/>
                  </a:lnTo>
                  <a:lnTo>
                    <a:pt x="2027" y="474"/>
                  </a:lnTo>
                  <a:lnTo>
                    <a:pt x="2027" y="476"/>
                  </a:lnTo>
                  <a:lnTo>
                    <a:pt x="2027" y="476"/>
                  </a:lnTo>
                  <a:lnTo>
                    <a:pt x="2025" y="476"/>
                  </a:lnTo>
                  <a:lnTo>
                    <a:pt x="2025" y="476"/>
                  </a:lnTo>
                  <a:lnTo>
                    <a:pt x="2025" y="476"/>
                  </a:lnTo>
                  <a:lnTo>
                    <a:pt x="2025" y="481"/>
                  </a:lnTo>
                  <a:lnTo>
                    <a:pt x="2025" y="483"/>
                  </a:lnTo>
                  <a:lnTo>
                    <a:pt x="2025" y="485"/>
                  </a:lnTo>
                  <a:lnTo>
                    <a:pt x="2025" y="485"/>
                  </a:lnTo>
                  <a:lnTo>
                    <a:pt x="2025" y="488"/>
                  </a:lnTo>
                  <a:lnTo>
                    <a:pt x="2023" y="488"/>
                  </a:lnTo>
                  <a:lnTo>
                    <a:pt x="2023" y="488"/>
                  </a:lnTo>
                  <a:lnTo>
                    <a:pt x="2023" y="490"/>
                  </a:lnTo>
                  <a:lnTo>
                    <a:pt x="2023" y="490"/>
                  </a:lnTo>
                  <a:lnTo>
                    <a:pt x="2025" y="493"/>
                  </a:lnTo>
                  <a:lnTo>
                    <a:pt x="2025" y="495"/>
                  </a:lnTo>
                  <a:lnTo>
                    <a:pt x="2025" y="495"/>
                  </a:lnTo>
                  <a:lnTo>
                    <a:pt x="2025" y="497"/>
                  </a:lnTo>
                  <a:lnTo>
                    <a:pt x="2025" y="497"/>
                  </a:lnTo>
                  <a:lnTo>
                    <a:pt x="2025" y="497"/>
                  </a:lnTo>
                  <a:lnTo>
                    <a:pt x="2025" y="500"/>
                  </a:lnTo>
                  <a:lnTo>
                    <a:pt x="2027" y="500"/>
                  </a:lnTo>
                  <a:lnTo>
                    <a:pt x="2027" y="500"/>
                  </a:lnTo>
                  <a:lnTo>
                    <a:pt x="2027" y="497"/>
                  </a:lnTo>
                  <a:lnTo>
                    <a:pt x="2030" y="500"/>
                  </a:lnTo>
                  <a:lnTo>
                    <a:pt x="2030" y="500"/>
                  </a:lnTo>
                  <a:lnTo>
                    <a:pt x="2030" y="500"/>
                  </a:lnTo>
                  <a:lnTo>
                    <a:pt x="2030" y="500"/>
                  </a:lnTo>
                  <a:lnTo>
                    <a:pt x="2032" y="502"/>
                  </a:lnTo>
                  <a:lnTo>
                    <a:pt x="2032" y="502"/>
                  </a:lnTo>
                  <a:lnTo>
                    <a:pt x="2032" y="502"/>
                  </a:lnTo>
                  <a:lnTo>
                    <a:pt x="2032" y="502"/>
                  </a:lnTo>
                  <a:lnTo>
                    <a:pt x="2032" y="502"/>
                  </a:lnTo>
                  <a:lnTo>
                    <a:pt x="2032" y="500"/>
                  </a:lnTo>
                  <a:lnTo>
                    <a:pt x="2030" y="497"/>
                  </a:lnTo>
                  <a:lnTo>
                    <a:pt x="2030" y="497"/>
                  </a:lnTo>
                  <a:lnTo>
                    <a:pt x="2030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5"/>
                  </a:lnTo>
                  <a:lnTo>
                    <a:pt x="2032" y="497"/>
                  </a:lnTo>
                  <a:lnTo>
                    <a:pt x="2032" y="497"/>
                  </a:lnTo>
                  <a:lnTo>
                    <a:pt x="2034" y="497"/>
                  </a:lnTo>
                  <a:lnTo>
                    <a:pt x="2037" y="502"/>
                  </a:lnTo>
                  <a:lnTo>
                    <a:pt x="2037" y="502"/>
                  </a:lnTo>
                  <a:lnTo>
                    <a:pt x="2039" y="507"/>
                  </a:lnTo>
                  <a:lnTo>
                    <a:pt x="2039" y="509"/>
                  </a:lnTo>
                  <a:lnTo>
                    <a:pt x="2041" y="509"/>
                  </a:lnTo>
                  <a:lnTo>
                    <a:pt x="2041" y="509"/>
                  </a:lnTo>
                  <a:lnTo>
                    <a:pt x="2041" y="507"/>
                  </a:lnTo>
                  <a:lnTo>
                    <a:pt x="2044" y="507"/>
                  </a:lnTo>
                  <a:lnTo>
                    <a:pt x="2044" y="507"/>
                  </a:lnTo>
                  <a:lnTo>
                    <a:pt x="2044" y="507"/>
                  </a:lnTo>
                  <a:lnTo>
                    <a:pt x="2046" y="507"/>
                  </a:lnTo>
                  <a:lnTo>
                    <a:pt x="2046" y="507"/>
                  </a:lnTo>
                  <a:lnTo>
                    <a:pt x="2049" y="507"/>
                  </a:lnTo>
                  <a:lnTo>
                    <a:pt x="2049" y="507"/>
                  </a:lnTo>
                  <a:lnTo>
                    <a:pt x="2049" y="504"/>
                  </a:lnTo>
                  <a:lnTo>
                    <a:pt x="2049" y="504"/>
                  </a:lnTo>
                  <a:lnTo>
                    <a:pt x="2049" y="504"/>
                  </a:lnTo>
                  <a:lnTo>
                    <a:pt x="2049" y="504"/>
                  </a:lnTo>
                  <a:lnTo>
                    <a:pt x="2049" y="502"/>
                  </a:lnTo>
                  <a:lnTo>
                    <a:pt x="2049" y="504"/>
                  </a:lnTo>
                  <a:lnTo>
                    <a:pt x="2049" y="504"/>
                  </a:lnTo>
                  <a:lnTo>
                    <a:pt x="2051" y="504"/>
                  </a:lnTo>
                  <a:lnTo>
                    <a:pt x="2051" y="507"/>
                  </a:lnTo>
                  <a:lnTo>
                    <a:pt x="2051" y="507"/>
                  </a:lnTo>
                  <a:lnTo>
                    <a:pt x="2051" y="509"/>
                  </a:lnTo>
                  <a:lnTo>
                    <a:pt x="2049" y="509"/>
                  </a:lnTo>
                  <a:lnTo>
                    <a:pt x="2049" y="511"/>
                  </a:lnTo>
                  <a:lnTo>
                    <a:pt x="2049" y="511"/>
                  </a:lnTo>
                  <a:lnTo>
                    <a:pt x="2049" y="511"/>
                  </a:lnTo>
                  <a:lnTo>
                    <a:pt x="2049" y="511"/>
                  </a:lnTo>
                  <a:lnTo>
                    <a:pt x="2051" y="511"/>
                  </a:lnTo>
                  <a:lnTo>
                    <a:pt x="2051" y="511"/>
                  </a:lnTo>
                  <a:lnTo>
                    <a:pt x="2051" y="511"/>
                  </a:lnTo>
                  <a:lnTo>
                    <a:pt x="2051" y="511"/>
                  </a:lnTo>
                  <a:lnTo>
                    <a:pt x="2051" y="511"/>
                  </a:lnTo>
                  <a:lnTo>
                    <a:pt x="2051" y="514"/>
                  </a:lnTo>
                  <a:lnTo>
                    <a:pt x="2053" y="514"/>
                  </a:lnTo>
                  <a:lnTo>
                    <a:pt x="2053" y="514"/>
                  </a:lnTo>
                  <a:lnTo>
                    <a:pt x="2053" y="514"/>
                  </a:lnTo>
                  <a:lnTo>
                    <a:pt x="2056" y="514"/>
                  </a:lnTo>
                  <a:lnTo>
                    <a:pt x="2056" y="516"/>
                  </a:lnTo>
                  <a:lnTo>
                    <a:pt x="2056" y="516"/>
                  </a:lnTo>
                  <a:lnTo>
                    <a:pt x="2058" y="516"/>
                  </a:lnTo>
                  <a:lnTo>
                    <a:pt x="2058" y="516"/>
                  </a:lnTo>
                  <a:lnTo>
                    <a:pt x="2058" y="516"/>
                  </a:lnTo>
                  <a:lnTo>
                    <a:pt x="2058" y="519"/>
                  </a:lnTo>
                  <a:lnTo>
                    <a:pt x="2058" y="516"/>
                  </a:lnTo>
                  <a:lnTo>
                    <a:pt x="2058" y="516"/>
                  </a:lnTo>
                  <a:lnTo>
                    <a:pt x="2058" y="516"/>
                  </a:lnTo>
                  <a:lnTo>
                    <a:pt x="2058" y="514"/>
                  </a:lnTo>
                  <a:lnTo>
                    <a:pt x="2058" y="514"/>
                  </a:lnTo>
                  <a:lnTo>
                    <a:pt x="2058" y="514"/>
                  </a:lnTo>
                  <a:lnTo>
                    <a:pt x="2058" y="514"/>
                  </a:lnTo>
                  <a:lnTo>
                    <a:pt x="2060" y="514"/>
                  </a:lnTo>
                  <a:lnTo>
                    <a:pt x="2060" y="511"/>
                  </a:lnTo>
                  <a:lnTo>
                    <a:pt x="2060" y="511"/>
                  </a:lnTo>
                  <a:lnTo>
                    <a:pt x="2058" y="509"/>
                  </a:lnTo>
                  <a:lnTo>
                    <a:pt x="2060" y="511"/>
                  </a:lnTo>
                  <a:lnTo>
                    <a:pt x="2063" y="511"/>
                  </a:lnTo>
                  <a:lnTo>
                    <a:pt x="2063" y="511"/>
                  </a:lnTo>
                  <a:lnTo>
                    <a:pt x="2063" y="511"/>
                  </a:lnTo>
                  <a:lnTo>
                    <a:pt x="2063" y="511"/>
                  </a:lnTo>
                  <a:lnTo>
                    <a:pt x="2065" y="511"/>
                  </a:lnTo>
                  <a:lnTo>
                    <a:pt x="2065" y="514"/>
                  </a:lnTo>
                  <a:lnTo>
                    <a:pt x="2065" y="514"/>
                  </a:lnTo>
                  <a:lnTo>
                    <a:pt x="2065" y="516"/>
                  </a:lnTo>
                  <a:lnTo>
                    <a:pt x="2068" y="516"/>
                  </a:lnTo>
                  <a:lnTo>
                    <a:pt x="2068" y="516"/>
                  </a:lnTo>
                  <a:lnTo>
                    <a:pt x="2068" y="519"/>
                  </a:lnTo>
                  <a:lnTo>
                    <a:pt x="2070" y="519"/>
                  </a:lnTo>
                  <a:lnTo>
                    <a:pt x="2072" y="516"/>
                  </a:lnTo>
                  <a:lnTo>
                    <a:pt x="2072" y="516"/>
                  </a:lnTo>
                  <a:lnTo>
                    <a:pt x="2072" y="516"/>
                  </a:lnTo>
                  <a:lnTo>
                    <a:pt x="2072" y="514"/>
                  </a:lnTo>
                  <a:lnTo>
                    <a:pt x="2075" y="514"/>
                  </a:lnTo>
                  <a:lnTo>
                    <a:pt x="2075" y="514"/>
                  </a:lnTo>
                  <a:lnTo>
                    <a:pt x="2075" y="514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77" y="511"/>
                  </a:lnTo>
                  <a:lnTo>
                    <a:pt x="2082" y="511"/>
                  </a:lnTo>
                  <a:lnTo>
                    <a:pt x="2086" y="514"/>
                  </a:lnTo>
                  <a:lnTo>
                    <a:pt x="2089" y="514"/>
                  </a:lnTo>
                  <a:lnTo>
                    <a:pt x="2089" y="511"/>
                  </a:lnTo>
                  <a:lnTo>
                    <a:pt x="2089" y="511"/>
                  </a:lnTo>
                  <a:lnTo>
                    <a:pt x="2089" y="511"/>
                  </a:lnTo>
                  <a:lnTo>
                    <a:pt x="2089" y="511"/>
                  </a:lnTo>
                  <a:lnTo>
                    <a:pt x="2089" y="511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89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91" y="514"/>
                  </a:lnTo>
                  <a:lnTo>
                    <a:pt x="2089" y="516"/>
                  </a:lnTo>
                  <a:lnTo>
                    <a:pt x="2089" y="516"/>
                  </a:lnTo>
                  <a:lnTo>
                    <a:pt x="2089" y="516"/>
                  </a:lnTo>
                  <a:lnTo>
                    <a:pt x="2086" y="514"/>
                  </a:lnTo>
                  <a:lnTo>
                    <a:pt x="2086" y="514"/>
                  </a:lnTo>
                  <a:lnTo>
                    <a:pt x="2082" y="514"/>
                  </a:lnTo>
                  <a:lnTo>
                    <a:pt x="2079" y="514"/>
                  </a:lnTo>
                  <a:lnTo>
                    <a:pt x="2079" y="514"/>
                  </a:lnTo>
                  <a:lnTo>
                    <a:pt x="2077" y="514"/>
                  </a:lnTo>
                  <a:lnTo>
                    <a:pt x="2077" y="514"/>
                  </a:lnTo>
                  <a:lnTo>
                    <a:pt x="2077" y="514"/>
                  </a:lnTo>
                  <a:lnTo>
                    <a:pt x="2077" y="516"/>
                  </a:lnTo>
                  <a:lnTo>
                    <a:pt x="2077" y="519"/>
                  </a:lnTo>
                  <a:lnTo>
                    <a:pt x="2077" y="519"/>
                  </a:lnTo>
                  <a:lnTo>
                    <a:pt x="2077" y="519"/>
                  </a:lnTo>
                  <a:lnTo>
                    <a:pt x="2077" y="519"/>
                  </a:lnTo>
                  <a:lnTo>
                    <a:pt x="2077" y="521"/>
                  </a:lnTo>
                  <a:lnTo>
                    <a:pt x="2075" y="521"/>
                  </a:lnTo>
                  <a:lnTo>
                    <a:pt x="2075" y="523"/>
                  </a:lnTo>
                  <a:lnTo>
                    <a:pt x="2075" y="523"/>
                  </a:lnTo>
                  <a:lnTo>
                    <a:pt x="2077" y="523"/>
                  </a:lnTo>
                  <a:lnTo>
                    <a:pt x="2077" y="523"/>
                  </a:lnTo>
                  <a:lnTo>
                    <a:pt x="2079" y="523"/>
                  </a:lnTo>
                  <a:lnTo>
                    <a:pt x="2079" y="523"/>
                  </a:lnTo>
                  <a:lnTo>
                    <a:pt x="2079" y="526"/>
                  </a:lnTo>
                  <a:lnTo>
                    <a:pt x="2079" y="526"/>
                  </a:lnTo>
                  <a:lnTo>
                    <a:pt x="2079" y="528"/>
                  </a:lnTo>
                  <a:lnTo>
                    <a:pt x="2082" y="528"/>
                  </a:lnTo>
                  <a:lnTo>
                    <a:pt x="2084" y="530"/>
                  </a:lnTo>
                  <a:lnTo>
                    <a:pt x="2084" y="530"/>
                  </a:lnTo>
                  <a:lnTo>
                    <a:pt x="2084" y="530"/>
                  </a:lnTo>
                  <a:lnTo>
                    <a:pt x="2086" y="530"/>
                  </a:lnTo>
                  <a:lnTo>
                    <a:pt x="2086" y="530"/>
                  </a:lnTo>
                  <a:lnTo>
                    <a:pt x="2089" y="530"/>
                  </a:lnTo>
                  <a:lnTo>
                    <a:pt x="2089" y="530"/>
                  </a:lnTo>
                  <a:lnTo>
                    <a:pt x="2091" y="530"/>
                  </a:lnTo>
                  <a:lnTo>
                    <a:pt x="2091" y="533"/>
                  </a:lnTo>
                  <a:lnTo>
                    <a:pt x="2091" y="533"/>
                  </a:lnTo>
                  <a:lnTo>
                    <a:pt x="2103" y="540"/>
                  </a:lnTo>
                  <a:lnTo>
                    <a:pt x="2105" y="540"/>
                  </a:lnTo>
                  <a:lnTo>
                    <a:pt x="2108" y="540"/>
                  </a:lnTo>
                  <a:lnTo>
                    <a:pt x="2110" y="540"/>
                  </a:lnTo>
                  <a:lnTo>
                    <a:pt x="2112" y="540"/>
                  </a:lnTo>
                  <a:lnTo>
                    <a:pt x="2115" y="540"/>
                  </a:lnTo>
                  <a:lnTo>
                    <a:pt x="2115" y="540"/>
                  </a:lnTo>
                  <a:lnTo>
                    <a:pt x="2117" y="540"/>
                  </a:lnTo>
                  <a:lnTo>
                    <a:pt x="2117" y="540"/>
                  </a:lnTo>
                  <a:lnTo>
                    <a:pt x="2124" y="540"/>
                  </a:lnTo>
                  <a:lnTo>
                    <a:pt x="2124" y="540"/>
                  </a:lnTo>
                  <a:lnTo>
                    <a:pt x="2127" y="542"/>
                  </a:lnTo>
                  <a:lnTo>
                    <a:pt x="2127" y="542"/>
                  </a:lnTo>
                  <a:lnTo>
                    <a:pt x="2129" y="542"/>
                  </a:lnTo>
                  <a:lnTo>
                    <a:pt x="2131" y="542"/>
                  </a:lnTo>
                  <a:lnTo>
                    <a:pt x="2131" y="542"/>
                  </a:lnTo>
                  <a:lnTo>
                    <a:pt x="2134" y="542"/>
                  </a:lnTo>
                  <a:lnTo>
                    <a:pt x="2134" y="542"/>
                  </a:lnTo>
                  <a:lnTo>
                    <a:pt x="2136" y="542"/>
                  </a:lnTo>
                  <a:lnTo>
                    <a:pt x="2136" y="542"/>
                  </a:lnTo>
                  <a:lnTo>
                    <a:pt x="2141" y="542"/>
                  </a:lnTo>
                  <a:lnTo>
                    <a:pt x="2143" y="542"/>
                  </a:lnTo>
                  <a:lnTo>
                    <a:pt x="2143" y="545"/>
                  </a:lnTo>
                  <a:lnTo>
                    <a:pt x="2146" y="547"/>
                  </a:lnTo>
                  <a:lnTo>
                    <a:pt x="2148" y="547"/>
                  </a:lnTo>
                  <a:lnTo>
                    <a:pt x="2148" y="547"/>
                  </a:lnTo>
                  <a:lnTo>
                    <a:pt x="2148" y="547"/>
                  </a:lnTo>
                  <a:lnTo>
                    <a:pt x="2150" y="547"/>
                  </a:lnTo>
                  <a:lnTo>
                    <a:pt x="2150" y="547"/>
                  </a:lnTo>
                  <a:lnTo>
                    <a:pt x="2150" y="549"/>
                  </a:lnTo>
                  <a:lnTo>
                    <a:pt x="2153" y="549"/>
                  </a:lnTo>
                  <a:lnTo>
                    <a:pt x="2153" y="549"/>
                  </a:lnTo>
                  <a:lnTo>
                    <a:pt x="2153" y="549"/>
                  </a:lnTo>
                  <a:lnTo>
                    <a:pt x="2155" y="549"/>
                  </a:lnTo>
                  <a:lnTo>
                    <a:pt x="2160" y="552"/>
                  </a:lnTo>
                  <a:lnTo>
                    <a:pt x="2164" y="552"/>
                  </a:lnTo>
                  <a:lnTo>
                    <a:pt x="2164" y="552"/>
                  </a:lnTo>
                  <a:lnTo>
                    <a:pt x="2167" y="554"/>
                  </a:lnTo>
                  <a:lnTo>
                    <a:pt x="2167" y="554"/>
                  </a:lnTo>
                  <a:lnTo>
                    <a:pt x="2169" y="554"/>
                  </a:lnTo>
                  <a:lnTo>
                    <a:pt x="2169" y="554"/>
                  </a:lnTo>
                  <a:lnTo>
                    <a:pt x="2169" y="554"/>
                  </a:lnTo>
                  <a:lnTo>
                    <a:pt x="2174" y="556"/>
                  </a:lnTo>
                  <a:lnTo>
                    <a:pt x="2179" y="559"/>
                  </a:lnTo>
                  <a:lnTo>
                    <a:pt x="2181" y="561"/>
                  </a:lnTo>
                  <a:lnTo>
                    <a:pt x="2186" y="561"/>
                  </a:lnTo>
                  <a:lnTo>
                    <a:pt x="2186" y="561"/>
                  </a:lnTo>
                  <a:lnTo>
                    <a:pt x="2186" y="561"/>
                  </a:lnTo>
                  <a:lnTo>
                    <a:pt x="2186" y="561"/>
                  </a:lnTo>
                  <a:lnTo>
                    <a:pt x="2188" y="561"/>
                  </a:lnTo>
                  <a:lnTo>
                    <a:pt x="2188" y="564"/>
                  </a:lnTo>
                  <a:lnTo>
                    <a:pt x="2188" y="564"/>
                  </a:lnTo>
                  <a:lnTo>
                    <a:pt x="2188" y="564"/>
                  </a:lnTo>
                  <a:lnTo>
                    <a:pt x="2188" y="564"/>
                  </a:lnTo>
                  <a:lnTo>
                    <a:pt x="2188" y="566"/>
                  </a:lnTo>
                  <a:lnTo>
                    <a:pt x="2188" y="566"/>
                  </a:lnTo>
                  <a:lnTo>
                    <a:pt x="2191" y="566"/>
                  </a:lnTo>
                  <a:lnTo>
                    <a:pt x="2191" y="564"/>
                  </a:lnTo>
                  <a:lnTo>
                    <a:pt x="2195" y="561"/>
                  </a:lnTo>
                  <a:lnTo>
                    <a:pt x="2198" y="561"/>
                  </a:lnTo>
                  <a:lnTo>
                    <a:pt x="2198" y="561"/>
                  </a:lnTo>
                  <a:lnTo>
                    <a:pt x="2198" y="564"/>
                  </a:lnTo>
                  <a:lnTo>
                    <a:pt x="2195" y="564"/>
                  </a:lnTo>
                  <a:lnTo>
                    <a:pt x="2195" y="564"/>
                  </a:lnTo>
                  <a:lnTo>
                    <a:pt x="2195" y="564"/>
                  </a:lnTo>
                  <a:lnTo>
                    <a:pt x="2195" y="564"/>
                  </a:lnTo>
                  <a:lnTo>
                    <a:pt x="2195" y="564"/>
                  </a:lnTo>
                  <a:lnTo>
                    <a:pt x="2198" y="566"/>
                  </a:lnTo>
                  <a:lnTo>
                    <a:pt x="2200" y="566"/>
                  </a:lnTo>
                  <a:lnTo>
                    <a:pt x="2202" y="564"/>
                  </a:lnTo>
                  <a:lnTo>
                    <a:pt x="2202" y="564"/>
                  </a:lnTo>
                  <a:lnTo>
                    <a:pt x="2202" y="564"/>
                  </a:lnTo>
                  <a:lnTo>
                    <a:pt x="2202" y="564"/>
                  </a:lnTo>
                  <a:lnTo>
                    <a:pt x="2202" y="566"/>
                  </a:lnTo>
                  <a:lnTo>
                    <a:pt x="2202" y="566"/>
                  </a:lnTo>
                  <a:lnTo>
                    <a:pt x="2205" y="568"/>
                  </a:lnTo>
                  <a:lnTo>
                    <a:pt x="2207" y="566"/>
                  </a:lnTo>
                  <a:lnTo>
                    <a:pt x="2207" y="568"/>
                  </a:lnTo>
                  <a:lnTo>
                    <a:pt x="2207" y="568"/>
                  </a:lnTo>
                  <a:lnTo>
                    <a:pt x="2209" y="568"/>
                  </a:lnTo>
                  <a:lnTo>
                    <a:pt x="2209" y="568"/>
                  </a:lnTo>
                  <a:lnTo>
                    <a:pt x="2209" y="568"/>
                  </a:lnTo>
                  <a:lnTo>
                    <a:pt x="2209" y="566"/>
                  </a:lnTo>
                  <a:lnTo>
                    <a:pt x="2212" y="566"/>
                  </a:lnTo>
                  <a:lnTo>
                    <a:pt x="2212" y="566"/>
                  </a:lnTo>
                  <a:lnTo>
                    <a:pt x="2212" y="568"/>
                  </a:lnTo>
                  <a:lnTo>
                    <a:pt x="2212" y="568"/>
                  </a:lnTo>
                  <a:lnTo>
                    <a:pt x="2212" y="571"/>
                  </a:lnTo>
                  <a:lnTo>
                    <a:pt x="2214" y="571"/>
                  </a:lnTo>
                  <a:lnTo>
                    <a:pt x="2214" y="571"/>
                  </a:lnTo>
                  <a:lnTo>
                    <a:pt x="2214" y="568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7" y="571"/>
                  </a:lnTo>
                  <a:lnTo>
                    <a:pt x="2219" y="573"/>
                  </a:lnTo>
                  <a:lnTo>
                    <a:pt x="2219" y="573"/>
                  </a:lnTo>
                  <a:lnTo>
                    <a:pt x="2221" y="573"/>
                  </a:lnTo>
                  <a:lnTo>
                    <a:pt x="2224" y="573"/>
                  </a:lnTo>
                  <a:lnTo>
                    <a:pt x="2224" y="575"/>
                  </a:lnTo>
                  <a:lnTo>
                    <a:pt x="2224" y="575"/>
                  </a:lnTo>
                  <a:lnTo>
                    <a:pt x="2224" y="575"/>
                  </a:lnTo>
                  <a:lnTo>
                    <a:pt x="2224" y="575"/>
                  </a:lnTo>
                  <a:lnTo>
                    <a:pt x="2224" y="575"/>
                  </a:lnTo>
                  <a:lnTo>
                    <a:pt x="2226" y="575"/>
                  </a:lnTo>
                  <a:lnTo>
                    <a:pt x="2226" y="575"/>
                  </a:lnTo>
                  <a:lnTo>
                    <a:pt x="2226" y="575"/>
                  </a:lnTo>
                  <a:lnTo>
                    <a:pt x="2228" y="575"/>
                  </a:lnTo>
                  <a:lnTo>
                    <a:pt x="2228" y="575"/>
                  </a:lnTo>
                  <a:lnTo>
                    <a:pt x="2228" y="575"/>
                  </a:lnTo>
                  <a:lnTo>
                    <a:pt x="2228" y="575"/>
                  </a:lnTo>
                  <a:lnTo>
                    <a:pt x="2228" y="575"/>
                  </a:lnTo>
                  <a:lnTo>
                    <a:pt x="2228" y="578"/>
                  </a:lnTo>
                  <a:lnTo>
                    <a:pt x="2228" y="578"/>
                  </a:lnTo>
                  <a:lnTo>
                    <a:pt x="2228" y="578"/>
                  </a:lnTo>
                  <a:lnTo>
                    <a:pt x="2228" y="578"/>
                  </a:lnTo>
                  <a:lnTo>
                    <a:pt x="2231" y="580"/>
                  </a:lnTo>
                  <a:lnTo>
                    <a:pt x="2233" y="580"/>
                  </a:lnTo>
                  <a:lnTo>
                    <a:pt x="2233" y="580"/>
                  </a:lnTo>
                  <a:lnTo>
                    <a:pt x="2233" y="580"/>
                  </a:lnTo>
                  <a:lnTo>
                    <a:pt x="2233" y="580"/>
                  </a:lnTo>
                  <a:lnTo>
                    <a:pt x="2233" y="580"/>
                  </a:lnTo>
                  <a:lnTo>
                    <a:pt x="2235" y="580"/>
                  </a:lnTo>
                  <a:lnTo>
                    <a:pt x="2235" y="582"/>
                  </a:lnTo>
                  <a:lnTo>
                    <a:pt x="2235" y="582"/>
                  </a:lnTo>
                  <a:lnTo>
                    <a:pt x="2238" y="582"/>
                  </a:lnTo>
                  <a:lnTo>
                    <a:pt x="2238" y="582"/>
                  </a:lnTo>
                  <a:lnTo>
                    <a:pt x="2240" y="582"/>
                  </a:lnTo>
                  <a:lnTo>
                    <a:pt x="2240" y="582"/>
                  </a:lnTo>
                  <a:lnTo>
                    <a:pt x="2240" y="585"/>
                  </a:lnTo>
                  <a:lnTo>
                    <a:pt x="2238" y="585"/>
                  </a:lnTo>
                  <a:lnTo>
                    <a:pt x="2240" y="585"/>
                  </a:lnTo>
                  <a:lnTo>
                    <a:pt x="2240" y="587"/>
                  </a:lnTo>
                  <a:lnTo>
                    <a:pt x="2240" y="587"/>
                  </a:lnTo>
                  <a:lnTo>
                    <a:pt x="2240" y="587"/>
                  </a:lnTo>
                  <a:lnTo>
                    <a:pt x="2243" y="587"/>
                  </a:lnTo>
                  <a:lnTo>
                    <a:pt x="2245" y="585"/>
                  </a:lnTo>
                  <a:lnTo>
                    <a:pt x="2247" y="585"/>
                  </a:lnTo>
                  <a:lnTo>
                    <a:pt x="2245" y="587"/>
                  </a:lnTo>
                  <a:lnTo>
                    <a:pt x="2245" y="590"/>
                  </a:lnTo>
                  <a:lnTo>
                    <a:pt x="2247" y="592"/>
                  </a:lnTo>
                  <a:lnTo>
                    <a:pt x="2250" y="592"/>
                  </a:lnTo>
                  <a:lnTo>
                    <a:pt x="2250" y="594"/>
                  </a:lnTo>
                  <a:lnTo>
                    <a:pt x="2252" y="594"/>
                  </a:lnTo>
                  <a:lnTo>
                    <a:pt x="2252" y="594"/>
                  </a:lnTo>
                  <a:lnTo>
                    <a:pt x="2252" y="592"/>
                  </a:lnTo>
                  <a:lnTo>
                    <a:pt x="2252" y="592"/>
                  </a:lnTo>
                  <a:lnTo>
                    <a:pt x="2252" y="592"/>
                  </a:lnTo>
                  <a:lnTo>
                    <a:pt x="2252" y="592"/>
                  </a:lnTo>
                  <a:lnTo>
                    <a:pt x="2254" y="590"/>
                  </a:lnTo>
                  <a:lnTo>
                    <a:pt x="2254" y="590"/>
                  </a:lnTo>
                  <a:lnTo>
                    <a:pt x="2254" y="590"/>
                  </a:lnTo>
                  <a:lnTo>
                    <a:pt x="2254" y="590"/>
                  </a:lnTo>
                  <a:lnTo>
                    <a:pt x="2254" y="592"/>
                  </a:lnTo>
                  <a:lnTo>
                    <a:pt x="2254" y="594"/>
                  </a:lnTo>
                  <a:lnTo>
                    <a:pt x="2254" y="594"/>
                  </a:lnTo>
                  <a:lnTo>
                    <a:pt x="2254" y="597"/>
                  </a:lnTo>
                  <a:lnTo>
                    <a:pt x="2254" y="597"/>
                  </a:lnTo>
                  <a:lnTo>
                    <a:pt x="2257" y="597"/>
                  </a:lnTo>
                  <a:lnTo>
                    <a:pt x="2257" y="597"/>
                  </a:lnTo>
                  <a:lnTo>
                    <a:pt x="2257" y="597"/>
                  </a:lnTo>
                  <a:lnTo>
                    <a:pt x="2257" y="597"/>
                  </a:lnTo>
                  <a:lnTo>
                    <a:pt x="2254" y="597"/>
                  </a:lnTo>
                  <a:lnTo>
                    <a:pt x="2254" y="597"/>
                  </a:lnTo>
                  <a:lnTo>
                    <a:pt x="2254" y="599"/>
                  </a:lnTo>
                  <a:lnTo>
                    <a:pt x="2254" y="599"/>
                  </a:lnTo>
                  <a:lnTo>
                    <a:pt x="2254" y="599"/>
                  </a:lnTo>
                  <a:lnTo>
                    <a:pt x="2254" y="601"/>
                  </a:lnTo>
                  <a:lnTo>
                    <a:pt x="2254" y="604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4" y="606"/>
                  </a:lnTo>
                  <a:lnTo>
                    <a:pt x="2257" y="606"/>
                  </a:lnTo>
                  <a:lnTo>
                    <a:pt x="2259" y="606"/>
                  </a:lnTo>
                  <a:lnTo>
                    <a:pt x="2259" y="606"/>
                  </a:lnTo>
                  <a:lnTo>
                    <a:pt x="2261" y="604"/>
                  </a:lnTo>
                  <a:lnTo>
                    <a:pt x="2261" y="604"/>
                  </a:lnTo>
                  <a:lnTo>
                    <a:pt x="2264" y="604"/>
                  </a:lnTo>
                  <a:lnTo>
                    <a:pt x="2264" y="604"/>
                  </a:lnTo>
                  <a:lnTo>
                    <a:pt x="2266" y="604"/>
                  </a:lnTo>
                  <a:lnTo>
                    <a:pt x="2269" y="604"/>
                  </a:lnTo>
                  <a:lnTo>
                    <a:pt x="2269" y="604"/>
                  </a:lnTo>
                  <a:lnTo>
                    <a:pt x="2266" y="604"/>
                  </a:lnTo>
                  <a:lnTo>
                    <a:pt x="2264" y="606"/>
                  </a:lnTo>
                  <a:lnTo>
                    <a:pt x="2259" y="609"/>
                  </a:lnTo>
                  <a:lnTo>
                    <a:pt x="2259" y="609"/>
                  </a:lnTo>
                  <a:lnTo>
                    <a:pt x="2259" y="611"/>
                  </a:lnTo>
                  <a:lnTo>
                    <a:pt x="2259" y="611"/>
                  </a:lnTo>
                  <a:lnTo>
                    <a:pt x="2259" y="611"/>
                  </a:lnTo>
                  <a:lnTo>
                    <a:pt x="2261" y="611"/>
                  </a:lnTo>
                  <a:lnTo>
                    <a:pt x="2266" y="613"/>
                  </a:lnTo>
                  <a:lnTo>
                    <a:pt x="2269" y="613"/>
                  </a:lnTo>
                  <a:lnTo>
                    <a:pt x="2271" y="613"/>
                  </a:lnTo>
                  <a:lnTo>
                    <a:pt x="2271" y="613"/>
                  </a:lnTo>
                  <a:lnTo>
                    <a:pt x="2271" y="613"/>
                  </a:lnTo>
                  <a:lnTo>
                    <a:pt x="2266" y="613"/>
                  </a:lnTo>
                  <a:lnTo>
                    <a:pt x="2264" y="616"/>
                  </a:lnTo>
                  <a:lnTo>
                    <a:pt x="2264" y="616"/>
                  </a:lnTo>
                  <a:lnTo>
                    <a:pt x="2264" y="618"/>
                  </a:lnTo>
                  <a:lnTo>
                    <a:pt x="2269" y="623"/>
                  </a:lnTo>
                  <a:lnTo>
                    <a:pt x="2269" y="623"/>
                  </a:lnTo>
                  <a:lnTo>
                    <a:pt x="2269" y="625"/>
                  </a:lnTo>
                  <a:lnTo>
                    <a:pt x="2269" y="625"/>
                  </a:lnTo>
                  <a:lnTo>
                    <a:pt x="2271" y="627"/>
                  </a:lnTo>
                  <a:lnTo>
                    <a:pt x="2271" y="627"/>
                  </a:lnTo>
                  <a:lnTo>
                    <a:pt x="2271" y="630"/>
                  </a:lnTo>
                  <a:lnTo>
                    <a:pt x="2271" y="630"/>
                  </a:lnTo>
                  <a:lnTo>
                    <a:pt x="2271" y="632"/>
                  </a:lnTo>
                  <a:lnTo>
                    <a:pt x="2271" y="635"/>
                  </a:lnTo>
                  <a:lnTo>
                    <a:pt x="2271" y="637"/>
                  </a:lnTo>
                  <a:lnTo>
                    <a:pt x="2273" y="637"/>
                  </a:lnTo>
                  <a:lnTo>
                    <a:pt x="2276" y="642"/>
                  </a:lnTo>
                  <a:lnTo>
                    <a:pt x="2283" y="649"/>
                  </a:lnTo>
                  <a:lnTo>
                    <a:pt x="2283" y="649"/>
                  </a:lnTo>
                  <a:lnTo>
                    <a:pt x="2283" y="649"/>
                  </a:lnTo>
                  <a:lnTo>
                    <a:pt x="2285" y="653"/>
                  </a:lnTo>
                  <a:lnTo>
                    <a:pt x="2287" y="653"/>
                  </a:lnTo>
                  <a:lnTo>
                    <a:pt x="2295" y="658"/>
                  </a:lnTo>
                  <a:lnTo>
                    <a:pt x="2290" y="656"/>
                  </a:lnTo>
                  <a:lnTo>
                    <a:pt x="2290" y="656"/>
                  </a:lnTo>
                  <a:lnTo>
                    <a:pt x="2287" y="653"/>
                  </a:lnTo>
                  <a:lnTo>
                    <a:pt x="2285" y="653"/>
                  </a:lnTo>
                  <a:lnTo>
                    <a:pt x="2285" y="656"/>
                  </a:lnTo>
                  <a:lnTo>
                    <a:pt x="2285" y="658"/>
                  </a:lnTo>
                  <a:lnTo>
                    <a:pt x="2285" y="658"/>
                  </a:lnTo>
                  <a:lnTo>
                    <a:pt x="2287" y="658"/>
                  </a:lnTo>
                  <a:lnTo>
                    <a:pt x="2290" y="661"/>
                  </a:lnTo>
                  <a:lnTo>
                    <a:pt x="2290" y="661"/>
                  </a:lnTo>
                  <a:lnTo>
                    <a:pt x="2295" y="663"/>
                  </a:lnTo>
                  <a:lnTo>
                    <a:pt x="2295" y="663"/>
                  </a:lnTo>
                  <a:lnTo>
                    <a:pt x="2295" y="663"/>
                  </a:lnTo>
                  <a:lnTo>
                    <a:pt x="2299" y="663"/>
                  </a:lnTo>
                  <a:lnTo>
                    <a:pt x="2302" y="665"/>
                  </a:lnTo>
                  <a:lnTo>
                    <a:pt x="2302" y="665"/>
                  </a:lnTo>
                  <a:lnTo>
                    <a:pt x="2306" y="668"/>
                  </a:lnTo>
                  <a:lnTo>
                    <a:pt x="2309" y="670"/>
                  </a:lnTo>
                  <a:lnTo>
                    <a:pt x="2309" y="670"/>
                  </a:lnTo>
                  <a:lnTo>
                    <a:pt x="2309" y="670"/>
                  </a:lnTo>
                  <a:lnTo>
                    <a:pt x="2311" y="670"/>
                  </a:lnTo>
                  <a:lnTo>
                    <a:pt x="2311" y="670"/>
                  </a:lnTo>
                  <a:lnTo>
                    <a:pt x="2313" y="672"/>
                  </a:lnTo>
                  <a:lnTo>
                    <a:pt x="2311" y="672"/>
                  </a:lnTo>
                  <a:lnTo>
                    <a:pt x="2311" y="672"/>
                  </a:lnTo>
                  <a:lnTo>
                    <a:pt x="2309" y="672"/>
                  </a:lnTo>
                  <a:lnTo>
                    <a:pt x="2309" y="672"/>
                  </a:lnTo>
                  <a:lnTo>
                    <a:pt x="2309" y="670"/>
                  </a:lnTo>
                  <a:lnTo>
                    <a:pt x="2306" y="670"/>
                  </a:lnTo>
                  <a:lnTo>
                    <a:pt x="2306" y="670"/>
                  </a:lnTo>
                  <a:lnTo>
                    <a:pt x="2306" y="670"/>
                  </a:lnTo>
                  <a:lnTo>
                    <a:pt x="2304" y="668"/>
                  </a:lnTo>
                  <a:lnTo>
                    <a:pt x="2304" y="668"/>
                  </a:lnTo>
                  <a:lnTo>
                    <a:pt x="2302" y="665"/>
                  </a:lnTo>
                  <a:lnTo>
                    <a:pt x="2302" y="665"/>
                  </a:lnTo>
                  <a:lnTo>
                    <a:pt x="2302" y="665"/>
                  </a:lnTo>
                  <a:lnTo>
                    <a:pt x="2299" y="665"/>
                  </a:lnTo>
                  <a:lnTo>
                    <a:pt x="2299" y="665"/>
                  </a:lnTo>
                  <a:lnTo>
                    <a:pt x="2299" y="665"/>
                  </a:lnTo>
                  <a:lnTo>
                    <a:pt x="2297" y="665"/>
                  </a:lnTo>
                  <a:lnTo>
                    <a:pt x="2292" y="665"/>
                  </a:lnTo>
                  <a:lnTo>
                    <a:pt x="2292" y="665"/>
                  </a:lnTo>
                  <a:lnTo>
                    <a:pt x="2290" y="668"/>
                  </a:lnTo>
                  <a:lnTo>
                    <a:pt x="2290" y="668"/>
                  </a:lnTo>
                  <a:lnTo>
                    <a:pt x="2287" y="668"/>
                  </a:lnTo>
                  <a:lnTo>
                    <a:pt x="2285" y="668"/>
                  </a:lnTo>
                  <a:lnTo>
                    <a:pt x="2285" y="668"/>
                  </a:lnTo>
                  <a:lnTo>
                    <a:pt x="2283" y="668"/>
                  </a:lnTo>
                  <a:lnTo>
                    <a:pt x="2283" y="668"/>
                  </a:lnTo>
                  <a:lnTo>
                    <a:pt x="2280" y="668"/>
                  </a:lnTo>
                  <a:lnTo>
                    <a:pt x="2280" y="670"/>
                  </a:lnTo>
                  <a:lnTo>
                    <a:pt x="2280" y="670"/>
                  </a:lnTo>
                  <a:lnTo>
                    <a:pt x="2285" y="672"/>
                  </a:lnTo>
                  <a:lnTo>
                    <a:pt x="2290" y="677"/>
                  </a:lnTo>
                  <a:lnTo>
                    <a:pt x="2290" y="680"/>
                  </a:lnTo>
                  <a:lnTo>
                    <a:pt x="2290" y="680"/>
                  </a:lnTo>
                  <a:lnTo>
                    <a:pt x="2292" y="680"/>
                  </a:lnTo>
                  <a:lnTo>
                    <a:pt x="2295" y="682"/>
                  </a:lnTo>
                  <a:lnTo>
                    <a:pt x="2295" y="682"/>
                  </a:lnTo>
                  <a:lnTo>
                    <a:pt x="2299" y="682"/>
                  </a:lnTo>
                  <a:lnTo>
                    <a:pt x="2299" y="682"/>
                  </a:lnTo>
                  <a:lnTo>
                    <a:pt x="2302" y="682"/>
                  </a:lnTo>
                  <a:lnTo>
                    <a:pt x="2304" y="684"/>
                  </a:lnTo>
                  <a:lnTo>
                    <a:pt x="2304" y="684"/>
                  </a:lnTo>
                  <a:lnTo>
                    <a:pt x="2306" y="684"/>
                  </a:lnTo>
                  <a:lnTo>
                    <a:pt x="2309" y="684"/>
                  </a:lnTo>
                  <a:lnTo>
                    <a:pt x="2311" y="684"/>
                  </a:lnTo>
                  <a:lnTo>
                    <a:pt x="2311" y="684"/>
                  </a:lnTo>
                  <a:lnTo>
                    <a:pt x="2311" y="684"/>
                  </a:lnTo>
                  <a:lnTo>
                    <a:pt x="2311" y="682"/>
                  </a:lnTo>
                  <a:lnTo>
                    <a:pt x="2313" y="682"/>
                  </a:lnTo>
                  <a:lnTo>
                    <a:pt x="2313" y="680"/>
                  </a:lnTo>
                  <a:lnTo>
                    <a:pt x="2316" y="682"/>
                  </a:lnTo>
                  <a:lnTo>
                    <a:pt x="2316" y="682"/>
                  </a:lnTo>
                  <a:lnTo>
                    <a:pt x="2313" y="682"/>
                  </a:lnTo>
                  <a:lnTo>
                    <a:pt x="2313" y="682"/>
                  </a:lnTo>
                  <a:lnTo>
                    <a:pt x="2313" y="684"/>
                  </a:lnTo>
                  <a:lnTo>
                    <a:pt x="2311" y="687"/>
                  </a:lnTo>
                  <a:lnTo>
                    <a:pt x="2311" y="687"/>
                  </a:lnTo>
                  <a:lnTo>
                    <a:pt x="2304" y="687"/>
                  </a:lnTo>
                  <a:lnTo>
                    <a:pt x="2302" y="687"/>
                  </a:lnTo>
                  <a:lnTo>
                    <a:pt x="2302" y="684"/>
                  </a:lnTo>
                  <a:lnTo>
                    <a:pt x="2299" y="684"/>
                  </a:lnTo>
                  <a:lnTo>
                    <a:pt x="2297" y="684"/>
                  </a:lnTo>
                  <a:lnTo>
                    <a:pt x="2287" y="684"/>
                  </a:lnTo>
                  <a:lnTo>
                    <a:pt x="2285" y="684"/>
                  </a:lnTo>
                  <a:lnTo>
                    <a:pt x="2285" y="684"/>
                  </a:lnTo>
                  <a:lnTo>
                    <a:pt x="2285" y="684"/>
                  </a:lnTo>
                  <a:lnTo>
                    <a:pt x="2287" y="684"/>
                  </a:lnTo>
                  <a:lnTo>
                    <a:pt x="2287" y="687"/>
                  </a:lnTo>
                  <a:lnTo>
                    <a:pt x="2287" y="687"/>
                  </a:lnTo>
                  <a:lnTo>
                    <a:pt x="2287" y="687"/>
                  </a:lnTo>
                  <a:lnTo>
                    <a:pt x="2290" y="687"/>
                  </a:lnTo>
                  <a:lnTo>
                    <a:pt x="2290" y="687"/>
                  </a:lnTo>
                  <a:lnTo>
                    <a:pt x="2290" y="687"/>
                  </a:lnTo>
                  <a:lnTo>
                    <a:pt x="2290" y="687"/>
                  </a:lnTo>
                  <a:lnTo>
                    <a:pt x="2295" y="689"/>
                  </a:lnTo>
                  <a:lnTo>
                    <a:pt x="2295" y="691"/>
                  </a:lnTo>
                  <a:lnTo>
                    <a:pt x="2297" y="691"/>
                  </a:lnTo>
                  <a:lnTo>
                    <a:pt x="2299" y="696"/>
                  </a:lnTo>
                  <a:lnTo>
                    <a:pt x="2299" y="696"/>
                  </a:lnTo>
                  <a:lnTo>
                    <a:pt x="2299" y="698"/>
                  </a:lnTo>
                  <a:lnTo>
                    <a:pt x="2302" y="701"/>
                  </a:lnTo>
                  <a:lnTo>
                    <a:pt x="2302" y="701"/>
                  </a:lnTo>
                  <a:lnTo>
                    <a:pt x="2304" y="701"/>
                  </a:lnTo>
                  <a:lnTo>
                    <a:pt x="2306" y="701"/>
                  </a:lnTo>
                  <a:lnTo>
                    <a:pt x="2309" y="703"/>
                  </a:lnTo>
                  <a:lnTo>
                    <a:pt x="2306" y="706"/>
                  </a:lnTo>
                  <a:lnTo>
                    <a:pt x="2306" y="706"/>
                  </a:lnTo>
                  <a:lnTo>
                    <a:pt x="2306" y="706"/>
                  </a:lnTo>
                  <a:lnTo>
                    <a:pt x="2306" y="706"/>
                  </a:lnTo>
                  <a:lnTo>
                    <a:pt x="2306" y="706"/>
                  </a:lnTo>
                  <a:lnTo>
                    <a:pt x="2306" y="708"/>
                  </a:lnTo>
                  <a:lnTo>
                    <a:pt x="2304" y="708"/>
                  </a:lnTo>
                  <a:lnTo>
                    <a:pt x="2304" y="710"/>
                  </a:lnTo>
                  <a:lnTo>
                    <a:pt x="2304" y="713"/>
                  </a:lnTo>
                  <a:lnTo>
                    <a:pt x="2304" y="717"/>
                  </a:lnTo>
                  <a:lnTo>
                    <a:pt x="2302" y="717"/>
                  </a:lnTo>
                  <a:lnTo>
                    <a:pt x="2302" y="720"/>
                  </a:lnTo>
                  <a:lnTo>
                    <a:pt x="2299" y="720"/>
                  </a:lnTo>
                  <a:lnTo>
                    <a:pt x="2299" y="720"/>
                  </a:lnTo>
                  <a:lnTo>
                    <a:pt x="2297" y="722"/>
                  </a:lnTo>
                  <a:lnTo>
                    <a:pt x="2297" y="727"/>
                  </a:lnTo>
                  <a:lnTo>
                    <a:pt x="2297" y="727"/>
                  </a:lnTo>
                  <a:lnTo>
                    <a:pt x="2297" y="727"/>
                  </a:lnTo>
                  <a:lnTo>
                    <a:pt x="2299" y="729"/>
                  </a:lnTo>
                  <a:lnTo>
                    <a:pt x="2299" y="729"/>
                  </a:lnTo>
                  <a:lnTo>
                    <a:pt x="2299" y="729"/>
                  </a:lnTo>
                  <a:lnTo>
                    <a:pt x="2299" y="729"/>
                  </a:lnTo>
                  <a:lnTo>
                    <a:pt x="2297" y="732"/>
                  </a:lnTo>
                  <a:lnTo>
                    <a:pt x="2295" y="732"/>
                  </a:lnTo>
                  <a:lnTo>
                    <a:pt x="2295" y="732"/>
                  </a:lnTo>
                  <a:lnTo>
                    <a:pt x="2295" y="734"/>
                  </a:lnTo>
                  <a:lnTo>
                    <a:pt x="2295" y="734"/>
                  </a:lnTo>
                  <a:lnTo>
                    <a:pt x="2295" y="736"/>
                  </a:lnTo>
                  <a:lnTo>
                    <a:pt x="2297" y="736"/>
                  </a:lnTo>
                  <a:lnTo>
                    <a:pt x="2299" y="741"/>
                  </a:lnTo>
                  <a:lnTo>
                    <a:pt x="2299" y="741"/>
                  </a:lnTo>
                  <a:lnTo>
                    <a:pt x="2299" y="741"/>
                  </a:lnTo>
                  <a:lnTo>
                    <a:pt x="2299" y="741"/>
                  </a:lnTo>
                  <a:lnTo>
                    <a:pt x="2299" y="741"/>
                  </a:lnTo>
                  <a:lnTo>
                    <a:pt x="2302" y="739"/>
                  </a:lnTo>
                  <a:lnTo>
                    <a:pt x="2302" y="739"/>
                  </a:lnTo>
                  <a:lnTo>
                    <a:pt x="2302" y="739"/>
                  </a:lnTo>
                  <a:lnTo>
                    <a:pt x="2302" y="739"/>
                  </a:lnTo>
                  <a:lnTo>
                    <a:pt x="2306" y="732"/>
                  </a:lnTo>
                  <a:lnTo>
                    <a:pt x="2309" y="732"/>
                  </a:lnTo>
                  <a:lnTo>
                    <a:pt x="2313" y="732"/>
                  </a:lnTo>
                  <a:lnTo>
                    <a:pt x="2313" y="729"/>
                  </a:lnTo>
                  <a:lnTo>
                    <a:pt x="2313" y="727"/>
                  </a:lnTo>
                  <a:lnTo>
                    <a:pt x="2316" y="727"/>
                  </a:lnTo>
                  <a:lnTo>
                    <a:pt x="2316" y="727"/>
                  </a:lnTo>
                  <a:lnTo>
                    <a:pt x="2316" y="727"/>
                  </a:lnTo>
                  <a:lnTo>
                    <a:pt x="2313" y="727"/>
                  </a:lnTo>
                  <a:lnTo>
                    <a:pt x="2313" y="727"/>
                  </a:lnTo>
                  <a:lnTo>
                    <a:pt x="2313" y="727"/>
                  </a:lnTo>
                  <a:lnTo>
                    <a:pt x="2313" y="724"/>
                  </a:lnTo>
                  <a:lnTo>
                    <a:pt x="2313" y="724"/>
                  </a:lnTo>
                  <a:lnTo>
                    <a:pt x="2313" y="724"/>
                  </a:lnTo>
                  <a:lnTo>
                    <a:pt x="2313" y="722"/>
                  </a:lnTo>
                  <a:lnTo>
                    <a:pt x="2316" y="724"/>
                  </a:lnTo>
                  <a:lnTo>
                    <a:pt x="2318" y="724"/>
                  </a:lnTo>
                  <a:lnTo>
                    <a:pt x="2316" y="724"/>
                  </a:lnTo>
                  <a:lnTo>
                    <a:pt x="2316" y="724"/>
                  </a:lnTo>
                  <a:lnTo>
                    <a:pt x="2316" y="724"/>
                  </a:lnTo>
                  <a:lnTo>
                    <a:pt x="2313" y="724"/>
                  </a:lnTo>
                  <a:lnTo>
                    <a:pt x="2316" y="727"/>
                  </a:lnTo>
                  <a:lnTo>
                    <a:pt x="2316" y="727"/>
                  </a:lnTo>
                  <a:lnTo>
                    <a:pt x="2316" y="729"/>
                  </a:lnTo>
                  <a:lnTo>
                    <a:pt x="2316" y="729"/>
                  </a:lnTo>
                  <a:lnTo>
                    <a:pt x="2316" y="729"/>
                  </a:lnTo>
                  <a:lnTo>
                    <a:pt x="2316" y="729"/>
                  </a:lnTo>
                  <a:lnTo>
                    <a:pt x="2316" y="729"/>
                  </a:lnTo>
                  <a:lnTo>
                    <a:pt x="2316" y="732"/>
                  </a:lnTo>
                  <a:lnTo>
                    <a:pt x="2316" y="732"/>
                  </a:lnTo>
                  <a:lnTo>
                    <a:pt x="2316" y="734"/>
                  </a:lnTo>
                  <a:lnTo>
                    <a:pt x="2318" y="734"/>
                  </a:lnTo>
                  <a:lnTo>
                    <a:pt x="2321" y="736"/>
                  </a:lnTo>
                  <a:lnTo>
                    <a:pt x="2321" y="736"/>
                  </a:lnTo>
                  <a:lnTo>
                    <a:pt x="2323" y="736"/>
                  </a:lnTo>
                  <a:lnTo>
                    <a:pt x="2325" y="736"/>
                  </a:lnTo>
                  <a:lnTo>
                    <a:pt x="2330" y="734"/>
                  </a:lnTo>
                  <a:lnTo>
                    <a:pt x="2332" y="734"/>
                  </a:lnTo>
                  <a:lnTo>
                    <a:pt x="2335" y="732"/>
                  </a:lnTo>
                  <a:lnTo>
                    <a:pt x="2335" y="732"/>
                  </a:lnTo>
                  <a:lnTo>
                    <a:pt x="2342" y="732"/>
                  </a:lnTo>
                  <a:lnTo>
                    <a:pt x="2351" y="732"/>
                  </a:lnTo>
                  <a:lnTo>
                    <a:pt x="2354" y="732"/>
                  </a:lnTo>
                  <a:lnTo>
                    <a:pt x="2356" y="729"/>
                  </a:lnTo>
                  <a:lnTo>
                    <a:pt x="2356" y="729"/>
                  </a:lnTo>
                  <a:lnTo>
                    <a:pt x="2358" y="727"/>
                  </a:lnTo>
                  <a:lnTo>
                    <a:pt x="2358" y="724"/>
                  </a:lnTo>
                  <a:lnTo>
                    <a:pt x="2358" y="722"/>
                  </a:lnTo>
                  <a:lnTo>
                    <a:pt x="2358" y="722"/>
                  </a:lnTo>
                  <a:lnTo>
                    <a:pt x="2358" y="722"/>
                  </a:lnTo>
                  <a:lnTo>
                    <a:pt x="2361" y="722"/>
                  </a:lnTo>
                  <a:lnTo>
                    <a:pt x="2361" y="722"/>
                  </a:lnTo>
                  <a:lnTo>
                    <a:pt x="2363" y="720"/>
                  </a:lnTo>
                  <a:lnTo>
                    <a:pt x="2363" y="720"/>
                  </a:lnTo>
                  <a:lnTo>
                    <a:pt x="2361" y="722"/>
                  </a:lnTo>
                  <a:lnTo>
                    <a:pt x="2361" y="722"/>
                  </a:lnTo>
                  <a:lnTo>
                    <a:pt x="2358" y="722"/>
                  </a:lnTo>
                  <a:lnTo>
                    <a:pt x="2358" y="722"/>
                  </a:lnTo>
                  <a:lnTo>
                    <a:pt x="2358" y="724"/>
                  </a:lnTo>
                  <a:lnTo>
                    <a:pt x="2358" y="724"/>
                  </a:lnTo>
                  <a:lnTo>
                    <a:pt x="2358" y="727"/>
                  </a:lnTo>
                  <a:lnTo>
                    <a:pt x="2358" y="729"/>
                  </a:lnTo>
                  <a:lnTo>
                    <a:pt x="2358" y="729"/>
                  </a:lnTo>
                  <a:lnTo>
                    <a:pt x="2358" y="729"/>
                  </a:lnTo>
                  <a:lnTo>
                    <a:pt x="2356" y="729"/>
                  </a:lnTo>
                  <a:lnTo>
                    <a:pt x="2356" y="729"/>
                  </a:lnTo>
                  <a:lnTo>
                    <a:pt x="2356" y="732"/>
                  </a:lnTo>
                  <a:lnTo>
                    <a:pt x="2354" y="732"/>
                  </a:lnTo>
                  <a:lnTo>
                    <a:pt x="2354" y="734"/>
                  </a:lnTo>
                  <a:lnTo>
                    <a:pt x="2354" y="734"/>
                  </a:lnTo>
                  <a:lnTo>
                    <a:pt x="2354" y="736"/>
                  </a:lnTo>
                  <a:lnTo>
                    <a:pt x="2356" y="739"/>
                  </a:lnTo>
                  <a:lnTo>
                    <a:pt x="2368" y="748"/>
                  </a:lnTo>
                  <a:lnTo>
                    <a:pt x="2368" y="748"/>
                  </a:lnTo>
                  <a:lnTo>
                    <a:pt x="2370" y="751"/>
                  </a:lnTo>
                  <a:lnTo>
                    <a:pt x="2373" y="751"/>
                  </a:lnTo>
                  <a:lnTo>
                    <a:pt x="2375" y="751"/>
                  </a:lnTo>
                  <a:lnTo>
                    <a:pt x="2375" y="753"/>
                  </a:lnTo>
                  <a:lnTo>
                    <a:pt x="2375" y="753"/>
                  </a:lnTo>
                  <a:lnTo>
                    <a:pt x="2377" y="755"/>
                  </a:lnTo>
                  <a:lnTo>
                    <a:pt x="2380" y="758"/>
                  </a:lnTo>
                  <a:lnTo>
                    <a:pt x="2382" y="760"/>
                  </a:lnTo>
                  <a:lnTo>
                    <a:pt x="2387" y="767"/>
                  </a:lnTo>
                  <a:lnTo>
                    <a:pt x="2401" y="781"/>
                  </a:lnTo>
                  <a:lnTo>
                    <a:pt x="2403" y="781"/>
                  </a:lnTo>
                  <a:lnTo>
                    <a:pt x="2403" y="781"/>
                  </a:lnTo>
                  <a:lnTo>
                    <a:pt x="2406" y="784"/>
                  </a:lnTo>
                  <a:lnTo>
                    <a:pt x="2406" y="784"/>
                  </a:lnTo>
                  <a:lnTo>
                    <a:pt x="2406" y="784"/>
                  </a:lnTo>
                  <a:lnTo>
                    <a:pt x="2406" y="779"/>
                  </a:lnTo>
                  <a:lnTo>
                    <a:pt x="2406" y="767"/>
                  </a:lnTo>
                  <a:lnTo>
                    <a:pt x="2406" y="758"/>
                  </a:lnTo>
                  <a:lnTo>
                    <a:pt x="2406" y="748"/>
                  </a:lnTo>
                  <a:close/>
                  <a:moveTo>
                    <a:pt x="1892" y="732"/>
                  </a:moveTo>
                  <a:lnTo>
                    <a:pt x="1890" y="732"/>
                  </a:lnTo>
                  <a:lnTo>
                    <a:pt x="1890" y="732"/>
                  </a:lnTo>
                  <a:lnTo>
                    <a:pt x="1890" y="732"/>
                  </a:lnTo>
                  <a:lnTo>
                    <a:pt x="1890" y="734"/>
                  </a:lnTo>
                  <a:lnTo>
                    <a:pt x="1888" y="734"/>
                  </a:lnTo>
                  <a:lnTo>
                    <a:pt x="1888" y="734"/>
                  </a:lnTo>
                  <a:lnTo>
                    <a:pt x="1888" y="734"/>
                  </a:lnTo>
                  <a:lnTo>
                    <a:pt x="1888" y="732"/>
                  </a:lnTo>
                  <a:lnTo>
                    <a:pt x="1888" y="732"/>
                  </a:lnTo>
                  <a:lnTo>
                    <a:pt x="1888" y="732"/>
                  </a:lnTo>
                  <a:lnTo>
                    <a:pt x="1885" y="729"/>
                  </a:lnTo>
                  <a:lnTo>
                    <a:pt x="1885" y="732"/>
                  </a:lnTo>
                  <a:lnTo>
                    <a:pt x="1883" y="734"/>
                  </a:lnTo>
                  <a:lnTo>
                    <a:pt x="1881" y="734"/>
                  </a:lnTo>
                  <a:lnTo>
                    <a:pt x="1881" y="732"/>
                  </a:lnTo>
                  <a:lnTo>
                    <a:pt x="1881" y="732"/>
                  </a:lnTo>
                  <a:lnTo>
                    <a:pt x="1881" y="734"/>
                  </a:lnTo>
                  <a:lnTo>
                    <a:pt x="1881" y="734"/>
                  </a:lnTo>
                  <a:lnTo>
                    <a:pt x="1881" y="734"/>
                  </a:lnTo>
                  <a:lnTo>
                    <a:pt x="1881" y="736"/>
                  </a:lnTo>
                  <a:lnTo>
                    <a:pt x="1881" y="736"/>
                  </a:lnTo>
                  <a:lnTo>
                    <a:pt x="1881" y="736"/>
                  </a:lnTo>
                  <a:lnTo>
                    <a:pt x="1878" y="736"/>
                  </a:lnTo>
                  <a:lnTo>
                    <a:pt x="1878" y="739"/>
                  </a:lnTo>
                  <a:lnTo>
                    <a:pt x="1878" y="739"/>
                  </a:lnTo>
                  <a:lnTo>
                    <a:pt x="1876" y="739"/>
                  </a:lnTo>
                  <a:lnTo>
                    <a:pt x="1876" y="739"/>
                  </a:lnTo>
                  <a:lnTo>
                    <a:pt x="1876" y="739"/>
                  </a:lnTo>
                  <a:lnTo>
                    <a:pt x="1874" y="741"/>
                  </a:lnTo>
                  <a:lnTo>
                    <a:pt x="1871" y="743"/>
                  </a:lnTo>
                  <a:lnTo>
                    <a:pt x="1871" y="743"/>
                  </a:lnTo>
                  <a:lnTo>
                    <a:pt x="1874" y="743"/>
                  </a:lnTo>
                  <a:lnTo>
                    <a:pt x="1876" y="743"/>
                  </a:lnTo>
                  <a:lnTo>
                    <a:pt x="1876" y="743"/>
                  </a:lnTo>
                  <a:lnTo>
                    <a:pt x="1878" y="741"/>
                  </a:lnTo>
                  <a:lnTo>
                    <a:pt x="1878" y="741"/>
                  </a:lnTo>
                  <a:lnTo>
                    <a:pt x="1878" y="741"/>
                  </a:lnTo>
                  <a:lnTo>
                    <a:pt x="1878" y="739"/>
                  </a:lnTo>
                  <a:lnTo>
                    <a:pt x="1878" y="739"/>
                  </a:lnTo>
                  <a:lnTo>
                    <a:pt x="1881" y="739"/>
                  </a:lnTo>
                  <a:lnTo>
                    <a:pt x="1883" y="739"/>
                  </a:lnTo>
                  <a:lnTo>
                    <a:pt x="1883" y="739"/>
                  </a:lnTo>
                  <a:lnTo>
                    <a:pt x="1888" y="736"/>
                  </a:lnTo>
                  <a:lnTo>
                    <a:pt x="1890" y="734"/>
                  </a:lnTo>
                  <a:lnTo>
                    <a:pt x="1890" y="734"/>
                  </a:lnTo>
                  <a:lnTo>
                    <a:pt x="1892" y="734"/>
                  </a:lnTo>
                  <a:lnTo>
                    <a:pt x="1892" y="732"/>
                  </a:lnTo>
                  <a:lnTo>
                    <a:pt x="1892" y="732"/>
                  </a:lnTo>
                  <a:lnTo>
                    <a:pt x="1892" y="732"/>
                  </a:lnTo>
                  <a:close/>
                  <a:moveTo>
                    <a:pt x="1978" y="601"/>
                  </a:moveTo>
                  <a:lnTo>
                    <a:pt x="1978" y="601"/>
                  </a:lnTo>
                  <a:lnTo>
                    <a:pt x="1978" y="601"/>
                  </a:lnTo>
                  <a:lnTo>
                    <a:pt x="1980" y="599"/>
                  </a:lnTo>
                  <a:lnTo>
                    <a:pt x="1980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9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8" y="597"/>
                  </a:lnTo>
                  <a:lnTo>
                    <a:pt x="1975" y="599"/>
                  </a:lnTo>
                  <a:lnTo>
                    <a:pt x="1975" y="599"/>
                  </a:lnTo>
                  <a:lnTo>
                    <a:pt x="1975" y="601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78" y="604"/>
                  </a:lnTo>
                  <a:lnTo>
                    <a:pt x="1980" y="604"/>
                  </a:lnTo>
                  <a:lnTo>
                    <a:pt x="1978" y="604"/>
                  </a:lnTo>
                  <a:lnTo>
                    <a:pt x="1978" y="601"/>
                  </a:lnTo>
                  <a:close/>
                  <a:moveTo>
                    <a:pt x="1897" y="516"/>
                  </a:moveTo>
                  <a:lnTo>
                    <a:pt x="1897" y="516"/>
                  </a:lnTo>
                  <a:lnTo>
                    <a:pt x="1897" y="516"/>
                  </a:lnTo>
                  <a:lnTo>
                    <a:pt x="1897" y="516"/>
                  </a:lnTo>
                  <a:lnTo>
                    <a:pt x="1895" y="516"/>
                  </a:lnTo>
                  <a:lnTo>
                    <a:pt x="1895" y="516"/>
                  </a:lnTo>
                  <a:lnTo>
                    <a:pt x="1895" y="516"/>
                  </a:lnTo>
                  <a:lnTo>
                    <a:pt x="1895" y="519"/>
                  </a:lnTo>
                  <a:lnTo>
                    <a:pt x="1897" y="519"/>
                  </a:lnTo>
                  <a:lnTo>
                    <a:pt x="1897" y="519"/>
                  </a:lnTo>
                  <a:lnTo>
                    <a:pt x="1897" y="519"/>
                  </a:lnTo>
                  <a:lnTo>
                    <a:pt x="1897" y="516"/>
                  </a:lnTo>
                  <a:lnTo>
                    <a:pt x="1897" y="516"/>
                  </a:lnTo>
                  <a:close/>
                  <a:moveTo>
                    <a:pt x="1916" y="538"/>
                  </a:moveTo>
                  <a:lnTo>
                    <a:pt x="1916" y="538"/>
                  </a:lnTo>
                  <a:lnTo>
                    <a:pt x="1916" y="538"/>
                  </a:lnTo>
                  <a:lnTo>
                    <a:pt x="1916" y="540"/>
                  </a:lnTo>
                  <a:lnTo>
                    <a:pt x="1916" y="540"/>
                  </a:lnTo>
                  <a:lnTo>
                    <a:pt x="1919" y="545"/>
                  </a:lnTo>
                  <a:lnTo>
                    <a:pt x="1919" y="545"/>
                  </a:lnTo>
                  <a:lnTo>
                    <a:pt x="1921" y="545"/>
                  </a:lnTo>
                  <a:lnTo>
                    <a:pt x="1919" y="542"/>
                  </a:lnTo>
                  <a:lnTo>
                    <a:pt x="1919" y="540"/>
                  </a:lnTo>
                  <a:lnTo>
                    <a:pt x="1916" y="540"/>
                  </a:lnTo>
                  <a:lnTo>
                    <a:pt x="1916" y="538"/>
                  </a:lnTo>
                  <a:close/>
                  <a:moveTo>
                    <a:pt x="1916" y="445"/>
                  </a:moveTo>
                  <a:lnTo>
                    <a:pt x="1916" y="445"/>
                  </a:lnTo>
                  <a:lnTo>
                    <a:pt x="1914" y="445"/>
                  </a:lnTo>
                  <a:lnTo>
                    <a:pt x="1914" y="445"/>
                  </a:lnTo>
                  <a:lnTo>
                    <a:pt x="1914" y="445"/>
                  </a:lnTo>
                  <a:lnTo>
                    <a:pt x="1916" y="445"/>
                  </a:lnTo>
                  <a:lnTo>
                    <a:pt x="1916" y="445"/>
                  </a:lnTo>
                  <a:lnTo>
                    <a:pt x="1919" y="445"/>
                  </a:lnTo>
                  <a:lnTo>
                    <a:pt x="1919" y="445"/>
                  </a:lnTo>
                  <a:lnTo>
                    <a:pt x="1919" y="445"/>
                  </a:lnTo>
                  <a:lnTo>
                    <a:pt x="1916" y="445"/>
                  </a:lnTo>
                  <a:close/>
                  <a:moveTo>
                    <a:pt x="1921" y="682"/>
                  </a:moveTo>
                  <a:lnTo>
                    <a:pt x="1921" y="680"/>
                  </a:lnTo>
                  <a:lnTo>
                    <a:pt x="1921" y="680"/>
                  </a:lnTo>
                  <a:lnTo>
                    <a:pt x="1921" y="680"/>
                  </a:lnTo>
                  <a:lnTo>
                    <a:pt x="1919" y="682"/>
                  </a:lnTo>
                  <a:lnTo>
                    <a:pt x="1919" y="682"/>
                  </a:lnTo>
                  <a:lnTo>
                    <a:pt x="1919" y="682"/>
                  </a:lnTo>
                  <a:lnTo>
                    <a:pt x="1919" y="682"/>
                  </a:lnTo>
                  <a:lnTo>
                    <a:pt x="1919" y="680"/>
                  </a:lnTo>
                  <a:lnTo>
                    <a:pt x="1919" y="680"/>
                  </a:lnTo>
                  <a:lnTo>
                    <a:pt x="1919" y="680"/>
                  </a:lnTo>
                  <a:lnTo>
                    <a:pt x="1916" y="680"/>
                  </a:lnTo>
                  <a:lnTo>
                    <a:pt x="1916" y="680"/>
                  </a:lnTo>
                  <a:lnTo>
                    <a:pt x="1914" y="680"/>
                  </a:lnTo>
                  <a:lnTo>
                    <a:pt x="1911" y="682"/>
                  </a:lnTo>
                  <a:lnTo>
                    <a:pt x="1911" y="682"/>
                  </a:lnTo>
                  <a:lnTo>
                    <a:pt x="1911" y="684"/>
                  </a:lnTo>
                  <a:lnTo>
                    <a:pt x="1914" y="684"/>
                  </a:lnTo>
                  <a:lnTo>
                    <a:pt x="1911" y="684"/>
                  </a:lnTo>
                  <a:lnTo>
                    <a:pt x="1911" y="684"/>
                  </a:lnTo>
                  <a:lnTo>
                    <a:pt x="1911" y="684"/>
                  </a:lnTo>
                  <a:lnTo>
                    <a:pt x="1909" y="684"/>
                  </a:lnTo>
                  <a:lnTo>
                    <a:pt x="1909" y="687"/>
                  </a:lnTo>
                  <a:lnTo>
                    <a:pt x="1909" y="687"/>
                  </a:lnTo>
                  <a:lnTo>
                    <a:pt x="1909" y="687"/>
                  </a:lnTo>
                  <a:lnTo>
                    <a:pt x="1909" y="687"/>
                  </a:lnTo>
                  <a:lnTo>
                    <a:pt x="1909" y="689"/>
                  </a:lnTo>
                  <a:lnTo>
                    <a:pt x="1907" y="689"/>
                  </a:lnTo>
                  <a:lnTo>
                    <a:pt x="1907" y="689"/>
                  </a:lnTo>
                  <a:lnTo>
                    <a:pt x="1909" y="691"/>
                  </a:lnTo>
                  <a:lnTo>
                    <a:pt x="1907" y="691"/>
                  </a:lnTo>
                  <a:lnTo>
                    <a:pt x="1904" y="691"/>
                  </a:lnTo>
                  <a:lnTo>
                    <a:pt x="1904" y="691"/>
                  </a:lnTo>
                  <a:lnTo>
                    <a:pt x="1904" y="691"/>
                  </a:lnTo>
                  <a:lnTo>
                    <a:pt x="1904" y="691"/>
                  </a:lnTo>
                  <a:lnTo>
                    <a:pt x="1904" y="694"/>
                  </a:lnTo>
                  <a:lnTo>
                    <a:pt x="1904" y="694"/>
                  </a:lnTo>
                  <a:lnTo>
                    <a:pt x="1904" y="694"/>
                  </a:lnTo>
                  <a:lnTo>
                    <a:pt x="1904" y="694"/>
                  </a:lnTo>
                  <a:lnTo>
                    <a:pt x="1904" y="694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2" y="696"/>
                  </a:lnTo>
                  <a:lnTo>
                    <a:pt x="1900" y="696"/>
                  </a:lnTo>
                  <a:lnTo>
                    <a:pt x="1897" y="698"/>
                  </a:lnTo>
                  <a:lnTo>
                    <a:pt x="1897" y="698"/>
                  </a:lnTo>
                  <a:lnTo>
                    <a:pt x="1897" y="701"/>
                  </a:lnTo>
                  <a:lnTo>
                    <a:pt x="1897" y="701"/>
                  </a:lnTo>
                  <a:lnTo>
                    <a:pt x="1895" y="701"/>
                  </a:lnTo>
                  <a:lnTo>
                    <a:pt x="1895" y="703"/>
                  </a:lnTo>
                  <a:lnTo>
                    <a:pt x="1895" y="706"/>
                  </a:lnTo>
                  <a:lnTo>
                    <a:pt x="1895" y="706"/>
                  </a:lnTo>
                  <a:lnTo>
                    <a:pt x="1895" y="706"/>
                  </a:lnTo>
                  <a:lnTo>
                    <a:pt x="1892" y="708"/>
                  </a:lnTo>
                  <a:lnTo>
                    <a:pt x="1892" y="708"/>
                  </a:lnTo>
                  <a:lnTo>
                    <a:pt x="1895" y="708"/>
                  </a:lnTo>
                  <a:lnTo>
                    <a:pt x="1895" y="710"/>
                  </a:lnTo>
                  <a:lnTo>
                    <a:pt x="1897" y="710"/>
                  </a:lnTo>
                  <a:lnTo>
                    <a:pt x="1897" y="710"/>
                  </a:lnTo>
                  <a:lnTo>
                    <a:pt x="1895" y="710"/>
                  </a:lnTo>
                  <a:lnTo>
                    <a:pt x="1895" y="710"/>
                  </a:lnTo>
                  <a:lnTo>
                    <a:pt x="1892" y="710"/>
                  </a:lnTo>
                  <a:lnTo>
                    <a:pt x="1892" y="710"/>
                  </a:lnTo>
                  <a:lnTo>
                    <a:pt x="1890" y="710"/>
                  </a:lnTo>
                  <a:lnTo>
                    <a:pt x="1890" y="710"/>
                  </a:lnTo>
                  <a:lnTo>
                    <a:pt x="1890" y="713"/>
                  </a:lnTo>
                  <a:lnTo>
                    <a:pt x="1890" y="713"/>
                  </a:lnTo>
                  <a:lnTo>
                    <a:pt x="1890" y="710"/>
                  </a:lnTo>
                  <a:lnTo>
                    <a:pt x="1890" y="710"/>
                  </a:lnTo>
                  <a:lnTo>
                    <a:pt x="1890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3"/>
                  </a:lnTo>
                  <a:lnTo>
                    <a:pt x="1892" y="715"/>
                  </a:lnTo>
                  <a:lnTo>
                    <a:pt x="1892" y="715"/>
                  </a:lnTo>
                  <a:lnTo>
                    <a:pt x="1892" y="715"/>
                  </a:lnTo>
                  <a:lnTo>
                    <a:pt x="1892" y="715"/>
                  </a:lnTo>
                  <a:lnTo>
                    <a:pt x="1892" y="715"/>
                  </a:lnTo>
                  <a:lnTo>
                    <a:pt x="1892" y="717"/>
                  </a:lnTo>
                  <a:lnTo>
                    <a:pt x="1892" y="717"/>
                  </a:lnTo>
                  <a:lnTo>
                    <a:pt x="1890" y="715"/>
                  </a:lnTo>
                  <a:lnTo>
                    <a:pt x="1890" y="715"/>
                  </a:lnTo>
                  <a:lnTo>
                    <a:pt x="1890" y="717"/>
                  </a:lnTo>
                  <a:lnTo>
                    <a:pt x="1888" y="717"/>
                  </a:lnTo>
                  <a:lnTo>
                    <a:pt x="1888" y="720"/>
                  </a:lnTo>
                  <a:lnTo>
                    <a:pt x="1890" y="720"/>
                  </a:lnTo>
                  <a:lnTo>
                    <a:pt x="1890" y="720"/>
                  </a:lnTo>
                  <a:lnTo>
                    <a:pt x="1890" y="720"/>
                  </a:lnTo>
                  <a:lnTo>
                    <a:pt x="1890" y="722"/>
                  </a:lnTo>
                  <a:lnTo>
                    <a:pt x="1890" y="722"/>
                  </a:lnTo>
                  <a:lnTo>
                    <a:pt x="1890" y="724"/>
                  </a:lnTo>
                  <a:lnTo>
                    <a:pt x="1890" y="724"/>
                  </a:lnTo>
                  <a:lnTo>
                    <a:pt x="1890" y="724"/>
                  </a:lnTo>
                  <a:lnTo>
                    <a:pt x="1895" y="727"/>
                  </a:lnTo>
                  <a:lnTo>
                    <a:pt x="1897" y="727"/>
                  </a:lnTo>
                  <a:lnTo>
                    <a:pt x="1897" y="724"/>
                  </a:lnTo>
                  <a:lnTo>
                    <a:pt x="1897" y="724"/>
                  </a:lnTo>
                  <a:lnTo>
                    <a:pt x="1897" y="722"/>
                  </a:lnTo>
                  <a:lnTo>
                    <a:pt x="1897" y="722"/>
                  </a:lnTo>
                  <a:lnTo>
                    <a:pt x="1900" y="722"/>
                  </a:lnTo>
                  <a:lnTo>
                    <a:pt x="1900" y="722"/>
                  </a:lnTo>
                  <a:lnTo>
                    <a:pt x="1900" y="722"/>
                  </a:lnTo>
                  <a:lnTo>
                    <a:pt x="1900" y="722"/>
                  </a:lnTo>
                  <a:lnTo>
                    <a:pt x="1900" y="722"/>
                  </a:lnTo>
                  <a:lnTo>
                    <a:pt x="1900" y="724"/>
                  </a:lnTo>
                  <a:lnTo>
                    <a:pt x="1900" y="727"/>
                  </a:lnTo>
                  <a:lnTo>
                    <a:pt x="1900" y="727"/>
                  </a:lnTo>
                  <a:lnTo>
                    <a:pt x="1900" y="727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4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2" y="722"/>
                  </a:lnTo>
                  <a:lnTo>
                    <a:pt x="1904" y="720"/>
                  </a:lnTo>
                  <a:lnTo>
                    <a:pt x="1904" y="720"/>
                  </a:lnTo>
                  <a:lnTo>
                    <a:pt x="1904" y="720"/>
                  </a:lnTo>
                  <a:lnTo>
                    <a:pt x="1904" y="717"/>
                  </a:lnTo>
                  <a:lnTo>
                    <a:pt x="1904" y="717"/>
                  </a:lnTo>
                  <a:lnTo>
                    <a:pt x="1907" y="715"/>
                  </a:lnTo>
                  <a:lnTo>
                    <a:pt x="1907" y="715"/>
                  </a:lnTo>
                  <a:lnTo>
                    <a:pt x="1907" y="715"/>
                  </a:lnTo>
                  <a:lnTo>
                    <a:pt x="1909" y="715"/>
                  </a:lnTo>
                  <a:lnTo>
                    <a:pt x="1909" y="715"/>
                  </a:lnTo>
                  <a:lnTo>
                    <a:pt x="1909" y="713"/>
                  </a:lnTo>
                  <a:lnTo>
                    <a:pt x="1909" y="713"/>
                  </a:lnTo>
                  <a:lnTo>
                    <a:pt x="1909" y="713"/>
                  </a:lnTo>
                  <a:lnTo>
                    <a:pt x="1909" y="713"/>
                  </a:lnTo>
                  <a:lnTo>
                    <a:pt x="1911" y="713"/>
                  </a:lnTo>
                  <a:lnTo>
                    <a:pt x="1909" y="710"/>
                  </a:lnTo>
                  <a:lnTo>
                    <a:pt x="1911" y="710"/>
                  </a:lnTo>
                  <a:lnTo>
                    <a:pt x="1911" y="710"/>
                  </a:lnTo>
                  <a:lnTo>
                    <a:pt x="1914" y="710"/>
                  </a:lnTo>
                  <a:lnTo>
                    <a:pt x="1914" y="710"/>
                  </a:lnTo>
                  <a:lnTo>
                    <a:pt x="1914" y="710"/>
                  </a:lnTo>
                  <a:lnTo>
                    <a:pt x="1916" y="708"/>
                  </a:lnTo>
                  <a:lnTo>
                    <a:pt x="1916" y="708"/>
                  </a:lnTo>
                  <a:lnTo>
                    <a:pt x="1916" y="706"/>
                  </a:lnTo>
                  <a:lnTo>
                    <a:pt x="1916" y="706"/>
                  </a:lnTo>
                  <a:lnTo>
                    <a:pt x="1919" y="706"/>
                  </a:lnTo>
                  <a:lnTo>
                    <a:pt x="1919" y="703"/>
                  </a:lnTo>
                  <a:lnTo>
                    <a:pt x="1919" y="701"/>
                  </a:lnTo>
                  <a:lnTo>
                    <a:pt x="1919" y="701"/>
                  </a:lnTo>
                  <a:lnTo>
                    <a:pt x="1919" y="698"/>
                  </a:lnTo>
                  <a:lnTo>
                    <a:pt x="1919" y="698"/>
                  </a:lnTo>
                  <a:lnTo>
                    <a:pt x="1919" y="698"/>
                  </a:lnTo>
                  <a:lnTo>
                    <a:pt x="1921" y="698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6"/>
                  </a:lnTo>
                  <a:lnTo>
                    <a:pt x="1921" y="694"/>
                  </a:lnTo>
                  <a:lnTo>
                    <a:pt x="1921" y="694"/>
                  </a:lnTo>
                  <a:lnTo>
                    <a:pt x="1921" y="694"/>
                  </a:lnTo>
                  <a:lnTo>
                    <a:pt x="1921" y="694"/>
                  </a:lnTo>
                  <a:lnTo>
                    <a:pt x="1921" y="694"/>
                  </a:lnTo>
                  <a:lnTo>
                    <a:pt x="1919" y="694"/>
                  </a:lnTo>
                  <a:lnTo>
                    <a:pt x="1919" y="694"/>
                  </a:lnTo>
                  <a:lnTo>
                    <a:pt x="1919" y="694"/>
                  </a:lnTo>
                  <a:lnTo>
                    <a:pt x="1919" y="694"/>
                  </a:lnTo>
                  <a:lnTo>
                    <a:pt x="1919" y="691"/>
                  </a:lnTo>
                  <a:lnTo>
                    <a:pt x="1919" y="691"/>
                  </a:lnTo>
                  <a:lnTo>
                    <a:pt x="1919" y="689"/>
                  </a:lnTo>
                  <a:lnTo>
                    <a:pt x="1919" y="689"/>
                  </a:lnTo>
                  <a:lnTo>
                    <a:pt x="1919" y="689"/>
                  </a:lnTo>
                  <a:lnTo>
                    <a:pt x="1919" y="689"/>
                  </a:lnTo>
                  <a:lnTo>
                    <a:pt x="1919" y="687"/>
                  </a:lnTo>
                  <a:lnTo>
                    <a:pt x="1919" y="687"/>
                  </a:lnTo>
                  <a:lnTo>
                    <a:pt x="1919" y="684"/>
                  </a:lnTo>
                  <a:lnTo>
                    <a:pt x="1919" y="684"/>
                  </a:lnTo>
                  <a:lnTo>
                    <a:pt x="1919" y="684"/>
                  </a:lnTo>
                  <a:lnTo>
                    <a:pt x="1921" y="684"/>
                  </a:lnTo>
                  <a:lnTo>
                    <a:pt x="1921" y="684"/>
                  </a:lnTo>
                  <a:lnTo>
                    <a:pt x="1921" y="684"/>
                  </a:lnTo>
                  <a:lnTo>
                    <a:pt x="1923" y="684"/>
                  </a:lnTo>
                  <a:lnTo>
                    <a:pt x="1923" y="684"/>
                  </a:lnTo>
                  <a:lnTo>
                    <a:pt x="1923" y="684"/>
                  </a:lnTo>
                  <a:lnTo>
                    <a:pt x="1923" y="684"/>
                  </a:lnTo>
                  <a:lnTo>
                    <a:pt x="1921" y="682"/>
                  </a:lnTo>
                  <a:close/>
                  <a:moveTo>
                    <a:pt x="1900" y="521"/>
                  </a:moveTo>
                  <a:lnTo>
                    <a:pt x="1900" y="521"/>
                  </a:lnTo>
                  <a:lnTo>
                    <a:pt x="1900" y="521"/>
                  </a:lnTo>
                  <a:lnTo>
                    <a:pt x="1900" y="519"/>
                  </a:lnTo>
                  <a:lnTo>
                    <a:pt x="1900" y="519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1"/>
                  </a:lnTo>
                  <a:lnTo>
                    <a:pt x="1900" y="523"/>
                  </a:lnTo>
                  <a:lnTo>
                    <a:pt x="1902" y="523"/>
                  </a:lnTo>
                  <a:lnTo>
                    <a:pt x="1904" y="526"/>
                  </a:lnTo>
                  <a:lnTo>
                    <a:pt x="1904" y="523"/>
                  </a:lnTo>
                  <a:lnTo>
                    <a:pt x="1904" y="523"/>
                  </a:lnTo>
                  <a:lnTo>
                    <a:pt x="1904" y="523"/>
                  </a:lnTo>
                  <a:lnTo>
                    <a:pt x="1900" y="521"/>
                  </a:lnTo>
                  <a:close/>
                  <a:moveTo>
                    <a:pt x="1904" y="519"/>
                  </a:moveTo>
                  <a:lnTo>
                    <a:pt x="1907" y="519"/>
                  </a:lnTo>
                  <a:lnTo>
                    <a:pt x="1907" y="519"/>
                  </a:lnTo>
                  <a:lnTo>
                    <a:pt x="1907" y="519"/>
                  </a:lnTo>
                  <a:lnTo>
                    <a:pt x="1907" y="519"/>
                  </a:lnTo>
                  <a:lnTo>
                    <a:pt x="1907" y="516"/>
                  </a:lnTo>
                  <a:lnTo>
                    <a:pt x="1907" y="516"/>
                  </a:lnTo>
                  <a:lnTo>
                    <a:pt x="1907" y="514"/>
                  </a:lnTo>
                  <a:lnTo>
                    <a:pt x="1904" y="514"/>
                  </a:lnTo>
                  <a:lnTo>
                    <a:pt x="1904" y="514"/>
                  </a:lnTo>
                  <a:lnTo>
                    <a:pt x="1904" y="514"/>
                  </a:lnTo>
                  <a:lnTo>
                    <a:pt x="1904" y="514"/>
                  </a:lnTo>
                  <a:lnTo>
                    <a:pt x="1904" y="516"/>
                  </a:lnTo>
                  <a:lnTo>
                    <a:pt x="1904" y="519"/>
                  </a:lnTo>
                  <a:lnTo>
                    <a:pt x="1904" y="519"/>
                  </a:lnTo>
                  <a:close/>
                  <a:moveTo>
                    <a:pt x="1897" y="689"/>
                  </a:moveTo>
                  <a:lnTo>
                    <a:pt x="1897" y="689"/>
                  </a:lnTo>
                  <a:lnTo>
                    <a:pt x="1897" y="691"/>
                  </a:lnTo>
                  <a:lnTo>
                    <a:pt x="1897" y="691"/>
                  </a:lnTo>
                  <a:lnTo>
                    <a:pt x="1895" y="691"/>
                  </a:lnTo>
                  <a:lnTo>
                    <a:pt x="1895" y="691"/>
                  </a:lnTo>
                  <a:lnTo>
                    <a:pt x="1897" y="691"/>
                  </a:lnTo>
                  <a:lnTo>
                    <a:pt x="1900" y="694"/>
                  </a:lnTo>
                  <a:lnTo>
                    <a:pt x="1897" y="691"/>
                  </a:lnTo>
                  <a:lnTo>
                    <a:pt x="1900" y="691"/>
                  </a:lnTo>
                  <a:lnTo>
                    <a:pt x="1900" y="691"/>
                  </a:lnTo>
                  <a:lnTo>
                    <a:pt x="1900" y="691"/>
                  </a:lnTo>
                  <a:lnTo>
                    <a:pt x="1900" y="689"/>
                  </a:lnTo>
                  <a:lnTo>
                    <a:pt x="1900" y="689"/>
                  </a:lnTo>
                  <a:lnTo>
                    <a:pt x="1900" y="691"/>
                  </a:lnTo>
                  <a:lnTo>
                    <a:pt x="1900" y="689"/>
                  </a:lnTo>
                  <a:lnTo>
                    <a:pt x="1897" y="689"/>
                  </a:lnTo>
                  <a:lnTo>
                    <a:pt x="1897" y="689"/>
                  </a:lnTo>
                  <a:close/>
                  <a:moveTo>
                    <a:pt x="1954" y="597"/>
                  </a:moveTo>
                  <a:lnTo>
                    <a:pt x="1954" y="594"/>
                  </a:lnTo>
                  <a:lnTo>
                    <a:pt x="1952" y="597"/>
                  </a:lnTo>
                  <a:lnTo>
                    <a:pt x="1952" y="597"/>
                  </a:lnTo>
                  <a:lnTo>
                    <a:pt x="1954" y="597"/>
                  </a:lnTo>
                  <a:lnTo>
                    <a:pt x="1954" y="599"/>
                  </a:lnTo>
                  <a:lnTo>
                    <a:pt x="1954" y="599"/>
                  </a:lnTo>
                  <a:lnTo>
                    <a:pt x="1954" y="599"/>
                  </a:lnTo>
                  <a:lnTo>
                    <a:pt x="1954" y="599"/>
                  </a:lnTo>
                  <a:lnTo>
                    <a:pt x="1956" y="599"/>
                  </a:lnTo>
                  <a:lnTo>
                    <a:pt x="1956" y="597"/>
                  </a:lnTo>
                  <a:lnTo>
                    <a:pt x="1956" y="597"/>
                  </a:lnTo>
                  <a:lnTo>
                    <a:pt x="1956" y="597"/>
                  </a:lnTo>
                  <a:lnTo>
                    <a:pt x="1956" y="597"/>
                  </a:lnTo>
                  <a:lnTo>
                    <a:pt x="1954" y="597"/>
                  </a:lnTo>
                  <a:close/>
                  <a:moveTo>
                    <a:pt x="1978" y="609"/>
                  </a:moveTo>
                  <a:lnTo>
                    <a:pt x="1978" y="609"/>
                  </a:lnTo>
                  <a:lnTo>
                    <a:pt x="1978" y="609"/>
                  </a:lnTo>
                  <a:lnTo>
                    <a:pt x="1978" y="606"/>
                  </a:lnTo>
                  <a:lnTo>
                    <a:pt x="1978" y="606"/>
                  </a:lnTo>
                  <a:lnTo>
                    <a:pt x="1975" y="606"/>
                  </a:lnTo>
                  <a:lnTo>
                    <a:pt x="1975" y="606"/>
                  </a:lnTo>
                  <a:lnTo>
                    <a:pt x="1975" y="606"/>
                  </a:lnTo>
                  <a:lnTo>
                    <a:pt x="1975" y="606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5" y="604"/>
                  </a:lnTo>
                  <a:lnTo>
                    <a:pt x="1973" y="604"/>
                  </a:lnTo>
                  <a:lnTo>
                    <a:pt x="1973" y="604"/>
                  </a:lnTo>
                  <a:lnTo>
                    <a:pt x="1973" y="601"/>
                  </a:lnTo>
                  <a:lnTo>
                    <a:pt x="1973" y="601"/>
                  </a:lnTo>
                  <a:lnTo>
                    <a:pt x="1973" y="601"/>
                  </a:lnTo>
                  <a:lnTo>
                    <a:pt x="1973" y="601"/>
                  </a:lnTo>
                  <a:lnTo>
                    <a:pt x="1973" y="599"/>
                  </a:lnTo>
                  <a:lnTo>
                    <a:pt x="1973" y="599"/>
                  </a:lnTo>
                  <a:lnTo>
                    <a:pt x="1973" y="601"/>
                  </a:lnTo>
                  <a:lnTo>
                    <a:pt x="1971" y="601"/>
                  </a:lnTo>
                  <a:lnTo>
                    <a:pt x="1971" y="601"/>
                  </a:lnTo>
                  <a:lnTo>
                    <a:pt x="1968" y="599"/>
                  </a:lnTo>
                  <a:lnTo>
                    <a:pt x="1968" y="601"/>
                  </a:lnTo>
                  <a:lnTo>
                    <a:pt x="1968" y="601"/>
                  </a:lnTo>
                  <a:lnTo>
                    <a:pt x="1971" y="601"/>
                  </a:lnTo>
                  <a:lnTo>
                    <a:pt x="1971" y="601"/>
                  </a:lnTo>
                  <a:lnTo>
                    <a:pt x="1971" y="601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4"/>
                  </a:lnTo>
                  <a:lnTo>
                    <a:pt x="1971" y="606"/>
                  </a:lnTo>
                  <a:lnTo>
                    <a:pt x="1971" y="606"/>
                  </a:lnTo>
                  <a:lnTo>
                    <a:pt x="1971" y="606"/>
                  </a:lnTo>
                  <a:lnTo>
                    <a:pt x="1971" y="606"/>
                  </a:lnTo>
                  <a:lnTo>
                    <a:pt x="1973" y="606"/>
                  </a:lnTo>
                  <a:lnTo>
                    <a:pt x="1973" y="609"/>
                  </a:lnTo>
                  <a:lnTo>
                    <a:pt x="1973" y="609"/>
                  </a:lnTo>
                  <a:lnTo>
                    <a:pt x="1973" y="609"/>
                  </a:lnTo>
                  <a:lnTo>
                    <a:pt x="1971" y="609"/>
                  </a:lnTo>
                  <a:lnTo>
                    <a:pt x="1973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3"/>
                  </a:lnTo>
                  <a:lnTo>
                    <a:pt x="1971" y="616"/>
                  </a:lnTo>
                  <a:lnTo>
                    <a:pt x="1971" y="616"/>
                  </a:lnTo>
                  <a:lnTo>
                    <a:pt x="1973" y="616"/>
                  </a:lnTo>
                  <a:lnTo>
                    <a:pt x="1973" y="616"/>
                  </a:lnTo>
                  <a:lnTo>
                    <a:pt x="1973" y="616"/>
                  </a:lnTo>
                  <a:lnTo>
                    <a:pt x="1973" y="618"/>
                  </a:lnTo>
                  <a:lnTo>
                    <a:pt x="1973" y="618"/>
                  </a:lnTo>
                  <a:lnTo>
                    <a:pt x="1973" y="618"/>
                  </a:lnTo>
                  <a:lnTo>
                    <a:pt x="1973" y="616"/>
                  </a:lnTo>
                  <a:lnTo>
                    <a:pt x="1973" y="616"/>
                  </a:lnTo>
                  <a:lnTo>
                    <a:pt x="1973" y="616"/>
                  </a:lnTo>
                  <a:lnTo>
                    <a:pt x="1975" y="616"/>
                  </a:lnTo>
                  <a:lnTo>
                    <a:pt x="1975" y="618"/>
                  </a:lnTo>
                  <a:lnTo>
                    <a:pt x="1975" y="618"/>
                  </a:lnTo>
                  <a:lnTo>
                    <a:pt x="1975" y="618"/>
                  </a:lnTo>
                  <a:lnTo>
                    <a:pt x="1978" y="618"/>
                  </a:lnTo>
                  <a:lnTo>
                    <a:pt x="1978" y="616"/>
                  </a:lnTo>
                  <a:lnTo>
                    <a:pt x="1978" y="616"/>
                  </a:lnTo>
                  <a:lnTo>
                    <a:pt x="1978" y="613"/>
                  </a:lnTo>
                  <a:lnTo>
                    <a:pt x="1980" y="611"/>
                  </a:lnTo>
                  <a:lnTo>
                    <a:pt x="1980" y="611"/>
                  </a:lnTo>
                  <a:lnTo>
                    <a:pt x="1978" y="609"/>
                  </a:lnTo>
                  <a:close/>
                  <a:moveTo>
                    <a:pt x="1971" y="488"/>
                  </a:moveTo>
                  <a:lnTo>
                    <a:pt x="1971" y="488"/>
                  </a:lnTo>
                  <a:lnTo>
                    <a:pt x="1971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90"/>
                  </a:lnTo>
                  <a:lnTo>
                    <a:pt x="1973" y="488"/>
                  </a:lnTo>
                  <a:lnTo>
                    <a:pt x="1973" y="488"/>
                  </a:lnTo>
                  <a:lnTo>
                    <a:pt x="1973" y="485"/>
                  </a:lnTo>
                  <a:lnTo>
                    <a:pt x="1971" y="485"/>
                  </a:lnTo>
                  <a:lnTo>
                    <a:pt x="1971" y="485"/>
                  </a:lnTo>
                  <a:lnTo>
                    <a:pt x="1971" y="485"/>
                  </a:lnTo>
                  <a:lnTo>
                    <a:pt x="1968" y="485"/>
                  </a:lnTo>
                  <a:lnTo>
                    <a:pt x="1968" y="485"/>
                  </a:lnTo>
                  <a:lnTo>
                    <a:pt x="1971" y="488"/>
                  </a:lnTo>
                  <a:lnTo>
                    <a:pt x="1971" y="488"/>
                  </a:lnTo>
                  <a:lnTo>
                    <a:pt x="1971" y="488"/>
                  </a:lnTo>
                  <a:close/>
                  <a:moveTo>
                    <a:pt x="1911" y="661"/>
                  </a:moveTo>
                  <a:lnTo>
                    <a:pt x="1911" y="661"/>
                  </a:lnTo>
                  <a:lnTo>
                    <a:pt x="1914" y="663"/>
                  </a:lnTo>
                  <a:lnTo>
                    <a:pt x="1914" y="663"/>
                  </a:lnTo>
                  <a:lnTo>
                    <a:pt x="1914" y="661"/>
                  </a:lnTo>
                  <a:lnTo>
                    <a:pt x="1916" y="661"/>
                  </a:lnTo>
                  <a:lnTo>
                    <a:pt x="1914" y="661"/>
                  </a:lnTo>
                  <a:lnTo>
                    <a:pt x="1914" y="658"/>
                  </a:lnTo>
                  <a:lnTo>
                    <a:pt x="1914" y="658"/>
                  </a:lnTo>
                  <a:lnTo>
                    <a:pt x="1916" y="658"/>
                  </a:lnTo>
                  <a:lnTo>
                    <a:pt x="1916" y="658"/>
                  </a:lnTo>
                  <a:lnTo>
                    <a:pt x="1916" y="658"/>
                  </a:lnTo>
                  <a:lnTo>
                    <a:pt x="1916" y="656"/>
                  </a:lnTo>
                  <a:lnTo>
                    <a:pt x="1916" y="656"/>
                  </a:lnTo>
                  <a:lnTo>
                    <a:pt x="1914" y="658"/>
                  </a:lnTo>
                  <a:lnTo>
                    <a:pt x="1911" y="661"/>
                  </a:lnTo>
                  <a:close/>
                  <a:moveTo>
                    <a:pt x="1923" y="556"/>
                  </a:moveTo>
                  <a:lnTo>
                    <a:pt x="1923" y="554"/>
                  </a:lnTo>
                  <a:lnTo>
                    <a:pt x="1923" y="554"/>
                  </a:lnTo>
                  <a:lnTo>
                    <a:pt x="1923" y="552"/>
                  </a:lnTo>
                  <a:lnTo>
                    <a:pt x="1923" y="554"/>
                  </a:lnTo>
                  <a:lnTo>
                    <a:pt x="1923" y="554"/>
                  </a:lnTo>
                  <a:lnTo>
                    <a:pt x="1923" y="556"/>
                  </a:lnTo>
                  <a:lnTo>
                    <a:pt x="1923" y="556"/>
                  </a:lnTo>
                  <a:lnTo>
                    <a:pt x="1923" y="556"/>
                  </a:lnTo>
                  <a:close/>
                  <a:moveTo>
                    <a:pt x="1937" y="585"/>
                  </a:moveTo>
                  <a:lnTo>
                    <a:pt x="1935" y="585"/>
                  </a:lnTo>
                  <a:lnTo>
                    <a:pt x="1935" y="585"/>
                  </a:lnTo>
                  <a:lnTo>
                    <a:pt x="1935" y="587"/>
                  </a:lnTo>
                  <a:lnTo>
                    <a:pt x="1935" y="587"/>
                  </a:lnTo>
                  <a:lnTo>
                    <a:pt x="1935" y="590"/>
                  </a:lnTo>
                  <a:lnTo>
                    <a:pt x="1935" y="590"/>
                  </a:lnTo>
                  <a:lnTo>
                    <a:pt x="1935" y="587"/>
                  </a:lnTo>
                  <a:lnTo>
                    <a:pt x="1935" y="587"/>
                  </a:lnTo>
                  <a:lnTo>
                    <a:pt x="1935" y="587"/>
                  </a:lnTo>
                  <a:lnTo>
                    <a:pt x="1937" y="587"/>
                  </a:lnTo>
                  <a:lnTo>
                    <a:pt x="1937" y="585"/>
                  </a:lnTo>
                  <a:lnTo>
                    <a:pt x="1937" y="585"/>
                  </a:lnTo>
                  <a:lnTo>
                    <a:pt x="1937" y="585"/>
                  </a:lnTo>
                  <a:close/>
                  <a:moveTo>
                    <a:pt x="1935" y="682"/>
                  </a:moveTo>
                  <a:lnTo>
                    <a:pt x="1935" y="682"/>
                  </a:lnTo>
                  <a:lnTo>
                    <a:pt x="1933" y="680"/>
                  </a:lnTo>
                  <a:lnTo>
                    <a:pt x="1933" y="680"/>
                  </a:lnTo>
                  <a:lnTo>
                    <a:pt x="1933" y="680"/>
                  </a:lnTo>
                  <a:lnTo>
                    <a:pt x="1933" y="680"/>
                  </a:lnTo>
                  <a:lnTo>
                    <a:pt x="1930" y="680"/>
                  </a:lnTo>
                  <a:lnTo>
                    <a:pt x="1930" y="680"/>
                  </a:lnTo>
                  <a:lnTo>
                    <a:pt x="1923" y="680"/>
                  </a:lnTo>
                  <a:lnTo>
                    <a:pt x="1923" y="680"/>
                  </a:lnTo>
                  <a:lnTo>
                    <a:pt x="1923" y="682"/>
                  </a:lnTo>
                  <a:lnTo>
                    <a:pt x="1926" y="682"/>
                  </a:lnTo>
                  <a:lnTo>
                    <a:pt x="1928" y="682"/>
                  </a:lnTo>
                  <a:lnTo>
                    <a:pt x="1930" y="682"/>
                  </a:lnTo>
                  <a:lnTo>
                    <a:pt x="1930" y="682"/>
                  </a:lnTo>
                  <a:lnTo>
                    <a:pt x="1933" y="684"/>
                  </a:lnTo>
                  <a:lnTo>
                    <a:pt x="1933" y="684"/>
                  </a:lnTo>
                  <a:lnTo>
                    <a:pt x="1935" y="687"/>
                  </a:lnTo>
                  <a:lnTo>
                    <a:pt x="1935" y="687"/>
                  </a:lnTo>
                  <a:lnTo>
                    <a:pt x="1935" y="687"/>
                  </a:lnTo>
                  <a:lnTo>
                    <a:pt x="1935" y="684"/>
                  </a:lnTo>
                  <a:lnTo>
                    <a:pt x="1935" y="682"/>
                  </a:lnTo>
                  <a:lnTo>
                    <a:pt x="1935" y="682"/>
                  </a:lnTo>
                  <a:close/>
                  <a:moveTo>
                    <a:pt x="1587" y="400"/>
                  </a:moveTo>
                  <a:lnTo>
                    <a:pt x="1585" y="400"/>
                  </a:lnTo>
                  <a:lnTo>
                    <a:pt x="1585" y="400"/>
                  </a:lnTo>
                  <a:lnTo>
                    <a:pt x="1585" y="400"/>
                  </a:lnTo>
                  <a:lnTo>
                    <a:pt x="1585" y="400"/>
                  </a:lnTo>
                  <a:lnTo>
                    <a:pt x="1585" y="400"/>
                  </a:lnTo>
                  <a:lnTo>
                    <a:pt x="1585" y="400"/>
                  </a:lnTo>
                  <a:lnTo>
                    <a:pt x="1585" y="398"/>
                  </a:lnTo>
                  <a:lnTo>
                    <a:pt x="1585" y="398"/>
                  </a:lnTo>
                  <a:lnTo>
                    <a:pt x="1585" y="398"/>
                  </a:lnTo>
                  <a:lnTo>
                    <a:pt x="1583" y="398"/>
                  </a:lnTo>
                  <a:lnTo>
                    <a:pt x="1583" y="398"/>
                  </a:lnTo>
                  <a:lnTo>
                    <a:pt x="1583" y="400"/>
                  </a:lnTo>
                  <a:lnTo>
                    <a:pt x="1583" y="400"/>
                  </a:lnTo>
                  <a:lnTo>
                    <a:pt x="1583" y="400"/>
                  </a:lnTo>
                  <a:lnTo>
                    <a:pt x="1583" y="400"/>
                  </a:lnTo>
                  <a:lnTo>
                    <a:pt x="1580" y="400"/>
                  </a:lnTo>
                  <a:lnTo>
                    <a:pt x="1580" y="400"/>
                  </a:lnTo>
                  <a:lnTo>
                    <a:pt x="1580" y="400"/>
                  </a:lnTo>
                  <a:lnTo>
                    <a:pt x="1580" y="398"/>
                  </a:lnTo>
                  <a:lnTo>
                    <a:pt x="1580" y="398"/>
                  </a:lnTo>
                  <a:lnTo>
                    <a:pt x="1580" y="398"/>
                  </a:lnTo>
                  <a:lnTo>
                    <a:pt x="1578" y="396"/>
                  </a:lnTo>
                  <a:lnTo>
                    <a:pt x="1578" y="396"/>
                  </a:lnTo>
                  <a:lnTo>
                    <a:pt x="1578" y="396"/>
                  </a:lnTo>
                  <a:lnTo>
                    <a:pt x="1578" y="396"/>
                  </a:lnTo>
                  <a:lnTo>
                    <a:pt x="1576" y="396"/>
                  </a:lnTo>
                  <a:lnTo>
                    <a:pt x="1576" y="396"/>
                  </a:lnTo>
                  <a:lnTo>
                    <a:pt x="1576" y="398"/>
                  </a:lnTo>
                  <a:lnTo>
                    <a:pt x="1576" y="400"/>
                  </a:lnTo>
                  <a:lnTo>
                    <a:pt x="1576" y="400"/>
                  </a:lnTo>
                  <a:lnTo>
                    <a:pt x="1576" y="400"/>
                  </a:lnTo>
                  <a:lnTo>
                    <a:pt x="1576" y="400"/>
                  </a:lnTo>
                  <a:lnTo>
                    <a:pt x="1576" y="400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3" y="400"/>
                  </a:lnTo>
                  <a:lnTo>
                    <a:pt x="1571" y="400"/>
                  </a:lnTo>
                  <a:lnTo>
                    <a:pt x="1571" y="398"/>
                  </a:lnTo>
                  <a:lnTo>
                    <a:pt x="1571" y="398"/>
                  </a:lnTo>
                  <a:lnTo>
                    <a:pt x="1571" y="398"/>
                  </a:lnTo>
                  <a:lnTo>
                    <a:pt x="1568" y="398"/>
                  </a:lnTo>
                  <a:lnTo>
                    <a:pt x="1568" y="398"/>
                  </a:lnTo>
                  <a:lnTo>
                    <a:pt x="1568" y="396"/>
                  </a:lnTo>
                  <a:lnTo>
                    <a:pt x="1568" y="396"/>
                  </a:lnTo>
                  <a:lnTo>
                    <a:pt x="1568" y="396"/>
                  </a:lnTo>
                  <a:lnTo>
                    <a:pt x="1566" y="398"/>
                  </a:lnTo>
                  <a:lnTo>
                    <a:pt x="1566" y="398"/>
                  </a:lnTo>
                  <a:lnTo>
                    <a:pt x="1564" y="396"/>
                  </a:lnTo>
                  <a:lnTo>
                    <a:pt x="1561" y="396"/>
                  </a:lnTo>
                  <a:lnTo>
                    <a:pt x="1557" y="396"/>
                  </a:lnTo>
                  <a:lnTo>
                    <a:pt x="1557" y="396"/>
                  </a:lnTo>
                  <a:lnTo>
                    <a:pt x="1557" y="393"/>
                  </a:lnTo>
                  <a:lnTo>
                    <a:pt x="1554" y="393"/>
                  </a:lnTo>
                  <a:lnTo>
                    <a:pt x="1552" y="393"/>
                  </a:lnTo>
                  <a:lnTo>
                    <a:pt x="1550" y="393"/>
                  </a:lnTo>
                  <a:lnTo>
                    <a:pt x="1547" y="393"/>
                  </a:lnTo>
                  <a:lnTo>
                    <a:pt x="1545" y="393"/>
                  </a:lnTo>
                  <a:lnTo>
                    <a:pt x="1545" y="393"/>
                  </a:lnTo>
                  <a:lnTo>
                    <a:pt x="1545" y="393"/>
                  </a:lnTo>
                  <a:lnTo>
                    <a:pt x="1545" y="393"/>
                  </a:lnTo>
                  <a:lnTo>
                    <a:pt x="1545" y="393"/>
                  </a:lnTo>
                  <a:lnTo>
                    <a:pt x="1542" y="393"/>
                  </a:lnTo>
                  <a:lnTo>
                    <a:pt x="1540" y="393"/>
                  </a:lnTo>
                  <a:lnTo>
                    <a:pt x="1540" y="393"/>
                  </a:lnTo>
                  <a:lnTo>
                    <a:pt x="1538" y="396"/>
                  </a:lnTo>
                  <a:lnTo>
                    <a:pt x="1538" y="398"/>
                  </a:lnTo>
                  <a:lnTo>
                    <a:pt x="1538" y="400"/>
                  </a:lnTo>
                  <a:lnTo>
                    <a:pt x="1535" y="400"/>
                  </a:lnTo>
                  <a:lnTo>
                    <a:pt x="1535" y="403"/>
                  </a:lnTo>
                  <a:lnTo>
                    <a:pt x="1535" y="403"/>
                  </a:lnTo>
                  <a:lnTo>
                    <a:pt x="1535" y="405"/>
                  </a:lnTo>
                  <a:lnTo>
                    <a:pt x="1535" y="407"/>
                  </a:lnTo>
                  <a:lnTo>
                    <a:pt x="1538" y="410"/>
                  </a:lnTo>
                  <a:lnTo>
                    <a:pt x="1538" y="412"/>
                  </a:lnTo>
                  <a:lnTo>
                    <a:pt x="1540" y="412"/>
                  </a:lnTo>
                  <a:lnTo>
                    <a:pt x="1540" y="412"/>
                  </a:lnTo>
                  <a:lnTo>
                    <a:pt x="1542" y="412"/>
                  </a:lnTo>
                  <a:lnTo>
                    <a:pt x="1545" y="412"/>
                  </a:lnTo>
                  <a:lnTo>
                    <a:pt x="1547" y="412"/>
                  </a:lnTo>
                  <a:lnTo>
                    <a:pt x="1547" y="412"/>
                  </a:lnTo>
                  <a:lnTo>
                    <a:pt x="1547" y="412"/>
                  </a:lnTo>
                  <a:lnTo>
                    <a:pt x="1547" y="412"/>
                  </a:lnTo>
                  <a:lnTo>
                    <a:pt x="1552" y="410"/>
                  </a:lnTo>
                  <a:lnTo>
                    <a:pt x="1554" y="410"/>
                  </a:lnTo>
                  <a:lnTo>
                    <a:pt x="1559" y="407"/>
                  </a:lnTo>
                  <a:lnTo>
                    <a:pt x="1561" y="407"/>
                  </a:lnTo>
                  <a:lnTo>
                    <a:pt x="1561" y="407"/>
                  </a:lnTo>
                  <a:lnTo>
                    <a:pt x="1564" y="407"/>
                  </a:lnTo>
                  <a:lnTo>
                    <a:pt x="1566" y="407"/>
                  </a:lnTo>
                  <a:lnTo>
                    <a:pt x="1568" y="407"/>
                  </a:lnTo>
                  <a:lnTo>
                    <a:pt x="1568" y="407"/>
                  </a:lnTo>
                  <a:lnTo>
                    <a:pt x="1568" y="410"/>
                  </a:lnTo>
                  <a:lnTo>
                    <a:pt x="1571" y="410"/>
                  </a:lnTo>
                  <a:lnTo>
                    <a:pt x="1571" y="410"/>
                  </a:lnTo>
                  <a:lnTo>
                    <a:pt x="1571" y="407"/>
                  </a:lnTo>
                  <a:lnTo>
                    <a:pt x="1571" y="407"/>
                  </a:lnTo>
                  <a:lnTo>
                    <a:pt x="1573" y="407"/>
                  </a:lnTo>
                  <a:lnTo>
                    <a:pt x="1573" y="407"/>
                  </a:lnTo>
                  <a:lnTo>
                    <a:pt x="1576" y="407"/>
                  </a:lnTo>
                  <a:lnTo>
                    <a:pt x="1576" y="407"/>
                  </a:lnTo>
                  <a:lnTo>
                    <a:pt x="1576" y="407"/>
                  </a:lnTo>
                  <a:lnTo>
                    <a:pt x="1578" y="405"/>
                  </a:lnTo>
                  <a:lnTo>
                    <a:pt x="1578" y="405"/>
                  </a:lnTo>
                  <a:lnTo>
                    <a:pt x="1578" y="405"/>
                  </a:lnTo>
                  <a:lnTo>
                    <a:pt x="1580" y="405"/>
                  </a:lnTo>
                  <a:lnTo>
                    <a:pt x="1580" y="405"/>
                  </a:lnTo>
                  <a:lnTo>
                    <a:pt x="1583" y="405"/>
                  </a:lnTo>
                  <a:lnTo>
                    <a:pt x="1585" y="405"/>
                  </a:lnTo>
                  <a:lnTo>
                    <a:pt x="1587" y="407"/>
                  </a:lnTo>
                  <a:lnTo>
                    <a:pt x="1587" y="405"/>
                  </a:lnTo>
                  <a:lnTo>
                    <a:pt x="1587" y="405"/>
                  </a:lnTo>
                  <a:lnTo>
                    <a:pt x="1587" y="403"/>
                  </a:lnTo>
                  <a:lnTo>
                    <a:pt x="1587" y="400"/>
                  </a:lnTo>
                  <a:close/>
                  <a:moveTo>
                    <a:pt x="426" y="277"/>
                  </a:moveTo>
                  <a:lnTo>
                    <a:pt x="426" y="280"/>
                  </a:lnTo>
                  <a:lnTo>
                    <a:pt x="426" y="280"/>
                  </a:lnTo>
                  <a:lnTo>
                    <a:pt x="426" y="282"/>
                  </a:lnTo>
                  <a:lnTo>
                    <a:pt x="428" y="282"/>
                  </a:lnTo>
                  <a:lnTo>
                    <a:pt x="428" y="282"/>
                  </a:lnTo>
                  <a:lnTo>
                    <a:pt x="428" y="282"/>
                  </a:lnTo>
                  <a:lnTo>
                    <a:pt x="433" y="280"/>
                  </a:lnTo>
                  <a:lnTo>
                    <a:pt x="436" y="280"/>
                  </a:lnTo>
                  <a:lnTo>
                    <a:pt x="436" y="277"/>
                  </a:lnTo>
                  <a:lnTo>
                    <a:pt x="436" y="277"/>
                  </a:lnTo>
                  <a:lnTo>
                    <a:pt x="433" y="275"/>
                  </a:lnTo>
                  <a:lnTo>
                    <a:pt x="433" y="275"/>
                  </a:lnTo>
                  <a:lnTo>
                    <a:pt x="433" y="272"/>
                  </a:lnTo>
                  <a:lnTo>
                    <a:pt x="433" y="272"/>
                  </a:lnTo>
                  <a:lnTo>
                    <a:pt x="431" y="272"/>
                  </a:lnTo>
                  <a:lnTo>
                    <a:pt x="431" y="272"/>
                  </a:lnTo>
                  <a:lnTo>
                    <a:pt x="431" y="272"/>
                  </a:lnTo>
                  <a:lnTo>
                    <a:pt x="428" y="272"/>
                  </a:lnTo>
                  <a:lnTo>
                    <a:pt x="426" y="272"/>
                  </a:lnTo>
                  <a:lnTo>
                    <a:pt x="426" y="277"/>
                  </a:lnTo>
                  <a:close/>
                  <a:moveTo>
                    <a:pt x="438" y="256"/>
                  </a:moveTo>
                  <a:lnTo>
                    <a:pt x="438" y="256"/>
                  </a:lnTo>
                  <a:lnTo>
                    <a:pt x="440" y="256"/>
                  </a:lnTo>
                  <a:lnTo>
                    <a:pt x="440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6"/>
                  </a:lnTo>
                  <a:lnTo>
                    <a:pt x="443" y="254"/>
                  </a:lnTo>
                  <a:lnTo>
                    <a:pt x="443" y="254"/>
                  </a:lnTo>
                  <a:lnTo>
                    <a:pt x="443" y="254"/>
                  </a:lnTo>
                  <a:lnTo>
                    <a:pt x="443" y="254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54"/>
                  </a:lnTo>
                  <a:lnTo>
                    <a:pt x="440" y="251"/>
                  </a:lnTo>
                  <a:lnTo>
                    <a:pt x="440" y="251"/>
                  </a:lnTo>
                  <a:lnTo>
                    <a:pt x="440" y="251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38" y="249"/>
                  </a:lnTo>
                  <a:lnTo>
                    <a:pt x="438" y="249"/>
                  </a:lnTo>
                  <a:lnTo>
                    <a:pt x="438" y="249"/>
                  </a:lnTo>
                  <a:lnTo>
                    <a:pt x="438" y="249"/>
                  </a:lnTo>
                  <a:lnTo>
                    <a:pt x="436" y="251"/>
                  </a:lnTo>
                  <a:lnTo>
                    <a:pt x="436" y="251"/>
                  </a:lnTo>
                  <a:lnTo>
                    <a:pt x="436" y="251"/>
                  </a:lnTo>
                  <a:lnTo>
                    <a:pt x="436" y="254"/>
                  </a:lnTo>
                  <a:lnTo>
                    <a:pt x="438" y="256"/>
                  </a:lnTo>
                  <a:lnTo>
                    <a:pt x="438" y="256"/>
                  </a:lnTo>
                  <a:close/>
                  <a:moveTo>
                    <a:pt x="400" y="256"/>
                  </a:moveTo>
                  <a:lnTo>
                    <a:pt x="402" y="256"/>
                  </a:lnTo>
                  <a:lnTo>
                    <a:pt x="402" y="256"/>
                  </a:lnTo>
                  <a:lnTo>
                    <a:pt x="405" y="254"/>
                  </a:lnTo>
                  <a:lnTo>
                    <a:pt x="407" y="254"/>
                  </a:lnTo>
                  <a:lnTo>
                    <a:pt x="407" y="254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10" y="256"/>
                  </a:lnTo>
                  <a:lnTo>
                    <a:pt x="412" y="256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7" y="261"/>
                  </a:lnTo>
                  <a:lnTo>
                    <a:pt x="417" y="261"/>
                  </a:lnTo>
                  <a:lnTo>
                    <a:pt x="424" y="265"/>
                  </a:lnTo>
                  <a:lnTo>
                    <a:pt x="426" y="265"/>
                  </a:lnTo>
                  <a:lnTo>
                    <a:pt x="428" y="263"/>
                  </a:lnTo>
                  <a:lnTo>
                    <a:pt x="428" y="263"/>
                  </a:lnTo>
                  <a:lnTo>
                    <a:pt x="428" y="261"/>
                  </a:lnTo>
                  <a:lnTo>
                    <a:pt x="426" y="261"/>
                  </a:lnTo>
                  <a:lnTo>
                    <a:pt x="424" y="256"/>
                  </a:lnTo>
                  <a:lnTo>
                    <a:pt x="421" y="254"/>
                  </a:lnTo>
                  <a:lnTo>
                    <a:pt x="417" y="251"/>
                  </a:lnTo>
                  <a:lnTo>
                    <a:pt x="412" y="249"/>
                  </a:lnTo>
                  <a:lnTo>
                    <a:pt x="410" y="249"/>
                  </a:lnTo>
                  <a:lnTo>
                    <a:pt x="407" y="246"/>
                  </a:lnTo>
                  <a:lnTo>
                    <a:pt x="405" y="249"/>
                  </a:lnTo>
                  <a:lnTo>
                    <a:pt x="402" y="249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0" y="254"/>
                  </a:lnTo>
                  <a:lnTo>
                    <a:pt x="400" y="256"/>
                  </a:lnTo>
                  <a:lnTo>
                    <a:pt x="400" y="256"/>
                  </a:lnTo>
                  <a:lnTo>
                    <a:pt x="400" y="256"/>
                  </a:lnTo>
                  <a:close/>
                  <a:moveTo>
                    <a:pt x="424" y="275"/>
                  </a:move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5"/>
                  </a:lnTo>
                  <a:lnTo>
                    <a:pt x="421" y="277"/>
                  </a:lnTo>
                  <a:lnTo>
                    <a:pt x="421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7"/>
                  </a:lnTo>
                  <a:lnTo>
                    <a:pt x="424" y="275"/>
                  </a:lnTo>
                  <a:lnTo>
                    <a:pt x="424" y="275"/>
                  </a:lnTo>
                  <a:close/>
                  <a:moveTo>
                    <a:pt x="424" y="270"/>
                  </a:moveTo>
                  <a:lnTo>
                    <a:pt x="424" y="270"/>
                  </a:lnTo>
                  <a:lnTo>
                    <a:pt x="426" y="268"/>
                  </a:lnTo>
                  <a:lnTo>
                    <a:pt x="426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68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4" y="270"/>
                  </a:lnTo>
                  <a:close/>
                  <a:moveTo>
                    <a:pt x="440" y="263"/>
                  </a:moveTo>
                  <a:lnTo>
                    <a:pt x="440" y="263"/>
                  </a:lnTo>
                  <a:lnTo>
                    <a:pt x="443" y="265"/>
                  </a:lnTo>
                  <a:lnTo>
                    <a:pt x="443" y="265"/>
                  </a:lnTo>
                  <a:lnTo>
                    <a:pt x="445" y="265"/>
                  </a:lnTo>
                  <a:lnTo>
                    <a:pt x="447" y="268"/>
                  </a:lnTo>
                  <a:lnTo>
                    <a:pt x="447" y="268"/>
                  </a:lnTo>
                  <a:lnTo>
                    <a:pt x="447" y="265"/>
                  </a:lnTo>
                  <a:lnTo>
                    <a:pt x="445" y="265"/>
                  </a:lnTo>
                  <a:lnTo>
                    <a:pt x="445" y="265"/>
                  </a:lnTo>
                  <a:lnTo>
                    <a:pt x="445" y="265"/>
                  </a:lnTo>
                  <a:lnTo>
                    <a:pt x="445" y="265"/>
                  </a:lnTo>
                  <a:lnTo>
                    <a:pt x="445" y="265"/>
                  </a:lnTo>
                  <a:lnTo>
                    <a:pt x="440" y="263"/>
                  </a:lnTo>
                  <a:lnTo>
                    <a:pt x="440" y="263"/>
                  </a:lnTo>
                  <a:close/>
                  <a:moveTo>
                    <a:pt x="445" y="275"/>
                  </a:moveTo>
                  <a:lnTo>
                    <a:pt x="445" y="275"/>
                  </a:lnTo>
                  <a:lnTo>
                    <a:pt x="445" y="275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7" y="272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5" y="272"/>
                  </a:lnTo>
                  <a:lnTo>
                    <a:pt x="445" y="275"/>
                  </a:lnTo>
                  <a:lnTo>
                    <a:pt x="443" y="275"/>
                  </a:lnTo>
                  <a:lnTo>
                    <a:pt x="443" y="275"/>
                  </a:lnTo>
                  <a:lnTo>
                    <a:pt x="443" y="275"/>
                  </a:lnTo>
                  <a:lnTo>
                    <a:pt x="445" y="275"/>
                  </a:lnTo>
                  <a:close/>
                  <a:moveTo>
                    <a:pt x="445" y="270"/>
                  </a:moveTo>
                  <a:lnTo>
                    <a:pt x="445" y="268"/>
                  </a:lnTo>
                  <a:lnTo>
                    <a:pt x="445" y="268"/>
                  </a:lnTo>
                  <a:lnTo>
                    <a:pt x="445" y="268"/>
                  </a:lnTo>
                  <a:lnTo>
                    <a:pt x="443" y="265"/>
                  </a:lnTo>
                  <a:lnTo>
                    <a:pt x="443" y="265"/>
                  </a:lnTo>
                  <a:lnTo>
                    <a:pt x="440" y="265"/>
                  </a:lnTo>
                  <a:lnTo>
                    <a:pt x="440" y="263"/>
                  </a:lnTo>
                  <a:lnTo>
                    <a:pt x="440" y="263"/>
                  </a:lnTo>
                  <a:lnTo>
                    <a:pt x="440" y="263"/>
                  </a:lnTo>
                  <a:lnTo>
                    <a:pt x="438" y="263"/>
                  </a:lnTo>
                  <a:lnTo>
                    <a:pt x="438" y="263"/>
                  </a:lnTo>
                  <a:lnTo>
                    <a:pt x="438" y="263"/>
                  </a:lnTo>
                  <a:lnTo>
                    <a:pt x="438" y="265"/>
                  </a:lnTo>
                  <a:lnTo>
                    <a:pt x="438" y="265"/>
                  </a:lnTo>
                  <a:lnTo>
                    <a:pt x="436" y="265"/>
                  </a:lnTo>
                  <a:lnTo>
                    <a:pt x="436" y="268"/>
                  </a:lnTo>
                  <a:lnTo>
                    <a:pt x="438" y="268"/>
                  </a:lnTo>
                  <a:lnTo>
                    <a:pt x="438" y="272"/>
                  </a:lnTo>
                  <a:lnTo>
                    <a:pt x="440" y="272"/>
                  </a:lnTo>
                  <a:lnTo>
                    <a:pt x="440" y="272"/>
                  </a:lnTo>
                  <a:lnTo>
                    <a:pt x="440" y="275"/>
                  </a:lnTo>
                  <a:lnTo>
                    <a:pt x="443" y="275"/>
                  </a:lnTo>
                  <a:lnTo>
                    <a:pt x="443" y="275"/>
                  </a:lnTo>
                  <a:lnTo>
                    <a:pt x="445" y="272"/>
                  </a:lnTo>
                  <a:lnTo>
                    <a:pt x="445" y="270"/>
                  </a:lnTo>
                  <a:close/>
                  <a:moveTo>
                    <a:pt x="440" y="261"/>
                  </a:moveTo>
                  <a:lnTo>
                    <a:pt x="440" y="261"/>
                  </a:lnTo>
                  <a:lnTo>
                    <a:pt x="440" y="263"/>
                  </a:lnTo>
                  <a:lnTo>
                    <a:pt x="443" y="263"/>
                  </a:lnTo>
                  <a:lnTo>
                    <a:pt x="443" y="263"/>
                  </a:lnTo>
                  <a:lnTo>
                    <a:pt x="443" y="263"/>
                  </a:lnTo>
                  <a:lnTo>
                    <a:pt x="443" y="263"/>
                  </a:lnTo>
                  <a:lnTo>
                    <a:pt x="445" y="263"/>
                  </a:lnTo>
                  <a:lnTo>
                    <a:pt x="445" y="261"/>
                  </a:lnTo>
                  <a:lnTo>
                    <a:pt x="443" y="261"/>
                  </a:lnTo>
                  <a:lnTo>
                    <a:pt x="443" y="261"/>
                  </a:lnTo>
                  <a:lnTo>
                    <a:pt x="443" y="261"/>
                  </a:lnTo>
                  <a:lnTo>
                    <a:pt x="440" y="261"/>
                  </a:lnTo>
                  <a:lnTo>
                    <a:pt x="440" y="261"/>
                  </a:lnTo>
                  <a:close/>
                  <a:moveTo>
                    <a:pt x="391" y="251"/>
                  </a:moveTo>
                  <a:lnTo>
                    <a:pt x="391" y="254"/>
                  </a:lnTo>
                  <a:lnTo>
                    <a:pt x="393" y="258"/>
                  </a:lnTo>
                  <a:lnTo>
                    <a:pt x="393" y="258"/>
                  </a:lnTo>
                  <a:lnTo>
                    <a:pt x="393" y="258"/>
                  </a:lnTo>
                  <a:lnTo>
                    <a:pt x="391" y="261"/>
                  </a:lnTo>
                  <a:lnTo>
                    <a:pt x="388" y="261"/>
                  </a:lnTo>
                  <a:lnTo>
                    <a:pt x="388" y="261"/>
                  </a:lnTo>
                  <a:lnTo>
                    <a:pt x="388" y="263"/>
                  </a:lnTo>
                  <a:lnTo>
                    <a:pt x="391" y="265"/>
                  </a:lnTo>
                  <a:lnTo>
                    <a:pt x="391" y="265"/>
                  </a:lnTo>
                  <a:lnTo>
                    <a:pt x="393" y="268"/>
                  </a:lnTo>
                  <a:lnTo>
                    <a:pt x="395" y="268"/>
                  </a:lnTo>
                  <a:lnTo>
                    <a:pt x="398" y="268"/>
                  </a:lnTo>
                  <a:lnTo>
                    <a:pt x="402" y="265"/>
                  </a:lnTo>
                  <a:lnTo>
                    <a:pt x="402" y="265"/>
                  </a:lnTo>
                  <a:lnTo>
                    <a:pt x="405" y="268"/>
                  </a:lnTo>
                  <a:lnTo>
                    <a:pt x="407" y="268"/>
                  </a:lnTo>
                  <a:lnTo>
                    <a:pt x="412" y="268"/>
                  </a:lnTo>
                  <a:lnTo>
                    <a:pt x="414" y="268"/>
                  </a:lnTo>
                  <a:lnTo>
                    <a:pt x="414" y="268"/>
                  </a:lnTo>
                  <a:lnTo>
                    <a:pt x="419" y="270"/>
                  </a:lnTo>
                  <a:lnTo>
                    <a:pt x="419" y="272"/>
                  </a:lnTo>
                  <a:lnTo>
                    <a:pt x="419" y="272"/>
                  </a:lnTo>
                  <a:lnTo>
                    <a:pt x="419" y="272"/>
                  </a:lnTo>
                  <a:lnTo>
                    <a:pt x="419" y="272"/>
                  </a:lnTo>
                  <a:lnTo>
                    <a:pt x="421" y="272"/>
                  </a:lnTo>
                  <a:lnTo>
                    <a:pt x="421" y="272"/>
                  </a:lnTo>
                  <a:lnTo>
                    <a:pt x="421" y="270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1" y="268"/>
                  </a:lnTo>
                  <a:lnTo>
                    <a:pt x="421" y="265"/>
                  </a:lnTo>
                  <a:lnTo>
                    <a:pt x="421" y="265"/>
                  </a:lnTo>
                  <a:lnTo>
                    <a:pt x="419" y="265"/>
                  </a:lnTo>
                  <a:lnTo>
                    <a:pt x="414" y="261"/>
                  </a:lnTo>
                  <a:lnTo>
                    <a:pt x="410" y="258"/>
                  </a:lnTo>
                  <a:lnTo>
                    <a:pt x="407" y="256"/>
                  </a:lnTo>
                  <a:lnTo>
                    <a:pt x="407" y="256"/>
                  </a:lnTo>
                  <a:lnTo>
                    <a:pt x="405" y="256"/>
                  </a:lnTo>
                  <a:lnTo>
                    <a:pt x="405" y="256"/>
                  </a:lnTo>
                  <a:lnTo>
                    <a:pt x="402" y="256"/>
                  </a:lnTo>
                  <a:lnTo>
                    <a:pt x="402" y="256"/>
                  </a:lnTo>
                  <a:lnTo>
                    <a:pt x="402" y="256"/>
                  </a:lnTo>
                  <a:lnTo>
                    <a:pt x="400" y="256"/>
                  </a:lnTo>
                  <a:lnTo>
                    <a:pt x="400" y="256"/>
                  </a:lnTo>
                  <a:lnTo>
                    <a:pt x="398" y="256"/>
                  </a:lnTo>
                  <a:lnTo>
                    <a:pt x="398" y="254"/>
                  </a:lnTo>
                  <a:lnTo>
                    <a:pt x="398" y="254"/>
                  </a:lnTo>
                  <a:lnTo>
                    <a:pt x="398" y="254"/>
                  </a:lnTo>
                  <a:lnTo>
                    <a:pt x="398" y="254"/>
                  </a:lnTo>
                  <a:lnTo>
                    <a:pt x="395" y="249"/>
                  </a:lnTo>
                  <a:lnTo>
                    <a:pt x="395" y="249"/>
                  </a:lnTo>
                  <a:lnTo>
                    <a:pt x="393" y="249"/>
                  </a:lnTo>
                  <a:lnTo>
                    <a:pt x="391" y="251"/>
                  </a:lnTo>
                  <a:close/>
                  <a:moveTo>
                    <a:pt x="7" y="15"/>
                  </a:moveTo>
                  <a:lnTo>
                    <a:pt x="7" y="12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5"/>
                  </a:lnTo>
                  <a:lnTo>
                    <a:pt x="7" y="15"/>
                  </a:lnTo>
                  <a:close/>
                  <a:moveTo>
                    <a:pt x="12" y="3"/>
                  </a:move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78" y="183"/>
                  </a:moveTo>
                  <a:lnTo>
                    <a:pt x="76" y="180"/>
                  </a:lnTo>
                  <a:lnTo>
                    <a:pt x="76" y="178"/>
                  </a:lnTo>
                  <a:lnTo>
                    <a:pt x="74" y="178"/>
                  </a:lnTo>
                  <a:lnTo>
                    <a:pt x="74" y="178"/>
                  </a:lnTo>
                  <a:lnTo>
                    <a:pt x="74" y="178"/>
                  </a:lnTo>
                  <a:lnTo>
                    <a:pt x="74" y="178"/>
                  </a:lnTo>
                  <a:lnTo>
                    <a:pt x="74" y="178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1" y="180"/>
                  </a:lnTo>
                  <a:lnTo>
                    <a:pt x="71" y="178"/>
                  </a:lnTo>
                  <a:lnTo>
                    <a:pt x="71" y="178"/>
                  </a:lnTo>
                  <a:lnTo>
                    <a:pt x="71" y="178"/>
                  </a:lnTo>
                  <a:lnTo>
                    <a:pt x="71" y="175"/>
                  </a:lnTo>
                  <a:lnTo>
                    <a:pt x="69" y="175"/>
                  </a:lnTo>
                  <a:lnTo>
                    <a:pt x="69" y="175"/>
                  </a:lnTo>
                  <a:lnTo>
                    <a:pt x="69" y="173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62" y="168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59" y="171"/>
                  </a:lnTo>
                  <a:lnTo>
                    <a:pt x="59" y="171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57" y="166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48" y="159"/>
                  </a:lnTo>
                  <a:lnTo>
                    <a:pt x="48" y="161"/>
                  </a:lnTo>
                  <a:lnTo>
                    <a:pt x="45" y="159"/>
                  </a:lnTo>
                  <a:lnTo>
                    <a:pt x="48" y="159"/>
                  </a:lnTo>
                  <a:lnTo>
                    <a:pt x="48" y="159"/>
                  </a:lnTo>
                  <a:lnTo>
                    <a:pt x="48" y="157"/>
                  </a:lnTo>
                  <a:lnTo>
                    <a:pt x="48" y="157"/>
                  </a:lnTo>
                  <a:lnTo>
                    <a:pt x="43" y="157"/>
                  </a:lnTo>
                  <a:lnTo>
                    <a:pt x="43" y="157"/>
                  </a:lnTo>
                  <a:lnTo>
                    <a:pt x="43" y="154"/>
                  </a:lnTo>
                  <a:lnTo>
                    <a:pt x="41" y="154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38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41" y="168"/>
                  </a:lnTo>
                  <a:lnTo>
                    <a:pt x="43" y="168"/>
                  </a:lnTo>
                  <a:lnTo>
                    <a:pt x="41" y="168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5" y="171"/>
                  </a:lnTo>
                  <a:lnTo>
                    <a:pt x="48" y="171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64" y="180"/>
                  </a:lnTo>
                  <a:lnTo>
                    <a:pt x="67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69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6" y="185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8" y="183"/>
                  </a:lnTo>
                  <a:lnTo>
                    <a:pt x="78" y="183"/>
                  </a:lnTo>
                  <a:close/>
                  <a:moveTo>
                    <a:pt x="1493" y="840"/>
                  </a:moveTo>
                  <a:lnTo>
                    <a:pt x="1493" y="840"/>
                  </a:lnTo>
                  <a:lnTo>
                    <a:pt x="1490" y="840"/>
                  </a:lnTo>
                  <a:lnTo>
                    <a:pt x="1490" y="838"/>
                  </a:lnTo>
                  <a:lnTo>
                    <a:pt x="1490" y="838"/>
                  </a:lnTo>
                  <a:lnTo>
                    <a:pt x="1488" y="838"/>
                  </a:lnTo>
                  <a:lnTo>
                    <a:pt x="1488" y="838"/>
                  </a:lnTo>
                  <a:lnTo>
                    <a:pt x="1486" y="840"/>
                  </a:lnTo>
                  <a:lnTo>
                    <a:pt x="1486" y="840"/>
                  </a:lnTo>
                  <a:lnTo>
                    <a:pt x="1486" y="843"/>
                  </a:lnTo>
                  <a:lnTo>
                    <a:pt x="1483" y="843"/>
                  </a:lnTo>
                  <a:lnTo>
                    <a:pt x="1483" y="845"/>
                  </a:lnTo>
                  <a:lnTo>
                    <a:pt x="1483" y="845"/>
                  </a:lnTo>
                  <a:lnTo>
                    <a:pt x="1481" y="845"/>
                  </a:lnTo>
                  <a:lnTo>
                    <a:pt x="1481" y="848"/>
                  </a:lnTo>
                  <a:lnTo>
                    <a:pt x="1483" y="850"/>
                  </a:lnTo>
                  <a:lnTo>
                    <a:pt x="1483" y="850"/>
                  </a:lnTo>
                  <a:lnTo>
                    <a:pt x="1483" y="848"/>
                  </a:lnTo>
                  <a:lnTo>
                    <a:pt x="1483" y="848"/>
                  </a:lnTo>
                  <a:lnTo>
                    <a:pt x="1486" y="848"/>
                  </a:lnTo>
                  <a:lnTo>
                    <a:pt x="1486" y="848"/>
                  </a:lnTo>
                  <a:lnTo>
                    <a:pt x="1486" y="848"/>
                  </a:lnTo>
                  <a:lnTo>
                    <a:pt x="1486" y="848"/>
                  </a:lnTo>
                  <a:lnTo>
                    <a:pt x="1486" y="848"/>
                  </a:lnTo>
                  <a:lnTo>
                    <a:pt x="1488" y="848"/>
                  </a:lnTo>
                  <a:lnTo>
                    <a:pt x="1488" y="848"/>
                  </a:lnTo>
                  <a:lnTo>
                    <a:pt x="1488" y="848"/>
                  </a:lnTo>
                  <a:lnTo>
                    <a:pt x="1488" y="848"/>
                  </a:lnTo>
                  <a:lnTo>
                    <a:pt x="1488" y="845"/>
                  </a:lnTo>
                  <a:lnTo>
                    <a:pt x="1486" y="843"/>
                  </a:lnTo>
                  <a:lnTo>
                    <a:pt x="1488" y="843"/>
                  </a:lnTo>
                  <a:lnTo>
                    <a:pt x="1488" y="843"/>
                  </a:lnTo>
                  <a:lnTo>
                    <a:pt x="1488" y="843"/>
                  </a:lnTo>
                  <a:lnTo>
                    <a:pt x="1488" y="843"/>
                  </a:lnTo>
                  <a:lnTo>
                    <a:pt x="1488" y="843"/>
                  </a:lnTo>
                  <a:lnTo>
                    <a:pt x="1490" y="843"/>
                  </a:lnTo>
                  <a:lnTo>
                    <a:pt x="1490" y="840"/>
                  </a:lnTo>
                  <a:lnTo>
                    <a:pt x="1493" y="840"/>
                  </a:lnTo>
                  <a:close/>
                  <a:moveTo>
                    <a:pt x="369" y="230"/>
                  </a:moveTo>
                  <a:lnTo>
                    <a:pt x="372" y="232"/>
                  </a:lnTo>
                  <a:lnTo>
                    <a:pt x="374" y="232"/>
                  </a:lnTo>
                  <a:lnTo>
                    <a:pt x="381" y="235"/>
                  </a:lnTo>
                  <a:lnTo>
                    <a:pt x="383" y="235"/>
                  </a:lnTo>
                  <a:lnTo>
                    <a:pt x="383" y="235"/>
                  </a:lnTo>
                  <a:lnTo>
                    <a:pt x="383" y="235"/>
                  </a:lnTo>
                  <a:lnTo>
                    <a:pt x="386" y="237"/>
                  </a:lnTo>
                  <a:lnTo>
                    <a:pt x="388" y="242"/>
                  </a:lnTo>
                  <a:lnTo>
                    <a:pt x="391" y="242"/>
                  </a:lnTo>
                  <a:lnTo>
                    <a:pt x="393" y="242"/>
                  </a:lnTo>
                  <a:lnTo>
                    <a:pt x="393" y="242"/>
                  </a:lnTo>
                  <a:lnTo>
                    <a:pt x="393" y="237"/>
                  </a:lnTo>
                  <a:lnTo>
                    <a:pt x="393" y="232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86" y="228"/>
                  </a:lnTo>
                  <a:lnTo>
                    <a:pt x="386" y="228"/>
                  </a:lnTo>
                  <a:lnTo>
                    <a:pt x="386" y="228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81" y="228"/>
                  </a:lnTo>
                  <a:lnTo>
                    <a:pt x="379" y="228"/>
                  </a:lnTo>
                  <a:lnTo>
                    <a:pt x="376" y="225"/>
                  </a:lnTo>
                  <a:lnTo>
                    <a:pt x="374" y="225"/>
                  </a:lnTo>
                  <a:lnTo>
                    <a:pt x="374" y="225"/>
                  </a:lnTo>
                  <a:lnTo>
                    <a:pt x="372" y="225"/>
                  </a:lnTo>
                  <a:lnTo>
                    <a:pt x="369" y="223"/>
                  </a:lnTo>
                  <a:lnTo>
                    <a:pt x="369" y="223"/>
                  </a:lnTo>
                  <a:lnTo>
                    <a:pt x="367" y="225"/>
                  </a:lnTo>
                  <a:lnTo>
                    <a:pt x="367" y="225"/>
                  </a:lnTo>
                  <a:lnTo>
                    <a:pt x="367" y="228"/>
                  </a:lnTo>
                  <a:lnTo>
                    <a:pt x="369" y="230"/>
                  </a:lnTo>
                  <a:close/>
                  <a:moveTo>
                    <a:pt x="336" y="211"/>
                  </a:moveTo>
                  <a:lnTo>
                    <a:pt x="336" y="211"/>
                  </a:lnTo>
                  <a:lnTo>
                    <a:pt x="336" y="213"/>
                  </a:lnTo>
                  <a:lnTo>
                    <a:pt x="339" y="216"/>
                  </a:lnTo>
                  <a:lnTo>
                    <a:pt x="341" y="218"/>
                  </a:lnTo>
                  <a:lnTo>
                    <a:pt x="341" y="218"/>
                  </a:lnTo>
                  <a:lnTo>
                    <a:pt x="343" y="220"/>
                  </a:lnTo>
                  <a:lnTo>
                    <a:pt x="346" y="218"/>
                  </a:lnTo>
                  <a:lnTo>
                    <a:pt x="348" y="218"/>
                  </a:lnTo>
                  <a:lnTo>
                    <a:pt x="348" y="218"/>
                  </a:lnTo>
                  <a:lnTo>
                    <a:pt x="348" y="218"/>
                  </a:lnTo>
                  <a:lnTo>
                    <a:pt x="348" y="218"/>
                  </a:lnTo>
                  <a:lnTo>
                    <a:pt x="353" y="216"/>
                  </a:lnTo>
                  <a:lnTo>
                    <a:pt x="353" y="216"/>
                  </a:lnTo>
                  <a:lnTo>
                    <a:pt x="353" y="213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5" y="209"/>
                  </a:lnTo>
                  <a:lnTo>
                    <a:pt x="355" y="206"/>
                  </a:lnTo>
                  <a:lnTo>
                    <a:pt x="355" y="204"/>
                  </a:lnTo>
                  <a:lnTo>
                    <a:pt x="353" y="204"/>
                  </a:lnTo>
                  <a:lnTo>
                    <a:pt x="353" y="201"/>
                  </a:lnTo>
                  <a:lnTo>
                    <a:pt x="350" y="199"/>
                  </a:lnTo>
                  <a:lnTo>
                    <a:pt x="350" y="199"/>
                  </a:lnTo>
                  <a:lnTo>
                    <a:pt x="348" y="197"/>
                  </a:lnTo>
                  <a:lnTo>
                    <a:pt x="346" y="199"/>
                  </a:lnTo>
                  <a:lnTo>
                    <a:pt x="343" y="201"/>
                  </a:lnTo>
                  <a:lnTo>
                    <a:pt x="343" y="201"/>
                  </a:lnTo>
                  <a:lnTo>
                    <a:pt x="341" y="201"/>
                  </a:lnTo>
                  <a:lnTo>
                    <a:pt x="341" y="201"/>
                  </a:lnTo>
                  <a:lnTo>
                    <a:pt x="339" y="201"/>
                  </a:lnTo>
                  <a:lnTo>
                    <a:pt x="336" y="201"/>
                  </a:lnTo>
                  <a:lnTo>
                    <a:pt x="336" y="201"/>
                  </a:lnTo>
                  <a:lnTo>
                    <a:pt x="336" y="204"/>
                  </a:lnTo>
                  <a:lnTo>
                    <a:pt x="334" y="209"/>
                  </a:lnTo>
                  <a:lnTo>
                    <a:pt x="336" y="209"/>
                  </a:lnTo>
                  <a:lnTo>
                    <a:pt x="336" y="211"/>
                  </a:lnTo>
                  <a:close/>
                  <a:moveTo>
                    <a:pt x="509" y="270"/>
                  </a:moveTo>
                  <a:lnTo>
                    <a:pt x="511" y="270"/>
                  </a:lnTo>
                  <a:lnTo>
                    <a:pt x="511" y="270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0"/>
                  </a:lnTo>
                  <a:lnTo>
                    <a:pt x="509" y="270"/>
                  </a:lnTo>
                  <a:close/>
                  <a:moveTo>
                    <a:pt x="454" y="268"/>
                  </a:moveTo>
                  <a:lnTo>
                    <a:pt x="454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8"/>
                  </a:lnTo>
                  <a:lnTo>
                    <a:pt x="457" y="265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8"/>
                  </a:lnTo>
                  <a:lnTo>
                    <a:pt x="454" y="268"/>
                  </a:lnTo>
                  <a:close/>
                  <a:moveTo>
                    <a:pt x="499" y="296"/>
                  </a:moveTo>
                  <a:lnTo>
                    <a:pt x="499" y="296"/>
                  </a:lnTo>
                  <a:lnTo>
                    <a:pt x="499" y="296"/>
                  </a:lnTo>
                  <a:lnTo>
                    <a:pt x="499" y="296"/>
                  </a:lnTo>
                  <a:lnTo>
                    <a:pt x="499" y="296"/>
                  </a:lnTo>
                  <a:lnTo>
                    <a:pt x="499" y="296"/>
                  </a:lnTo>
                  <a:lnTo>
                    <a:pt x="497" y="296"/>
                  </a:lnTo>
                  <a:lnTo>
                    <a:pt x="497" y="296"/>
                  </a:lnTo>
                  <a:lnTo>
                    <a:pt x="497" y="296"/>
                  </a:lnTo>
                  <a:lnTo>
                    <a:pt x="497" y="296"/>
                  </a:lnTo>
                  <a:lnTo>
                    <a:pt x="497" y="296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502" y="301"/>
                  </a:lnTo>
                  <a:lnTo>
                    <a:pt x="502" y="301"/>
                  </a:lnTo>
                  <a:lnTo>
                    <a:pt x="502" y="301"/>
                  </a:lnTo>
                  <a:lnTo>
                    <a:pt x="502" y="301"/>
                  </a:lnTo>
                  <a:lnTo>
                    <a:pt x="502" y="301"/>
                  </a:lnTo>
                  <a:lnTo>
                    <a:pt x="502" y="303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3"/>
                  </a:lnTo>
                  <a:lnTo>
                    <a:pt x="504" y="306"/>
                  </a:lnTo>
                  <a:lnTo>
                    <a:pt x="506" y="306"/>
                  </a:lnTo>
                  <a:lnTo>
                    <a:pt x="506" y="306"/>
                  </a:lnTo>
                  <a:lnTo>
                    <a:pt x="509" y="306"/>
                  </a:lnTo>
                  <a:lnTo>
                    <a:pt x="509" y="306"/>
                  </a:lnTo>
                  <a:lnTo>
                    <a:pt x="506" y="306"/>
                  </a:lnTo>
                  <a:lnTo>
                    <a:pt x="499" y="296"/>
                  </a:lnTo>
                  <a:lnTo>
                    <a:pt x="499" y="296"/>
                  </a:lnTo>
                  <a:close/>
                  <a:moveTo>
                    <a:pt x="492" y="325"/>
                  </a:moveTo>
                  <a:lnTo>
                    <a:pt x="492" y="325"/>
                  </a:lnTo>
                  <a:lnTo>
                    <a:pt x="492" y="325"/>
                  </a:lnTo>
                  <a:lnTo>
                    <a:pt x="495" y="325"/>
                  </a:lnTo>
                  <a:lnTo>
                    <a:pt x="495" y="325"/>
                  </a:lnTo>
                  <a:lnTo>
                    <a:pt x="495" y="325"/>
                  </a:lnTo>
                  <a:lnTo>
                    <a:pt x="497" y="325"/>
                  </a:lnTo>
                  <a:lnTo>
                    <a:pt x="497" y="325"/>
                  </a:lnTo>
                  <a:lnTo>
                    <a:pt x="497" y="325"/>
                  </a:lnTo>
                  <a:lnTo>
                    <a:pt x="497" y="325"/>
                  </a:lnTo>
                  <a:lnTo>
                    <a:pt x="497" y="322"/>
                  </a:lnTo>
                  <a:lnTo>
                    <a:pt x="497" y="322"/>
                  </a:lnTo>
                  <a:lnTo>
                    <a:pt x="497" y="322"/>
                  </a:lnTo>
                  <a:lnTo>
                    <a:pt x="497" y="322"/>
                  </a:lnTo>
                  <a:lnTo>
                    <a:pt x="492" y="322"/>
                  </a:lnTo>
                  <a:lnTo>
                    <a:pt x="492" y="322"/>
                  </a:lnTo>
                  <a:lnTo>
                    <a:pt x="492" y="325"/>
                  </a:lnTo>
                  <a:close/>
                  <a:moveTo>
                    <a:pt x="488" y="336"/>
                  </a:moveTo>
                  <a:lnTo>
                    <a:pt x="488" y="336"/>
                  </a:lnTo>
                  <a:lnTo>
                    <a:pt x="490" y="336"/>
                  </a:lnTo>
                  <a:lnTo>
                    <a:pt x="490" y="339"/>
                  </a:lnTo>
                  <a:lnTo>
                    <a:pt x="490" y="343"/>
                  </a:lnTo>
                  <a:lnTo>
                    <a:pt x="490" y="343"/>
                  </a:lnTo>
                  <a:lnTo>
                    <a:pt x="492" y="341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7" y="341"/>
                  </a:lnTo>
                  <a:lnTo>
                    <a:pt x="499" y="339"/>
                  </a:lnTo>
                  <a:lnTo>
                    <a:pt x="499" y="336"/>
                  </a:lnTo>
                  <a:lnTo>
                    <a:pt x="499" y="336"/>
                  </a:lnTo>
                  <a:lnTo>
                    <a:pt x="502" y="334"/>
                  </a:lnTo>
                  <a:lnTo>
                    <a:pt x="502" y="334"/>
                  </a:lnTo>
                  <a:lnTo>
                    <a:pt x="502" y="332"/>
                  </a:lnTo>
                  <a:lnTo>
                    <a:pt x="502" y="332"/>
                  </a:lnTo>
                  <a:lnTo>
                    <a:pt x="499" y="329"/>
                  </a:lnTo>
                  <a:lnTo>
                    <a:pt x="499" y="329"/>
                  </a:lnTo>
                  <a:lnTo>
                    <a:pt x="499" y="327"/>
                  </a:lnTo>
                  <a:lnTo>
                    <a:pt x="499" y="327"/>
                  </a:lnTo>
                  <a:lnTo>
                    <a:pt x="499" y="327"/>
                  </a:lnTo>
                  <a:lnTo>
                    <a:pt x="497" y="327"/>
                  </a:lnTo>
                  <a:lnTo>
                    <a:pt x="497" y="327"/>
                  </a:lnTo>
                  <a:lnTo>
                    <a:pt x="495" y="325"/>
                  </a:lnTo>
                  <a:lnTo>
                    <a:pt x="492" y="327"/>
                  </a:lnTo>
                  <a:lnTo>
                    <a:pt x="492" y="329"/>
                  </a:lnTo>
                  <a:lnTo>
                    <a:pt x="490" y="329"/>
                  </a:lnTo>
                  <a:lnTo>
                    <a:pt x="490" y="329"/>
                  </a:lnTo>
                  <a:lnTo>
                    <a:pt x="490" y="329"/>
                  </a:lnTo>
                  <a:lnTo>
                    <a:pt x="490" y="329"/>
                  </a:lnTo>
                  <a:lnTo>
                    <a:pt x="490" y="329"/>
                  </a:lnTo>
                  <a:lnTo>
                    <a:pt x="488" y="329"/>
                  </a:lnTo>
                  <a:lnTo>
                    <a:pt x="490" y="327"/>
                  </a:lnTo>
                  <a:lnTo>
                    <a:pt x="490" y="327"/>
                  </a:lnTo>
                  <a:lnTo>
                    <a:pt x="488" y="327"/>
                  </a:lnTo>
                  <a:lnTo>
                    <a:pt x="488" y="327"/>
                  </a:lnTo>
                  <a:lnTo>
                    <a:pt x="488" y="327"/>
                  </a:lnTo>
                  <a:lnTo>
                    <a:pt x="485" y="329"/>
                  </a:lnTo>
                  <a:lnTo>
                    <a:pt x="485" y="329"/>
                  </a:lnTo>
                  <a:lnTo>
                    <a:pt x="485" y="332"/>
                  </a:lnTo>
                  <a:lnTo>
                    <a:pt x="485" y="332"/>
                  </a:lnTo>
                  <a:lnTo>
                    <a:pt x="485" y="334"/>
                  </a:lnTo>
                  <a:lnTo>
                    <a:pt x="488" y="336"/>
                  </a:lnTo>
                  <a:close/>
                  <a:moveTo>
                    <a:pt x="497" y="306"/>
                  </a:moveTo>
                  <a:lnTo>
                    <a:pt x="497" y="306"/>
                  </a:lnTo>
                  <a:lnTo>
                    <a:pt x="497" y="303"/>
                  </a:lnTo>
                  <a:lnTo>
                    <a:pt x="495" y="301"/>
                  </a:lnTo>
                  <a:lnTo>
                    <a:pt x="495" y="299"/>
                  </a:lnTo>
                  <a:lnTo>
                    <a:pt x="492" y="299"/>
                  </a:lnTo>
                  <a:lnTo>
                    <a:pt x="492" y="299"/>
                  </a:lnTo>
                  <a:lnTo>
                    <a:pt x="492" y="299"/>
                  </a:lnTo>
                  <a:lnTo>
                    <a:pt x="492" y="301"/>
                  </a:lnTo>
                  <a:lnTo>
                    <a:pt x="492" y="301"/>
                  </a:lnTo>
                  <a:lnTo>
                    <a:pt x="492" y="303"/>
                  </a:lnTo>
                  <a:lnTo>
                    <a:pt x="495" y="303"/>
                  </a:lnTo>
                  <a:lnTo>
                    <a:pt x="492" y="303"/>
                  </a:lnTo>
                  <a:lnTo>
                    <a:pt x="492" y="303"/>
                  </a:lnTo>
                  <a:lnTo>
                    <a:pt x="492" y="301"/>
                  </a:lnTo>
                  <a:lnTo>
                    <a:pt x="492" y="301"/>
                  </a:lnTo>
                  <a:lnTo>
                    <a:pt x="492" y="303"/>
                  </a:lnTo>
                  <a:lnTo>
                    <a:pt x="495" y="306"/>
                  </a:lnTo>
                  <a:lnTo>
                    <a:pt x="497" y="308"/>
                  </a:lnTo>
                  <a:lnTo>
                    <a:pt x="497" y="308"/>
                  </a:lnTo>
                  <a:lnTo>
                    <a:pt x="497" y="306"/>
                  </a:lnTo>
                  <a:lnTo>
                    <a:pt x="497" y="306"/>
                  </a:lnTo>
                  <a:lnTo>
                    <a:pt x="495" y="306"/>
                  </a:lnTo>
                  <a:lnTo>
                    <a:pt x="497" y="306"/>
                  </a:lnTo>
                  <a:lnTo>
                    <a:pt x="497" y="306"/>
                  </a:lnTo>
                  <a:close/>
                  <a:moveTo>
                    <a:pt x="499" y="268"/>
                  </a:moveTo>
                  <a:lnTo>
                    <a:pt x="502" y="268"/>
                  </a:lnTo>
                  <a:lnTo>
                    <a:pt x="502" y="268"/>
                  </a:lnTo>
                  <a:lnTo>
                    <a:pt x="504" y="268"/>
                  </a:lnTo>
                  <a:lnTo>
                    <a:pt x="504" y="268"/>
                  </a:lnTo>
                  <a:lnTo>
                    <a:pt x="504" y="268"/>
                  </a:lnTo>
                  <a:lnTo>
                    <a:pt x="502" y="268"/>
                  </a:lnTo>
                  <a:lnTo>
                    <a:pt x="502" y="268"/>
                  </a:lnTo>
                  <a:lnTo>
                    <a:pt x="499" y="268"/>
                  </a:lnTo>
                  <a:lnTo>
                    <a:pt x="499" y="268"/>
                  </a:lnTo>
                  <a:lnTo>
                    <a:pt x="497" y="268"/>
                  </a:lnTo>
                  <a:lnTo>
                    <a:pt x="497" y="270"/>
                  </a:lnTo>
                  <a:lnTo>
                    <a:pt x="499" y="268"/>
                  </a:lnTo>
                  <a:lnTo>
                    <a:pt x="499" y="268"/>
                  </a:lnTo>
                  <a:close/>
                  <a:moveTo>
                    <a:pt x="492" y="291"/>
                  </a:move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89"/>
                  </a:lnTo>
                  <a:lnTo>
                    <a:pt x="490" y="291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4"/>
                  </a:lnTo>
                  <a:lnTo>
                    <a:pt x="492" y="294"/>
                  </a:lnTo>
                  <a:lnTo>
                    <a:pt x="492" y="294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1"/>
                  </a:lnTo>
                  <a:lnTo>
                    <a:pt x="492" y="291"/>
                  </a:lnTo>
                  <a:close/>
                  <a:moveTo>
                    <a:pt x="464" y="265"/>
                  </a:moveTo>
                  <a:lnTo>
                    <a:pt x="464" y="265"/>
                  </a:lnTo>
                  <a:lnTo>
                    <a:pt x="466" y="265"/>
                  </a:lnTo>
                  <a:lnTo>
                    <a:pt x="466" y="265"/>
                  </a:lnTo>
                  <a:lnTo>
                    <a:pt x="466" y="268"/>
                  </a:lnTo>
                  <a:lnTo>
                    <a:pt x="466" y="268"/>
                  </a:lnTo>
                  <a:lnTo>
                    <a:pt x="469" y="268"/>
                  </a:lnTo>
                  <a:lnTo>
                    <a:pt x="469" y="268"/>
                  </a:lnTo>
                  <a:lnTo>
                    <a:pt x="469" y="268"/>
                  </a:lnTo>
                  <a:lnTo>
                    <a:pt x="466" y="265"/>
                  </a:lnTo>
                  <a:lnTo>
                    <a:pt x="466" y="263"/>
                  </a:lnTo>
                  <a:lnTo>
                    <a:pt x="464" y="263"/>
                  </a:lnTo>
                  <a:lnTo>
                    <a:pt x="462" y="263"/>
                  </a:lnTo>
                  <a:lnTo>
                    <a:pt x="462" y="263"/>
                  </a:lnTo>
                  <a:lnTo>
                    <a:pt x="464" y="263"/>
                  </a:lnTo>
                  <a:lnTo>
                    <a:pt x="464" y="265"/>
                  </a:lnTo>
                  <a:close/>
                  <a:moveTo>
                    <a:pt x="464" y="258"/>
                  </a:moveTo>
                  <a:lnTo>
                    <a:pt x="464" y="258"/>
                  </a:lnTo>
                  <a:lnTo>
                    <a:pt x="466" y="258"/>
                  </a:lnTo>
                  <a:lnTo>
                    <a:pt x="466" y="261"/>
                  </a:lnTo>
                  <a:lnTo>
                    <a:pt x="469" y="261"/>
                  </a:lnTo>
                  <a:lnTo>
                    <a:pt x="469" y="261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8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66" y="256"/>
                  </a:lnTo>
                  <a:lnTo>
                    <a:pt x="466" y="256"/>
                  </a:lnTo>
                  <a:lnTo>
                    <a:pt x="464" y="254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6"/>
                  </a:lnTo>
                  <a:lnTo>
                    <a:pt x="464" y="258"/>
                  </a:lnTo>
                  <a:close/>
                  <a:moveTo>
                    <a:pt x="457" y="265"/>
                  </a:moveTo>
                  <a:lnTo>
                    <a:pt x="459" y="265"/>
                  </a:lnTo>
                  <a:lnTo>
                    <a:pt x="462" y="268"/>
                  </a:lnTo>
                  <a:lnTo>
                    <a:pt x="462" y="268"/>
                  </a:lnTo>
                  <a:lnTo>
                    <a:pt x="462" y="268"/>
                  </a:lnTo>
                  <a:lnTo>
                    <a:pt x="462" y="268"/>
                  </a:lnTo>
                  <a:lnTo>
                    <a:pt x="462" y="268"/>
                  </a:lnTo>
                  <a:lnTo>
                    <a:pt x="464" y="268"/>
                  </a:lnTo>
                  <a:lnTo>
                    <a:pt x="462" y="265"/>
                  </a:lnTo>
                  <a:lnTo>
                    <a:pt x="462" y="265"/>
                  </a:lnTo>
                  <a:lnTo>
                    <a:pt x="462" y="263"/>
                  </a:lnTo>
                  <a:lnTo>
                    <a:pt x="459" y="263"/>
                  </a:lnTo>
                  <a:lnTo>
                    <a:pt x="459" y="263"/>
                  </a:lnTo>
                  <a:lnTo>
                    <a:pt x="459" y="263"/>
                  </a:lnTo>
                  <a:lnTo>
                    <a:pt x="457" y="261"/>
                  </a:lnTo>
                  <a:lnTo>
                    <a:pt x="457" y="263"/>
                  </a:lnTo>
                  <a:lnTo>
                    <a:pt x="457" y="263"/>
                  </a:lnTo>
                  <a:lnTo>
                    <a:pt x="457" y="265"/>
                  </a:lnTo>
                  <a:close/>
                  <a:moveTo>
                    <a:pt x="506" y="265"/>
                  </a:moveTo>
                  <a:lnTo>
                    <a:pt x="506" y="265"/>
                  </a:lnTo>
                  <a:lnTo>
                    <a:pt x="506" y="265"/>
                  </a:lnTo>
                  <a:lnTo>
                    <a:pt x="506" y="265"/>
                  </a:lnTo>
                  <a:lnTo>
                    <a:pt x="506" y="265"/>
                  </a:lnTo>
                  <a:lnTo>
                    <a:pt x="506" y="263"/>
                  </a:lnTo>
                  <a:lnTo>
                    <a:pt x="504" y="263"/>
                  </a:lnTo>
                  <a:lnTo>
                    <a:pt x="504" y="263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4" y="265"/>
                  </a:lnTo>
                  <a:lnTo>
                    <a:pt x="506" y="265"/>
                  </a:lnTo>
                  <a:close/>
                  <a:moveTo>
                    <a:pt x="483" y="254"/>
                  </a:moveTo>
                  <a:lnTo>
                    <a:pt x="483" y="254"/>
                  </a:lnTo>
                  <a:lnTo>
                    <a:pt x="485" y="256"/>
                  </a:lnTo>
                  <a:lnTo>
                    <a:pt x="485" y="256"/>
                  </a:lnTo>
                  <a:lnTo>
                    <a:pt x="485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0" y="256"/>
                  </a:lnTo>
                  <a:lnTo>
                    <a:pt x="490" y="256"/>
                  </a:lnTo>
                  <a:lnTo>
                    <a:pt x="490" y="256"/>
                  </a:lnTo>
                  <a:lnTo>
                    <a:pt x="492" y="254"/>
                  </a:lnTo>
                  <a:lnTo>
                    <a:pt x="495" y="254"/>
                  </a:lnTo>
                  <a:lnTo>
                    <a:pt x="495" y="254"/>
                  </a:lnTo>
                  <a:lnTo>
                    <a:pt x="495" y="254"/>
                  </a:lnTo>
                  <a:lnTo>
                    <a:pt x="495" y="254"/>
                  </a:lnTo>
                  <a:lnTo>
                    <a:pt x="495" y="254"/>
                  </a:lnTo>
                  <a:lnTo>
                    <a:pt x="497" y="254"/>
                  </a:lnTo>
                  <a:lnTo>
                    <a:pt x="497" y="254"/>
                  </a:lnTo>
                  <a:lnTo>
                    <a:pt x="497" y="256"/>
                  </a:lnTo>
                  <a:lnTo>
                    <a:pt x="495" y="256"/>
                  </a:lnTo>
                  <a:lnTo>
                    <a:pt x="495" y="256"/>
                  </a:lnTo>
                  <a:lnTo>
                    <a:pt x="495" y="256"/>
                  </a:lnTo>
                  <a:lnTo>
                    <a:pt x="495" y="256"/>
                  </a:lnTo>
                  <a:lnTo>
                    <a:pt x="495" y="256"/>
                  </a:lnTo>
                  <a:lnTo>
                    <a:pt x="495" y="258"/>
                  </a:lnTo>
                  <a:lnTo>
                    <a:pt x="492" y="258"/>
                  </a:lnTo>
                  <a:lnTo>
                    <a:pt x="492" y="258"/>
                  </a:lnTo>
                  <a:lnTo>
                    <a:pt x="495" y="258"/>
                  </a:lnTo>
                  <a:lnTo>
                    <a:pt x="495" y="258"/>
                  </a:lnTo>
                  <a:lnTo>
                    <a:pt x="497" y="258"/>
                  </a:lnTo>
                  <a:lnTo>
                    <a:pt x="497" y="258"/>
                  </a:lnTo>
                  <a:lnTo>
                    <a:pt x="497" y="261"/>
                  </a:lnTo>
                  <a:lnTo>
                    <a:pt x="497" y="261"/>
                  </a:lnTo>
                  <a:lnTo>
                    <a:pt x="497" y="261"/>
                  </a:lnTo>
                  <a:lnTo>
                    <a:pt x="495" y="261"/>
                  </a:lnTo>
                  <a:lnTo>
                    <a:pt x="495" y="261"/>
                  </a:lnTo>
                  <a:lnTo>
                    <a:pt x="495" y="261"/>
                  </a:lnTo>
                  <a:lnTo>
                    <a:pt x="497" y="261"/>
                  </a:lnTo>
                  <a:lnTo>
                    <a:pt x="497" y="263"/>
                  </a:lnTo>
                  <a:lnTo>
                    <a:pt x="497" y="263"/>
                  </a:lnTo>
                  <a:lnTo>
                    <a:pt x="502" y="265"/>
                  </a:lnTo>
                  <a:lnTo>
                    <a:pt x="502" y="265"/>
                  </a:lnTo>
                  <a:lnTo>
                    <a:pt x="504" y="263"/>
                  </a:lnTo>
                  <a:lnTo>
                    <a:pt x="504" y="261"/>
                  </a:lnTo>
                  <a:lnTo>
                    <a:pt x="504" y="261"/>
                  </a:lnTo>
                  <a:lnTo>
                    <a:pt x="504" y="261"/>
                  </a:lnTo>
                  <a:lnTo>
                    <a:pt x="504" y="261"/>
                  </a:lnTo>
                  <a:lnTo>
                    <a:pt x="504" y="261"/>
                  </a:lnTo>
                  <a:lnTo>
                    <a:pt x="506" y="261"/>
                  </a:lnTo>
                  <a:lnTo>
                    <a:pt x="506" y="258"/>
                  </a:lnTo>
                  <a:lnTo>
                    <a:pt x="506" y="258"/>
                  </a:lnTo>
                  <a:lnTo>
                    <a:pt x="506" y="258"/>
                  </a:lnTo>
                  <a:lnTo>
                    <a:pt x="506" y="258"/>
                  </a:lnTo>
                  <a:lnTo>
                    <a:pt x="504" y="256"/>
                  </a:lnTo>
                  <a:lnTo>
                    <a:pt x="506" y="256"/>
                  </a:lnTo>
                  <a:lnTo>
                    <a:pt x="506" y="254"/>
                  </a:lnTo>
                  <a:lnTo>
                    <a:pt x="506" y="251"/>
                  </a:lnTo>
                  <a:lnTo>
                    <a:pt x="506" y="251"/>
                  </a:lnTo>
                  <a:lnTo>
                    <a:pt x="504" y="251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9"/>
                  </a:lnTo>
                  <a:lnTo>
                    <a:pt x="502" y="246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2" y="244"/>
                  </a:lnTo>
                  <a:lnTo>
                    <a:pt x="502" y="246"/>
                  </a:lnTo>
                  <a:lnTo>
                    <a:pt x="499" y="246"/>
                  </a:lnTo>
                  <a:lnTo>
                    <a:pt x="497" y="246"/>
                  </a:lnTo>
                  <a:lnTo>
                    <a:pt x="497" y="246"/>
                  </a:lnTo>
                  <a:lnTo>
                    <a:pt x="495" y="246"/>
                  </a:lnTo>
                  <a:lnTo>
                    <a:pt x="492" y="246"/>
                  </a:lnTo>
                  <a:lnTo>
                    <a:pt x="492" y="246"/>
                  </a:lnTo>
                  <a:lnTo>
                    <a:pt x="492" y="246"/>
                  </a:lnTo>
                  <a:lnTo>
                    <a:pt x="492" y="246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90" y="246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8" y="249"/>
                  </a:lnTo>
                  <a:lnTo>
                    <a:pt x="485" y="251"/>
                  </a:lnTo>
                  <a:lnTo>
                    <a:pt x="483" y="251"/>
                  </a:lnTo>
                  <a:lnTo>
                    <a:pt x="483" y="251"/>
                  </a:lnTo>
                  <a:lnTo>
                    <a:pt x="483" y="254"/>
                  </a:lnTo>
                  <a:close/>
                  <a:moveTo>
                    <a:pt x="478" y="258"/>
                  </a:moveTo>
                  <a:lnTo>
                    <a:pt x="476" y="258"/>
                  </a:lnTo>
                  <a:lnTo>
                    <a:pt x="476" y="261"/>
                  </a:lnTo>
                  <a:lnTo>
                    <a:pt x="476" y="261"/>
                  </a:lnTo>
                  <a:lnTo>
                    <a:pt x="476" y="263"/>
                  </a:lnTo>
                  <a:lnTo>
                    <a:pt x="476" y="263"/>
                  </a:lnTo>
                  <a:lnTo>
                    <a:pt x="478" y="263"/>
                  </a:lnTo>
                  <a:lnTo>
                    <a:pt x="478" y="263"/>
                  </a:lnTo>
                  <a:lnTo>
                    <a:pt x="480" y="263"/>
                  </a:lnTo>
                  <a:lnTo>
                    <a:pt x="480" y="265"/>
                  </a:lnTo>
                  <a:lnTo>
                    <a:pt x="480" y="265"/>
                  </a:lnTo>
                  <a:lnTo>
                    <a:pt x="480" y="268"/>
                  </a:lnTo>
                  <a:lnTo>
                    <a:pt x="480" y="268"/>
                  </a:lnTo>
                  <a:lnTo>
                    <a:pt x="483" y="265"/>
                  </a:lnTo>
                  <a:lnTo>
                    <a:pt x="485" y="265"/>
                  </a:lnTo>
                  <a:lnTo>
                    <a:pt x="485" y="265"/>
                  </a:lnTo>
                  <a:lnTo>
                    <a:pt x="485" y="263"/>
                  </a:lnTo>
                  <a:lnTo>
                    <a:pt x="485" y="263"/>
                  </a:lnTo>
                  <a:lnTo>
                    <a:pt x="483" y="263"/>
                  </a:lnTo>
                  <a:lnTo>
                    <a:pt x="483" y="263"/>
                  </a:lnTo>
                  <a:lnTo>
                    <a:pt x="480" y="263"/>
                  </a:lnTo>
                  <a:lnTo>
                    <a:pt x="480" y="263"/>
                  </a:lnTo>
                  <a:lnTo>
                    <a:pt x="480" y="261"/>
                  </a:lnTo>
                  <a:lnTo>
                    <a:pt x="480" y="261"/>
                  </a:lnTo>
                  <a:lnTo>
                    <a:pt x="480" y="261"/>
                  </a:lnTo>
                  <a:lnTo>
                    <a:pt x="478" y="258"/>
                  </a:lnTo>
                  <a:lnTo>
                    <a:pt x="478" y="258"/>
                  </a:lnTo>
                  <a:close/>
                  <a:moveTo>
                    <a:pt x="466" y="254"/>
                  </a:moveTo>
                  <a:lnTo>
                    <a:pt x="469" y="256"/>
                  </a:lnTo>
                  <a:lnTo>
                    <a:pt x="469" y="256"/>
                  </a:lnTo>
                  <a:lnTo>
                    <a:pt x="469" y="256"/>
                  </a:lnTo>
                  <a:lnTo>
                    <a:pt x="471" y="256"/>
                  </a:lnTo>
                  <a:lnTo>
                    <a:pt x="471" y="256"/>
                  </a:lnTo>
                  <a:lnTo>
                    <a:pt x="473" y="256"/>
                  </a:lnTo>
                  <a:lnTo>
                    <a:pt x="473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6"/>
                  </a:lnTo>
                  <a:lnTo>
                    <a:pt x="476" y="254"/>
                  </a:lnTo>
                  <a:lnTo>
                    <a:pt x="478" y="254"/>
                  </a:lnTo>
                  <a:lnTo>
                    <a:pt x="476" y="254"/>
                  </a:lnTo>
                  <a:lnTo>
                    <a:pt x="476" y="254"/>
                  </a:lnTo>
                  <a:lnTo>
                    <a:pt x="476" y="254"/>
                  </a:lnTo>
                  <a:lnTo>
                    <a:pt x="476" y="254"/>
                  </a:lnTo>
                  <a:lnTo>
                    <a:pt x="478" y="254"/>
                  </a:lnTo>
                  <a:lnTo>
                    <a:pt x="478" y="254"/>
                  </a:lnTo>
                  <a:lnTo>
                    <a:pt x="478" y="249"/>
                  </a:lnTo>
                  <a:lnTo>
                    <a:pt x="478" y="249"/>
                  </a:lnTo>
                  <a:lnTo>
                    <a:pt x="478" y="249"/>
                  </a:lnTo>
                  <a:lnTo>
                    <a:pt x="478" y="246"/>
                  </a:lnTo>
                  <a:lnTo>
                    <a:pt x="478" y="246"/>
                  </a:lnTo>
                  <a:lnTo>
                    <a:pt x="478" y="246"/>
                  </a:lnTo>
                  <a:lnTo>
                    <a:pt x="478" y="246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46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6" y="249"/>
                  </a:lnTo>
                  <a:lnTo>
                    <a:pt x="473" y="246"/>
                  </a:lnTo>
                  <a:lnTo>
                    <a:pt x="473" y="246"/>
                  </a:lnTo>
                  <a:lnTo>
                    <a:pt x="473" y="246"/>
                  </a:lnTo>
                  <a:lnTo>
                    <a:pt x="471" y="249"/>
                  </a:lnTo>
                  <a:lnTo>
                    <a:pt x="471" y="249"/>
                  </a:lnTo>
                  <a:lnTo>
                    <a:pt x="471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49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9" y="25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66" y="251"/>
                  </a:lnTo>
                  <a:lnTo>
                    <a:pt x="466" y="254"/>
                  </a:lnTo>
                  <a:lnTo>
                    <a:pt x="466" y="254"/>
                  </a:lnTo>
                  <a:close/>
                  <a:moveTo>
                    <a:pt x="379" y="249"/>
                  </a:moveTo>
                  <a:lnTo>
                    <a:pt x="379" y="251"/>
                  </a:lnTo>
                  <a:lnTo>
                    <a:pt x="379" y="251"/>
                  </a:lnTo>
                  <a:lnTo>
                    <a:pt x="379" y="254"/>
                  </a:lnTo>
                  <a:lnTo>
                    <a:pt x="381" y="254"/>
                  </a:lnTo>
                  <a:lnTo>
                    <a:pt x="383" y="258"/>
                  </a:lnTo>
                  <a:lnTo>
                    <a:pt x="386" y="261"/>
                  </a:lnTo>
                  <a:lnTo>
                    <a:pt x="388" y="261"/>
                  </a:lnTo>
                  <a:lnTo>
                    <a:pt x="388" y="261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1" y="256"/>
                  </a:lnTo>
                  <a:lnTo>
                    <a:pt x="391" y="254"/>
                  </a:lnTo>
                  <a:lnTo>
                    <a:pt x="391" y="251"/>
                  </a:lnTo>
                  <a:lnTo>
                    <a:pt x="391" y="251"/>
                  </a:lnTo>
                  <a:lnTo>
                    <a:pt x="391" y="246"/>
                  </a:lnTo>
                  <a:lnTo>
                    <a:pt x="391" y="244"/>
                  </a:lnTo>
                  <a:lnTo>
                    <a:pt x="391" y="244"/>
                  </a:lnTo>
                  <a:lnTo>
                    <a:pt x="391" y="244"/>
                  </a:lnTo>
                  <a:lnTo>
                    <a:pt x="391" y="242"/>
                  </a:lnTo>
                  <a:lnTo>
                    <a:pt x="386" y="239"/>
                  </a:lnTo>
                  <a:lnTo>
                    <a:pt x="383" y="237"/>
                  </a:lnTo>
                  <a:lnTo>
                    <a:pt x="381" y="235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9" y="235"/>
                  </a:lnTo>
                  <a:lnTo>
                    <a:pt x="376" y="235"/>
                  </a:lnTo>
                  <a:lnTo>
                    <a:pt x="376" y="237"/>
                  </a:lnTo>
                  <a:lnTo>
                    <a:pt x="379" y="239"/>
                  </a:lnTo>
                  <a:lnTo>
                    <a:pt x="379" y="239"/>
                  </a:lnTo>
                  <a:lnTo>
                    <a:pt x="376" y="239"/>
                  </a:lnTo>
                  <a:lnTo>
                    <a:pt x="376" y="242"/>
                  </a:lnTo>
                  <a:lnTo>
                    <a:pt x="376" y="242"/>
                  </a:lnTo>
                  <a:lnTo>
                    <a:pt x="379" y="242"/>
                  </a:lnTo>
                  <a:lnTo>
                    <a:pt x="379" y="244"/>
                  </a:lnTo>
                  <a:lnTo>
                    <a:pt x="379" y="244"/>
                  </a:lnTo>
                  <a:lnTo>
                    <a:pt x="379" y="246"/>
                  </a:lnTo>
                  <a:lnTo>
                    <a:pt x="379" y="246"/>
                  </a:lnTo>
                  <a:lnTo>
                    <a:pt x="379" y="249"/>
                  </a:lnTo>
                  <a:close/>
                  <a:moveTo>
                    <a:pt x="1027" y="762"/>
                  </a:moveTo>
                  <a:lnTo>
                    <a:pt x="1027" y="760"/>
                  </a:lnTo>
                  <a:lnTo>
                    <a:pt x="1024" y="760"/>
                  </a:lnTo>
                  <a:lnTo>
                    <a:pt x="1022" y="760"/>
                  </a:lnTo>
                  <a:lnTo>
                    <a:pt x="1022" y="758"/>
                  </a:lnTo>
                  <a:lnTo>
                    <a:pt x="1020" y="758"/>
                  </a:lnTo>
                  <a:lnTo>
                    <a:pt x="1020" y="758"/>
                  </a:lnTo>
                  <a:lnTo>
                    <a:pt x="1020" y="758"/>
                  </a:lnTo>
                  <a:lnTo>
                    <a:pt x="1017" y="758"/>
                  </a:lnTo>
                  <a:lnTo>
                    <a:pt x="1017" y="755"/>
                  </a:lnTo>
                  <a:lnTo>
                    <a:pt x="1017" y="755"/>
                  </a:lnTo>
                  <a:lnTo>
                    <a:pt x="1017" y="753"/>
                  </a:lnTo>
                  <a:lnTo>
                    <a:pt x="1017" y="751"/>
                  </a:lnTo>
                  <a:lnTo>
                    <a:pt x="1015" y="748"/>
                  </a:lnTo>
                  <a:lnTo>
                    <a:pt x="1015" y="751"/>
                  </a:lnTo>
                  <a:lnTo>
                    <a:pt x="1015" y="753"/>
                  </a:lnTo>
                  <a:lnTo>
                    <a:pt x="1015" y="753"/>
                  </a:lnTo>
                  <a:lnTo>
                    <a:pt x="1015" y="753"/>
                  </a:lnTo>
                  <a:lnTo>
                    <a:pt x="1015" y="753"/>
                  </a:lnTo>
                  <a:lnTo>
                    <a:pt x="1015" y="751"/>
                  </a:lnTo>
                  <a:lnTo>
                    <a:pt x="1013" y="748"/>
                  </a:lnTo>
                  <a:lnTo>
                    <a:pt x="1013" y="748"/>
                  </a:lnTo>
                  <a:lnTo>
                    <a:pt x="1013" y="748"/>
                  </a:lnTo>
                  <a:lnTo>
                    <a:pt x="1013" y="746"/>
                  </a:lnTo>
                  <a:lnTo>
                    <a:pt x="1013" y="743"/>
                  </a:lnTo>
                  <a:lnTo>
                    <a:pt x="1015" y="734"/>
                  </a:lnTo>
                  <a:lnTo>
                    <a:pt x="1017" y="727"/>
                  </a:lnTo>
                  <a:lnTo>
                    <a:pt x="1017" y="724"/>
                  </a:lnTo>
                  <a:lnTo>
                    <a:pt x="1017" y="724"/>
                  </a:lnTo>
                  <a:lnTo>
                    <a:pt x="1017" y="722"/>
                  </a:lnTo>
                  <a:lnTo>
                    <a:pt x="1017" y="722"/>
                  </a:lnTo>
                  <a:lnTo>
                    <a:pt x="1017" y="722"/>
                  </a:lnTo>
                  <a:lnTo>
                    <a:pt x="1017" y="722"/>
                  </a:lnTo>
                  <a:lnTo>
                    <a:pt x="1017" y="720"/>
                  </a:lnTo>
                  <a:lnTo>
                    <a:pt x="1020" y="720"/>
                  </a:lnTo>
                  <a:lnTo>
                    <a:pt x="1020" y="717"/>
                  </a:lnTo>
                  <a:lnTo>
                    <a:pt x="1020" y="717"/>
                  </a:lnTo>
                  <a:lnTo>
                    <a:pt x="1020" y="715"/>
                  </a:lnTo>
                  <a:lnTo>
                    <a:pt x="1017" y="715"/>
                  </a:lnTo>
                  <a:lnTo>
                    <a:pt x="1015" y="713"/>
                  </a:lnTo>
                  <a:lnTo>
                    <a:pt x="1015" y="713"/>
                  </a:lnTo>
                  <a:lnTo>
                    <a:pt x="1015" y="713"/>
                  </a:lnTo>
                  <a:lnTo>
                    <a:pt x="1015" y="713"/>
                  </a:lnTo>
                  <a:lnTo>
                    <a:pt x="1013" y="713"/>
                  </a:lnTo>
                  <a:lnTo>
                    <a:pt x="1013" y="713"/>
                  </a:lnTo>
                  <a:lnTo>
                    <a:pt x="1013" y="713"/>
                  </a:lnTo>
                  <a:lnTo>
                    <a:pt x="1010" y="713"/>
                  </a:lnTo>
                  <a:lnTo>
                    <a:pt x="1008" y="710"/>
                  </a:lnTo>
                  <a:lnTo>
                    <a:pt x="1008" y="710"/>
                  </a:lnTo>
                  <a:lnTo>
                    <a:pt x="1008" y="710"/>
                  </a:lnTo>
                  <a:lnTo>
                    <a:pt x="1006" y="710"/>
                  </a:lnTo>
                  <a:lnTo>
                    <a:pt x="1003" y="710"/>
                  </a:lnTo>
                  <a:lnTo>
                    <a:pt x="1001" y="710"/>
                  </a:lnTo>
                  <a:lnTo>
                    <a:pt x="1001" y="708"/>
                  </a:lnTo>
                  <a:lnTo>
                    <a:pt x="998" y="706"/>
                  </a:lnTo>
                  <a:lnTo>
                    <a:pt x="996" y="706"/>
                  </a:lnTo>
                  <a:lnTo>
                    <a:pt x="996" y="706"/>
                  </a:lnTo>
                  <a:lnTo>
                    <a:pt x="991" y="708"/>
                  </a:lnTo>
                  <a:lnTo>
                    <a:pt x="991" y="708"/>
                  </a:lnTo>
                  <a:lnTo>
                    <a:pt x="989" y="710"/>
                  </a:lnTo>
                  <a:lnTo>
                    <a:pt x="989" y="708"/>
                  </a:lnTo>
                  <a:lnTo>
                    <a:pt x="987" y="708"/>
                  </a:lnTo>
                  <a:lnTo>
                    <a:pt x="987" y="708"/>
                  </a:lnTo>
                  <a:lnTo>
                    <a:pt x="987" y="710"/>
                  </a:lnTo>
                  <a:lnTo>
                    <a:pt x="984" y="710"/>
                  </a:lnTo>
                  <a:lnTo>
                    <a:pt x="984" y="710"/>
                  </a:lnTo>
                  <a:lnTo>
                    <a:pt x="984" y="710"/>
                  </a:lnTo>
                  <a:lnTo>
                    <a:pt x="982" y="710"/>
                  </a:lnTo>
                  <a:lnTo>
                    <a:pt x="980" y="710"/>
                  </a:lnTo>
                  <a:lnTo>
                    <a:pt x="980" y="710"/>
                  </a:lnTo>
                  <a:lnTo>
                    <a:pt x="980" y="710"/>
                  </a:lnTo>
                  <a:lnTo>
                    <a:pt x="977" y="710"/>
                  </a:lnTo>
                  <a:lnTo>
                    <a:pt x="977" y="710"/>
                  </a:lnTo>
                  <a:lnTo>
                    <a:pt x="970" y="710"/>
                  </a:lnTo>
                  <a:lnTo>
                    <a:pt x="968" y="710"/>
                  </a:lnTo>
                  <a:lnTo>
                    <a:pt x="968" y="710"/>
                  </a:lnTo>
                  <a:lnTo>
                    <a:pt x="965" y="710"/>
                  </a:lnTo>
                  <a:lnTo>
                    <a:pt x="965" y="710"/>
                  </a:lnTo>
                  <a:lnTo>
                    <a:pt x="963" y="713"/>
                  </a:lnTo>
                  <a:lnTo>
                    <a:pt x="963" y="713"/>
                  </a:lnTo>
                  <a:lnTo>
                    <a:pt x="961" y="715"/>
                  </a:lnTo>
                  <a:lnTo>
                    <a:pt x="958" y="715"/>
                  </a:lnTo>
                  <a:lnTo>
                    <a:pt x="958" y="715"/>
                  </a:lnTo>
                  <a:lnTo>
                    <a:pt x="958" y="715"/>
                  </a:lnTo>
                  <a:lnTo>
                    <a:pt x="956" y="713"/>
                  </a:lnTo>
                  <a:lnTo>
                    <a:pt x="956" y="713"/>
                  </a:lnTo>
                  <a:lnTo>
                    <a:pt x="953" y="713"/>
                  </a:lnTo>
                  <a:lnTo>
                    <a:pt x="953" y="713"/>
                  </a:lnTo>
                  <a:lnTo>
                    <a:pt x="953" y="713"/>
                  </a:lnTo>
                  <a:lnTo>
                    <a:pt x="951" y="713"/>
                  </a:lnTo>
                  <a:lnTo>
                    <a:pt x="951" y="713"/>
                  </a:lnTo>
                  <a:lnTo>
                    <a:pt x="949" y="710"/>
                  </a:lnTo>
                  <a:lnTo>
                    <a:pt x="949" y="710"/>
                  </a:lnTo>
                  <a:lnTo>
                    <a:pt x="946" y="708"/>
                  </a:lnTo>
                  <a:lnTo>
                    <a:pt x="944" y="708"/>
                  </a:lnTo>
                  <a:lnTo>
                    <a:pt x="944" y="708"/>
                  </a:lnTo>
                  <a:lnTo>
                    <a:pt x="944" y="708"/>
                  </a:lnTo>
                  <a:lnTo>
                    <a:pt x="942" y="708"/>
                  </a:lnTo>
                  <a:lnTo>
                    <a:pt x="942" y="708"/>
                  </a:lnTo>
                  <a:lnTo>
                    <a:pt x="935" y="703"/>
                  </a:lnTo>
                  <a:lnTo>
                    <a:pt x="930" y="701"/>
                  </a:lnTo>
                  <a:lnTo>
                    <a:pt x="930" y="696"/>
                  </a:lnTo>
                  <a:lnTo>
                    <a:pt x="930" y="696"/>
                  </a:lnTo>
                  <a:lnTo>
                    <a:pt x="932" y="694"/>
                  </a:lnTo>
                  <a:lnTo>
                    <a:pt x="932" y="694"/>
                  </a:lnTo>
                  <a:lnTo>
                    <a:pt x="932" y="691"/>
                  </a:lnTo>
                  <a:lnTo>
                    <a:pt x="932" y="691"/>
                  </a:lnTo>
                  <a:lnTo>
                    <a:pt x="932" y="689"/>
                  </a:lnTo>
                  <a:lnTo>
                    <a:pt x="932" y="687"/>
                  </a:lnTo>
                  <a:lnTo>
                    <a:pt x="932" y="687"/>
                  </a:lnTo>
                  <a:lnTo>
                    <a:pt x="932" y="687"/>
                  </a:lnTo>
                  <a:lnTo>
                    <a:pt x="932" y="684"/>
                  </a:lnTo>
                  <a:lnTo>
                    <a:pt x="930" y="684"/>
                  </a:lnTo>
                  <a:lnTo>
                    <a:pt x="930" y="684"/>
                  </a:lnTo>
                  <a:lnTo>
                    <a:pt x="930" y="684"/>
                  </a:lnTo>
                  <a:lnTo>
                    <a:pt x="927" y="684"/>
                  </a:lnTo>
                  <a:lnTo>
                    <a:pt x="927" y="687"/>
                  </a:lnTo>
                  <a:lnTo>
                    <a:pt x="927" y="687"/>
                  </a:lnTo>
                  <a:lnTo>
                    <a:pt x="923" y="684"/>
                  </a:lnTo>
                  <a:lnTo>
                    <a:pt x="923" y="684"/>
                  </a:lnTo>
                  <a:lnTo>
                    <a:pt x="920" y="684"/>
                  </a:lnTo>
                  <a:lnTo>
                    <a:pt x="925" y="684"/>
                  </a:lnTo>
                  <a:lnTo>
                    <a:pt x="925" y="684"/>
                  </a:lnTo>
                  <a:lnTo>
                    <a:pt x="925" y="682"/>
                  </a:lnTo>
                  <a:lnTo>
                    <a:pt x="925" y="682"/>
                  </a:lnTo>
                  <a:lnTo>
                    <a:pt x="925" y="680"/>
                  </a:lnTo>
                  <a:lnTo>
                    <a:pt x="923" y="680"/>
                  </a:lnTo>
                  <a:lnTo>
                    <a:pt x="923" y="680"/>
                  </a:lnTo>
                  <a:lnTo>
                    <a:pt x="923" y="680"/>
                  </a:lnTo>
                  <a:lnTo>
                    <a:pt x="923" y="677"/>
                  </a:lnTo>
                  <a:lnTo>
                    <a:pt x="923" y="677"/>
                  </a:lnTo>
                  <a:lnTo>
                    <a:pt x="923" y="677"/>
                  </a:lnTo>
                  <a:lnTo>
                    <a:pt x="923" y="677"/>
                  </a:lnTo>
                  <a:lnTo>
                    <a:pt x="925" y="677"/>
                  </a:lnTo>
                  <a:lnTo>
                    <a:pt x="925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3" y="675"/>
                  </a:lnTo>
                  <a:lnTo>
                    <a:pt x="920" y="672"/>
                  </a:lnTo>
                  <a:lnTo>
                    <a:pt x="920" y="672"/>
                  </a:lnTo>
                  <a:lnTo>
                    <a:pt x="920" y="672"/>
                  </a:lnTo>
                  <a:lnTo>
                    <a:pt x="920" y="670"/>
                  </a:lnTo>
                  <a:lnTo>
                    <a:pt x="920" y="668"/>
                  </a:lnTo>
                  <a:lnTo>
                    <a:pt x="920" y="668"/>
                  </a:lnTo>
                  <a:lnTo>
                    <a:pt x="920" y="668"/>
                  </a:lnTo>
                  <a:lnTo>
                    <a:pt x="920" y="668"/>
                  </a:lnTo>
                  <a:lnTo>
                    <a:pt x="920" y="665"/>
                  </a:lnTo>
                  <a:lnTo>
                    <a:pt x="920" y="665"/>
                  </a:lnTo>
                  <a:lnTo>
                    <a:pt x="920" y="665"/>
                  </a:lnTo>
                  <a:lnTo>
                    <a:pt x="920" y="668"/>
                  </a:lnTo>
                  <a:lnTo>
                    <a:pt x="920" y="668"/>
                  </a:lnTo>
                  <a:lnTo>
                    <a:pt x="918" y="668"/>
                  </a:lnTo>
                  <a:lnTo>
                    <a:pt x="918" y="668"/>
                  </a:lnTo>
                  <a:lnTo>
                    <a:pt x="918" y="668"/>
                  </a:lnTo>
                  <a:lnTo>
                    <a:pt x="916" y="668"/>
                  </a:lnTo>
                  <a:lnTo>
                    <a:pt x="916" y="668"/>
                  </a:lnTo>
                  <a:lnTo>
                    <a:pt x="916" y="668"/>
                  </a:lnTo>
                  <a:lnTo>
                    <a:pt x="913" y="668"/>
                  </a:lnTo>
                  <a:lnTo>
                    <a:pt x="913" y="665"/>
                  </a:lnTo>
                  <a:lnTo>
                    <a:pt x="913" y="668"/>
                  </a:lnTo>
                  <a:lnTo>
                    <a:pt x="911" y="668"/>
                  </a:lnTo>
                  <a:lnTo>
                    <a:pt x="911" y="668"/>
                  </a:lnTo>
                  <a:lnTo>
                    <a:pt x="911" y="668"/>
                  </a:lnTo>
                  <a:lnTo>
                    <a:pt x="909" y="665"/>
                  </a:lnTo>
                  <a:lnTo>
                    <a:pt x="909" y="668"/>
                  </a:lnTo>
                  <a:lnTo>
                    <a:pt x="906" y="668"/>
                  </a:lnTo>
                  <a:lnTo>
                    <a:pt x="904" y="668"/>
                  </a:lnTo>
                  <a:lnTo>
                    <a:pt x="901" y="668"/>
                  </a:lnTo>
                  <a:lnTo>
                    <a:pt x="901" y="668"/>
                  </a:lnTo>
                  <a:lnTo>
                    <a:pt x="899" y="668"/>
                  </a:lnTo>
                  <a:lnTo>
                    <a:pt x="897" y="668"/>
                  </a:lnTo>
                  <a:lnTo>
                    <a:pt x="894" y="668"/>
                  </a:lnTo>
                  <a:lnTo>
                    <a:pt x="894" y="668"/>
                  </a:lnTo>
                  <a:lnTo>
                    <a:pt x="894" y="668"/>
                  </a:lnTo>
                  <a:lnTo>
                    <a:pt x="890" y="663"/>
                  </a:lnTo>
                  <a:lnTo>
                    <a:pt x="890" y="663"/>
                  </a:lnTo>
                  <a:lnTo>
                    <a:pt x="887" y="661"/>
                  </a:lnTo>
                  <a:lnTo>
                    <a:pt x="887" y="663"/>
                  </a:lnTo>
                  <a:lnTo>
                    <a:pt x="885" y="663"/>
                  </a:lnTo>
                  <a:lnTo>
                    <a:pt x="883" y="663"/>
                  </a:lnTo>
                  <a:lnTo>
                    <a:pt x="883" y="663"/>
                  </a:lnTo>
                  <a:lnTo>
                    <a:pt x="883" y="663"/>
                  </a:lnTo>
                  <a:lnTo>
                    <a:pt x="880" y="663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3" y="661"/>
                  </a:lnTo>
                  <a:lnTo>
                    <a:pt x="873" y="658"/>
                  </a:lnTo>
                  <a:lnTo>
                    <a:pt x="871" y="658"/>
                  </a:lnTo>
                  <a:lnTo>
                    <a:pt x="871" y="656"/>
                  </a:lnTo>
                  <a:lnTo>
                    <a:pt x="868" y="656"/>
                  </a:lnTo>
                  <a:lnTo>
                    <a:pt x="868" y="656"/>
                  </a:lnTo>
                  <a:lnTo>
                    <a:pt x="864" y="653"/>
                  </a:lnTo>
                  <a:lnTo>
                    <a:pt x="864" y="653"/>
                  </a:lnTo>
                  <a:lnTo>
                    <a:pt x="864" y="653"/>
                  </a:lnTo>
                  <a:lnTo>
                    <a:pt x="861" y="656"/>
                  </a:lnTo>
                  <a:lnTo>
                    <a:pt x="859" y="658"/>
                  </a:lnTo>
                  <a:lnTo>
                    <a:pt x="859" y="658"/>
                  </a:lnTo>
                  <a:lnTo>
                    <a:pt x="857" y="658"/>
                  </a:lnTo>
                  <a:lnTo>
                    <a:pt x="857" y="658"/>
                  </a:lnTo>
                  <a:lnTo>
                    <a:pt x="845" y="656"/>
                  </a:lnTo>
                  <a:lnTo>
                    <a:pt x="845" y="658"/>
                  </a:lnTo>
                  <a:lnTo>
                    <a:pt x="845" y="656"/>
                  </a:lnTo>
                  <a:lnTo>
                    <a:pt x="845" y="656"/>
                  </a:lnTo>
                  <a:lnTo>
                    <a:pt x="845" y="656"/>
                  </a:lnTo>
                  <a:lnTo>
                    <a:pt x="842" y="649"/>
                  </a:lnTo>
                  <a:lnTo>
                    <a:pt x="840" y="646"/>
                  </a:lnTo>
                  <a:lnTo>
                    <a:pt x="840" y="646"/>
                  </a:lnTo>
                  <a:lnTo>
                    <a:pt x="840" y="644"/>
                  </a:lnTo>
                  <a:lnTo>
                    <a:pt x="840" y="644"/>
                  </a:lnTo>
                  <a:lnTo>
                    <a:pt x="840" y="644"/>
                  </a:lnTo>
                  <a:lnTo>
                    <a:pt x="840" y="644"/>
                  </a:lnTo>
                  <a:lnTo>
                    <a:pt x="838" y="644"/>
                  </a:lnTo>
                  <a:lnTo>
                    <a:pt x="838" y="642"/>
                  </a:lnTo>
                  <a:lnTo>
                    <a:pt x="838" y="644"/>
                  </a:lnTo>
                  <a:lnTo>
                    <a:pt x="838" y="644"/>
                  </a:lnTo>
                  <a:lnTo>
                    <a:pt x="838" y="644"/>
                  </a:lnTo>
                  <a:lnTo>
                    <a:pt x="835" y="644"/>
                  </a:lnTo>
                  <a:lnTo>
                    <a:pt x="835" y="644"/>
                  </a:lnTo>
                  <a:lnTo>
                    <a:pt x="835" y="642"/>
                  </a:lnTo>
                  <a:lnTo>
                    <a:pt x="833" y="642"/>
                  </a:lnTo>
                  <a:lnTo>
                    <a:pt x="833" y="642"/>
                  </a:lnTo>
                  <a:lnTo>
                    <a:pt x="828" y="642"/>
                  </a:lnTo>
                  <a:lnTo>
                    <a:pt x="828" y="642"/>
                  </a:lnTo>
                  <a:lnTo>
                    <a:pt x="828" y="644"/>
                  </a:lnTo>
                  <a:lnTo>
                    <a:pt x="828" y="644"/>
                  </a:lnTo>
                  <a:lnTo>
                    <a:pt x="826" y="644"/>
                  </a:lnTo>
                  <a:lnTo>
                    <a:pt x="823" y="644"/>
                  </a:lnTo>
                  <a:lnTo>
                    <a:pt x="823" y="644"/>
                  </a:lnTo>
                  <a:lnTo>
                    <a:pt x="821" y="646"/>
                  </a:lnTo>
                  <a:lnTo>
                    <a:pt x="821" y="646"/>
                  </a:lnTo>
                  <a:lnTo>
                    <a:pt x="821" y="646"/>
                  </a:lnTo>
                  <a:lnTo>
                    <a:pt x="821" y="649"/>
                  </a:lnTo>
                  <a:lnTo>
                    <a:pt x="821" y="649"/>
                  </a:lnTo>
                  <a:lnTo>
                    <a:pt x="821" y="649"/>
                  </a:lnTo>
                  <a:lnTo>
                    <a:pt x="821" y="651"/>
                  </a:lnTo>
                  <a:lnTo>
                    <a:pt x="821" y="653"/>
                  </a:lnTo>
                  <a:lnTo>
                    <a:pt x="819" y="653"/>
                  </a:lnTo>
                  <a:lnTo>
                    <a:pt x="819" y="656"/>
                  </a:lnTo>
                  <a:lnTo>
                    <a:pt x="814" y="665"/>
                  </a:lnTo>
                  <a:lnTo>
                    <a:pt x="812" y="668"/>
                  </a:lnTo>
                  <a:lnTo>
                    <a:pt x="812" y="670"/>
                  </a:lnTo>
                  <a:lnTo>
                    <a:pt x="809" y="670"/>
                  </a:lnTo>
                  <a:lnTo>
                    <a:pt x="809" y="670"/>
                  </a:lnTo>
                  <a:lnTo>
                    <a:pt x="807" y="670"/>
                  </a:lnTo>
                  <a:lnTo>
                    <a:pt x="807" y="670"/>
                  </a:lnTo>
                  <a:lnTo>
                    <a:pt x="807" y="672"/>
                  </a:lnTo>
                  <a:lnTo>
                    <a:pt x="804" y="672"/>
                  </a:lnTo>
                  <a:lnTo>
                    <a:pt x="804" y="672"/>
                  </a:lnTo>
                  <a:lnTo>
                    <a:pt x="802" y="670"/>
                  </a:lnTo>
                  <a:lnTo>
                    <a:pt x="800" y="670"/>
                  </a:lnTo>
                  <a:lnTo>
                    <a:pt x="800" y="670"/>
                  </a:lnTo>
                  <a:lnTo>
                    <a:pt x="797" y="668"/>
                  </a:lnTo>
                  <a:lnTo>
                    <a:pt x="795" y="668"/>
                  </a:lnTo>
                  <a:lnTo>
                    <a:pt x="795" y="668"/>
                  </a:lnTo>
                  <a:lnTo>
                    <a:pt x="795" y="665"/>
                  </a:lnTo>
                  <a:lnTo>
                    <a:pt x="795" y="665"/>
                  </a:lnTo>
                  <a:lnTo>
                    <a:pt x="795" y="665"/>
                  </a:lnTo>
                  <a:lnTo>
                    <a:pt x="795" y="665"/>
                  </a:lnTo>
                  <a:lnTo>
                    <a:pt x="793" y="668"/>
                  </a:lnTo>
                  <a:lnTo>
                    <a:pt x="793" y="668"/>
                  </a:lnTo>
                  <a:lnTo>
                    <a:pt x="793" y="668"/>
                  </a:lnTo>
                  <a:lnTo>
                    <a:pt x="790" y="668"/>
                  </a:lnTo>
                  <a:lnTo>
                    <a:pt x="783" y="670"/>
                  </a:lnTo>
                  <a:lnTo>
                    <a:pt x="783" y="670"/>
                  </a:lnTo>
                  <a:lnTo>
                    <a:pt x="781" y="668"/>
                  </a:lnTo>
                  <a:lnTo>
                    <a:pt x="771" y="665"/>
                  </a:lnTo>
                  <a:lnTo>
                    <a:pt x="760" y="665"/>
                  </a:lnTo>
                  <a:lnTo>
                    <a:pt x="760" y="663"/>
                  </a:lnTo>
                  <a:lnTo>
                    <a:pt x="755" y="665"/>
                  </a:lnTo>
                  <a:lnTo>
                    <a:pt x="750" y="668"/>
                  </a:lnTo>
                  <a:lnTo>
                    <a:pt x="743" y="665"/>
                  </a:lnTo>
                  <a:lnTo>
                    <a:pt x="741" y="665"/>
                  </a:lnTo>
                  <a:lnTo>
                    <a:pt x="741" y="665"/>
                  </a:lnTo>
                  <a:lnTo>
                    <a:pt x="738" y="665"/>
                  </a:lnTo>
                  <a:lnTo>
                    <a:pt x="738" y="665"/>
                  </a:lnTo>
                  <a:lnTo>
                    <a:pt x="736" y="663"/>
                  </a:lnTo>
                  <a:lnTo>
                    <a:pt x="736" y="663"/>
                  </a:lnTo>
                  <a:lnTo>
                    <a:pt x="734" y="663"/>
                  </a:lnTo>
                  <a:lnTo>
                    <a:pt x="734" y="663"/>
                  </a:lnTo>
                  <a:lnTo>
                    <a:pt x="734" y="663"/>
                  </a:lnTo>
                  <a:lnTo>
                    <a:pt x="734" y="663"/>
                  </a:lnTo>
                  <a:lnTo>
                    <a:pt x="731" y="665"/>
                  </a:lnTo>
                  <a:lnTo>
                    <a:pt x="731" y="665"/>
                  </a:lnTo>
                  <a:lnTo>
                    <a:pt x="729" y="665"/>
                  </a:lnTo>
                  <a:lnTo>
                    <a:pt x="729" y="665"/>
                  </a:lnTo>
                  <a:lnTo>
                    <a:pt x="729" y="665"/>
                  </a:lnTo>
                  <a:lnTo>
                    <a:pt x="729" y="663"/>
                  </a:lnTo>
                  <a:lnTo>
                    <a:pt x="726" y="663"/>
                  </a:lnTo>
                  <a:lnTo>
                    <a:pt x="726" y="663"/>
                  </a:lnTo>
                  <a:lnTo>
                    <a:pt x="726" y="663"/>
                  </a:lnTo>
                  <a:lnTo>
                    <a:pt x="726" y="663"/>
                  </a:lnTo>
                  <a:lnTo>
                    <a:pt x="724" y="663"/>
                  </a:lnTo>
                  <a:lnTo>
                    <a:pt x="724" y="663"/>
                  </a:lnTo>
                  <a:lnTo>
                    <a:pt x="722" y="663"/>
                  </a:lnTo>
                  <a:lnTo>
                    <a:pt x="719" y="663"/>
                  </a:lnTo>
                  <a:lnTo>
                    <a:pt x="717" y="663"/>
                  </a:lnTo>
                  <a:lnTo>
                    <a:pt x="715" y="661"/>
                  </a:lnTo>
                  <a:lnTo>
                    <a:pt x="712" y="661"/>
                  </a:lnTo>
                  <a:lnTo>
                    <a:pt x="710" y="656"/>
                  </a:lnTo>
                  <a:lnTo>
                    <a:pt x="710" y="646"/>
                  </a:lnTo>
                  <a:lnTo>
                    <a:pt x="705" y="644"/>
                  </a:lnTo>
                  <a:lnTo>
                    <a:pt x="705" y="644"/>
                  </a:lnTo>
                  <a:lnTo>
                    <a:pt x="705" y="644"/>
                  </a:lnTo>
                  <a:lnTo>
                    <a:pt x="700" y="639"/>
                  </a:lnTo>
                  <a:lnTo>
                    <a:pt x="700" y="635"/>
                  </a:lnTo>
                  <a:lnTo>
                    <a:pt x="700" y="635"/>
                  </a:lnTo>
                  <a:lnTo>
                    <a:pt x="698" y="635"/>
                  </a:lnTo>
                  <a:lnTo>
                    <a:pt x="698" y="635"/>
                  </a:lnTo>
                  <a:lnTo>
                    <a:pt x="696" y="635"/>
                  </a:lnTo>
                  <a:lnTo>
                    <a:pt x="693" y="635"/>
                  </a:lnTo>
                  <a:lnTo>
                    <a:pt x="691" y="632"/>
                  </a:lnTo>
                  <a:lnTo>
                    <a:pt x="691" y="632"/>
                  </a:lnTo>
                  <a:lnTo>
                    <a:pt x="691" y="632"/>
                  </a:lnTo>
                  <a:lnTo>
                    <a:pt x="691" y="635"/>
                  </a:lnTo>
                  <a:lnTo>
                    <a:pt x="691" y="635"/>
                  </a:lnTo>
                  <a:lnTo>
                    <a:pt x="691" y="635"/>
                  </a:lnTo>
                  <a:lnTo>
                    <a:pt x="691" y="635"/>
                  </a:lnTo>
                  <a:lnTo>
                    <a:pt x="691" y="637"/>
                  </a:lnTo>
                  <a:lnTo>
                    <a:pt x="691" y="637"/>
                  </a:lnTo>
                  <a:lnTo>
                    <a:pt x="691" y="637"/>
                  </a:lnTo>
                  <a:lnTo>
                    <a:pt x="689" y="637"/>
                  </a:lnTo>
                  <a:lnTo>
                    <a:pt x="689" y="637"/>
                  </a:lnTo>
                  <a:lnTo>
                    <a:pt x="686" y="637"/>
                  </a:lnTo>
                  <a:lnTo>
                    <a:pt x="686" y="637"/>
                  </a:lnTo>
                  <a:lnTo>
                    <a:pt x="686" y="637"/>
                  </a:lnTo>
                  <a:lnTo>
                    <a:pt x="684" y="637"/>
                  </a:lnTo>
                  <a:lnTo>
                    <a:pt x="684" y="637"/>
                  </a:lnTo>
                  <a:lnTo>
                    <a:pt x="679" y="635"/>
                  </a:lnTo>
                  <a:lnTo>
                    <a:pt x="677" y="635"/>
                  </a:lnTo>
                  <a:lnTo>
                    <a:pt x="674" y="632"/>
                  </a:lnTo>
                  <a:lnTo>
                    <a:pt x="674" y="632"/>
                  </a:lnTo>
                  <a:lnTo>
                    <a:pt x="674" y="630"/>
                  </a:lnTo>
                  <a:lnTo>
                    <a:pt x="674" y="630"/>
                  </a:lnTo>
                  <a:lnTo>
                    <a:pt x="674" y="632"/>
                  </a:lnTo>
                  <a:lnTo>
                    <a:pt x="672" y="632"/>
                  </a:lnTo>
                  <a:lnTo>
                    <a:pt x="672" y="630"/>
                  </a:lnTo>
                  <a:lnTo>
                    <a:pt x="672" y="630"/>
                  </a:lnTo>
                  <a:lnTo>
                    <a:pt x="670" y="630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70" y="632"/>
                  </a:lnTo>
                  <a:lnTo>
                    <a:pt x="667" y="632"/>
                  </a:lnTo>
                  <a:lnTo>
                    <a:pt x="667" y="632"/>
                  </a:lnTo>
                  <a:lnTo>
                    <a:pt x="667" y="632"/>
                  </a:lnTo>
                  <a:lnTo>
                    <a:pt x="665" y="632"/>
                  </a:lnTo>
                  <a:lnTo>
                    <a:pt x="665" y="632"/>
                  </a:lnTo>
                  <a:lnTo>
                    <a:pt x="663" y="632"/>
                  </a:lnTo>
                  <a:lnTo>
                    <a:pt x="663" y="632"/>
                  </a:lnTo>
                  <a:lnTo>
                    <a:pt x="660" y="630"/>
                  </a:lnTo>
                  <a:lnTo>
                    <a:pt x="658" y="630"/>
                  </a:lnTo>
                  <a:lnTo>
                    <a:pt x="655" y="630"/>
                  </a:lnTo>
                  <a:lnTo>
                    <a:pt x="653" y="627"/>
                  </a:lnTo>
                  <a:lnTo>
                    <a:pt x="651" y="625"/>
                  </a:lnTo>
                  <a:lnTo>
                    <a:pt x="651" y="625"/>
                  </a:lnTo>
                  <a:lnTo>
                    <a:pt x="648" y="620"/>
                  </a:lnTo>
                  <a:lnTo>
                    <a:pt x="646" y="620"/>
                  </a:lnTo>
                  <a:lnTo>
                    <a:pt x="646" y="618"/>
                  </a:lnTo>
                  <a:lnTo>
                    <a:pt x="644" y="618"/>
                  </a:lnTo>
                  <a:lnTo>
                    <a:pt x="639" y="620"/>
                  </a:lnTo>
                  <a:lnTo>
                    <a:pt x="639" y="620"/>
                  </a:lnTo>
                  <a:lnTo>
                    <a:pt x="637" y="620"/>
                  </a:lnTo>
                  <a:lnTo>
                    <a:pt x="637" y="620"/>
                  </a:lnTo>
                  <a:lnTo>
                    <a:pt x="634" y="618"/>
                  </a:lnTo>
                  <a:lnTo>
                    <a:pt x="634" y="618"/>
                  </a:lnTo>
                  <a:lnTo>
                    <a:pt x="634" y="618"/>
                  </a:lnTo>
                  <a:lnTo>
                    <a:pt x="632" y="616"/>
                  </a:lnTo>
                  <a:lnTo>
                    <a:pt x="629" y="616"/>
                  </a:lnTo>
                  <a:lnTo>
                    <a:pt x="629" y="618"/>
                  </a:lnTo>
                  <a:lnTo>
                    <a:pt x="629" y="618"/>
                  </a:lnTo>
                  <a:lnTo>
                    <a:pt x="629" y="620"/>
                  </a:lnTo>
                  <a:lnTo>
                    <a:pt x="627" y="620"/>
                  </a:lnTo>
                  <a:lnTo>
                    <a:pt x="629" y="620"/>
                  </a:lnTo>
                  <a:lnTo>
                    <a:pt x="629" y="623"/>
                  </a:lnTo>
                  <a:lnTo>
                    <a:pt x="629" y="623"/>
                  </a:lnTo>
                  <a:lnTo>
                    <a:pt x="629" y="623"/>
                  </a:lnTo>
                  <a:lnTo>
                    <a:pt x="629" y="625"/>
                  </a:lnTo>
                  <a:lnTo>
                    <a:pt x="627" y="625"/>
                  </a:lnTo>
                  <a:lnTo>
                    <a:pt x="627" y="625"/>
                  </a:lnTo>
                  <a:lnTo>
                    <a:pt x="620" y="625"/>
                  </a:lnTo>
                  <a:lnTo>
                    <a:pt x="618" y="625"/>
                  </a:lnTo>
                  <a:lnTo>
                    <a:pt x="615" y="625"/>
                  </a:lnTo>
                  <a:lnTo>
                    <a:pt x="615" y="625"/>
                  </a:lnTo>
                  <a:lnTo>
                    <a:pt x="615" y="625"/>
                  </a:lnTo>
                  <a:lnTo>
                    <a:pt x="615" y="623"/>
                  </a:lnTo>
                  <a:lnTo>
                    <a:pt x="613" y="623"/>
                  </a:lnTo>
                  <a:lnTo>
                    <a:pt x="613" y="623"/>
                  </a:lnTo>
                  <a:lnTo>
                    <a:pt x="613" y="623"/>
                  </a:lnTo>
                  <a:lnTo>
                    <a:pt x="613" y="620"/>
                  </a:lnTo>
                  <a:lnTo>
                    <a:pt x="611" y="620"/>
                  </a:lnTo>
                  <a:lnTo>
                    <a:pt x="603" y="620"/>
                  </a:lnTo>
                  <a:lnTo>
                    <a:pt x="603" y="620"/>
                  </a:lnTo>
                  <a:lnTo>
                    <a:pt x="603" y="623"/>
                  </a:lnTo>
                  <a:lnTo>
                    <a:pt x="601" y="623"/>
                  </a:lnTo>
                  <a:lnTo>
                    <a:pt x="601" y="623"/>
                  </a:lnTo>
                  <a:lnTo>
                    <a:pt x="596" y="620"/>
                  </a:lnTo>
                  <a:lnTo>
                    <a:pt x="596" y="620"/>
                  </a:lnTo>
                  <a:lnTo>
                    <a:pt x="594" y="620"/>
                  </a:lnTo>
                  <a:lnTo>
                    <a:pt x="592" y="618"/>
                  </a:lnTo>
                  <a:lnTo>
                    <a:pt x="589" y="618"/>
                  </a:lnTo>
                  <a:lnTo>
                    <a:pt x="587" y="618"/>
                  </a:lnTo>
                  <a:lnTo>
                    <a:pt x="587" y="620"/>
                  </a:lnTo>
                  <a:lnTo>
                    <a:pt x="585" y="620"/>
                  </a:lnTo>
                  <a:lnTo>
                    <a:pt x="585" y="620"/>
                  </a:lnTo>
                  <a:lnTo>
                    <a:pt x="582" y="620"/>
                  </a:lnTo>
                  <a:lnTo>
                    <a:pt x="582" y="620"/>
                  </a:lnTo>
                  <a:lnTo>
                    <a:pt x="582" y="620"/>
                  </a:lnTo>
                  <a:lnTo>
                    <a:pt x="582" y="616"/>
                  </a:lnTo>
                  <a:lnTo>
                    <a:pt x="580" y="616"/>
                  </a:lnTo>
                  <a:lnTo>
                    <a:pt x="580" y="616"/>
                  </a:lnTo>
                  <a:lnTo>
                    <a:pt x="577" y="616"/>
                  </a:lnTo>
                  <a:lnTo>
                    <a:pt x="575" y="616"/>
                  </a:lnTo>
                  <a:lnTo>
                    <a:pt x="575" y="620"/>
                  </a:lnTo>
                  <a:lnTo>
                    <a:pt x="575" y="620"/>
                  </a:lnTo>
                  <a:lnTo>
                    <a:pt x="573" y="620"/>
                  </a:lnTo>
                  <a:lnTo>
                    <a:pt x="570" y="625"/>
                  </a:lnTo>
                  <a:lnTo>
                    <a:pt x="568" y="627"/>
                  </a:lnTo>
                  <a:lnTo>
                    <a:pt x="568" y="630"/>
                  </a:lnTo>
                  <a:lnTo>
                    <a:pt x="568" y="632"/>
                  </a:lnTo>
                  <a:lnTo>
                    <a:pt x="566" y="642"/>
                  </a:lnTo>
                  <a:lnTo>
                    <a:pt x="566" y="644"/>
                  </a:lnTo>
                  <a:lnTo>
                    <a:pt x="566" y="646"/>
                  </a:lnTo>
                  <a:lnTo>
                    <a:pt x="566" y="649"/>
                  </a:lnTo>
                  <a:lnTo>
                    <a:pt x="563" y="649"/>
                  </a:lnTo>
                  <a:lnTo>
                    <a:pt x="561" y="649"/>
                  </a:lnTo>
                  <a:lnTo>
                    <a:pt x="561" y="649"/>
                  </a:lnTo>
                  <a:lnTo>
                    <a:pt x="559" y="646"/>
                  </a:lnTo>
                  <a:lnTo>
                    <a:pt x="559" y="646"/>
                  </a:lnTo>
                  <a:lnTo>
                    <a:pt x="559" y="646"/>
                  </a:lnTo>
                  <a:lnTo>
                    <a:pt x="556" y="646"/>
                  </a:lnTo>
                  <a:lnTo>
                    <a:pt x="556" y="649"/>
                  </a:lnTo>
                  <a:lnTo>
                    <a:pt x="556" y="653"/>
                  </a:lnTo>
                  <a:lnTo>
                    <a:pt x="556" y="653"/>
                  </a:lnTo>
                  <a:lnTo>
                    <a:pt x="556" y="656"/>
                  </a:lnTo>
                  <a:lnTo>
                    <a:pt x="551" y="658"/>
                  </a:lnTo>
                  <a:lnTo>
                    <a:pt x="551" y="661"/>
                  </a:lnTo>
                  <a:lnTo>
                    <a:pt x="549" y="663"/>
                  </a:lnTo>
                  <a:lnTo>
                    <a:pt x="549" y="663"/>
                  </a:lnTo>
                  <a:lnTo>
                    <a:pt x="549" y="663"/>
                  </a:lnTo>
                  <a:lnTo>
                    <a:pt x="547" y="663"/>
                  </a:lnTo>
                  <a:lnTo>
                    <a:pt x="547" y="663"/>
                  </a:lnTo>
                  <a:lnTo>
                    <a:pt x="547" y="661"/>
                  </a:lnTo>
                  <a:lnTo>
                    <a:pt x="544" y="661"/>
                  </a:lnTo>
                  <a:lnTo>
                    <a:pt x="544" y="658"/>
                  </a:lnTo>
                  <a:lnTo>
                    <a:pt x="544" y="658"/>
                  </a:lnTo>
                  <a:lnTo>
                    <a:pt x="544" y="658"/>
                  </a:lnTo>
                  <a:lnTo>
                    <a:pt x="544" y="658"/>
                  </a:lnTo>
                  <a:lnTo>
                    <a:pt x="544" y="656"/>
                  </a:lnTo>
                  <a:lnTo>
                    <a:pt x="544" y="656"/>
                  </a:lnTo>
                  <a:lnTo>
                    <a:pt x="542" y="656"/>
                  </a:lnTo>
                  <a:lnTo>
                    <a:pt x="542" y="656"/>
                  </a:lnTo>
                  <a:lnTo>
                    <a:pt x="542" y="656"/>
                  </a:lnTo>
                  <a:lnTo>
                    <a:pt x="540" y="658"/>
                  </a:lnTo>
                  <a:lnTo>
                    <a:pt x="540" y="658"/>
                  </a:lnTo>
                  <a:lnTo>
                    <a:pt x="540" y="661"/>
                  </a:lnTo>
                  <a:lnTo>
                    <a:pt x="537" y="661"/>
                  </a:lnTo>
                  <a:lnTo>
                    <a:pt x="537" y="661"/>
                  </a:lnTo>
                  <a:lnTo>
                    <a:pt x="535" y="661"/>
                  </a:lnTo>
                  <a:lnTo>
                    <a:pt x="535" y="661"/>
                  </a:lnTo>
                  <a:lnTo>
                    <a:pt x="535" y="661"/>
                  </a:lnTo>
                  <a:lnTo>
                    <a:pt x="535" y="661"/>
                  </a:lnTo>
                  <a:lnTo>
                    <a:pt x="535" y="663"/>
                  </a:lnTo>
                  <a:lnTo>
                    <a:pt x="537" y="663"/>
                  </a:lnTo>
                  <a:lnTo>
                    <a:pt x="537" y="665"/>
                  </a:lnTo>
                  <a:lnTo>
                    <a:pt x="537" y="665"/>
                  </a:lnTo>
                  <a:lnTo>
                    <a:pt x="537" y="665"/>
                  </a:lnTo>
                  <a:lnTo>
                    <a:pt x="540" y="665"/>
                  </a:lnTo>
                  <a:lnTo>
                    <a:pt x="540" y="665"/>
                  </a:lnTo>
                  <a:lnTo>
                    <a:pt x="540" y="663"/>
                  </a:lnTo>
                  <a:lnTo>
                    <a:pt x="540" y="663"/>
                  </a:lnTo>
                  <a:lnTo>
                    <a:pt x="542" y="663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44" y="665"/>
                  </a:lnTo>
                  <a:lnTo>
                    <a:pt x="547" y="665"/>
                  </a:lnTo>
                  <a:lnTo>
                    <a:pt x="547" y="665"/>
                  </a:lnTo>
                  <a:lnTo>
                    <a:pt x="547" y="665"/>
                  </a:lnTo>
                  <a:lnTo>
                    <a:pt x="547" y="665"/>
                  </a:lnTo>
                  <a:lnTo>
                    <a:pt x="547" y="665"/>
                  </a:lnTo>
                  <a:lnTo>
                    <a:pt x="549" y="665"/>
                  </a:lnTo>
                  <a:lnTo>
                    <a:pt x="549" y="665"/>
                  </a:lnTo>
                  <a:lnTo>
                    <a:pt x="549" y="665"/>
                  </a:lnTo>
                  <a:lnTo>
                    <a:pt x="551" y="665"/>
                  </a:lnTo>
                  <a:lnTo>
                    <a:pt x="551" y="665"/>
                  </a:lnTo>
                  <a:lnTo>
                    <a:pt x="554" y="665"/>
                  </a:lnTo>
                  <a:lnTo>
                    <a:pt x="561" y="665"/>
                  </a:lnTo>
                  <a:lnTo>
                    <a:pt x="561" y="665"/>
                  </a:lnTo>
                  <a:lnTo>
                    <a:pt x="563" y="665"/>
                  </a:lnTo>
                  <a:lnTo>
                    <a:pt x="563" y="665"/>
                  </a:lnTo>
                  <a:lnTo>
                    <a:pt x="566" y="665"/>
                  </a:lnTo>
                  <a:lnTo>
                    <a:pt x="566" y="665"/>
                  </a:lnTo>
                  <a:lnTo>
                    <a:pt x="568" y="665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3" y="663"/>
                  </a:lnTo>
                  <a:lnTo>
                    <a:pt x="573" y="663"/>
                  </a:lnTo>
                  <a:lnTo>
                    <a:pt x="573" y="663"/>
                  </a:lnTo>
                  <a:lnTo>
                    <a:pt x="575" y="663"/>
                  </a:lnTo>
                  <a:lnTo>
                    <a:pt x="577" y="663"/>
                  </a:lnTo>
                  <a:lnTo>
                    <a:pt x="580" y="665"/>
                  </a:lnTo>
                  <a:lnTo>
                    <a:pt x="582" y="668"/>
                  </a:lnTo>
                  <a:lnTo>
                    <a:pt x="585" y="668"/>
                  </a:lnTo>
                  <a:lnTo>
                    <a:pt x="587" y="668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89" y="670"/>
                  </a:lnTo>
                  <a:lnTo>
                    <a:pt x="589" y="672"/>
                  </a:lnTo>
                  <a:lnTo>
                    <a:pt x="589" y="672"/>
                  </a:lnTo>
                  <a:lnTo>
                    <a:pt x="589" y="672"/>
                  </a:lnTo>
                  <a:lnTo>
                    <a:pt x="592" y="672"/>
                  </a:lnTo>
                  <a:lnTo>
                    <a:pt x="592" y="672"/>
                  </a:lnTo>
                  <a:lnTo>
                    <a:pt x="592" y="672"/>
                  </a:lnTo>
                  <a:lnTo>
                    <a:pt x="592" y="672"/>
                  </a:lnTo>
                  <a:lnTo>
                    <a:pt x="592" y="672"/>
                  </a:lnTo>
                  <a:lnTo>
                    <a:pt x="594" y="672"/>
                  </a:lnTo>
                  <a:lnTo>
                    <a:pt x="594" y="672"/>
                  </a:lnTo>
                  <a:lnTo>
                    <a:pt x="596" y="672"/>
                  </a:lnTo>
                  <a:lnTo>
                    <a:pt x="596" y="672"/>
                  </a:lnTo>
                  <a:lnTo>
                    <a:pt x="596" y="672"/>
                  </a:lnTo>
                  <a:lnTo>
                    <a:pt x="599" y="670"/>
                  </a:lnTo>
                  <a:lnTo>
                    <a:pt x="599" y="670"/>
                  </a:lnTo>
                  <a:lnTo>
                    <a:pt x="601" y="672"/>
                  </a:lnTo>
                  <a:lnTo>
                    <a:pt x="603" y="672"/>
                  </a:lnTo>
                  <a:lnTo>
                    <a:pt x="603" y="672"/>
                  </a:lnTo>
                  <a:lnTo>
                    <a:pt x="603" y="675"/>
                  </a:lnTo>
                  <a:lnTo>
                    <a:pt x="603" y="677"/>
                  </a:lnTo>
                  <a:lnTo>
                    <a:pt x="603" y="677"/>
                  </a:lnTo>
                  <a:lnTo>
                    <a:pt x="601" y="680"/>
                  </a:lnTo>
                  <a:lnTo>
                    <a:pt x="599" y="682"/>
                  </a:lnTo>
                  <a:lnTo>
                    <a:pt x="601" y="682"/>
                  </a:lnTo>
                  <a:lnTo>
                    <a:pt x="601" y="682"/>
                  </a:lnTo>
                  <a:lnTo>
                    <a:pt x="599" y="682"/>
                  </a:lnTo>
                  <a:lnTo>
                    <a:pt x="599" y="682"/>
                  </a:lnTo>
                  <a:lnTo>
                    <a:pt x="599" y="682"/>
                  </a:lnTo>
                  <a:lnTo>
                    <a:pt x="596" y="684"/>
                  </a:lnTo>
                  <a:lnTo>
                    <a:pt x="596" y="684"/>
                  </a:lnTo>
                  <a:lnTo>
                    <a:pt x="596" y="687"/>
                  </a:lnTo>
                  <a:lnTo>
                    <a:pt x="596" y="687"/>
                  </a:lnTo>
                  <a:lnTo>
                    <a:pt x="596" y="689"/>
                  </a:lnTo>
                  <a:lnTo>
                    <a:pt x="596" y="691"/>
                  </a:lnTo>
                  <a:lnTo>
                    <a:pt x="596" y="691"/>
                  </a:lnTo>
                  <a:lnTo>
                    <a:pt x="596" y="694"/>
                  </a:lnTo>
                  <a:lnTo>
                    <a:pt x="596" y="694"/>
                  </a:lnTo>
                  <a:lnTo>
                    <a:pt x="599" y="691"/>
                  </a:lnTo>
                  <a:lnTo>
                    <a:pt x="601" y="691"/>
                  </a:lnTo>
                  <a:lnTo>
                    <a:pt x="601" y="694"/>
                  </a:lnTo>
                  <a:lnTo>
                    <a:pt x="603" y="694"/>
                  </a:lnTo>
                  <a:lnTo>
                    <a:pt x="608" y="696"/>
                  </a:lnTo>
                  <a:lnTo>
                    <a:pt x="618" y="696"/>
                  </a:lnTo>
                  <a:lnTo>
                    <a:pt x="622" y="696"/>
                  </a:lnTo>
                  <a:lnTo>
                    <a:pt x="634" y="696"/>
                  </a:lnTo>
                  <a:lnTo>
                    <a:pt x="637" y="698"/>
                  </a:lnTo>
                  <a:lnTo>
                    <a:pt x="637" y="698"/>
                  </a:lnTo>
                  <a:lnTo>
                    <a:pt x="639" y="698"/>
                  </a:lnTo>
                  <a:lnTo>
                    <a:pt x="641" y="698"/>
                  </a:lnTo>
                  <a:lnTo>
                    <a:pt x="644" y="698"/>
                  </a:lnTo>
                  <a:lnTo>
                    <a:pt x="646" y="698"/>
                  </a:lnTo>
                  <a:lnTo>
                    <a:pt x="651" y="698"/>
                  </a:lnTo>
                  <a:lnTo>
                    <a:pt x="651" y="701"/>
                  </a:lnTo>
                  <a:lnTo>
                    <a:pt x="651" y="701"/>
                  </a:lnTo>
                  <a:lnTo>
                    <a:pt x="651" y="701"/>
                  </a:lnTo>
                  <a:lnTo>
                    <a:pt x="651" y="701"/>
                  </a:lnTo>
                  <a:lnTo>
                    <a:pt x="653" y="701"/>
                  </a:lnTo>
                  <a:lnTo>
                    <a:pt x="653" y="701"/>
                  </a:lnTo>
                  <a:lnTo>
                    <a:pt x="655" y="701"/>
                  </a:lnTo>
                  <a:lnTo>
                    <a:pt x="658" y="703"/>
                  </a:lnTo>
                  <a:lnTo>
                    <a:pt x="660" y="703"/>
                  </a:lnTo>
                  <a:lnTo>
                    <a:pt x="660" y="706"/>
                  </a:lnTo>
                  <a:lnTo>
                    <a:pt x="663" y="706"/>
                  </a:lnTo>
                  <a:lnTo>
                    <a:pt x="663" y="706"/>
                  </a:lnTo>
                  <a:lnTo>
                    <a:pt x="665" y="708"/>
                  </a:lnTo>
                  <a:lnTo>
                    <a:pt x="665" y="708"/>
                  </a:lnTo>
                  <a:lnTo>
                    <a:pt x="670" y="708"/>
                  </a:lnTo>
                  <a:lnTo>
                    <a:pt x="670" y="710"/>
                  </a:lnTo>
                  <a:lnTo>
                    <a:pt x="672" y="710"/>
                  </a:lnTo>
                  <a:lnTo>
                    <a:pt x="672" y="710"/>
                  </a:lnTo>
                  <a:lnTo>
                    <a:pt x="674" y="713"/>
                  </a:lnTo>
                  <a:lnTo>
                    <a:pt x="674" y="713"/>
                  </a:lnTo>
                  <a:lnTo>
                    <a:pt x="679" y="713"/>
                  </a:lnTo>
                  <a:lnTo>
                    <a:pt x="689" y="715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8" y="715"/>
                  </a:lnTo>
                  <a:lnTo>
                    <a:pt x="708" y="713"/>
                  </a:lnTo>
                  <a:lnTo>
                    <a:pt x="708" y="710"/>
                  </a:lnTo>
                  <a:lnTo>
                    <a:pt x="710" y="710"/>
                  </a:lnTo>
                  <a:lnTo>
                    <a:pt x="710" y="710"/>
                  </a:lnTo>
                  <a:lnTo>
                    <a:pt x="712" y="710"/>
                  </a:lnTo>
                  <a:lnTo>
                    <a:pt x="715" y="710"/>
                  </a:lnTo>
                  <a:lnTo>
                    <a:pt x="715" y="710"/>
                  </a:lnTo>
                  <a:lnTo>
                    <a:pt x="715" y="710"/>
                  </a:lnTo>
                  <a:lnTo>
                    <a:pt x="715" y="710"/>
                  </a:lnTo>
                  <a:lnTo>
                    <a:pt x="717" y="710"/>
                  </a:lnTo>
                  <a:lnTo>
                    <a:pt x="717" y="710"/>
                  </a:lnTo>
                  <a:lnTo>
                    <a:pt x="715" y="710"/>
                  </a:lnTo>
                  <a:lnTo>
                    <a:pt x="717" y="708"/>
                  </a:lnTo>
                  <a:lnTo>
                    <a:pt x="717" y="708"/>
                  </a:lnTo>
                  <a:lnTo>
                    <a:pt x="717" y="708"/>
                  </a:lnTo>
                  <a:lnTo>
                    <a:pt x="717" y="708"/>
                  </a:lnTo>
                  <a:lnTo>
                    <a:pt x="719" y="708"/>
                  </a:lnTo>
                  <a:lnTo>
                    <a:pt x="719" y="708"/>
                  </a:lnTo>
                  <a:lnTo>
                    <a:pt x="719" y="708"/>
                  </a:lnTo>
                  <a:lnTo>
                    <a:pt x="719" y="710"/>
                  </a:lnTo>
                  <a:lnTo>
                    <a:pt x="722" y="708"/>
                  </a:lnTo>
                  <a:lnTo>
                    <a:pt x="722" y="708"/>
                  </a:lnTo>
                  <a:lnTo>
                    <a:pt x="722" y="708"/>
                  </a:lnTo>
                  <a:lnTo>
                    <a:pt x="724" y="706"/>
                  </a:lnTo>
                  <a:lnTo>
                    <a:pt x="724" y="706"/>
                  </a:lnTo>
                  <a:lnTo>
                    <a:pt x="724" y="706"/>
                  </a:lnTo>
                  <a:lnTo>
                    <a:pt x="726" y="706"/>
                  </a:lnTo>
                  <a:lnTo>
                    <a:pt x="726" y="706"/>
                  </a:lnTo>
                  <a:lnTo>
                    <a:pt x="726" y="706"/>
                  </a:lnTo>
                  <a:lnTo>
                    <a:pt x="726" y="708"/>
                  </a:lnTo>
                  <a:lnTo>
                    <a:pt x="729" y="710"/>
                  </a:lnTo>
                  <a:lnTo>
                    <a:pt x="729" y="710"/>
                  </a:lnTo>
                  <a:lnTo>
                    <a:pt x="729" y="710"/>
                  </a:lnTo>
                  <a:lnTo>
                    <a:pt x="731" y="710"/>
                  </a:lnTo>
                  <a:lnTo>
                    <a:pt x="731" y="710"/>
                  </a:lnTo>
                  <a:lnTo>
                    <a:pt x="731" y="710"/>
                  </a:lnTo>
                  <a:lnTo>
                    <a:pt x="734" y="713"/>
                  </a:lnTo>
                  <a:lnTo>
                    <a:pt x="734" y="713"/>
                  </a:lnTo>
                  <a:lnTo>
                    <a:pt x="734" y="710"/>
                  </a:lnTo>
                  <a:lnTo>
                    <a:pt x="736" y="710"/>
                  </a:lnTo>
                  <a:lnTo>
                    <a:pt x="738" y="710"/>
                  </a:lnTo>
                  <a:lnTo>
                    <a:pt x="743" y="710"/>
                  </a:lnTo>
                  <a:lnTo>
                    <a:pt x="752" y="710"/>
                  </a:lnTo>
                  <a:lnTo>
                    <a:pt x="755" y="710"/>
                  </a:lnTo>
                  <a:lnTo>
                    <a:pt x="755" y="710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2" y="713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5" y="713"/>
                  </a:lnTo>
                  <a:lnTo>
                    <a:pt x="757" y="713"/>
                  </a:lnTo>
                  <a:lnTo>
                    <a:pt x="757" y="713"/>
                  </a:lnTo>
                  <a:lnTo>
                    <a:pt x="767" y="715"/>
                  </a:lnTo>
                  <a:lnTo>
                    <a:pt x="771" y="715"/>
                  </a:lnTo>
                  <a:lnTo>
                    <a:pt x="776" y="717"/>
                  </a:lnTo>
                  <a:lnTo>
                    <a:pt x="776" y="717"/>
                  </a:lnTo>
                  <a:lnTo>
                    <a:pt x="778" y="717"/>
                  </a:lnTo>
                  <a:lnTo>
                    <a:pt x="781" y="717"/>
                  </a:lnTo>
                  <a:lnTo>
                    <a:pt x="781" y="717"/>
                  </a:lnTo>
                  <a:lnTo>
                    <a:pt x="788" y="720"/>
                  </a:lnTo>
                  <a:lnTo>
                    <a:pt x="800" y="727"/>
                  </a:lnTo>
                  <a:lnTo>
                    <a:pt x="802" y="727"/>
                  </a:lnTo>
                  <a:lnTo>
                    <a:pt x="802" y="727"/>
                  </a:lnTo>
                  <a:lnTo>
                    <a:pt x="804" y="727"/>
                  </a:lnTo>
                  <a:lnTo>
                    <a:pt x="804" y="727"/>
                  </a:lnTo>
                  <a:lnTo>
                    <a:pt x="804" y="729"/>
                  </a:lnTo>
                  <a:lnTo>
                    <a:pt x="804" y="729"/>
                  </a:lnTo>
                  <a:lnTo>
                    <a:pt x="804" y="729"/>
                  </a:lnTo>
                  <a:lnTo>
                    <a:pt x="807" y="729"/>
                  </a:lnTo>
                  <a:lnTo>
                    <a:pt x="807" y="729"/>
                  </a:lnTo>
                  <a:lnTo>
                    <a:pt x="809" y="732"/>
                  </a:lnTo>
                  <a:lnTo>
                    <a:pt x="812" y="732"/>
                  </a:lnTo>
                  <a:lnTo>
                    <a:pt x="812" y="732"/>
                  </a:lnTo>
                  <a:lnTo>
                    <a:pt x="814" y="732"/>
                  </a:lnTo>
                  <a:lnTo>
                    <a:pt x="816" y="734"/>
                  </a:lnTo>
                  <a:lnTo>
                    <a:pt x="816" y="734"/>
                  </a:lnTo>
                  <a:lnTo>
                    <a:pt x="819" y="734"/>
                  </a:lnTo>
                  <a:lnTo>
                    <a:pt x="819" y="734"/>
                  </a:lnTo>
                  <a:lnTo>
                    <a:pt x="821" y="734"/>
                  </a:lnTo>
                  <a:lnTo>
                    <a:pt x="821" y="734"/>
                  </a:lnTo>
                  <a:lnTo>
                    <a:pt x="821" y="736"/>
                  </a:lnTo>
                  <a:lnTo>
                    <a:pt x="823" y="736"/>
                  </a:lnTo>
                  <a:lnTo>
                    <a:pt x="831" y="736"/>
                  </a:lnTo>
                  <a:lnTo>
                    <a:pt x="833" y="736"/>
                  </a:lnTo>
                  <a:lnTo>
                    <a:pt x="838" y="739"/>
                  </a:lnTo>
                  <a:lnTo>
                    <a:pt x="838" y="739"/>
                  </a:lnTo>
                  <a:lnTo>
                    <a:pt x="840" y="739"/>
                  </a:lnTo>
                  <a:lnTo>
                    <a:pt x="840" y="739"/>
                  </a:lnTo>
                  <a:lnTo>
                    <a:pt x="842" y="739"/>
                  </a:lnTo>
                  <a:lnTo>
                    <a:pt x="842" y="739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6"/>
                  </a:lnTo>
                  <a:lnTo>
                    <a:pt x="842" y="739"/>
                  </a:lnTo>
                  <a:lnTo>
                    <a:pt x="845" y="739"/>
                  </a:lnTo>
                  <a:lnTo>
                    <a:pt x="845" y="739"/>
                  </a:lnTo>
                  <a:lnTo>
                    <a:pt x="845" y="739"/>
                  </a:lnTo>
                  <a:lnTo>
                    <a:pt x="845" y="739"/>
                  </a:lnTo>
                  <a:lnTo>
                    <a:pt x="845" y="739"/>
                  </a:lnTo>
                  <a:lnTo>
                    <a:pt x="845" y="741"/>
                  </a:lnTo>
                  <a:lnTo>
                    <a:pt x="847" y="741"/>
                  </a:lnTo>
                  <a:lnTo>
                    <a:pt x="847" y="741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2" y="739"/>
                  </a:lnTo>
                  <a:lnTo>
                    <a:pt x="854" y="739"/>
                  </a:lnTo>
                  <a:lnTo>
                    <a:pt x="854" y="739"/>
                  </a:lnTo>
                  <a:lnTo>
                    <a:pt x="857" y="739"/>
                  </a:lnTo>
                  <a:lnTo>
                    <a:pt x="857" y="739"/>
                  </a:lnTo>
                  <a:lnTo>
                    <a:pt x="857" y="741"/>
                  </a:lnTo>
                  <a:lnTo>
                    <a:pt x="859" y="741"/>
                  </a:lnTo>
                  <a:lnTo>
                    <a:pt x="859" y="741"/>
                  </a:lnTo>
                  <a:lnTo>
                    <a:pt x="859" y="739"/>
                  </a:lnTo>
                  <a:lnTo>
                    <a:pt x="859" y="739"/>
                  </a:lnTo>
                  <a:lnTo>
                    <a:pt x="861" y="741"/>
                  </a:lnTo>
                  <a:lnTo>
                    <a:pt x="861" y="741"/>
                  </a:lnTo>
                  <a:lnTo>
                    <a:pt x="861" y="741"/>
                  </a:lnTo>
                  <a:lnTo>
                    <a:pt x="861" y="741"/>
                  </a:lnTo>
                  <a:lnTo>
                    <a:pt x="864" y="743"/>
                  </a:lnTo>
                  <a:lnTo>
                    <a:pt x="866" y="743"/>
                  </a:lnTo>
                  <a:lnTo>
                    <a:pt x="866" y="741"/>
                  </a:lnTo>
                  <a:lnTo>
                    <a:pt x="866" y="743"/>
                  </a:lnTo>
                  <a:lnTo>
                    <a:pt x="868" y="743"/>
                  </a:lnTo>
                  <a:lnTo>
                    <a:pt x="871" y="743"/>
                  </a:lnTo>
                  <a:lnTo>
                    <a:pt x="871" y="743"/>
                  </a:lnTo>
                  <a:lnTo>
                    <a:pt x="871" y="743"/>
                  </a:lnTo>
                  <a:lnTo>
                    <a:pt x="871" y="743"/>
                  </a:lnTo>
                  <a:lnTo>
                    <a:pt x="871" y="743"/>
                  </a:lnTo>
                  <a:lnTo>
                    <a:pt x="873" y="746"/>
                  </a:lnTo>
                  <a:lnTo>
                    <a:pt x="873" y="746"/>
                  </a:lnTo>
                  <a:lnTo>
                    <a:pt x="875" y="746"/>
                  </a:lnTo>
                  <a:lnTo>
                    <a:pt x="875" y="743"/>
                  </a:lnTo>
                  <a:lnTo>
                    <a:pt x="875" y="743"/>
                  </a:lnTo>
                  <a:lnTo>
                    <a:pt x="873" y="743"/>
                  </a:lnTo>
                  <a:lnTo>
                    <a:pt x="873" y="743"/>
                  </a:lnTo>
                  <a:lnTo>
                    <a:pt x="875" y="743"/>
                  </a:lnTo>
                  <a:lnTo>
                    <a:pt x="875" y="743"/>
                  </a:lnTo>
                  <a:lnTo>
                    <a:pt x="875" y="741"/>
                  </a:lnTo>
                  <a:lnTo>
                    <a:pt x="875" y="741"/>
                  </a:lnTo>
                  <a:lnTo>
                    <a:pt x="875" y="741"/>
                  </a:lnTo>
                  <a:lnTo>
                    <a:pt x="875" y="741"/>
                  </a:lnTo>
                  <a:lnTo>
                    <a:pt x="875" y="741"/>
                  </a:lnTo>
                  <a:lnTo>
                    <a:pt x="875" y="743"/>
                  </a:lnTo>
                  <a:lnTo>
                    <a:pt x="878" y="743"/>
                  </a:lnTo>
                  <a:lnTo>
                    <a:pt x="878" y="743"/>
                  </a:lnTo>
                  <a:lnTo>
                    <a:pt x="878" y="741"/>
                  </a:lnTo>
                  <a:lnTo>
                    <a:pt x="878" y="741"/>
                  </a:lnTo>
                  <a:lnTo>
                    <a:pt x="878" y="739"/>
                  </a:lnTo>
                  <a:lnTo>
                    <a:pt x="878" y="739"/>
                  </a:lnTo>
                  <a:lnTo>
                    <a:pt x="880" y="739"/>
                  </a:lnTo>
                  <a:lnTo>
                    <a:pt x="880" y="739"/>
                  </a:lnTo>
                  <a:lnTo>
                    <a:pt x="880" y="739"/>
                  </a:lnTo>
                  <a:lnTo>
                    <a:pt x="880" y="739"/>
                  </a:lnTo>
                  <a:lnTo>
                    <a:pt x="883" y="739"/>
                  </a:lnTo>
                  <a:lnTo>
                    <a:pt x="883" y="741"/>
                  </a:lnTo>
                  <a:lnTo>
                    <a:pt x="885" y="741"/>
                  </a:lnTo>
                  <a:lnTo>
                    <a:pt x="885" y="741"/>
                  </a:lnTo>
                  <a:lnTo>
                    <a:pt x="885" y="741"/>
                  </a:lnTo>
                  <a:lnTo>
                    <a:pt x="887" y="741"/>
                  </a:lnTo>
                  <a:lnTo>
                    <a:pt x="887" y="741"/>
                  </a:lnTo>
                  <a:lnTo>
                    <a:pt x="887" y="741"/>
                  </a:lnTo>
                  <a:lnTo>
                    <a:pt x="887" y="741"/>
                  </a:lnTo>
                  <a:lnTo>
                    <a:pt x="890" y="741"/>
                  </a:lnTo>
                  <a:lnTo>
                    <a:pt x="892" y="741"/>
                  </a:lnTo>
                  <a:lnTo>
                    <a:pt x="901" y="743"/>
                  </a:lnTo>
                  <a:lnTo>
                    <a:pt x="901" y="743"/>
                  </a:lnTo>
                  <a:lnTo>
                    <a:pt x="901" y="743"/>
                  </a:lnTo>
                  <a:lnTo>
                    <a:pt x="901" y="743"/>
                  </a:lnTo>
                  <a:lnTo>
                    <a:pt x="901" y="743"/>
                  </a:lnTo>
                  <a:lnTo>
                    <a:pt x="904" y="743"/>
                  </a:lnTo>
                  <a:lnTo>
                    <a:pt x="904" y="743"/>
                  </a:lnTo>
                  <a:lnTo>
                    <a:pt x="906" y="743"/>
                  </a:lnTo>
                  <a:lnTo>
                    <a:pt x="906" y="743"/>
                  </a:lnTo>
                  <a:lnTo>
                    <a:pt x="909" y="743"/>
                  </a:lnTo>
                  <a:lnTo>
                    <a:pt x="909" y="743"/>
                  </a:lnTo>
                  <a:lnTo>
                    <a:pt x="911" y="743"/>
                  </a:lnTo>
                  <a:lnTo>
                    <a:pt x="911" y="746"/>
                  </a:lnTo>
                  <a:lnTo>
                    <a:pt x="909" y="746"/>
                  </a:lnTo>
                  <a:lnTo>
                    <a:pt x="911" y="746"/>
                  </a:lnTo>
                  <a:lnTo>
                    <a:pt x="911" y="746"/>
                  </a:lnTo>
                  <a:lnTo>
                    <a:pt x="913" y="746"/>
                  </a:lnTo>
                  <a:lnTo>
                    <a:pt x="913" y="746"/>
                  </a:lnTo>
                  <a:lnTo>
                    <a:pt x="918" y="746"/>
                  </a:lnTo>
                  <a:lnTo>
                    <a:pt x="920" y="748"/>
                  </a:lnTo>
                  <a:lnTo>
                    <a:pt x="923" y="748"/>
                  </a:lnTo>
                  <a:lnTo>
                    <a:pt x="925" y="748"/>
                  </a:lnTo>
                  <a:lnTo>
                    <a:pt x="925" y="748"/>
                  </a:lnTo>
                  <a:lnTo>
                    <a:pt x="925" y="748"/>
                  </a:lnTo>
                  <a:lnTo>
                    <a:pt x="927" y="748"/>
                  </a:lnTo>
                  <a:lnTo>
                    <a:pt x="927" y="748"/>
                  </a:lnTo>
                  <a:lnTo>
                    <a:pt x="927" y="748"/>
                  </a:lnTo>
                  <a:lnTo>
                    <a:pt x="930" y="748"/>
                  </a:lnTo>
                  <a:lnTo>
                    <a:pt x="930" y="748"/>
                  </a:lnTo>
                  <a:lnTo>
                    <a:pt x="930" y="746"/>
                  </a:lnTo>
                  <a:lnTo>
                    <a:pt x="930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2" y="746"/>
                  </a:lnTo>
                  <a:lnTo>
                    <a:pt x="935" y="746"/>
                  </a:lnTo>
                  <a:lnTo>
                    <a:pt x="935" y="746"/>
                  </a:lnTo>
                  <a:lnTo>
                    <a:pt x="935" y="746"/>
                  </a:lnTo>
                  <a:lnTo>
                    <a:pt x="937" y="746"/>
                  </a:lnTo>
                  <a:lnTo>
                    <a:pt x="939" y="746"/>
                  </a:lnTo>
                  <a:lnTo>
                    <a:pt x="942" y="743"/>
                  </a:lnTo>
                  <a:lnTo>
                    <a:pt x="944" y="741"/>
                  </a:lnTo>
                  <a:lnTo>
                    <a:pt x="946" y="741"/>
                  </a:lnTo>
                  <a:lnTo>
                    <a:pt x="953" y="741"/>
                  </a:lnTo>
                  <a:lnTo>
                    <a:pt x="956" y="741"/>
                  </a:lnTo>
                  <a:lnTo>
                    <a:pt x="956" y="741"/>
                  </a:lnTo>
                  <a:lnTo>
                    <a:pt x="958" y="741"/>
                  </a:lnTo>
                  <a:lnTo>
                    <a:pt x="961" y="743"/>
                  </a:lnTo>
                  <a:lnTo>
                    <a:pt x="963" y="746"/>
                  </a:lnTo>
                  <a:lnTo>
                    <a:pt x="963" y="746"/>
                  </a:lnTo>
                  <a:lnTo>
                    <a:pt x="965" y="746"/>
                  </a:lnTo>
                  <a:lnTo>
                    <a:pt x="965" y="746"/>
                  </a:lnTo>
                  <a:lnTo>
                    <a:pt x="968" y="746"/>
                  </a:lnTo>
                  <a:lnTo>
                    <a:pt x="968" y="746"/>
                  </a:lnTo>
                  <a:lnTo>
                    <a:pt x="968" y="746"/>
                  </a:lnTo>
                  <a:lnTo>
                    <a:pt x="968" y="746"/>
                  </a:lnTo>
                  <a:lnTo>
                    <a:pt x="968" y="748"/>
                  </a:lnTo>
                  <a:lnTo>
                    <a:pt x="970" y="748"/>
                  </a:lnTo>
                  <a:lnTo>
                    <a:pt x="970" y="748"/>
                  </a:lnTo>
                  <a:lnTo>
                    <a:pt x="972" y="748"/>
                  </a:lnTo>
                  <a:lnTo>
                    <a:pt x="972" y="748"/>
                  </a:lnTo>
                  <a:lnTo>
                    <a:pt x="972" y="748"/>
                  </a:lnTo>
                  <a:lnTo>
                    <a:pt x="972" y="748"/>
                  </a:lnTo>
                  <a:lnTo>
                    <a:pt x="975" y="751"/>
                  </a:lnTo>
                  <a:lnTo>
                    <a:pt x="975" y="751"/>
                  </a:lnTo>
                  <a:lnTo>
                    <a:pt x="977" y="751"/>
                  </a:lnTo>
                  <a:lnTo>
                    <a:pt x="977" y="751"/>
                  </a:lnTo>
                  <a:lnTo>
                    <a:pt x="977" y="753"/>
                  </a:lnTo>
                  <a:lnTo>
                    <a:pt x="980" y="751"/>
                  </a:lnTo>
                  <a:lnTo>
                    <a:pt x="980" y="751"/>
                  </a:lnTo>
                  <a:lnTo>
                    <a:pt x="980" y="753"/>
                  </a:lnTo>
                  <a:lnTo>
                    <a:pt x="980" y="753"/>
                  </a:lnTo>
                  <a:lnTo>
                    <a:pt x="980" y="753"/>
                  </a:lnTo>
                  <a:lnTo>
                    <a:pt x="980" y="753"/>
                  </a:lnTo>
                  <a:lnTo>
                    <a:pt x="982" y="753"/>
                  </a:lnTo>
                  <a:lnTo>
                    <a:pt x="982" y="753"/>
                  </a:lnTo>
                  <a:lnTo>
                    <a:pt x="982" y="753"/>
                  </a:lnTo>
                  <a:lnTo>
                    <a:pt x="982" y="753"/>
                  </a:lnTo>
                  <a:lnTo>
                    <a:pt x="982" y="753"/>
                  </a:lnTo>
                  <a:lnTo>
                    <a:pt x="984" y="753"/>
                  </a:lnTo>
                  <a:lnTo>
                    <a:pt x="984" y="753"/>
                  </a:lnTo>
                  <a:lnTo>
                    <a:pt x="984" y="753"/>
                  </a:lnTo>
                  <a:lnTo>
                    <a:pt x="984" y="755"/>
                  </a:lnTo>
                  <a:lnTo>
                    <a:pt x="984" y="755"/>
                  </a:lnTo>
                  <a:lnTo>
                    <a:pt x="984" y="755"/>
                  </a:lnTo>
                  <a:lnTo>
                    <a:pt x="987" y="755"/>
                  </a:lnTo>
                  <a:lnTo>
                    <a:pt x="987" y="755"/>
                  </a:lnTo>
                  <a:lnTo>
                    <a:pt x="987" y="755"/>
                  </a:lnTo>
                  <a:lnTo>
                    <a:pt x="987" y="755"/>
                  </a:lnTo>
                  <a:lnTo>
                    <a:pt x="989" y="755"/>
                  </a:lnTo>
                  <a:lnTo>
                    <a:pt x="989" y="755"/>
                  </a:lnTo>
                  <a:lnTo>
                    <a:pt x="991" y="755"/>
                  </a:lnTo>
                  <a:lnTo>
                    <a:pt x="991" y="755"/>
                  </a:lnTo>
                  <a:lnTo>
                    <a:pt x="991" y="755"/>
                  </a:lnTo>
                  <a:lnTo>
                    <a:pt x="994" y="755"/>
                  </a:lnTo>
                  <a:lnTo>
                    <a:pt x="994" y="755"/>
                  </a:lnTo>
                  <a:lnTo>
                    <a:pt x="994" y="755"/>
                  </a:lnTo>
                  <a:lnTo>
                    <a:pt x="994" y="758"/>
                  </a:lnTo>
                  <a:lnTo>
                    <a:pt x="994" y="758"/>
                  </a:lnTo>
                  <a:lnTo>
                    <a:pt x="994" y="758"/>
                  </a:lnTo>
                  <a:lnTo>
                    <a:pt x="994" y="758"/>
                  </a:lnTo>
                  <a:lnTo>
                    <a:pt x="996" y="758"/>
                  </a:lnTo>
                  <a:lnTo>
                    <a:pt x="996" y="758"/>
                  </a:lnTo>
                  <a:lnTo>
                    <a:pt x="996" y="758"/>
                  </a:lnTo>
                  <a:lnTo>
                    <a:pt x="996" y="758"/>
                  </a:lnTo>
                  <a:lnTo>
                    <a:pt x="998" y="760"/>
                  </a:lnTo>
                  <a:lnTo>
                    <a:pt x="998" y="760"/>
                  </a:lnTo>
                  <a:lnTo>
                    <a:pt x="1001" y="760"/>
                  </a:lnTo>
                  <a:lnTo>
                    <a:pt x="1003" y="758"/>
                  </a:lnTo>
                  <a:lnTo>
                    <a:pt x="1003" y="758"/>
                  </a:lnTo>
                  <a:lnTo>
                    <a:pt x="1003" y="760"/>
                  </a:lnTo>
                  <a:lnTo>
                    <a:pt x="1006" y="760"/>
                  </a:lnTo>
                  <a:lnTo>
                    <a:pt x="1006" y="760"/>
                  </a:lnTo>
                  <a:lnTo>
                    <a:pt x="1008" y="758"/>
                  </a:lnTo>
                  <a:lnTo>
                    <a:pt x="1010" y="758"/>
                  </a:lnTo>
                  <a:lnTo>
                    <a:pt x="1013" y="760"/>
                  </a:lnTo>
                  <a:lnTo>
                    <a:pt x="1015" y="760"/>
                  </a:lnTo>
                  <a:lnTo>
                    <a:pt x="1015" y="762"/>
                  </a:lnTo>
                  <a:lnTo>
                    <a:pt x="1015" y="765"/>
                  </a:lnTo>
                  <a:lnTo>
                    <a:pt x="1013" y="765"/>
                  </a:lnTo>
                  <a:lnTo>
                    <a:pt x="1015" y="765"/>
                  </a:lnTo>
                  <a:lnTo>
                    <a:pt x="1017" y="765"/>
                  </a:lnTo>
                  <a:lnTo>
                    <a:pt x="1020" y="765"/>
                  </a:lnTo>
                  <a:lnTo>
                    <a:pt x="1024" y="767"/>
                  </a:lnTo>
                  <a:lnTo>
                    <a:pt x="1027" y="767"/>
                  </a:lnTo>
                  <a:lnTo>
                    <a:pt x="1027" y="765"/>
                  </a:lnTo>
                  <a:lnTo>
                    <a:pt x="1027" y="762"/>
                  </a:lnTo>
                  <a:lnTo>
                    <a:pt x="1027" y="762"/>
                  </a:lnTo>
                  <a:lnTo>
                    <a:pt x="1027" y="762"/>
                  </a:lnTo>
                  <a:close/>
                  <a:moveTo>
                    <a:pt x="1093" y="682"/>
                  </a:moveTo>
                  <a:lnTo>
                    <a:pt x="1093" y="682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0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3" y="682"/>
                  </a:lnTo>
                  <a:lnTo>
                    <a:pt x="1091" y="682"/>
                  </a:lnTo>
                  <a:lnTo>
                    <a:pt x="1091" y="682"/>
                  </a:lnTo>
                  <a:lnTo>
                    <a:pt x="1088" y="682"/>
                  </a:lnTo>
                  <a:lnTo>
                    <a:pt x="1088" y="682"/>
                  </a:lnTo>
                  <a:lnTo>
                    <a:pt x="1088" y="680"/>
                  </a:lnTo>
                  <a:lnTo>
                    <a:pt x="1088" y="680"/>
                  </a:lnTo>
                  <a:lnTo>
                    <a:pt x="1088" y="680"/>
                  </a:lnTo>
                  <a:lnTo>
                    <a:pt x="1088" y="680"/>
                  </a:lnTo>
                  <a:lnTo>
                    <a:pt x="1086" y="680"/>
                  </a:lnTo>
                  <a:lnTo>
                    <a:pt x="1086" y="680"/>
                  </a:lnTo>
                  <a:lnTo>
                    <a:pt x="1086" y="680"/>
                  </a:lnTo>
                  <a:lnTo>
                    <a:pt x="1086" y="680"/>
                  </a:lnTo>
                  <a:lnTo>
                    <a:pt x="1086" y="682"/>
                  </a:lnTo>
                  <a:lnTo>
                    <a:pt x="1086" y="682"/>
                  </a:lnTo>
                  <a:lnTo>
                    <a:pt x="1088" y="684"/>
                  </a:lnTo>
                  <a:lnTo>
                    <a:pt x="1091" y="684"/>
                  </a:lnTo>
                  <a:lnTo>
                    <a:pt x="1093" y="682"/>
                  </a:lnTo>
                  <a:close/>
                  <a:moveTo>
                    <a:pt x="1081" y="743"/>
                  </a:moveTo>
                  <a:lnTo>
                    <a:pt x="1079" y="741"/>
                  </a:lnTo>
                  <a:lnTo>
                    <a:pt x="1076" y="736"/>
                  </a:lnTo>
                  <a:lnTo>
                    <a:pt x="1074" y="736"/>
                  </a:lnTo>
                  <a:lnTo>
                    <a:pt x="1074" y="734"/>
                  </a:lnTo>
                  <a:lnTo>
                    <a:pt x="1065" y="732"/>
                  </a:lnTo>
                  <a:lnTo>
                    <a:pt x="1060" y="729"/>
                  </a:lnTo>
                  <a:lnTo>
                    <a:pt x="1060" y="729"/>
                  </a:lnTo>
                  <a:lnTo>
                    <a:pt x="1060" y="729"/>
                  </a:lnTo>
                  <a:lnTo>
                    <a:pt x="1058" y="729"/>
                  </a:lnTo>
                  <a:lnTo>
                    <a:pt x="1058" y="729"/>
                  </a:lnTo>
                  <a:lnTo>
                    <a:pt x="1055" y="729"/>
                  </a:lnTo>
                  <a:lnTo>
                    <a:pt x="1053" y="729"/>
                  </a:lnTo>
                  <a:lnTo>
                    <a:pt x="1050" y="734"/>
                  </a:lnTo>
                  <a:lnTo>
                    <a:pt x="1048" y="734"/>
                  </a:lnTo>
                  <a:lnTo>
                    <a:pt x="1046" y="734"/>
                  </a:lnTo>
                  <a:lnTo>
                    <a:pt x="1041" y="734"/>
                  </a:lnTo>
                  <a:lnTo>
                    <a:pt x="1039" y="736"/>
                  </a:lnTo>
                  <a:lnTo>
                    <a:pt x="1032" y="732"/>
                  </a:lnTo>
                  <a:lnTo>
                    <a:pt x="1029" y="732"/>
                  </a:lnTo>
                  <a:lnTo>
                    <a:pt x="1027" y="732"/>
                  </a:lnTo>
                  <a:lnTo>
                    <a:pt x="1027" y="732"/>
                  </a:lnTo>
                  <a:lnTo>
                    <a:pt x="1027" y="732"/>
                  </a:lnTo>
                  <a:lnTo>
                    <a:pt x="1024" y="732"/>
                  </a:lnTo>
                  <a:lnTo>
                    <a:pt x="1024" y="732"/>
                  </a:lnTo>
                  <a:lnTo>
                    <a:pt x="1022" y="732"/>
                  </a:lnTo>
                  <a:lnTo>
                    <a:pt x="1022" y="732"/>
                  </a:lnTo>
                  <a:lnTo>
                    <a:pt x="1022" y="732"/>
                  </a:lnTo>
                  <a:lnTo>
                    <a:pt x="1022" y="729"/>
                  </a:lnTo>
                  <a:lnTo>
                    <a:pt x="1020" y="729"/>
                  </a:lnTo>
                  <a:lnTo>
                    <a:pt x="1017" y="732"/>
                  </a:lnTo>
                  <a:lnTo>
                    <a:pt x="1017" y="732"/>
                  </a:lnTo>
                  <a:lnTo>
                    <a:pt x="1020" y="736"/>
                  </a:lnTo>
                  <a:lnTo>
                    <a:pt x="1022" y="743"/>
                  </a:lnTo>
                  <a:lnTo>
                    <a:pt x="1024" y="746"/>
                  </a:lnTo>
                  <a:lnTo>
                    <a:pt x="1027" y="746"/>
                  </a:lnTo>
                  <a:lnTo>
                    <a:pt x="1027" y="746"/>
                  </a:lnTo>
                  <a:lnTo>
                    <a:pt x="1034" y="746"/>
                  </a:lnTo>
                  <a:lnTo>
                    <a:pt x="1036" y="746"/>
                  </a:lnTo>
                  <a:lnTo>
                    <a:pt x="1043" y="751"/>
                  </a:lnTo>
                  <a:lnTo>
                    <a:pt x="1043" y="751"/>
                  </a:lnTo>
                  <a:lnTo>
                    <a:pt x="1048" y="755"/>
                  </a:lnTo>
                  <a:lnTo>
                    <a:pt x="1050" y="755"/>
                  </a:lnTo>
                  <a:lnTo>
                    <a:pt x="1050" y="755"/>
                  </a:lnTo>
                  <a:lnTo>
                    <a:pt x="1050" y="758"/>
                  </a:lnTo>
                  <a:lnTo>
                    <a:pt x="1050" y="758"/>
                  </a:lnTo>
                  <a:lnTo>
                    <a:pt x="1053" y="758"/>
                  </a:lnTo>
                  <a:lnTo>
                    <a:pt x="1053" y="760"/>
                  </a:lnTo>
                  <a:lnTo>
                    <a:pt x="1055" y="760"/>
                  </a:lnTo>
                  <a:lnTo>
                    <a:pt x="1055" y="760"/>
                  </a:lnTo>
                  <a:lnTo>
                    <a:pt x="1055" y="760"/>
                  </a:lnTo>
                  <a:lnTo>
                    <a:pt x="1055" y="762"/>
                  </a:lnTo>
                  <a:lnTo>
                    <a:pt x="1055" y="762"/>
                  </a:lnTo>
                  <a:lnTo>
                    <a:pt x="1058" y="765"/>
                  </a:lnTo>
                  <a:lnTo>
                    <a:pt x="1055" y="765"/>
                  </a:lnTo>
                  <a:lnTo>
                    <a:pt x="1055" y="767"/>
                  </a:lnTo>
                  <a:lnTo>
                    <a:pt x="1055" y="767"/>
                  </a:lnTo>
                  <a:lnTo>
                    <a:pt x="1053" y="767"/>
                  </a:lnTo>
                  <a:lnTo>
                    <a:pt x="1053" y="769"/>
                  </a:lnTo>
                  <a:lnTo>
                    <a:pt x="1053" y="769"/>
                  </a:lnTo>
                  <a:lnTo>
                    <a:pt x="1053" y="769"/>
                  </a:lnTo>
                  <a:lnTo>
                    <a:pt x="1053" y="769"/>
                  </a:lnTo>
                  <a:lnTo>
                    <a:pt x="1055" y="769"/>
                  </a:lnTo>
                  <a:lnTo>
                    <a:pt x="1055" y="769"/>
                  </a:lnTo>
                  <a:lnTo>
                    <a:pt x="1058" y="769"/>
                  </a:lnTo>
                  <a:lnTo>
                    <a:pt x="1058" y="769"/>
                  </a:lnTo>
                  <a:lnTo>
                    <a:pt x="1060" y="769"/>
                  </a:lnTo>
                  <a:lnTo>
                    <a:pt x="1060" y="769"/>
                  </a:lnTo>
                  <a:lnTo>
                    <a:pt x="1060" y="767"/>
                  </a:lnTo>
                  <a:lnTo>
                    <a:pt x="1060" y="765"/>
                  </a:lnTo>
                  <a:lnTo>
                    <a:pt x="1058" y="765"/>
                  </a:lnTo>
                  <a:lnTo>
                    <a:pt x="1058" y="767"/>
                  </a:lnTo>
                  <a:lnTo>
                    <a:pt x="1060" y="767"/>
                  </a:lnTo>
                  <a:lnTo>
                    <a:pt x="1058" y="767"/>
                  </a:lnTo>
                  <a:lnTo>
                    <a:pt x="1058" y="767"/>
                  </a:lnTo>
                  <a:lnTo>
                    <a:pt x="1058" y="765"/>
                  </a:lnTo>
                  <a:lnTo>
                    <a:pt x="1058" y="765"/>
                  </a:lnTo>
                  <a:lnTo>
                    <a:pt x="1060" y="762"/>
                  </a:lnTo>
                  <a:lnTo>
                    <a:pt x="1060" y="762"/>
                  </a:lnTo>
                  <a:lnTo>
                    <a:pt x="1060" y="762"/>
                  </a:lnTo>
                  <a:lnTo>
                    <a:pt x="1062" y="760"/>
                  </a:lnTo>
                  <a:lnTo>
                    <a:pt x="1065" y="758"/>
                  </a:lnTo>
                  <a:lnTo>
                    <a:pt x="1067" y="758"/>
                  </a:lnTo>
                  <a:lnTo>
                    <a:pt x="1074" y="755"/>
                  </a:lnTo>
                  <a:lnTo>
                    <a:pt x="1074" y="753"/>
                  </a:lnTo>
                  <a:lnTo>
                    <a:pt x="1074" y="753"/>
                  </a:lnTo>
                  <a:lnTo>
                    <a:pt x="1074" y="753"/>
                  </a:lnTo>
                  <a:lnTo>
                    <a:pt x="1079" y="753"/>
                  </a:lnTo>
                  <a:lnTo>
                    <a:pt x="1079" y="751"/>
                  </a:lnTo>
                  <a:lnTo>
                    <a:pt x="1081" y="751"/>
                  </a:lnTo>
                  <a:lnTo>
                    <a:pt x="1081" y="751"/>
                  </a:lnTo>
                  <a:lnTo>
                    <a:pt x="1084" y="748"/>
                  </a:lnTo>
                  <a:lnTo>
                    <a:pt x="1084" y="748"/>
                  </a:lnTo>
                  <a:lnTo>
                    <a:pt x="1084" y="746"/>
                  </a:lnTo>
                  <a:lnTo>
                    <a:pt x="1084" y="743"/>
                  </a:lnTo>
                  <a:lnTo>
                    <a:pt x="1081" y="743"/>
                  </a:lnTo>
                  <a:close/>
                  <a:moveTo>
                    <a:pt x="963" y="751"/>
                  </a:moveTo>
                  <a:lnTo>
                    <a:pt x="963" y="748"/>
                  </a:lnTo>
                  <a:lnTo>
                    <a:pt x="961" y="748"/>
                  </a:lnTo>
                  <a:lnTo>
                    <a:pt x="958" y="748"/>
                  </a:lnTo>
                  <a:lnTo>
                    <a:pt x="958" y="748"/>
                  </a:lnTo>
                  <a:lnTo>
                    <a:pt x="958" y="748"/>
                  </a:lnTo>
                  <a:lnTo>
                    <a:pt x="956" y="751"/>
                  </a:lnTo>
                  <a:lnTo>
                    <a:pt x="956" y="751"/>
                  </a:lnTo>
                  <a:lnTo>
                    <a:pt x="956" y="751"/>
                  </a:lnTo>
                  <a:lnTo>
                    <a:pt x="958" y="751"/>
                  </a:lnTo>
                  <a:lnTo>
                    <a:pt x="961" y="751"/>
                  </a:lnTo>
                  <a:lnTo>
                    <a:pt x="963" y="751"/>
                  </a:lnTo>
                  <a:lnTo>
                    <a:pt x="963" y="751"/>
                  </a:lnTo>
                  <a:lnTo>
                    <a:pt x="963" y="751"/>
                  </a:lnTo>
                  <a:lnTo>
                    <a:pt x="963" y="751"/>
                  </a:lnTo>
                  <a:lnTo>
                    <a:pt x="963" y="751"/>
                  </a:lnTo>
                  <a:close/>
                  <a:moveTo>
                    <a:pt x="88" y="197"/>
                  </a:move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85" y="201"/>
                  </a:lnTo>
                  <a:lnTo>
                    <a:pt x="85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8" y="197"/>
                  </a:lnTo>
                  <a:close/>
                  <a:moveTo>
                    <a:pt x="734" y="713"/>
                  </a:moveTo>
                  <a:lnTo>
                    <a:pt x="734" y="713"/>
                  </a:lnTo>
                  <a:lnTo>
                    <a:pt x="734" y="713"/>
                  </a:lnTo>
                  <a:lnTo>
                    <a:pt x="731" y="710"/>
                  </a:lnTo>
                  <a:lnTo>
                    <a:pt x="729" y="710"/>
                  </a:lnTo>
                  <a:lnTo>
                    <a:pt x="726" y="710"/>
                  </a:lnTo>
                  <a:lnTo>
                    <a:pt x="724" y="708"/>
                  </a:lnTo>
                  <a:lnTo>
                    <a:pt x="722" y="710"/>
                  </a:lnTo>
                  <a:lnTo>
                    <a:pt x="722" y="710"/>
                  </a:lnTo>
                  <a:lnTo>
                    <a:pt x="722" y="710"/>
                  </a:lnTo>
                  <a:lnTo>
                    <a:pt x="722" y="713"/>
                  </a:lnTo>
                  <a:lnTo>
                    <a:pt x="724" y="713"/>
                  </a:lnTo>
                  <a:lnTo>
                    <a:pt x="726" y="713"/>
                  </a:lnTo>
                  <a:lnTo>
                    <a:pt x="726" y="713"/>
                  </a:lnTo>
                  <a:lnTo>
                    <a:pt x="726" y="713"/>
                  </a:lnTo>
                  <a:lnTo>
                    <a:pt x="729" y="713"/>
                  </a:lnTo>
                  <a:lnTo>
                    <a:pt x="734" y="713"/>
                  </a:lnTo>
                  <a:lnTo>
                    <a:pt x="734" y="715"/>
                  </a:lnTo>
                  <a:lnTo>
                    <a:pt x="736" y="715"/>
                  </a:lnTo>
                  <a:lnTo>
                    <a:pt x="736" y="715"/>
                  </a:lnTo>
                  <a:lnTo>
                    <a:pt x="736" y="713"/>
                  </a:lnTo>
                  <a:lnTo>
                    <a:pt x="736" y="713"/>
                  </a:lnTo>
                  <a:lnTo>
                    <a:pt x="734" y="713"/>
                  </a:lnTo>
                  <a:close/>
                  <a:moveTo>
                    <a:pt x="457" y="322"/>
                  </a:moveTo>
                  <a:lnTo>
                    <a:pt x="457" y="322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52" y="320"/>
                  </a:lnTo>
                  <a:lnTo>
                    <a:pt x="452" y="320"/>
                  </a:lnTo>
                  <a:lnTo>
                    <a:pt x="450" y="320"/>
                  </a:lnTo>
                  <a:lnTo>
                    <a:pt x="447" y="320"/>
                  </a:lnTo>
                  <a:lnTo>
                    <a:pt x="447" y="320"/>
                  </a:lnTo>
                  <a:lnTo>
                    <a:pt x="445" y="322"/>
                  </a:lnTo>
                  <a:lnTo>
                    <a:pt x="443" y="325"/>
                  </a:lnTo>
                  <a:lnTo>
                    <a:pt x="443" y="327"/>
                  </a:lnTo>
                  <a:lnTo>
                    <a:pt x="445" y="327"/>
                  </a:lnTo>
                  <a:lnTo>
                    <a:pt x="447" y="327"/>
                  </a:lnTo>
                  <a:lnTo>
                    <a:pt x="450" y="327"/>
                  </a:lnTo>
                  <a:lnTo>
                    <a:pt x="450" y="327"/>
                  </a:lnTo>
                  <a:lnTo>
                    <a:pt x="450" y="327"/>
                  </a:lnTo>
                  <a:lnTo>
                    <a:pt x="450" y="329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2" y="327"/>
                  </a:lnTo>
                  <a:lnTo>
                    <a:pt x="454" y="327"/>
                  </a:lnTo>
                  <a:lnTo>
                    <a:pt x="454" y="327"/>
                  </a:lnTo>
                  <a:lnTo>
                    <a:pt x="454" y="327"/>
                  </a:lnTo>
                  <a:lnTo>
                    <a:pt x="457" y="327"/>
                  </a:lnTo>
                  <a:lnTo>
                    <a:pt x="459" y="327"/>
                  </a:lnTo>
                  <a:lnTo>
                    <a:pt x="459" y="327"/>
                  </a:lnTo>
                  <a:lnTo>
                    <a:pt x="459" y="325"/>
                  </a:lnTo>
                  <a:lnTo>
                    <a:pt x="459" y="325"/>
                  </a:lnTo>
                  <a:lnTo>
                    <a:pt x="457" y="322"/>
                  </a:lnTo>
                  <a:close/>
                  <a:moveTo>
                    <a:pt x="537" y="653"/>
                  </a:moveTo>
                  <a:lnTo>
                    <a:pt x="537" y="653"/>
                  </a:lnTo>
                  <a:lnTo>
                    <a:pt x="537" y="651"/>
                  </a:lnTo>
                  <a:lnTo>
                    <a:pt x="537" y="649"/>
                  </a:lnTo>
                  <a:lnTo>
                    <a:pt x="537" y="649"/>
                  </a:lnTo>
                  <a:lnTo>
                    <a:pt x="537" y="649"/>
                  </a:lnTo>
                  <a:lnTo>
                    <a:pt x="537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5" y="649"/>
                  </a:lnTo>
                  <a:lnTo>
                    <a:pt x="532" y="649"/>
                  </a:lnTo>
                  <a:lnTo>
                    <a:pt x="530" y="651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0" y="653"/>
                  </a:lnTo>
                  <a:lnTo>
                    <a:pt x="532" y="651"/>
                  </a:lnTo>
                  <a:lnTo>
                    <a:pt x="532" y="653"/>
                  </a:lnTo>
                  <a:lnTo>
                    <a:pt x="532" y="653"/>
                  </a:lnTo>
                  <a:lnTo>
                    <a:pt x="535" y="653"/>
                  </a:lnTo>
                  <a:lnTo>
                    <a:pt x="532" y="653"/>
                  </a:lnTo>
                  <a:lnTo>
                    <a:pt x="532" y="656"/>
                  </a:lnTo>
                  <a:lnTo>
                    <a:pt x="532" y="656"/>
                  </a:lnTo>
                  <a:lnTo>
                    <a:pt x="532" y="656"/>
                  </a:lnTo>
                  <a:lnTo>
                    <a:pt x="535" y="656"/>
                  </a:lnTo>
                  <a:lnTo>
                    <a:pt x="535" y="656"/>
                  </a:lnTo>
                  <a:lnTo>
                    <a:pt x="537" y="653"/>
                  </a:lnTo>
                  <a:close/>
                  <a:moveTo>
                    <a:pt x="1138" y="746"/>
                  </a:moveTo>
                  <a:lnTo>
                    <a:pt x="1138" y="743"/>
                  </a:lnTo>
                  <a:lnTo>
                    <a:pt x="1136" y="743"/>
                  </a:lnTo>
                  <a:lnTo>
                    <a:pt x="1133" y="741"/>
                  </a:lnTo>
                  <a:lnTo>
                    <a:pt x="1133" y="741"/>
                  </a:lnTo>
                  <a:lnTo>
                    <a:pt x="1131" y="739"/>
                  </a:lnTo>
                  <a:lnTo>
                    <a:pt x="1129" y="739"/>
                  </a:lnTo>
                  <a:lnTo>
                    <a:pt x="1129" y="739"/>
                  </a:lnTo>
                  <a:lnTo>
                    <a:pt x="1129" y="739"/>
                  </a:lnTo>
                  <a:lnTo>
                    <a:pt x="1126" y="739"/>
                  </a:lnTo>
                  <a:lnTo>
                    <a:pt x="1121" y="736"/>
                  </a:lnTo>
                  <a:lnTo>
                    <a:pt x="1119" y="736"/>
                  </a:lnTo>
                  <a:lnTo>
                    <a:pt x="1119" y="736"/>
                  </a:lnTo>
                  <a:lnTo>
                    <a:pt x="1114" y="739"/>
                  </a:lnTo>
                  <a:lnTo>
                    <a:pt x="1114" y="739"/>
                  </a:lnTo>
                  <a:lnTo>
                    <a:pt x="1110" y="743"/>
                  </a:lnTo>
                  <a:lnTo>
                    <a:pt x="1107" y="743"/>
                  </a:lnTo>
                  <a:lnTo>
                    <a:pt x="1107" y="746"/>
                  </a:lnTo>
                  <a:lnTo>
                    <a:pt x="1105" y="746"/>
                  </a:lnTo>
                  <a:lnTo>
                    <a:pt x="1105" y="746"/>
                  </a:lnTo>
                  <a:lnTo>
                    <a:pt x="1105" y="746"/>
                  </a:lnTo>
                  <a:lnTo>
                    <a:pt x="1105" y="746"/>
                  </a:lnTo>
                  <a:lnTo>
                    <a:pt x="1105" y="748"/>
                  </a:lnTo>
                  <a:lnTo>
                    <a:pt x="1103" y="748"/>
                  </a:lnTo>
                  <a:lnTo>
                    <a:pt x="1103" y="748"/>
                  </a:lnTo>
                  <a:lnTo>
                    <a:pt x="1100" y="748"/>
                  </a:lnTo>
                  <a:lnTo>
                    <a:pt x="1100" y="753"/>
                  </a:lnTo>
                  <a:lnTo>
                    <a:pt x="1103" y="753"/>
                  </a:lnTo>
                  <a:lnTo>
                    <a:pt x="1103" y="755"/>
                  </a:lnTo>
                  <a:lnTo>
                    <a:pt x="1103" y="760"/>
                  </a:lnTo>
                  <a:lnTo>
                    <a:pt x="1103" y="760"/>
                  </a:lnTo>
                  <a:lnTo>
                    <a:pt x="1103" y="762"/>
                  </a:lnTo>
                  <a:lnTo>
                    <a:pt x="1105" y="765"/>
                  </a:lnTo>
                  <a:lnTo>
                    <a:pt x="1105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3" y="765"/>
                  </a:lnTo>
                  <a:lnTo>
                    <a:pt x="1100" y="765"/>
                  </a:lnTo>
                  <a:lnTo>
                    <a:pt x="1100" y="765"/>
                  </a:lnTo>
                  <a:lnTo>
                    <a:pt x="1100" y="765"/>
                  </a:lnTo>
                  <a:lnTo>
                    <a:pt x="1100" y="765"/>
                  </a:lnTo>
                  <a:lnTo>
                    <a:pt x="1100" y="765"/>
                  </a:lnTo>
                  <a:lnTo>
                    <a:pt x="1098" y="765"/>
                  </a:lnTo>
                  <a:lnTo>
                    <a:pt x="1098" y="765"/>
                  </a:lnTo>
                  <a:lnTo>
                    <a:pt x="1098" y="765"/>
                  </a:lnTo>
                  <a:lnTo>
                    <a:pt x="1098" y="765"/>
                  </a:lnTo>
                  <a:lnTo>
                    <a:pt x="1095" y="765"/>
                  </a:lnTo>
                  <a:lnTo>
                    <a:pt x="1095" y="765"/>
                  </a:lnTo>
                  <a:lnTo>
                    <a:pt x="1093" y="765"/>
                  </a:lnTo>
                  <a:lnTo>
                    <a:pt x="1093" y="765"/>
                  </a:lnTo>
                  <a:lnTo>
                    <a:pt x="1093" y="765"/>
                  </a:lnTo>
                  <a:lnTo>
                    <a:pt x="1093" y="765"/>
                  </a:lnTo>
                  <a:lnTo>
                    <a:pt x="1093" y="765"/>
                  </a:lnTo>
                  <a:lnTo>
                    <a:pt x="1091" y="765"/>
                  </a:lnTo>
                  <a:lnTo>
                    <a:pt x="1091" y="765"/>
                  </a:lnTo>
                  <a:lnTo>
                    <a:pt x="1091" y="767"/>
                  </a:lnTo>
                  <a:lnTo>
                    <a:pt x="1091" y="767"/>
                  </a:lnTo>
                  <a:lnTo>
                    <a:pt x="1091" y="769"/>
                  </a:lnTo>
                  <a:lnTo>
                    <a:pt x="1093" y="769"/>
                  </a:lnTo>
                  <a:lnTo>
                    <a:pt x="1095" y="769"/>
                  </a:lnTo>
                  <a:lnTo>
                    <a:pt x="1095" y="772"/>
                  </a:lnTo>
                  <a:lnTo>
                    <a:pt x="1098" y="769"/>
                  </a:lnTo>
                  <a:lnTo>
                    <a:pt x="1098" y="769"/>
                  </a:lnTo>
                  <a:lnTo>
                    <a:pt x="1098" y="769"/>
                  </a:lnTo>
                  <a:lnTo>
                    <a:pt x="1098" y="772"/>
                  </a:lnTo>
                  <a:lnTo>
                    <a:pt x="1098" y="772"/>
                  </a:lnTo>
                  <a:lnTo>
                    <a:pt x="1100" y="772"/>
                  </a:lnTo>
                  <a:lnTo>
                    <a:pt x="1100" y="772"/>
                  </a:lnTo>
                  <a:lnTo>
                    <a:pt x="1100" y="774"/>
                  </a:lnTo>
                  <a:lnTo>
                    <a:pt x="1100" y="774"/>
                  </a:lnTo>
                  <a:lnTo>
                    <a:pt x="1100" y="774"/>
                  </a:lnTo>
                  <a:lnTo>
                    <a:pt x="1100" y="774"/>
                  </a:lnTo>
                  <a:lnTo>
                    <a:pt x="1100" y="772"/>
                  </a:lnTo>
                  <a:lnTo>
                    <a:pt x="1100" y="772"/>
                  </a:lnTo>
                  <a:lnTo>
                    <a:pt x="1100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69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3" y="772"/>
                  </a:lnTo>
                  <a:lnTo>
                    <a:pt x="1105" y="772"/>
                  </a:lnTo>
                  <a:lnTo>
                    <a:pt x="1105" y="772"/>
                  </a:lnTo>
                  <a:lnTo>
                    <a:pt x="1105" y="772"/>
                  </a:lnTo>
                  <a:lnTo>
                    <a:pt x="1107" y="772"/>
                  </a:lnTo>
                  <a:lnTo>
                    <a:pt x="1107" y="772"/>
                  </a:lnTo>
                  <a:lnTo>
                    <a:pt x="1110" y="772"/>
                  </a:lnTo>
                  <a:lnTo>
                    <a:pt x="1110" y="774"/>
                  </a:lnTo>
                  <a:lnTo>
                    <a:pt x="1110" y="774"/>
                  </a:lnTo>
                  <a:lnTo>
                    <a:pt x="1110" y="774"/>
                  </a:lnTo>
                  <a:lnTo>
                    <a:pt x="1112" y="774"/>
                  </a:lnTo>
                  <a:lnTo>
                    <a:pt x="1112" y="774"/>
                  </a:lnTo>
                  <a:lnTo>
                    <a:pt x="1112" y="774"/>
                  </a:lnTo>
                  <a:lnTo>
                    <a:pt x="1112" y="774"/>
                  </a:lnTo>
                  <a:lnTo>
                    <a:pt x="1112" y="774"/>
                  </a:lnTo>
                  <a:lnTo>
                    <a:pt x="1114" y="774"/>
                  </a:lnTo>
                  <a:lnTo>
                    <a:pt x="1114" y="774"/>
                  </a:lnTo>
                  <a:lnTo>
                    <a:pt x="1117" y="772"/>
                  </a:lnTo>
                  <a:lnTo>
                    <a:pt x="1117" y="774"/>
                  </a:lnTo>
                  <a:lnTo>
                    <a:pt x="1117" y="774"/>
                  </a:lnTo>
                  <a:lnTo>
                    <a:pt x="1117" y="774"/>
                  </a:lnTo>
                  <a:lnTo>
                    <a:pt x="1117" y="774"/>
                  </a:lnTo>
                  <a:lnTo>
                    <a:pt x="1119" y="774"/>
                  </a:lnTo>
                  <a:lnTo>
                    <a:pt x="1119" y="774"/>
                  </a:lnTo>
                  <a:lnTo>
                    <a:pt x="1119" y="774"/>
                  </a:lnTo>
                  <a:lnTo>
                    <a:pt x="1119" y="774"/>
                  </a:lnTo>
                  <a:lnTo>
                    <a:pt x="1119" y="774"/>
                  </a:lnTo>
                  <a:lnTo>
                    <a:pt x="1119" y="777"/>
                  </a:lnTo>
                  <a:lnTo>
                    <a:pt x="1121" y="777"/>
                  </a:lnTo>
                  <a:lnTo>
                    <a:pt x="1119" y="774"/>
                  </a:lnTo>
                  <a:lnTo>
                    <a:pt x="1119" y="772"/>
                  </a:lnTo>
                  <a:lnTo>
                    <a:pt x="1119" y="769"/>
                  </a:lnTo>
                  <a:lnTo>
                    <a:pt x="1121" y="769"/>
                  </a:lnTo>
                  <a:lnTo>
                    <a:pt x="1124" y="769"/>
                  </a:lnTo>
                  <a:lnTo>
                    <a:pt x="1124" y="769"/>
                  </a:lnTo>
                  <a:lnTo>
                    <a:pt x="1124" y="772"/>
                  </a:lnTo>
                  <a:lnTo>
                    <a:pt x="1124" y="772"/>
                  </a:lnTo>
                  <a:lnTo>
                    <a:pt x="1121" y="774"/>
                  </a:lnTo>
                  <a:lnTo>
                    <a:pt x="1121" y="774"/>
                  </a:lnTo>
                  <a:lnTo>
                    <a:pt x="1124" y="774"/>
                  </a:lnTo>
                  <a:lnTo>
                    <a:pt x="1126" y="772"/>
                  </a:lnTo>
                  <a:lnTo>
                    <a:pt x="1126" y="774"/>
                  </a:lnTo>
                  <a:lnTo>
                    <a:pt x="1129" y="772"/>
                  </a:lnTo>
                  <a:lnTo>
                    <a:pt x="1131" y="772"/>
                  </a:lnTo>
                  <a:lnTo>
                    <a:pt x="1129" y="772"/>
                  </a:lnTo>
                  <a:lnTo>
                    <a:pt x="1129" y="769"/>
                  </a:lnTo>
                  <a:lnTo>
                    <a:pt x="1129" y="769"/>
                  </a:lnTo>
                  <a:lnTo>
                    <a:pt x="1129" y="769"/>
                  </a:lnTo>
                  <a:lnTo>
                    <a:pt x="1126" y="769"/>
                  </a:lnTo>
                  <a:lnTo>
                    <a:pt x="1126" y="772"/>
                  </a:lnTo>
                  <a:lnTo>
                    <a:pt x="1126" y="772"/>
                  </a:lnTo>
                  <a:lnTo>
                    <a:pt x="1126" y="769"/>
                  </a:lnTo>
                  <a:lnTo>
                    <a:pt x="1126" y="769"/>
                  </a:lnTo>
                  <a:lnTo>
                    <a:pt x="1126" y="767"/>
                  </a:lnTo>
                  <a:lnTo>
                    <a:pt x="1126" y="767"/>
                  </a:lnTo>
                  <a:lnTo>
                    <a:pt x="1129" y="765"/>
                  </a:lnTo>
                  <a:lnTo>
                    <a:pt x="1129" y="762"/>
                  </a:lnTo>
                  <a:lnTo>
                    <a:pt x="1131" y="760"/>
                  </a:lnTo>
                  <a:lnTo>
                    <a:pt x="1131" y="760"/>
                  </a:lnTo>
                  <a:lnTo>
                    <a:pt x="1131" y="758"/>
                  </a:lnTo>
                  <a:lnTo>
                    <a:pt x="1133" y="755"/>
                  </a:lnTo>
                  <a:lnTo>
                    <a:pt x="1136" y="755"/>
                  </a:lnTo>
                  <a:lnTo>
                    <a:pt x="1136" y="751"/>
                  </a:lnTo>
                  <a:lnTo>
                    <a:pt x="1136" y="751"/>
                  </a:lnTo>
                  <a:lnTo>
                    <a:pt x="1136" y="751"/>
                  </a:lnTo>
                  <a:lnTo>
                    <a:pt x="1138" y="748"/>
                  </a:lnTo>
                  <a:lnTo>
                    <a:pt x="1138" y="746"/>
                  </a:lnTo>
                  <a:close/>
                  <a:moveTo>
                    <a:pt x="1457" y="755"/>
                  </a:moveTo>
                  <a:lnTo>
                    <a:pt x="1455" y="751"/>
                  </a:lnTo>
                  <a:lnTo>
                    <a:pt x="1455" y="751"/>
                  </a:lnTo>
                  <a:lnTo>
                    <a:pt x="1455" y="751"/>
                  </a:lnTo>
                  <a:lnTo>
                    <a:pt x="1455" y="748"/>
                  </a:lnTo>
                  <a:lnTo>
                    <a:pt x="1455" y="748"/>
                  </a:lnTo>
                  <a:lnTo>
                    <a:pt x="1455" y="748"/>
                  </a:lnTo>
                  <a:lnTo>
                    <a:pt x="1455" y="748"/>
                  </a:lnTo>
                  <a:lnTo>
                    <a:pt x="1457" y="748"/>
                  </a:lnTo>
                  <a:lnTo>
                    <a:pt x="1457" y="748"/>
                  </a:lnTo>
                  <a:lnTo>
                    <a:pt x="1457" y="751"/>
                  </a:lnTo>
                  <a:lnTo>
                    <a:pt x="1460" y="751"/>
                  </a:lnTo>
                  <a:lnTo>
                    <a:pt x="1460" y="751"/>
                  </a:lnTo>
                  <a:lnTo>
                    <a:pt x="1460" y="748"/>
                  </a:lnTo>
                  <a:lnTo>
                    <a:pt x="1460" y="748"/>
                  </a:lnTo>
                  <a:lnTo>
                    <a:pt x="1460" y="746"/>
                  </a:lnTo>
                  <a:lnTo>
                    <a:pt x="1460" y="746"/>
                  </a:lnTo>
                  <a:lnTo>
                    <a:pt x="1462" y="743"/>
                  </a:lnTo>
                  <a:lnTo>
                    <a:pt x="1462" y="743"/>
                  </a:lnTo>
                  <a:lnTo>
                    <a:pt x="1464" y="743"/>
                  </a:lnTo>
                  <a:lnTo>
                    <a:pt x="1467" y="743"/>
                  </a:lnTo>
                  <a:lnTo>
                    <a:pt x="1467" y="743"/>
                  </a:lnTo>
                  <a:lnTo>
                    <a:pt x="1467" y="741"/>
                  </a:lnTo>
                  <a:lnTo>
                    <a:pt x="1467" y="741"/>
                  </a:lnTo>
                  <a:lnTo>
                    <a:pt x="1467" y="741"/>
                  </a:lnTo>
                  <a:lnTo>
                    <a:pt x="1467" y="739"/>
                  </a:lnTo>
                  <a:lnTo>
                    <a:pt x="1464" y="736"/>
                  </a:lnTo>
                  <a:lnTo>
                    <a:pt x="1464" y="734"/>
                  </a:lnTo>
                  <a:lnTo>
                    <a:pt x="1464" y="734"/>
                  </a:lnTo>
                  <a:lnTo>
                    <a:pt x="1464" y="732"/>
                  </a:lnTo>
                  <a:lnTo>
                    <a:pt x="1462" y="732"/>
                  </a:lnTo>
                  <a:lnTo>
                    <a:pt x="1462" y="732"/>
                  </a:lnTo>
                  <a:lnTo>
                    <a:pt x="1460" y="732"/>
                  </a:lnTo>
                  <a:lnTo>
                    <a:pt x="1460" y="732"/>
                  </a:lnTo>
                  <a:lnTo>
                    <a:pt x="1460" y="729"/>
                  </a:lnTo>
                  <a:lnTo>
                    <a:pt x="1460" y="729"/>
                  </a:lnTo>
                  <a:lnTo>
                    <a:pt x="1457" y="729"/>
                  </a:lnTo>
                  <a:lnTo>
                    <a:pt x="1457" y="729"/>
                  </a:lnTo>
                  <a:lnTo>
                    <a:pt x="1457" y="729"/>
                  </a:lnTo>
                  <a:lnTo>
                    <a:pt x="1455" y="732"/>
                  </a:lnTo>
                  <a:lnTo>
                    <a:pt x="1455" y="732"/>
                  </a:lnTo>
                  <a:lnTo>
                    <a:pt x="1455" y="734"/>
                  </a:lnTo>
                  <a:lnTo>
                    <a:pt x="1453" y="734"/>
                  </a:lnTo>
                  <a:lnTo>
                    <a:pt x="1453" y="736"/>
                  </a:lnTo>
                  <a:lnTo>
                    <a:pt x="1453" y="736"/>
                  </a:lnTo>
                  <a:lnTo>
                    <a:pt x="1453" y="739"/>
                  </a:lnTo>
                  <a:lnTo>
                    <a:pt x="1453" y="739"/>
                  </a:lnTo>
                  <a:lnTo>
                    <a:pt x="1455" y="739"/>
                  </a:lnTo>
                  <a:lnTo>
                    <a:pt x="1455" y="739"/>
                  </a:lnTo>
                  <a:lnTo>
                    <a:pt x="1455" y="736"/>
                  </a:lnTo>
                  <a:lnTo>
                    <a:pt x="1457" y="736"/>
                  </a:lnTo>
                  <a:lnTo>
                    <a:pt x="1457" y="736"/>
                  </a:lnTo>
                  <a:lnTo>
                    <a:pt x="1460" y="736"/>
                  </a:lnTo>
                  <a:lnTo>
                    <a:pt x="1462" y="736"/>
                  </a:lnTo>
                  <a:lnTo>
                    <a:pt x="1462" y="736"/>
                  </a:lnTo>
                  <a:lnTo>
                    <a:pt x="1462" y="736"/>
                  </a:lnTo>
                  <a:lnTo>
                    <a:pt x="1462" y="736"/>
                  </a:lnTo>
                  <a:lnTo>
                    <a:pt x="1460" y="741"/>
                  </a:lnTo>
                  <a:lnTo>
                    <a:pt x="1455" y="741"/>
                  </a:lnTo>
                  <a:lnTo>
                    <a:pt x="1455" y="743"/>
                  </a:lnTo>
                  <a:lnTo>
                    <a:pt x="1453" y="743"/>
                  </a:lnTo>
                  <a:lnTo>
                    <a:pt x="1453" y="743"/>
                  </a:lnTo>
                  <a:lnTo>
                    <a:pt x="1453" y="746"/>
                  </a:lnTo>
                  <a:lnTo>
                    <a:pt x="1450" y="746"/>
                  </a:lnTo>
                  <a:lnTo>
                    <a:pt x="1450" y="746"/>
                  </a:lnTo>
                  <a:lnTo>
                    <a:pt x="1450" y="746"/>
                  </a:lnTo>
                  <a:lnTo>
                    <a:pt x="1448" y="746"/>
                  </a:lnTo>
                  <a:lnTo>
                    <a:pt x="1448" y="746"/>
                  </a:lnTo>
                  <a:lnTo>
                    <a:pt x="1445" y="746"/>
                  </a:lnTo>
                  <a:lnTo>
                    <a:pt x="1445" y="746"/>
                  </a:lnTo>
                  <a:lnTo>
                    <a:pt x="1443" y="748"/>
                  </a:lnTo>
                  <a:lnTo>
                    <a:pt x="1441" y="751"/>
                  </a:lnTo>
                  <a:lnTo>
                    <a:pt x="1438" y="751"/>
                  </a:lnTo>
                  <a:lnTo>
                    <a:pt x="1438" y="751"/>
                  </a:lnTo>
                  <a:lnTo>
                    <a:pt x="1438" y="751"/>
                  </a:lnTo>
                  <a:lnTo>
                    <a:pt x="1438" y="753"/>
                  </a:lnTo>
                  <a:lnTo>
                    <a:pt x="1438" y="753"/>
                  </a:lnTo>
                  <a:lnTo>
                    <a:pt x="1438" y="753"/>
                  </a:lnTo>
                  <a:lnTo>
                    <a:pt x="1438" y="753"/>
                  </a:lnTo>
                  <a:lnTo>
                    <a:pt x="1441" y="753"/>
                  </a:lnTo>
                  <a:lnTo>
                    <a:pt x="1441" y="753"/>
                  </a:lnTo>
                  <a:lnTo>
                    <a:pt x="1441" y="755"/>
                  </a:lnTo>
                  <a:lnTo>
                    <a:pt x="1438" y="755"/>
                  </a:lnTo>
                  <a:lnTo>
                    <a:pt x="1438" y="758"/>
                  </a:lnTo>
                  <a:lnTo>
                    <a:pt x="1436" y="758"/>
                  </a:lnTo>
                  <a:lnTo>
                    <a:pt x="1429" y="760"/>
                  </a:lnTo>
                  <a:lnTo>
                    <a:pt x="1427" y="760"/>
                  </a:lnTo>
                  <a:lnTo>
                    <a:pt x="1424" y="758"/>
                  </a:lnTo>
                  <a:lnTo>
                    <a:pt x="1419" y="755"/>
                  </a:lnTo>
                  <a:lnTo>
                    <a:pt x="1419" y="753"/>
                  </a:lnTo>
                  <a:lnTo>
                    <a:pt x="1419" y="753"/>
                  </a:lnTo>
                  <a:lnTo>
                    <a:pt x="1417" y="753"/>
                  </a:lnTo>
                  <a:lnTo>
                    <a:pt x="1417" y="753"/>
                  </a:lnTo>
                  <a:lnTo>
                    <a:pt x="1417" y="753"/>
                  </a:lnTo>
                  <a:lnTo>
                    <a:pt x="1415" y="753"/>
                  </a:lnTo>
                  <a:lnTo>
                    <a:pt x="1415" y="753"/>
                  </a:lnTo>
                  <a:lnTo>
                    <a:pt x="1415" y="753"/>
                  </a:lnTo>
                  <a:lnTo>
                    <a:pt x="1415" y="751"/>
                  </a:lnTo>
                  <a:lnTo>
                    <a:pt x="1415" y="751"/>
                  </a:lnTo>
                  <a:lnTo>
                    <a:pt x="1415" y="748"/>
                  </a:lnTo>
                  <a:lnTo>
                    <a:pt x="1415" y="748"/>
                  </a:lnTo>
                  <a:lnTo>
                    <a:pt x="1415" y="748"/>
                  </a:lnTo>
                  <a:lnTo>
                    <a:pt x="1415" y="748"/>
                  </a:lnTo>
                  <a:lnTo>
                    <a:pt x="1415" y="748"/>
                  </a:lnTo>
                  <a:lnTo>
                    <a:pt x="1412" y="748"/>
                  </a:lnTo>
                  <a:lnTo>
                    <a:pt x="1412" y="748"/>
                  </a:lnTo>
                  <a:lnTo>
                    <a:pt x="1412" y="748"/>
                  </a:lnTo>
                  <a:lnTo>
                    <a:pt x="1410" y="751"/>
                  </a:lnTo>
                  <a:lnTo>
                    <a:pt x="1410" y="751"/>
                  </a:lnTo>
                  <a:lnTo>
                    <a:pt x="1410" y="751"/>
                  </a:lnTo>
                  <a:lnTo>
                    <a:pt x="1410" y="751"/>
                  </a:lnTo>
                  <a:lnTo>
                    <a:pt x="1408" y="751"/>
                  </a:lnTo>
                  <a:lnTo>
                    <a:pt x="1405" y="751"/>
                  </a:lnTo>
                  <a:lnTo>
                    <a:pt x="1405" y="751"/>
                  </a:lnTo>
                  <a:lnTo>
                    <a:pt x="1405" y="751"/>
                  </a:lnTo>
                  <a:lnTo>
                    <a:pt x="1403" y="751"/>
                  </a:lnTo>
                  <a:lnTo>
                    <a:pt x="1403" y="751"/>
                  </a:lnTo>
                  <a:lnTo>
                    <a:pt x="1403" y="751"/>
                  </a:lnTo>
                  <a:lnTo>
                    <a:pt x="1403" y="751"/>
                  </a:lnTo>
                  <a:lnTo>
                    <a:pt x="1403" y="751"/>
                  </a:lnTo>
                  <a:lnTo>
                    <a:pt x="1401" y="751"/>
                  </a:lnTo>
                  <a:lnTo>
                    <a:pt x="1401" y="751"/>
                  </a:lnTo>
                  <a:lnTo>
                    <a:pt x="1398" y="753"/>
                  </a:lnTo>
                  <a:lnTo>
                    <a:pt x="1396" y="753"/>
                  </a:lnTo>
                  <a:lnTo>
                    <a:pt x="1393" y="751"/>
                  </a:lnTo>
                  <a:lnTo>
                    <a:pt x="1393" y="751"/>
                  </a:lnTo>
                  <a:lnTo>
                    <a:pt x="1393" y="751"/>
                  </a:lnTo>
                  <a:lnTo>
                    <a:pt x="1393" y="753"/>
                  </a:lnTo>
                  <a:lnTo>
                    <a:pt x="1393" y="753"/>
                  </a:lnTo>
                  <a:lnTo>
                    <a:pt x="1393" y="755"/>
                  </a:lnTo>
                  <a:lnTo>
                    <a:pt x="1391" y="753"/>
                  </a:lnTo>
                  <a:lnTo>
                    <a:pt x="1391" y="753"/>
                  </a:lnTo>
                  <a:lnTo>
                    <a:pt x="1391" y="755"/>
                  </a:lnTo>
                  <a:lnTo>
                    <a:pt x="1391" y="755"/>
                  </a:lnTo>
                  <a:lnTo>
                    <a:pt x="1391" y="755"/>
                  </a:lnTo>
                  <a:lnTo>
                    <a:pt x="1389" y="758"/>
                  </a:lnTo>
                  <a:lnTo>
                    <a:pt x="1389" y="758"/>
                  </a:lnTo>
                  <a:lnTo>
                    <a:pt x="1386" y="758"/>
                  </a:lnTo>
                  <a:lnTo>
                    <a:pt x="1386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6" y="755"/>
                  </a:lnTo>
                  <a:lnTo>
                    <a:pt x="1386" y="755"/>
                  </a:lnTo>
                  <a:lnTo>
                    <a:pt x="1384" y="755"/>
                  </a:lnTo>
                  <a:lnTo>
                    <a:pt x="1384" y="755"/>
                  </a:lnTo>
                  <a:lnTo>
                    <a:pt x="1384" y="755"/>
                  </a:lnTo>
                  <a:lnTo>
                    <a:pt x="1382" y="755"/>
                  </a:lnTo>
                  <a:lnTo>
                    <a:pt x="1382" y="755"/>
                  </a:lnTo>
                  <a:lnTo>
                    <a:pt x="1379" y="753"/>
                  </a:lnTo>
                  <a:lnTo>
                    <a:pt x="1377" y="753"/>
                  </a:lnTo>
                  <a:lnTo>
                    <a:pt x="1377" y="751"/>
                  </a:lnTo>
                  <a:lnTo>
                    <a:pt x="1375" y="751"/>
                  </a:lnTo>
                  <a:lnTo>
                    <a:pt x="1375" y="751"/>
                  </a:lnTo>
                  <a:lnTo>
                    <a:pt x="1375" y="751"/>
                  </a:lnTo>
                  <a:lnTo>
                    <a:pt x="1375" y="751"/>
                  </a:lnTo>
                  <a:lnTo>
                    <a:pt x="1372" y="751"/>
                  </a:lnTo>
                  <a:lnTo>
                    <a:pt x="1372" y="751"/>
                  </a:lnTo>
                  <a:lnTo>
                    <a:pt x="1372" y="748"/>
                  </a:lnTo>
                  <a:lnTo>
                    <a:pt x="1372" y="748"/>
                  </a:lnTo>
                  <a:lnTo>
                    <a:pt x="1372" y="748"/>
                  </a:lnTo>
                  <a:lnTo>
                    <a:pt x="1370" y="748"/>
                  </a:lnTo>
                  <a:lnTo>
                    <a:pt x="1370" y="748"/>
                  </a:lnTo>
                  <a:lnTo>
                    <a:pt x="1370" y="748"/>
                  </a:lnTo>
                  <a:lnTo>
                    <a:pt x="1367" y="748"/>
                  </a:lnTo>
                  <a:lnTo>
                    <a:pt x="1367" y="748"/>
                  </a:lnTo>
                  <a:lnTo>
                    <a:pt x="1367" y="748"/>
                  </a:lnTo>
                  <a:lnTo>
                    <a:pt x="1363" y="746"/>
                  </a:lnTo>
                  <a:lnTo>
                    <a:pt x="1363" y="746"/>
                  </a:lnTo>
                  <a:lnTo>
                    <a:pt x="1363" y="746"/>
                  </a:lnTo>
                  <a:lnTo>
                    <a:pt x="1360" y="743"/>
                  </a:lnTo>
                  <a:lnTo>
                    <a:pt x="1360" y="743"/>
                  </a:lnTo>
                  <a:lnTo>
                    <a:pt x="1358" y="743"/>
                  </a:lnTo>
                  <a:lnTo>
                    <a:pt x="1356" y="743"/>
                  </a:lnTo>
                  <a:lnTo>
                    <a:pt x="1353" y="743"/>
                  </a:lnTo>
                  <a:lnTo>
                    <a:pt x="1353" y="743"/>
                  </a:lnTo>
                  <a:lnTo>
                    <a:pt x="1351" y="743"/>
                  </a:lnTo>
                  <a:lnTo>
                    <a:pt x="1351" y="743"/>
                  </a:lnTo>
                  <a:lnTo>
                    <a:pt x="1348" y="743"/>
                  </a:lnTo>
                  <a:lnTo>
                    <a:pt x="1346" y="743"/>
                  </a:lnTo>
                  <a:lnTo>
                    <a:pt x="1344" y="741"/>
                  </a:lnTo>
                  <a:lnTo>
                    <a:pt x="1344" y="741"/>
                  </a:lnTo>
                  <a:lnTo>
                    <a:pt x="1344" y="739"/>
                  </a:lnTo>
                  <a:lnTo>
                    <a:pt x="1341" y="739"/>
                  </a:lnTo>
                  <a:lnTo>
                    <a:pt x="1339" y="739"/>
                  </a:lnTo>
                  <a:lnTo>
                    <a:pt x="1339" y="739"/>
                  </a:lnTo>
                  <a:lnTo>
                    <a:pt x="1339" y="739"/>
                  </a:lnTo>
                  <a:lnTo>
                    <a:pt x="1339" y="741"/>
                  </a:lnTo>
                  <a:lnTo>
                    <a:pt x="1339" y="741"/>
                  </a:lnTo>
                  <a:lnTo>
                    <a:pt x="1339" y="741"/>
                  </a:lnTo>
                  <a:lnTo>
                    <a:pt x="1337" y="741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34" y="741"/>
                  </a:lnTo>
                  <a:lnTo>
                    <a:pt x="1332" y="741"/>
                  </a:lnTo>
                  <a:lnTo>
                    <a:pt x="1332" y="739"/>
                  </a:lnTo>
                  <a:lnTo>
                    <a:pt x="1332" y="739"/>
                  </a:lnTo>
                  <a:lnTo>
                    <a:pt x="1332" y="739"/>
                  </a:lnTo>
                  <a:lnTo>
                    <a:pt x="1330" y="739"/>
                  </a:lnTo>
                  <a:lnTo>
                    <a:pt x="1330" y="739"/>
                  </a:lnTo>
                  <a:lnTo>
                    <a:pt x="1330" y="739"/>
                  </a:lnTo>
                  <a:lnTo>
                    <a:pt x="1327" y="741"/>
                  </a:lnTo>
                  <a:lnTo>
                    <a:pt x="1322" y="739"/>
                  </a:lnTo>
                  <a:lnTo>
                    <a:pt x="1320" y="741"/>
                  </a:lnTo>
                  <a:lnTo>
                    <a:pt x="1320" y="741"/>
                  </a:lnTo>
                  <a:lnTo>
                    <a:pt x="1318" y="741"/>
                  </a:lnTo>
                  <a:lnTo>
                    <a:pt x="1318" y="743"/>
                  </a:lnTo>
                  <a:lnTo>
                    <a:pt x="1315" y="746"/>
                  </a:lnTo>
                  <a:lnTo>
                    <a:pt x="1315" y="746"/>
                  </a:lnTo>
                  <a:lnTo>
                    <a:pt x="1315" y="746"/>
                  </a:lnTo>
                  <a:lnTo>
                    <a:pt x="1315" y="743"/>
                  </a:lnTo>
                  <a:lnTo>
                    <a:pt x="1315" y="743"/>
                  </a:lnTo>
                  <a:lnTo>
                    <a:pt x="1315" y="746"/>
                  </a:lnTo>
                  <a:lnTo>
                    <a:pt x="1315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3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11" y="746"/>
                  </a:lnTo>
                  <a:lnTo>
                    <a:pt x="1308" y="746"/>
                  </a:lnTo>
                  <a:lnTo>
                    <a:pt x="1308" y="746"/>
                  </a:lnTo>
                  <a:lnTo>
                    <a:pt x="1308" y="748"/>
                  </a:lnTo>
                  <a:lnTo>
                    <a:pt x="1308" y="748"/>
                  </a:lnTo>
                  <a:lnTo>
                    <a:pt x="1308" y="748"/>
                  </a:lnTo>
                  <a:lnTo>
                    <a:pt x="1308" y="748"/>
                  </a:lnTo>
                  <a:lnTo>
                    <a:pt x="1308" y="748"/>
                  </a:lnTo>
                  <a:lnTo>
                    <a:pt x="1306" y="748"/>
                  </a:lnTo>
                  <a:lnTo>
                    <a:pt x="1306" y="748"/>
                  </a:lnTo>
                  <a:lnTo>
                    <a:pt x="1306" y="751"/>
                  </a:lnTo>
                  <a:lnTo>
                    <a:pt x="1306" y="751"/>
                  </a:lnTo>
                  <a:lnTo>
                    <a:pt x="1304" y="751"/>
                  </a:lnTo>
                  <a:lnTo>
                    <a:pt x="1304" y="748"/>
                  </a:lnTo>
                  <a:lnTo>
                    <a:pt x="1301" y="748"/>
                  </a:lnTo>
                  <a:lnTo>
                    <a:pt x="1301" y="748"/>
                  </a:lnTo>
                  <a:lnTo>
                    <a:pt x="1301" y="751"/>
                  </a:lnTo>
                  <a:lnTo>
                    <a:pt x="1301" y="751"/>
                  </a:lnTo>
                  <a:lnTo>
                    <a:pt x="1299" y="755"/>
                  </a:lnTo>
                  <a:lnTo>
                    <a:pt x="1299" y="755"/>
                  </a:lnTo>
                  <a:lnTo>
                    <a:pt x="1299" y="758"/>
                  </a:lnTo>
                  <a:lnTo>
                    <a:pt x="1299" y="765"/>
                  </a:lnTo>
                  <a:lnTo>
                    <a:pt x="1299" y="765"/>
                  </a:lnTo>
                  <a:lnTo>
                    <a:pt x="1299" y="767"/>
                  </a:lnTo>
                  <a:lnTo>
                    <a:pt x="1301" y="767"/>
                  </a:lnTo>
                  <a:lnTo>
                    <a:pt x="1301" y="767"/>
                  </a:lnTo>
                  <a:lnTo>
                    <a:pt x="1301" y="767"/>
                  </a:lnTo>
                  <a:lnTo>
                    <a:pt x="1304" y="767"/>
                  </a:lnTo>
                  <a:lnTo>
                    <a:pt x="1304" y="767"/>
                  </a:lnTo>
                  <a:lnTo>
                    <a:pt x="1304" y="772"/>
                  </a:lnTo>
                  <a:lnTo>
                    <a:pt x="1304" y="772"/>
                  </a:lnTo>
                  <a:lnTo>
                    <a:pt x="1304" y="772"/>
                  </a:lnTo>
                  <a:lnTo>
                    <a:pt x="1306" y="772"/>
                  </a:lnTo>
                  <a:lnTo>
                    <a:pt x="1306" y="772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8" y="769"/>
                  </a:lnTo>
                  <a:lnTo>
                    <a:pt x="1311" y="767"/>
                  </a:lnTo>
                  <a:lnTo>
                    <a:pt x="1313" y="767"/>
                  </a:lnTo>
                  <a:lnTo>
                    <a:pt x="1315" y="767"/>
                  </a:lnTo>
                  <a:lnTo>
                    <a:pt x="1315" y="767"/>
                  </a:lnTo>
                  <a:lnTo>
                    <a:pt x="1318" y="767"/>
                  </a:lnTo>
                  <a:lnTo>
                    <a:pt x="1318" y="767"/>
                  </a:lnTo>
                  <a:lnTo>
                    <a:pt x="1320" y="769"/>
                  </a:lnTo>
                  <a:lnTo>
                    <a:pt x="1320" y="769"/>
                  </a:lnTo>
                  <a:lnTo>
                    <a:pt x="1322" y="769"/>
                  </a:lnTo>
                  <a:lnTo>
                    <a:pt x="1325" y="769"/>
                  </a:lnTo>
                  <a:lnTo>
                    <a:pt x="1330" y="767"/>
                  </a:lnTo>
                  <a:lnTo>
                    <a:pt x="1330" y="767"/>
                  </a:lnTo>
                  <a:lnTo>
                    <a:pt x="1330" y="767"/>
                  </a:lnTo>
                  <a:lnTo>
                    <a:pt x="1330" y="767"/>
                  </a:lnTo>
                  <a:lnTo>
                    <a:pt x="1332" y="767"/>
                  </a:lnTo>
                  <a:lnTo>
                    <a:pt x="1332" y="767"/>
                  </a:lnTo>
                  <a:lnTo>
                    <a:pt x="1332" y="767"/>
                  </a:lnTo>
                  <a:lnTo>
                    <a:pt x="1334" y="767"/>
                  </a:lnTo>
                  <a:lnTo>
                    <a:pt x="1337" y="767"/>
                  </a:lnTo>
                  <a:lnTo>
                    <a:pt x="1337" y="767"/>
                  </a:lnTo>
                  <a:lnTo>
                    <a:pt x="1339" y="767"/>
                  </a:lnTo>
                  <a:lnTo>
                    <a:pt x="1339" y="767"/>
                  </a:lnTo>
                  <a:lnTo>
                    <a:pt x="1339" y="767"/>
                  </a:lnTo>
                  <a:lnTo>
                    <a:pt x="1339" y="767"/>
                  </a:lnTo>
                  <a:lnTo>
                    <a:pt x="1341" y="769"/>
                  </a:lnTo>
                  <a:lnTo>
                    <a:pt x="1341" y="769"/>
                  </a:lnTo>
                  <a:lnTo>
                    <a:pt x="1341" y="769"/>
                  </a:lnTo>
                  <a:lnTo>
                    <a:pt x="1344" y="769"/>
                  </a:lnTo>
                  <a:lnTo>
                    <a:pt x="1344" y="769"/>
                  </a:lnTo>
                  <a:lnTo>
                    <a:pt x="1344" y="769"/>
                  </a:lnTo>
                  <a:lnTo>
                    <a:pt x="1346" y="769"/>
                  </a:lnTo>
                  <a:lnTo>
                    <a:pt x="1346" y="772"/>
                  </a:lnTo>
                  <a:lnTo>
                    <a:pt x="1346" y="772"/>
                  </a:lnTo>
                  <a:lnTo>
                    <a:pt x="1348" y="772"/>
                  </a:lnTo>
                  <a:lnTo>
                    <a:pt x="1348" y="772"/>
                  </a:lnTo>
                  <a:lnTo>
                    <a:pt x="1348" y="769"/>
                  </a:lnTo>
                  <a:lnTo>
                    <a:pt x="1348" y="769"/>
                  </a:lnTo>
                  <a:lnTo>
                    <a:pt x="1351" y="769"/>
                  </a:lnTo>
                  <a:lnTo>
                    <a:pt x="1351" y="769"/>
                  </a:lnTo>
                  <a:lnTo>
                    <a:pt x="1353" y="769"/>
                  </a:lnTo>
                  <a:lnTo>
                    <a:pt x="1353" y="769"/>
                  </a:lnTo>
                  <a:lnTo>
                    <a:pt x="1353" y="769"/>
                  </a:lnTo>
                  <a:lnTo>
                    <a:pt x="1353" y="772"/>
                  </a:lnTo>
                  <a:lnTo>
                    <a:pt x="1356" y="774"/>
                  </a:lnTo>
                  <a:lnTo>
                    <a:pt x="1358" y="774"/>
                  </a:lnTo>
                  <a:lnTo>
                    <a:pt x="1358" y="774"/>
                  </a:lnTo>
                  <a:lnTo>
                    <a:pt x="1358" y="774"/>
                  </a:lnTo>
                  <a:lnTo>
                    <a:pt x="1358" y="774"/>
                  </a:lnTo>
                  <a:lnTo>
                    <a:pt x="1360" y="774"/>
                  </a:lnTo>
                  <a:lnTo>
                    <a:pt x="1363" y="774"/>
                  </a:lnTo>
                  <a:lnTo>
                    <a:pt x="1365" y="774"/>
                  </a:lnTo>
                  <a:lnTo>
                    <a:pt x="1367" y="774"/>
                  </a:lnTo>
                  <a:lnTo>
                    <a:pt x="1370" y="772"/>
                  </a:lnTo>
                  <a:lnTo>
                    <a:pt x="1372" y="772"/>
                  </a:lnTo>
                  <a:lnTo>
                    <a:pt x="1377" y="774"/>
                  </a:lnTo>
                  <a:lnTo>
                    <a:pt x="1379" y="774"/>
                  </a:lnTo>
                  <a:lnTo>
                    <a:pt x="1382" y="772"/>
                  </a:lnTo>
                  <a:lnTo>
                    <a:pt x="1382" y="772"/>
                  </a:lnTo>
                  <a:lnTo>
                    <a:pt x="1379" y="769"/>
                  </a:lnTo>
                  <a:lnTo>
                    <a:pt x="1379" y="769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4" y="767"/>
                  </a:lnTo>
                  <a:lnTo>
                    <a:pt x="1384" y="767"/>
                  </a:lnTo>
                  <a:lnTo>
                    <a:pt x="1386" y="769"/>
                  </a:lnTo>
                  <a:lnTo>
                    <a:pt x="1389" y="769"/>
                  </a:lnTo>
                  <a:lnTo>
                    <a:pt x="1391" y="769"/>
                  </a:lnTo>
                  <a:lnTo>
                    <a:pt x="1393" y="769"/>
                  </a:lnTo>
                  <a:lnTo>
                    <a:pt x="1393" y="769"/>
                  </a:lnTo>
                  <a:lnTo>
                    <a:pt x="1393" y="772"/>
                  </a:lnTo>
                  <a:lnTo>
                    <a:pt x="1396" y="774"/>
                  </a:lnTo>
                  <a:lnTo>
                    <a:pt x="1396" y="772"/>
                  </a:lnTo>
                  <a:lnTo>
                    <a:pt x="1396" y="772"/>
                  </a:lnTo>
                  <a:lnTo>
                    <a:pt x="1396" y="769"/>
                  </a:lnTo>
                  <a:lnTo>
                    <a:pt x="1398" y="772"/>
                  </a:lnTo>
                  <a:lnTo>
                    <a:pt x="1398" y="772"/>
                  </a:lnTo>
                  <a:lnTo>
                    <a:pt x="1398" y="772"/>
                  </a:lnTo>
                  <a:lnTo>
                    <a:pt x="1401" y="772"/>
                  </a:lnTo>
                  <a:lnTo>
                    <a:pt x="1401" y="772"/>
                  </a:lnTo>
                  <a:lnTo>
                    <a:pt x="1401" y="772"/>
                  </a:lnTo>
                  <a:lnTo>
                    <a:pt x="1401" y="772"/>
                  </a:lnTo>
                  <a:lnTo>
                    <a:pt x="1403" y="772"/>
                  </a:lnTo>
                  <a:lnTo>
                    <a:pt x="1405" y="772"/>
                  </a:lnTo>
                  <a:lnTo>
                    <a:pt x="1408" y="769"/>
                  </a:lnTo>
                  <a:lnTo>
                    <a:pt x="1412" y="767"/>
                  </a:lnTo>
                  <a:lnTo>
                    <a:pt x="1415" y="767"/>
                  </a:lnTo>
                  <a:lnTo>
                    <a:pt x="1417" y="765"/>
                  </a:lnTo>
                  <a:lnTo>
                    <a:pt x="1419" y="765"/>
                  </a:lnTo>
                  <a:lnTo>
                    <a:pt x="1422" y="765"/>
                  </a:lnTo>
                  <a:lnTo>
                    <a:pt x="1424" y="765"/>
                  </a:lnTo>
                  <a:lnTo>
                    <a:pt x="1427" y="765"/>
                  </a:lnTo>
                  <a:lnTo>
                    <a:pt x="1427" y="765"/>
                  </a:lnTo>
                  <a:lnTo>
                    <a:pt x="1429" y="765"/>
                  </a:lnTo>
                  <a:lnTo>
                    <a:pt x="1429" y="765"/>
                  </a:lnTo>
                  <a:lnTo>
                    <a:pt x="1434" y="765"/>
                  </a:lnTo>
                  <a:lnTo>
                    <a:pt x="1436" y="765"/>
                  </a:lnTo>
                  <a:lnTo>
                    <a:pt x="1441" y="762"/>
                  </a:lnTo>
                  <a:lnTo>
                    <a:pt x="1441" y="762"/>
                  </a:lnTo>
                  <a:lnTo>
                    <a:pt x="1443" y="762"/>
                  </a:lnTo>
                  <a:lnTo>
                    <a:pt x="1443" y="760"/>
                  </a:lnTo>
                  <a:lnTo>
                    <a:pt x="1445" y="760"/>
                  </a:lnTo>
                  <a:lnTo>
                    <a:pt x="1448" y="760"/>
                  </a:lnTo>
                  <a:lnTo>
                    <a:pt x="1448" y="760"/>
                  </a:lnTo>
                  <a:lnTo>
                    <a:pt x="1448" y="760"/>
                  </a:lnTo>
                  <a:lnTo>
                    <a:pt x="1450" y="760"/>
                  </a:lnTo>
                  <a:lnTo>
                    <a:pt x="1450" y="760"/>
                  </a:lnTo>
                  <a:lnTo>
                    <a:pt x="1450" y="760"/>
                  </a:lnTo>
                  <a:lnTo>
                    <a:pt x="1453" y="758"/>
                  </a:lnTo>
                  <a:lnTo>
                    <a:pt x="1453" y="758"/>
                  </a:lnTo>
                  <a:lnTo>
                    <a:pt x="1455" y="758"/>
                  </a:lnTo>
                  <a:lnTo>
                    <a:pt x="1455" y="758"/>
                  </a:lnTo>
                  <a:lnTo>
                    <a:pt x="1457" y="755"/>
                  </a:lnTo>
                  <a:lnTo>
                    <a:pt x="1457" y="755"/>
                  </a:lnTo>
                  <a:close/>
                  <a:moveTo>
                    <a:pt x="1486" y="862"/>
                  </a:moveTo>
                  <a:lnTo>
                    <a:pt x="1486" y="862"/>
                  </a:lnTo>
                  <a:lnTo>
                    <a:pt x="1486" y="862"/>
                  </a:lnTo>
                  <a:lnTo>
                    <a:pt x="1483" y="862"/>
                  </a:lnTo>
                  <a:lnTo>
                    <a:pt x="1483" y="862"/>
                  </a:lnTo>
                  <a:lnTo>
                    <a:pt x="1483" y="862"/>
                  </a:lnTo>
                  <a:lnTo>
                    <a:pt x="1486" y="862"/>
                  </a:lnTo>
                  <a:lnTo>
                    <a:pt x="1486" y="862"/>
                  </a:lnTo>
                  <a:lnTo>
                    <a:pt x="1486" y="859"/>
                  </a:lnTo>
                  <a:lnTo>
                    <a:pt x="1486" y="859"/>
                  </a:lnTo>
                  <a:lnTo>
                    <a:pt x="1486" y="859"/>
                  </a:lnTo>
                  <a:lnTo>
                    <a:pt x="1486" y="857"/>
                  </a:lnTo>
                  <a:lnTo>
                    <a:pt x="1486" y="857"/>
                  </a:lnTo>
                  <a:lnTo>
                    <a:pt x="1486" y="857"/>
                  </a:lnTo>
                  <a:lnTo>
                    <a:pt x="1486" y="855"/>
                  </a:lnTo>
                  <a:lnTo>
                    <a:pt x="1486" y="855"/>
                  </a:lnTo>
                  <a:lnTo>
                    <a:pt x="1486" y="855"/>
                  </a:lnTo>
                  <a:lnTo>
                    <a:pt x="1486" y="855"/>
                  </a:lnTo>
                  <a:lnTo>
                    <a:pt x="1483" y="857"/>
                  </a:lnTo>
                  <a:lnTo>
                    <a:pt x="1483" y="857"/>
                  </a:lnTo>
                  <a:lnTo>
                    <a:pt x="1481" y="857"/>
                  </a:lnTo>
                  <a:lnTo>
                    <a:pt x="1479" y="859"/>
                  </a:lnTo>
                  <a:lnTo>
                    <a:pt x="1476" y="859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6" y="862"/>
                  </a:lnTo>
                  <a:lnTo>
                    <a:pt x="1474" y="864"/>
                  </a:lnTo>
                  <a:lnTo>
                    <a:pt x="1474" y="864"/>
                  </a:lnTo>
                  <a:lnTo>
                    <a:pt x="1474" y="864"/>
                  </a:lnTo>
                  <a:lnTo>
                    <a:pt x="1471" y="866"/>
                  </a:lnTo>
                  <a:lnTo>
                    <a:pt x="1471" y="866"/>
                  </a:lnTo>
                  <a:lnTo>
                    <a:pt x="1469" y="869"/>
                  </a:lnTo>
                  <a:lnTo>
                    <a:pt x="1467" y="869"/>
                  </a:lnTo>
                  <a:lnTo>
                    <a:pt x="1467" y="869"/>
                  </a:lnTo>
                  <a:lnTo>
                    <a:pt x="1467" y="869"/>
                  </a:lnTo>
                  <a:lnTo>
                    <a:pt x="1464" y="869"/>
                  </a:lnTo>
                  <a:lnTo>
                    <a:pt x="1464" y="869"/>
                  </a:lnTo>
                  <a:lnTo>
                    <a:pt x="1464" y="869"/>
                  </a:lnTo>
                  <a:lnTo>
                    <a:pt x="1464" y="869"/>
                  </a:lnTo>
                  <a:lnTo>
                    <a:pt x="1462" y="869"/>
                  </a:lnTo>
                  <a:lnTo>
                    <a:pt x="1462" y="869"/>
                  </a:lnTo>
                  <a:lnTo>
                    <a:pt x="1457" y="871"/>
                  </a:lnTo>
                  <a:lnTo>
                    <a:pt x="1457" y="871"/>
                  </a:lnTo>
                  <a:lnTo>
                    <a:pt x="1455" y="871"/>
                  </a:lnTo>
                  <a:lnTo>
                    <a:pt x="1455" y="874"/>
                  </a:lnTo>
                  <a:lnTo>
                    <a:pt x="1455" y="874"/>
                  </a:lnTo>
                  <a:lnTo>
                    <a:pt x="1457" y="878"/>
                  </a:lnTo>
                  <a:lnTo>
                    <a:pt x="1457" y="881"/>
                  </a:lnTo>
                  <a:lnTo>
                    <a:pt x="1460" y="881"/>
                  </a:lnTo>
                  <a:lnTo>
                    <a:pt x="1464" y="878"/>
                  </a:lnTo>
                  <a:lnTo>
                    <a:pt x="1464" y="878"/>
                  </a:lnTo>
                  <a:lnTo>
                    <a:pt x="1464" y="878"/>
                  </a:lnTo>
                  <a:lnTo>
                    <a:pt x="1464" y="878"/>
                  </a:lnTo>
                  <a:lnTo>
                    <a:pt x="1464" y="876"/>
                  </a:lnTo>
                  <a:lnTo>
                    <a:pt x="1474" y="874"/>
                  </a:lnTo>
                  <a:lnTo>
                    <a:pt x="1474" y="874"/>
                  </a:lnTo>
                  <a:lnTo>
                    <a:pt x="1476" y="874"/>
                  </a:lnTo>
                  <a:lnTo>
                    <a:pt x="1479" y="874"/>
                  </a:lnTo>
                  <a:lnTo>
                    <a:pt x="1479" y="871"/>
                  </a:lnTo>
                  <a:lnTo>
                    <a:pt x="1479" y="871"/>
                  </a:lnTo>
                  <a:lnTo>
                    <a:pt x="1479" y="871"/>
                  </a:lnTo>
                  <a:lnTo>
                    <a:pt x="1479" y="869"/>
                  </a:lnTo>
                  <a:lnTo>
                    <a:pt x="1479" y="869"/>
                  </a:lnTo>
                  <a:lnTo>
                    <a:pt x="1479" y="869"/>
                  </a:lnTo>
                  <a:lnTo>
                    <a:pt x="1481" y="869"/>
                  </a:lnTo>
                  <a:lnTo>
                    <a:pt x="1483" y="866"/>
                  </a:lnTo>
                  <a:lnTo>
                    <a:pt x="1483" y="866"/>
                  </a:lnTo>
                  <a:lnTo>
                    <a:pt x="1486" y="866"/>
                  </a:lnTo>
                  <a:lnTo>
                    <a:pt x="1486" y="866"/>
                  </a:lnTo>
                  <a:lnTo>
                    <a:pt x="1488" y="866"/>
                  </a:lnTo>
                  <a:lnTo>
                    <a:pt x="1488" y="866"/>
                  </a:lnTo>
                  <a:lnTo>
                    <a:pt x="1488" y="864"/>
                  </a:lnTo>
                  <a:lnTo>
                    <a:pt x="1488" y="862"/>
                  </a:lnTo>
                  <a:lnTo>
                    <a:pt x="1486" y="862"/>
                  </a:lnTo>
                  <a:close/>
                  <a:moveTo>
                    <a:pt x="1412" y="855"/>
                  </a:moveTo>
                  <a:lnTo>
                    <a:pt x="1410" y="855"/>
                  </a:lnTo>
                  <a:lnTo>
                    <a:pt x="1410" y="855"/>
                  </a:lnTo>
                  <a:lnTo>
                    <a:pt x="1410" y="852"/>
                  </a:lnTo>
                  <a:lnTo>
                    <a:pt x="1408" y="852"/>
                  </a:lnTo>
                  <a:lnTo>
                    <a:pt x="1408" y="855"/>
                  </a:lnTo>
                  <a:lnTo>
                    <a:pt x="1405" y="855"/>
                  </a:lnTo>
                  <a:lnTo>
                    <a:pt x="1403" y="857"/>
                  </a:lnTo>
                  <a:lnTo>
                    <a:pt x="1398" y="859"/>
                  </a:lnTo>
                  <a:lnTo>
                    <a:pt x="1396" y="862"/>
                  </a:lnTo>
                  <a:lnTo>
                    <a:pt x="1398" y="862"/>
                  </a:lnTo>
                  <a:lnTo>
                    <a:pt x="1398" y="862"/>
                  </a:lnTo>
                  <a:lnTo>
                    <a:pt x="1398" y="862"/>
                  </a:lnTo>
                  <a:lnTo>
                    <a:pt x="1398" y="862"/>
                  </a:lnTo>
                  <a:lnTo>
                    <a:pt x="1401" y="862"/>
                  </a:lnTo>
                  <a:lnTo>
                    <a:pt x="1403" y="862"/>
                  </a:lnTo>
                  <a:lnTo>
                    <a:pt x="1405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08" y="862"/>
                  </a:lnTo>
                  <a:lnTo>
                    <a:pt x="1410" y="862"/>
                  </a:lnTo>
                  <a:lnTo>
                    <a:pt x="1410" y="862"/>
                  </a:lnTo>
                  <a:lnTo>
                    <a:pt x="1410" y="859"/>
                  </a:lnTo>
                  <a:lnTo>
                    <a:pt x="1412" y="859"/>
                  </a:lnTo>
                  <a:lnTo>
                    <a:pt x="1412" y="857"/>
                  </a:lnTo>
                  <a:lnTo>
                    <a:pt x="1412" y="855"/>
                  </a:lnTo>
                  <a:lnTo>
                    <a:pt x="1412" y="855"/>
                  </a:lnTo>
                  <a:lnTo>
                    <a:pt x="1412" y="855"/>
                  </a:lnTo>
                  <a:close/>
                  <a:moveTo>
                    <a:pt x="1393" y="862"/>
                  </a:moveTo>
                  <a:lnTo>
                    <a:pt x="1391" y="862"/>
                  </a:lnTo>
                  <a:lnTo>
                    <a:pt x="1391" y="862"/>
                  </a:lnTo>
                  <a:lnTo>
                    <a:pt x="1389" y="864"/>
                  </a:lnTo>
                  <a:lnTo>
                    <a:pt x="1389" y="864"/>
                  </a:lnTo>
                  <a:lnTo>
                    <a:pt x="1389" y="864"/>
                  </a:lnTo>
                  <a:lnTo>
                    <a:pt x="1389" y="864"/>
                  </a:lnTo>
                  <a:lnTo>
                    <a:pt x="1391" y="864"/>
                  </a:lnTo>
                  <a:lnTo>
                    <a:pt x="1391" y="864"/>
                  </a:lnTo>
                  <a:lnTo>
                    <a:pt x="1393" y="864"/>
                  </a:lnTo>
                  <a:lnTo>
                    <a:pt x="1393" y="864"/>
                  </a:lnTo>
                  <a:lnTo>
                    <a:pt x="1393" y="862"/>
                  </a:lnTo>
                  <a:lnTo>
                    <a:pt x="1393" y="862"/>
                  </a:lnTo>
                  <a:lnTo>
                    <a:pt x="1393" y="862"/>
                  </a:lnTo>
                  <a:close/>
                  <a:moveTo>
                    <a:pt x="1254" y="769"/>
                  </a:moveTo>
                  <a:lnTo>
                    <a:pt x="1254" y="769"/>
                  </a:lnTo>
                  <a:lnTo>
                    <a:pt x="1254" y="769"/>
                  </a:lnTo>
                  <a:lnTo>
                    <a:pt x="1254" y="767"/>
                  </a:lnTo>
                  <a:lnTo>
                    <a:pt x="1252" y="767"/>
                  </a:lnTo>
                  <a:lnTo>
                    <a:pt x="1252" y="767"/>
                  </a:lnTo>
                  <a:lnTo>
                    <a:pt x="1247" y="767"/>
                  </a:lnTo>
                  <a:lnTo>
                    <a:pt x="1242" y="767"/>
                  </a:lnTo>
                  <a:lnTo>
                    <a:pt x="1242" y="767"/>
                  </a:lnTo>
                  <a:lnTo>
                    <a:pt x="1242" y="767"/>
                  </a:lnTo>
                  <a:lnTo>
                    <a:pt x="1242" y="765"/>
                  </a:lnTo>
                  <a:lnTo>
                    <a:pt x="1240" y="765"/>
                  </a:lnTo>
                  <a:lnTo>
                    <a:pt x="1242" y="765"/>
                  </a:lnTo>
                  <a:lnTo>
                    <a:pt x="1242" y="762"/>
                  </a:lnTo>
                  <a:lnTo>
                    <a:pt x="1244" y="762"/>
                  </a:lnTo>
                  <a:lnTo>
                    <a:pt x="1244" y="762"/>
                  </a:lnTo>
                  <a:lnTo>
                    <a:pt x="1247" y="762"/>
                  </a:lnTo>
                  <a:lnTo>
                    <a:pt x="1249" y="765"/>
                  </a:lnTo>
                  <a:lnTo>
                    <a:pt x="1249" y="762"/>
                  </a:lnTo>
                  <a:lnTo>
                    <a:pt x="1249" y="762"/>
                  </a:lnTo>
                  <a:lnTo>
                    <a:pt x="1252" y="762"/>
                  </a:lnTo>
                  <a:lnTo>
                    <a:pt x="1252" y="762"/>
                  </a:lnTo>
                  <a:lnTo>
                    <a:pt x="1252" y="762"/>
                  </a:lnTo>
                  <a:lnTo>
                    <a:pt x="1252" y="762"/>
                  </a:lnTo>
                  <a:lnTo>
                    <a:pt x="1254" y="765"/>
                  </a:lnTo>
                  <a:lnTo>
                    <a:pt x="1254" y="765"/>
                  </a:lnTo>
                  <a:lnTo>
                    <a:pt x="1256" y="765"/>
                  </a:lnTo>
                  <a:lnTo>
                    <a:pt x="1259" y="765"/>
                  </a:lnTo>
                  <a:lnTo>
                    <a:pt x="1259" y="765"/>
                  </a:lnTo>
                  <a:lnTo>
                    <a:pt x="1261" y="765"/>
                  </a:lnTo>
                  <a:lnTo>
                    <a:pt x="1261" y="765"/>
                  </a:lnTo>
                  <a:lnTo>
                    <a:pt x="1261" y="765"/>
                  </a:lnTo>
                  <a:lnTo>
                    <a:pt x="1261" y="765"/>
                  </a:lnTo>
                  <a:lnTo>
                    <a:pt x="1263" y="765"/>
                  </a:lnTo>
                  <a:lnTo>
                    <a:pt x="1263" y="765"/>
                  </a:lnTo>
                  <a:lnTo>
                    <a:pt x="1263" y="765"/>
                  </a:lnTo>
                  <a:lnTo>
                    <a:pt x="1263" y="765"/>
                  </a:lnTo>
                  <a:lnTo>
                    <a:pt x="1266" y="765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2"/>
                  </a:lnTo>
                  <a:lnTo>
                    <a:pt x="1266" y="760"/>
                  </a:lnTo>
                  <a:lnTo>
                    <a:pt x="1266" y="760"/>
                  </a:lnTo>
                  <a:lnTo>
                    <a:pt x="1266" y="760"/>
                  </a:lnTo>
                  <a:lnTo>
                    <a:pt x="1266" y="760"/>
                  </a:lnTo>
                  <a:lnTo>
                    <a:pt x="1266" y="760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8"/>
                  </a:lnTo>
                  <a:lnTo>
                    <a:pt x="1266" y="755"/>
                  </a:lnTo>
                  <a:lnTo>
                    <a:pt x="1266" y="755"/>
                  </a:lnTo>
                  <a:lnTo>
                    <a:pt x="1266" y="755"/>
                  </a:lnTo>
                  <a:lnTo>
                    <a:pt x="1266" y="755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58"/>
                  </a:lnTo>
                  <a:lnTo>
                    <a:pt x="1263" y="760"/>
                  </a:lnTo>
                  <a:lnTo>
                    <a:pt x="1261" y="760"/>
                  </a:lnTo>
                  <a:lnTo>
                    <a:pt x="1261" y="760"/>
                  </a:lnTo>
                  <a:lnTo>
                    <a:pt x="1261" y="760"/>
                  </a:lnTo>
                  <a:lnTo>
                    <a:pt x="1259" y="760"/>
                  </a:lnTo>
                  <a:lnTo>
                    <a:pt x="1259" y="758"/>
                  </a:lnTo>
                  <a:lnTo>
                    <a:pt x="1259" y="758"/>
                  </a:lnTo>
                  <a:lnTo>
                    <a:pt x="1259" y="755"/>
                  </a:lnTo>
                  <a:lnTo>
                    <a:pt x="1259" y="755"/>
                  </a:lnTo>
                  <a:lnTo>
                    <a:pt x="1259" y="753"/>
                  </a:lnTo>
                  <a:lnTo>
                    <a:pt x="1259" y="751"/>
                  </a:lnTo>
                  <a:lnTo>
                    <a:pt x="1256" y="748"/>
                  </a:lnTo>
                  <a:lnTo>
                    <a:pt x="1256" y="746"/>
                  </a:lnTo>
                  <a:lnTo>
                    <a:pt x="1256" y="743"/>
                  </a:lnTo>
                  <a:lnTo>
                    <a:pt x="1256" y="743"/>
                  </a:lnTo>
                  <a:lnTo>
                    <a:pt x="1256" y="741"/>
                  </a:lnTo>
                  <a:lnTo>
                    <a:pt x="1254" y="741"/>
                  </a:lnTo>
                  <a:lnTo>
                    <a:pt x="1254" y="741"/>
                  </a:lnTo>
                  <a:lnTo>
                    <a:pt x="1252" y="741"/>
                  </a:lnTo>
                  <a:lnTo>
                    <a:pt x="1249" y="741"/>
                  </a:lnTo>
                  <a:lnTo>
                    <a:pt x="1247" y="741"/>
                  </a:lnTo>
                  <a:lnTo>
                    <a:pt x="1244" y="741"/>
                  </a:lnTo>
                  <a:lnTo>
                    <a:pt x="1244" y="743"/>
                  </a:lnTo>
                  <a:lnTo>
                    <a:pt x="1242" y="743"/>
                  </a:lnTo>
                  <a:lnTo>
                    <a:pt x="1242" y="746"/>
                  </a:lnTo>
                  <a:lnTo>
                    <a:pt x="1242" y="748"/>
                  </a:lnTo>
                  <a:lnTo>
                    <a:pt x="1242" y="748"/>
                  </a:lnTo>
                  <a:lnTo>
                    <a:pt x="1242" y="748"/>
                  </a:lnTo>
                  <a:lnTo>
                    <a:pt x="1242" y="751"/>
                  </a:lnTo>
                  <a:lnTo>
                    <a:pt x="1242" y="751"/>
                  </a:lnTo>
                  <a:lnTo>
                    <a:pt x="1240" y="753"/>
                  </a:lnTo>
                  <a:lnTo>
                    <a:pt x="1240" y="753"/>
                  </a:lnTo>
                  <a:lnTo>
                    <a:pt x="1240" y="753"/>
                  </a:lnTo>
                  <a:lnTo>
                    <a:pt x="1240" y="753"/>
                  </a:lnTo>
                  <a:lnTo>
                    <a:pt x="1240" y="755"/>
                  </a:lnTo>
                  <a:lnTo>
                    <a:pt x="1237" y="755"/>
                  </a:lnTo>
                  <a:lnTo>
                    <a:pt x="1237" y="753"/>
                  </a:lnTo>
                  <a:lnTo>
                    <a:pt x="1240" y="751"/>
                  </a:lnTo>
                  <a:lnTo>
                    <a:pt x="1240" y="748"/>
                  </a:lnTo>
                  <a:lnTo>
                    <a:pt x="1240" y="746"/>
                  </a:lnTo>
                  <a:lnTo>
                    <a:pt x="1240" y="746"/>
                  </a:lnTo>
                  <a:lnTo>
                    <a:pt x="1240" y="741"/>
                  </a:lnTo>
                  <a:lnTo>
                    <a:pt x="1237" y="741"/>
                  </a:lnTo>
                  <a:lnTo>
                    <a:pt x="1237" y="741"/>
                  </a:lnTo>
                  <a:lnTo>
                    <a:pt x="1235" y="741"/>
                  </a:lnTo>
                  <a:lnTo>
                    <a:pt x="1235" y="741"/>
                  </a:lnTo>
                  <a:lnTo>
                    <a:pt x="1235" y="741"/>
                  </a:lnTo>
                  <a:lnTo>
                    <a:pt x="1235" y="739"/>
                  </a:lnTo>
                  <a:lnTo>
                    <a:pt x="1235" y="739"/>
                  </a:lnTo>
                  <a:lnTo>
                    <a:pt x="1233" y="739"/>
                  </a:lnTo>
                  <a:lnTo>
                    <a:pt x="1233" y="739"/>
                  </a:lnTo>
                  <a:lnTo>
                    <a:pt x="1230" y="739"/>
                  </a:lnTo>
                  <a:lnTo>
                    <a:pt x="1230" y="739"/>
                  </a:lnTo>
                  <a:lnTo>
                    <a:pt x="1230" y="739"/>
                  </a:lnTo>
                  <a:lnTo>
                    <a:pt x="1228" y="739"/>
                  </a:lnTo>
                  <a:lnTo>
                    <a:pt x="1228" y="739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5" y="741"/>
                  </a:lnTo>
                  <a:lnTo>
                    <a:pt x="1225" y="743"/>
                  </a:lnTo>
                  <a:lnTo>
                    <a:pt x="1223" y="743"/>
                  </a:lnTo>
                  <a:lnTo>
                    <a:pt x="1223" y="743"/>
                  </a:lnTo>
                  <a:lnTo>
                    <a:pt x="1221" y="746"/>
                  </a:lnTo>
                  <a:lnTo>
                    <a:pt x="1221" y="746"/>
                  </a:lnTo>
                  <a:lnTo>
                    <a:pt x="1221" y="746"/>
                  </a:lnTo>
                  <a:lnTo>
                    <a:pt x="1218" y="743"/>
                  </a:lnTo>
                  <a:lnTo>
                    <a:pt x="1218" y="743"/>
                  </a:lnTo>
                  <a:lnTo>
                    <a:pt x="1218" y="743"/>
                  </a:lnTo>
                  <a:lnTo>
                    <a:pt x="1218" y="743"/>
                  </a:lnTo>
                  <a:lnTo>
                    <a:pt x="1216" y="743"/>
                  </a:lnTo>
                  <a:lnTo>
                    <a:pt x="1216" y="743"/>
                  </a:lnTo>
                  <a:lnTo>
                    <a:pt x="1216" y="741"/>
                  </a:lnTo>
                  <a:lnTo>
                    <a:pt x="1214" y="739"/>
                  </a:lnTo>
                  <a:lnTo>
                    <a:pt x="1214" y="739"/>
                  </a:lnTo>
                  <a:lnTo>
                    <a:pt x="1214" y="739"/>
                  </a:lnTo>
                  <a:lnTo>
                    <a:pt x="1214" y="736"/>
                  </a:lnTo>
                  <a:lnTo>
                    <a:pt x="1214" y="734"/>
                  </a:lnTo>
                  <a:lnTo>
                    <a:pt x="1211" y="732"/>
                  </a:lnTo>
                  <a:lnTo>
                    <a:pt x="1209" y="732"/>
                  </a:lnTo>
                  <a:lnTo>
                    <a:pt x="1207" y="732"/>
                  </a:lnTo>
                  <a:lnTo>
                    <a:pt x="1204" y="732"/>
                  </a:lnTo>
                  <a:lnTo>
                    <a:pt x="1204" y="732"/>
                  </a:lnTo>
                  <a:lnTo>
                    <a:pt x="1204" y="732"/>
                  </a:lnTo>
                  <a:lnTo>
                    <a:pt x="1204" y="732"/>
                  </a:lnTo>
                  <a:lnTo>
                    <a:pt x="1202" y="732"/>
                  </a:lnTo>
                  <a:lnTo>
                    <a:pt x="1202" y="732"/>
                  </a:lnTo>
                  <a:lnTo>
                    <a:pt x="1202" y="729"/>
                  </a:lnTo>
                  <a:lnTo>
                    <a:pt x="1202" y="729"/>
                  </a:lnTo>
                  <a:lnTo>
                    <a:pt x="1199" y="729"/>
                  </a:lnTo>
                  <a:lnTo>
                    <a:pt x="1199" y="729"/>
                  </a:lnTo>
                  <a:lnTo>
                    <a:pt x="1195" y="732"/>
                  </a:lnTo>
                  <a:lnTo>
                    <a:pt x="1192" y="732"/>
                  </a:lnTo>
                  <a:lnTo>
                    <a:pt x="1192" y="732"/>
                  </a:lnTo>
                  <a:lnTo>
                    <a:pt x="1192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90" y="734"/>
                  </a:lnTo>
                  <a:lnTo>
                    <a:pt x="1188" y="736"/>
                  </a:lnTo>
                  <a:lnTo>
                    <a:pt x="1188" y="739"/>
                  </a:lnTo>
                  <a:lnTo>
                    <a:pt x="1188" y="739"/>
                  </a:lnTo>
                  <a:lnTo>
                    <a:pt x="1190" y="739"/>
                  </a:lnTo>
                  <a:lnTo>
                    <a:pt x="1190" y="739"/>
                  </a:lnTo>
                  <a:lnTo>
                    <a:pt x="1190" y="739"/>
                  </a:lnTo>
                  <a:lnTo>
                    <a:pt x="1192" y="741"/>
                  </a:lnTo>
                  <a:lnTo>
                    <a:pt x="1192" y="741"/>
                  </a:lnTo>
                  <a:lnTo>
                    <a:pt x="1195" y="743"/>
                  </a:lnTo>
                  <a:lnTo>
                    <a:pt x="1195" y="743"/>
                  </a:lnTo>
                  <a:lnTo>
                    <a:pt x="1197" y="746"/>
                  </a:lnTo>
                  <a:lnTo>
                    <a:pt x="1202" y="748"/>
                  </a:lnTo>
                  <a:lnTo>
                    <a:pt x="1202" y="751"/>
                  </a:lnTo>
                  <a:lnTo>
                    <a:pt x="1202" y="751"/>
                  </a:lnTo>
                  <a:lnTo>
                    <a:pt x="1204" y="751"/>
                  </a:lnTo>
                  <a:lnTo>
                    <a:pt x="1204" y="751"/>
                  </a:lnTo>
                  <a:lnTo>
                    <a:pt x="1207" y="751"/>
                  </a:lnTo>
                  <a:lnTo>
                    <a:pt x="1207" y="748"/>
                  </a:lnTo>
                  <a:lnTo>
                    <a:pt x="1209" y="751"/>
                  </a:lnTo>
                  <a:lnTo>
                    <a:pt x="1209" y="751"/>
                  </a:lnTo>
                  <a:lnTo>
                    <a:pt x="1209" y="753"/>
                  </a:lnTo>
                  <a:lnTo>
                    <a:pt x="1211" y="751"/>
                  </a:lnTo>
                  <a:lnTo>
                    <a:pt x="1211" y="751"/>
                  </a:lnTo>
                  <a:lnTo>
                    <a:pt x="1211" y="753"/>
                  </a:lnTo>
                  <a:lnTo>
                    <a:pt x="1214" y="755"/>
                  </a:lnTo>
                  <a:lnTo>
                    <a:pt x="1214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6" y="755"/>
                  </a:lnTo>
                  <a:lnTo>
                    <a:pt x="1218" y="755"/>
                  </a:lnTo>
                  <a:lnTo>
                    <a:pt x="1218" y="758"/>
                  </a:lnTo>
                  <a:lnTo>
                    <a:pt x="1218" y="758"/>
                  </a:lnTo>
                  <a:lnTo>
                    <a:pt x="1218" y="758"/>
                  </a:lnTo>
                  <a:lnTo>
                    <a:pt x="1218" y="760"/>
                  </a:lnTo>
                  <a:lnTo>
                    <a:pt x="1218" y="760"/>
                  </a:lnTo>
                  <a:lnTo>
                    <a:pt x="1216" y="760"/>
                  </a:lnTo>
                  <a:lnTo>
                    <a:pt x="1214" y="760"/>
                  </a:lnTo>
                  <a:lnTo>
                    <a:pt x="1214" y="760"/>
                  </a:lnTo>
                  <a:lnTo>
                    <a:pt x="1214" y="760"/>
                  </a:lnTo>
                  <a:lnTo>
                    <a:pt x="1211" y="760"/>
                  </a:lnTo>
                  <a:lnTo>
                    <a:pt x="1211" y="760"/>
                  </a:lnTo>
                  <a:lnTo>
                    <a:pt x="1209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0"/>
                  </a:lnTo>
                  <a:lnTo>
                    <a:pt x="1207" y="762"/>
                  </a:lnTo>
                  <a:lnTo>
                    <a:pt x="1207" y="762"/>
                  </a:lnTo>
                  <a:lnTo>
                    <a:pt x="1204" y="765"/>
                  </a:lnTo>
                  <a:lnTo>
                    <a:pt x="1202" y="765"/>
                  </a:lnTo>
                  <a:lnTo>
                    <a:pt x="1202" y="765"/>
                  </a:lnTo>
                  <a:lnTo>
                    <a:pt x="1199" y="765"/>
                  </a:lnTo>
                  <a:lnTo>
                    <a:pt x="1199" y="765"/>
                  </a:lnTo>
                  <a:lnTo>
                    <a:pt x="1199" y="765"/>
                  </a:lnTo>
                  <a:lnTo>
                    <a:pt x="1199" y="765"/>
                  </a:lnTo>
                  <a:lnTo>
                    <a:pt x="1199" y="762"/>
                  </a:lnTo>
                  <a:lnTo>
                    <a:pt x="1199" y="762"/>
                  </a:lnTo>
                  <a:lnTo>
                    <a:pt x="1197" y="762"/>
                  </a:lnTo>
                  <a:lnTo>
                    <a:pt x="1197" y="762"/>
                  </a:lnTo>
                  <a:lnTo>
                    <a:pt x="1195" y="762"/>
                  </a:lnTo>
                  <a:lnTo>
                    <a:pt x="1195" y="762"/>
                  </a:lnTo>
                  <a:lnTo>
                    <a:pt x="1192" y="762"/>
                  </a:lnTo>
                  <a:lnTo>
                    <a:pt x="1192" y="762"/>
                  </a:lnTo>
                  <a:lnTo>
                    <a:pt x="1192" y="760"/>
                  </a:lnTo>
                  <a:lnTo>
                    <a:pt x="1190" y="760"/>
                  </a:lnTo>
                  <a:lnTo>
                    <a:pt x="1192" y="760"/>
                  </a:lnTo>
                  <a:lnTo>
                    <a:pt x="1192" y="760"/>
                  </a:lnTo>
                  <a:lnTo>
                    <a:pt x="1192" y="760"/>
                  </a:lnTo>
                  <a:lnTo>
                    <a:pt x="1192" y="760"/>
                  </a:lnTo>
                  <a:lnTo>
                    <a:pt x="1192" y="760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2" y="758"/>
                  </a:lnTo>
                  <a:lnTo>
                    <a:pt x="1190" y="758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90" y="755"/>
                  </a:lnTo>
                  <a:lnTo>
                    <a:pt x="1188" y="755"/>
                  </a:lnTo>
                  <a:lnTo>
                    <a:pt x="1188" y="755"/>
                  </a:lnTo>
                  <a:lnTo>
                    <a:pt x="1185" y="755"/>
                  </a:lnTo>
                  <a:lnTo>
                    <a:pt x="1185" y="753"/>
                  </a:lnTo>
                  <a:lnTo>
                    <a:pt x="1185" y="753"/>
                  </a:lnTo>
                  <a:lnTo>
                    <a:pt x="1185" y="751"/>
                  </a:lnTo>
                  <a:lnTo>
                    <a:pt x="1185" y="748"/>
                  </a:lnTo>
                  <a:lnTo>
                    <a:pt x="1183" y="748"/>
                  </a:lnTo>
                  <a:lnTo>
                    <a:pt x="1183" y="748"/>
                  </a:lnTo>
                  <a:lnTo>
                    <a:pt x="1183" y="751"/>
                  </a:lnTo>
                  <a:lnTo>
                    <a:pt x="1183" y="753"/>
                  </a:lnTo>
                  <a:lnTo>
                    <a:pt x="1181" y="751"/>
                  </a:lnTo>
                  <a:lnTo>
                    <a:pt x="1181" y="748"/>
                  </a:lnTo>
                  <a:lnTo>
                    <a:pt x="1181" y="746"/>
                  </a:lnTo>
                  <a:lnTo>
                    <a:pt x="1181" y="748"/>
                  </a:lnTo>
                  <a:lnTo>
                    <a:pt x="1178" y="748"/>
                  </a:lnTo>
                  <a:lnTo>
                    <a:pt x="1176" y="748"/>
                  </a:lnTo>
                  <a:lnTo>
                    <a:pt x="1176" y="748"/>
                  </a:lnTo>
                  <a:lnTo>
                    <a:pt x="1176" y="748"/>
                  </a:lnTo>
                  <a:lnTo>
                    <a:pt x="1176" y="748"/>
                  </a:lnTo>
                  <a:lnTo>
                    <a:pt x="1173" y="748"/>
                  </a:lnTo>
                  <a:lnTo>
                    <a:pt x="1173" y="748"/>
                  </a:lnTo>
                  <a:lnTo>
                    <a:pt x="1173" y="751"/>
                  </a:lnTo>
                  <a:lnTo>
                    <a:pt x="1173" y="751"/>
                  </a:lnTo>
                  <a:lnTo>
                    <a:pt x="1173" y="751"/>
                  </a:lnTo>
                  <a:lnTo>
                    <a:pt x="1171" y="748"/>
                  </a:lnTo>
                  <a:lnTo>
                    <a:pt x="1169" y="748"/>
                  </a:lnTo>
                  <a:lnTo>
                    <a:pt x="1166" y="746"/>
                  </a:lnTo>
                  <a:lnTo>
                    <a:pt x="1166" y="746"/>
                  </a:lnTo>
                  <a:lnTo>
                    <a:pt x="1166" y="746"/>
                  </a:lnTo>
                  <a:lnTo>
                    <a:pt x="1164" y="746"/>
                  </a:lnTo>
                  <a:lnTo>
                    <a:pt x="1162" y="746"/>
                  </a:lnTo>
                  <a:lnTo>
                    <a:pt x="1162" y="743"/>
                  </a:lnTo>
                  <a:lnTo>
                    <a:pt x="1162" y="746"/>
                  </a:lnTo>
                  <a:lnTo>
                    <a:pt x="1159" y="746"/>
                  </a:lnTo>
                  <a:lnTo>
                    <a:pt x="1157" y="746"/>
                  </a:lnTo>
                  <a:lnTo>
                    <a:pt x="1159" y="746"/>
                  </a:lnTo>
                  <a:lnTo>
                    <a:pt x="1157" y="748"/>
                  </a:lnTo>
                  <a:lnTo>
                    <a:pt x="1152" y="751"/>
                  </a:lnTo>
                  <a:lnTo>
                    <a:pt x="1150" y="751"/>
                  </a:lnTo>
                  <a:lnTo>
                    <a:pt x="1145" y="753"/>
                  </a:lnTo>
                  <a:lnTo>
                    <a:pt x="1145" y="753"/>
                  </a:lnTo>
                  <a:lnTo>
                    <a:pt x="1145" y="753"/>
                  </a:lnTo>
                  <a:lnTo>
                    <a:pt x="1145" y="753"/>
                  </a:lnTo>
                  <a:lnTo>
                    <a:pt x="1143" y="753"/>
                  </a:lnTo>
                  <a:lnTo>
                    <a:pt x="1143" y="755"/>
                  </a:lnTo>
                  <a:lnTo>
                    <a:pt x="1143" y="755"/>
                  </a:lnTo>
                  <a:lnTo>
                    <a:pt x="1140" y="755"/>
                  </a:lnTo>
                  <a:lnTo>
                    <a:pt x="1138" y="760"/>
                  </a:lnTo>
                  <a:lnTo>
                    <a:pt x="1140" y="762"/>
                  </a:lnTo>
                  <a:lnTo>
                    <a:pt x="1140" y="762"/>
                  </a:lnTo>
                  <a:lnTo>
                    <a:pt x="1138" y="765"/>
                  </a:lnTo>
                  <a:lnTo>
                    <a:pt x="1140" y="765"/>
                  </a:lnTo>
                  <a:lnTo>
                    <a:pt x="1140" y="765"/>
                  </a:lnTo>
                  <a:lnTo>
                    <a:pt x="1140" y="765"/>
                  </a:lnTo>
                  <a:lnTo>
                    <a:pt x="1140" y="765"/>
                  </a:lnTo>
                  <a:lnTo>
                    <a:pt x="1140" y="767"/>
                  </a:lnTo>
                  <a:lnTo>
                    <a:pt x="1140" y="767"/>
                  </a:lnTo>
                  <a:lnTo>
                    <a:pt x="1143" y="767"/>
                  </a:lnTo>
                  <a:lnTo>
                    <a:pt x="1143" y="767"/>
                  </a:lnTo>
                  <a:lnTo>
                    <a:pt x="1143" y="767"/>
                  </a:lnTo>
                  <a:lnTo>
                    <a:pt x="1143" y="769"/>
                  </a:lnTo>
                  <a:lnTo>
                    <a:pt x="1140" y="769"/>
                  </a:lnTo>
                  <a:lnTo>
                    <a:pt x="1138" y="769"/>
                  </a:lnTo>
                  <a:lnTo>
                    <a:pt x="1138" y="772"/>
                  </a:lnTo>
                  <a:lnTo>
                    <a:pt x="1138" y="772"/>
                  </a:lnTo>
                  <a:lnTo>
                    <a:pt x="1138" y="774"/>
                  </a:lnTo>
                  <a:lnTo>
                    <a:pt x="1138" y="774"/>
                  </a:lnTo>
                  <a:lnTo>
                    <a:pt x="1138" y="777"/>
                  </a:lnTo>
                  <a:lnTo>
                    <a:pt x="1138" y="777"/>
                  </a:lnTo>
                  <a:lnTo>
                    <a:pt x="1138" y="777"/>
                  </a:lnTo>
                  <a:lnTo>
                    <a:pt x="1138" y="779"/>
                  </a:lnTo>
                  <a:lnTo>
                    <a:pt x="1138" y="779"/>
                  </a:lnTo>
                  <a:lnTo>
                    <a:pt x="1140" y="779"/>
                  </a:lnTo>
                  <a:lnTo>
                    <a:pt x="1140" y="781"/>
                  </a:lnTo>
                  <a:lnTo>
                    <a:pt x="1143" y="781"/>
                  </a:lnTo>
                  <a:lnTo>
                    <a:pt x="1143" y="781"/>
                  </a:lnTo>
                  <a:lnTo>
                    <a:pt x="1147" y="781"/>
                  </a:lnTo>
                  <a:lnTo>
                    <a:pt x="1147" y="781"/>
                  </a:lnTo>
                  <a:lnTo>
                    <a:pt x="1150" y="781"/>
                  </a:lnTo>
                  <a:lnTo>
                    <a:pt x="1150" y="781"/>
                  </a:lnTo>
                  <a:lnTo>
                    <a:pt x="1152" y="784"/>
                  </a:lnTo>
                  <a:lnTo>
                    <a:pt x="1152" y="784"/>
                  </a:lnTo>
                  <a:lnTo>
                    <a:pt x="1155" y="784"/>
                  </a:lnTo>
                  <a:lnTo>
                    <a:pt x="1159" y="784"/>
                  </a:lnTo>
                  <a:lnTo>
                    <a:pt x="1159" y="781"/>
                  </a:lnTo>
                  <a:lnTo>
                    <a:pt x="1159" y="781"/>
                  </a:lnTo>
                  <a:lnTo>
                    <a:pt x="1162" y="779"/>
                  </a:lnTo>
                  <a:lnTo>
                    <a:pt x="1162" y="779"/>
                  </a:lnTo>
                  <a:lnTo>
                    <a:pt x="1164" y="779"/>
                  </a:lnTo>
                  <a:lnTo>
                    <a:pt x="1166" y="781"/>
                  </a:lnTo>
                  <a:lnTo>
                    <a:pt x="1166" y="781"/>
                  </a:lnTo>
                  <a:lnTo>
                    <a:pt x="1169" y="781"/>
                  </a:lnTo>
                  <a:lnTo>
                    <a:pt x="1171" y="781"/>
                  </a:lnTo>
                  <a:lnTo>
                    <a:pt x="1176" y="779"/>
                  </a:lnTo>
                  <a:lnTo>
                    <a:pt x="1178" y="779"/>
                  </a:lnTo>
                  <a:lnTo>
                    <a:pt x="1181" y="779"/>
                  </a:lnTo>
                  <a:lnTo>
                    <a:pt x="1185" y="774"/>
                  </a:lnTo>
                  <a:lnTo>
                    <a:pt x="1188" y="774"/>
                  </a:lnTo>
                  <a:lnTo>
                    <a:pt x="1188" y="774"/>
                  </a:lnTo>
                  <a:lnTo>
                    <a:pt x="1190" y="774"/>
                  </a:lnTo>
                  <a:lnTo>
                    <a:pt x="1190" y="774"/>
                  </a:lnTo>
                  <a:lnTo>
                    <a:pt x="1190" y="774"/>
                  </a:lnTo>
                  <a:lnTo>
                    <a:pt x="1190" y="774"/>
                  </a:lnTo>
                  <a:lnTo>
                    <a:pt x="1192" y="774"/>
                  </a:lnTo>
                  <a:lnTo>
                    <a:pt x="1192" y="774"/>
                  </a:lnTo>
                  <a:lnTo>
                    <a:pt x="1192" y="774"/>
                  </a:lnTo>
                  <a:lnTo>
                    <a:pt x="1192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5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197" y="774"/>
                  </a:lnTo>
                  <a:lnTo>
                    <a:pt x="1204" y="772"/>
                  </a:lnTo>
                  <a:lnTo>
                    <a:pt x="1204" y="772"/>
                  </a:lnTo>
                  <a:lnTo>
                    <a:pt x="1204" y="772"/>
                  </a:lnTo>
                  <a:lnTo>
                    <a:pt x="1204" y="769"/>
                  </a:lnTo>
                  <a:lnTo>
                    <a:pt x="1204" y="769"/>
                  </a:lnTo>
                  <a:lnTo>
                    <a:pt x="1207" y="769"/>
                  </a:lnTo>
                  <a:lnTo>
                    <a:pt x="1207" y="772"/>
                  </a:lnTo>
                  <a:lnTo>
                    <a:pt x="1207" y="772"/>
                  </a:lnTo>
                  <a:lnTo>
                    <a:pt x="1207" y="769"/>
                  </a:lnTo>
                  <a:lnTo>
                    <a:pt x="1209" y="769"/>
                  </a:lnTo>
                  <a:lnTo>
                    <a:pt x="1209" y="769"/>
                  </a:lnTo>
                  <a:lnTo>
                    <a:pt x="1209" y="772"/>
                  </a:lnTo>
                  <a:lnTo>
                    <a:pt x="1211" y="772"/>
                  </a:lnTo>
                  <a:lnTo>
                    <a:pt x="1211" y="772"/>
                  </a:lnTo>
                  <a:lnTo>
                    <a:pt x="1218" y="767"/>
                  </a:lnTo>
                  <a:lnTo>
                    <a:pt x="1218" y="767"/>
                  </a:lnTo>
                  <a:lnTo>
                    <a:pt x="1218" y="765"/>
                  </a:lnTo>
                  <a:lnTo>
                    <a:pt x="1218" y="765"/>
                  </a:lnTo>
                  <a:lnTo>
                    <a:pt x="1221" y="765"/>
                  </a:lnTo>
                  <a:lnTo>
                    <a:pt x="1221" y="762"/>
                  </a:lnTo>
                  <a:lnTo>
                    <a:pt x="1223" y="762"/>
                  </a:lnTo>
                  <a:lnTo>
                    <a:pt x="1223" y="762"/>
                  </a:lnTo>
                  <a:lnTo>
                    <a:pt x="1225" y="760"/>
                  </a:lnTo>
                  <a:lnTo>
                    <a:pt x="1225" y="760"/>
                  </a:lnTo>
                  <a:lnTo>
                    <a:pt x="1225" y="758"/>
                  </a:lnTo>
                  <a:lnTo>
                    <a:pt x="1225" y="758"/>
                  </a:lnTo>
                  <a:lnTo>
                    <a:pt x="1225" y="755"/>
                  </a:lnTo>
                  <a:lnTo>
                    <a:pt x="1225" y="758"/>
                  </a:lnTo>
                  <a:lnTo>
                    <a:pt x="1225" y="758"/>
                  </a:lnTo>
                  <a:lnTo>
                    <a:pt x="1225" y="758"/>
                  </a:lnTo>
                  <a:lnTo>
                    <a:pt x="1225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2"/>
                  </a:lnTo>
                  <a:lnTo>
                    <a:pt x="1225" y="762"/>
                  </a:lnTo>
                  <a:lnTo>
                    <a:pt x="1225" y="765"/>
                  </a:lnTo>
                  <a:lnTo>
                    <a:pt x="1225" y="765"/>
                  </a:lnTo>
                  <a:lnTo>
                    <a:pt x="1223" y="767"/>
                  </a:lnTo>
                  <a:lnTo>
                    <a:pt x="1223" y="767"/>
                  </a:lnTo>
                  <a:lnTo>
                    <a:pt x="1225" y="769"/>
                  </a:lnTo>
                  <a:lnTo>
                    <a:pt x="1228" y="772"/>
                  </a:lnTo>
                  <a:lnTo>
                    <a:pt x="1240" y="767"/>
                  </a:lnTo>
                  <a:lnTo>
                    <a:pt x="1242" y="767"/>
                  </a:lnTo>
                  <a:lnTo>
                    <a:pt x="1244" y="767"/>
                  </a:lnTo>
                  <a:lnTo>
                    <a:pt x="1244" y="769"/>
                  </a:lnTo>
                  <a:lnTo>
                    <a:pt x="1247" y="769"/>
                  </a:lnTo>
                  <a:lnTo>
                    <a:pt x="1247" y="769"/>
                  </a:lnTo>
                  <a:lnTo>
                    <a:pt x="1247" y="769"/>
                  </a:lnTo>
                  <a:lnTo>
                    <a:pt x="1247" y="769"/>
                  </a:lnTo>
                  <a:lnTo>
                    <a:pt x="1249" y="769"/>
                  </a:lnTo>
                  <a:lnTo>
                    <a:pt x="1249" y="769"/>
                  </a:lnTo>
                  <a:lnTo>
                    <a:pt x="1249" y="769"/>
                  </a:lnTo>
                  <a:lnTo>
                    <a:pt x="1249" y="769"/>
                  </a:lnTo>
                  <a:lnTo>
                    <a:pt x="1249" y="769"/>
                  </a:lnTo>
                  <a:lnTo>
                    <a:pt x="1252" y="769"/>
                  </a:lnTo>
                  <a:lnTo>
                    <a:pt x="1252" y="769"/>
                  </a:lnTo>
                  <a:lnTo>
                    <a:pt x="1252" y="769"/>
                  </a:lnTo>
                  <a:lnTo>
                    <a:pt x="1254" y="769"/>
                  </a:lnTo>
                  <a:lnTo>
                    <a:pt x="1254" y="769"/>
                  </a:lnTo>
                  <a:close/>
                  <a:moveTo>
                    <a:pt x="412" y="291"/>
                  </a:moveTo>
                  <a:lnTo>
                    <a:pt x="412" y="291"/>
                  </a:lnTo>
                  <a:lnTo>
                    <a:pt x="410" y="294"/>
                  </a:lnTo>
                  <a:lnTo>
                    <a:pt x="412" y="294"/>
                  </a:lnTo>
                  <a:lnTo>
                    <a:pt x="412" y="294"/>
                  </a:lnTo>
                  <a:lnTo>
                    <a:pt x="414" y="294"/>
                  </a:lnTo>
                  <a:lnTo>
                    <a:pt x="414" y="291"/>
                  </a:lnTo>
                  <a:lnTo>
                    <a:pt x="414" y="291"/>
                  </a:lnTo>
                  <a:lnTo>
                    <a:pt x="412" y="291"/>
                  </a:lnTo>
                  <a:close/>
                  <a:moveTo>
                    <a:pt x="1351" y="831"/>
                  </a:moveTo>
                  <a:lnTo>
                    <a:pt x="1351" y="829"/>
                  </a:lnTo>
                  <a:lnTo>
                    <a:pt x="1348" y="829"/>
                  </a:lnTo>
                  <a:lnTo>
                    <a:pt x="1346" y="826"/>
                  </a:lnTo>
                  <a:lnTo>
                    <a:pt x="1344" y="824"/>
                  </a:lnTo>
                  <a:lnTo>
                    <a:pt x="1341" y="824"/>
                  </a:lnTo>
                  <a:lnTo>
                    <a:pt x="1341" y="819"/>
                  </a:lnTo>
                  <a:lnTo>
                    <a:pt x="1339" y="817"/>
                  </a:lnTo>
                  <a:lnTo>
                    <a:pt x="1334" y="814"/>
                  </a:lnTo>
                  <a:lnTo>
                    <a:pt x="1334" y="814"/>
                  </a:lnTo>
                  <a:lnTo>
                    <a:pt x="1334" y="812"/>
                  </a:lnTo>
                  <a:lnTo>
                    <a:pt x="1334" y="812"/>
                  </a:lnTo>
                  <a:lnTo>
                    <a:pt x="1332" y="812"/>
                  </a:lnTo>
                  <a:lnTo>
                    <a:pt x="1332" y="812"/>
                  </a:lnTo>
                  <a:lnTo>
                    <a:pt x="1330" y="812"/>
                  </a:lnTo>
                  <a:lnTo>
                    <a:pt x="1327" y="812"/>
                  </a:lnTo>
                  <a:lnTo>
                    <a:pt x="1327" y="812"/>
                  </a:lnTo>
                  <a:lnTo>
                    <a:pt x="1327" y="814"/>
                  </a:lnTo>
                  <a:lnTo>
                    <a:pt x="1325" y="814"/>
                  </a:lnTo>
                  <a:lnTo>
                    <a:pt x="1322" y="812"/>
                  </a:lnTo>
                  <a:lnTo>
                    <a:pt x="1322" y="812"/>
                  </a:lnTo>
                  <a:lnTo>
                    <a:pt x="1322" y="810"/>
                  </a:lnTo>
                  <a:lnTo>
                    <a:pt x="1322" y="810"/>
                  </a:lnTo>
                  <a:lnTo>
                    <a:pt x="1320" y="807"/>
                  </a:lnTo>
                  <a:lnTo>
                    <a:pt x="1320" y="805"/>
                  </a:lnTo>
                  <a:lnTo>
                    <a:pt x="1320" y="805"/>
                  </a:lnTo>
                  <a:lnTo>
                    <a:pt x="1320" y="803"/>
                  </a:lnTo>
                  <a:lnTo>
                    <a:pt x="1318" y="803"/>
                  </a:lnTo>
                  <a:lnTo>
                    <a:pt x="1318" y="803"/>
                  </a:lnTo>
                  <a:lnTo>
                    <a:pt x="1315" y="803"/>
                  </a:lnTo>
                  <a:lnTo>
                    <a:pt x="1315" y="803"/>
                  </a:lnTo>
                  <a:lnTo>
                    <a:pt x="1315" y="803"/>
                  </a:lnTo>
                  <a:lnTo>
                    <a:pt x="1313" y="803"/>
                  </a:lnTo>
                  <a:lnTo>
                    <a:pt x="1313" y="803"/>
                  </a:lnTo>
                  <a:lnTo>
                    <a:pt x="1308" y="798"/>
                  </a:lnTo>
                  <a:lnTo>
                    <a:pt x="1306" y="795"/>
                  </a:lnTo>
                  <a:lnTo>
                    <a:pt x="1306" y="795"/>
                  </a:lnTo>
                  <a:lnTo>
                    <a:pt x="1306" y="793"/>
                  </a:lnTo>
                  <a:lnTo>
                    <a:pt x="1306" y="793"/>
                  </a:lnTo>
                  <a:lnTo>
                    <a:pt x="1299" y="798"/>
                  </a:lnTo>
                  <a:lnTo>
                    <a:pt x="1299" y="798"/>
                  </a:lnTo>
                  <a:lnTo>
                    <a:pt x="1292" y="798"/>
                  </a:lnTo>
                  <a:lnTo>
                    <a:pt x="1292" y="798"/>
                  </a:lnTo>
                  <a:lnTo>
                    <a:pt x="1292" y="795"/>
                  </a:lnTo>
                  <a:lnTo>
                    <a:pt x="1289" y="795"/>
                  </a:lnTo>
                  <a:lnTo>
                    <a:pt x="1289" y="795"/>
                  </a:lnTo>
                  <a:lnTo>
                    <a:pt x="1287" y="798"/>
                  </a:lnTo>
                  <a:lnTo>
                    <a:pt x="1285" y="798"/>
                  </a:lnTo>
                  <a:lnTo>
                    <a:pt x="1285" y="798"/>
                  </a:lnTo>
                  <a:lnTo>
                    <a:pt x="1282" y="798"/>
                  </a:lnTo>
                  <a:lnTo>
                    <a:pt x="1280" y="798"/>
                  </a:lnTo>
                  <a:lnTo>
                    <a:pt x="1280" y="798"/>
                  </a:lnTo>
                  <a:lnTo>
                    <a:pt x="1278" y="798"/>
                  </a:lnTo>
                  <a:lnTo>
                    <a:pt x="1278" y="798"/>
                  </a:lnTo>
                  <a:lnTo>
                    <a:pt x="1275" y="798"/>
                  </a:lnTo>
                  <a:lnTo>
                    <a:pt x="1273" y="798"/>
                  </a:lnTo>
                  <a:lnTo>
                    <a:pt x="1270" y="798"/>
                  </a:lnTo>
                  <a:lnTo>
                    <a:pt x="1270" y="798"/>
                  </a:lnTo>
                  <a:lnTo>
                    <a:pt x="1268" y="798"/>
                  </a:lnTo>
                  <a:lnTo>
                    <a:pt x="1268" y="798"/>
                  </a:lnTo>
                  <a:lnTo>
                    <a:pt x="1268" y="798"/>
                  </a:lnTo>
                  <a:lnTo>
                    <a:pt x="1266" y="798"/>
                  </a:lnTo>
                  <a:lnTo>
                    <a:pt x="1263" y="798"/>
                  </a:lnTo>
                  <a:lnTo>
                    <a:pt x="1263" y="800"/>
                  </a:lnTo>
                  <a:lnTo>
                    <a:pt x="1261" y="800"/>
                  </a:lnTo>
                  <a:lnTo>
                    <a:pt x="1261" y="800"/>
                  </a:lnTo>
                  <a:lnTo>
                    <a:pt x="1259" y="800"/>
                  </a:lnTo>
                  <a:lnTo>
                    <a:pt x="1259" y="800"/>
                  </a:lnTo>
                  <a:lnTo>
                    <a:pt x="1256" y="803"/>
                  </a:lnTo>
                  <a:lnTo>
                    <a:pt x="1254" y="805"/>
                  </a:lnTo>
                  <a:lnTo>
                    <a:pt x="1254" y="805"/>
                  </a:lnTo>
                  <a:lnTo>
                    <a:pt x="1254" y="807"/>
                  </a:lnTo>
                  <a:lnTo>
                    <a:pt x="1254" y="807"/>
                  </a:lnTo>
                  <a:lnTo>
                    <a:pt x="1254" y="810"/>
                  </a:lnTo>
                  <a:lnTo>
                    <a:pt x="1256" y="810"/>
                  </a:lnTo>
                  <a:lnTo>
                    <a:pt x="1256" y="810"/>
                  </a:lnTo>
                  <a:lnTo>
                    <a:pt x="1256" y="812"/>
                  </a:lnTo>
                  <a:lnTo>
                    <a:pt x="1259" y="812"/>
                  </a:lnTo>
                  <a:lnTo>
                    <a:pt x="1259" y="814"/>
                  </a:lnTo>
                  <a:lnTo>
                    <a:pt x="1261" y="817"/>
                  </a:lnTo>
                  <a:lnTo>
                    <a:pt x="1261" y="817"/>
                  </a:lnTo>
                  <a:lnTo>
                    <a:pt x="1263" y="817"/>
                  </a:lnTo>
                  <a:lnTo>
                    <a:pt x="1266" y="817"/>
                  </a:lnTo>
                  <a:lnTo>
                    <a:pt x="1268" y="817"/>
                  </a:lnTo>
                  <a:lnTo>
                    <a:pt x="1270" y="817"/>
                  </a:lnTo>
                  <a:lnTo>
                    <a:pt x="1270" y="817"/>
                  </a:lnTo>
                  <a:lnTo>
                    <a:pt x="1273" y="819"/>
                  </a:lnTo>
                  <a:lnTo>
                    <a:pt x="1273" y="819"/>
                  </a:lnTo>
                  <a:lnTo>
                    <a:pt x="1273" y="819"/>
                  </a:lnTo>
                  <a:lnTo>
                    <a:pt x="1273" y="819"/>
                  </a:lnTo>
                  <a:lnTo>
                    <a:pt x="1275" y="819"/>
                  </a:lnTo>
                  <a:lnTo>
                    <a:pt x="1275" y="819"/>
                  </a:lnTo>
                  <a:lnTo>
                    <a:pt x="1278" y="819"/>
                  </a:lnTo>
                  <a:lnTo>
                    <a:pt x="1278" y="819"/>
                  </a:lnTo>
                  <a:lnTo>
                    <a:pt x="1278" y="819"/>
                  </a:lnTo>
                  <a:lnTo>
                    <a:pt x="1280" y="819"/>
                  </a:lnTo>
                  <a:lnTo>
                    <a:pt x="1280" y="817"/>
                  </a:lnTo>
                  <a:lnTo>
                    <a:pt x="1282" y="817"/>
                  </a:lnTo>
                  <a:lnTo>
                    <a:pt x="1282" y="817"/>
                  </a:lnTo>
                  <a:lnTo>
                    <a:pt x="1285" y="819"/>
                  </a:lnTo>
                  <a:lnTo>
                    <a:pt x="1287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89" y="819"/>
                  </a:lnTo>
                  <a:lnTo>
                    <a:pt x="1292" y="822"/>
                  </a:lnTo>
                  <a:lnTo>
                    <a:pt x="1292" y="822"/>
                  </a:lnTo>
                  <a:lnTo>
                    <a:pt x="1292" y="822"/>
                  </a:lnTo>
                  <a:lnTo>
                    <a:pt x="1292" y="824"/>
                  </a:lnTo>
                  <a:lnTo>
                    <a:pt x="1296" y="824"/>
                  </a:lnTo>
                  <a:lnTo>
                    <a:pt x="1299" y="826"/>
                  </a:lnTo>
                  <a:lnTo>
                    <a:pt x="1299" y="826"/>
                  </a:lnTo>
                  <a:lnTo>
                    <a:pt x="1301" y="826"/>
                  </a:lnTo>
                  <a:lnTo>
                    <a:pt x="1301" y="826"/>
                  </a:lnTo>
                  <a:lnTo>
                    <a:pt x="1301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4" y="829"/>
                  </a:lnTo>
                  <a:lnTo>
                    <a:pt x="1306" y="829"/>
                  </a:lnTo>
                  <a:lnTo>
                    <a:pt x="1306" y="829"/>
                  </a:lnTo>
                  <a:lnTo>
                    <a:pt x="1306" y="829"/>
                  </a:lnTo>
                  <a:lnTo>
                    <a:pt x="1306" y="831"/>
                  </a:lnTo>
                  <a:lnTo>
                    <a:pt x="1308" y="831"/>
                  </a:lnTo>
                  <a:lnTo>
                    <a:pt x="1308" y="833"/>
                  </a:lnTo>
                  <a:lnTo>
                    <a:pt x="1311" y="836"/>
                  </a:lnTo>
                  <a:lnTo>
                    <a:pt x="1311" y="836"/>
                  </a:lnTo>
                  <a:lnTo>
                    <a:pt x="1311" y="838"/>
                  </a:lnTo>
                  <a:lnTo>
                    <a:pt x="1311" y="838"/>
                  </a:lnTo>
                  <a:lnTo>
                    <a:pt x="1311" y="838"/>
                  </a:lnTo>
                  <a:lnTo>
                    <a:pt x="1313" y="840"/>
                  </a:lnTo>
                  <a:lnTo>
                    <a:pt x="1313" y="840"/>
                  </a:lnTo>
                  <a:lnTo>
                    <a:pt x="1315" y="840"/>
                  </a:lnTo>
                  <a:lnTo>
                    <a:pt x="1315" y="840"/>
                  </a:lnTo>
                  <a:lnTo>
                    <a:pt x="1315" y="843"/>
                  </a:lnTo>
                  <a:lnTo>
                    <a:pt x="1318" y="843"/>
                  </a:lnTo>
                  <a:lnTo>
                    <a:pt x="1320" y="843"/>
                  </a:lnTo>
                  <a:lnTo>
                    <a:pt x="1320" y="843"/>
                  </a:lnTo>
                  <a:lnTo>
                    <a:pt x="1320" y="843"/>
                  </a:lnTo>
                  <a:lnTo>
                    <a:pt x="1330" y="845"/>
                  </a:lnTo>
                  <a:lnTo>
                    <a:pt x="1330" y="845"/>
                  </a:lnTo>
                  <a:lnTo>
                    <a:pt x="1332" y="848"/>
                  </a:lnTo>
                  <a:lnTo>
                    <a:pt x="1332" y="848"/>
                  </a:lnTo>
                  <a:lnTo>
                    <a:pt x="1332" y="848"/>
                  </a:lnTo>
                  <a:lnTo>
                    <a:pt x="1334" y="848"/>
                  </a:lnTo>
                  <a:lnTo>
                    <a:pt x="1334" y="845"/>
                  </a:lnTo>
                  <a:lnTo>
                    <a:pt x="1334" y="845"/>
                  </a:lnTo>
                  <a:lnTo>
                    <a:pt x="1334" y="845"/>
                  </a:lnTo>
                  <a:lnTo>
                    <a:pt x="1337" y="843"/>
                  </a:lnTo>
                  <a:lnTo>
                    <a:pt x="1339" y="843"/>
                  </a:lnTo>
                  <a:lnTo>
                    <a:pt x="1341" y="843"/>
                  </a:lnTo>
                  <a:lnTo>
                    <a:pt x="1341" y="843"/>
                  </a:lnTo>
                  <a:lnTo>
                    <a:pt x="1341" y="843"/>
                  </a:lnTo>
                  <a:lnTo>
                    <a:pt x="1346" y="843"/>
                  </a:lnTo>
                  <a:lnTo>
                    <a:pt x="1346" y="840"/>
                  </a:lnTo>
                  <a:lnTo>
                    <a:pt x="1348" y="840"/>
                  </a:lnTo>
                  <a:lnTo>
                    <a:pt x="1348" y="838"/>
                  </a:lnTo>
                  <a:lnTo>
                    <a:pt x="1351" y="836"/>
                  </a:lnTo>
                  <a:lnTo>
                    <a:pt x="1351" y="836"/>
                  </a:lnTo>
                  <a:lnTo>
                    <a:pt x="1353" y="833"/>
                  </a:lnTo>
                  <a:lnTo>
                    <a:pt x="1351" y="831"/>
                  </a:lnTo>
                  <a:lnTo>
                    <a:pt x="1351" y="831"/>
                  </a:lnTo>
                  <a:close/>
                  <a:moveTo>
                    <a:pt x="1079" y="762"/>
                  </a:moveTo>
                  <a:lnTo>
                    <a:pt x="1076" y="762"/>
                  </a:lnTo>
                  <a:lnTo>
                    <a:pt x="1076" y="760"/>
                  </a:lnTo>
                  <a:lnTo>
                    <a:pt x="1076" y="760"/>
                  </a:lnTo>
                  <a:lnTo>
                    <a:pt x="1074" y="760"/>
                  </a:lnTo>
                  <a:lnTo>
                    <a:pt x="1074" y="760"/>
                  </a:lnTo>
                  <a:lnTo>
                    <a:pt x="1074" y="762"/>
                  </a:lnTo>
                  <a:lnTo>
                    <a:pt x="1072" y="765"/>
                  </a:lnTo>
                  <a:lnTo>
                    <a:pt x="1072" y="765"/>
                  </a:lnTo>
                  <a:lnTo>
                    <a:pt x="1072" y="765"/>
                  </a:lnTo>
                  <a:lnTo>
                    <a:pt x="1072" y="765"/>
                  </a:lnTo>
                  <a:lnTo>
                    <a:pt x="1074" y="765"/>
                  </a:lnTo>
                  <a:lnTo>
                    <a:pt x="1076" y="767"/>
                  </a:lnTo>
                  <a:lnTo>
                    <a:pt x="1076" y="767"/>
                  </a:lnTo>
                  <a:lnTo>
                    <a:pt x="1079" y="767"/>
                  </a:lnTo>
                  <a:lnTo>
                    <a:pt x="1079" y="767"/>
                  </a:lnTo>
                  <a:lnTo>
                    <a:pt x="1079" y="765"/>
                  </a:lnTo>
                  <a:lnTo>
                    <a:pt x="1079" y="762"/>
                  </a:lnTo>
                  <a:close/>
                  <a:moveTo>
                    <a:pt x="182" y="317"/>
                  </a:moveTo>
                  <a:lnTo>
                    <a:pt x="182" y="317"/>
                  </a:lnTo>
                  <a:lnTo>
                    <a:pt x="182" y="313"/>
                  </a:lnTo>
                  <a:lnTo>
                    <a:pt x="180" y="310"/>
                  </a:lnTo>
                  <a:lnTo>
                    <a:pt x="178" y="308"/>
                  </a:lnTo>
                  <a:lnTo>
                    <a:pt x="175" y="308"/>
                  </a:lnTo>
                  <a:lnTo>
                    <a:pt x="175" y="308"/>
                  </a:lnTo>
                  <a:lnTo>
                    <a:pt x="173" y="308"/>
                  </a:lnTo>
                  <a:lnTo>
                    <a:pt x="173" y="308"/>
                  </a:lnTo>
                  <a:lnTo>
                    <a:pt x="173" y="308"/>
                  </a:lnTo>
                  <a:lnTo>
                    <a:pt x="173" y="310"/>
                  </a:lnTo>
                  <a:lnTo>
                    <a:pt x="175" y="310"/>
                  </a:lnTo>
                  <a:lnTo>
                    <a:pt x="175" y="310"/>
                  </a:lnTo>
                  <a:lnTo>
                    <a:pt x="175" y="313"/>
                  </a:lnTo>
                  <a:lnTo>
                    <a:pt x="178" y="315"/>
                  </a:lnTo>
                  <a:lnTo>
                    <a:pt x="178" y="317"/>
                  </a:lnTo>
                  <a:lnTo>
                    <a:pt x="185" y="325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7"/>
                  </a:lnTo>
                  <a:lnTo>
                    <a:pt x="185" y="325"/>
                  </a:lnTo>
                  <a:lnTo>
                    <a:pt x="187" y="325"/>
                  </a:lnTo>
                  <a:lnTo>
                    <a:pt x="187" y="325"/>
                  </a:lnTo>
                  <a:lnTo>
                    <a:pt x="187" y="325"/>
                  </a:lnTo>
                  <a:lnTo>
                    <a:pt x="187" y="322"/>
                  </a:lnTo>
                  <a:lnTo>
                    <a:pt x="185" y="320"/>
                  </a:lnTo>
                  <a:lnTo>
                    <a:pt x="182" y="317"/>
                  </a:lnTo>
                  <a:close/>
                  <a:moveTo>
                    <a:pt x="180" y="223"/>
                  </a:moveTo>
                  <a:lnTo>
                    <a:pt x="182" y="223"/>
                  </a:lnTo>
                  <a:lnTo>
                    <a:pt x="182" y="223"/>
                  </a:lnTo>
                  <a:lnTo>
                    <a:pt x="185" y="223"/>
                  </a:lnTo>
                  <a:lnTo>
                    <a:pt x="187" y="223"/>
                  </a:lnTo>
                  <a:lnTo>
                    <a:pt x="187" y="223"/>
                  </a:lnTo>
                  <a:lnTo>
                    <a:pt x="190" y="223"/>
                  </a:lnTo>
                  <a:lnTo>
                    <a:pt x="187" y="223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85" y="220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2" y="220"/>
                  </a:lnTo>
                  <a:lnTo>
                    <a:pt x="182" y="220"/>
                  </a:lnTo>
                  <a:lnTo>
                    <a:pt x="182" y="220"/>
                  </a:lnTo>
                  <a:lnTo>
                    <a:pt x="182" y="220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3"/>
                  </a:lnTo>
                  <a:close/>
                  <a:moveTo>
                    <a:pt x="182" y="329"/>
                  </a:moveTo>
                  <a:lnTo>
                    <a:pt x="185" y="327"/>
                  </a:lnTo>
                  <a:lnTo>
                    <a:pt x="182" y="325"/>
                  </a:lnTo>
                  <a:lnTo>
                    <a:pt x="180" y="322"/>
                  </a:lnTo>
                  <a:lnTo>
                    <a:pt x="180" y="320"/>
                  </a:lnTo>
                  <a:lnTo>
                    <a:pt x="180" y="320"/>
                  </a:lnTo>
                  <a:lnTo>
                    <a:pt x="180" y="322"/>
                  </a:lnTo>
                  <a:lnTo>
                    <a:pt x="180" y="322"/>
                  </a:lnTo>
                  <a:lnTo>
                    <a:pt x="180" y="325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8" y="327"/>
                  </a:lnTo>
                  <a:lnTo>
                    <a:pt x="175" y="327"/>
                  </a:lnTo>
                  <a:lnTo>
                    <a:pt x="175" y="327"/>
                  </a:lnTo>
                  <a:lnTo>
                    <a:pt x="175" y="329"/>
                  </a:lnTo>
                  <a:lnTo>
                    <a:pt x="175" y="332"/>
                  </a:lnTo>
                  <a:lnTo>
                    <a:pt x="175" y="334"/>
                  </a:lnTo>
                  <a:lnTo>
                    <a:pt x="175" y="334"/>
                  </a:lnTo>
                  <a:lnTo>
                    <a:pt x="175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3" y="334"/>
                  </a:lnTo>
                  <a:lnTo>
                    <a:pt x="173" y="336"/>
                  </a:lnTo>
                  <a:lnTo>
                    <a:pt x="171" y="336"/>
                  </a:lnTo>
                  <a:lnTo>
                    <a:pt x="173" y="336"/>
                  </a:lnTo>
                  <a:lnTo>
                    <a:pt x="178" y="339"/>
                  </a:lnTo>
                  <a:lnTo>
                    <a:pt x="180" y="339"/>
                  </a:lnTo>
                  <a:lnTo>
                    <a:pt x="180" y="339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0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9"/>
                  </a:lnTo>
                  <a:lnTo>
                    <a:pt x="182" y="339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82" y="334"/>
                  </a:lnTo>
                  <a:lnTo>
                    <a:pt x="182" y="334"/>
                  </a:lnTo>
                  <a:lnTo>
                    <a:pt x="182" y="334"/>
                  </a:lnTo>
                  <a:lnTo>
                    <a:pt x="185" y="332"/>
                  </a:lnTo>
                  <a:lnTo>
                    <a:pt x="182" y="332"/>
                  </a:lnTo>
                  <a:lnTo>
                    <a:pt x="185" y="332"/>
                  </a:lnTo>
                  <a:lnTo>
                    <a:pt x="185" y="329"/>
                  </a:lnTo>
                  <a:lnTo>
                    <a:pt x="185" y="329"/>
                  </a:lnTo>
                  <a:lnTo>
                    <a:pt x="182" y="329"/>
                  </a:lnTo>
                  <a:close/>
                  <a:moveTo>
                    <a:pt x="192" y="303"/>
                  </a:moveTo>
                  <a:lnTo>
                    <a:pt x="194" y="306"/>
                  </a:lnTo>
                  <a:lnTo>
                    <a:pt x="194" y="303"/>
                  </a:lnTo>
                  <a:lnTo>
                    <a:pt x="197" y="303"/>
                  </a:lnTo>
                  <a:lnTo>
                    <a:pt x="199" y="303"/>
                  </a:lnTo>
                  <a:lnTo>
                    <a:pt x="201" y="303"/>
                  </a:lnTo>
                  <a:lnTo>
                    <a:pt x="201" y="303"/>
                  </a:lnTo>
                  <a:lnTo>
                    <a:pt x="201" y="301"/>
                  </a:lnTo>
                  <a:lnTo>
                    <a:pt x="199" y="301"/>
                  </a:lnTo>
                  <a:lnTo>
                    <a:pt x="197" y="299"/>
                  </a:lnTo>
                  <a:lnTo>
                    <a:pt x="197" y="299"/>
                  </a:lnTo>
                  <a:lnTo>
                    <a:pt x="194" y="299"/>
                  </a:lnTo>
                  <a:lnTo>
                    <a:pt x="192" y="299"/>
                  </a:lnTo>
                  <a:lnTo>
                    <a:pt x="190" y="299"/>
                  </a:lnTo>
                  <a:lnTo>
                    <a:pt x="187" y="299"/>
                  </a:lnTo>
                  <a:lnTo>
                    <a:pt x="185" y="301"/>
                  </a:lnTo>
                  <a:lnTo>
                    <a:pt x="185" y="301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7" y="303"/>
                  </a:lnTo>
                  <a:lnTo>
                    <a:pt x="190" y="303"/>
                  </a:lnTo>
                  <a:lnTo>
                    <a:pt x="192" y="303"/>
                  </a:lnTo>
                  <a:close/>
                  <a:moveTo>
                    <a:pt x="109" y="199"/>
                  </a:moveTo>
                  <a:lnTo>
                    <a:pt x="109" y="199"/>
                  </a:lnTo>
                  <a:lnTo>
                    <a:pt x="109" y="199"/>
                  </a:lnTo>
                  <a:lnTo>
                    <a:pt x="109" y="199"/>
                  </a:lnTo>
                  <a:lnTo>
                    <a:pt x="109" y="204"/>
                  </a:lnTo>
                  <a:lnTo>
                    <a:pt x="111" y="204"/>
                  </a:lnTo>
                  <a:lnTo>
                    <a:pt x="111" y="204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09" y="199"/>
                  </a:lnTo>
                  <a:lnTo>
                    <a:pt x="109" y="199"/>
                  </a:lnTo>
                  <a:close/>
                  <a:moveTo>
                    <a:pt x="530" y="609"/>
                  </a:moveTo>
                  <a:lnTo>
                    <a:pt x="532" y="609"/>
                  </a:lnTo>
                  <a:lnTo>
                    <a:pt x="532" y="609"/>
                  </a:lnTo>
                  <a:lnTo>
                    <a:pt x="535" y="609"/>
                  </a:lnTo>
                  <a:lnTo>
                    <a:pt x="535" y="609"/>
                  </a:lnTo>
                  <a:lnTo>
                    <a:pt x="535" y="609"/>
                  </a:lnTo>
                  <a:lnTo>
                    <a:pt x="532" y="609"/>
                  </a:lnTo>
                  <a:lnTo>
                    <a:pt x="532" y="609"/>
                  </a:lnTo>
                  <a:lnTo>
                    <a:pt x="532" y="606"/>
                  </a:lnTo>
                  <a:lnTo>
                    <a:pt x="532" y="606"/>
                  </a:lnTo>
                  <a:lnTo>
                    <a:pt x="535" y="606"/>
                  </a:lnTo>
                  <a:lnTo>
                    <a:pt x="535" y="606"/>
                  </a:lnTo>
                  <a:lnTo>
                    <a:pt x="535" y="604"/>
                  </a:lnTo>
                  <a:lnTo>
                    <a:pt x="535" y="604"/>
                  </a:lnTo>
                  <a:lnTo>
                    <a:pt x="535" y="604"/>
                  </a:lnTo>
                  <a:lnTo>
                    <a:pt x="535" y="604"/>
                  </a:lnTo>
                  <a:lnTo>
                    <a:pt x="535" y="601"/>
                  </a:lnTo>
                  <a:lnTo>
                    <a:pt x="532" y="601"/>
                  </a:lnTo>
                  <a:lnTo>
                    <a:pt x="532" y="599"/>
                  </a:lnTo>
                  <a:lnTo>
                    <a:pt x="532" y="599"/>
                  </a:lnTo>
                  <a:lnTo>
                    <a:pt x="535" y="599"/>
                  </a:lnTo>
                  <a:lnTo>
                    <a:pt x="535" y="599"/>
                  </a:lnTo>
                  <a:lnTo>
                    <a:pt x="535" y="599"/>
                  </a:lnTo>
                  <a:lnTo>
                    <a:pt x="535" y="599"/>
                  </a:lnTo>
                  <a:lnTo>
                    <a:pt x="535" y="599"/>
                  </a:lnTo>
                  <a:lnTo>
                    <a:pt x="537" y="597"/>
                  </a:lnTo>
                  <a:lnTo>
                    <a:pt x="537" y="597"/>
                  </a:lnTo>
                  <a:lnTo>
                    <a:pt x="537" y="597"/>
                  </a:lnTo>
                  <a:lnTo>
                    <a:pt x="537" y="594"/>
                  </a:lnTo>
                  <a:lnTo>
                    <a:pt x="537" y="592"/>
                  </a:lnTo>
                  <a:lnTo>
                    <a:pt x="537" y="592"/>
                  </a:lnTo>
                  <a:lnTo>
                    <a:pt x="540" y="592"/>
                  </a:lnTo>
                  <a:lnTo>
                    <a:pt x="544" y="597"/>
                  </a:lnTo>
                  <a:lnTo>
                    <a:pt x="544" y="599"/>
                  </a:lnTo>
                  <a:lnTo>
                    <a:pt x="547" y="601"/>
                  </a:lnTo>
                  <a:lnTo>
                    <a:pt x="549" y="604"/>
                  </a:lnTo>
                  <a:lnTo>
                    <a:pt x="549" y="604"/>
                  </a:lnTo>
                  <a:lnTo>
                    <a:pt x="549" y="604"/>
                  </a:lnTo>
                  <a:lnTo>
                    <a:pt x="549" y="604"/>
                  </a:lnTo>
                  <a:lnTo>
                    <a:pt x="551" y="604"/>
                  </a:lnTo>
                  <a:lnTo>
                    <a:pt x="551" y="604"/>
                  </a:lnTo>
                  <a:lnTo>
                    <a:pt x="551" y="604"/>
                  </a:lnTo>
                  <a:lnTo>
                    <a:pt x="551" y="604"/>
                  </a:lnTo>
                  <a:lnTo>
                    <a:pt x="551" y="604"/>
                  </a:lnTo>
                  <a:lnTo>
                    <a:pt x="554" y="604"/>
                  </a:lnTo>
                  <a:lnTo>
                    <a:pt x="554" y="606"/>
                  </a:lnTo>
                  <a:lnTo>
                    <a:pt x="554" y="611"/>
                  </a:lnTo>
                  <a:lnTo>
                    <a:pt x="556" y="611"/>
                  </a:lnTo>
                  <a:lnTo>
                    <a:pt x="559" y="611"/>
                  </a:lnTo>
                  <a:lnTo>
                    <a:pt x="561" y="611"/>
                  </a:lnTo>
                  <a:lnTo>
                    <a:pt x="561" y="613"/>
                  </a:lnTo>
                  <a:lnTo>
                    <a:pt x="561" y="616"/>
                  </a:lnTo>
                  <a:lnTo>
                    <a:pt x="561" y="616"/>
                  </a:lnTo>
                  <a:lnTo>
                    <a:pt x="561" y="616"/>
                  </a:lnTo>
                  <a:lnTo>
                    <a:pt x="563" y="613"/>
                  </a:lnTo>
                  <a:lnTo>
                    <a:pt x="566" y="611"/>
                  </a:lnTo>
                  <a:lnTo>
                    <a:pt x="566" y="611"/>
                  </a:lnTo>
                  <a:lnTo>
                    <a:pt x="566" y="606"/>
                  </a:lnTo>
                  <a:lnTo>
                    <a:pt x="566" y="604"/>
                  </a:lnTo>
                  <a:lnTo>
                    <a:pt x="568" y="604"/>
                  </a:lnTo>
                  <a:lnTo>
                    <a:pt x="568" y="601"/>
                  </a:lnTo>
                  <a:lnTo>
                    <a:pt x="568" y="599"/>
                  </a:lnTo>
                  <a:lnTo>
                    <a:pt x="566" y="597"/>
                  </a:lnTo>
                  <a:lnTo>
                    <a:pt x="568" y="594"/>
                  </a:lnTo>
                  <a:lnTo>
                    <a:pt x="568" y="592"/>
                  </a:lnTo>
                  <a:lnTo>
                    <a:pt x="568" y="590"/>
                  </a:lnTo>
                  <a:lnTo>
                    <a:pt x="568" y="587"/>
                  </a:lnTo>
                  <a:lnTo>
                    <a:pt x="568" y="582"/>
                  </a:lnTo>
                  <a:lnTo>
                    <a:pt x="568" y="580"/>
                  </a:lnTo>
                  <a:lnTo>
                    <a:pt x="568" y="575"/>
                  </a:lnTo>
                  <a:lnTo>
                    <a:pt x="568" y="571"/>
                  </a:lnTo>
                  <a:lnTo>
                    <a:pt x="570" y="568"/>
                  </a:lnTo>
                  <a:lnTo>
                    <a:pt x="570" y="568"/>
                  </a:lnTo>
                  <a:lnTo>
                    <a:pt x="570" y="566"/>
                  </a:lnTo>
                  <a:lnTo>
                    <a:pt x="570" y="564"/>
                  </a:lnTo>
                  <a:lnTo>
                    <a:pt x="570" y="561"/>
                  </a:lnTo>
                  <a:lnTo>
                    <a:pt x="568" y="559"/>
                  </a:lnTo>
                  <a:lnTo>
                    <a:pt x="568" y="556"/>
                  </a:lnTo>
                  <a:lnTo>
                    <a:pt x="570" y="552"/>
                  </a:lnTo>
                  <a:lnTo>
                    <a:pt x="570" y="552"/>
                  </a:lnTo>
                  <a:lnTo>
                    <a:pt x="570" y="552"/>
                  </a:lnTo>
                  <a:lnTo>
                    <a:pt x="570" y="549"/>
                  </a:lnTo>
                  <a:lnTo>
                    <a:pt x="570" y="547"/>
                  </a:lnTo>
                  <a:lnTo>
                    <a:pt x="570" y="547"/>
                  </a:lnTo>
                  <a:lnTo>
                    <a:pt x="570" y="547"/>
                  </a:lnTo>
                  <a:lnTo>
                    <a:pt x="570" y="545"/>
                  </a:lnTo>
                  <a:lnTo>
                    <a:pt x="570" y="542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0" y="540"/>
                  </a:lnTo>
                  <a:lnTo>
                    <a:pt x="570" y="538"/>
                  </a:lnTo>
                  <a:lnTo>
                    <a:pt x="568" y="538"/>
                  </a:lnTo>
                  <a:lnTo>
                    <a:pt x="568" y="538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8" y="533"/>
                  </a:lnTo>
                  <a:lnTo>
                    <a:pt x="566" y="533"/>
                  </a:lnTo>
                  <a:lnTo>
                    <a:pt x="566" y="530"/>
                  </a:lnTo>
                  <a:lnTo>
                    <a:pt x="566" y="528"/>
                  </a:lnTo>
                  <a:lnTo>
                    <a:pt x="568" y="526"/>
                  </a:lnTo>
                  <a:lnTo>
                    <a:pt x="568" y="523"/>
                  </a:lnTo>
                  <a:lnTo>
                    <a:pt x="568" y="521"/>
                  </a:lnTo>
                  <a:lnTo>
                    <a:pt x="568" y="519"/>
                  </a:lnTo>
                  <a:lnTo>
                    <a:pt x="568" y="516"/>
                  </a:lnTo>
                  <a:lnTo>
                    <a:pt x="573" y="511"/>
                  </a:lnTo>
                  <a:lnTo>
                    <a:pt x="573" y="509"/>
                  </a:lnTo>
                  <a:lnTo>
                    <a:pt x="573" y="507"/>
                  </a:lnTo>
                  <a:lnTo>
                    <a:pt x="573" y="507"/>
                  </a:lnTo>
                  <a:lnTo>
                    <a:pt x="568" y="502"/>
                  </a:lnTo>
                  <a:lnTo>
                    <a:pt x="566" y="502"/>
                  </a:lnTo>
                  <a:lnTo>
                    <a:pt x="566" y="500"/>
                  </a:lnTo>
                  <a:lnTo>
                    <a:pt x="570" y="488"/>
                  </a:lnTo>
                  <a:lnTo>
                    <a:pt x="570" y="485"/>
                  </a:lnTo>
                  <a:lnTo>
                    <a:pt x="573" y="483"/>
                  </a:lnTo>
                  <a:lnTo>
                    <a:pt x="575" y="481"/>
                  </a:lnTo>
                  <a:lnTo>
                    <a:pt x="575" y="481"/>
                  </a:lnTo>
                  <a:lnTo>
                    <a:pt x="580" y="478"/>
                  </a:lnTo>
                  <a:lnTo>
                    <a:pt x="580" y="478"/>
                  </a:lnTo>
                  <a:lnTo>
                    <a:pt x="580" y="476"/>
                  </a:lnTo>
                  <a:lnTo>
                    <a:pt x="580" y="476"/>
                  </a:lnTo>
                  <a:lnTo>
                    <a:pt x="580" y="476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4"/>
                  </a:lnTo>
                  <a:lnTo>
                    <a:pt x="580" y="471"/>
                  </a:lnTo>
                  <a:lnTo>
                    <a:pt x="580" y="467"/>
                  </a:lnTo>
                  <a:lnTo>
                    <a:pt x="577" y="464"/>
                  </a:lnTo>
                  <a:lnTo>
                    <a:pt x="577" y="464"/>
                  </a:lnTo>
                  <a:lnTo>
                    <a:pt x="577" y="462"/>
                  </a:lnTo>
                  <a:lnTo>
                    <a:pt x="575" y="462"/>
                  </a:lnTo>
                  <a:lnTo>
                    <a:pt x="575" y="462"/>
                  </a:lnTo>
                  <a:lnTo>
                    <a:pt x="575" y="462"/>
                  </a:lnTo>
                  <a:lnTo>
                    <a:pt x="575" y="462"/>
                  </a:lnTo>
                  <a:lnTo>
                    <a:pt x="573" y="462"/>
                  </a:lnTo>
                  <a:lnTo>
                    <a:pt x="573" y="462"/>
                  </a:lnTo>
                  <a:lnTo>
                    <a:pt x="573" y="462"/>
                  </a:lnTo>
                  <a:lnTo>
                    <a:pt x="570" y="462"/>
                  </a:lnTo>
                  <a:lnTo>
                    <a:pt x="568" y="462"/>
                  </a:lnTo>
                  <a:lnTo>
                    <a:pt x="566" y="459"/>
                  </a:lnTo>
                  <a:lnTo>
                    <a:pt x="566" y="457"/>
                  </a:lnTo>
                  <a:lnTo>
                    <a:pt x="566" y="450"/>
                  </a:lnTo>
                  <a:lnTo>
                    <a:pt x="563" y="448"/>
                  </a:lnTo>
                  <a:lnTo>
                    <a:pt x="563" y="448"/>
                  </a:lnTo>
                  <a:lnTo>
                    <a:pt x="563" y="448"/>
                  </a:lnTo>
                  <a:lnTo>
                    <a:pt x="561" y="448"/>
                  </a:lnTo>
                  <a:lnTo>
                    <a:pt x="561" y="448"/>
                  </a:lnTo>
                  <a:lnTo>
                    <a:pt x="561" y="448"/>
                  </a:lnTo>
                  <a:lnTo>
                    <a:pt x="559" y="448"/>
                  </a:lnTo>
                  <a:lnTo>
                    <a:pt x="559" y="445"/>
                  </a:lnTo>
                  <a:lnTo>
                    <a:pt x="556" y="445"/>
                  </a:lnTo>
                  <a:lnTo>
                    <a:pt x="556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6" y="440"/>
                  </a:lnTo>
                  <a:lnTo>
                    <a:pt x="556" y="440"/>
                  </a:lnTo>
                  <a:lnTo>
                    <a:pt x="556" y="438"/>
                  </a:lnTo>
                  <a:lnTo>
                    <a:pt x="556" y="436"/>
                  </a:lnTo>
                  <a:lnTo>
                    <a:pt x="556" y="436"/>
                  </a:lnTo>
                  <a:lnTo>
                    <a:pt x="556" y="433"/>
                  </a:lnTo>
                  <a:lnTo>
                    <a:pt x="556" y="433"/>
                  </a:lnTo>
                  <a:lnTo>
                    <a:pt x="556" y="433"/>
                  </a:lnTo>
                  <a:lnTo>
                    <a:pt x="554" y="433"/>
                  </a:lnTo>
                  <a:lnTo>
                    <a:pt x="554" y="433"/>
                  </a:lnTo>
                  <a:lnTo>
                    <a:pt x="554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51" y="433"/>
                  </a:lnTo>
                  <a:lnTo>
                    <a:pt x="549" y="433"/>
                  </a:lnTo>
                  <a:lnTo>
                    <a:pt x="544" y="431"/>
                  </a:lnTo>
                  <a:lnTo>
                    <a:pt x="542" y="431"/>
                  </a:lnTo>
                  <a:lnTo>
                    <a:pt x="540" y="431"/>
                  </a:lnTo>
                  <a:lnTo>
                    <a:pt x="537" y="431"/>
                  </a:lnTo>
                  <a:lnTo>
                    <a:pt x="537" y="431"/>
                  </a:lnTo>
                  <a:lnTo>
                    <a:pt x="535" y="431"/>
                  </a:lnTo>
                  <a:lnTo>
                    <a:pt x="535" y="431"/>
                  </a:lnTo>
                  <a:lnTo>
                    <a:pt x="530" y="431"/>
                  </a:lnTo>
                  <a:lnTo>
                    <a:pt x="530" y="431"/>
                  </a:lnTo>
                  <a:lnTo>
                    <a:pt x="530" y="431"/>
                  </a:lnTo>
                  <a:lnTo>
                    <a:pt x="528" y="431"/>
                  </a:lnTo>
                  <a:lnTo>
                    <a:pt x="528" y="431"/>
                  </a:lnTo>
                  <a:lnTo>
                    <a:pt x="528" y="431"/>
                  </a:lnTo>
                  <a:lnTo>
                    <a:pt x="525" y="431"/>
                  </a:lnTo>
                  <a:lnTo>
                    <a:pt x="525" y="431"/>
                  </a:lnTo>
                  <a:lnTo>
                    <a:pt x="525" y="431"/>
                  </a:lnTo>
                  <a:lnTo>
                    <a:pt x="525" y="431"/>
                  </a:lnTo>
                  <a:lnTo>
                    <a:pt x="523" y="429"/>
                  </a:lnTo>
                  <a:lnTo>
                    <a:pt x="523" y="429"/>
                  </a:lnTo>
                  <a:lnTo>
                    <a:pt x="521" y="429"/>
                  </a:lnTo>
                  <a:lnTo>
                    <a:pt x="521" y="429"/>
                  </a:lnTo>
                  <a:lnTo>
                    <a:pt x="521" y="431"/>
                  </a:lnTo>
                  <a:lnTo>
                    <a:pt x="521" y="431"/>
                  </a:lnTo>
                  <a:lnTo>
                    <a:pt x="518" y="431"/>
                  </a:lnTo>
                  <a:lnTo>
                    <a:pt x="518" y="429"/>
                  </a:lnTo>
                  <a:lnTo>
                    <a:pt x="518" y="429"/>
                  </a:lnTo>
                  <a:lnTo>
                    <a:pt x="518" y="426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6" y="429"/>
                  </a:lnTo>
                  <a:lnTo>
                    <a:pt x="516" y="431"/>
                  </a:lnTo>
                  <a:lnTo>
                    <a:pt x="514" y="431"/>
                  </a:lnTo>
                  <a:lnTo>
                    <a:pt x="511" y="433"/>
                  </a:lnTo>
                  <a:lnTo>
                    <a:pt x="511" y="433"/>
                  </a:lnTo>
                  <a:lnTo>
                    <a:pt x="511" y="436"/>
                  </a:lnTo>
                  <a:lnTo>
                    <a:pt x="511" y="436"/>
                  </a:lnTo>
                  <a:lnTo>
                    <a:pt x="511" y="438"/>
                  </a:lnTo>
                  <a:lnTo>
                    <a:pt x="511" y="440"/>
                  </a:lnTo>
                  <a:lnTo>
                    <a:pt x="509" y="443"/>
                  </a:lnTo>
                  <a:lnTo>
                    <a:pt x="509" y="443"/>
                  </a:lnTo>
                  <a:lnTo>
                    <a:pt x="504" y="445"/>
                  </a:lnTo>
                  <a:lnTo>
                    <a:pt x="502" y="448"/>
                  </a:lnTo>
                  <a:lnTo>
                    <a:pt x="502" y="448"/>
                  </a:lnTo>
                  <a:lnTo>
                    <a:pt x="502" y="448"/>
                  </a:lnTo>
                  <a:lnTo>
                    <a:pt x="502" y="450"/>
                  </a:lnTo>
                  <a:lnTo>
                    <a:pt x="502" y="450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50"/>
                  </a:lnTo>
                  <a:lnTo>
                    <a:pt x="499" y="448"/>
                  </a:lnTo>
                  <a:lnTo>
                    <a:pt x="502" y="445"/>
                  </a:lnTo>
                  <a:lnTo>
                    <a:pt x="502" y="445"/>
                  </a:lnTo>
                  <a:lnTo>
                    <a:pt x="504" y="443"/>
                  </a:lnTo>
                  <a:lnTo>
                    <a:pt x="504" y="443"/>
                  </a:lnTo>
                  <a:lnTo>
                    <a:pt x="506" y="443"/>
                  </a:lnTo>
                  <a:lnTo>
                    <a:pt x="506" y="443"/>
                  </a:lnTo>
                  <a:lnTo>
                    <a:pt x="509" y="443"/>
                  </a:lnTo>
                  <a:lnTo>
                    <a:pt x="509" y="443"/>
                  </a:lnTo>
                  <a:lnTo>
                    <a:pt x="509" y="440"/>
                  </a:lnTo>
                  <a:lnTo>
                    <a:pt x="509" y="438"/>
                  </a:lnTo>
                  <a:lnTo>
                    <a:pt x="509" y="438"/>
                  </a:lnTo>
                  <a:lnTo>
                    <a:pt x="509" y="436"/>
                  </a:lnTo>
                  <a:lnTo>
                    <a:pt x="509" y="433"/>
                  </a:lnTo>
                  <a:lnTo>
                    <a:pt x="509" y="431"/>
                  </a:lnTo>
                  <a:lnTo>
                    <a:pt x="506" y="431"/>
                  </a:lnTo>
                  <a:lnTo>
                    <a:pt x="504" y="433"/>
                  </a:lnTo>
                  <a:lnTo>
                    <a:pt x="504" y="433"/>
                  </a:lnTo>
                  <a:lnTo>
                    <a:pt x="506" y="431"/>
                  </a:lnTo>
                  <a:lnTo>
                    <a:pt x="506" y="431"/>
                  </a:lnTo>
                  <a:lnTo>
                    <a:pt x="506" y="431"/>
                  </a:lnTo>
                  <a:lnTo>
                    <a:pt x="509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4" y="424"/>
                  </a:lnTo>
                  <a:lnTo>
                    <a:pt x="516" y="422"/>
                  </a:lnTo>
                  <a:lnTo>
                    <a:pt x="516" y="422"/>
                  </a:lnTo>
                  <a:lnTo>
                    <a:pt x="518" y="419"/>
                  </a:lnTo>
                  <a:lnTo>
                    <a:pt x="516" y="417"/>
                  </a:lnTo>
                  <a:lnTo>
                    <a:pt x="516" y="414"/>
                  </a:lnTo>
                  <a:lnTo>
                    <a:pt x="514" y="412"/>
                  </a:lnTo>
                  <a:lnTo>
                    <a:pt x="511" y="412"/>
                  </a:lnTo>
                  <a:lnTo>
                    <a:pt x="509" y="412"/>
                  </a:lnTo>
                  <a:lnTo>
                    <a:pt x="509" y="414"/>
                  </a:lnTo>
                  <a:lnTo>
                    <a:pt x="509" y="414"/>
                  </a:lnTo>
                  <a:lnTo>
                    <a:pt x="509" y="414"/>
                  </a:lnTo>
                  <a:lnTo>
                    <a:pt x="509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4"/>
                  </a:lnTo>
                  <a:lnTo>
                    <a:pt x="506" y="412"/>
                  </a:lnTo>
                  <a:lnTo>
                    <a:pt x="506" y="412"/>
                  </a:lnTo>
                  <a:lnTo>
                    <a:pt x="506" y="410"/>
                  </a:lnTo>
                  <a:lnTo>
                    <a:pt x="504" y="412"/>
                  </a:lnTo>
                  <a:lnTo>
                    <a:pt x="504" y="412"/>
                  </a:lnTo>
                  <a:lnTo>
                    <a:pt x="504" y="412"/>
                  </a:lnTo>
                  <a:lnTo>
                    <a:pt x="502" y="412"/>
                  </a:lnTo>
                  <a:lnTo>
                    <a:pt x="502" y="412"/>
                  </a:lnTo>
                  <a:lnTo>
                    <a:pt x="502" y="412"/>
                  </a:lnTo>
                  <a:lnTo>
                    <a:pt x="502" y="412"/>
                  </a:lnTo>
                  <a:lnTo>
                    <a:pt x="504" y="412"/>
                  </a:lnTo>
                  <a:lnTo>
                    <a:pt x="504" y="410"/>
                  </a:lnTo>
                  <a:lnTo>
                    <a:pt x="504" y="407"/>
                  </a:lnTo>
                  <a:lnTo>
                    <a:pt x="504" y="407"/>
                  </a:lnTo>
                  <a:lnTo>
                    <a:pt x="502" y="407"/>
                  </a:lnTo>
                  <a:lnTo>
                    <a:pt x="502" y="405"/>
                  </a:lnTo>
                  <a:lnTo>
                    <a:pt x="502" y="405"/>
                  </a:lnTo>
                  <a:lnTo>
                    <a:pt x="499" y="405"/>
                  </a:lnTo>
                  <a:lnTo>
                    <a:pt x="499" y="405"/>
                  </a:lnTo>
                  <a:lnTo>
                    <a:pt x="497" y="407"/>
                  </a:lnTo>
                  <a:lnTo>
                    <a:pt x="497" y="410"/>
                  </a:lnTo>
                  <a:lnTo>
                    <a:pt x="497" y="407"/>
                  </a:lnTo>
                  <a:lnTo>
                    <a:pt x="497" y="407"/>
                  </a:lnTo>
                  <a:lnTo>
                    <a:pt x="497" y="405"/>
                  </a:lnTo>
                  <a:lnTo>
                    <a:pt x="497" y="405"/>
                  </a:lnTo>
                  <a:lnTo>
                    <a:pt x="497" y="403"/>
                  </a:lnTo>
                  <a:lnTo>
                    <a:pt x="499" y="403"/>
                  </a:lnTo>
                  <a:lnTo>
                    <a:pt x="499" y="400"/>
                  </a:lnTo>
                  <a:lnTo>
                    <a:pt x="499" y="400"/>
                  </a:lnTo>
                  <a:lnTo>
                    <a:pt x="499" y="400"/>
                  </a:lnTo>
                  <a:lnTo>
                    <a:pt x="499" y="398"/>
                  </a:lnTo>
                  <a:lnTo>
                    <a:pt x="499" y="398"/>
                  </a:lnTo>
                  <a:lnTo>
                    <a:pt x="499" y="396"/>
                  </a:lnTo>
                  <a:lnTo>
                    <a:pt x="497" y="393"/>
                  </a:lnTo>
                  <a:lnTo>
                    <a:pt x="495" y="391"/>
                  </a:lnTo>
                  <a:lnTo>
                    <a:pt x="495" y="388"/>
                  </a:lnTo>
                  <a:lnTo>
                    <a:pt x="495" y="379"/>
                  </a:lnTo>
                  <a:lnTo>
                    <a:pt x="495" y="377"/>
                  </a:lnTo>
                  <a:lnTo>
                    <a:pt x="495" y="377"/>
                  </a:lnTo>
                  <a:lnTo>
                    <a:pt x="492" y="374"/>
                  </a:lnTo>
                  <a:lnTo>
                    <a:pt x="492" y="374"/>
                  </a:lnTo>
                  <a:lnTo>
                    <a:pt x="492" y="372"/>
                  </a:lnTo>
                  <a:lnTo>
                    <a:pt x="492" y="370"/>
                  </a:lnTo>
                  <a:lnTo>
                    <a:pt x="492" y="367"/>
                  </a:lnTo>
                  <a:lnTo>
                    <a:pt x="492" y="362"/>
                  </a:lnTo>
                  <a:lnTo>
                    <a:pt x="490" y="362"/>
                  </a:lnTo>
                  <a:lnTo>
                    <a:pt x="488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3" y="365"/>
                  </a:lnTo>
                  <a:lnTo>
                    <a:pt x="480" y="365"/>
                  </a:lnTo>
                  <a:lnTo>
                    <a:pt x="478" y="362"/>
                  </a:lnTo>
                  <a:lnTo>
                    <a:pt x="476" y="362"/>
                  </a:lnTo>
                  <a:lnTo>
                    <a:pt x="473" y="362"/>
                  </a:lnTo>
                  <a:lnTo>
                    <a:pt x="473" y="362"/>
                  </a:lnTo>
                  <a:lnTo>
                    <a:pt x="473" y="360"/>
                  </a:lnTo>
                  <a:lnTo>
                    <a:pt x="469" y="360"/>
                  </a:lnTo>
                  <a:lnTo>
                    <a:pt x="469" y="360"/>
                  </a:lnTo>
                  <a:lnTo>
                    <a:pt x="466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4" y="362"/>
                  </a:lnTo>
                  <a:lnTo>
                    <a:pt x="462" y="365"/>
                  </a:lnTo>
                  <a:lnTo>
                    <a:pt x="462" y="362"/>
                  </a:lnTo>
                  <a:lnTo>
                    <a:pt x="462" y="362"/>
                  </a:lnTo>
                  <a:lnTo>
                    <a:pt x="462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7" y="360"/>
                  </a:lnTo>
                  <a:lnTo>
                    <a:pt x="457" y="360"/>
                  </a:lnTo>
                  <a:lnTo>
                    <a:pt x="457" y="358"/>
                  </a:lnTo>
                  <a:lnTo>
                    <a:pt x="454" y="358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2" y="355"/>
                  </a:lnTo>
                  <a:lnTo>
                    <a:pt x="452" y="355"/>
                  </a:lnTo>
                  <a:lnTo>
                    <a:pt x="452" y="355"/>
                  </a:lnTo>
                  <a:lnTo>
                    <a:pt x="450" y="355"/>
                  </a:lnTo>
                  <a:lnTo>
                    <a:pt x="450" y="355"/>
                  </a:lnTo>
                  <a:lnTo>
                    <a:pt x="450" y="355"/>
                  </a:lnTo>
                  <a:lnTo>
                    <a:pt x="450" y="355"/>
                  </a:lnTo>
                  <a:lnTo>
                    <a:pt x="450" y="353"/>
                  </a:lnTo>
                  <a:lnTo>
                    <a:pt x="450" y="353"/>
                  </a:lnTo>
                  <a:lnTo>
                    <a:pt x="450" y="353"/>
                  </a:lnTo>
                  <a:lnTo>
                    <a:pt x="450" y="353"/>
                  </a:lnTo>
                  <a:lnTo>
                    <a:pt x="447" y="353"/>
                  </a:lnTo>
                  <a:lnTo>
                    <a:pt x="447" y="353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45" y="351"/>
                  </a:lnTo>
                  <a:lnTo>
                    <a:pt x="445" y="351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43" y="348"/>
                  </a:lnTo>
                  <a:lnTo>
                    <a:pt x="443" y="346"/>
                  </a:lnTo>
                  <a:lnTo>
                    <a:pt x="443" y="346"/>
                  </a:lnTo>
                  <a:lnTo>
                    <a:pt x="440" y="346"/>
                  </a:lnTo>
                  <a:lnTo>
                    <a:pt x="438" y="346"/>
                  </a:lnTo>
                  <a:lnTo>
                    <a:pt x="438" y="346"/>
                  </a:lnTo>
                  <a:lnTo>
                    <a:pt x="438" y="343"/>
                  </a:lnTo>
                  <a:lnTo>
                    <a:pt x="438" y="343"/>
                  </a:lnTo>
                  <a:lnTo>
                    <a:pt x="438" y="343"/>
                  </a:lnTo>
                  <a:lnTo>
                    <a:pt x="440" y="343"/>
                  </a:lnTo>
                  <a:lnTo>
                    <a:pt x="438" y="341"/>
                  </a:lnTo>
                  <a:lnTo>
                    <a:pt x="438" y="341"/>
                  </a:lnTo>
                  <a:lnTo>
                    <a:pt x="440" y="341"/>
                  </a:lnTo>
                  <a:lnTo>
                    <a:pt x="440" y="339"/>
                  </a:lnTo>
                  <a:lnTo>
                    <a:pt x="440" y="339"/>
                  </a:lnTo>
                  <a:lnTo>
                    <a:pt x="440" y="336"/>
                  </a:lnTo>
                  <a:lnTo>
                    <a:pt x="440" y="336"/>
                  </a:lnTo>
                  <a:lnTo>
                    <a:pt x="438" y="336"/>
                  </a:lnTo>
                  <a:lnTo>
                    <a:pt x="438" y="334"/>
                  </a:lnTo>
                  <a:lnTo>
                    <a:pt x="438" y="332"/>
                  </a:lnTo>
                  <a:lnTo>
                    <a:pt x="440" y="334"/>
                  </a:lnTo>
                  <a:lnTo>
                    <a:pt x="440" y="334"/>
                  </a:lnTo>
                  <a:lnTo>
                    <a:pt x="440" y="334"/>
                  </a:lnTo>
                  <a:lnTo>
                    <a:pt x="445" y="334"/>
                  </a:lnTo>
                  <a:lnTo>
                    <a:pt x="447" y="334"/>
                  </a:lnTo>
                  <a:lnTo>
                    <a:pt x="450" y="334"/>
                  </a:lnTo>
                  <a:lnTo>
                    <a:pt x="450" y="332"/>
                  </a:lnTo>
                  <a:lnTo>
                    <a:pt x="450" y="332"/>
                  </a:lnTo>
                  <a:lnTo>
                    <a:pt x="450" y="329"/>
                  </a:lnTo>
                  <a:lnTo>
                    <a:pt x="447" y="329"/>
                  </a:lnTo>
                  <a:lnTo>
                    <a:pt x="447" y="329"/>
                  </a:lnTo>
                  <a:lnTo>
                    <a:pt x="445" y="329"/>
                  </a:lnTo>
                  <a:lnTo>
                    <a:pt x="445" y="329"/>
                  </a:lnTo>
                  <a:lnTo>
                    <a:pt x="445" y="327"/>
                  </a:lnTo>
                  <a:lnTo>
                    <a:pt x="445" y="327"/>
                  </a:lnTo>
                  <a:lnTo>
                    <a:pt x="445" y="327"/>
                  </a:lnTo>
                  <a:lnTo>
                    <a:pt x="440" y="327"/>
                  </a:lnTo>
                  <a:lnTo>
                    <a:pt x="440" y="327"/>
                  </a:lnTo>
                  <a:lnTo>
                    <a:pt x="440" y="329"/>
                  </a:lnTo>
                  <a:lnTo>
                    <a:pt x="438" y="327"/>
                  </a:lnTo>
                  <a:lnTo>
                    <a:pt x="438" y="327"/>
                  </a:lnTo>
                  <a:lnTo>
                    <a:pt x="438" y="327"/>
                  </a:lnTo>
                  <a:lnTo>
                    <a:pt x="440" y="327"/>
                  </a:lnTo>
                  <a:lnTo>
                    <a:pt x="443" y="327"/>
                  </a:lnTo>
                  <a:lnTo>
                    <a:pt x="443" y="325"/>
                  </a:lnTo>
                  <a:lnTo>
                    <a:pt x="443" y="322"/>
                  </a:lnTo>
                  <a:lnTo>
                    <a:pt x="445" y="322"/>
                  </a:lnTo>
                  <a:lnTo>
                    <a:pt x="445" y="320"/>
                  </a:lnTo>
                  <a:lnTo>
                    <a:pt x="445" y="320"/>
                  </a:lnTo>
                  <a:lnTo>
                    <a:pt x="443" y="320"/>
                  </a:lnTo>
                  <a:lnTo>
                    <a:pt x="440" y="320"/>
                  </a:lnTo>
                  <a:lnTo>
                    <a:pt x="440" y="320"/>
                  </a:lnTo>
                  <a:lnTo>
                    <a:pt x="438" y="322"/>
                  </a:lnTo>
                  <a:lnTo>
                    <a:pt x="438" y="322"/>
                  </a:lnTo>
                  <a:lnTo>
                    <a:pt x="436" y="322"/>
                  </a:lnTo>
                  <a:lnTo>
                    <a:pt x="436" y="322"/>
                  </a:lnTo>
                  <a:lnTo>
                    <a:pt x="433" y="322"/>
                  </a:lnTo>
                  <a:lnTo>
                    <a:pt x="433" y="322"/>
                  </a:lnTo>
                  <a:lnTo>
                    <a:pt x="436" y="320"/>
                  </a:lnTo>
                  <a:lnTo>
                    <a:pt x="440" y="320"/>
                  </a:lnTo>
                  <a:lnTo>
                    <a:pt x="443" y="320"/>
                  </a:lnTo>
                  <a:lnTo>
                    <a:pt x="443" y="317"/>
                  </a:lnTo>
                  <a:lnTo>
                    <a:pt x="445" y="317"/>
                  </a:lnTo>
                  <a:lnTo>
                    <a:pt x="445" y="315"/>
                  </a:lnTo>
                  <a:lnTo>
                    <a:pt x="445" y="315"/>
                  </a:lnTo>
                  <a:lnTo>
                    <a:pt x="445" y="315"/>
                  </a:lnTo>
                  <a:lnTo>
                    <a:pt x="447" y="315"/>
                  </a:lnTo>
                  <a:lnTo>
                    <a:pt x="447" y="315"/>
                  </a:lnTo>
                  <a:lnTo>
                    <a:pt x="450" y="313"/>
                  </a:lnTo>
                  <a:lnTo>
                    <a:pt x="450" y="313"/>
                  </a:lnTo>
                  <a:lnTo>
                    <a:pt x="450" y="313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50" y="310"/>
                  </a:lnTo>
                  <a:lnTo>
                    <a:pt x="447" y="310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52" y="310"/>
                  </a:lnTo>
                  <a:lnTo>
                    <a:pt x="452" y="310"/>
                  </a:lnTo>
                  <a:lnTo>
                    <a:pt x="452" y="310"/>
                  </a:lnTo>
                  <a:lnTo>
                    <a:pt x="452" y="310"/>
                  </a:lnTo>
                  <a:lnTo>
                    <a:pt x="452" y="310"/>
                  </a:lnTo>
                  <a:lnTo>
                    <a:pt x="454" y="310"/>
                  </a:lnTo>
                  <a:lnTo>
                    <a:pt x="454" y="310"/>
                  </a:lnTo>
                  <a:lnTo>
                    <a:pt x="454" y="310"/>
                  </a:lnTo>
                  <a:lnTo>
                    <a:pt x="454" y="308"/>
                  </a:lnTo>
                  <a:lnTo>
                    <a:pt x="459" y="308"/>
                  </a:lnTo>
                  <a:lnTo>
                    <a:pt x="459" y="308"/>
                  </a:lnTo>
                  <a:lnTo>
                    <a:pt x="459" y="308"/>
                  </a:lnTo>
                  <a:lnTo>
                    <a:pt x="462" y="308"/>
                  </a:lnTo>
                  <a:lnTo>
                    <a:pt x="462" y="308"/>
                  </a:lnTo>
                  <a:lnTo>
                    <a:pt x="462" y="308"/>
                  </a:lnTo>
                  <a:lnTo>
                    <a:pt x="462" y="308"/>
                  </a:lnTo>
                  <a:lnTo>
                    <a:pt x="462" y="306"/>
                  </a:lnTo>
                  <a:lnTo>
                    <a:pt x="459" y="296"/>
                  </a:lnTo>
                  <a:lnTo>
                    <a:pt x="457" y="294"/>
                  </a:lnTo>
                  <a:lnTo>
                    <a:pt x="457" y="294"/>
                  </a:lnTo>
                  <a:lnTo>
                    <a:pt x="457" y="291"/>
                  </a:lnTo>
                  <a:lnTo>
                    <a:pt x="454" y="291"/>
                  </a:lnTo>
                  <a:lnTo>
                    <a:pt x="454" y="291"/>
                  </a:lnTo>
                  <a:lnTo>
                    <a:pt x="452" y="291"/>
                  </a:lnTo>
                  <a:lnTo>
                    <a:pt x="452" y="289"/>
                  </a:lnTo>
                  <a:lnTo>
                    <a:pt x="452" y="289"/>
                  </a:lnTo>
                  <a:lnTo>
                    <a:pt x="452" y="291"/>
                  </a:lnTo>
                  <a:lnTo>
                    <a:pt x="452" y="291"/>
                  </a:lnTo>
                  <a:lnTo>
                    <a:pt x="450" y="291"/>
                  </a:lnTo>
                  <a:lnTo>
                    <a:pt x="450" y="289"/>
                  </a:lnTo>
                  <a:lnTo>
                    <a:pt x="447" y="287"/>
                  </a:lnTo>
                  <a:lnTo>
                    <a:pt x="445" y="282"/>
                  </a:lnTo>
                  <a:lnTo>
                    <a:pt x="440" y="282"/>
                  </a:lnTo>
                  <a:lnTo>
                    <a:pt x="440" y="280"/>
                  </a:lnTo>
                  <a:lnTo>
                    <a:pt x="438" y="280"/>
                  </a:lnTo>
                  <a:lnTo>
                    <a:pt x="436" y="280"/>
                  </a:lnTo>
                  <a:lnTo>
                    <a:pt x="436" y="282"/>
                  </a:lnTo>
                  <a:lnTo>
                    <a:pt x="433" y="282"/>
                  </a:lnTo>
                  <a:lnTo>
                    <a:pt x="431" y="282"/>
                  </a:lnTo>
                  <a:lnTo>
                    <a:pt x="428" y="284"/>
                  </a:lnTo>
                  <a:lnTo>
                    <a:pt x="428" y="287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6" y="287"/>
                  </a:lnTo>
                  <a:lnTo>
                    <a:pt x="424" y="287"/>
                  </a:lnTo>
                  <a:lnTo>
                    <a:pt x="424" y="289"/>
                  </a:lnTo>
                  <a:lnTo>
                    <a:pt x="421" y="289"/>
                  </a:lnTo>
                  <a:lnTo>
                    <a:pt x="419" y="291"/>
                  </a:lnTo>
                  <a:lnTo>
                    <a:pt x="419" y="291"/>
                  </a:lnTo>
                  <a:lnTo>
                    <a:pt x="417" y="291"/>
                  </a:lnTo>
                  <a:lnTo>
                    <a:pt x="414" y="294"/>
                  </a:lnTo>
                  <a:lnTo>
                    <a:pt x="412" y="294"/>
                  </a:lnTo>
                  <a:lnTo>
                    <a:pt x="410" y="296"/>
                  </a:lnTo>
                  <a:lnTo>
                    <a:pt x="407" y="296"/>
                  </a:lnTo>
                  <a:lnTo>
                    <a:pt x="405" y="296"/>
                  </a:lnTo>
                  <a:lnTo>
                    <a:pt x="402" y="296"/>
                  </a:lnTo>
                  <a:lnTo>
                    <a:pt x="402" y="296"/>
                  </a:lnTo>
                  <a:lnTo>
                    <a:pt x="402" y="296"/>
                  </a:lnTo>
                  <a:lnTo>
                    <a:pt x="400" y="296"/>
                  </a:lnTo>
                  <a:lnTo>
                    <a:pt x="400" y="299"/>
                  </a:lnTo>
                  <a:lnTo>
                    <a:pt x="400" y="299"/>
                  </a:lnTo>
                  <a:lnTo>
                    <a:pt x="400" y="299"/>
                  </a:lnTo>
                  <a:lnTo>
                    <a:pt x="398" y="299"/>
                  </a:lnTo>
                  <a:lnTo>
                    <a:pt x="398" y="301"/>
                  </a:lnTo>
                  <a:lnTo>
                    <a:pt x="395" y="299"/>
                  </a:lnTo>
                  <a:lnTo>
                    <a:pt x="393" y="299"/>
                  </a:lnTo>
                  <a:lnTo>
                    <a:pt x="393" y="296"/>
                  </a:lnTo>
                  <a:lnTo>
                    <a:pt x="393" y="296"/>
                  </a:lnTo>
                  <a:lnTo>
                    <a:pt x="391" y="296"/>
                  </a:lnTo>
                  <a:lnTo>
                    <a:pt x="391" y="296"/>
                  </a:lnTo>
                  <a:lnTo>
                    <a:pt x="391" y="296"/>
                  </a:lnTo>
                  <a:lnTo>
                    <a:pt x="391" y="296"/>
                  </a:lnTo>
                  <a:lnTo>
                    <a:pt x="388" y="296"/>
                  </a:lnTo>
                  <a:lnTo>
                    <a:pt x="391" y="296"/>
                  </a:lnTo>
                  <a:lnTo>
                    <a:pt x="391" y="296"/>
                  </a:lnTo>
                  <a:lnTo>
                    <a:pt x="393" y="296"/>
                  </a:lnTo>
                  <a:lnTo>
                    <a:pt x="393" y="296"/>
                  </a:lnTo>
                  <a:lnTo>
                    <a:pt x="395" y="299"/>
                  </a:lnTo>
                  <a:lnTo>
                    <a:pt x="395" y="299"/>
                  </a:lnTo>
                  <a:lnTo>
                    <a:pt x="398" y="299"/>
                  </a:lnTo>
                  <a:lnTo>
                    <a:pt x="398" y="299"/>
                  </a:lnTo>
                  <a:lnTo>
                    <a:pt x="398" y="296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5" y="294"/>
                  </a:lnTo>
                  <a:lnTo>
                    <a:pt x="405" y="294"/>
                  </a:lnTo>
                  <a:lnTo>
                    <a:pt x="405" y="294"/>
                  </a:lnTo>
                  <a:lnTo>
                    <a:pt x="412" y="291"/>
                  </a:lnTo>
                  <a:lnTo>
                    <a:pt x="414" y="291"/>
                  </a:lnTo>
                  <a:lnTo>
                    <a:pt x="414" y="289"/>
                  </a:lnTo>
                  <a:lnTo>
                    <a:pt x="417" y="289"/>
                  </a:lnTo>
                  <a:lnTo>
                    <a:pt x="421" y="287"/>
                  </a:lnTo>
                  <a:lnTo>
                    <a:pt x="424" y="284"/>
                  </a:lnTo>
                  <a:lnTo>
                    <a:pt x="424" y="284"/>
                  </a:lnTo>
                  <a:lnTo>
                    <a:pt x="424" y="282"/>
                  </a:lnTo>
                  <a:lnTo>
                    <a:pt x="421" y="280"/>
                  </a:lnTo>
                  <a:lnTo>
                    <a:pt x="417" y="272"/>
                  </a:lnTo>
                  <a:lnTo>
                    <a:pt x="414" y="272"/>
                  </a:lnTo>
                  <a:lnTo>
                    <a:pt x="412" y="270"/>
                  </a:lnTo>
                  <a:lnTo>
                    <a:pt x="407" y="270"/>
                  </a:lnTo>
                  <a:lnTo>
                    <a:pt x="402" y="270"/>
                  </a:lnTo>
                  <a:lnTo>
                    <a:pt x="400" y="270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395" y="270"/>
                  </a:lnTo>
                  <a:lnTo>
                    <a:pt x="395" y="270"/>
                  </a:lnTo>
                  <a:lnTo>
                    <a:pt x="393" y="270"/>
                  </a:lnTo>
                  <a:lnTo>
                    <a:pt x="391" y="268"/>
                  </a:lnTo>
                  <a:lnTo>
                    <a:pt x="388" y="265"/>
                  </a:lnTo>
                  <a:lnTo>
                    <a:pt x="383" y="261"/>
                  </a:lnTo>
                  <a:lnTo>
                    <a:pt x="379" y="256"/>
                  </a:lnTo>
                  <a:lnTo>
                    <a:pt x="376" y="256"/>
                  </a:lnTo>
                  <a:lnTo>
                    <a:pt x="376" y="254"/>
                  </a:lnTo>
                  <a:lnTo>
                    <a:pt x="376" y="251"/>
                  </a:lnTo>
                  <a:lnTo>
                    <a:pt x="376" y="246"/>
                  </a:lnTo>
                  <a:lnTo>
                    <a:pt x="376" y="246"/>
                  </a:lnTo>
                  <a:lnTo>
                    <a:pt x="376" y="244"/>
                  </a:lnTo>
                  <a:lnTo>
                    <a:pt x="376" y="244"/>
                  </a:lnTo>
                  <a:lnTo>
                    <a:pt x="374" y="244"/>
                  </a:lnTo>
                  <a:lnTo>
                    <a:pt x="374" y="244"/>
                  </a:lnTo>
                  <a:lnTo>
                    <a:pt x="374" y="242"/>
                  </a:lnTo>
                  <a:lnTo>
                    <a:pt x="374" y="239"/>
                  </a:lnTo>
                  <a:lnTo>
                    <a:pt x="374" y="237"/>
                  </a:lnTo>
                  <a:lnTo>
                    <a:pt x="372" y="237"/>
                  </a:lnTo>
                  <a:lnTo>
                    <a:pt x="367" y="232"/>
                  </a:lnTo>
                  <a:lnTo>
                    <a:pt x="355" y="223"/>
                  </a:lnTo>
                  <a:lnTo>
                    <a:pt x="353" y="223"/>
                  </a:lnTo>
                  <a:lnTo>
                    <a:pt x="350" y="220"/>
                  </a:lnTo>
                  <a:lnTo>
                    <a:pt x="350" y="220"/>
                  </a:lnTo>
                  <a:lnTo>
                    <a:pt x="346" y="223"/>
                  </a:lnTo>
                  <a:lnTo>
                    <a:pt x="343" y="223"/>
                  </a:lnTo>
                  <a:lnTo>
                    <a:pt x="341" y="220"/>
                  </a:lnTo>
                  <a:lnTo>
                    <a:pt x="341" y="220"/>
                  </a:lnTo>
                  <a:lnTo>
                    <a:pt x="336" y="220"/>
                  </a:lnTo>
                  <a:lnTo>
                    <a:pt x="336" y="218"/>
                  </a:lnTo>
                  <a:lnTo>
                    <a:pt x="334" y="216"/>
                  </a:lnTo>
                  <a:lnTo>
                    <a:pt x="331" y="211"/>
                  </a:lnTo>
                  <a:lnTo>
                    <a:pt x="331" y="209"/>
                  </a:lnTo>
                  <a:lnTo>
                    <a:pt x="331" y="206"/>
                  </a:lnTo>
                  <a:lnTo>
                    <a:pt x="331" y="206"/>
                  </a:lnTo>
                  <a:lnTo>
                    <a:pt x="331" y="204"/>
                  </a:lnTo>
                  <a:lnTo>
                    <a:pt x="331" y="204"/>
                  </a:lnTo>
                  <a:lnTo>
                    <a:pt x="329" y="201"/>
                  </a:lnTo>
                  <a:lnTo>
                    <a:pt x="324" y="197"/>
                  </a:lnTo>
                  <a:lnTo>
                    <a:pt x="317" y="192"/>
                  </a:lnTo>
                  <a:lnTo>
                    <a:pt x="317" y="192"/>
                  </a:lnTo>
                  <a:lnTo>
                    <a:pt x="317" y="190"/>
                  </a:lnTo>
                  <a:lnTo>
                    <a:pt x="317" y="190"/>
                  </a:lnTo>
                  <a:lnTo>
                    <a:pt x="310" y="190"/>
                  </a:lnTo>
                  <a:lnTo>
                    <a:pt x="308" y="190"/>
                  </a:lnTo>
                  <a:lnTo>
                    <a:pt x="305" y="190"/>
                  </a:lnTo>
                  <a:lnTo>
                    <a:pt x="305" y="192"/>
                  </a:lnTo>
                  <a:lnTo>
                    <a:pt x="303" y="194"/>
                  </a:lnTo>
                  <a:lnTo>
                    <a:pt x="303" y="197"/>
                  </a:lnTo>
                  <a:lnTo>
                    <a:pt x="305" y="199"/>
                  </a:lnTo>
                  <a:lnTo>
                    <a:pt x="308" y="201"/>
                  </a:lnTo>
                  <a:lnTo>
                    <a:pt x="310" y="204"/>
                  </a:lnTo>
                  <a:lnTo>
                    <a:pt x="310" y="206"/>
                  </a:lnTo>
                  <a:lnTo>
                    <a:pt x="310" y="209"/>
                  </a:lnTo>
                  <a:lnTo>
                    <a:pt x="310" y="209"/>
                  </a:lnTo>
                  <a:lnTo>
                    <a:pt x="313" y="211"/>
                  </a:lnTo>
                  <a:lnTo>
                    <a:pt x="313" y="211"/>
                  </a:lnTo>
                  <a:lnTo>
                    <a:pt x="310" y="213"/>
                  </a:lnTo>
                  <a:lnTo>
                    <a:pt x="313" y="213"/>
                  </a:lnTo>
                  <a:lnTo>
                    <a:pt x="310" y="213"/>
                  </a:lnTo>
                  <a:lnTo>
                    <a:pt x="310" y="211"/>
                  </a:lnTo>
                  <a:lnTo>
                    <a:pt x="308" y="211"/>
                  </a:lnTo>
                  <a:lnTo>
                    <a:pt x="308" y="209"/>
                  </a:lnTo>
                  <a:lnTo>
                    <a:pt x="308" y="206"/>
                  </a:lnTo>
                  <a:lnTo>
                    <a:pt x="308" y="206"/>
                  </a:lnTo>
                  <a:lnTo>
                    <a:pt x="308" y="204"/>
                  </a:lnTo>
                  <a:lnTo>
                    <a:pt x="305" y="204"/>
                  </a:lnTo>
                  <a:lnTo>
                    <a:pt x="305" y="204"/>
                  </a:lnTo>
                  <a:lnTo>
                    <a:pt x="305" y="201"/>
                  </a:lnTo>
                  <a:lnTo>
                    <a:pt x="303" y="201"/>
                  </a:lnTo>
                  <a:lnTo>
                    <a:pt x="296" y="197"/>
                  </a:lnTo>
                  <a:lnTo>
                    <a:pt x="294" y="197"/>
                  </a:lnTo>
                  <a:lnTo>
                    <a:pt x="291" y="197"/>
                  </a:lnTo>
                  <a:lnTo>
                    <a:pt x="289" y="194"/>
                  </a:lnTo>
                  <a:lnTo>
                    <a:pt x="284" y="190"/>
                  </a:lnTo>
                  <a:lnTo>
                    <a:pt x="284" y="187"/>
                  </a:lnTo>
                  <a:lnTo>
                    <a:pt x="282" y="185"/>
                  </a:lnTo>
                  <a:lnTo>
                    <a:pt x="279" y="175"/>
                  </a:lnTo>
                  <a:lnTo>
                    <a:pt x="279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3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5" y="171"/>
                  </a:lnTo>
                  <a:lnTo>
                    <a:pt x="275" y="168"/>
                  </a:lnTo>
                  <a:lnTo>
                    <a:pt x="275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2" y="168"/>
                  </a:lnTo>
                  <a:lnTo>
                    <a:pt x="270" y="168"/>
                  </a:lnTo>
                  <a:lnTo>
                    <a:pt x="270" y="168"/>
                  </a:lnTo>
                  <a:lnTo>
                    <a:pt x="268" y="168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70" y="175"/>
                  </a:lnTo>
                  <a:lnTo>
                    <a:pt x="270" y="175"/>
                  </a:lnTo>
                  <a:lnTo>
                    <a:pt x="268" y="175"/>
                  </a:lnTo>
                  <a:lnTo>
                    <a:pt x="268" y="175"/>
                  </a:lnTo>
                  <a:lnTo>
                    <a:pt x="268" y="175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5" y="171"/>
                  </a:lnTo>
                  <a:lnTo>
                    <a:pt x="265" y="171"/>
                  </a:lnTo>
                  <a:lnTo>
                    <a:pt x="265" y="168"/>
                  </a:lnTo>
                  <a:lnTo>
                    <a:pt x="265" y="168"/>
                  </a:lnTo>
                  <a:lnTo>
                    <a:pt x="265" y="166"/>
                  </a:lnTo>
                  <a:lnTo>
                    <a:pt x="263" y="166"/>
                  </a:lnTo>
                  <a:lnTo>
                    <a:pt x="260" y="166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3" y="168"/>
                  </a:lnTo>
                  <a:lnTo>
                    <a:pt x="263" y="168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3" y="173"/>
                  </a:lnTo>
                  <a:lnTo>
                    <a:pt x="263" y="171"/>
                  </a:lnTo>
                  <a:lnTo>
                    <a:pt x="260" y="171"/>
                  </a:lnTo>
                  <a:lnTo>
                    <a:pt x="260" y="171"/>
                  </a:lnTo>
                  <a:lnTo>
                    <a:pt x="260" y="171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63" y="164"/>
                  </a:lnTo>
                  <a:lnTo>
                    <a:pt x="260" y="157"/>
                  </a:lnTo>
                  <a:lnTo>
                    <a:pt x="260" y="154"/>
                  </a:lnTo>
                  <a:lnTo>
                    <a:pt x="260" y="154"/>
                  </a:lnTo>
                  <a:lnTo>
                    <a:pt x="258" y="154"/>
                  </a:lnTo>
                  <a:lnTo>
                    <a:pt x="258" y="152"/>
                  </a:lnTo>
                  <a:lnTo>
                    <a:pt x="256" y="152"/>
                  </a:lnTo>
                  <a:lnTo>
                    <a:pt x="253" y="152"/>
                  </a:lnTo>
                  <a:lnTo>
                    <a:pt x="253" y="149"/>
                  </a:lnTo>
                  <a:lnTo>
                    <a:pt x="253" y="149"/>
                  </a:lnTo>
                  <a:lnTo>
                    <a:pt x="251" y="145"/>
                  </a:lnTo>
                  <a:lnTo>
                    <a:pt x="249" y="142"/>
                  </a:lnTo>
                  <a:lnTo>
                    <a:pt x="249" y="142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42" y="140"/>
                  </a:lnTo>
                  <a:lnTo>
                    <a:pt x="239" y="140"/>
                  </a:lnTo>
                  <a:lnTo>
                    <a:pt x="237" y="138"/>
                  </a:lnTo>
                  <a:lnTo>
                    <a:pt x="237" y="138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5"/>
                  </a:lnTo>
                  <a:lnTo>
                    <a:pt x="234" y="133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3" y="126"/>
                  </a:lnTo>
                  <a:lnTo>
                    <a:pt x="218" y="123"/>
                  </a:lnTo>
                  <a:lnTo>
                    <a:pt x="216" y="121"/>
                  </a:lnTo>
                  <a:lnTo>
                    <a:pt x="213" y="121"/>
                  </a:lnTo>
                  <a:lnTo>
                    <a:pt x="213" y="119"/>
                  </a:lnTo>
                  <a:lnTo>
                    <a:pt x="211" y="119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8" y="116"/>
                  </a:lnTo>
                  <a:lnTo>
                    <a:pt x="204" y="116"/>
                  </a:lnTo>
                  <a:lnTo>
                    <a:pt x="199" y="114"/>
                  </a:lnTo>
                  <a:lnTo>
                    <a:pt x="194" y="109"/>
                  </a:lnTo>
                  <a:lnTo>
                    <a:pt x="194" y="109"/>
                  </a:lnTo>
                  <a:lnTo>
                    <a:pt x="194" y="107"/>
                  </a:lnTo>
                  <a:lnTo>
                    <a:pt x="192" y="104"/>
                  </a:lnTo>
                  <a:lnTo>
                    <a:pt x="190" y="104"/>
                  </a:lnTo>
                  <a:lnTo>
                    <a:pt x="190" y="102"/>
                  </a:lnTo>
                  <a:lnTo>
                    <a:pt x="187" y="10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2" y="100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80" y="97"/>
                  </a:lnTo>
                  <a:lnTo>
                    <a:pt x="178" y="95"/>
                  </a:lnTo>
                  <a:lnTo>
                    <a:pt x="178" y="95"/>
                  </a:lnTo>
                  <a:lnTo>
                    <a:pt x="175" y="95"/>
                  </a:lnTo>
                  <a:lnTo>
                    <a:pt x="173" y="95"/>
                  </a:lnTo>
                  <a:lnTo>
                    <a:pt x="173" y="95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68" y="93"/>
                  </a:lnTo>
                  <a:lnTo>
                    <a:pt x="168" y="93"/>
                  </a:lnTo>
                  <a:lnTo>
                    <a:pt x="166" y="95"/>
                  </a:lnTo>
                  <a:lnTo>
                    <a:pt x="166" y="93"/>
                  </a:lnTo>
                  <a:lnTo>
                    <a:pt x="166" y="93"/>
                  </a:lnTo>
                  <a:lnTo>
                    <a:pt x="166" y="90"/>
                  </a:lnTo>
                  <a:lnTo>
                    <a:pt x="168" y="90"/>
                  </a:lnTo>
                  <a:lnTo>
                    <a:pt x="171" y="90"/>
                  </a:lnTo>
                  <a:lnTo>
                    <a:pt x="171" y="90"/>
                  </a:lnTo>
                  <a:lnTo>
                    <a:pt x="171" y="88"/>
                  </a:lnTo>
                  <a:lnTo>
                    <a:pt x="171" y="86"/>
                  </a:lnTo>
                  <a:lnTo>
                    <a:pt x="171" y="86"/>
                  </a:lnTo>
                  <a:lnTo>
                    <a:pt x="173" y="81"/>
                  </a:lnTo>
                  <a:lnTo>
                    <a:pt x="173" y="78"/>
                  </a:lnTo>
                  <a:lnTo>
                    <a:pt x="171" y="78"/>
                  </a:lnTo>
                  <a:lnTo>
                    <a:pt x="171" y="78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56" y="69"/>
                  </a:lnTo>
                  <a:lnTo>
                    <a:pt x="159" y="67"/>
                  </a:lnTo>
                  <a:lnTo>
                    <a:pt x="156" y="67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6" y="59"/>
                  </a:lnTo>
                  <a:lnTo>
                    <a:pt x="154" y="57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49" y="50"/>
                  </a:lnTo>
                  <a:lnTo>
                    <a:pt x="140" y="43"/>
                  </a:lnTo>
                  <a:lnTo>
                    <a:pt x="133" y="36"/>
                  </a:lnTo>
                  <a:lnTo>
                    <a:pt x="130" y="33"/>
                  </a:lnTo>
                  <a:lnTo>
                    <a:pt x="119" y="41"/>
                  </a:lnTo>
                  <a:lnTo>
                    <a:pt x="116" y="41"/>
                  </a:lnTo>
                  <a:lnTo>
                    <a:pt x="116" y="41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7" y="36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3" y="33"/>
                  </a:lnTo>
                  <a:lnTo>
                    <a:pt x="88" y="36"/>
                  </a:lnTo>
                  <a:lnTo>
                    <a:pt x="85" y="36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5" y="31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1" y="17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29" y="15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7" y="41"/>
                  </a:lnTo>
                  <a:lnTo>
                    <a:pt x="15" y="41"/>
                  </a:lnTo>
                  <a:lnTo>
                    <a:pt x="17" y="41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9" y="4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6" y="59"/>
                  </a:lnTo>
                  <a:lnTo>
                    <a:pt x="26" y="62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8" y="71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3" y="78"/>
                  </a:lnTo>
                  <a:lnTo>
                    <a:pt x="48" y="83"/>
                  </a:lnTo>
                  <a:lnTo>
                    <a:pt x="52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7" y="90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7" y="100"/>
                  </a:lnTo>
                  <a:lnTo>
                    <a:pt x="76" y="109"/>
                  </a:lnTo>
                  <a:lnTo>
                    <a:pt x="78" y="112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7" y="114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97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9"/>
                  </a:lnTo>
                  <a:lnTo>
                    <a:pt x="100" y="121"/>
                  </a:lnTo>
                  <a:lnTo>
                    <a:pt x="104" y="123"/>
                  </a:lnTo>
                  <a:lnTo>
                    <a:pt x="107" y="126"/>
                  </a:lnTo>
                  <a:lnTo>
                    <a:pt x="114" y="138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9" y="140"/>
                  </a:lnTo>
                  <a:lnTo>
                    <a:pt x="119" y="140"/>
                  </a:lnTo>
                  <a:lnTo>
                    <a:pt x="121" y="142"/>
                  </a:lnTo>
                  <a:lnTo>
                    <a:pt x="121" y="147"/>
                  </a:lnTo>
                  <a:lnTo>
                    <a:pt x="121" y="149"/>
                  </a:lnTo>
                  <a:lnTo>
                    <a:pt x="123" y="149"/>
                  </a:lnTo>
                  <a:lnTo>
                    <a:pt x="126" y="154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28" y="157"/>
                  </a:lnTo>
                  <a:lnTo>
                    <a:pt x="130" y="157"/>
                  </a:lnTo>
                  <a:lnTo>
                    <a:pt x="133" y="159"/>
                  </a:lnTo>
                  <a:lnTo>
                    <a:pt x="135" y="159"/>
                  </a:lnTo>
                  <a:lnTo>
                    <a:pt x="135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8" y="168"/>
                  </a:lnTo>
                  <a:lnTo>
                    <a:pt x="140" y="178"/>
                  </a:lnTo>
                  <a:lnTo>
                    <a:pt x="140" y="183"/>
                  </a:lnTo>
                  <a:lnTo>
                    <a:pt x="140" y="183"/>
                  </a:lnTo>
                  <a:lnTo>
                    <a:pt x="140" y="185"/>
                  </a:lnTo>
                  <a:lnTo>
                    <a:pt x="142" y="187"/>
                  </a:lnTo>
                  <a:lnTo>
                    <a:pt x="145" y="190"/>
                  </a:lnTo>
                  <a:lnTo>
                    <a:pt x="145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9" y="190"/>
                  </a:lnTo>
                  <a:lnTo>
                    <a:pt x="149" y="192"/>
                  </a:lnTo>
                  <a:lnTo>
                    <a:pt x="149" y="192"/>
                  </a:lnTo>
                  <a:lnTo>
                    <a:pt x="152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6" y="192"/>
                  </a:lnTo>
                  <a:lnTo>
                    <a:pt x="161" y="194"/>
                  </a:lnTo>
                  <a:lnTo>
                    <a:pt x="166" y="197"/>
                  </a:lnTo>
                  <a:lnTo>
                    <a:pt x="168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1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78" y="204"/>
                  </a:lnTo>
                  <a:lnTo>
                    <a:pt x="178" y="204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85" y="209"/>
                  </a:lnTo>
                  <a:lnTo>
                    <a:pt x="187" y="211"/>
                  </a:lnTo>
                  <a:lnTo>
                    <a:pt x="192" y="216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4" y="216"/>
                  </a:lnTo>
                  <a:lnTo>
                    <a:pt x="197" y="216"/>
                  </a:lnTo>
                  <a:lnTo>
                    <a:pt x="197" y="218"/>
                  </a:lnTo>
                  <a:lnTo>
                    <a:pt x="199" y="218"/>
                  </a:lnTo>
                  <a:lnTo>
                    <a:pt x="199" y="218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199" y="220"/>
                  </a:lnTo>
                  <a:lnTo>
                    <a:pt x="201" y="220"/>
                  </a:lnTo>
                  <a:lnTo>
                    <a:pt x="201" y="223"/>
                  </a:lnTo>
                  <a:lnTo>
                    <a:pt x="199" y="223"/>
                  </a:lnTo>
                  <a:lnTo>
                    <a:pt x="199" y="225"/>
                  </a:lnTo>
                  <a:lnTo>
                    <a:pt x="199" y="225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7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28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0"/>
                  </a:lnTo>
                  <a:lnTo>
                    <a:pt x="197" y="232"/>
                  </a:lnTo>
                  <a:lnTo>
                    <a:pt x="197" y="232"/>
                  </a:lnTo>
                  <a:lnTo>
                    <a:pt x="199" y="235"/>
                  </a:lnTo>
                  <a:lnTo>
                    <a:pt x="199" y="235"/>
                  </a:lnTo>
                  <a:lnTo>
                    <a:pt x="201" y="237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1" y="242"/>
                  </a:lnTo>
                  <a:lnTo>
                    <a:pt x="206" y="251"/>
                  </a:lnTo>
                  <a:lnTo>
                    <a:pt x="208" y="261"/>
                  </a:lnTo>
                  <a:lnTo>
                    <a:pt x="208" y="263"/>
                  </a:lnTo>
                  <a:lnTo>
                    <a:pt x="208" y="263"/>
                  </a:lnTo>
                  <a:lnTo>
                    <a:pt x="208" y="265"/>
                  </a:lnTo>
                  <a:lnTo>
                    <a:pt x="208" y="265"/>
                  </a:lnTo>
                  <a:lnTo>
                    <a:pt x="211" y="265"/>
                  </a:lnTo>
                  <a:lnTo>
                    <a:pt x="211" y="268"/>
                  </a:lnTo>
                  <a:lnTo>
                    <a:pt x="213" y="270"/>
                  </a:lnTo>
                  <a:lnTo>
                    <a:pt x="211" y="275"/>
                  </a:lnTo>
                  <a:lnTo>
                    <a:pt x="213" y="275"/>
                  </a:lnTo>
                  <a:lnTo>
                    <a:pt x="213" y="275"/>
                  </a:lnTo>
                  <a:lnTo>
                    <a:pt x="213" y="275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16" y="280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2"/>
                  </a:lnTo>
                  <a:lnTo>
                    <a:pt x="216" y="287"/>
                  </a:lnTo>
                  <a:lnTo>
                    <a:pt x="216" y="287"/>
                  </a:lnTo>
                  <a:lnTo>
                    <a:pt x="216" y="289"/>
                  </a:lnTo>
                  <a:lnTo>
                    <a:pt x="216" y="291"/>
                  </a:lnTo>
                  <a:lnTo>
                    <a:pt x="218" y="291"/>
                  </a:lnTo>
                  <a:lnTo>
                    <a:pt x="218" y="291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8" y="296"/>
                  </a:lnTo>
                  <a:lnTo>
                    <a:pt x="218" y="296"/>
                  </a:lnTo>
                  <a:lnTo>
                    <a:pt x="218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0" y="296"/>
                  </a:lnTo>
                  <a:lnTo>
                    <a:pt x="223" y="296"/>
                  </a:lnTo>
                  <a:lnTo>
                    <a:pt x="223" y="296"/>
                  </a:lnTo>
                  <a:lnTo>
                    <a:pt x="223" y="296"/>
                  </a:lnTo>
                  <a:lnTo>
                    <a:pt x="225" y="296"/>
                  </a:lnTo>
                  <a:lnTo>
                    <a:pt x="225" y="296"/>
                  </a:lnTo>
                  <a:lnTo>
                    <a:pt x="227" y="296"/>
                  </a:lnTo>
                  <a:lnTo>
                    <a:pt x="227" y="296"/>
                  </a:lnTo>
                  <a:lnTo>
                    <a:pt x="230" y="299"/>
                  </a:lnTo>
                  <a:lnTo>
                    <a:pt x="230" y="299"/>
                  </a:lnTo>
                  <a:lnTo>
                    <a:pt x="230" y="299"/>
                  </a:lnTo>
                  <a:lnTo>
                    <a:pt x="232" y="301"/>
                  </a:lnTo>
                  <a:lnTo>
                    <a:pt x="232" y="301"/>
                  </a:lnTo>
                  <a:lnTo>
                    <a:pt x="234" y="301"/>
                  </a:lnTo>
                  <a:lnTo>
                    <a:pt x="237" y="301"/>
                  </a:lnTo>
                  <a:lnTo>
                    <a:pt x="242" y="303"/>
                  </a:lnTo>
                  <a:lnTo>
                    <a:pt x="242" y="303"/>
                  </a:lnTo>
                  <a:lnTo>
                    <a:pt x="246" y="308"/>
                  </a:lnTo>
                  <a:lnTo>
                    <a:pt x="249" y="310"/>
                  </a:lnTo>
                  <a:lnTo>
                    <a:pt x="249" y="310"/>
                  </a:lnTo>
                  <a:lnTo>
                    <a:pt x="249" y="313"/>
                  </a:lnTo>
                  <a:lnTo>
                    <a:pt x="249" y="313"/>
                  </a:lnTo>
                  <a:lnTo>
                    <a:pt x="249" y="315"/>
                  </a:lnTo>
                  <a:lnTo>
                    <a:pt x="249" y="315"/>
                  </a:lnTo>
                  <a:lnTo>
                    <a:pt x="249" y="315"/>
                  </a:lnTo>
                  <a:lnTo>
                    <a:pt x="249" y="317"/>
                  </a:lnTo>
                  <a:lnTo>
                    <a:pt x="249" y="317"/>
                  </a:lnTo>
                  <a:lnTo>
                    <a:pt x="251" y="317"/>
                  </a:lnTo>
                  <a:lnTo>
                    <a:pt x="251" y="320"/>
                  </a:lnTo>
                  <a:lnTo>
                    <a:pt x="251" y="320"/>
                  </a:lnTo>
                  <a:lnTo>
                    <a:pt x="251" y="320"/>
                  </a:lnTo>
                  <a:lnTo>
                    <a:pt x="251" y="322"/>
                  </a:lnTo>
                  <a:lnTo>
                    <a:pt x="251" y="322"/>
                  </a:lnTo>
                  <a:lnTo>
                    <a:pt x="251" y="325"/>
                  </a:lnTo>
                  <a:lnTo>
                    <a:pt x="253" y="325"/>
                  </a:lnTo>
                  <a:lnTo>
                    <a:pt x="253" y="325"/>
                  </a:lnTo>
                  <a:lnTo>
                    <a:pt x="256" y="327"/>
                  </a:lnTo>
                  <a:lnTo>
                    <a:pt x="258" y="327"/>
                  </a:lnTo>
                  <a:lnTo>
                    <a:pt x="258" y="329"/>
                  </a:lnTo>
                  <a:lnTo>
                    <a:pt x="258" y="329"/>
                  </a:lnTo>
                  <a:lnTo>
                    <a:pt x="263" y="332"/>
                  </a:lnTo>
                  <a:lnTo>
                    <a:pt x="263" y="334"/>
                  </a:lnTo>
                  <a:lnTo>
                    <a:pt x="268" y="336"/>
                  </a:lnTo>
                  <a:lnTo>
                    <a:pt x="270" y="341"/>
                  </a:lnTo>
                  <a:lnTo>
                    <a:pt x="270" y="343"/>
                  </a:lnTo>
                  <a:lnTo>
                    <a:pt x="277" y="351"/>
                  </a:lnTo>
                  <a:lnTo>
                    <a:pt x="279" y="353"/>
                  </a:lnTo>
                  <a:lnTo>
                    <a:pt x="279" y="355"/>
                  </a:lnTo>
                  <a:lnTo>
                    <a:pt x="279" y="360"/>
                  </a:lnTo>
                  <a:lnTo>
                    <a:pt x="282" y="362"/>
                  </a:lnTo>
                  <a:lnTo>
                    <a:pt x="282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4" y="362"/>
                  </a:lnTo>
                  <a:lnTo>
                    <a:pt x="284" y="365"/>
                  </a:lnTo>
                  <a:lnTo>
                    <a:pt x="284" y="365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2" y="365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67"/>
                  </a:lnTo>
                  <a:lnTo>
                    <a:pt x="282" y="370"/>
                  </a:lnTo>
                  <a:lnTo>
                    <a:pt x="282" y="367"/>
                  </a:lnTo>
                  <a:lnTo>
                    <a:pt x="284" y="370"/>
                  </a:lnTo>
                  <a:lnTo>
                    <a:pt x="284" y="372"/>
                  </a:lnTo>
                  <a:lnTo>
                    <a:pt x="284" y="372"/>
                  </a:lnTo>
                  <a:lnTo>
                    <a:pt x="284" y="372"/>
                  </a:lnTo>
                  <a:lnTo>
                    <a:pt x="284" y="372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4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7" y="374"/>
                  </a:lnTo>
                  <a:lnTo>
                    <a:pt x="289" y="374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77"/>
                  </a:lnTo>
                  <a:lnTo>
                    <a:pt x="291" y="379"/>
                  </a:lnTo>
                  <a:lnTo>
                    <a:pt x="294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1" y="381"/>
                  </a:lnTo>
                  <a:lnTo>
                    <a:pt x="294" y="381"/>
                  </a:lnTo>
                  <a:lnTo>
                    <a:pt x="291" y="384"/>
                  </a:lnTo>
                  <a:lnTo>
                    <a:pt x="291" y="384"/>
                  </a:lnTo>
                  <a:lnTo>
                    <a:pt x="291" y="384"/>
                  </a:lnTo>
                  <a:lnTo>
                    <a:pt x="294" y="384"/>
                  </a:lnTo>
                  <a:lnTo>
                    <a:pt x="294" y="386"/>
                  </a:lnTo>
                  <a:lnTo>
                    <a:pt x="296" y="386"/>
                  </a:lnTo>
                  <a:lnTo>
                    <a:pt x="296" y="388"/>
                  </a:lnTo>
                  <a:lnTo>
                    <a:pt x="296" y="391"/>
                  </a:lnTo>
                  <a:lnTo>
                    <a:pt x="296" y="393"/>
                  </a:lnTo>
                  <a:lnTo>
                    <a:pt x="296" y="393"/>
                  </a:lnTo>
                  <a:lnTo>
                    <a:pt x="298" y="396"/>
                  </a:lnTo>
                  <a:lnTo>
                    <a:pt x="303" y="400"/>
                  </a:lnTo>
                  <a:lnTo>
                    <a:pt x="303" y="403"/>
                  </a:lnTo>
                  <a:lnTo>
                    <a:pt x="303" y="403"/>
                  </a:lnTo>
                  <a:lnTo>
                    <a:pt x="303" y="403"/>
                  </a:lnTo>
                  <a:lnTo>
                    <a:pt x="305" y="405"/>
                  </a:lnTo>
                  <a:lnTo>
                    <a:pt x="308" y="407"/>
                  </a:lnTo>
                  <a:lnTo>
                    <a:pt x="308" y="407"/>
                  </a:lnTo>
                  <a:lnTo>
                    <a:pt x="308" y="410"/>
                  </a:lnTo>
                  <a:lnTo>
                    <a:pt x="308" y="412"/>
                  </a:lnTo>
                  <a:lnTo>
                    <a:pt x="308" y="414"/>
                  </a:lnTo>
                  <a:lnTo>
                    <a:pt x="308" y="417"/>
                  </a:lnTo>
                  <a:lnTo>
                    <a:pt x="305" y="419"/>
                  </a:lnTo>
                  <a:lnTo>
                    <a:pt x="305" y="419"/>
                  </a:lnTo>
                  <a:lnTo>
                    <a:pt x="305" y="422"/>
                  </a:lnTo>
                  <a:lnTo>
                    <a:pt x="305" y="422"/>
                  </a:lnTo>
                  <a:lnTo>
                    <a:pt x="310" y="429"/>
                  </a:lnTo>
                  <a:lnTo>
                    <a:pt x="315" y="436"/>
                  </a:lnTo>
                  <a:lnTo>
                    <a:pt x="320" y="443"/>
                  </a:lnTo>
                  <a:lnTo>
                    <a:pt x="322" y="445"/>
                  </a:lnTo>
                  <a:lnTo>
                    <a:pt x="324" y="445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31" y="450"/>
                  </a:lnTo>
                  <a:lnTo>
                    <a:pt x="336" y="459"/>
                  </a:lnTo>
                  <a:lnTo>
                    <a:pt x="336" y="459"/>
                  </a:lnTo>
                  <a:lnTo>
                    <a:pt x="343" y="474"/>
                  </a:lnTo>
                  <a:lnTo>
                    <a:pt x="346" y="474"/>
                  </a:lnTo>
                  <a:lnTo>
                    <a:pt x="346" y="476"/>
                  </a:lnTo>
                  <a:lnTo>
                    <a:pt x="348" y="478"/>
                  </a:lnTo>
                  <a:lnTo>
                    <a:pt x="360" y="485"/>
                  </a:lnTo>
                  <a:lnTo>
                    <a:pt x="369" y="493"/>
                  </a:lnTo>
                  <a:lnTo>
                    <a:pt x="379" y="497"/>
                  </a:lnTo>
                  <a:lnTo>
                    <a:pt x="379" y="500"/>
                  </a:lnTo>
                  <a:lnTo>
                    <a:pt x="379" y="500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79" y="502"/>
                  </a:lnTo>
                  <a:lnTo>
                    <a:pt x="381" y="502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7"/>
                  </a:lnTo>
                  <a:lnTo>
                    <a:pt x="381" y="507"/>
                  </a:lnTo>
                  <a:lnTo>
                    <a:pt x="383" y="509"/>
                  </a:lnTo>
                  <a:lnTo>
                    <a:pt x="383" y="509"/>
                  </a:lnTo>
                  <a:lnTo>
                    <a:pt x="383" y="511"/>
                  </a:lnTo>
                  <a:lnTo>
                    <a:pt x="381" y="511"/>
                  </a:lnTo>
                  <a:lnTo>
                    <a:pt x="381" y="514"/>
                  </a:lnTo>
                  <a:lnTo>
                    <a:pt x="381" y="514"/>
                  </a:lnTo>
                  <a:lnTo>
                    <a:pt x="383" y="516"/>
                  </a:lnTo>
                  <a:lnTo>
                    <a:pt x="383" y="516"/>
                  </a:lnTo>
                  <a:lnTo>
                    <a:pt x="386" y="519"/>
                  </a:lnTo>
                  <a:lnTo>
                    <a:pt x="395" y="523"/>
                  </a:lnTo>
                  <a:lnTo>
                    <a:pt x="402" y="530"/>
                  </a:lnTo>
                  <a:lnTo>
                    <a:pt x="412" y="538"/>
                  </a:lnTo>
                  <a:lnTo>
                    <a:pt x="414" y="540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21" y="545"/>
                  </a:lnTo>
                  <a:lnTo>
                    <a:pt x="428" y="549"/>
                  </a:lnTo>
                  <a:lnTo>
                    <a:pt x="433" y="554"/>
                  </a:lnTo>
                  <a:lnTo>
                    <a:pt x="436" y="554"/>
                  </a:lnTo>
                  <a:lnTo>
                    <a:pt x="436" y="556"/>
                  </a:lnTo>
                  <a:lnTo>
                    <a:pt x="436" y="559"/>
                  </a:lnTo>
                  <a:lnTo>
                    <a:pt x="438" y="559"/>
                  </a:lnTo>
                  <a:lnTo>
                    <a:pt x="438" y="556"/>
                  </a:lnTo>
                  <a:lnTo>
                    <a:pt x="438" y="559"/>
                  </a:lnTo>
                  <a:lnTo>
                    <a:pt x="440" y="559"/>
                  </a:lnTo>
                  <a:lnTo>
                    <a:pt x="440" y="559"/>
                  </a:lnTo>
                  <a:lnTo>
                    <a:pt x="440" y="561"/>
                  </a:lnTo>
                  <a:lnTo>
                    <a:pt x="440" y="561"/>
                  </a:lnTo>
                  <a:lnTo>
                    <a:pt x="440" y="561"/>
                  </a:lnTo>
                  <a:lnTo>
                    <a:pt x="443" y="561"/>
                  </a:lnTo>
                  <a:lnTo>
                    <a:pt x="443" y="561"/>
                  </a:lnTo>
                  <a:lnTo>
                    <a:pt x="443" y="561"/>
                  </a:lnTo>
                  <a:lnTo>
                    <a:pt x="443" y="561"/>
                  </a:lnTo>
                  <a:lnTo>
                    <a:pt x="445" y="561"/>
                  </a:lnTo>
                  <a:lnTo>
                    <a:pt x="445" y="561"/>
                  </a:lnTo>
                  <a:lnTo>
                    <a:pt x="445" y="561"/>
                  </a:lnTo>
                  <a:lnTo>
                    <a:pt x="445" y="561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47" y="564"/>
                  </a:lnTo>
                  <a:lnTo>
                    <a:pt x="450" y="564"/>
                  </a:lnTo>
                  <a:lnTo>
                    <a:pt x="450" y="564"/>
                  </a:lnTo>
                  <a:lnTo>
                    <a:pt x="452" y="564"/>
                  </a:lnTo>
                  <a:lnTo>
                    <a:pt x="452" y="566"/>
                  </a:lnTo>
                  <a:lnTo>
                    <a:pt x="452" y="568"/>
                  </a:lnTo>
                  <a:lnTo>
                    <a:pt x="454" y="566"/>
                  </a:lnTo>
                  <a:lnTo>
                    <a:pt x="454" y="566"/>
                  </a:lnTo>
                  <a:lnTo>
                    <a:pt x="454" y="566"/>
                  </a:lnTo>
                  <a:lnTo>
                    <a:pt x="457" y="566"/>
                  </a:lnTo>
                  <a:lnTo>
                    <a:pt x="457" y="566"/>
                  </a:lnTo>
                  <a:lnTo>
                    <a:pt x="457" y="566"/>
                  </a:lnTo>
                  <a:lnTo>
                    <a:pt x="457" y="566"/>
                  </a:lnTo>
                  <a:lnTo>
                    <a:pt x="457" y="568"/>
                  </a:lnTo>
                  <a:lnTo>
                    <a:pt x="457" y="568"/>
                  </a:lnTo>
                  <a:lnTo>
                    <a:pt x="457" y="568"/>
                  </a:lnTo>
                  <a:lnTo>
                    <a:pt x="457" y="571"/>
                  </a:lnTo>
                  <a:lnTo>
                    <a:pt x="459" y="571"/>
                  </a:lnTo>
                  <a:lnTo>
                    <a:pt x="459" y="571"/>
                  </a:lnTo>
                  <a:lnTo>
                    <a:pt x="459" y="571"/>
                  </a:lnTo>
                  <a:lnTo>
                    <a:pt x="462" y="571"/>
                  </a:lnTo>
                  <a:lnTo>
                    <a:pt x="462" y="573"/>
                  </a:lnTo>
                  <a:lnTo>
                    <a:pt x="466" y="573"/>
                  </a:lnTo>
                  <a:lnTo>
                    <a:pt x="466" y="575"/>
                  </a:lnTo>
                  <a:lnTo>
                    <a:pt x="466" y="575"/>
                  </a:lnTo>
                  <a:lnTo>
                    <a:pt x="466" y="575"/>
                  </a:lnTo>
                  <a:lnTo>
                    <a:pt x="466" y="578"/>
                  </a:lnTo>
                  <a:lnTo>
                    <a:pt x="466" y="578"/>
                  </a:lnTo>
                  <a:lnTo>
                    <a:pt x="466" y="578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6" y="580"/>
                  </a:lnTo>
                  <a:lnTo>
                    <a:pt x="469" y="580"/>
                  </a:lnTo>
                  <a:lnTo>
                    <a:pt x="469" y="580"/>
                  </a:lnTo>
                  <a:lnTo>
                    <a:pt x="471" y="580"/>
                  </a:lnTo>
                  <a:lnTo>
                    <a:pt x="471" y="582"/>
                  </a:lnTo>
                  <a:lnTo>
                    <a:pt x="471" y="582"/>
                  </a:lnTo>
                  <a:lnTo>
                    <a:pt x="471" y="582"/>
                  </a:lnTo>
                  <a:lnTo>
                    <a:pt x="471" y="585"/>
                  </a:lnTo>
                  <a:lnTo>
                    <a:pt x="471" y="585"/>
                  </a:lnTo>
                  <a:lnTo>
                    <a:pt x="473" y="587"/>
                  </a:lnTo>
                  <a:lnTo>
                    <a:pt x="478" y="592"/>
                  </a:lnTo>
                  <a:lnTo>
                    <a:pt x="478" y="592"/>
                  </a:lnTo>
                  <a:lnTo>
                    <a:pt x="478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3" y="597"/>
                  </a:lnTo>
                  <a:lnTo>
                    <a:pt x="483" y="597"/>
                  </a:lnTo>
                  <a:lnTo>
                    <a:pt x="483" y="597"/>
                  </a:lnTo>
                  <a:lnTo>
                    <a:pt x="483" y="597"/>
                  </a:lnTo>
                  <a:lnTo>
                    <a:pt x="485" y="597"/>
                  </a:lnTo>
                  <a:lnTo>
                    <a:pt x="488" y="599"/>
                  </a:lnTo>
                  <a:lnTo>
                    <a:pt x="488" y="599"/>
                  </a:lnTo>
                  <a:lnTo>
                    <a:pt x="488" y="601"/>
                  </a:lnTo>
                  <a:lnTo>
                    <a:pt x="488" y="601"/>
                  </a:lnTo>
                  <a:lnTo>
                    <a:pt x="490" y="604"/>
                  </a:lnTo>
                  <a:lnTo>
                    <a:pt x="492" y="604"/>
                  </a:lnTo>
                  <a:lnTo>
                    <a:pt x="495" y="609"/>
                  </a:lnTo>
                  <a:lnTo>
                    <a:pt x="495" y="609"/>
                  </a:lnTo>
                  <a:lnTo>
                    <a:pt x="495" y="609"/>
                  </a:lnTo>
                  <a:lnTo>
                    <a:pt x="497" y="611"/>
                  </a:lnTo>
                  <a:lnTo>
                    <a:pt x="497" y="611"/>
                  </a:lnTo>
                  <a:lnTo>
                    <a:pt x="499" y="613"/>
                  </a:lnTo>
                  <a:lnTo>
                    <a:pt x="499" y="613"/>
                  </a:lnTo>
                  <a:lnTo>
                    <a:pt x="499" y="616"/>
                  </a:lnTo>
                  <a:lnTo>
                    <a:pt x="499" y="616"/>
                  </a:lnTo>
                  <a:lnTo>
                    <a:pt x="502" y="618"/>
                  </a:lnTo>
                  <a:lnTo>
                    <a:pt x="509" y="618"/>
                  </a:lnTo>
                  <a:lnTo>
                    <a:pt x="509" y="618"/>
                  </a:lnTo>
                  <a:lnTo>
                    <a:pt x="509" y="616"/>
                  </a:lnTo>
                  <a:lnTo>
                    <a:pt x="509" y="616"/>
                  </a:lnTo>
                  <a:lnTo>
                    <a:pt x="509" y="616"/>
                  </a:lnTo>
                  <a:lnTo>
                    <a:pt x="509" y="613"/>
                  </a:lnTo>
                  <a:lnTo>
                    <a:pt x="506" y="611"/>
                  </a:lnTo>
                  <a:lnTo>
                    <a:pt x="499" y="597"/>
                  </a:lnTo>
                  <a:lnTo>
                    <a:pt x="499" y="597"/>
                  </a:lnTo>
                  <a:lnTo>
                    <a:pt x="499" y="597"/>
                  </a:lnTo>
                  <a:lnTo>
                    <a:pt x="499" y="594"/>
                  </a:lnTo>
                  <a:lnTo>
                    <a:pt x="502" y="594"/>
                  </a:lnTo>
                  <a:lnTo>
                    <a:pt x="502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4" y="594"/>
                  </a:lnTo>
                  <a:lnTo>
                    <a:pt x="506" y="594"/>
                  </a:lnTo>
                  <a:lnTo>
                    <a:pt x="509" y="594"/>
                  </a:lnTo>
                  <a:lnTo>
                    <a:pt x="509" y="597"/>
                  </a:lnTo>
                  <a:lnTo>
                    <a:pt x="511" y="599"/>
                  </a:lnTo>
                  <a:lnTo>
                    <a:pt x="514" y="601"/>
                  </a:lnTo>
                  <a:lnTo>
                    <a:pt x="516" y="601"/>
                  </a:lnTo>
                  <a:lnTo>
                    <a:pt x="518" y="604"/>
                  </a:lnTo>
                  <a:lnTo>
                    <a:pt x="528" y="609"/>
                  </a:lnTo>
                  <a:lnTo>
                    <a:pt x="530" y="609"/>
                  </a:lnTo>
                  <a:lnTo>
                    <a:pt x="530" y="609"/>
                  </a:lnTo>
                  <a:close/>
                  <a:moveTo>
                    <a:pt x="119" y="192"/>
                  </a:moveTo>
                  <a:lnTo>
                    <a:pt x="119" y="192"/>
                  </a:lnTo>
                  <a:lnTo>
                    <a:pt x="119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4" y="194"/>
                  </a:lnTo>
                  <a:lnTo>
                    <a:pt x="114" y="192"/>
                  </a:lnTo>
                  <a:lnTo>
                    <a:pt x="114" y="192"/>
                  </a:lnTo>
                  <a:lnTo>
                    <a:pt x="114" y="192"/>
                  </a:lnTo>
                  <a:lnTo>
                    <a:pt x="114" y="192"/>
                  </a:lnTo>
                  <a:lnTo>
                    <a:pt x="111" y="192"/>
                  </a:lnTo>
                  <a:lnTo>
                    <a:pt x="111" y="192"/>
                  </a:lnTo>
                  <a:lnTo>
                    <a:pt x="109" y="192"/>
                  </a:lnTo>
                  <a:lnTo>
                    <a:pt x="116" y="194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9" y="199"/>
                  </a:lnTo>
                  <a:lnTo>
                    <a:pt x="121" y="199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1" y="197"/>
                  </a:lnTo>
                  <a:lnTo>
                    <a:pt x="121" y="194"/>
                  </a:lnTo>
                  <a:lnTo>
                    <a:pt x="121" y="194"/>
                  </a:lnTo>
                  <a:lnTo>
                    <a:pt x="121" y="194"/>
                  </a:lnTo>
                  <a:lnTo>
                    <a:pt x="119" y="194"/>
                  </a:lnTo>
                  <a:lnTo>
                    <a:pt x="121" y="192"/>
                  </a:lnTo>
                  <a:lnTo>
                    <a:pt x="119" y="192"/>
                  </a:lnTo>
                  <a:close/>
                  <a:moveTo>
                    <a:pt x="154" y="256"/>
                  </a:moveTo>
                  <a:lnTo>
                    <a:pt x="15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49" y="254"/>
                  </a:lnTo>
                  <a:lnTo>
                    <a:pt x="149" y="254"/>
                  </a:lnTo>
                  <a:lnTo>
                    <a:pt x="149" y="251"/>
                  </a:lnTo>
                  <a:lnTo>
                    <a:pt x="147" y="251"/>
                  </a:lnTo>
                  <a:lnTo>
                    <a:pt x="147" y="251"/>
                  </a:lnTo>
                  <a:lnTo>
                    <a:pt x="147" y="249"/>
                  </a:lnTo>
                  <a:lnTo>
                    <a:pt x="147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2" y="246"/>
                  </a:lnTo>
                  <a:lnTo>
                    <a:pt x="142" y="246"/>
                  </a:lnTo>
                  <a:lnTo>
                    <a:pt x="138" y="242"/>
                  </a:lnTo>
                  <a:lnTo>
                    <a:pt x="138" y="239"/>
                  </a:lnTo>
                  <a:lnTo>
                    <a:pt x="135" y="239"/>
                  </a:lnTo>
                  <a:lnTo>
                    <a:pt x="133" y="237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3" y="235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6" y="230"/>
                  </a:lnTo>
                  <a:lnTo>
                    <a:pt x="126" y="230"/>
                  </a:lnTo>
                  <a:lnTo>
                    <a:pt x="126" y="230"/>
                  </a:lnTo>
                  <a:lnTo>
                    <a:pt x="123" y="230"/>
                  </a:lnTo>
                  <a:lnTo>
                    <a:pt x="123" y="228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1" y="232"/>
                  </a:lnTo>
                  <a:lnTo>
                    <a:pt x="119" y="235"/>
                  </a:lnTo>
                  <a:lnTo>
                    <a:pt x="119" y="235"/>
                  </a:lnTo>
                  <a:lnTo>
                    <a:pt x="116" y="235"/>
                  </a:lnTo>
                  <a:lnTo>
                    <a:pt x="116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1" y="235"/>
                  </a:lnTo>
                  <a:lnTo>
                    <a:pt x="111" y="235"/>
                  </a:lnTo>
                  <a:lnTo>
                    <a:pt x="111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09" y="235"/>
                  </a:lnTo>
                  <a:lnTo>
                    <a:pt x="111" y="235"/>
                  </a:lnTo>
                  <a:lnTo>
                    <a:pt x="111" y="237"/>
                  </a:lnTo>
                  <a:lnTo>
                    <a:pt x="114" y="239"/>
                  </a:lnTo>
                  <a:lnTo>
                    <a:pt x="114" y="239"/>
                  </a:lnTo>
                  <a:lnTo>
                    <a:pt x="114" y="239"/>
                  </a:lnTo>
                  <a:lnTo>
                    <a:pt x="114" y="242"/>
                  </a:lnTo>
                  <a:lnTo>
                    <a:pt x="116" y="242"/>
                  </a:lnTo>
                  <a:lnTo>
                    <a:pt x="116" y="242"/>
                  </a:lnTo>
                  <a:lnTo>
                    <a:pt x="116" y="242"/>
                  </a:lnTo>
                  <a:lnTo>
                    <a:pt x="116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2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4"/>
                  </a:lnTo>
                  <a:lnTo>
                    <a:pt x="119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6"/>
                  </a:lnTo>
                  <a:lnTo>
                    <a:pt x="121" y="249"/>
                  </a:lnTo>
                  <a:lnTo>
                    <a:pt x="123" y="254"/>
                  </a:lnTo>
                  <a:lnTo>
                    <a:pt x="126" y="256"/>
                  </a:lnTo>
                  <a:lnTo>
                    <a:pt x="126" y="258"/>
                  </a:lnTo>
                  <a:lnTo>
                    <a:pt x="126" y="258"/>
                  </a:lnTo>
                  <a:lnTo>
                    <a:pt x="126" y="258"/>
                  </a:lnTo>
                  <a:lnTo>
                    <a:pt x="128" y="258"/>
                  </a:lnTo>
                  <a:lnTo>
                    <a:pt x="128" y="258"/>
                  </a:lnTo>
                  <a:lnTo>
                    <a:pt x="130" y="258"/>
                  </a:lnTo>
                  <a:lnTo>
                    <a:pt x="130" y="261"/>
                  </a:lnTo>
                  <a:lnTo>
                    <a:pt x="130" y="261"/>
                  </a:lnTo>
                  <a:lnTo>
                    <a:pt x="135" y="263"/>
                  </a:lnTo>
                  <a:lnTo>
                    <a:pt x="138" y="265"/>
                  </a:lnTo>
                  <a:lnTo>
                    <a:pt x="138" y="268"/>
                  </a:lnTo>
                  <a:lnTo>
                    <a:pt x="138" y="268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40" y="275"/>
                  </a:lnTo>
                  <a:lnTo>
                    <a:pt x="140" y="275"/>
                  </a:lnTo>
                  <a:lnTo>
                    <a:pt x="142" y="275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0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2" y="277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5" y="277"/>
                  </a:lnTo>
                  <a:lnTo>
                    <a:pt x="147" y="280"/>
                  </a:lnTo>
                  <a:lnTo>
                    <a:pt x="147" y="280"/>
                  </a:lnTo>
                  <a:lnTo>
                    <a:pt x="147" y="280"/>
                  </a:lnTo>
                  <a:lnTo>
                    <a:pt x="149" y="280"/>
                  </a:lnTo>
                  <a:lnTo>
                    <a:pt x="152" y="275"/>
                  </a:lnTo>
                  <a:lnTo>
                    <a:pt x="152" y="275"/>
                  </a:lnTo>
                  <a:lnTo>
                    <a:pt x="152" y="270"/>
                  </a:lnTo>
                  <a:lnTo>
                    <a:pt x="152" y="268"/>
                  </a:lnTo>
                  <a:lnTo>
                    <a:pt x="152" y="265"/>
                  </a:lnTo>
                  <a:lnTo>
                    <a:pt x="152" y="265"/>
                  </a:lnTo>
                  <a:lnTo>
                    <a:pt x="152" y="263"/>
                  </a:lnTo>
                  <a:lnTo>
                    <a:pt x="152" y="261"/>
                  </a:lnTo>
                  <a:lnTo>
                    <a:pt x="154" y="261"/>
                  </a:lnTo>
                  <a:lnTo>
                    <a:pt x="154" y="261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54" y="256"/>
                  </a:lnTo>
                  <a:lnTo>
                    <a:pt x="154" y="256"/>
                  </a:lnTo>
                  <a:close/>
                  <a:moveTo>
                    <a:pt x="289" y="471"/>
                  </a:moveTo>
                  <a:lnTo>
                    <a:pt x="289" y="471"/>
                  </a:lnTo>
                  <a:lnTo>
                    <a:pt x="287" y="471"/>
                  </a:lnTo>
                  <a:lnTo>
                    <a:pt x="289" y="474"/>
                  </a:lnTo>
                  <a:lnTo>
                    <a:pt x="289" y="474"/>
                  </a:lnTo>
                  <a:lnTo>
                    <a:pt x="289" y="474"/>
                  </a:lnTo>
                  <a:lnTo>
                    <a:pt x="289" y="474"/>
                  </a:lnTo>
                  <a:lnTo>
                    <a:pt x="289" y="471"/>
                  </a:lnTo>
                  <a:lnTo>
                    <a:pt x="289" y="471"/>
                  </a:lnTo>
                  <a:close/>
                  <a:moveTo>
                    <a:pt x="386" y="587"/>
                  </a:moveTo>
                  <a:lnTo>
                    <a:pt x="383" y="587"/>
                  </a:lnTo>
                  <a:lnTo>
                    <a:pt x="381" y="585"/>
                  </a:lnTo>
                  <a:lnTo>
                    <a:pt x="381" y="585"/>
                  </a:lnTo>
                  <a:lnTo>
                    <a:pt x="381" y="585"/>
                  </a:lnTo>
                  <a:lnTo>
                    <a:pt x="379" y="585"/>
                  </a:lnTo>
                  <a:lnTo>
                    <a:pt x="379" y="585"/>
                  </a:lnTo>
                  <a:lnTo>
                    <a:pt x="376" y="582"/>
                  </a:lnTo>
                  <a:lnTo>
                    <a:pt x="376" y="582"/>
                  </a:lnTo>
                  <a:lnTo>
                    <a:pt x="374" y="585"/>
                  </a:lnTo>
                  <a:lnTo>
                    <a:pt x="372" y="585"/>
                  </a:lnTo>
                  <a:lnTo>
                    <a:pt x="374" y="587"/>
                  </a:lnTo>
                  <a:lnTo>
                    <a:pt x="379" y="592"/>
                  </a:lnTo>
                  <a:lnTo>
                    <a:pt x="381" y="592"/>
                  </a:lnTo>
                  <a:lnTo>
                    <a:pt x="381" y="594"/>
                  </a:lnTo>
                  <a:lnTo>
                    <a:pt x="381" y="594"/>
                  </a:lnTo>
                  <a:lnTo>
                    <a:pt x="381" y="594"/>
                  </a:lnTo>
                  <a:lnTo>
                    <a:pt x="381" y="594"/>
                  </a:lnTo>
                  <a:lnTo>
                    <a:pt x="383" y="594"/>
                  </a:lnTo>
                  <a:lnTo>
                    <a:pt x="383" y="594"/>
                  </a:lnTo>
                  <a:lnTo>
                    <a:pt x="383" y="594"/>
                  </a:lnTo>
                  <a:lnTo>
                    <a:pt x="383" y="592"/>
                  </a:lnTo>
                  <a:lnTo>
                    <a:pt x="383" y="594"/>
                  </a:lnTo>
                  <a:lnTo>
                    <a:pt x="386" y="594"/>
                  </a:lnTo>
                  <a:lnTo>
                    <a:pt x="386" y="594"/>
                  </a:lnTo>
                  <a:lnTo>
                    <a:pt x="386" y="592"/>
                  </a:lnTo>
                  <a:lnTo>
                    <a:pt x="386" y="592"/>
                  </a:lnTo>
                  <a:lnTo>
                    <a:pt x="386" y="592"/>
                  </a:lnTo>
                  <a:lnTo>
                    <a:pt x="386" y="592"/>
                  </a:lnTo>
                  <a:lnTo>
                    <a:pt x="388" y="590"/>
                  </a:lnTo>
                  <a:lnTo>
                    <a:pt x="388" y="590"/>
                  </a:lnTo>
                  <a:lnTo>
                    <a:pt x="388" y="587"/>
                  </a:lnTo>
                  <a:lnTo>
                    <a:pt x="386" y="587"/>
                  </a:lnTo>
                  <a:close/>
                  <a:moveTo>
                    <a:pt x="516" y="609"/>
                  </a:moveTo>
                  <a:lnTo>
                    <a:pt x="514" y="609"/>
                  </a:lnTo>
                  <a:lnTo>
                    <a:pt x="514" y="609"/>
                  </a:lnTo>
                  <a:lnTo>
                    <a:pt x="511" y="606"/>
                  </a:lnTo>
                  <a:lnTo>
                    <a:pt x="511" y="606"/>
                  </a:lnTo>
                  <a:lnTo>
                    <a:pt x="511" y="609"/>
                  </a:lnTo>
                  <a:lnTo>
                    <a:pt x="511" y="609"/>
                  </a:lnTo>
                  <a:lnTo>
                    <a:pt x="511" y="609"/>
                  </a:lnTo>
                  <a:lnTo>
                    <a:pt x="514" y="609"/>
                  </a:lnTo>
                  <a:lnTo>
                    <a:pt x="514" y="611"/>
                  </a:lnTo>
                  <a:lnTo>
                    <a:pt x="516" y="611"/>
                  </a:lnTo>
                  <a:lnTo>
                    <a:pt x="516" y="611"/>
                  </a:lnTo>
                  <a:lnTo>
                    <a:pt x="516" y="609"/>
                  </a:lnTo>
                  <a:lnTo>
                    <a:pt x="516" y="609"/>
                  </a:lnTo>
                  <a:lnTo>
                    <a:pt x="516" y="609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82" y="474"/>
                  </a:lnTo>
                  <a:lnTo>
                    <a:pt x="282" y="474"/>
                  </a:lnTo>
                  <a:lnTo>
                    <a:pt x="284" y="474"/>
                  </a:lnTo>
                  <a:lnTo>
                    <a:pt x="282" y="474"/>
                  </a:lnTo>
                  <a:lnTo>
                    <a:pt x="282" y="471"/>
                  </a:lnTo>
                  <a:lnTo>
                    <a:pt x="282" y="471"/>
                  </a:lnTo>
                  <a:lnTo>
                    <a:pt x="282" y="471"/>
                  </a:lnTo>
                  <a:lnTo>
                    <a:pt x="284" y="471"/>
                  </a:lnTo>
                  <a:lnTo>
                    <a:pt x="284" y="471"/>
                  </a:lnTo>
                  <a:lnTo>
                    <a:pt x="284" y="471"/>
                  </a:lnTo>
                  <a:lnTo>
                    <a:pt x="284" y="471"/>
                  </a:lnTo>
                  <a:lnTo>
                    <a:pt x="284" y="471"/>
                  </a:lnTo>
                  <a:lnTo>
                    <a:pt x="287" y="471"/>
                  </a:lnTo>
                  <a:lnTo>
                    <a:pt x="287" y="471"/>
                  </a:lnTo>
                  <a:lnTo>
                    <a:pt x="287" y="469"/>
                  </a:lnTo>
                  <a:lnTo>
                    <a:pt x="287" y="469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4"/>
                  </a:lnTo>
                  <a:lnTo>
                    <a:pt x="284" y="462"/>
                  </a:lnTo>
                  <a:lnTo>
                    <a:pt x="282" y="459"/>
                  </a:lnTo>
                  <a:lnTo>
                    <a:pt x="279" y="459"/>
                  </a:lnTo>
                  <a:lnTo>
                    <a:pt x="277" y="455"/>
                  </a:lnTo>
                  <a:lnTo>
                    <a:pt x="277" y="455"/>
                  </a:lnTo>
                  <a:lnTo>
                    <a:pt x="277" y="455"/>
                  </a:lnTo>
                  <a:lnTo>
                    <a:pt x="277" y="455"/>
                  </a:lnTo>
                  <a:lnTo>
                    <a:pt x="277" y="455"/>
                  </a:lnTo>
                  <a:lnTo>
                    <a:pt x="275" y="452"/>
                  </a:lnTo>
                  <a:lnTo>
                    <a:pt x="275" y="452"/>
                  </a:lnTo>
                  <a:lnTo>
                    <a:pt x="275" y="452"/>
                  </a:lnTo>
                  <a:lnTo>
                    <a:pt x="275" y="452"/>
                  </a:lnTo>
                  <a:lnTo>
                    <a:pt x="272" y="452"/>
                  </a:lnTo>
                  <a:lnTo>
                    <a:pt x="272" y="455"/>
                  </a:lnTo>
                  <a:lnTo>
                    <a:pt x="272" y="455"/>
                  </a:lnTo>
                  <a:lnTo>
                    <a:pt x="272" y="459"/>
                  </a:lnTo>
                  <a:lnTo>
                    <a:pt x="272" y="459"/>
                  </a:lnTo>
                  <a:lnTo>
                    <a:pt x="272" y="459"/>
                  </a:lnTo>
                  <a:lnTo>
                    <a:pt x="272" y="462"/>
                  </a:lnTo>
                  <a:lnTo>
                    <a:pt x="272" y="462"/>
                  </a:lnTo>
                  <a:lnTo>
                    <a:pt x="272" y="462"/>
                  </a:lnTo>
                  <a:lnTo>
                    <a:pt x="272" y="464"/>
                  </a:lnTo>
                  <a:lnTo>
                    <a:pt x="272" y="464"/>
                  </a:lnTo>
                  <a:lnTo>
                    <a:pt x="272" y="464"/>
                  </a:lnTo>
                  <a:lnTo>
                    <a:pt x="275" y="467"/>
                  </a:lnTo>
                  <a:lnTo>
                    <a:pt x="275" y="467"/>
                  </a:lnTo>
                  <a:lnTo>
                    <a:pt x="275" y="469"/>
                  </a:lnTo>
                  <a:lnTo>
                    <a:pt x="275" y="469"/>
                  </a:lnTo>
                  <a:lnTo>
                    <a:pt x="277" y="469"/>
                  </a:lnTo>
                  <a:lnTo>
                    <a:pt x="277" y="469"/>
                  </a:lnTo>
                  <a:lnTo>
                    <a:pt x="279" y="471"/>
                  </a:lnTo>
                  <a:lnTo>
                    <a:pt x="279" y="471"/>
                  </a:lnTo>
                  <a:lnTo>
                    <a:pt x="279" y="471"/>
                  </a:lnTo>
                  <a:lnTo>
                    <a:pt x="279" y="474"/>
                  </a:lnTo>
                  <a:lnTo>
                    <a:pt x="279" y="474"/>
                  </a:lnTo>
                  <a:lnTo>
                    <a:pt x="279" y="474"/>
                  </a:lnTo>
                  <a:lnTo>
                    <a:pt x="282" y="476"/>
                  </a:lnTo>
                  <a:lnTo>
                    <a:pt x="279" y="476"/>
                  </a:lnTo>
                  <a:lnTo>
                    <a:pt x="279" y="476"/>
                  </a:lnTo>
                  <a:lnTo>
                    <a:pt x="279" y="476"/>
                  </a:lnTo>
                  <a:lnTo>
                    <a:pt x="279" y="476"/>
                  </a:lnTo>
                  <a:lnTo>
                    <a:pt x="279" y="474"/>
                  </a:lnTo>
                  <a:lnTo>
                    <a:pt x="279" y="474"/>
                  </a:lnTo>
                  <a:lnTo>
                    <a:pt x="279" y="476"/>
                  </a:lnTo>
                  <a:lnTo>
                    <a:pt x="279" y="476"/>
                  </a:lnTo>
                  <a:lnTo>
                    <a:pt x="282" y="476"/>
                  </a:lnTo>
                  <a:lnTo>
                    <a:pt x="282" y="476"/>
                  </a:lnTo>
                  <a:lnTo>
                    <a:pt x="282" y="476"/>
                  </a:lnTo>
                  <a:lnTo>
                    <a:pt x="282" y="476"/>
                  </a:lnTo>
                  <a:lnTo>
                    <a:pt x="282" y="478"/>
                  </a:lnTo>
                  <a:lnTo>
                    <a:pt x="282" y="478"/>
                  </a:lnTo>
                  <a:lnTo>
                    <a:pt x="282" y="478"/>
                  </a:lnTo>
                  <a:lnTo>
                    <a:pt x="282" y="478"/>
                  </a:lnTo>
                  <a:lnTo>
                    <a:pt x="284" y="478"/>
                  </a:lnTo>
                  <a:lnTo>
                    <a:pt x="284" y="481"/>
                  </a:lnTo>
                  <a:lnTo>
                    <a:pt x="284" y="481"/>
                  </a:lnTo>
                  <a:lnTo>
                    <a:pt x="287" y="481"/>
                  </a:lnTo>
                  <a:lnTo>
                    <a:pt x="287" y="481"/>
                  </a:lnTo>
                  <a:lnTo>
                    <a:pt x="287" y="481"/>
                  </a:lnTo>
                  <a:lnTo>
                    <a:pt x="287" y="478"/>
                  </a:lnTo>
                  <a:lnTo>
                    <a:pt x="284" y="476"/>
                  </a:lnTo>
                  <a:close/>
                  <a:moveTo>
                    <a:pt x="253" y="426"/>
                  </a:moveTo>
                  <a:lnTo>
                    <a:pt x="251" y="426"/>
                  </a:lnTo>
                  <a:lnTo>
                    <a:pt x="251" y="426"/>
                  </a:lnTo>
                  <a:lnTo>
                    <a:pt x="251" y="426"/>
                  </a:lnTo>
                  <a:lnTo>
                    <a:pt x="251" y="426"/>
                  </a:lnTo>
                  <a:lnTo>
                    <a:pt x="251" y="426"/>
                  </a:lnTo>
                  <a:lnTo>
                    <a:pt x="251" y="424"/>
                  </a:lnTo>
                  <a:lnTo>
                    <a:pt x="251" y="424"/>
                  </a:lnTo>
                  <a:lnTo>
                    <a:pt x="246" y="422"/>
                  </a:lnTo>
                  <a:lnTo>
                    <a:pt x="246" y="419"/>
                  </a:lnTo>
                  <a:lnTo>
                    <a:pt x="246" y="417"/>
                  </a:lnTo>
                  <a:lnTo>
                    <a:pt x="246" y="417"/>
                  </a:lnTo>
                  <a:lnTo>
                    <a:pt x="246" y="414"/>
                  </a:lnTo>
                  <a:lnTo>
                    <a:pt x="244" y="414"/>
                  </a:lnTo>
                  <a:lnTo>
                    <a:pt x="244" y="414"/>
                  </a:lnTo>
                  <a:lnTo>
                    <a:pt x="244" y="414"/>
                  </a:lnTo>
                  <a:lnTo>
                    <a:pt x="242" y="412"/>
                  </a:lnTo>
                  <a:lnTo>
                    <a:pt x="242" y="412"/>
                  </a:lnTo>
                  <a:lnTo>
                    <a:pt x="239" y="414"/>
                  </a:lnTo>
                  <a:lnTo>
                    <a:pt x="239" y="414"/>
                  </a:lnTo>
                  <a:lnTo>
                    <a:pt x="239" y="417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7" y="419"/>
                  </a:lnTo>
                  <a:lnTo>
                    <a:pt x="239" y="422"/>
                  </a:lnTo>
                  <a:lnTo>
                    <a:pt x="239" y="424"/>
                  </a:lnTo>
                  <a:lnTo>
                    <a:pt x="239" y="424"/>
                  </a:lnTo>
                  <a:lnTo>
                    <a:pt x="239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4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2" y="426"/>
                  </a:lnTo>
                  <a:lnTo>
                    <a:pt x="244" y="426"/>
                  </a:lnTo>
                  <a:lnTo>
                    <a:pt x="244" y="426"/>
                  </a:lnTo>
                  <a:lnTo>
                    <a:pt x="246" y="426"/>
                  </a:lnTo>
                  <a:lnTo>
                    <a:pt x="246" y="429"/>
                  </a:lnTo>
                  <a:lnTo>
                    <a:pt x="246" y="429"/>
                  </a:lnTo>
                  <a:lnTo>
                    <a:pt x="249" y="429"/>
                  </a:lnTo>
                  <a:lnTo>
                    <a:pt x="249" y="429"/>
                  </a:lnTo>
                  <a:lnTo>
                    <a:pt x="249" y="429"/>
                  </a:lnTo>
                  <a:lnTo>
                    <a:pt x="251" y="429"/>
                  </a:lnTo>
                  <a:lnTo>
                    <a:pt x="251" y="429"/>
                  </a:lnTo>
                  <a:lnTo>
                    <a:pt x="251" y="431"/>
                  </a:lnTo>
                  <a:lnTo>
                    <a:pt x="251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31"/>
                  </a:lnTo>
                  <a:lnTo>
                    <a:pt x="253" y="429"/>
                  </a:lnTo>
                  <a:lnTo>
                    <a:pt x="253" y="426"/>
                  </a:lnTo>
                  <a:close/>
                  <a:moveTo>
                    <a:pt x="225" y="393"/>
                  </a:moveTo>
                  <a:lnTo>
                    <a:pt x="225" y="393"/>
                  </a:lnTo>
                  <a:lnTo>
                    <a:pt x="223" y="391"/>
                  </a:lnTo>
                  <a:lnTo>
                    <a:pt x="223" y="391"/>
                  </a:lnTo>
                  <a:lnTo>
                    <a:pt x="223" y="391"/>
                  </a:lnTo>
                  <a:lnTo>
                    <a:pt x="223" y="391"/>
                  </a:lnTo>
                  <a:lnTo>
                    <a:pt x="220" y="391"/>
                  </a:lnTo>
                  <a:lnTo>
                    <a:pt x="220" y="391"/>
                  </a:lnTo>
                  <a:lnTo>
                    <a:pt x="220" y="388"/>
                  </a:lnTo>
                  <a:lnTo>
                    <a:pt x="220" y="388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18" y="386"/>
                  </a:lnTo>
                  <a:lnTo>
                    <a:pt x="218" y="384"/>
                  </a:lnTo>
                  <a:lnTo>
                    <a:pt x="216" y="384"/>
                  </a:lnTo>
                  <a:lnTo>
                    <a:pt x="216" y="381"/>
                  </a:lnTo>
                  <a:lnTo>
                    <a:pt x="216" y="381"/>
                  </a:lnTo>
                  <a:lnTo>
                    <a:pt x="218" y="384"/>
                  </a:lnTo>
                  <a:lnTo>
                    <a:pt x="218" y="384"/>
                  </a:lnTo>
                  <a:lnTo>
                    <a:pt x="218" y="381"/>
                  </a:lnTo>
                  <a:lnTo>
                    <a:pt x="218" y="381"/>
                  </a:lnTo>
                  <a:lnTo>
                    <a:pt x="216" y="379"/>
                  </a:lnTo>
                  <a:lnTo>
                    <a:pt x="216" y="377"/>
                  </a:lnTo>
                  <a:lnTo>
                    <a:pt x="213" y="377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4"/>
                  </a:lnTo>
                  <a:lnTo>
                    <a:pt x="213" y="372"/>
                  </a:lnTo>
                  <a:lnTo>
                    <a:pt x="213" y="372"/>
                  </a:lnTo>
                  <a:lnTo>
                    <a:pt x="213" y="372"/>
                  </a:lnTo>
                  <a:lnTo>
                    <a:pt x="211" y="372"/>
                  </a:lnTo>
                  <a:lnTo>
                    <a:pt x="211" y="372"/>
                  </a:lnTo>
                  <a:lnTo>
                    <a:pt x="211" y="370"/>
                  </a:lnTo>
                  <a:lnTo>
                    <a:pt x="211" y="370"/>
                  </a:lnTo>
                  <a:lnTo>
                    <a:pt x="211" y="370"/>
                  </a:lnTo>
                  <a:lnTo>
                    <a:pt x="211" y="370"/>
                  </a:lnTo>
                  <a:lnTo>
                    <a:pt x="211" y="367"/>
                  </a:lnTo>
                  <a:lnTo>
                    <a:pt x="208" y="367"/>
                  </a:lnTo>
                  <a:lnTo>
                    <a:pt x="208" y="365"/>
                  </a:lnTo>
                  <a:lnTo>
                    <a:pt x="208" y="365"/>
                  </a:lnTo>
                  <a:lnTo>
                    <a:pt x="206" y="365"/>
                  </a:lnTo>
                  <a:lnTo>
                    <a:pt x="206" y="362"/>
                  </a:lnTo>
                  <a:lnTo>
                    <a:pt x="206" y="362"/>
                  </a:lnTo>
                  <a:lnTo>
                    <a:pt x="206" y="362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4" y="360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6" y="360"/>
                  </a:lnTo>
                  <a:lnTo>
                    <a:pt x="206" y="358"/>
                  </a:lnTo>
                  <a:lnTo>
                    <a:pt x="206" y="358"/>
                  </a:lnTo>
                  <a:lnTo>
                    <a:pt x="204" y="358"/>
                  </a:lnTo>
                  <a:lnTo>
                    <a:pt x="204" y="355"/>
                  </a:lnTo>
                  <a:lnTo>
                    <a:pt x="204" y="355"/>
                  </a:lnTo>
                  <a:lnTo>
                    <a:pt x="201" y="355"/>
                  </a:lnTo>
                  <a:lnTo>
                    <a:pt x="201" y="355"/>
                  </a:lnTo>
                  <a:lnTo>
                    <a:pt x="199" y="358"/>
                  </a:lnTo>
                  <a:lnTo>
                    <a:pt x="199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194" y="358"/>
                  </a:lnTo>
                  <a:lnTo>
                    <a:pt x="194" y="358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58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2" y="362"/>
                  </a:lnTo>
                  <a:lnTo>
                    <a:pt x="192" y="365"/>
                  </a:lnTo>
                  <a:lnTo>
                    <a:pt x="192" y="365"/>
                  </a:lnTo>
                  <a:lnTo>
                    <a:pt x="190" y="367"/>
                  </a:lnTo>
                  <a:lnTo>
                    <a:pt x="190" y="370"/>
                  </a:lnTo>
                  <a:lnTo>
                    <a:pt x="187" y="370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0" y="374"/>
                  </a:lnTo>
                  <a:lnTo>
                    <a:pt x="192" y="377"/>
                  </a:lnTo>
                  <a:lnTo>
                    <a:pt x="199" y="388"/>
                  </a:lnTo>
                  <a:lnTo>
                    <a:pt x="201" y="391"/>
                  </a:lnTo>
                  <a:lnTo>
                    <a:pt x="201" y="391"/>
                  </a:lnTo>
                  <a:lnTo>
                    <a:pt x="201" y="393"/>
                  </a:lnTo>
                  <a:lnTo>
                    <a:pt x="201" y="393"/>
                  </a:lnTo>
                  <a:lnTo>
                    <a:pt x="201" y="393"/>
                  </a:lnTo>
                  <a:lnTo>
                    <a:pt x="204" y="396"/>
                  </a:lnTo>
                  <a:lnTo>
                    <a:pt x="204" y="396"/>
                  </a:lnTo>
                  <a:lnTo>
                    <a:pt x="208" y="398"/>
                  </a:lnTo>
                  <a:lnTo>
                    <a:pt x="208" y="398"/>
                  </a:lnTo>
                  <a:lnTo>
                    <a:pt x="216" y="403"/>
                  </a:lnTo>
                  <a:lnTo>
                    <a:pt x="216" y="403"/>
                  </a:lnTo>
                  <a:lnTo>
                    <a:pt x="216" y="403"/>
                  </a:lnTo>
                  <a:lnTo>
                    <a:pt x="218" y="400"/>
                  </a:lnTo>
                  <a:lnTo>
                    <a:pt x="218" y="400"/>
                  </a:lnTo>
                  <a:lnTo>
                    <a:pt x="218" y="400"/>
                  </a:lnTo>
                  <a:lnTo>
                    <a:pt x="220" y="400"/>
                  </a:lnTo>
                  <a:lnTo>
                    <a:pt x="223" y="400"/>
                  </a:lnTo>
                  <a:lnTo>
                    <a:pt x="223" y="400"/>
                  </a:lnTo>
                  <a:lnTo>
                    <a:pt x="223" y="400"/>
                  </a:lnTo>
                  <a:lnTo>
                    <a:pt x="223" y="400"/>
                  </a:lnTo>
                  <a:lnTo>
                    <a:pt x="223" y="398"/>
                  </a:lnTo>
                  <a:lnTo>
                    <a:pt x="220" y="393"/>
                  </a:lnTo>
                  <a:lnTo>
                    <a:pt x="220" y="393"/>
                  </a:lnTo>
                  <a:lnTo>
                    <a:pt x="220" y="393"/>
                  </a:lnTo>
                  <a:lnTo>
                    <a:pt x="220" y="393"/>
                  </a:lnTo>
                  <a:lnTo>
                    <a:pt x="220" y="393"/>
                  </a:lnTo>
                  <a:lnTo>
                    <a:pt x="223" y="393"/>
                  </a:lnTo>
                  <a:lnTo>
                    <a:pt x="223" y="396"/>
                  </a:lnTo>
                  <a:lnTo>
                    <a:pt x="225" y="398"/>
                  </a:lnTo>
                  <a:lnTo>
                    <a:pt x="225" y="398"/>
                  </a:lnTo>
                  <a:lnTo>
                    <a:pt x="225" y="396"/>
                  </a:lnTo>
                  <a:lnTo>
                    <a:pt x="225" y="393"/>
                  </a:lnTo>
                  <a:lnTo>
                    <a:pt x="225" y="393"/>
                  </a:lnTo>
                  <a:close/>
                  <a:moveTo>
                    <a:pt x="272" y="452"/>
                  </a:moveTo>
                  <a:lnTo>
                    <a:pt x="272" y="450"/>
                  </a:lnTo>
                  <a:lnTo>
                    <a:pt x="272" y="450"/>
                  </a:lnTo>
                  <a:lnTo>
                    <a:pt x="272" y="450"/>
                  </a:lnTo>
                  <a:lnTo>
                    <a:pt x="272" y="448"/>
                  </a:lnTo>
                  <a:lnTo>
                    <a:pt x="272" y="448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3"/>
                  </a:lnTo>
                  <a:lnTo>
                    <a:pt x="268" y="443"/>
                  </a:lnTo>
                  <a:lnTo>
                    <a:pt x="268" y="443"/>
                  </a:lnTo>
                  <a:lnTo>
                    <a:pt x="263" y="440"/>
                  </a:lnTo>
                  <a:lnTo>
                    <a:pt x="263" y="438"/>
                  </a:lnTo>
                  <a:lnTo>
                    <a:pt x="263" y="438"/>
                  </a:lnTo>
                  <a:lnTo>
                    <a:pt x="263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38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3"/>
                  </a:lnTo>
                  <a:lnTo>
                    <a:pt x="260" y="443"/>
                  </a:lnTo>
                  <a:lnTo>
                    <a:pt x="260" y="443"/>
                  </a:lnTo>
                  <a:lnTo>
                    <a:pt x="260" y="445"/>
                  </a:lnTo>
                  <a:lnTo>
                    <a:pt x="260" y="445"/>
                  </a:lnTo>
                  <a:lnTo>
                    <a:pt x="263" y="445"/>
                  </a:lnTo>
                  <a:lnTo>
                    <a:pt x="263" y="448"/>
                  </a:lnTo>
                  <a:lnTo>
                    <a:pt x="263" y="448"/>
                  </a:lnTo>
                  <a:lnTo>
                    <a:pt x="260" y="450"/>
                  </a:lnTo>
                  <a:lnTo>
                    <a:pt x="260" y="452"/>
                  </a:lnTo>
                  <a:lnTo>
                    <a:pt x="263" y="452"/>
                  </a:lnTo>
                  <a:lnTo>
                    <a:pt x="263" y="452"/>
                  </a:lnTo>
                  <a:lnTo>
                    <a:pt x="263" y="455"/>
                  </a:lnTo>
                  <a:lnTo>
                    <a:pt x="263" y="455"/>
                  </a:lnTo>
                  <a:lnTo>
                    <a:pt x="263" y="457"/>
                  </a:lnTo>
                  <a:lnTo>
                    <a:pt x="263" y="455"/>
                  </a:lnTo>
                  <a:lnTo>
                    <a:pt x="265" y="455"/>
                  </a:lnTo>
                  <a:lnTo>
                    <a:pt x="265" y="455"/>
                  </a:lnTo>
                  <a:lnTo>
                    <a:pt x="265" y="455"/>
                  </a:lnTo>
                  <a:lnTo>
                    <a:pt x="268" y="455"/>
                  </a:lnTo>
                  <a:lnTo>
                    <a:pt x="268" y="455"/>
                  </a:lnTo>
                  <a:lnTo>
                    <a:pt x="270" y="455"/>
                  </a:lnTo>
                  <a:lnTo>
                    <a:pt x="270" y="455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0" y="452"/>
                  </a:lnTo>
                  <a:lnTo>
                    <a:pt x="272" y="452"/>
                  </a:lnTo>
                  <a:lnTo>
                    <a:pt x="272" y="452"/>
                  </a:ln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64648C57-D8F9-4FB5-8680-B1CCED2560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8487" y="3501178"/>
              <a:ext cx="1781996" cy="1906782"/>
            </a:xfrm>
            <a:custGeom>
              <a:avLst/>
              <a:gdLst>
                <a:gd name="T0" fmla="*/ 1046 w 1528"/>
                <a:gd name="T1" fmla="*/ 817 h 1635"/>
                <a:gd name="T2" fmla="*/ 1318 w 1528"/>
                <a:gd name="T3" fmla="*/ 1574 h 1635"/>
                <a:gd name="T4" fmla="*/ 1502 w 1528"/>
                <a:gd name="T5" fmla="*/ 440 h 1635"/>
                <a:gd name="T6" fmla="*/ 1370 w 1528"/>
                <a:gd name="T7" fmla="*/ 402 h 1635"/>
                <a:gd name="T8" fmla="*/ 1237 w 1528"/>
                <a:gd name="T9" fmla="*/ 483 h 1635"/>
                <a:gd name="T10" fmla="*/ 1136 w 1528"/>
                <a:gd name="T11" fmla="*/ 544 h 1635"/>
                <a:gd name="T12" fmla="*/ 1048 w 1528"/>
                <a:gd name="T13" fmla="*/ 473 h 1635"/>
                <a:gd name="T14" fmla="*/ 987 w 1528"/>
                <a:gd name="T15" fmla="*/ 554 h 1635"/>
                <a:gd name="T16" fmla="*/ 845 w 1528"/>
                <a:gd name="T17" fmla="*/ 507 h 1635"/>
                <a:gd name="T18" fmla="*/ 682 w 1528"/>
                <a:gd name="T19" fmla="*/ 447 h 1635"/>
                <a:gd name="T20" fmla="*/ 639 w 1528"/>
                <a:gd name="T21" fmla="*/ 369 h 1635"/>
                <a:gd name="T22" fmla="*/ 580 w 1528"/>
                <a:gd name="T23" fmla="*/ 277 h 1635"/>
                <a:gd name="T24" fmla="*/ 573 w 1528"/>
                <a:gd name="T25" fmla="*/ 204 h 1635"/>
                <a:gd name="T26" fmla="*/ 457 w 1528"/>
                <a:gd name="T27" fmla="*/ 2 h 1635"/>
                <a:gd name="T28" fmla="*/ 305 w 1528"/>
                <a:gd name="T29" fmla="*/ 118 h 1635"/>
                <a:gd name="T30" fmla="*/ 348 w 1528"/>
                <a:gd name="T31" fmla="*/ 232 h 1635"/>
                <a:gd name="T32" fmla="*/ 270 w 1528"/>
                <a:gd name="T33" fmla="*/ 362 h 1635"/>
                <a:gd name="T34" fmla="*/ 135 w 1528"/>
                <a:gd name="T35" fmla="*/ 627 h 1635"/>
                <a:gd name="T36" fmla="*/ 10 w 1528"/>
                <a:gd name="T37" fmla="*/ 703 h 1635"/>
                <a:gd name="T38" fmla="*/ 15 w 1528"/>
                <a:gd name="T39" fmla="*/ 729 h 1635"/>
                <a:gd name="T40" fmla="*/ 107 w 1528"/>
                <a:gd name="T41" fmla="*/ 760 h 1635"/>
                <a:gd name="T42" fmla="*/ 71 w 1528"/>
                <a:gd name="T43" fmla="*/ 793 h 1635"/>
                <a:gd name="T44" fmla="*/ 156 w 1528"/>
                <a:gd name="T45" fmla="*/ 883 h 1635"/>
                <a:gd name="T46" fmla="*/ 204 w 1528"/>
                <a:gd name="T47" fmla="*/ 819 h 1635"/>
                <a:gd name="T48" fmla="*/ 239 w 1528"/>
                <a:gd name="T49" fmla="*/ 805 h 1635"/>
                <a:gd name="T50" fmla="*/ 235 w 1528"/>
                <a:gd name="T51" fmla="*/ 850 h 1635"/>
                <a:gd name="T52" fmla="*/ 242 w 1528"/>
                <a:gd name="T53" fmla="*/ 911 h 1635"/>
                <a:gd name="T54" fmla="*/ 244 w 1528"/>
                <a:gd name="T55" fmla="*/ 970 h 1635"/>
                <a:gd name="T56" fmla="*/ 251 w 1528"/>
                <a:gd name="T57" fmla="*/ 1006 h 1635"/>
                <a:gd name="T58" fmla="*/ 265 w 1528"/>
                <a:gd name="T59" fmla="*/ 1074 h 1635"/>
                <a:gd name="T60" fmla="*/ 279 w 1528"/>
                <a:gd name="T61" fmla="*/ 1143 h 1635"/>
                <a:gd name="T62" fmla="*/ 320 w 1528"/>
                <a:gd name="T63" fmla="*/ 1205 h 1635"/>
                <a:gd name="T64" fmla="*/ 343 w 1528"/>
                <a:gd name="T65" fmla="*/ 1271 h 1635"/>
                <a:gd name="T66" fmla="*/ 376 w 1528"/>
                <a:gd name="T67" fmla="*/ 1366 h 1635"/>
                <a:gd name="T68" fmla="*/ 436 w 1528"/>
                <a:gd name="T69" fmla="*/ 1489 h 1635"/>
                <a:gd name="T70" fmla="*/ 440 w 1528"/>
                <a:gd name="T71" fmla="*/ 1522 h 1635"/>
                <a:gd name="T72" fmla="*/ 585 w 1528"/>
                <a:gd name="T73" fmla="*/ 1503 h 1635"/>
                <a:gd name="T74" fmla="*/ 611 w 1528"/>
                <a:gd name="T75" fmla="*/ 1392 h 1635"/>
                <a:gd name="T76" fmla="*/ 637 w 1528"/>
                <a:gd name="T77" fmla="*/ 1283 h 1635"/>
                <a:gd name="T78" fmla="*/ 667 w 1528"/>
                <a:gd name="T79" fmla="*/ 1145 h 1635"/>
                <a:gd name="T80" fmla="*/ 738 w 1528"/>
                <a:gd name="T81" fmla="*/ 1096 h 1635"/>
                <a:gd name="T82" fmla="*/ 866 w 1528"/>
                <a:gd name="T83" fmla="*/ 982 h 1635"/>
                <a:gd name="T84" fmla="*/ 897 w 1528"/>
                <a:gd name="T85" fmla="*/ 937 h 1635"/>
                <a:gd name="T86" fmla="*/ 975 w 1528"/>
                <a:gd name="T87" fmla="*/ 904 h 1635"/>
                <a:gd name="T88" fmla="*/ 1043 w 1528"/>
                <a:gd name="T89" fmla="*/ 802 h 1635"/>
                <a:gd name="T90" fmla="*/ 1067 w 1528"/>
                <a:gd name="T91" fmla="*/ 838 h 1635"/>
                <a:gd name="T92" fmla="*/ 1086 w 1528"/>
                <a:gd name="T93" fmla="*/ 833 h 1635"/>
                <a:gd name="T94" fmla="*/ 1074 w 1528"/>
                <a:gd name="T95" fmla="*/ 743 h 1635"/>
                <a:gd name="T96" fmla="*/ 1053 w 1528"/>
                <a:gd name="T97" fmla="*/ 651 h 1635"/>
                <a:gd name="T98" fmla="*/ 1051 w 1528"/>
                <a:gd name="T99" fmla="*/ 575 h 1635"/>
                <a:gd name="T100" fmla="*/ 1095 w 1528"/>
                <a:gd name="T101" fmla="*/ 568 h 1635"/>
                <a:gd name="T102" fmla="*/ 1150 w 1528"/>
                <a:gd name="T103" fmla="*/ 632 h 1635"/>
                <a:gd name="T104" fmla="*/ 1261 w 1528"/>
                <a:gd name="T105" fmla="*/ 653 h 1635"/>
                <a:gd name="T106" fmla="*/ 1216 w 1528"/>
                <a:gd name="T107" fmla="*/ 743 h 1635"/>
                <a:gd name="T108" fmla="*/ 1271 w 1528"/>
                <a:gd name="T109" fmla="*/ 769 h 1635"/>
                <a:gd name="T110" fmla="*/ 1318 w 1528"/>
                <a:gd name="T111" fmla="*/ 755 h 1635"/>
                <a:gd name="T112" fmla="*/ 1391 w 1528"/>
                <a:gd name="T113" fmla="*/ 641 h 1635"/>
                <a:gd name="T114" fmla="*/ 1488 w 1528"/>
                <a:gd name="T115" fmla="*/ 509 h 1635"/>
                <a:gd name="T116" fmla="*/ 1339 w 1528"/>
                <a:gd name="T117" fmla="*/ 1614 h 1635"/>
                <a:gd name="T118" fmla="*/ 1304 w 1528"/>
                <a:gd name="T119" fmla="*/ 1555 h 1635"/>
                <a:gd name="T120" fmla="*/ 1304 w 1528"/>
                <a:gd name="T121" fmla="*/ 1285 h 1635"/>
                <a:gd name="T122" fmla="*/ 1282 w 1528"/>
                <a:gd name="T123" fmla="*/ 1358 h 1635"/>
                <a:gd name="T124" fmla="*/ 1292 w 1528"/>
                <a:gd name="T125" fmla="*/ 1351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28" h="1635">
                  <a:moveTo>
                    <a:pt x="1261" y="1382"/>
                  </a:moveTo>
                  <a:lnTo>
                    <a:pt x="1261" y="1382"/>
                  </a:lnTo>
                  <a:lnTo>
                    <a:pt x="1261" y="1380"/>
                  </a:lnTo>
                  <a:lnTo>
                    <a:pt x="1259" y="1380"/>
                  </a:lnTo>
                  <a:lnTo>
                    <a:pt x="1259" y="1382"/>
                  </a:lnTo>
                  <a:lnTo>
                    <a:pt x="1261" y="1382"/>
                  </a:lnTo>
                  <a:lnTo>
                    <a:pt x="1261" y="1385"/>
                  </a:lnTo>
                  <a:lnTo>
                    <a:pt x="1261" y="1385"/>
                  </a:lnTo>
                  <a:lnTo>
                    <a:pt x="1263" y="1385"/>
                  </a:lnTo>
                  <a:lnTo>
                    <a:pt x="1263" y="1385"/>
                  </a:lnTo>
                  <a:lnTo>
                    <a:pt x="1263" y="1382"/>
                  </a:lnTo>
                  <a:lnTo>
                    <a:pt x="1263" y="1382"/>
                  </a:lnTo>
                  <a:lnTo>
                    <a:pt x="1261" y="1382"/>
                  </a:lnTo>
                  <a:close/>
                  <a:moveTo>
                    <a:pt x="258" y="1555"/>
                  </a:moveTo>
                  <a:lnTo>
                    <a:pt x="258" y="1555"/>
                  </a:lnTo>
                  <a:lnTo>
                    <a:pt x="258" y="1555"/>
                  </a:lnTo>
                  <a:lnTo>
                    <a:pt x="258" y="1555"/>
                  </a:lnTo>
                  <a:lnTo>
                    <a:pt x="258" y="1555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6" y="1557"/>
                  </a:lnTo>
                  <a:lnTo>
                    <a:pt x="258" y="1557"/>
                  </a:lnTo>
                  <a:lnTo>
                    <a:pt x="258" y="1555"/>
                  </a:lnTo>
                  <a:lnTo>
                    <a:pt x="258" y="1555"/>
                  </a:lnTo>
                  <a:lnTo>
                    <a:pt x="258" y="1555"/>
                  </a:lnTo>
                  <a:close/>
                  <a:moveTo>
                    <a:pt x="289" y="1458"/>
                  </a:move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lnTo>
                    <a:pt x="289" y="1458"/>
                  </a:lnTo>
                  <a:close/>
                  <a:moveTo>
                    <a:pt x="287" y="1460"/>
                  </a:moveTo>
                  <a:lnTo>
                    <a:pt x="287" y="1460"/>
                  </a:lnTo>
                  <a:lnTo>
                    <a:pt x="287" y="1460"/>
                  </a:lnTo>
                  <a:lnTo>
                    <a:pt x="287" y="1460"/>
                  </a:lnTo>
                  <a:lnTo>
                    <a:pt x="287" y="1463"/>
                  </a:lnTo>
                  <a:lnTo>
                    <a:pt x="287" y="1463"/>
                  </a:lnTo>
                  <a:lnTo>
                    <a:pt x="287" y="1463"/>
                  </a:lnTo>
                  <a:lnTo>
                    <a:pt x="287" y="1463"/>
                  </a:lnTo>
                  <a:lnTo>
                    <a:pt x="287" y="1463"/>
                  </a:lnTo>
                  <a:lnTo>
                    <a:pt x="287" y="1460"/>
                  </a:lnTo>
                  <a:lnTo>
                    <a:pt x="289" y="1460"/>
                  </a:lnTo>
                  <a:lnTo>
                    <a:pt x="287" y="1460"/>
                  </a:lnTo>
                  <a:lnTo>
                    <a:pt x="287" y="1460"/>
                  </a:lnTo>
                  <a:close/>
                  <a:moveTo>
                    <a:pt x="672" y="1155"/>
                  </a:moveTo>
                  <a:lnTo>
                    <a:pt x="670" y="1155"/>
                  </a:lnTo>
                  <a:lnTo>
                    <a:pt x="667" y="1153"/>
                  </a:lnTo>
                  <a:lnTo>
                    <a:pt x="667" y="1153"/>
                  </a:lnTo>
                  <a:lnTo>
                    <a:pt x="665" y="1155"/>
                  </a:lnTo>
                  <a:lnTo>
                    <a:pt x="667" y="1157"/>
                  </a:lnTo>
                  <a:lnTo>
                    <a:pt x="670" y="1160"/>
                  </a:lnTo>
                  <a:lnTo>
                    <a:pt x="670" y="1160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5"/>
                  </a:lnTo>
                  <a:close/>
                  <a:moveTo>
                    <a:pt x="1046" y="821"/>
                  </a:moveTo>
                  <a:lnTo>
                    <a:pt x="1043" y="826"/>
                  </a:lnTo>
                  <a:lnTo>
                    <a:pt x="1041" y="831"/>
                  </a:lnTo>
                  <a:lnTo>
                    <a:pt x="1041" y="833"/>
                  </a:lnTo>
                  <a:lnTo>
                    <a:pt x="1041" y="833"/>
                  </a:lnTo>
                  <a:lnTo>
                    <a:pt x="1041" y="833"/>
                  </a:lnTo>
                  <a:lnTo>
                    <a:pt x="1041" y="835"/>
                  </a:lnTo>
                  <a:lnTo>
                    <a:pt x="1041" y="835"/>
                  </a:lnTo>
                  <a:lnTo>
                    <a:pt x="1043" y="835"/>
                  </a:lnTo>
                  <a:lnTo>
                    <a:pt x="1046" y="835"/>
                  </a:lnTo>
                  <a:lnTo>
                    <a:pt x="1046" y="835"/>
                  </a:lnTo>
                  <a:lnTo>
                    <a:pt x="1046" y="835"/>
                  </a:lnTo>
                  <a:lnTo>
                    <a:pt x="1046" y="835"/>
                  </a:lnTo>
                  <a:lnTo>
                    <a:pt x="1046" y="833"/>
                  </a:lnTo>
                  <a:lnTo>
                    <a:pt x="1046" y="833"/>
                  </a:lnTo>
                  <a:lnTo>
                    <a:pt x="1048" y="831"/>
                  </a:lnTo>
                  <a:lnTo>
                    <a:pt x="1048" y="828"/>
                  </a:lnTo>
                  <a:lnTo>
                    <a:pt x="1046" y="821"/>
                  </a:lnTo>
                  <a:lnTo>
                    <a:pt x="1046" y="821"/>
                  </a:lnTo>
                  <a:close/>
                  <a:moveTo>
                    <a:pt x="1086" y="838"/>
                  </a:moveTo>
                  <a:lnTo>
                    <a:pt x="1086" y="838"/>
                  </a:lnTo>
                  <a:lnTo>
                    <a:pt x="1084" y="838"/>
                  </a:lnTo>
                  <a:lnTo>
                    <a:pt x="1084" y="835"/>
                  </a:lnTo>
                  <a:lnTo>
                    <a:pt x="1081" y="838"/>
                  </a:lnTo>
                  <a:lnTo>
                    <a:pt x="1084" y="840"/>
                  </a:lnTo>
                  <a:lnTo>
                    <a:pt x="1084" y="840"/>
                  </a:lnTo>
                  <a:lnTo>
                    <a:pt x="1086" y="840"/>
                  </a:lnTo>
                  <a:lnTo>
                    <a:pt x="1086" y="840"/>
                  </a:lnTo>
                  <a:lnTo>
                    <a:pt x="1086" y="840"/>
                  </a:lnTo>
                  <a:lnTo>
                    <a:pt x="1086" y="840"/>
                  </a:lnTo>
                  <a:lnTo>
                    <a:pt x="1086" y="838"/>
                  </a:lnTo>
                  <a:lnTo>
                    <a:pt x="1086" y="838"/>
                  </a:lnTo>
                  <a:close/>
                  <a:moveTo>
                    <a:pt x="1072" y="819"/>
                  </a:moveTo>
                  <a:lnTo>
                    <a:pt x="1072" y="819"/>
                  </a:lnTo>
                  <a:lnTo>
                    <a:pt x="1072" y="821"/>
                  </a:lnTo>
                  <a:lnTo>
                    <a:pt x="1069" y="821"/>
                  </a:lnTo>
                  <a:lnTo>
                    <a:pt x="1069" y="824"/>
                  </a:lnTo>
                  <a:lnTo>
                    <a:pt x="1069" y="824"/>
                  </a:lnTo>
                  <a:lnTo>
                    <a:pt x="1069" y="824"/>
                  </a:lnTo>
                  <a:lnTo>
                    <a:pt x="1069" y="826"/>
                  </a:lnTo>
                  <a:lnTo>
                    <a:pt x="1069" y="826"/>
                  </a:lnTo>
                  <a:lnTo>
                    <a:pt x="1069" y="826"/>
                  </a:lnTo>
                  <a:lnTo>
                    <a:pt x="1072" y="826"/>
                  </a:lnTo>
                  <a:lnTo>
                    <a:pt x="1072" y="826"/>
                  </a:lnTo>
                  <a:lnTo>
                    <a:pt x="1072" y="824"/>
                  </a:lnTo>
                  <a:lnTo>
                    <a:pt x="1074" y="821"/>
                  </a:lnTo>
                  <a:lnTo>
                    <a:pt x="1074" y="821"/>
                  </a:lnTo>
                  <a:lnTo>
                    <a:pt x="1074" y="819"/>
                  </a:lnTo>
                  <a:lnTo>
                    <a:pt x="1074" y="819"/>
                  </a:lnTo>
                  <a:lnTo>
                    <a:pt x="1072" y="819"/>
                  </a:lnTo>
                  <a:close/>
                  <a:moveTo>
                    <a:pt x="1043" y="821"/>
                  </a:moveTo>
                  <a:lnTo>
                    <a:pt x="1046" y="821"/>
                  </a:lnTo>
                  <a:lnTo>
                    <a:pt x="1046" y="819"/>
                  </a:lnTo>
                  <a:lnTo>
                    <a:pt x="1046" y="817"/>
                  </a:lnTo>
                  <a:lnTo>
                    <a:pt x="1043" y="817"/>
                  </a:lnTo>
                  <a:lnTo>
                    <a:pt x="1043" y="819"/>
                  </a:lnTo>
                  <a:lnTo>
                    <a:pt x="1043" y="819"/>
                  </a:lnTo>
                  <a:lnTo>
                    <a:pt x="1043" y="819"/>
                  </a:lnTo>
                  <a:lnTo>
                    <a:pt x="1043" y="821"/>
                  </a:lnTo>
                  <a:lnTo>
                    <a:pt x="1043" y="821"/>
                  </a:lnTo>
                  <a:lnTo>
                    <a:pt x="1043" y="821"/>
                  </a:lnTo>
                  <a:lnTo>
                    <a:pt x="1043" y="824"/>
                  </a:lnTo>
                  <a:lnTo>
                    <a:pt x="1043" y="821"/>
                  </a:lnTo>
                  <a:close/>
                  <a:moveTo>
                    <a:pt x="289" y="1422"/>
                  </a:move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lnTo>
                    <a:pt x="289" y="1422"/>
                  </a:lnTo>
                  <a:close/>
                  <a:moveTo>
                    <a:pt x="230" y="1425"/>
                  </a:moveTo>
                  <a:lnTo>
                    <a:pt x="230" y="1425"/>
                  </a:lnTo>
                  <a:lnTo>
                    <a:pt x="230" y="1425"/>
                  </a:lnTo>
                  <a:lnTo>
                    <a:pt x="230" y="1425"/>
                  </a:lnTo>
                  <a:lnTo>
                    <a:pt x="230" y="1425"/>
                  </a:lnTo>
                  <a:lnTo>
                    <a:pt x="230" y="1425"/>
                  </a:lnTo>
                  <a:close/>
                  <a:moveTo>
                    <a:pt x="253" y="1387"/>
                  </a:moveTo>
                  <a:lnTo>
                    <a:pt x="253" y="1387"/>
                  </a:lnTo>
                  <a:lnTo>
                    <a:pt x="253" y="1387"/>
                  </a:lnTo>
                  <a:lnTo>
                    <a:pt x="253" y="1387"/>
                  </a:lnTo>
                  <a:lnTo>
                    <a:pt x="253" y="1387"/>
                  </a:lnTo>
                  <a:lnTo>
                    <a:pt x="256" y="1387"/>
                  </a:lnTo>
                  <a:lnTo>
                    <a:pt x="253" y="1387"/>
                  </a:lnTo>
                  <a:lnTo>
                    <a:pt x="253" y="1387"/>
                  </a:lnTo>
                  <a:close/>
                  <a:moveTo>
                    <a:pt x="211" y="1420"/>
                  </a:moveTo>
                  <a:lnTo>
                    <a:pt x="211" y="1420"/>
                  </a:lnTo>
                  <a:lnTo>
                    <a:pt x="211" y="1420"/>
                  </a:lnTo>
                  <a:lnTo>
                    <a:pt x="211" y="1422"/>
                  </a:lnTo>
                  <a:lnTo>
                    <a:pt x="211" y="1422"/>
                  </a:lnTo>
                  <a:lnTo>
                    <a:pt x="211" y="1420"/>
                  </a:lnTo>
                  <a:lnTo>
                    <a:pt x="213" y="1420"/>
                  </a:lnTo>
                  <a:lnTo>
                    <a:pt x="213" y="1420"/>
                  </a:lnTo>
                  <a:lnTo>
                    <a:pt x="211" y="1420"/>
                  </a:lnTo>
                  <a:lnTo>
                    <a:pt x="211" y="1420"/>
                  </a:lnTo>
                  <a:close/>
                  <a:moveTo>
                    <a:pt x="235" y="1434"/>
                  </a:moveTo>
                  <a:lnTo>
                    <a:pt x="235" y="1437"/>
                  </a:lnTo>
                  <a:lnTo>
                    <a:pt x="235" y="1437"/>
                  </a:lnTo>
                  <a:lnTo>
                    <a:pt x="235" y="1437"/>
                  </a:lnTo>
                  <a:lnTo>
                    <a:pt x="235" y="1437"/>
                  </a:lnTo>
                  <a:lnTo>
                    <a:pt x="235" y="1437"/>
                  </a:lnTo>
                  <a:lnTo>
                    <a:pt x="235" y="1437"/>
                  </a:lnTo>
                  <a:lnTo>
                    <a:pt x="235" y="1434"/>
                  </a:lnTo>
                  <a:lnTo>
                    <a:pt x="235" y="1434"/>
                  </a:lnTo>
                  <a:lnTo>
                    <a:pt x="235" y="1434"/>
                  </a:lnTo>
                  <a:lnTo>
                    <a:pt x="235" y="1434"/>
                  </a:lnTo>
                  <a:lnTo>
                    <a:pt x="235" y="1434"/>
                  </a:lnTo>
                  <a:close/>
                  <a:moveTo>
                    <a:pt x="242" y="1401"/>
                  </a:moveTo>
                  <a:lnTo>
                    <a:pt x="242" y="1401"/>
                  </a:lnTo>
                  <a:lnTo>
                    <a:pt x="242" y="1401"/>
                  </a:lnTo>
                  <a:lnTo>
                    <a:pt x="242" y="1403"/>
                  </a:lnTo>
                  <a:lnTo>
                    <a:pt x="242" y="1403"/>
                  </a:lnTo>
                  <a:lnTo>
                    <a:pt x="242" y="1401"/>
                  </a:lnTo>
                  <a:lnTo>
                    <a:pt x="244" y="1401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4" y="1399"/>
                  </a:lnTo>
                  <a:lnTo>
                    <a:pt x="242" y="1401"/>
                  </a:lnTo>
                  <a:close/>
                  <a:moveTo>
                    <a:pt x="239" y="1375"/>
                  </a:move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lnTo>
                    <a:pt x="239" y="1375"/>
                  </a:lnTo>
                  <a:close/>
                  <a:moveTo>
                    <a:pt x="242" y="1406"/>
                  </a:moveTo>
                  <a:lnTo>
                    <a:pt x="239" y="1406"/>
                  </a:lnTo>
                  <a:lnTo>
                    <a:pt x="239" y="1406"/>
                  </a:lnTo>
                  <a:lnTo>
                    <a:pt x="242" y="1406"/>
                  </a:lnTo>
                  <a:lnTo>
                    <a:pt x="242" y="1406"/>
                  </a:lnTo>
                  <a:lnTo>
                    <a:pt x="242" y="1406"/>
                  </a:lnTo>
                  <a:lnTo>
                    <a:pt x="242" y="1406"/>
                  </a:lnTo>
                  <a:lnTo>
                    <a:pt x="242" y="1406"/>
                  </a:lnTo>
                  <a:lnTo>
                    <a:pt x="242" y="1406"/>
                  </a:lnTo>
                  <a:close/>
                  <a:moveTo>
                    <a:pt x="1346" y="1344"/>
                  </a:moveTo>
                  <a:lnTo>
                    <a:pt x="1346" y="1344"/>
                  </a:lnTo>
                  <a:lnTo>
                    <a:pt x="1346" y="1347"/>
                  </a:lnTo>
                  <a:lnTo>
                    <a:pt x="1346" y="1344"/>
                  </a:lnTo>
                  <a:lnTo>
                    <a:pt x="1346" y="1344"/>
                  </a:lnTo>
                  <a:close/>
                  <a:moveTo>
                    <a:pt x="1330" y="1571"/>
                  </a:moveTo>
                  <a:lnTo>
                    <a:pt x="1330" y="1569"/>
                  </a:lnTo>
                  <a:lnTo>
                    <a:pt x="1330" y="1569"/>
                  </a:lnTo>
                  <a:lnTo>
                    <a:pt x="1330" y="1569"/>
                  </a:lnTo>
                  <a:lnTo>
                    <a:pt x="1330" y="1571"/>
                  </a:lnTo>
                  <a:lnTo>
                    <a:pt x="1327" y="1571"/>
                  </a:lnTo>
                  <a:lnTo>
                    <a:pt x="1327" y="1571"/>
                  </a:lnTo>
                  <a:lnTo>
                    <a:pt x="1327" y="1571"/>
                  </a:lnTo>
                  <a:lnTo>
                    <a:pt x="1327" y="1571"/>
                  </a:lnTo>
                  <a:lnTo>
                    <a:pt x="1330" y="1574"/>
                  </a:lnTo>
                  <a:lnTo>
                    <a:pt x="1330" y="1571"/>
                  </a:lnTo>
                  <a:lnTo>
                    <a:pt x="1330" y="1571"/>
                  </a:lnTo>
                  <a:lnTo>
                    <a:pt x="1330" y="1571"/>
                  </a:lnTo>
                  <a:close/>
                  <a:moveTo>
                    <a:pt x="1323" y="1574"/>
                  </a:moveTo>
                  <a:lnTo>
                    <a:pt x="1323" y="1574"/>
                  </a:lnTo>
                  <a:lnTo>
                    <a:pt x="1323" y="1574"/>
                  </a:lnTo>
                  <a:lnTo>
                    <a:pt x="1323" y="1571"/>
                  </a:lnTo>
                  <a:lnTo>
                    <a:pt x="1320" y="1571"/>
                  </a:lnTo>
                  <a:lnTo>
                    <a:pt x="1320" y="1571"/>
                  </a:lnTo>
                  <a:lnTo>
                    <a:pt x="1320" y="1571"/>
                  </a:lnTo>
                  <a:lnTo>
                    <a:pt x="1320" y="1569"/>
                  </a:lnTo>
                  <a:lnTo>
                    <a:pt x="1320" y="1569"/>
                  </a:lnTo>
                  <a:lnTo>
                    <a:pt x="1318" y="1569"/>
                  </a:lnTo>
                  <a:lnTo>
                    <a:pt x="1318" y="1571"/>
                  </a:lnTo>
                  <a:lnTo>
                    <a:pt x="1318" y="1571"/>
                  </a:lnTo>
                  <a:lnTo>
                    <a:pt x="1315" y="1574"/>
                  </a:lnTo>
                  <a:lnTo>
                    <a:pt x="1315" y="1574"/>
                  </a:lnTo>
                  <a:lnTo>
                    <a:pt x="1318" y="1574"/>
                  </a:lnTo>
                  <a:lnTo>
                    <a:pt x="1318" y="1574"/>
                  </a:lnTo>
                  <a:lnTo>
                    <a:pt x="1318" y="1574"/>
                  </a:lnTo>
                  <a:lnTo>
                    <a:pt x="1318" y="1574"/>
                  </a:lnTo>
                  <a:lnTo>
                    <a:pt x="1318" y="1574"/>
                  </a:lnTo>
                  <a:lnTo>
                    <a:pt x="1318" y="1576"/>
                  </a:lnTo>
                  <a:lnTo>
                    <a:pt x="1318" y="1576"/>
                  </a:lnTo>
                  <a:lnTo>
                    <a:pt x="1318" y="1576"/>
                  </a:lnTo>
                  <a:lnTo>
                    <a:pt x="1320" y="1576"/>
                  </a:lnTo>
                  <a:lnTo>
                    <a:pt x="1320" y="1576"/>
                  </a:lnTo>
                  <a:lnTo>
                    <a:pt x="1320" y="1576"/>
                  </a:lnTo>
                  <a:lnTo>
                    <a:pt x="1320" y="1576"/>
                  </a:lnTo>
                  <a:lnTo>
                    <a:pt x="1323" y="1576"/>
                  </a:lnTo>
                  <a:lnTo>
                    <a:pt x="1323" y="1576"/>
                  </a:lnTo>
                  <a:lnTo>
                    <a:pt x="1323" y="1576"/>
                  </a:lnTo>
                  <a:lnTo>
                    <a:pt x="1323" y="1576"/>
                  </a:lnTo>
                  <a:lnTo>
                    <a:pt x="1325" y="1579"/>
                  </a:lnTo>
                  <a:lnTo>
                    <a:pt x="1325" y="1579"/>
                  </a:lnTo>
                  <a:lnTo>
                    <a:pt x="1325" y="1576"/>
                  </a:lnTo>
                  <a:lnTo>
                    <a:pt x="1325" y="1576"/>
                  </a:lnTo>
                  <a:lnTo>
                    <a:pt x="1325" y="1576"/>
                  </a:lnTo>
                  <a:lnTo>
                    <a:pt x="1323" y="1574"/>
                  </a:lnTo>
                  <a:close/>
                  <a:moveTo>
                    <a:pt x="1332" y="1541"/>
                  </a:moveTo>
                  <a:lnTo>
                    <a:pt x="1332" y="1543"/>
                  </a:lnTo>
                  <a:lnTo>
                    <a:pt x="1332" y="1543"/>
                  </a:lnTo>
                  <a:lnTo>
                    <a:pt x="1332" y="1545"/>
                  </a:lnTo>
                  <a:lnTo>
                    <a:pt x="1332" y="1548"/>
                  </a:lnTo>
                  <a:lnTo>
                    <a:pt x="1332" y="1548"/>
                  </a:lnTo>
                  <a:lnTo>
                    <a:pt x="1332" y="1548"/>
                  </a:lnTo>
                  <a:lnTo>
                    <a:pt x="1332" y="1548"/>
                  </a:lnTo>
                  <a:lnTo>
                    <a:pt x="1334" y="1545"/>
                  </a:lnTo>
                  <a:lnTo>
                    <a:pt x="1334" y="1545"/>
                  </a:lnTo>
                  <a:lnTo>
                    <a:pt x="1334" y="1543"/>
                  </a:lnTo>
                  <a:lnTo>
                    <a:pt x="1332" y="1543"/>
                  </a:lnTo>
                  <a:lnTo>
                    <a:pt x="1332" y="1543"/>
                  </a:lnTo>
                  <a:lnTo>
                    <a:pt x="1332" y="1541"/>
                  </a:lnTo>
                  <a:lnTo>
                    <a:pt x="1332" y="1541"/>
                  </a:lnTo>
                  <a:close/>
                  <a:moveTo>
                    <a:pt x="1327" y="1569"/>
                  </a:moveTo>
                  <a:lnTo>
                    <a:pt x="1327" y="1569"/>
                  </a:lnTo>
                  <a:lnTo>
                    <a:pt x="1327" y="1569"/>
                  </a:lnTo>
                  <a:lnTo>
                    <a:pt x="1330" y="1569"/>
                  </a:lnTo>
                  <a:lnTo>
                    <a:pt x="1330" y="1567"/>
                  </a:lnTo>
                  <a:lnTo>
                    <a:pt x="1327" y="1567"/>
                  </a:lnTo>
                  <a:lnTo>
                    <a:pt x="1327" y="1564"/>
                  </a:lnTo>
                  <a:lnTo>
                    <a:pt x="1327" y="1562"/>
                  </a:lnTo>
                  <a:lnTo>
                    <a:pt x="1327" y="1562"/>
                  </a:lnTo>
                  <a:lnTo>
                    <a:pt x="1327" y="1562"/>
                  </a:lnTo>
                  <a:lnTo>
                    <a:pt x="1327" y="1560"/>
                  </a:lnTo>
                  <a:lnTo>
                    <a:pt x="1327" y="1560"/>
                  </a:lnTo>
                  <a:lnTo>
                    <a:pt x="1327" y="1560"/>
                  </a:lnTo>
                  <a:lnTo>
                    <a:pt x="1327" y="1560"/>
                  </a:lnTo>
                  <a:lnTo>
                    <a:pt x="1325" y="1560"/>
                  </a:lnTo>
                  <a:lnTo>
                    <a:pt x="1325" y="1560"/>
                  </a:lnTo>
                  <a:lnTo>
                    <a:pt x="1325" y="1560"/>
                  </a:lnTo>
                  <a:lnTo>
                    <a:pt x="1325" y="1562"/>
                  </a:lnTo>
                  <a:lnTo>
                    <a:pt x="1325" y="1562"/>
                  </a:lnTo>
                  <a:lnTo>
                    <a:pt x="1325" y="1562"/>
                  </a:lnTo>
                  <a:lnTo>
                    <a:pt x="1325" y="1562"/>
                  </a:lnTo>
                  <a:lnTo>
                    <a:pt x="1325" y="1567"/>
                  </a:lnTo>
                  <a:lnTo>
                    <a:pt x="1325" y="1567"/>
                  </a:lnTo>
                  <a:lnTo>
                    <a:pt x="1325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7"/>
                  </a:lnTo>
                  <a:lnTo>
                    <a:pt x="1327" y="1569"/>
                  </a:lnTo>
                  <a:lnTo>
                    <a:pt x="1327" y="1569"/>
                  </a:lnTo>
                  <a:lnTo>
                    <a:pt x="1325" y="1569"/>
                  </a:lnTo>
                  <a:lnTo>
                    <a:pt x="1325" y="1569"/>
                  </a:lnTo>
                  <a:lnTo>
                    <a:pt x="1325" y="1571"/>
                  </a:lnTo>
                  <a:lnTo>
                    <a:pt x="1325" y="1571"/>
                  </a:lnTo>
                  <a:lnTo>
                    <a:pt x="1327" y="1571"/>
                  </a:lnTo>
                  <a:lnTo>
                    <a:pt x="1327" y="1569"/>
                  </a:lnTo>
                  <a:lnTo>
                    <a:pt x="1327" y="1569"/>
                  </a:lnTo>
                  <a:lnTo>
                    <a:pt x="1327" y="1569"/>
                  </a:lnTo>
                  <a:close/>
                  <a:moveTo>
                    <a:pt x="1337" y="1607"/>
                  </a:moveTo>
                  <a:lnTo>
                    <a:pt x="1339" y="1607"/>
                  </a:lnTo>
                  <a:lnTo>
                    <a:pt x="1339" y="1605"/>
                  </a:lnTo>
                  <a:lnTo>
                    <a:pt x="1339" y="1605"/>
                  </a:lnTo>
                  <a:lnTo>
                    <a:pt x="1339" y="1605"/>
                  </a:lnTo>
                  <a:lnTo>
                    <a:pt x="1339" y="1602"/>
                  </a:lnTo>
                  <a:lnTo>
                    <a:pt x="1337" y="1602"/>
                  </a:lnTo>
                  <a:lnTo>
                    <a:pt x="1337" y="1602"/>
                  </a:lnTo>
                  <a:lnTo>
                    <a:pt x="1337" y="1602"/>
                  </a:lnTo>
                  <a:lnTo>
                    <a:pt x="1337" y="1600"/>
                  </a:lnTo>
                  <a:lnTo>
                    <a:pt x="1337" y="1602"/>
                  </a:lnTo>
                  <a:lnTo>
                    <a:pt x="1337" y="1602"/>
                  </a:lnTo>
                  <a:lnTo>
                    <a:pt x="1334" y="1602"/>
                  </a:lnTo>
                  <a:lnTo>
                    <a:pt x="1334" y="1605"/>
                  </a:lnTo>
                  <a:lnTo>
                    <a:pt x="1332" y="1605"/>
                  </a:lnTo>
                  <a:lnTo>
                    <a:pt x="1332" y="1605"/>
                  </a:lnTo>
                  <a:lnTo>
                    <a:pt x="1332" y="1607"/>
                  </a:lnTo>
                  <a:lnTo>
                    <a:pt x="1332" y="1607"/>
                  </a:lnTo>
                  <a:lnTo>
                    <a:pt x="1332" y="1607"/>
                  </a:lnTo>
                  <a:lnTo>
                    <a:pt x="1332" y="1607"/>
                  </a:lnTo>
                  <a:lnTo>
                    <a:pt x="1332" y="1609"/>
                  </a:lnTo>
                  <a:lnTo>
                    <a:pt x="1332" y="1609"/>
                  </a:lnTo>
                  <a:lnTo>
                    <a:pt x="1332" y="1609"/>
                  </a:lnTo>
                  <a:lnTo>
                    <a:pt x="1334" y="1609"/>
                  </a:lnTo>
                  <a:lnTo>
                    <a:pt x="1334" y="1609"/>
                  </a:lnTo>
                  <a:lnTo>
                    <a:pt x="1337" y="1607"/>
                  </a:lnTo>
                  <a:lnTo>
                    <a:pt x="1337" y="1607"/>
                  </a:lnTo>
                  <a:close/>
                  <a:moveTo>
                    <a:pt x="1528" y="469"/>
                  </a:moveTo>
                  <a:lnTo>
                    <a:pt x="1526" y="466"/>
                  </a:lnTo>
                  <a:lnTo>
                    <a:pt x="1526" y="464"/>
                  </a:lnTo>
                  <a:lnTo>
                    <a:pt x="1526" y="462"/>
                  </a:lnTo>
                  <a:lnTo>
                    <a:pt x="1526" y="459"/>
                  </a:lnTo>
                  <a:lnTo>
                    <a:pt x="1526" y="457"/>
                  </a:lnTo>
                  <a:lnTo>
                    <a:pt x="1526" y="454"/>
                  </a:lnTo>
                  <a:lnTo>
                    <a:pt x="1521" y="452"/>
                  </a:lnTo>
                  <a:lnTo>
                    <a:pt x="1521" y="452"/>
                  </a:lnTo>
                  <a:lnTo>
                    <a:pt x="1521" y="452"/>
                  </a:lnTo>
                  <a:lnTo>
                    <a:pt x="1521" y="452"/>
                  </a:lnTo>
                  <a:lnTo>
                    <a:pt x="1519" y="452"/>
                  </a:lnTo>
                  <a:lnTo>
                    <a:pt x="1519" y="450"/>
                  </a:lnTo>
                  <a:lnTo>
                    <a:pt x="1516" y="447"/>
                  </a:lnTo>
                  <a:lnTo>
                    <a:pt x="1514" y="447"/>
                  </a:lnTo>
                  <a:lnTo>
                    <a:pt x="1512" y="447"/>
                  </a:lnTo>
                  <a:lnTo>
                    <a:pt x="1509" y="450"/>
                  </a:lnTo>
                  <a:lnTo>
                    <a:pt x="1507" y="450"/>
                  </a:lnTo>
                  <a:lnTo>
                    <a:pt x="1507" y="450"/>
                  </a:lnTo>
                  <a:lnTo>
                    <a:pt x="1505" y="447"/>
                  </a:lnTo>
                  <a:lnTo>
                    <a:pt x="1505" y="445"/>
                  </a:lnTo>
                  <a:lnTo>
                    <a:pt x="1502" y="440"/>
                  </a:lnTo>
                  <a:lnTo>
                    <a:pt x="1498" y="438"/>
                  </a:lnTo>
                  <a:lnTo>
                    <a:pt x="1495" y="436"/>
                  </a:lnTo>
                  <a:lnTo>
                    <a:pt x="1490" y="433"/>
                  </a:lnTo>
                  <a:lnTo>
                    <a:pt x="1486" y="436"/>
                  </a:lnTo>
                  <a:lnTo>
                    <a:pt x="1486" y="438"/>
                  </a:lnTo>
                  <a:lnTo>
                    <a:pt x="1486" y="440"/>
                  </a:lnTo>
                  <a:lnTo>
                    <a:pt x="1483" y="445"/>
                  </a:lnTo>
                  <a:lnTo>
                    <a:pt x="1483" y="445"/>
                  </a:lnTo>
                  <a:lnTo>
                    <a:pt x="1481" y="440"/>
                  </a:lnTo>
                  <a:lnTo>
                    <a:pt x="1481" y="438"/>
                  </a:lnTo>
                  <a:lnTo>
                    <a:pt x="1481" y="436"/>
                  </a:lnTo>
                  <a:lnTo>
                    <a:pt x="1481" y="433"/>
                  </a:lnTo>
                  <a:lnTo>
                    <a:pt x="1483" y="431"/>
                  </a:lnTo>
                  <a:lnTo>
                    <a:pt x="1488" y="428"/>
                  </a:lnTo>
                  <a:lnTo>
                    <a:pt x="1488" y="424"/>
                  </a:lnTo>
                  <a:lnTo>
                    <a:pt x="1488" y="421"/>
                  </a:lnTo>
                  <a:lnTo>
                    <a:pt x="1486" y="419"/>
                  </a:lnTo>
                  <a:lnTo>
                    <a:pt x="1483" y="417"/>
                  </a:lnTo>
                  <a:lnTo>
                    <a:pt x="1483" y="414"/>
                  </a:lnTo>
                  <a:lnTo>
                    <a:pt x="1483" y="414"/>
                  </a:lnTo>
                  <a:lnTo>
                    <a:pt x="1483" y="412"/>
                  </a:lnTo>
                  <a:lnTo>
                    <a:pt x="1481" y="412"/>
                  </a:lnTo>
                  <a:lnTo>
                    <a:pt x="1481" y="412"/>
                  </a:lnTo>
                  <a:lnTo>
                    <a:pt x="1481" y="412"/>
                  </a:lnTo>
                  <a:lnTo>
                    <a:pt x="1481" y="409"/>
                  </a:lnTo>
                  <a:lnTo>
                    <a:pt x="1476" y="407"/>
                  </a:lnTo>
                  <a:lnTo>
                    <a:pt x="1476" y="405"/>
                  </a:lnTo>
                  <a:lnTo>
                    <a:pt x="1472" y="405"/>
                  </a:lnTo>
                  <a:lnTo>
                    <a:pt x="1467" y="409"/>
                  </a:lnTo>
                  <a:lnTo>
                    <a:pt x="1467" y="405"/>
                  </a:lnTo>
                  <a:lnTo>
                    <a:pt x="1467" y="402"/>
                  </a:lnTo>
                  <a:lnTo>
                    <a:pt x="1467" y="402"/>
                  </a:lnTo>
                  <a:lnTo>
                    <a:pt x="1469" y="402"/>
                  </a:lnTo>
                  <a:lnTo>
                    <a:pt x="1474" y="400"/>
                  </a:lnTo>
                  <a:lnTo>
                    <a:pt x="1474" y="400"/>
                  </a:lnTo>
                  <a:lnTo>
                    <a:pt x="1476" y="398"/>
                  </a:lnTo>
                  <a:lnTo>
                    <a:pt x="1476" y="395"/>
                  </a:lnTo>
                  <a:lnTo>
                    <a:pt x="1476" y="395"/>
                  </a:lnTo>
                  <a:lnTo>
                    <a:pt x="1476" y="393"/>
                  </a:lnTo>
                  <a:lnTo>
                    <a:pt x="1476" y="393"/>
                  </a:lnTo>
                  <a:lnTo>
                    <a:pt x="1474" y="393"/>
                  </a:lnTo>
                  <a:lnTo>
                    <a:pt x="1474" y="395"/>
                  </a:lnTo>
                  <a:lnTo>
                    <a:pt x="1472" y="395"/>
                  </a:lnTo>
                  <a:lnTo>
                    <a:pt x="1469" y="395"/>
                  </a:lnTo>
                  <a:lnTo>
                    <a:pt x="1469" y="395"/>
                  </a:lnTo>
                  <a:lnTo>
                    <a:pt x="1467" y="393"/>
                  </a:lnTo>
                  <a:lnTo>
                    <a:pt x="1467" y="393"/>
                  </a:lnTo>
                  <a:lnTo>
                    <a:pt x="1464" y="388"/>
                  </a:lnTo>
                  <a:lnTo>
                    <a:pt x="1464" y="388"/>
                  </a:lnTo>
                  <a:lnTo>
                    <a:pt x="1462" y="388"/>
                  </a:lnTo>
                  <a:lnTo>
                    <a:pt x="1455" y="388"/>
                  </a:lnTo>
                  <a:lnTo>
                    <a:pt x="1450" y="391"/>
                  </a:lnTo>
                  <a:lnTo>
                    <a:pt x="1448" y="388"/>
                  </a:lnTo>
                  <a:lnTo>
                    <a:pt x="1446" y="391"/>
                  </a:lnTo>
                  <a:lnTo>
                    <a:pt x="1443" y="391"/>
                  </a:lnTo>
                  <a:lnTo>
                    <a:pt x="1443" y="393"/>
                  </a:lnTo>
                  <a:lnTo>
                    <a:pt x="1443" y="398"/>
                  </a:lnTo>
                  <a:lnTo>
                    <a:pt x="1438" y="398"/>
                  </a:lnTo>
                  <a:lnTo>
                    <a:pt x="1436" y="395"/>
                  </a:lnTo>
                  <a:lnTo>
                    <a:pt x="1436" y="395"/>
                  </a:lnTo>
                  <a:lnTo>
                    <a:pt x="1436" y="395"/>
                  </a:lnTo>
                  <a:lnTo>
                    <a:pt x="1434" y="395"/>
                  </a:lnTo>
                  <a:lnTo>
                    <a:pt x="1434" y="395"/>
                  </a:lnTo>
                  <a:lnTo>
                    <a:pt x="1434" y="395"/>
                  </a:lnTo>
                  <a:lnTo>
                    <a:pt x="1434" y="398"/>
                  </a:lnTo>
                  <a:lnTo>
                    <a:pt x="1434" y="398"/>
                  </a:lnTo>
                  <a:lnTo>
                    <a:pt x="1431" y="398"/>
                  </a:lnTo>
                  <a:lnTo>
                    <a:pt x="1431" y="398"/>
                  </a:lnTo>
                  <a:lnTo>
                    <a:pt x="1434" y="400"/>
                  </a:lnTo>
                  <a:lnTo>
                    <a:pt x="1434" y="402"/>
                  </a:lnTo>
                  <a:lnTo>
                    <a:pt x="1431" y="402"/>
                  </a:lnTo>
                  <a:lnTo>
                    <a:pt x="1429" y="402"/>
                  </a:lnTo>
                  <a:lnTo>
                    <a:pt x="1429" y="402"/>
                  </a:lnTo>
                  <a:lnTo>
                    <a:pt x="1429" y="402"/>
                  </a:lnTo>
                  <a:lnTo>
                    <a:pt x="1429" y="400"/>
                  </a:lnTo>
                  <a:lnTo>
                    <a:pt x="1427" y="400"/>
                  </a:lnTo>
                  <a:lnTo>
                    <a:pt x="1427" y="402"/>
                  </a:lnTo>
                  <a:lnTo>
                    <a:pt x="1424" y="402"/>
                  </a:lnTo>
                  <a:lnTo>
                    <a:pt x="1422" y="402"/>
                  </a:lnTo>
                  <a:lnTo>
                    <a:pt x="1420" y="402"/>
                  </a:lnTo>
                  <a:lnTo>
                    <a:pt x="1420" y="407"/>
                  </a:lnTo>
                  <a:lnTo>
                    <a:pt x="1417" y="407"/>
                  </a:lnTo>
                  <a:lnTo>
                    <a:pt x="1417" y="407"/>
                  </a:lnTo>
                  <a:lnTo>
                    <a:pt x="1417" y="405"/>
                  </a:lnTo>
                  <a:lnTo>
                    <a:pt x="1417" y="405"/>
                  </a:lnTo>
                  <a:lnTo>
                    <a:pt x="1417" y="405"/>
                  </a:lnTo>
                  <a:lnTo>
                    <a:pt x="1415" y="405"/>
                  </a:lnTo>
                  <a:lnTo>
                    <a:pt x="1415" y="405"/>
                  </a:lnTo>
                  <a:lnTo>
                    <a:pt x="1412" y="405"/>
                  </a:lnTo>
                  <a:lnTo>
                    <a:pt x="1410" y="402"/>
                  </a:lnTo>
                  <a:lnTo>
                    <a:pt x="1408" y="402"/>
                  </a:lnTo>
                  <a:lnTo>
                    <a:pt x="1405" y="400"/>
                  </a:lnTo>
                  <a:lnTo>
                    <a:pt x="1403" y="400"/>
                  </a:lnTo>
                  <a:lnTo>
                    <a:pt x="1403" y="400"/>
                  </a:lnTo>
                  <a:lnTo>
                    <a:pt x="1403" y="400"/>
                  </a:lnTo>
                  <a:lnTo>
                    <a:pt x="1405" y="402"/>
                  </a:lnTo>
                  <a:lnTo>
                    <a:pt x="1405" y="402"/>
                  </a:lnTo>
                  <a:lnTo>
                    <a:pt x="1403" y="402"/>
                  </a:lnTo>
                  <a:lnTo>
                    <a:pt x="1401" y="400"/>
                  </a:lnTo>
                  <a:lnTo>
                    <a:pt x="1398" y="400"/>
                  </a:lnTo>
                  <a:lnTo>
                    <a:pt x="1396" y="400"/>
                  </a:lnTo>
                  <a:lnTo>
                    <a:pt x="1396" y="400"/>
                  </a:lnTo>
                  <a:lnTo>
                    <a:pt x="1393" y="400"/>
                  </a:lnTo>
                  <a:lnTo>
                    <a:pt x="1393" y="400"/>
                  </a:lnTo>
                  <a:lnTo>
                    <a:pt x="1393" y="398"/>
                  </a:lnTo>
                  <a:lnTo>
                    <a:pt x="1393" y="395"/>
                  </a:lnTo>
                  <a:lnTo>
                    <a:pt x="1389" y="393"/>
                  </a:lnTo>
                  <a:lnTo>
                    <a:pt x="1389" y="393"/>
                  </a:lnTo>
                  <a:lnTo>
                    <a:pt x="1386" y="391"/>
                  </a:lnTo>
                  <a:lnTo>
                    <a:pt x="1384" y="391"/>
                  </a:lnTo>
                  <a:lnTo>
                    <a:pt x="1384" y="393"/>
                  </a:lnTo>
                  <a:lnTo>
                    <a:pt x="1382" y="395"/>
                  </a:lnTo>
                  <a:lnTo>
                    <a:pt x="1379" y="398"/>
                  </a:lnTo>
                  <a:lnTo>
                    <a:pt x="1379" y="398"/>
                  </a:lnTo>
                  <a:lnTo>
                    <a:pt x="1377" y="398"/>
                  </a:lnTo>
                  <a:lnTo>
                    <a:pt x="1375" y="398"/>
                  </a:lnTo>
                  <a:lnTo>
                    <a:pt x="1375" y="398"/>
                  </a:lnTo>
                  <a:lnTo>
                    <a:pt x="1372" y="398"/>
                  </a:lnTo>
                  <a:lnTo>
                    <a:pt x="1372" y="400"/>
                  </a:lnTo>
                  <a:lnTo>
                    <a:pt x="1372" y="400"/>
                  </a:lnTo>
                  <a:lnTo>
                    <a:pt x="1370" y="402"/>
                  </a:lnTo>
                  <a:lnTo>
                    <a:pt x="1370" y="402"/>
                  </a:lnTo>
                  <a:lnTo>
                    <a:pt x="1367" y="402"/>
                  </a:lnTo>
                  <a:lnTo>
                    <a:pt x="1367" y="405"/>
                  </a:lnTo>
                  <a:lnTo>
                    <a:pt x="1370" y="407"/>
                  </a:lnTo>
                  <a:lnTo>
                    <a:pt x="1372" y="409"/>
                  </a:lnTo>
                  <a:lnTo>
                    <a:pt x="1367" y="412"/>
                  </a:lnTo>
                  <a:lnTo>
                    <a:pt x="1365" y="414"/>
                  </a:lnTo>
                  <a:lnTo>
                    <a:pt x="1363" y="414"/>
                  </a:lnTo>
                  <a:lnTo>
                    <a:pt x="1360" y="417"/>
                  </a:lnTo>
                  <a:lnTo>
                    <a:pt x="1358" y="417"/>
                  </a:lnTo>
                  <a:lnTo>
                    <a:pt x="1353" y="419"/>
                  </a:lnTo>
                  <a:lnTo>
                    <a:pt x="1353" y="419"/>
                  </a:lnTo>
                  <a:lnTo>
                    <a:pt x="1353" y="419"/>
                  </a:lnTo>
                  <a:lnTo>
                    <a:pt x="1351" y="419"/>
                  </a:lnTo>
                  <a:lnTo>
                    <a:pt x="1351" y="419"/>
                  </a:lnTo>
                  <a:lnTo>
                    <a:pt x="1349" y="419"/>
                  </a:lnTo>
                  <a:lnTo>
                    <a:pt x="1349" y="419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9" y="421"/>
                  </a:lnTo>
                  <a:lnTo>
                    <a:pt x="1346" y="421"/>
                  </a:lnTo>
                  <a:lnTo>
                    <a:pt x="1346" y="421"/>
                  </a:lnTo>
                  <a:lnTo>
                    <a:pt x="1346" y="424"/>
                  </a:lnTo>
                  <a:lnTo>
                    <a:pt x="1346" y="424"/>
                  </a:lnTo>
                  <a:lnTo>
                    <a:pt x="1344" y="424"/>
                  </a:lnTo>
                  <a:lnTo>
                    <a:pt x="1341" y="426"/>
                  </a:lnTo>
                  <a:lnTo>
                    <a:pt x="1339" y="428"/>
                  </a:lnTo>
                  <a:lnTo>
                    <a:pt x="1337" y="428"/>
                  </a:lnTo>
                  <a:lnTo>
                    <a:pt x="1337" y="428"/>
                  </a:lnTo>
                  <a:lnTo>
                    <a:pt x="1337" y="428"/>
                  </a:lnTo>
                  <a:lnTo>
                    <a:pt x="1334" y="428"/>
                  </a:lnTo>
                  <a:lnTo>
                    <a:pt x="1334" y="428"/>
                  </a:lnTo>
                  <a:lnTo>
                    <a:pt x="1334" y="431"/>
                  </a:lnTo>
                  <a:lnTo>
                    <a:pt x="1332" y="431"/>
                  </a:lnTo>
                  <a:lnTo>
                    <a:pt x="1330" y="428"/>
                  </a:lnTo>
                  <a:lnTo>
                    <a:pt x="1325" y="431"/>
                  </a:lnTo>
                  <a:lnTo>
                    <a:pt x="1320" y="433"/>
                  </a:lnTo>
                  <a:lnTo>
                    <a:pt x="1318" y="433"/>
                  </a:lnTo>
                  <a:lnTo>
                    <a:pt x="1315" y="436"/>
                  </a:lnTo>
                  <a:lnTo>
                    <a:pt x="1313" y="438"/>
                  </a:lnTo>
                  <a:lnTo>
                    <a:pt x="1311" y="438"/>
                  </a:lnTo>
                  <a:lnTo>
                    <a:pt x="1308" y="440"/>
                  </a:lnTo>
                  <a:lnTo>
                    <a:pt x="1308" y="443"/>
                  </a:lnTo>
                  <a:lnTo>
                    <a:pt x="1308" y="445"/>
                  </a:lnTo>
                  <a:lnTo>
                    <a:pt x="1306" y="447"/>
                  </a:lnTo>
                  <a:lnTo>
                    <a:pt x="1306" y="447"/>
                  </a:lnTo>
                  <a:lnTo>
                    <a:pt x="1301" y="452"/>
                  </a:lnTo>
                  <a:lnTo>
                    <a:pt x="1299" y="452"/>
                  </a:lnTo>
                  <a:lnTo>
                    <a:pt x="1299" y="454"/>
                  </a:lnTo>
                  <a:lnTo>
                    <a:pt x="1297" y="454"/>
                  </a:lnTo>
                  <a:lnTo>
                    <a:pt x="1297" y="454"/>
                  </a:lnTo>
                  <a:lnTo>
                    <a:pt x="1294" y="454"/>
                  </a:lnTo>
                  <a:lnTo>
                    <a:pt x="1294" y="457"/>
                  </a:lnTo>
                  <a:lnTo>
                    <a:pt x="1292" y="459"/>
                  </a:lnTo>
                  <a:lnTo>
                    <a:pt x="1292" y="459"/>
                  </a:lnTo>
                  <a:lnTo>
                    <a:pt x="1292" y="459"/>
                  </a:lnTo>
                  <a:lnTo>
                    <a:pt x="1289" y="459"/>
                  </a:lnTo>
                  <a:lnTo>
                    <a:pt x="1289" y="459"/>
                  </a:lnTo>
                  <a:lnTo>
                    <a:pt x="1289" y="459"/>
                  </a:lnTo>
                  <a:lnTo>
                    <a:pt x="1289" y="459"/>
                  </a:lnTo>
                  <a:lnTo>
                    <a:pt x="1289" y="457"/>
                  </a:lnTo>
                  <a:lnTo>
                    <a:pt x="1289" y="459"/>
                  </a:lnTo>
                  <a:lnTo>
                    <a:pt x="1285" y="459"/>
                  </a:lnTo>
                  <a:lnTo>
                    <a:pt x="1285" y="462"/>
                  </a:lnTo>
                  <a:lnTo>
                    <a:pt x="1282" y="464"/>
                  </a:lnTo>
                  <a:lnTo>
                    <a:pt x="1282" y="466"/>
                  </a:lnTo>
                  <a:lnTo>
                    <a:pt x="1282" y="466"/>
                  </a:lnTo>
                  <a:lnTo>
                    <a:pt x="1282" y="466"/>
                  </a:lnTo>
                  <a:lnTo>
                    <a:pt x="1285" y="466"/>
                  </a:lnTo>
                  <a:lnTo>
                    <a:pt x="1285" y="466"/>
                  </a:lnTo>
                  <a:lnTo>
                    <a:pt x="1285" y="469"/>
                  </a:lnTo>
                  <a:lnTo>
                    <a:pt x="1285" y="469"/>
                  </a:lnTo>
                  <a:lnTo>
                    <a:pt x="1285" y="469"/>
                  </a:lnTo>
                  <a:lnTo>
                    <a:pt x="1285" y="469"/>
                  </a:lnTo>
                  <a:lnTo>
                    <a:pt x="1285" y="471"/>
                  </a:lnTo>
                  <a:lnTo>
                    <a:pt x="1282" y="473"/>
                  </a:lnTo>
                  <a:lnTo>
                    <a:pt x="1280" y="473"/>
                  </a:lnTo>
                  <a:lnTo>
                    <a:pt x="1280" y="476"/>
                  </a:lnTo>
                  <a:lnTo>
                    <a:pt x="1278" y="476"/>
                  </a:lnTo>
                  <a:lnTo>
                    <a:pt x="1278" y="476"/>
                  </a:lnTo>
                  <a:lnTo>
                    <a:pt x="1275" y="478"/>
                  </a:lnTo>
                  <a:lnTo>
                    <a:pt x="1275" y="478"/>
                  </a:lnTo>
                  <a:lnTo>
                    <a:pt x="1273" y="478"/>
                  </a:lnTo>
                  <a:lnTo>
                    <a:pt x="1271" y="480"/>
                  </a:lnTo>
                  <a:lnTo>
                    <a:pt x="1271" y="480"/>
                  </a:lnTo>
                  <a:lnTo>
                    <a:pt x="1271" y="480"/>
                  </a:lnTo>
                  <a:lnTo>
                    <a:pt x="1271" y="478"/>
                  </a:lnTo>
                  <a:lnTo>
                    <a:pt x="1268" y="478"/>
                  </a:lnTo>
                  <a:lnTo>
                    <a:pt x="1268" y="478"/>
                  </a:lnTo>
                  <a:lnTo>
                    <a:pt x="1268" y="480"/>
                  </a:lnTo>
                  <a:lnTo>
                    <a:pt x="1268" y="480"/>
                  </a:lnTo>
                  <a:lnTo>
                    <a:pt x="1266" y="480"/>
                  </a:lnTo>
                  <a:lnTo>
                    <a:pt x="1266" y="480"/>
                  </a:lnTo>
                  <a:lnTo>
                    <a:pt x="1266" y="480"/>
                  </a:lnTo>
                  <a:lnTo>
                    <a:pt x="1266" y="478"/>
                  </a:lnTo>
                  <a:lnTo>
                    <a:pt x="1266" y="480"/>
                  </a:lnTo>
                  <a:lnTo>
                    <a:pt x="1263" y="483"/>
                  </a:lnTo>
                  <a:lnTo>
                    <a:pt x="1263" y="480"/>
                  </a:lnTo>
                  <a:lnTo>
                    <a:pt x="1263" y="480"/>
                  </a:lnTo>
                  <a:lnTo>
                    <a:pt x="1261" y="478"/>
                  </a:lnTo>
                  <a:lnTo>
                    <a:pt x="1261" y="478"/>
                  </a:lnTo>
                  <a:lnTo>
                    <a:pt x="1261" y="478"/>
                  </a:lnTo>
                  <a:lnTo>
                    <a:pt x="1261" y="478"/>
                  </a:lnTo>
                  <a:lnTo>
                    <a:pt x="1261" y="478"/>
                  </a:lnTo>
                  <a:lnTo>
                    <a:pt x="1261" y="480"/>
                  </a:lnTo>
                  <a:lnTo>
                    <a:pt x="1261" y="480"/>
                  </a:lnTo>
                  <a:lnTo>
                    <a:pt x="1261" y="480"/>
                  </a:lnTo>
                  <a:lnTo>
                    <a:pt x="1259" y="480"/>
                  </a:lnTo>
                  <a:lnTo>
                    <a:pt x="1259" y="480"/>
                  </a:lnTo>
                  <a:lnTo>
                    <a:pt x="1254" y="480"/>
                  </a:lnTo>
                  <a:lnTo>
                    <a:pt x="1254" y="480"/>
                  </a:lnTo>
                  <a:lnTo>
                    <a:pt x="1252" y="480"/>
                  </a:lnTo>
                  <a:lnTo>
                    <a:pt x="1249" y="485"/>
                  </a:lnTo>
                  <a:lnTo>
                    <a:pt x="1247" y="485"/>
                  </a:lnTo>
                  <a:lnTo>
                    <a:pt x="1247" y="485"/>
                  </a:lnTo>
                  <a:lnTo>
                    <a:pt x="1244" y="485"/>
                  </a:lnTo>
                  <a:lnTo>
                    <a:pt x="1242" y="485"/>
                  </a:lnTo>
                  <a:lnTo>
                    <a:pt x="1240" y="485"/>
                  </a:lnTo>
                  <a:lnTo>
                    <a:pt x="1237" y="483"/>
                  </a:lnTo>
                  <a:lnTo>
                    <a:pt x="1237" y="483"/>
                  </a:lnTo>
                  <a:lnTo>
                    <a:pt x="1228" y="483"/>
                  </a:lnTo>
                  <a:lnTo>
                    <a:pt x="1228" y="485"/>
                  </a:lnTo>
                  <a:lnTo>
                    <a:pt x="1226" y="490"/>
                  </a:lnTo>
                  <a:lnTo>
                    <a:pt x="1226" y="492"/>
                  </a:lnTo>
                  <a:lnTo>
                    <a:pt x="1228" y="497"/>
                  </a:lnTo>
                  <a:lnTo>
                    <a:pt x="1228" y="497"/>
                  </a:lnTo>
                  <a:lnTo>
                    <a:pt x="1228" y="497"/>
                  </a:lnTo>
                  <a:lnTo>
                    <a:pt x="1230" y="499"/>
                  </a:lnTo>
                  <a:lnTo>
                    <a:pt x="1230" y="499"/>
                  </a:lnTo>
                  <a:lnTo>
                    <a:pt x="1233" y="499"/>
                  </a:lnTo>
                  <a:lnTo>
                    <a:pt x="1233" y="502"/>
                  </a:lnTo>
                  <a:lnTo>
                    <a:pt x="1235" y="502"/>
                  </a:lnTo>
                  <a:lnTo>
                    <a:pt x="1235" y="502"/>
                  </a:lnTo>
                  <a:lnTo>
                    <a:pt x="1235" y="502"/>
                  </a:lnTo>
                  <a:lnTo>
                    <a:pt x="1235" y="504"/>
                  </a:lnTo>
                  <a:lnTo>
                    <a:pt x="1235" y="504"/>
                  </a:lnTo>
                  <a:lnTo>
                    <a:pt x="1237" y="504"/>
                  </a:lnTo>
                  <a:lnTo>
                    <a:pt x="1240" y="502"/>
                  </a:lnTo>
                  <a:lnTo>
                    <a:pt x="1242" y="502"/>
                  </a:lnTo>
                  <a:lnTo>
                    <a:pt x="1244" y="502"/>
                  </a:lnTo>
                  <a:lnTo>
                    <a:pt x="1244" y="502"/>
                  </a:lnTo>
                  <a:lnTo>
                    <a:pt x="1247" y="502"/>
                  </a:lnTo>
                  <a:lnTo>
                    <a:pt x="1247" y="499"/>
                  </a:lnTo>
                  <a:lnTo>
                    <a:pt x="1249" y="502"/>
                  </a:lnTo>
                  <a:lnTo>
                    <a:pt x="1252" y="511"/>
                  </a:lnTo>
                  <a:lnTo>
                    <a:pt x="1254" y="511"/>
                  </a:lnTo>
                  <a:lnTo>
                    <a:pt x="1252" y="511"/>
                  </a:lnTo>
                  <a:lnTo>
                    <a:pt x="1252" y="514"/>
                  </a:lnTo>
                  <a:lnTo>
                    <a:pt x="1249" y="514"/>
                  </a:lnTo>
                  <a:lnTo>
                    <a:pt x="1249" y="516"/>
                  </a:lnTo>
                  <a:lnTo>
                    <a:pt x="1249" y="516"/>
                  </a:lnTo>
                  <a:lnTo>
                    <a:pt x="1249" y="516"/>
                  </a:lnTo>
                  <a:lnTo>
                    <a:pt x="1249" y="516"/>
                  </a:lnTo>
                  <a:lnTo>
                    <a:pt x="1249" y="518"/>
                  </a:lnTo>
                  <a:lnTo>
                    <a:pt x="1249" y="518"/>
                  </a:lnTo>
                  <a:lnTo>
                    <a:pt x="1249" y="518"/>
                  </a:lnTo>
                  <a:lnTo>
                    <a:pt x="1247" y="518"/>
                  </a:lnTo>
                  <a:lnTo>
                    <a:pt x="1247" y="521"/>
                  </a:lnTo>
                  <a:lnTo>
                    <a:pt x="1247" y="521"/>
                  </a:lnTo>
                  <a:lnTo>
                    <a:pt x="1247" y="523"/>
                  </a:lnTo>
                  <a:lnTo>
                    <a:pt x="1249" y="523"/>
                  </a:lnTo>
                  <a:lnTo>
                    <a:pt x="1252" y="525"/>
                  </a:lnTo>
                  <a:lnTo>
                    <a:pt x="1252" y="528"/>
                  </a:lnTo>
                  <a:lnTo>
                    <a:pt x="1252" y="533"/>
                  </a:lnTo>
                  <a:lnTo>
                    <a:pt x="1252" y="533"/>
                  </a:lnTo>
                  <a:lnTo>
                    <a:pt x="1252" y="535"/>
                  </a:lnTo>
                  <a:lnTo>
                    <a:pt x="1249" y="537"/>
                  </a:lnTo>
                  <a:lnTo>
                    <a:pt x="1247" y="537"/>
                  </a:lnTo>
                  <a:lnTo>
                    <a:pt x="1247" y="537"/>
                  </a:lnTo>
                  <a:lnTo>
                    <a:pt x="1244" y="535"/>
                  </a:lnTo>
                  <a:lnTo>
                    <a:pt x="1244" y="535"/>
                  </a:lnTo>
                  <a:lnTo>
                    <a:pt x="1242" y="535"/>
                  </a:lnTo>
                  <a:lnTo>
                    <a:pt x="1242" y="535"/>
                  </a:lnTo>
                  <a:lnTo>
                    <a:pt x="1242" y="537"/>
                  </a:lnTo>
                  <a:lnTo>
                    <a:pt x="1242" y="537"/>
                  </a:lnTo>
                  <a:lnTo>
                    <a:pt x="1242" y="537"/>
                  </a:lnTo>
                  <a:lnTo>
                    <a:pt x="1242" y="540"/>
                  </a:lnTo>
                  <a:lnTo>
                    <a:pt x="1242" y="540"/>
                  </a:lnTo>
                  <a:lnTo>
                    <a:pt x="1242" y="540"/>
                  </a:lnTo>
                  <a:lnTo>
                    <a:pt x="1240" y="540"/>
                  </a:lnTo>
                  <a:lnTo>
                    <a:pt x="1240" y="537"/>
                  </a:lnTo>
                  <a:lnTo>
                    <a:pt x="1240" y="537"/>
                  </a:lnTo>
                  <a:lnTo>
                    <a:pt x="1240" y="537"/>
                  </a:lnTo>
                  <a:lnTo>
                    <a:pt x="1237" y="537"/>
                  </a:lnTo>
                  <a:lnTo>
                    <a:pt x="1235" y="540"/>
                  </a:lnTo>
                  <a:lnTo>
                    <a:pt x="1233" y="540"/>
                  </a:lnTo>
                  <a:lnTo>
                    <a:pt x="1230" y="540"/>
                  </a:lnTo>
                  <a:lnTo>
                    <a:pt x="1230" y="540"/>
                  </a:lnTo>
                  <a:lnTo>
                    <a:pt x="1228" y="540"/>
                  </a:lnTo>
                  <a:lnTo>
                    <a:pt x="1226" y="540"/>
                  </a:lnTo>
                  <a:lnTo>
                    <a:pt x="1223" y="540"/>
                  </a:lnTo>
                  <a:lnTo>
                    <a:pt x="1223" y="540"/>
                  </a:lnTo>
                  <a:lnTo>
                    <a:pt x="1223" y="540"/>
                  </a:lnTo>
                  <a:lnTo>
                    <a:pt x="1221" y="537"/>
                  </a:lnTo>
                  <a:lnTo>
                    <a:pt x="1221" y="535"/>
                  </a:lnTo>
                  <a:lnTo>
                    <a:pt x="1221" y="535"/>
                  </a:lnTo>
                  <a:lnTo>
                    <a:pt x="1218" y="535"/>
                  </a:lnTo>
                  <a:lnTo>
                    <a:pt x="1216" y="535"/>
                  </a:lnTo>
                  <a:lnTo>
                    <a:pt x="1216" y="537"/>
                  </a:lnTo>
                  <a:lnTo>
                    <a:pt x="1216" y="537"/>
                  </a:lnTo>
                  <a:lnTo>
                    <a:pt x="1216" y="537"/>
                  </a:lnTo>
                  <a:lnTo>
                    <a:pt x="1214" y="540"/>
                  </a:lnTo>
                  <a:lnTo>
                    <a:pt x="1214" y="540"/>
                  </a:lnTo>
                  <a:lnTo>
                    <a:pt x="1214" y="540"/>
                  </a:lnTo>
                  <a:lnTo>
                    <a:pt x="1211" y="542"/>
                  </a:lnTo>
                  <a:lnTo>
                    <a:pt x="1211" y="542"/>
                  </a:lnTo>
                  <a:lnTo>
                    <a:pt x="1211" y="542"/>
                  </a:lnTo>
                  <a:lnTo>
                    <a:pt x="1209" y="542"/>
                  </a:lnTo>
                  <a:lnTo>
                    <a:pt x="1209" y="540"/>
                  </a:lnTo>
                  <a:lnTo>
                    <a:pt x="1207" y="540"/>
                  </a:lnTo>
                  <a:lnTo>
                    <a:pt x="1202" y="540"/>
                  </a:lnTo>
                  <a:lnTo>
                    <a:pt x="1200" y="540"/>
                  </a:lnTo>
                  <a:lnTo>
                    <a:pt x="1200" y="540"/>
                  </a:lnTo>
                  <a:lnTo>
                    <a:pt x="1197" y="540"/>
                  </a:lnTo>
                  <a:lnTo>
                    <a:pt x="1197" y="542"/>
                  </a:lnTo>
                  <a:lnTo>
                    <a:pt x="1192" y="542"/>
                  </a:lnTo>
                  <a:lnTo>
                    <a:pt x="1181" y="542"/>
                  </a:lnTo>
                  <a:lnTo>
                    <a:pt x="1174" y="542"/>
                  </a:lnTo>
                  <a:lnTo>
                    <a:pt x="1169" y="537"/>
                  </a:lnTo>
                  <a:lnTo>
                    <a:pt x="1164" y="535"/>
                  </a:lnTo>
                  <a:lnTo>
                    <a:pt x="1162" y="535"/>
                  </a:lnTo>
                  <a:lnTo>
                    <a:pt x="1162" y="535"/>
                  </a:lnTo>
                  <a:lnTo>
                    <a:pt x="1159" y="535"/>
                  </a:lnTo>
                  <a:lnTo>
                    <a:pt x="1159" y="535"/>
                  </a:lnTo>
                  <a:lnTo>
                    <a:pt x="1159" y="537"/>
                  </a:lnTo>
                  <a:lnTo>
                    <a:pt x="1157" y="537"/>
                  </a:lnTo>
                  <a:lnTo>
                    <a:pt x="1155" y="537"/>
                  </a:lnTo>
                  <a:lnTo>
                    <a:pt x="1155" y="537"/>
                  </a:lnTo>
                  <a:lnTo>
                    <a:pt x="1152" y="537"/>
                  </a:lnTo>
                  <a:lnTo>
                    <a:pt x="1152" y="542"/>
                  </a:lnTo>
                  <a:lnTo>
                    <a:pt x="1150" y="542"/>
                  </a:lnTo>
                  <a:lnTo>
                    <a:pt x="1148" y="544"/>
                  </a:lnTo>
                  <a:lnTo>
                    <a:pt x="1143" y="544"/>
                  </a:lnTo>
                  <a:lnTo>
                    <a:pt x="1138" y="544"/>
                  </a:lnTo>
                  <a:lnTo>
                    <a:pt x="1138" y="544"/>
                  </a:lnTo>
                  <a:lnTo>
                    <a:pt x="1138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6" y="544"/>
                  </a:lnTo>
                  <a:lnTo>
                    <a:pt x="1133" y="544"/>
                  </a:lnTo>
                  <a:lnTo>
                    <a:pt x="1133" y="547"/>
                  </a:lnTo>
                  <a:lnTo>
                    <a:pt x="1133" y="547"/>
                  </a:lnTo>
                  <a:lnTo>
                    <a:pt x="1133" y="547"/>
                  </a:lnTo>
                  <a:lnTo>
                    <a:pt x="1133" y="547"/>
                  </a:lnTo>
                  <a:lnTo>
                    <a:pt x="1133" y="547"/>
                  </a:lnTo>
                  <a:lnTo>
                    <a:pt x="1131" y="547"/>
                  </a:lnTo>
                  <a:lnTo>
                    <a:pt x="1131" y="547"/>
                  </a:lnTo>
                  <a:lnTo>
                    <a:pt x="1131" y="544"/>
                  </a:lnTo>
                  <a:lnTo>
                    <a:pt x="1126" y="544"/>
                  </a:lnTo>
                  <a:lnTo>
                    <a:pt x="1126" y="544"/>
                  </a:lnTo>
                  <a:lnTo>
                    <a:pt x="1124" y="544"/>
                  </a:lnTo>
                  <a:lnTo>
                    <a:pt x="1124" y="544"/>
                  </a:lnTo>
                  <a:lnTo>
                    <a:pt x="1121" y="544"/>
                  </a:lnTo>
                  <a:lnTo>
                    <a:pt x="1124" y="542"/>
                  </a:lnTo>
                  <a:lnTo>
                    <a:pt x="1124" y="542"/>
                  </a:lnTo>
                  <a:lnTo>
                    <a:pt x="1121" y="540"/>
                  </a:lnTo>
                  <a:lnTo>
                    <a:pt x="1119" y="540"/>
                  </a:lnTo>
                  <a:lnTo>
                    <a:pt x="1117" y="540"/>
                  </a:lnTo>
                  <a:lnTo>
                    <a:pt x="1114" y="540"/>
                  </a:lnTo>
                  <a:lnTo>
                    <a:pt x="1112" y="540"/>
                  </a:lnTo>
                  <a:lnTo>
                    <a:pt x="1110" y="537"/>
                  </a:lnTo>
                  <a:lnTo>
                    <a:pt x="1110" y="537"/>
                  </a:lnTo>
                  <a:lnTo>
                    <a:pt x="1107" y="537"/>
                  </a:lnTo>
                  <a:lnTo>
                    <a:pt x="1107" y="537"/>
                  </a:lnTo>
                  <a:lnTo>
                    <a:pt x="1105" y="537"/>
                  </a:lnTo>
                  <a:lnTo>
                    <a:pt x="1105" y="537"/>
                  </a:lnTo>
                  <a:lnTo>
                    <a:pt x="1105" y="537"/>
                  </a:lnTo>
                  <a:lnTo>
                    <a:pt x="1105" y="540"/>
                  </a:lnTo>
                  <a:lnTo>
                    <a:pt x="1103" y="540"/>
                  </a:lnTo>
                  <a:lnTo>
                    <a:pt x="1100" y="540"/>
                  </a:lnTo>
                  <a:lnTo>
                    <a:pt x="1098" y="540"/>
                  </a:lnTo>
                  <a:lnTo>
                    <a:pt x="1095" y="540"/>
                  </a:lnTo>
                  <a:lnTo>
                    <a:pt x="1095" y="537"/>
                  </a:lnTo>
                  <a:lnTo>
                    <a:pt x="1095" y="537"/>
                  </a:lnTo>
                  <a:lnTo>
                    <a:pt x="1095" y="535"/>
                  </a:lnTo>
                  <a:lnTo>
                    <a:pt x="1093" y="535"/>
                  </a:lnTo>
                  <a:lnTo>
                    <a:pt x="1093" y="533"/>
                  </a:lnTo>
                  <a:lnTo>
                    <a:pt x="1091" y="533"/>
                  </a:lnTo>
                  <a:lnTo>
                    <a:pt x="1091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3"/>
                  </a:lnTo>
                  <a:lnTo>
                    <a:pt x="1088" y="530"/>
                  </a:lnTo>
                  <a:lnTo>
                    <a:pt x="1088" y="530"/>
                  </a:lnTo>
                  <a:lnTo>
                    <a:pt x="1086" y="530"/>
                  </a:lnTo>
                  <a:lnTo>
                    <a:pt x="1086" y="530"/>
                  </a:lnTo>
                  <a:lnTo>
                    <a:pt x="1084" y="530"/>
                  </a:lnTo>
                  <a:lnTo>
                    <a:pt x="1084" y="530"/>
                  </a:lnTo>
                  <a:lnTo>
                    <a:pt x="1084" y="528"/>
                  </a:lnTo>
                  <a:lnTo>
                    <a:pt x="1084" y="525"/>
                  </a:lnTo>
                  <a:lnTo>
                    <a:pt x="1084" y="523"/>
                  </a:lnTo>
                  <a:lnTo>
                    <a:pt x="1081" y="523"/>
                  </a:lnTo>
                  <a:lnTo>
                    <a:pt x="1081" y="521"/>
                  </a:lnTo>
                  <a:lnTo>
                    <a:pt x="1079" y="521"/>
                  </a:lnTo>
                  <a:lnTo>
                    <a:pt x="1077" y="518"/>
                  </a:lnTo>
                  <a:lnTo>
                    <a:pt x="1077" y="518"/>
                  </a:lnTo>
                  <a:lnTo>
                    <a:pt x="1077" y="518"/>
                  </a:lnTo>
                  <a:lnTo>
                    <a:pt x="1079" y="516"/>
                  </a:lnTo>
                  <a:lnTo>
                    <a:pt x="1079" y="514"/>
                  </a:lnTo>
                  <a:lnTo>
                    <a:pt x="1081" y="514"/>
                  </a:lnTo>
                  <a:lnTo>
                    <a:pt x="1084" y="511"/>
                  </a:lnTo>
                  <a:lnTo>
                    <a:pt x="1084" y="511"/>
                  </a:lnTo>
                  <a:lnTo>
                    <a:pt x="1086" y="511"/>
                  </a:lnTo>
                  <a:lnTo>
                    <a:pt x="1086" y="509"/>
                  </a:lnTo>
                  <a:lnTo>
                    <a:pt x="1084" y="509"/>
                  </a:lnTo>
                  <a:lnTo>
                    <a:pt x="1084" y="509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081" y="507"/>
                  </a:lnTo>
                  <a:lnTo>
                    <a:pt x="1079" y="504"/>
                  </a:lnTo>
                  <a:lnTo>
                    <a:pt x="1079" y="502"/>
                  </a:lnTo>
                  <a:lnTo>
                    <a:pt x="1079" y="502"/>
                  </a:lnTo>
                  <a:lnTo>
                    <a:pt x="1079" y="499"/>
                  </a:lnTo>
                  <a:lnTo>
                    <a:pt x="1079" y="497"/>
                  </a:lnTo>
                  <a:lnTo>
                    <a:pt x="1077" y="497"/>
                  </a:lnTo>
                  <a:lnTo>
                    <a:pt x="1077" y="497"/>
                  </a:lnTo>
                  <a:lnTo>
                    <a:pt x="1079" y="495"/>
                  </a:lnTo>
                  <a:lnTo>
                    <a:pt x="1079" y="495"/>
                  </a:lnTo>
                  <a:lnTo>
                    <a:pt x="1079" y="492"/>
                  </a:lnTo>
                  <a:lnTo>
                    <a:pt x="1081" y="490"/>
                  </a:lnTo>
                  <a:lnTo>
                    <a:pt x="1084" y="478"/>
                  </a:lnTo>
                  <a:lnTo>
                    <a:pt x="1084" y="478"/>
                  </a:lnTo>
                  <a:lnTo>
                    <a:pt x="1084" y="476"/>
                  </a:lnTo>
                  <a:lnTo>
                    <a:pt x="1084" y="476"/>
                  </a:lnTo>
                  <a:lnTo>
                    <a:pt x="1081" y="473"/>
                  </a:lnTo>
                  <a:lnTo>
                    <a:pt x="1081" y="473"/>
                  </a:lnTo>
                  <a:lnTo>
                    <a:pt x="1081" y="473"/>
                  </a:lnTo>
                  <a:lnTo>
                    <a:pt x="1081" y="471"/>
                  </a:lnTo>
                  <a:lnTo>
                    <a:pt x="1081" y="469"/>
                  </a:lnTo>
                  <a:lnTo>
                    <a:pt x="1081" y="469"/>
                  </a:lnTo>
                  <a:lnTo>
                    <a:pt x="1081" y="469"/>
                  </a:lnTo>
                  <a:lnTo>
                    <a:pt x="1081" y="469"/>
                  </a:lnTo>
                  <a:lnTo>
                    <a:pt x="1079" y="469"/>
                  </a:lnTo>
                  <a:lnTo>
                    <a:pt x="1077" y="466"/>
                  </a:lnTo>
                  <a:lnTo>
                    <a:pt x="1077" y="466"/>
                  </a:lnTo>
                  <a:lnTo>
                    <a:pt x="1074" y="466"/>
                  </a:lnTo>
                  <a:lnTo>
                    <a:pt x="1072" y="464"/>
                  </a:lnTo>
                  <a:lnTo>
                    <a:pt x="1072" y="464"/>
                  </a:lnTo>
                  <a:lnTo>
                    <a:pt x="1069" y="464"/>
                  </a:lnTo>
                  <a:lnTo>
                    <a:pt x="1067" y="464"/>
                  </a:lnTo>
                  <a:lnTo>
                    <a:pt x="1067" y="466"/>
                  </a:lnTo>
                  <a:lnTo>
                    <a:pt x="1067" y="466"/>
                  </a:lnTo>
                  <a:lnTo>
                    <a:pt x="1065" y="469"/>
                  </a:lnTo>
                  <a:lnTo>
                    <a:pt x="1065" y="466"/>
                  </a:lnTo>
                  <a:lnTo>
                    <a:pt x="1062" y="469"/>
                  </a:lnTo>
                  <a:lnTo>
                    <a:pt x="1060" y="469"/>
                  </a:lnTo>
                  <a:lnTo>
                    <a:pt x="1060" y="469"/>
                  </a:lnTo>
                  <a:lnTo>
                    <a:pt x="1060" y="469"/>
                  </a:lnTo>
                  <a:lnTo>
                    <a:pt x="1058" y="471"/>
                  </a:lnTo>
                  <a:lnTo>
                    <a:pt x="1048" y="471"/>
                  </a:lnTo>
                  <a:lnTo>
                    <a:pt x="1048" y="473"/>
                  </a:lnTo>
                  <a:lnTo>
                    <a:pt x="1048" y="473"/>
                  </a:lnTo>
                  <a:lnTo>
                    <a:pt x="1046" y="473"/>
                  </a:lnTo>
                  <a:lnTo>
                    <a:pt x="1046" y="473"/>
                  </a:lnTo>
                  <a:lnTo>
                    <a:pt x="1046" y="473"/>
                  </a:lnTo>
                  <a:lnTo>
                    <a:pt x="1043" y="473"/>
                  </a:lnTo>
                  <a:lnTo>
                    <a:pt x="1043" y="476"/>
                  </a:lnTo>
                  <a:lnTo>
                    <a:pt x="1043" y="476"/>
                  </a:lnTo>
                  <a:lnTo>
                    <a:pt x="1046" y="478"/>
                  </a:lnTo>
                  <a:lnTo>
                    <a:pt x="1046" y="478"/>
                  </a:lnTo>
                  <a:lnTo>
                    <a:pt x="1048" y="478"/>
                  </a:lnTo>
                  <a:lnTo>
                    <a:pt x="1048" y="478"/>
                  </a:lnTo>
                  <a:lnTo>
                    <a:pt x="1048" y="478"/>
                  </a:lnTo>
                  <a:lnTo>
                    <a:pt x="1048" y="480"/>
                  </a:lnTo>
                  <a:lnTo>
                    <a:pt x="1048" y="483"/>
                  </a:lnTo>
                  <a:lnTo>
                    <a:pt x="1046" y="485"/>
                  </a:lnTo>
                  <a:lnTo>
                    <a:pt x="1046" y="485"/>
                  </a:lnTo>
                  <a:lnTo>
                    <a:pt x="1046" y="490"/>
                  </a:lnTo>
                  <a:lnTo>
                    <a:pt x="1041" y="497"/>
                  </a:lnTo>
                  <a:lnTo>
                    <a:pt x="1041" y="499"/>
                  </a:lnTo>
                  <a:lnTo>
                    <a:pt x="1041" y="499"/>
                  </a:lnTo>
                  <a:lnTo>
                    <a:pt x="1041" y="499"/>
                  </a:lnTo>
                  <a:lnTo>
                    <a:pt x="1041" y="502"/>
                  </a:lnTo>
                  <a:lnTo>
                    <a:pt x="1041" y="502"/>
                  </a:lnTo>
                  <a:lnTo>
                    <a:pt x="1041" y="502"/>
                  </a:lnTo>
                  <a:lnTo>
                    <a:pt x="1041" y="502"/>
                  </a:lnTo>
                  <a:lnTo>
                    <a:pt x="1041" y="504"/>
                  </a:lnTo>
                  <a:lnTo>
                    <a:pt x="1041" y="504"/>
                  </a:lnTo>
                  <a:lnTo>
                    <a:pt x="1041" y="504"/>
                  </a:lnTo>
                  <a:lnTo>
                    <a:pt x="1041" y="504"/>
                  </a:lnTo>
                  <a:lnTo>
                    <a:pt x="1039" y="507"/>
                  </a:lnTo>
                  <a:lnTo>
                    <a:pt x="1039" y="507"/>
                  </a:lnTo>
                  <a:lnTo>
                    <a:pt x="1039" y="507"/>
                  </a:lnTo>
                  <a:lnTo>
                    <a:pt x="1041" y="507"/>
                  </a:lnTo>
                  <a:lnTo>
                    <a:pt x="1041" y="509"/>
                  </a:lnTo>
                  <a:lnTo>
                    <a:pt x="1041" y="509"/>
                  </a:lnTo>
                  <a:lnTo>
                    <a:pt x="1041" y="511"/>
                  </a:lnTo>
                  <a:lnTo>
                    <a:pt x="1039" y="514"/>
                  </a:lnTo>
                  <a:lnTo>
                    <a:pt x="1039" y="516"/>
                  </a:lnTo>
                  <a:lnTo>
                    <a:pt x="1039" y="518"/>
                  </a:lnTo>
                  <a:lnTo>
                    <a:pt x="1036" y="521"/>
                  </a:lnTo>
                  <a:lnTo>
                    <a:pt x="1036" y="521"/>
                  </a:lnTo>
                  <a:lnTo>
                    <a:pt x="1036" y="523"/>
                  </a:lnTo>
                  <a:lnTo>
                    <a:pt x="1039" y="523"/>
                  </a:lnTo>
                  <a:lnTo>
                    <a:pt x="1039" y="523"/>
                  </a:lnTo>
                  <a:lnTo>
                    <a:pt x="1039" y="525"/>
                  </a:lnTo>
                  <a:lnTo>
                    <a:pt x="1041" y="525"/>
                  </a:lnTo>
                  <a:lnTo>
                    <a:pt x="1041" y="525"/>
                  </a:lnTo>
                  <a:lnTo>
                    <a:pt x="1041" y="528"/>
                  </a:lnTo>
                  <a:lnTo>
                    <a:pt x="1043" y="528"/>
                  </a:lnTo>
                  <a:lnTo>
                    <a:pt x="1043" y="530"/>
                  </a:lnTo>
                  <a:lnTo>
                    <a:pt x="1046" y="533"/>
                  </a:lnTo>
                  <a:lnTo>
                    <a:pt x="1046" y="533"/>
                  </a:lnTo>
                  <a:lnTo>
                    <a:pt x="1046" y="535"/>
                  </a:lnTo>
                  <a:lnTo>
                    <a:pt x="1046" y="537"/>
                  </a:lnTo>
                  <a:lnTo>
                    <a:pt x="1048" y="537"/>
                  </a:lnTo>
                  <a:lnTo>
                    <a:pt x="1048" y="540"/>
                  </a:lnTo>
                  <a:lnTo>
                    <a:pt x="1048" y="542"/>
                  </a:lnTo>
                  <a:lnTo>
                    <a:pt x="1048" y="542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46" y="547"/>
                  </a:lnTo>
                  <a:lnTo>
                    <a:pt x="1043" y="551"/>
                  </a:lnTo>
                  <a:lnTo>
                    <a:pt x="1043" y="554"/>
                  </a:lnTo>
                  <a:lnTo>
                    <a:pt x="1043" y="556"/>
                  </a:lnTo>
                  <a:lnTo>
                    <a:pt x="1043" y="556"/>
                  </a:lnTo>
                  <a:lnTo>
                    <a:pt x="1043" y="559"/>
                  </a:lnTo>
                  <a:lnTo>
                    <a:pt x="1043" y="561"/>
                  </a:lnTo>
                  <a:lnTo>
                    <a:pt x="1041" y="563"/>
                  </a:lnTo>
                  <a:lnTo>
                    <a:pt x="1039" y="566"/>
                  </a:lnTo>
                  <a:lnTo>
                    <a:pt x="1039" y="566"/>
                  </a:lnTo>
                  <a:lnTo>
                    <a:pt x="1036" y="563"/>
                  </a:lnTo>
                  <a:lnTo>
                    <a:pt x="1036" y="563"/>
                  </a:lnTo>
                  <a:lnTo>
                    <a:pt x="1034" y="563"/>
                  </a:lnTo>
                  <a:lnTo>
                    <a:pt x="1034" y="561"/>
                  </a:lnTo>
                  <a:lnTo>
                    <a:pt x="1034" y="561"/>
                  </a:lnTo>
                  <a:lnTo>
                    <a:pt x="1034" y="561"/>
                  </a:lnTo>
                  <a:lnTo>
                    <a:pt x="1034" y="561"/>
                  </a:lnTo>
                  <a:lnTo>
                    <a:pt x="1032" y="559"/>
                  </a:lnTo>
                  <a:lnTo>
                    <a:pt x="1032" y="559"/>
                  </a:lnTo>
                  <a:lnTo>
                    <a:pt x="1032" y="559"/>
                  </a:lnTo>
                  <a:lnTo>
                    <a:pt x="1029" y="561"/>
                  </a:lnTo>
                  <a:lnTo>
                    <a:pt x="1029" y="561"/>
                  </a:lnTo>
                  <a:lnTo>
                    <a:pt x="1027" y="561"/>
                  </a:lnTo>
                  <a:lnTo>
                    <a:pt x="1027" y="561"/>
                  </a:lnTo>
                  <a:lnTo>
                    <a:pt x="1027" y="561"/>
                  </a:lnTo>
                  <a:lnTo>
                    <a:pt x="1027" y="561"/>
                  </a:lnTo>
                  <a:lnTo>
                    <a:pt x="1025" y="563"/>
                  </a:lnTo>
                  <a:lnTo>
                    <a:pt x="1025" y="563"/>
                  </a:lnTo>
                  <a:lnTo>
                    <a:pt x="1025" y="563"/>
                  </a:lnTo>
                  <a:lnTo>
                    <a:pt x="1022" y="563"/>
                  </a:lnTo>
                  <a:lnTo>
                    <a:pt x="1022" y="561"/>
                  </a:lnTo>
                  <a:lnTo>
                    <a:pt x="1022" y="561"/>
                  </a:lnTo>
                  <a:lnTo>
                    <a:pt x="1020" y="563"/>
                  </a:lnTo>
                  <a:lnTo>
                    <a:pt x="1020" y="563"/>
                  </a:lnTo>
                  <a:lnTo>
                    <a:pt x="1017" y="563"/>
                  </a:lnTo>
                  <a:lnTo>
                    <a:pt x="1015" y="563"/>
                  </a:lnTo>
                  <a:lnTo>
                    <a:pt x="1013" y="561"/>
                  </a:lnTo>
                  <a:lnTo>
                    <a:pt x="1010" y="561"/>
                  </a:lnTo>
                  <a:lnTo>
                    <a:pt x="1008" y="561"/>
                  </a:lnTo>
                  <a:lnTo>
                    <a:pt x="1006" y="561"/>
                  </a:lnTo>
                  <a:lnTo>
                    <a:pt x="1006" y="563"/>
                  </a:lnTo>
                  <a:lnTo>
                    <a:pt x="1006" y="563"/>
                  </a:lnTo>
                  <a:lnTo>
                    <a:pt x="1003" y="566"/>
                  </a:lnTo>
                  <a:lnTo>
                    <a:pt x="1003" y="566"/>
                  </a:lnTo>
                  <a:lnTo>
                    <a:pt x="1003" y="566"/>
                  </a:lnTo>
                  <a:lnTo>
                    <a:pt x="1001" y="566"/>
                  </a:lnTo>
                  <a:lnTo>
                    <a:pt x="999" y="566"/>
                  </a:lnTo>
                  <a:lnTo>
                    <a:pt x="999" y="563"/>
                  </a:lnTo>
                  <a:lnTo>
                    <a:pt x="999" y="563"/>
                  </a:lnTo>
                  <a:lnTo>
                    <a:pt x="999" y="563"/>
                  </a:lnTo>
                  <a:lnTo>
                    <a:pt x="996" y="563"/>
                  </a:lnTo>
                  <a:lnTo>
                    <a:pt x="994" y="563"/>
                  </a:lnTo>
                  <a:lnTo>
                    <a:pt x="991" y="563"/>
                  </a:lnTo>
                  <a:lnTo>
                    <a:pt x="991" y="561"/>
                  </a:lnTo>
                  <a:lnTo>
                    <a:pt x="989" y="559"/>
                  </a:lnTo>
                  <a:lnTo>
                    <a:pt x="989" y="559"/>
                  </a:lnTo>
                  <a:lnTo>
                    <a:pt x="989" y="559"/>
                  </a:lnTo>
                  <a:lnTo>
                    <a:pt x="989" y="554"/>
                  </a:lnTo>
                  <a:lnTo>
                    <a:pt x="989" y="554"/>
                  </a:lnTo>
                  <a:lnTo>
                    <a:pt x="989" y="551"/>
                  </a:lnTo>
                  <a:lnTo>
                    <a:pt x="989" y="551"/>
                  </a:lnTo>
                  <a:lnTo>
                    <a:pt x="987" y="554"/>
                  </a:lnTo>
                  <a:lnTo>
                    <a:pt x="987" y="554"/>
                  </a:lnTo>
                  <a:lnTo>
                    <a:pt x="984" y="556"/>
                  </a:lnTo>
                  <a:lnTo>
                    <a:pt x="984" y="556"/>
                  </a:lnTo>
                  <a:lnTo>
                    <a:pt x="982" y="556"/>
                  </a:lnTo>
                  <a:lnTo>
                    <a:pt x="980" y="559"/>
                  </a:lnTo>
                  <a:lnTo>
                    <a:pt x="980" y="559"/>
                  </a:lnTo>
                  <a:lnTo>
                    <a:pt x="980" y="561"/>
                  </a:lnTo>
                  <a:lnTo>
                    <a:pt x="977" y="561"/>
                  </a:lnTo>
                  <a:lnTo>
                    <a:pt x="975" y="561"/>
                  </a:lnTo>
                  <a:lnTo>
                    <a:pt x="975" y="561"/>
                  </a:lnTo>
                  <a:lnTo>
                    <a:pt x="972" y="561"/>
                  </a:lnTo>
                  <a:lnTo>
                    <a:pt x="972" y="561"/>
                  </a:lnTo>
                  <a:lnTo>
                    <a:pt x="972" y="561"/>
                  </a:lnTo>
                  <a:lnTo>
                    <a:pt x="972" y="561"/>
                  </a:lnTo>
                  <a:lnTo>
                    <a:pt x="972" y="563"/>
                  </a:lnTo>
                  <a:lnTo>
                    <a:pt x="970" y="561"/>
                  </a:lnTo>
                  <a:lnTo>
                    <a:pt x="968" y="561"/>
                  </a:lnTo>
                  <a:lnTo>
                    <a:pt x="963" y="559"/>
                  </a:lnTo>
                  <a:lnTo>
                    <a:pt x="963" y="559"/>
                  </a:lnTo>
                  <a:lnTo>
                    <a:pt x="963" y="559"/>
                  </a:lnTo>
                  <a:lnTo>
                    <a:pt x="961" y="556"/>
                  </a:lnTo>
                  <a:lnTo>
                    <a:pt x="961" y="556"/>
                  </a:lnTo>
                  <a:lnTo>
                    <a:pt x="961" y="556"/>
                  </a:lnTo>
                  <a:lnTo>
                    <a:pt x="958" y="556"/>
                  </a:lnTo>
                  <a:lnTo>
                    <a:pt x="958" y="554"/>
                  </a:lnTo>
                  <a:lnTo>
                    <a:pt x="954" y="554"/>
                  </a:lnTo>
                  <a:lnTo>
                    <a:pt x="954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51" y="551"/>
                  </a:lnTo>
                  <a:lnTo>
                    <a:pt x="949" y="551"/>
                  </a:lnTo>
                  <a:lnTo>
                    <a:pt x="949" y="551"/>
                  </a:lnTo>
                  <a:lnTo>
                    <a:pt x="946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4" y="551"/>
                  </a:lnTo>
                  <a:lnTo>
                    <a:pt x="942" y="551"/>
                  </a:lnTo>
                  <a:lnTo>
                    <a:pt x="942" y="551"/>
                  </a:lnTo>
                  <a:lnTo>
                    <a:pt x="942" y="551"/>
                  </a:lnTo>
                  <a:lnTo>
                    <a:pt x="942" y="551"/>
                  </a:lnTo>
                  <a:lnTo>
                    <a:pt x="939" y="551"/>
                  </a:lnTo>
                  <a:lnTo>
                    <a:pt x="939" y="551"/>
                  </a:lnTo>
                  <a:lnTo>
                    <a:pt x="937" y="549"/>
                  </a:lnTo>
                  <a:lnTo>
                    <a:pt x="935" y="549"/>
                  </a:lnTo>
                  <a:lnTo>
                    <a:pt x="932" y="549"/>
                  </a:lnTo>
                  <a:lnTo>
                    <a:pt x="932" y="549"/>
                  </a:lnTo>
                  <a:lnTo>
                    <a:pt x="930" y="549"/>
                  </a:lnTo>
                  <a:lnTo>
                    <a:pt x="928" y="551"/>
                  </a:lnTo>
                  <a:lnTo>
                    <a:pt x="925" y="554"/>
                  </a:lnTo>
                  <a:lnTo>
                    <a:pt x="925" y="554"/>
                  </a:lnTo>
                  <a:lnTo>
                    <a:pt x="925" y="554"/>
                  </a:lnTo>
                  <a:lnTo>
                    <a:pt x="925" y="554"/>
                  </a:lnTo>
                  <a:lnTo>
                    <a:pt x="925" y="551"/>
                  </a:lnTo>
                  <a:lnTo>
                    <a:pt x="925" y="551"/>
                  </a:lnTo>
                  <a:lnTo>
                    <a:pt x="925" y="551"/>
                  </a:lnTo>
                  <a:lnTo>
                    <a:pt x="923" y="551"/>
                  </a:lnTo>
                  <a:lnTo>
                    <a:pt x="923" y="551"/>
                  </a:lnTo>
                  <a:lnTo>
                    <a:pt x="923" y="551"/>
                  </a:lnTo>
                  <a:lnTo>
                    <a:pt x="920" y="549"/>
                  </a:lnTo>
                  <a:lnTo>
                    <a:pt x="918" y="549"/>
                  </a:lnTo>
                  <a:lnTo>
                    <a:pt x="918" y="547"/>
                  </a:lnTo>
                  <a:lnTo>
                    <a:pt x="918" y="542"/>
                  </a:lnTo>
                  <a:lnTo>
                    <a:pt x="918" y="540"/>
                  </a:lnTo>
                  <a:lnTo>
                    <a:pt x="918" y="540"/>
                  </a:lnTo>
                  <a:lnTo>
                    <a:pt x="913" y="537"/>
                  </a:lnTo>
                  <a:lnTo>
                    <a:pt x="913" y="537"/>
                  </a:lnTo>
                  <a:lnTo>
                    <a:pt x="909" y="537"/>
                  </a:lnTo>
                  <a:lnTo>
                    <a:pt x="906" y="540"/>
                  </a:lnTo>
                  <a:lnTo>
                    <a:pt x="904" y="540"/>
                  </a:lnTo>
                  <a:lnTo>
                    <a:pt x="904" y="542"/>
                  </a:lnTo>
                  <a:lnTo>
                    <a:pt x="904" y="540"/>
                  </a:lnTo>
                  <a:lnTo>
                    <a:pt x="902" y="540"/>
                  </a:lnTo>
                  <a:lnTo>
                    <a:pt x="902" y="542"/>
                  </a:lnTo>
                  <a:lnTo>
                    <a:pt x="902" y="542"/>
                  </a:lnTo>
                  <a:lnTo>
                    <a:pt x="902" y="542"/>
                  </a:lnTo>
                  <a:lnTo>
                    <a:pt x="899" y="542"/>
                  </a:lnTo>
                  <a:lnTo>
                    <a:pt x="897" y="544"/>
                  </a:lnTo>
                  <a:lnTo>
                    <a:pt x="897" y="544"/>
                  </a:lnTo>
                  <a:lnTo>
                    <a:pt x="892" y="542"/>
                  </a:lnTo>
                  <a:lnTo>
                    <a:pt x="890" y="540"/>
                  </a:lnTo>
                  <a:lnTo>
                    <a:pt x="890" y="540"/>
                  </a:lnTo>
                  <a:lnTo>
                    <a:pt x="890" y="537"/>
                  </a:lnTo>
                  <a:lnTo>
                    <a:pt x="887" y="535"/>
                  </a:lnTo>
                  <a:lnTo>
                    <a:pt x="887" y="537"/>
                  </a:lnTo>
                  <a:lnTo>
                    <a:pt x="885" y="537"/>
                  </a:lnTo>
                  <a:lnTo>
                    <a:pt x="883" y="537"/>
                  </a:lnTo>
                  <a:lnTo>
                    <a:pt x="883" y="537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0" y="535"/>
                  </a:lnTo>
                  <a:lnTo>
                    <a:pt x="880" y="535"/>
                  </a:lnTo>
                  <a:lnTo>
                    <a:pt x="880" y="535"/>
                  </a:lnTo>
                  <a:lnTo>
                    <a:pt x="878" y="533"/>
                  </a:lnTo>
                  <a:lnTo>
                    <a:pt x="878" y="533"/>
                  </a:lnTo>
                  <a:lnTo>
                    <a:pt x="878" y="530"/>
                  </a:lnTo>
                  <a:lnTo>
                    <a:pt x="878" y="530"/>
                  </a:lnTo>
                  <a:lnTo>
                    <a:pt x="873" y="530"/>
                  </a:lnTo>
                  <a:lnTo>
                    <a:pt x="873" y="528"/>
                  </a:lnTo>
                  <a:lnTo>
                    <a:pt x="873" y="528"/>
                  </a:lnTo>
                  <a:lnTo>
                    <a:pt x="873" y="528"/>
                  </a:lnTo>
                  <a:lnTo>
                    <a:pt x="871" y="528"/>
                  </a:lnTo>
                  <a:lnTo>
                    <a:pt x="871" y="528"/>
                  </a:lnTo>
                  <a:lnTo>
                    <a:pt x="871" y="528"/>
                  </a:lnTo>
                  <a:lnTo>
                    <a:pt x="868" y="528"/>
                  </a:lnTo>
                  <a:lnTo>
                    <a:pt x="864" y="525"/>
                  </a:lnTo>
                  <a:lnTo>
                    <a:pt x="861" y="525"/>
                  </a:lnTo>
                  <a:lnTo>
                    <a:pt x="861" y="525"/>
                  </a:lnTo>
                  <a:lnTo>
                    <a:pt x="864" y="523"/>
                  </a:lnTo>
                  <a:lnTo>
                    <a:pt x="864" y="523"/>
                  </a:lnTo>
                  <a:lnTo>
                    <a:pt x="864" y="521"/>
                  </a:lnTo>
                  <a:lnTo>
                    <a:pt x="864" y="518"/>
                  </a:lnTo>
                  <a:lnTo>
                    <a:pt x="864" y="516"/>
                  </a:lnTo>
                  <a:lnTo>
                    <a:pt x="864" y="514"/>
                  </a:lnTo>
                  <a:lnTo>
                    <a:pt x="864" y="511"/>
                  </a:lnTo>
                  <a:lnTo>
                    <a:pt x="861" y="509"/>
                  </a:lnTo>
                  <a:lnTo>
                    <a:pt x="859" y="509"/>
                  </a:lnTo>
                  <a:lnTo>
                    <a:pt x="845" y="507"/>
                  </a:lnTo>
                  <a:lnTo>
                    <a:pt x="845" y="507"/>
                  </a:lnTo>
                  <a:lnTo>
                    <a:pt x="842" y="504"/>
                  </a:lnTo>
                  <a:lnTo>
                    <a:pt x="842" y="502"/>
                  </a:lnTo>
                  <a:lnTo>
                    <a:pt x="842" y="502"/>
                  </a:lnTo>
                  <a:lnTo>
                    <a:pt x="840" y="502"/>
                  </a:lnTo>
                  <a:lnTo>
                    <a:pt x="840" y="502"/>
                  </a:lnTo>
                  <a:lnTo>
                    <a:pt x="838" y="502"/>
                  </a:lnTo>
                  <a:lnTo>
                    <a:pt x="838" y="499"/>
                  </a:lnTo>
                  <a:lnTo>
                    <a:pt x="838" y="499"/>
                  </a:lnTo>
                  <a:lnTo>
                    <a:pt x="835" y="499"/>
                  </a:lnTo>
                  <a:lnTo>
                    <a:pt x="835" y="499"/>
                  </a:lnTo>
                  <a:lnTo>
                    <a:pt x="835" y="497"/>
                  </a:lnTo>
                  <a:lnTo>
                    <a:pt x="835" y="497"/>
                  </a:lnTo>
                  <a:lnTo>
                    <a:pt x="833" y="499"/>
                  </a:lnTo>
                  <a:lnTo>
                    <a:pt x="831" y="502"/>
                  </a:lnTo>
                  <a:lnTo>
                    <a:pt x="831" y="502"/>
                  </a:lnTo>
                  <a:lnTo>
                    <a:pt x="828" y="502"/>
                  </a:lnTo>
                  <a:lnTo>
                    <a:pt x="826" y="502"/>
                  </a:lnTo>
                  <a:lnTo>
                    <a:pt x="826" y="502"/>
                  </a:lnTo>
                  <a:lnTo>
                    <a:pt x="826" y="502"/>
                  </a:lnTo>
                  <a:lnTo>
                    <a:pt x="823" y="502"/>
                  </a:lnTo>
                  <a:lnTo>
                    <a:pt x="821" y="502"/>
                  </a:lnTo>
                  <a:lnTo>
                    <a:pt x="821" y="502"/>
                  </a:lnTo>
                  <a:lnTo>
                    <a:pt x="821" y="504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3" y="507"/>
                  </a:lnTo>
                  <a:lnTo>
                    <a:pt x="821" y="509"/>
                  </a:lnTo>
                  <a:lnTo>
                    <a:pt x="821" y="509"/>
                  </a:lnTo>
                  <a:lnTo>
                    <a:pt x="821" y="507"/>
                  </a:lnTo>
                  <a:lnTo>
                    <a:pt x="819" y="507"/>
                  </a:lnTo>
                  <a:lnTo>
                    <a:pt x="812" y="502"/>
                  </a:lnTo>
                  <a:lnTo>
                    <a:pt x="809" y="502"/>
                  </a:lnTo>
                  <a:lnTo>
                    <a:pt x="802" y="502"/>
                  </a:lnTo>
                  <a:lnTo>
                    <a:pt x="797" y="499"/>
                  </a:lnTo>
                  <a:lnTo>
                    <a:pt x="795" y="502"/>
                  </a:lnTo>
                  <a:lnTo>
                    <a:pt x="795" y="502"/>
                  </a:lnTo>
                  <a:lnTo>
                    <a:pt x="795" y="502"/>
                  </a:lnTo>
                  <a:lnTo>
                    <a:pt x="795" y="504"/>
                  </a:lnTo>
                  <a:lnTo>
                    <a:pt x="797" y="504"/>
                  </a:lnTo>
                  <a:lnTo>
                    <a:pt x="797" y="504"/>
                  </a:lnTo>
                  <a:lnTo>
                    <a:pt x="795" y="507"/>
                  </a:lnTo>
                  <a:lnTo>
                    <a:pt x="795" y="507"/>
                  </a:lnTo>
                  <a:lnTo>
                    <a:pt x="795" y="509"/>
                  </a:lnTo>
                  <a:lnTo>
                    <a:pt x="793" y="509"/>
                  </a:lnTo>
                  <a:lnTo>
                    <a:pt x="793" y="509"/>
                  </a:lnTo>
                  <a:lnTo>
                    <a:pt x="790" y="509"/>
                  </a:lnTo>
                  <a:lnTo>
                    <a:pt x="790" y="509"/>
                  </a:lnTo>
                  <a:lnTo>
                    <a:pt x="790" y="507"/>
                  </a:lnTo>
                  <a:lnTo>
                    <a:pt x="790" y="507"/>
                  </a:lnTo>
                  <a:lnTo>
                    <a:pt x="788" y="504"/>
                  </a:lnTo>
                  <a:lnTo>
                    <a:pt x="786" y="502"/>
                  </a:lnTo>
                  <a:lnTo>
                    <a:pt x="783" y="502"/>
                  </a:lnTo>
                  <a:lnTo>
                    <a:pt x="779" y="502"/>
                  </a:lnTo>
                  <a:lnTo>
                    <a:pt x="774" y="502"/>
                  </a:lnTo>
                  <a:lnTo>
                    <a:pt x="771" y="499"/>
                  </a:lnTo>
                  <a:lnTo>
                    <a:pt x="771" y="499"/>
                  </a:lnTo>
                  <a:lnTo>
                    <a:pt x="764" y="499"/>
                  </a:lnTo>
                  <a:lnTo>
                    <a:pt x="762" y="497"/>
                  </a:lnTo>
                  <a:lnTo>
                    <a:pt x="762" y="495"/>
                  </a:lnTo>
                  <a:lnTo>
                    <a:pt x="762" y="492"/>
                  </a:lnTo>
                  <a:lnTo>
                    <a:pt x="762" y="490"/>
                  </a:lnTo>
                  <a:lnTo>
                    <a:pt x="760" y="488"/>
                  </a:lnTo>
                  <a:lnTo>
                    <a:pt x="760" y="488"/>
                  </a:lnTo>
                  <a:lnTo>
                    <a:pt x="760" y="488"/>
                  </a:lnTo>
                  <a:lnTo>
                    <a:pt x="753" y="488"/>
                  </a:lnTo>
                  <a:lnTo>
                    <a:pt x="748" y="490"/>
                  </a:lnTo>
                  <a:lnTo>
                    <a:pt x="745" y="488"/>
                  </a:lnTo>
                  <a:lnTo>
                    <a:pt x="743" y="485"/>
                  </a:lnTo>
                  <a:lnTo>
                    <a:pt x="738" y="483"/>
                  </a:lnTo>
                  <a:lnTo>
                    <a:pt x="734" y="478"/>
                  </a:lnTo>
                  <a:lnTo>
                    <a:pt x="731" y="478"/>
                  </a:lnTo>
                  <a:lnTo>
                    <a:pt x="729" y="478"/>
                  </a:lnTo>
                  <a:lnTo>
                    <a:pt x="729" y="476"/>
                  </a:lnTo>
                  <a:lnTo>
                    <a:pt x="727" y="476"/>
                  </a:lnTo>
                  <a:lnTo>
                    <a:pt x="727" y="476"/>
                  </a:lnTo>
                  <a:lnTo>
                    <a:pt x="724" y="473"/>
                  </a:lnTo>
                  <a:lnTo>
                    <a:pt x="722" y="476"/>
                  </a:lnTo>
                  <a:lnTo>
                    <a:pt x="719" y="478"/>
                  </a:lnTo>
                  <a:lnTo>
                    <a:pt x="719" y="478"/>
                  </a:lnTo>
                  <a:lnTo>
                    <a:pt x="717" y="478"/>
                  </a:lnTo>
                  <a:lnTo>
                    <a:pt x="717" y="478"/>
                  </a:lnTo>
                  <a:lnTo>
                    <a:pt x="715" y="476"/>
                  </a:lnTo>
                  <a:lnTo>
                    <a:pt x="712" y="476"/>
                  </a:lnTo>
                  <a:lnTo>
                    <a:pt x="710" y="473"/>
                  </a:lnTo>
                  <a:lnTo>
                    <a:pt x="708" y="471"/>
                  </a:lnTo>
                  <a:lnTo>
                    <a:pt x="708" y="471"/>
                  </a:lnTo>
                  <a:lnTo>
                    <a:pt x="705" y="471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703" y="469"/>
                  </a:lnTo>
                  <a:lnTo>
                    <a:pt x="698" y="466"/>
                  </a:lnTo>
                  <a:lnTo>
                    <a:pt x="696" y="464"/>
                  </a:lnTo>
                  <a:lnTo>
                    <a:pt x="696" y="464"/>
                  </a:lnTo>
                  <a:lnTo>
                    <a:pt x="696" y="464"/>
                  </a:lnTo>
                  <a:lnTo>
                    <a:pt x="696" y="464"/>
                  </a:lnTo>
                  <a:lnTo>
                    <a:pt x="696" y="462"/>
                  </a:lnTo>
                  <a:lnTo>
                    <a:pt x="693" y="462"/>
                  </a:lnTo>
                  <a:lnTo>
                    <a:pt x="693" y="459"/>
                  </a:lnTo>
                  <a:lnTo>
                    <a:pt x="691" y="459"/>
                  </a:lnTo>
                  <a:lnTo>
                    <a:pt x="691" y="459"/>
                  </a:lnTo>
                  <a:lnTo>
                    <a:pt x="691" y="459"/>
                  </a:lnTo>
                  <a:lnTo>
                    <a:pt x="691" y="462"/>
                  </a:lnTo>
                  <a:lnTo>
                    <a:pt x="691" y="462"/>
                  </a:lnTo>
                  <a:lnTo>
                    <a:pt x="689" y="462"/>
                  </a:lnTo>
                  <a:lnTo>
                    <a:pt x="689" y="462"/>
                  </a:lnTo>
                  <a:lnTo>
                    <a:pt x="689" y="462"/>
                  </a:lnTo>
                  <a:lnTo>
                    <a:pt x="689" y="462"/>
                  </a:lnTo>
                  <a:lnTo>
                    <a:pt x="686" y="462"/>
                  </a:lnTo>
                  <a:lnTo>
                    <a:pt x="686" y="459"/>
                  </a:lnTo>
                  <a:lnTo>
                    <a:pt x="686" y="459"/>
                  </a:lnTo>
                  <a:lnTo>
                    <a:pt x="689" y="459"/>
                  </a:lnTo>
                  <a:lnTo>
                    <a:pt x="686" y="459"/>
                  </a:lnTo>
                  <a:lnTo>
                    <a:pt x="684" y="454"/>
                  </a:lnTo>
                  <a:lnTo>
                    <a:pt x="684" y="452"/>
                  </a:lnTo>
                  <a:lnTo>
                    <a:pt x="682" y="450"/>
                  </a:lnTo>
                  <a:lnTo>
                    <a:pt x="682" y="447"/>
                  </a:lnTo>
                  <a:lnTo>
                    <a:pt x="679" y="447"/>
                  </a:lnTo>
                  <a:lnTo>
                    <a:pt x="674" y="447"/>
                  </a:lnTo>
                  <a:lnTo>
                    <a:pt x="672" y="445"/>
                  </a:lnTo>
                  <a:lnTo>
                    <a:pt x="672" y="445"/>
                  </a:lnTo>
                  <a:lnTo>
                    <a:pt x="672" y="445"/>
                  </a:lnTo>
                  <a:lnTo>
                    <a:pt x="672" y="445"/>
                  </a:lnTo>
                  <a:lnTo>
                    <a:pt x="672" y="443"/>
                  </a:lnTo>
                  <a:lnTo>
                    <a:pt x="670" y="445"/>
                  </a:lnTo>
                  <a:lnTo>
                    <a:pt x="670" y="445"/>
                  </a:lnTo>
                  <a:lnTo>
                    <a:pt x="667" y="443"/>
                  </a:lnTo>
                  <a:lnTo>
                    <a:pt x="667" y="443"/>
                  </a:lnTo>
                  <a:lnTo>
                    <a:pt x="667" y="443"/>
                  </a:lnTo>
                  <a:lnTo>
                    <a:pt x="667" y="443"/>
                  </a:lnTo>
                  <a:lnTo>
                    <a:pt x="667" y="440"/>
                  </a:lnTo>
                  <a:lnTo>
                    <a:pt x="665" y="440"/>
                  </a:lnTo>
                  <a:lnTo>
                    <a:pt x="665" y="440"/>
                  </a:lnTo>
                  <a:lnTo>
                    <a:pt x="663" y="440"/>
                  </a:lnTo>
                  <a:lnTo>
                    <a:pt x="663" y="440"/>
                  </a:lnTo>
                  <a:lnTo>
                    <a:pt x="660" y="438"/>
                  </a:lnTo>
                  <a:lnTo>
                    <a:pt x="660" y="438"/>
                  </a:lnTo>
                  <a:lnTo>
                    <a:pt x="658" y="436"/>
                  </a:lnTo>
                  <a:lnTo>
                    <a:pt x="656" y="436"/>
                  </a:lnTo>
                  <a:lnTo>
                    <a:pt x="656" y="436"/>
                  </a:lnTo>
                  <a:lnTo>
                    <a:pt x="656" y="436"/>
                  </a:lnTo>
                  <a:lnTo>
                    <a:pt x="653" y="433"/>
                  </a:lnTo>
                  <a:lnTo>
                    <a:pt x="653" y="433"/>
                  </a:lnTo>
                  <a:lnTo>
                    <a:pt x="651" y="431"/>
                  </a:lnTo>
                  <a:lnTo>
                    <a:pt x="651" y="431"/>
                  </a:lnTo>
                  <a:lnTo>
                    <a:pt x="651" y="431"/>
                  </a:lnTo>
                  <a:lnTo>
                    <a:pt x="648" y="431"/>
                  </a:lnTo>
                  <a:lnTo>
                    <a:pt x="648" y="431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8" y="428"/>
                  </a:lnTo>
                  <a:lnTo>
                    <a:pt x="646" y="431"/>
                  </a:lnTo>
                  <a:lnTo>
                    <a:pt x="646" y="431"/>
                  </a:lnTo>
                  <a:lnTo>
                    <a:pt x="646" y="431"/>
                  </a:lnTo>
                  <a:lnTo>
                    <a:pt x="646" y="436"/>
                  </a:lnTo>
                  <a:lnTo>
                    <a:pt x="646" y="436"/>
                  </a:lnTo>
                  <a:lnTo>
                    <a:pt x="644" y="436"/>
                  </a:lnTo>
                  <a:lnTo>
                    <a:pt x="644" y="433"/>
                  </a:lnTo>
                  <a:lnTo>
                    <a:pt x="641" y="433"/>
                  </a:lnTo>
                  <a:lnTo>
                    <a:pt x="641" y="433"/>
                  </a:lnTo>
                  <a:lnTo>
                    <a:pt x="639" y="433"/>
                  </a:lnTo>
                  <a:lnTo>
                    <a:pt x="639" y="433"/>
                  </a:lnTo>
                  <a:lnTo>
                    <a:pt x="637" y="433"/>
                  </a:lnTo>
                  <a:lnTo>
                    <a:pt x="637" y="431"/>
                  </a:lnTo>
                  <a:lnTo>
                    <a:pt x="637" y="428"/>
                  </a:lnTo>
                  <a:lnTo>
                    <a:pt x="634" y="428"/>
                  </a:lnTo>
                  <a:lnTo>
                    <a:pt x="634" y="428"/>
                  </a:lnTo>
                  <a:lnTo>
                    <a:pt x="634" y="428"/>
                  </a:lnTo>
                  <a:lnTo>
                    <a:pt x="634" y="428"/>
                  </a:lnTo>
                  <a:lnTo>
                    <a:pt x="632" y="426"/>
                  </a:lnTo>
                  <a:lnTo>
                    <a:pt x="632" y="426"/>
                  </a:lnTo>
                  <a:lnTo>
                    <a:pt x="632" y="426"/>
                  </a:lnTo>
                  <a:lnTo>
                    <a:pt x="630" y="426"/>
                  </a:lnTo>
                  <a:lnTo>
                    <a:pt x="630" y="424"/>
                  </a:lnTo>
                  <a:lnTo>
                    <a:pt x="627" y="424"/>
                  </a:lnTo>
                  <a:lnTo>
                    <a:pt x="627" y="421"/>
                  </a:lnTo>
                  <a:lnTo>
                    <a:pt x="625" y="421"/>
                  </a:lnTo>
                  <a:lnTo>
                    <a:pt x="625" y="421"/>
                  </a:lnTo>
                  <a:lnTo>
                    <a:pt x="622" y="421"/>
                  </a:lnTo>
                  <a:lnTo>
                    <a:pt x="622" y="419"/>
                  </a:lnTo>
                  <a:lnTo>
                    <a:pt x="622" y="417"/>
                  </a:lnTo>
                  <a:lnTo>
                    <a:pt x="622" y="417"/>
                  </a:lnTo>
                  <a:lnTo>
                    <a:pt x="622" y="414"/>
                  </a:lnTo>
                  <a:lnTo>
                    <a:pt x="622" y="414"/>
                  </a:lnTo>
                  <a:lnTo>
                    <a:pt x="622" y="414"/>
                  </a:lnTo>
                  <a:lnTo>
                    <a:pt x="625" y="412"/>
                  </a:lnTo>
                  <a:lnTo>
                    <a:pt x="625" y="412"/>
                  </a:lnTo>
                  <a:lnTo>
                    <a:pt x="625" y="412"/>
                  </a:lnTo>
                  <a:lnTo>
                    <a:pt x="625" y="409"/>
                  </a:lnTo>
                  <a:lnTo>
                    <a:pt x="625" y="409"/>
                  </a:lnTo>
                  <a:lnTo>
                    <a:pt x="625" y="409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30" y="402"/>
                  </a:lnTo>
                  <a:lnTo>
                    <a:pt x="630" y="402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2" y="398"/>
                  </a:lnTo>
                  <a:lnTo>
                    <a:pt x="632" y="398"/>
                  </a:lnTo>
                  <a:lnTo>
                    <a:pt x="632" y="398"/>
                  </a:lnTo>
                  <a:lnTo>
                    <a:pt x="634" y="398"/>
                  </a:lnTo>
                  <a:lnTo>
                    <a:pt x="634" y="398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4" y="391"/>
                  </a:lnTo>
                  <a:lnTo>
                    <a:pt x="634" y="391"/>
                  </a:lnTo>
                  <a:lnTo>
                    <a:pt x="634" y="391"/>
                  </a:lnTo>
                  <a:lnTo>
                    <a:pt x="634" y="391"/>
                  </a:lnTo>
                  <a:lnTo>
                    <a:pt x="634" y="391"/>
                  </a:lnTo>
                  <a:lnTo>
                    <a:pt x="632" y="388"/>
                  </a:lnTo>
                  <a:lnTo>
                    <a:pt x="632" y="386"/>
                  </a:lnTo>
                  <a:lnTo>
                    <a:pt x="632" y="386"/>
                  </a:lnTo>
                  <a:lnTo>
                    <a:pt x="632" y="383"/>
                  </a:lnTo>
                  <a:lnTo>
                    <a:pt x="632" y="383"/>
                  </a:lnTo>
                  <a:lnTo>
                    <a:pt x="634" y="383"/>
                  </a:lnTo>
                  <a:lnTo>
                    <a:pt x="634" y="383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7" y="381"/>
                  </a:lnTo>
                  <a:lnTo>
                    <a:pt x="637" y="381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9"/>
                  </a:lnTo>
                  <a:lnTo>
                    <a:pt x="637" y="376"/>
                  </a:lnTo>
                  <a:lnTo>
                    <a:pt x="637" y="376"/>
                  </a:lnTo>
                  <a:lnTo>
                    <a:pt x="639" y="376"/>
                  </a:lnTo>
                  <a:lnTo>
                    <a:pt x="639" y="376"/>
                  </a:lnTo>
                  <a:lnTo>
                    <a:pt x="639" y="376"/>
                  </a:lnTo>
                  <a:lnTo>
                    <a:pt x="641" y="374"/>
                  </a:lnTo>
                  <a:lnTo>
                    <a:pt x="641" y="372"/>
                  </a:lnTo>
                  <a:lnTo>
                    <a:pt x="639" y="372"/>
                  </a:lnTo>
                  <a:lnTo>
                    <a:pt x="639" y="369"/>
                  </a:lnTo>
                  <a:lnTo>
                    <a:pt x="639" y="367"/>
                  </a:lnTo>
                  <a:lnTo>
                    <a:pt x="639" y="367"/>
                  </a:lnTo>
                  <a:lnTo>
                    <a:pt x="639" y="365"/>
                  </a:lnTo>
                  <a:lnTo>
                    <a:pt x="641" y="365"/>
                  </a:lnTo>
                  <a:lnTo>
                    <a:pt x="644" y="362"/>
                  </a:lnTo>
                  <a:lnTo>
                    <a:pt x="646" y="362"/>
                  </a:lnTo>
                  <a:lnTo>
                    <a:pt x="648" y="357"/>
                  </a:lnTo>
                  <a:lnTo>
                    <a:pt x="648" y="357"/>
                  </a:lnTo>
                  <a:lnTo>
                    <a:pt x="651" y="355"/>
                  </a:lnTo>
                  <a:lnTo>
                    <a:pt x="651" y="353"/>
                  </a:lnTo>
                  <a:lnTo>
                    <a:pt x="651" y="353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56" y="353"/>
                  </a:lnTo>
                  <a:lnTo>
                    <a:pt x="656" y="350"/>
                  </a:lnTo>
                  <a:lnTo>
                    <a:pt x="658" y="350"/>
                  </a:lnTo>
                  <a:lnTo>
                    <a:pt x="658" y="348"/>
                  </a:lnTo>
                  <a:lnTo>
                    <a:pt x="660" y="346"/>
                  </a:lnTo>
                  <a:lnTo>
                    <a:pt x="660" y="346"/>
                  </a:lnTo>
                  <a:lnTo>
                    <a:pt x="663" y="343"/>
                  </a:lnTo>
                  <a:lnTo>
                    <a:pt x="665" y="341"/>
                  </a:lnTo>
                  <a:lnTo>
                    <a:pt x="665" y="341"/>
                  </a:lnTo>
                  <a:lnTo>
                    <a:pt x="665" y="338"/>
                  </a:lnTo>
                  <a:lnTo>
                    <a:pt x="665" y="338"/>
                  </a:lnTo>
                  <a:lnTo>
                    <a:pt x="667" y="338"/>
                  </a:lnTo>
                  <a:lnTo>
                    <a:pt x="667" y="338"/>
                  </a:lnTo>
                  <a:lnTo>
                    <a:pt x="667" y="338"/>
                  </a:lnTo>
                  <a:lnTo>
                    <a:pt x="667" y="338"/>
                  </a:lnTo>
                  <a:lnTo>
                    <a:pt x="672" y="338"/>
                  </a:lnTo>
                  <a:lnTo>
                    <a:pt x="672" y="338"/>
                  </a:lnTo>
                  <a:lnTo>
                    <a:pt x="672" y="338"/>
                  </a:lnTo>
                  <a:lnTo>
                    <a:pt x="672" y="336"/>
                  </a:lnTo>
                  <a:lnTo>
                    <a:pt x="672" y="334"/>
                  </a:lnTo>
                  <a:lnTo>
                    <a:pt x="670" y="334"/>
                  </a:lnTo>
                  <a:lnTo>
                    <a:pt x="665" y="334"/>
                  </a:lnTo>
                  <a:lnTo>
                    <a:pt x="660" y="331"/>
                  </a:lnTo>
                  <a:lnTo>
                    <a:pt x="660" y="331"/>
                  </a:lnTo>
                  <a:lnTo>
                    <a:pt x="660" y="329"/>
                  </a:lnTo>
                  <a:lnTo>
                    <a:pt x="658" y="327"/>
                  </a:lnTo>
                  <a:lnTo>
                    <a:pt x="658" y="327"/>
                  </a:lnTo>
                  <a:lnTo>
                    <a:pt x="656" y="324"/>
                  </a:lnTo>
                  <a:lnTo>
                    <a:pt x="651" y="322"/>
                  </a:lnTo>
                  <a:lnTo>
                    <a:pt x="651" y="322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1" y="320"/>
                  </a:lnTo>
                  <a:lnTo>
                    <a:pt x="637" y="317"/>
                  </a:lnTo>
                  <a:lnTo>
                    <a:pt x="634" y="317"/>
                  </a:lnTo>
                  <a:lnTo>
                    <a:pt x="632" y="317"/>
                  </a:lnTo>
                  <a:lnTo>
                    <a:pt x="630" y="317"/>
                  </a:lnTo>
                  <a:lnTo>
                    <a:pt x="630" y="315"/>
                  </a:lnTo>
                  <a:lnTo>
                    <a:pt x="630" y="315"/>
                  </a:lnTo>
                  <a:lnTo>
                    <a:pt x="632" y="315"/>
                  </a:lnTo>
                  <a:lnTo>
                    <a:pt x="632" y="312"/>
                  </a:lnTo>
                  <a:lnTo>
                    <a:pt x="630" y="312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0" y="310"/>
                  </a:lnTo>
                  <a:lnTo>
                    <a:pt x="632" y="310"/>
                  </a:lnTo>
                  <a:lnTo>
                    <a:pt x="632" y="308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0" y="305"/>
                  </a:lnTo>
                  <a:lnTo>
                    <a:pt x="630" y="303"/>
                  </a:lnTo>
                  <a:lnTo>
                    <a:pt x="630" y="303"/>
                  </a:lnTo>
                  <a:lnTo>
                    <a:pt x="627" y="303"/>
                  </a:lnTo>
                  <a:lnTo>
                    <a:pt x="627" y="303"/>
                  </a:lnTo>
                  <a:lnTo>
                    <a:pt x="625" y="303"/>
                  </a:lnTo>
                  <a:lnTo>
                    <a:pt x="622" y="303"/>
                  </a:lnTo>
                  <a:lnTo>
                    <a:pt x="622" y="301"/>
                  </a:lnTo>
                  <a:lnTo>
                    <a:pt x="622" y="301"/>
                  </a:lnTo>
                  <a:lnTo>
                    <a:pt x="620" y="298"/>
                  </a:lnTo>
                  <a:lnTo>
                    <a:pt x="618" y="298"/>
                  </a:lnTo>
                  <a:lnTo>
                    <a:pt x="615" y="296"/>
                  </a:lnTo>
                  <a:lnTo>
                    <a:pt x="615" y="296"/>
                  </a:lnTo>
                  <a:lnTo>
                    <a:pt x="615" y="296"/>
                  </a:lnTo>
                  <a:lnTo>
                    <a:pt x="613" y="296"/>
                  </a:lnTo>
                  <a:lnTo>
                    <a:pt x="613" y="294"/>
                  </a:lnTo>
                  <a:lnTo>
                    <a:pt x="613" y="294"/>
                  </a:lnTo>
                  <a:lnTo>
                    <a:pt x="611" y="291"/>
                  </a:lnTo>
                  <a:lnTo>
                    <a:pt x="608" y="291"/>
                  </a:lnTo>
                  <a:lnTo>
                    <a:pt x="606" y="291"/>
                  </a:lnTo>
                  <a:lnTo>
                    <a:pt x="604" y="291"/>
                  </a:lnTo>
                  <a:lnTo>
                    <a:pt x="601" y="291"/>
                  </a:lnTo>
                  <a:lnTo>
                    <a:pt x="601" y="291"/>
                  </a:lnTo>
                  <a:lnTo>
                    <a:pt x="599" y="294"/>
                  </a:lnTo>
                  <a:lnTo>
                    <a:pt x="599" y="294"/>
                  </a:lnTo>
                  <a:lnTo>
                    <a:pt x="596" y="294"/>
                  </a:lnTo>
                  <a:lnTo>
                    <a:pt x="596" y="294"/>
                  </a:lnTo>
                  <a:lnTo>
                    <a:pt x="596" y="294"/>
                  </a:lnTo>
                  <a:lnTo>
                    <a:pt x="594" y="291"/>
                  </a:lnTo>
                  <a:lnTo>
                    <a:pt x="594" y="291"/>
                  </a:lnTo>
                  <a:lnTo>
                    <a:pt x="594" y="291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2" y="289"/>
                  </a:lnTo>
                  <a:lnTo>
                    <a:pt x="592" y="289"/>
                  </a:lnTo>
                  <a:lnTo>
                    <a:pt x="589" y="289"/>
                  </a:lnTo>
                  <a:lnTo>
                    <a:pt x="589" y="289"/>
                  </a:lnTo>
                  <a:lnTo>
                    <a:pt x="589" y="289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87" y="284"/>
                  </a:lnTo>
                  <a:lnTo>
                    <a:pt x="587" y="284"/>
                  </a:lnTo>
                  <a:lnTo>
                    <a:pt x="587" y="284"/>
                  </a:lnTo>
                  <a:lnTo>
                    <a:pt x="585" y="284"/>
                  </a:lnTo>
                  <a:lnTo>
                    <a:pt x="585" y="282"/>
                  </a:lnTo>
                  <a:lnTo>
                    <a:pt x="582" y="282"/>
                  </a:lnTo>
                  <a:lnTo>
                    <a:pt x="582" y="279"/>
                  </a:lnTo>
                  <a:lnTo>
                    <a:pt x="582" y="279"/>
                  </a:lnTo>
                  <a:lnTo>
                    <a:pt x="582" y="279"/>
                  </a:lnTo>
                  <a:lnTo>
                    <a:pt x="582" y="277"/>
                  </a:lnTo>
                  <a:lnTo>
                    <a:pt x="582" y="277"/>
                  </a:lnTo>
                  <a:lnTo>
                    <a:pt x="580" y="277"/>
                  </a:lnTo>
                  <a:lnTo>
                    <a:pt x="580" y="275"/>
                  </a:lnTo>
                  <a:lnTo>
                    <a:pt x="580" y="275"/>
                  </a:lnTo>
                  <a:lnTo>
                    <a:pt x="580" y="275"/>
                  </a:lnTo>
                  <a:lnTo>
                    <a:pt x="580" y="275"/>
                  </a:lnTo>
                  <a:lnTo>
                    <a:pt x="580" y="275"/>
                  </a:lnTo>
                  <a:lnTo>
                    <a:pt x="580" y="272"/>
                  </a:lnTo>
                  <a:lnTo>
                    <a:pt x="577" y="272"/>
                  </a:lnTo>
                  <a:lnTo>
                    <a:pt x="577" y="272"/>
                  </a:lnTo>
                  <a:lnTo>
                    <a:pt x="577" y="272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7" y="270"/>
                  </a:lnTo>
                  <a:lnTo>
                    <a:pt x="575" y="267"/>
                  </a:lnTo>
                  <a:lnTo>
                    <a:pt x="575" y="267"/>
                  </a:lnTo>
                  <a:lnTo>
                    <a:pt x="575" y="265"/>
                  </a:lnTo>
                  <a:lnTo>
                    <a:pt x="573" y="265"/>
                  </a:lnTo>
                  <a:lnTo>
                    <a:pt x="573" y="263"/>
                  </a:lnTo>
                  <a:lnTo>
                    <a:pt x="570" y="263"/>
                  </a:lnTo>
                  <a:lnTo>
                    <a:pt x="568" y="263"/>
                  </a:lnTo>
                  <a:lnTo>
                    <a:pt x="568" y="265"/>
                  </a:lnTo>
                  <a:lnTo>
                    <a:pt x="568" y="270"/>
                  </a:lnTo>
                  <a:lnTo>
                    <a:pt x="566" y="270"/>
                  </a:lnTo>
                  <a:lnTo>
                    <a:pt x="566" y="270"/>
                  </a:lnTo>
                  <a:lnTo>
                    <a:pt x="566" y="267"/>
                  </a:lnTo>
                  <a:lnTo>
                    <a:pt x="563" y="267"/>
                  </a:lnTo>
                  <a:lnTo>
                    <a:pt x="563" y="270"/>
                  </a:lnTo>
                  <a:lnTo>
                    <a:pt x="563" y="27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59" y="272"/>
                  </a:lnTo>
                  <a:lnTo>
                    <a:pt x="556" y="272"/>
                  </a:lnTo>
                  <a:lnTo>
                    <a:pt x="556" y="272"/>
                  </a:lnTo>
                  <a:lnTo>
                    <a:pt x="556" y="272"/>
                  </a:lnTo>
                  <a:lnTo>
                    <a:pt x="554" y="272"/>
                  </a:lnTo>
                  <a:lnTo>
                    <a:pt x="554" y="270"/>
                  </a:lnTo>
                  <a:lnTo>
                    <a:pt x="554" y="270"/>
                  </a:lnTo>
                  <a:lnTo>
                    <a:pt x="554" y="267"/>
                  </a:lnTo>
                  <a:lnTo>
                    <a:pt x="556" y="265"/>
                  </a:lnTo>
                  <a:lnTo>
                    <a:pt x="556" y="263"/>
                  </a:lnTo>
                  <a:lnTo>
                    <a:pt x="554" y="260"/>
                  </a:lnTo>
                  <a:lnTo>
                    <a:pt x="551" y="260"/>
                  </a:lnTo>
                  <a:lnTo>
                    <a:pt x="551" y="258"/>
                  </a:lnTo>
                  <a:lnTo>
                    <a:pt x="556" y="256"/>
                  </a:lnTo>
                  <a:lnTo>
                    <a:pt x="559" y="253"/>
                  </a:lnTo>
                  <a:lnTo>
                    <a:pt x="559" y="253"/>
                  </a:lnTo>
                  <a:lnTo>
                    <a:pt x="556" y="251"/>
                  </a:lnTo>
                  <a:lnTo>
                    <a:pt x="556" y="249"/>
                  </a:lnTo>
                  <a:lnTo>
                    <a:pt x="554" y="249"/>
                  </a:lnTo>
                  <a:lnTo>
                    <a:pt x="554" y="249"/>
                  </a:lnTo>
                  <a:lnTo>
                    <a:pt x="554" y="249"/>
                  </a:lnTo>
                  <a:lnTo>
                    <a:pt x="554" y="249"/>
                  </a:lnTo>
                  <a:lnTo>
                    <a:pt x="554" y="246"/>
                  </a:lnTo>
                  <a:lnTo>
                    <a:pt x="551" y="246"/>
                  </a:lnTo>
                  <a:lnTo>
                    <a:pt x="551" y="246"/>
                  </a:lnTo>
                  <a:lnTo>
                    <a:pt x="551" y="246"/>
                  </a:lnTo>
                  <a:lnTo>
                    <a:pt x="551" y="244"/>
                  </a:lnTo>
                  <a:lnTo>
                    <a:pt x="551" y="244"/>
                  </a:lnTo>
                  <a:lnTo>
                    <a:pt x="551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51" y="239"/>
                  </a:lnTo>
                  <a:lnTo>
                    <a:pt x="554" y="237"/>
                  </a:lnTo>
                  <a:lnTo>
                    <a:pt x="554" y="234"/>
                  </a:lnTo>
                  <a:lnTo>
                    <a:pt x="554" y="232"/>
                  </a:lnTo>
                  <a:lnTo>
                    <a:pt x="554" y="232"/>
                  </a:lnTo>
                  <a:lnTo>
                    <a:pt x="554" y="230"/>
                  </a:lnTo>
                  <a:lnTo>
                    <a:pt x="554" y="230"/>
                  </a:lnTo>
                  <a:lnTo>
                    <a:pt x="551" y="227"/>
                  </a:lnTo>
                  <a:lnTo>
                    <a:pt x="549" y="227"/>
                  </a:lnTo>
                  <a:lnTo>
                    <a:pt x="544" y="220"/>
                  </a:lnTo>
                  <a:lnTo>
                    <a:pt x="544" y="218"/>
                  </a:lnTo>
                  <a:lnTo>
                    <a:pt x="542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3"/>
                  </a:lnTo>
                  <a:lnTo>
                    <a:pt x="540" y="213"/>
                  </a:lnTo>
                  <a:lnTo>
                    <a:pt x="540" y="211"/>
                  </a:lnTo>
                  <a:lnTo>
                    <a:pt x="540" y="206"/>
                  </a:lnTo>
                  <a:lnTo>
                    <a:pt x="537" y="206"/>
                  </a:lnTo>
                  <a:lnTo>
                    <a:pt x="537" y="206"/>
                  </a:lnTo>
                  <a:lnTo>
                    <a:pt x="537" y="204"/>
                  </a:lnTo>
                  <a:lnTo>
                    <a:pt x="540" y="204"/>
                  </a:lnTo>
                  <a:lnTo>
                    <a:pt x="540" y="204"/>
                  </a:lnTo>
                  <a:lnTo>
                    <a:pt x="540" y="204"/>
                  </a:lnTo>
                  <a:lnTo>
                    <a:pt x="540" y="204"/>
                  </a:lnTo>
                  <a:lnTo>
                    <a:pt x="537" y="199"/>
                  </a:lnTo>
                  <a:lnTo>
                    <a:pt x="535" y="196"/>
                  </a:lnTo>
                  <a:lnTo>
                    <a:pt x="535" y="194"/>
                  </a:lnTo>
                  <a:lnTo>
                    <a:pt x="537" y="194"/>
                  </a:lnTo>
                  <a:lnTo>
                    <a:pt x="540" y="194"/>
                  </a:lnTo>
                  <a:lnTo>
                    <a:pt x="547" y="194"/>
                  </a:lnTo>
                  <a:lnTo>
                    <a:pt x="549" y="194"/>
                  </a:lnTo>
                  <a:lnTo>
                    <a:pt x="549" y="192"/>
                  </a:lnTo>
                  <a:lnTo>
                    <a:pt x="551" y="192"/>
                  </a:lnTo>
                  <a:lnTo>
                    <a:pt x="551" y="189"/>
                  </a:lnTo>
                  <a:lnTo>
                    <a:pt x="554" y="189"/>
                  </a:lnTo>
                  <a:lnTo>
                    <a:pt x="554" y="189"/>
                  </a:lnTo>
                  <a:lnTo>
                    <a:pt x="554" y="192"/>
                  </a:lnTo>
                  <a:lnTo>
                    <a:pt x="554" y="192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61" y="204"/>
                  </a:lnTo>
                  <a:lnTo>
                    <a:pt x="561" y="206"/>
                  </a:lnTo>
                  <a:lnTo>
                    <a:pt x="563" y="206"/>
                  </a:lnTo>
                  <a:lnTo>
                    <a:pt x="566" y="208"/>
                  </a:lnTo>
                  <a:lnTo>
                    <a:pt x="566" y="206"/>
                  </a:lnTo>
                  <a:lnTo>
                    <a:pt x="568" y="206"/>
                  </a:lnTo>
                  <a:lnTo>
                    <a:pt x="568" y="206"/>
                  </a:lnTo>
                  <a:lnTo>
                    <a:pt x="570" y="206"/>
                  </a:lnTo>
                  <a:lnTo>
                    <a:pt x="570" y="206"/>
                  </a:lnTo>
                  <a:lnTo>
                    <a:pt x="570" y="206"/>
                  </a:lnTo>
                  <a:lnTo>
                    <a:pt x="573" y="206"/>
                  </a:lnTo>
                  <a:lnTo>
                    <a:pt x="573" y="204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5" y="199"/>
                  </a:lnTo>
                  <a:lnTo>
                    <a:pt x="577" y="199"/>
                  </a:lnTo>
                  <a:lnTo>
                    <a:pt x="577" y="196"/>
                  </a:lnTo>
                  <a:lnTo>
                    <a:pt x="580" y="196"/>
                  </a:lnTo>
                  <a:lnTo>
                    <a:pt x="580" y="196"/>
                  </a:lnTo>
                  <a:lnTo>
                    <a:pt x="582" y="199"/>
                  </a:lnTo>
                  <a:lnTo>
                    <a:pt x="582" y="199"/>
                  </a:lnTo>
                  <a:lnTo>
                    <a:pt x="582" y="199"/>
                  </a:lnTo>
                  <a:lnTo>
                    <a:pt x="585" y="196"/>
                  </a:lnTo>
                  <a:lnTo>
                    <a:pt x="592" y="192"/>
                  </a:lnTo>
                  <a:lnTo>
                    <a:pt x="594" y="189"/>
                  </a:lnTo>
                  <a:lnTo>
                    <a:pt x="594" y="187"/>
                  </a:lnTo>
                  <a:lnTo>
                    <a:pt x="594" y="185"/>
                  </a:lnTo>
                  <a:lnTo>
                    <a:pt x="594" y="182"/>
                  </a:lnTo>
                  <a:lnTo>
                    <a:pt x="594" y="182"/>
                  </a:lnTo>
                  <a:lnTo>
                    <a:pt x="592" y="180"/>
                  </a:lnTo>
                  <a:lnTo>
                    <a:pt x="592" y="178"/>
                  </a:lnTo>
                  <a:lnTo>
                    <a:pt x="592" y="175"/>
                  </a:lnTo>
                  <a:lnTo>
                    <a:pt x="589" y="173"/>
                  </a:lnTo>
                  <a:lnTo>
                    <a:pt x="587" y="170"/>
                  </a:lnTo>
                  <a:lnTo>
                    <a:pt x="585" y="170"/>
                  </a:lnTo>
                  <a:lnTo>
                    <a:pt x="585" y="168"/>
                  </a:lnTo>
                  <a:lnTo>
                    <a:pt x="585" y="166"/>
                  </a:lnTo>
                  <a:lnTo>
                    <a:pt x="587" y="163"/>
                  </a:lnTo>
                  <a:lnTo>
                    <a:pt x="587" y="161"/>
                  </a:lnTo>
                  <a:lnTo>
                    <a:pt x="587" y="161"/>
                  </a:lnTo>
                  <a:lnTo>
                    <a:pt x="587" y="159"/>
                  </a:lnTo>
                  <a:lnTo>
                    <a:pt x="587" y="156"/>
                  </a:lnTo>
                  <a:lnTo>
                    <a:pt x="587" y="156"/>
                  </a:lnTo>
                  <a:lnTo>
                    <a:pt x="582" y="156"/>
                  </a:lnTo>
                  <a:lnTo>
                    <a:pt x="580" y="154"/>
                  </a:lnTo>
                  <a:lnTo>
                    <a:pt x="575" y="154"/>
                  </a:lnTo>
                  <a:lnTo>
                    <a:pt x="575" y="152"/>
                  </a:lnTo>
                  <a:lnTo>
                    <a:pt x="573" y="154"/>
                  </a:lnTo>
                  <a:lnTo>
                    <a:pt x="573" y="154"/>
                  </a:lnTo>
                  <a:lnTo>
                    <a:pt x="573" y="152"/>
                  </a:lnTo>
                  <a:lnTo>
                    <a:pt x="573" y="152"/>
                  </a:lnTo>
                  <a:lnTo>
                    <a:pt x="570" y="149"/>
                  </a:lnTo>
                  <a:lnTo>
                    <a:pt x="570" y="149"/>
                  </a:lnTo>
                  <a:lnTo>
                    <a:pt x="570" y="149"/>
                  </a:lnTo>
                  <a:lnTo>
                    <a:pt x="568" y="149"/>
                  </a:lnTo>
                  <a:lnTo>
                    <a:pt x="566" y="147"/>
                  </a:lnTo>
                  <a:lnTo>
                    <a:pt x="563" y="142"/>
                  </a:lnTo>
                  <a:lnTo>
                    <a:pt x="563" y="142"/>
                  </a:lnTo>
                  <a:lnTo>
                    <a:pt x="559" y="137"/>
                  </a:lnTo>
                  <a:lnTo>
                    <a:pt x="559" y="135"/>
                  </a:lnTo>
                  <a:lnTo>
                    <a:pt x="556" y="133"/>
                  </a:lnTo>
                  <a:lnTo>
                    <a:pt x="556" y="121"/>
                  </a:lnTo>
                  <a:lnTo>
                    <a:pt x="556" y="116"/>
                  </a:lnTo>
                  <a:lnTo>
                    <a:pt x="556" y="111"/>
                  </a:lnTo>
                  <a:lnTo>
                    <a:pt x="554" y="104"/>
                  </a:lnTo>
                  <a:lnTo>
                    <a:pt x="554" y="99"/>
                  </a:lnTo>
                  <a:lnTo>
                    <a:pt x="559" y="97"/>
                  </a:lnTo>
                  <a:lnTo>
                    <a:pt x="563" y="95"/>
                  </a:lnTo>
                  <a:lnTo>
                    <a:pt x="566" y="90"/>
                  </a:lnTo>
                  <a:lnTo>
                    <a:pt x="568" y="90"/>
                  </a:lnTo>
                  <a:lnTo>
                    <a:pt x="568" y="88"/>
                  </a:lnTo>
                  <a:lnTo>
                    <a:pt x="568" y="85"/>
                  </a:lnTo>
                  <a:lnTo>
                    <a:pt x="566" y="85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3" y="81"/>
                  </a:lnTo>
                  <a:lnTo>
                    <a:pt x="561" y="81"/>
                  </a:lnTo>
                  <a:lnTo>
                    <a:pt x="559" y="81"/>
                  </a:lnTo>
                  <a:lnTo>
                    <a:pt x="559" y="78"/>
                  </a:lnTo>
                  <a:lnTo>
                    <a:pt x="554" y="76"/>
                  </a:lnTo>
                  <a:lnTo>
                    <a:pt x="551" y="71"/>
                  </a:lnTo>
                  <a:lnTo>
                    <a:pt x="547" y="71"/>
                  </a:lnTo>
                  <a:lnTo>
                    <a:pt x="535" y="69"/>
                  </a:lnTo>
                  <a:lnTo>
                    <a:pt x="533" y="66"/>
                  </a:lnTo>
                  <a:lnTo>
                    <a:pt x="530" y="64"/>
                  </a:lnTo>
                  <a:lnTo>
                    <a:pt x="530" y="64"/>
                  </a:lnTo>
                  <a:lnTo>
                    <a:pt x="528" y="50"/>
                  </a:lnTo>
                  <a:lnTo>
                    <a:pt x="525" y="50"/>
                  </a:lnTo>
                  <a:lnTo>
                    <a:pt x="523" y="47"/>
                  </a:lnTo>
                  <a:lnTo>
                    <a:pt x="523" y="45"/>
                  </a:lnTo>
                  <a:lnTo>
                    <a:pt x="523" y="40"/>
                  </a:lnTo>
                  <a:lnTo>
                    <a:pt x="523" y="38"/>
                  </a:lnTo>
                  <a:lnTo>
                    <a:pt x="518" y="28"/>
                  </a:lnTo>
                  <a:lnTo>
                    <a:pt x="516" y="24"/>
                  </a:lnTo>
                  <a:lnTo>
                    <a:pt x="516" y="19"/>
                  </a:lnTo>
                  <a:lnTo>
                    <a:pt x="518" y="17"/>
                  </a:lnTo>
                  <a:lnTo>
                    <a:pt x="518" y="12"/>
                  </a:lnTo>
                  <a:lnTo>
                    <a:pt x="518" y="10"/>
                  </a:lnTo>
                  <a:lnTo>
                    <a:pt x="516" y="10"/>
                  </a:lnTo>
                  <a:lnTo>
                    <a:pt x="514" y="10"/>
                  </a:lnTo>
                  <a:lnTo>
                    <a:pt x="511" y="12"/>
                  </a:lnTo>
                  <a:lnTo>
                    <a:pt x="509" y="14"/>
                  </a:lnTo>
                  <a:lnTo>
                    <a:pt x="509" y="14"/>
                  </a:lnTo>
                  <a:lnTo>
                    <a:pt x="507" y="12"/>
                  </a:lnTo>
                  <a:lnTo>
                    <a:pt x="507" y="12"/>
                  </a:lnTo>
                  <a:lnTo>
                    <a:pt x="504" y="10"/>
                  </a:lnTo>
                  <a:lnTo>
                    <a:pt x="504" y="10"/>
                  </a:lnTo>
                  <a:lnTo>
                    <a:pt x="504" y="10"/>
                  </a:lnTo>
                  <a:lnTo>
                    <a:pt x="502" y="10"/>
                  </a:lnTo>
                  <a:lnTo>
                    <a:pt x="502" y="12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0" y="10"/>
                  </a:lnTo>
                  <a:lnTo>
                    <a:pt x="490" y="10"/>
                  </a:lnTo>
                  <a:lnTo>
                    <a:pt x="488" y="12"/>
                  </a:lnTo>
                  <a:lnTo>
                    <a:pt x="485" y="12"/>
                  </a:lnTo>
                  <a:lnTo>
                    <a:pt x="483" y="12"/>
                  </a:lnTo>
                  <a:lnTo>
                    <a:pt x="481" y="10"/>
                  </a:lnTo>
                  <a:lnTo>
                    <a:pt x="478" y="7"/>
                  </a:lnTo>
                  <a:lnTo>
                    <a:pt x="478" y="7"/>
                  </a:lnTo>
                  <a:lnTo>
                    <a:pt x="476" y="7"/>
                  </a:lnTo>
                  <a:lnTo>
                    <a:pt x="473" y="7"/>
                  </a:lnTo>
                  <a:lnTo>
                    <a:pt x="471" y="7"/>
                  </a:lnTo>
                  <a:lnTo>
                    <a:pt x="469" y="7"/>
                  </a:lnTo>
                  <a:lnTo>
                    <a:pt x="469" y="7"/>
                  </a:lnTo>
                  <a:lnTo>
                    <a:pt x="466" y="5"/>
                  </a:lnTo>
                  <a:lnTo>
                    <a:pt x="466" y="5"/>
                  </a:lnTo>
                  <a:lnTo>
                    <a:pt x="466" y="5"/>
                  </a:lnTo>
                  <a:lnTo>
                    <a:pt x="464" y="5"/>
                  </a:lnTo>
                  <a:lnTo>
                    <a:pt x="462" y="5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7" y="2"/>
                  </a:lnTo>
                  <a:lnTo>
                    <a:pt x="457" y="2"/>
                  </a:lnTo>
                  <a:lnTo>
                    <a:pt x="457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9" y="17"/>
                  </a:lnTo>
                  <a:lnTo>
                    <a:pt x="466" y="33"/>
                  </a:lnTo>
                  <a:lnTo>
                    <a:pt x="466" y="33"/>
                  </a:lnTo>
                  <a:lnTo>
                    <a:pt x="464" y="36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4" y="40"/>
                  </a:lnTo>
                  <a:lnTo>
                    <a:pt x="464" y="43"/>
                  </a:lnTo>
                  <a:lnTo>
                    <a:pt x="462" y="45"/>
                  </a:lnTo>
                  <a:lnTo>
                    <a:pt x="459" y="45"/>
                  </a:lnTo>
                  <a:lnTo>
                    <a:pt x="459" y="47"/>
                  </a:lnTo>
                  <a:lnTo>
                    <a:pt x="459" y="45"/>
                  </a:lnTo>
                  <a:lnTo>
                    <a:pt x="457" y="45"/>
                  </a:lnTo>
                  <a:lnTo>
                    <a:pt x="455" y="45"/>
                  </a:lnTo>
                  <a:lnTo>
                    <a:pt x="455" y="45"/>
                  </a:lnTo>
                  <a:lnTo>
                    <a:pt x="452" y="45"/>
                  </a:lnTo>
                  <a:lnTo>
                    <a:pt x="450" y="47"/>
                  </a:lnTo>
                  <a:lnTo>
                    <a:pt x="450" y="47"/>
                  </a:lnTo>
                  <a:lnTo>
                    <a:pt x="450" y="52"/>
                  </a:lnTo>
                  <a:lnTo>
                    <a:pt x="450" y="52"/>
                  </a:lnTo>
                  <a:lnTo>
                    <a:pt x="445" y="57"/>
                  </a:lnTo>
                  <a:lnTo>
                    <a:pt x="445" y="57"/>
                  </a:lnTo>
                  <a:lnTo>
                    <a:pt x="440" y="59"/>
                  </a:lnTo>
                  <a:lnTo>
                    <a:pt x="438" y="59"/>
                  </a:lnTo>
                  <a:lnTo>
                    <a:pt x="438" y="59"/>
                  </a:lnTo>
                  <a:lnTo>
                    <a:pt x="436" y="57"/>
                  </a:lnTo>
                  <a:lnTo>
                    <a:pt x="433" y="57"/>
                  </a:lnTo>
                  <a:lnTo>
                    <a:pt x="431" y="57"/>
                  </a:lnTo>
                  <a:lnTo>
                    <a:pt x="424" y="62"/>
                  </a:lnTo>
                  <a:lnTo>
                    <a:pt x="419" y="62"/>
                  </a:lnTo>
                  <a:lnTo>
                    <a:pt x="417" y="62"/>
                  </a:lnTo>
                  <a:lnTo>
                    <a:pt x="414" y="62"/>
                  </a:lnTo>
                  <a:lnTo>
                    <a:pt x="412" y="62"/>
                  </a:lnTo>
                  <a:lnTo>
                    <a:pt x="412" y="62"/>
                  </a:lnTo>
                  <a:lnTo>
                    <a:pt x="410" y="64"/>
                  </a:lnTo>
                  <a:lnTo>
                    <a:pt x="410" y="66"/>
                  </a:lnTo>
                  <a:lnTo>
                    <a:pt x="410" y="66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2" y="71"/>
                  </a:lnTo>
                  <a:lnTo>
                    <a:pt x="400" y="73"/>
                  </a:lnTo>
                  <a:lnTo>
                    <a:pt x="400" y="73"/>
                  </a:lnTo>
                  <a:lnTo>
                    <a:pt x="398" y="73"/>
                  </a:lnTo>
                  <a:lnTo>
                    <a:pt x="395" y="73"/>
                  </a:lnTo>
                  <a:lnTo>
                    <a:pt x="393" y="73"/>
                  </a:lnTo>
                  <a:lnTo>
                    <a:pt x="391" y="73"/>
                  </a:lnTo>
                  <a:lnTo>
                    <a:pt x="376" y="69"/>
                  </a:lnTo>
                  <a:lnTo>
                    <a:pt x="374" y="69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2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9" y="64"/>
                  </a:lnTo>
                  <a:lnTo>
                    <a:pt x="367" y="64"/>
                  </a:lnTo>
                  <a:lnTo>
                    <a:pt x="365" y="64"/>
                  </a:lnTo>
                  <a:lnTo>
                    <a:pt x="360" y="64"/>
                  </a:lnTo>
                  <a:lnTo>
                    <a:pt x="341" y="62"/>
                  </a:lnTo>
                  <a:lnTo>
                    <a:pt x="327" y="57"/>
                  </a:lnTo>
                  <a:lnTo>
                    <a:pt x="324" y="54"/>
                  </a:lnTo>
                  <a:lnTo>
                    <a:pt x="322" y="57"/>
                  </a:lnTo>
                  <a:lnTo>
                    <a:pt x="317" y="57"/>
                  </a:lnTo>
                  <a:lnTo>
                    <a:pt x="315" y="59"/>
                  </a:lnTo>
                  <a:lnTo>
                    <a:pt x="313" y="62"/>
                  </a:lnTo>
                  <a:lnTo>
                    <a:pt x="305" y="62"/>
                  </a:lnTo>
                  <a:lnTo>
                    <a:pt x="303" y="62"/>
                  </a:lnTo>
                  <a:lnTo>
                    <a:pt x="303" y="64"/>
                  </a:lnTo>
                  <a:lnTo>
                    <a:pt x="303" y="66"/>
                  </a:lnTo>
                  <a:lnTo>
                    <a:pt x="303" y="66"/>
                  </a:lnTo>
                  <a:lnTo>
                    <a:pt x="303" y="69"/>
                  </a:lnTo>
                  <a:lnTo>
                    <a:pt x="301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8" y="73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81"/>
                  </a:lnTo>
                  <a:lnTo>
                    <a:pt x="294" y="81"/>
                  </a:lnTo>
                  <a:lnTo>
                    <a:pt x="296" y="83"/>
                  </a:lnTo>
                  <a:lnTo>
                    <a:pt x="296" y="83"/>
                  </a:lnTo>
                  <a:lnTo>
                    <a:pt x="298" y="85"/>
                  </a:lnTo>
                  <a:lnTo>
                    <a:pt x="298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05" y="90"/>
                  </a:lnTo>
                  <a:lnTo>
                    <a:pt x="305" y="90"/>
                  </a:lnTo>
                  <a:lnTo>
                    <a:pt x="305" y="92"/>
                  </a:lnTo>
                  <a:lnTo>
                    <a:pt x="305" y="92"/>
                  </a:lnTo>
                  <a:lnTo>
                    <a:pt x="305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9"/>
                  </a:lnTo>
                  <a:lnTo>
                    <a:pt x="301" y="102"/>
                  </a:lnTo>
                  <a:lnTo>
                    <a:pt x="301" y="102"/>
                  </a:lnTo>
                  <a:lnTo>
                    <a:pt x="303" y="104"/>
                  </a:lnTo>
                  <a:lnTo>
                    <a:pt x="305" y="104"/>
                  </a:lnTo>
                  <a:lnTo>
                    <a:pt x="308" y="104"/>
                  </a:lnTo>
                  <a:lnTo>
                    <a:pt x="310" y="104"/>
                  </a:lnTo>
                  <a:lnTo>
                    <a:pt x="313" y="104"/>
                  </a:lnTo>
                  <a:lnTo>
                    <a:pt x="315" y="104"/>
                  </a:lnTo>
                  <a:lnTo>
                    <a:pt x="317" y="104"/>
                  </a:lnTo>
                  <a:lnTo>
                    <a:pt x="317" y="104"/>
                  </a:lnTo>
                  <a:lnTo>
                    <a:pt x="320" y="104"/>
                  </a:lnTo>
                  <a:lnTo>
                    <a:pt x="320" y="107"/>
                  </a:lnTo>
                  <a:lnTo>
                    <a:pt x="320" y="109"/>
                  </a:lnTo>
                  <a:lnTo>
                    <a:pt x="320" y="111"/>
                  </a:lnTo>
                  <a:lnTo>
                    <a:pt x="317" y="111"/>
                  </a:lnTo>
                  <a:lnTo>
                    <a:pt x="315" y="114"/>
                  </a:lnTo>
                  <a:lnTo>
                    <a:pt x="313" y="114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305" y="118"/>
                  </a:lnTo>
                  <a:lnTo>
                    <a:pt x="305" y="121"/>
                  </a:lnTo>
                  <a:lnTo>
                    <a:pt x="305" y="121"/>
                  </a:lnTo>
                  <a:lnTo>
                    <a:pt x="305" y="121"/>
                  </a:lnTo>
                  <a:lnTo>
                    <a:pt x="303" y="123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8" y="128"/>
                  </a:lnTo>
                  <a:lnTo>
                    <a:pt x="310" y="130"/>
                  </a:lnTo>
                  <a:lnTo>
                    <a:pt x="313" y="133"/>
                  </a:lnTo>
                  <a:lnTo>
                    <a:pt x="315" y="135"/>
                  </a:lnTo>
                  <a:lnTo>
                    <a:pt x="313" y="142"/>
                  </a:lnTo>
                  <a:lnTo>
                    <a:pt x="313" y="144"/>
                  </a:lnTo>
                  <a:lnTo>
                    <a:pt x="310" y="147"/>
                  </a:lnTo>
                  <a:lnTo>
                    <a:pt x="310" y="147"/>
                  </a:lnTo>
                  <a:lnTo>
                    <a:pt x="310" y="149"/>
                  </a:lnTo>
                  <a:lnTo>
                    <a:pt x="310" y="149"/>
                  </a:lnTo>
                  <a:lnTo>
                    <a:pt x="308" y="149"/>
                  </a:lnTo>
                  <a:lnTo>
                    <a:pt x="305" y="149"/>
                  </a:lnTo>
                  <a:lnTo>
                    <a:pt x="305" y="152"/>
                  </a:lnTo>
                  <a:lnTo>
                    <a:pt x="305" y="154"/>
                  </a:lnTo>
                  <a:lnTo>
                    <a:pt x="305" y="156"/>
                  </a:lnTo>
                  <a:lnTo>
                    <a:pt x="308" y="156"/>
                  </a:lnTo>
                  <a:lnTo>
                    <a:pt x="310" y="159"/>
                  </a:lnTo>
                  <a:lnTo>
                    <a:pt x="313" y="161"/>
                  </a:lnTo>
                  <a:lnTo>
                    <a:pt x="315" y="163"/>
                  </a:lnTo>
                  <a:lnTo>
                    <a:pt x="317" y="166"/>
                  </a:lnTo>
                  <a:lnTo>
                    <a:pt x="322" y="166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73"/>
                  </a:lnTo>
                  <a:lnTo>
                    <a:pt x="324" y="175"/>
                  </a:lnTo>
                  <a:lnTo>
                    <a:pt x="324" y="175"/>
                  </a:lnTo>
                  <a:lnTo>
                    <a:pt x="322" y="178"/>
                  </a:lnTo>
                  <a:lnTo>
                    <a:pt x="322" y="178"/>
                  </a:lnTo>
                  <a:lnTo>
                    <a:pt x="322" y="178"/>
                  </a:lnTo>
                  <a:lnTo>
                    <a:pt x="322" y="178"/>
                  </a:lnTo>
                  <a:lnTo>
                    <a:pt x="322" y="180"/>
                  </a:lnTo>
                  <a:lnTo>
                    <a:pt x="324" y="180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7" y="182"/>
                  </a:lnTo>
                  <a:lnTo>
                    <a:pt x="329" y="180"/>
                  </a:lnTo>
                  <a:lnTo>
                    <a:pt x="329" y="180"/>
                  </a:lnTo>
                  <a:lnTo>
                    <a:pt x="329" y="180"/>
                  </a:lnTo>
                  <a:lnTo>
                    <a:pt x="332" y="182"/>
                  </a:lnTo>
                  <a:lnTo>
                    <a:pt x="332" y="182"/>
                  </a:lnTo>
                  <a:lnTo>
                    <a:pt x="334" y="182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9" y="182"/>
                  </a:lnTo>
                  <a:lnTo>
                    <a:pt x="339" y="180"/>
                  </a:lnTo>
                  <a:lnTo>
                    <a:pt x="339" y="180"/>
                  </a:lnTo>
                  <a:lnTo>
                    <a:pt x="339" y="178"/>
                  </a:lnTo>
                  <a:lnTo>
                    <a:pt x="341" y="178"/>
                  </a:lnTo>
                  <a:lnTo>
                    <a:pt x="341" y="178"/>
                  </a:lnTo>
                  <a:lnTo>
                    <a:pt x="341" y="178"/>
                  </a:lnTo>
                  <a:lnTo>
                    <a:pt x="343" y="180"/>
                  </a:lnTo>
                  <a:lnTo>
                    <a:pt x="341" y="180"/>
                  </a:lnTo>
                  <a:lnTo>
                    <a:pt x="341" y="182"/>
                  </a:lnTo>
                  <a:lnTo>
                    <a:pt x="341" y="185"/>
                  </a:lnTo>
                  <a:lnTo>
                    <a:pt x="341" y="185"/>
                  </a:lnTo>
                  <a:lnTo>
                    <a:pt x="341" y="187"/>
                  </a:lnTo>
                  <a:lnTo>
                    <a:pt x="341" y="189"/>
                  </a:lnTo>
                  <a:lnTo>
                    <a:pt x="341" y="189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41" y="199"/>
                  </a:lnTo>
                  <a:lnTo>
                    <a:pt x="343" y="199"/>
                  </a:lnTo>
                  <a:lnTo>
                    <a:pt x="343" y="201"/>
                  </a:lnTo>
                  <a:lnTo>
                    <a:pt x="346" y="201"/>
                  </a:lnTo>
                  <a:lnTo>
                    <a:pt x="348" y="199"/>
                  </a:lnTo>
                  <a:lnTo>
                    <a:pt x="350" y="199"/>
                  </a:lnTo>
                  <a:lnTo>
                    <a:pt x="353" y="201"/>
                  </a:lnTo>
                  <a:lnTo>
                    <a:pt x="355" y="201"/>
                  </a:lnTo>
                  <a:lnTo>
                    <a:pt x="358" y="201"/>
                  </a:lnTo>
                  <a:lnTo>
                    <a:pt x="360" y="199"/>
                  </a:lnTo>
                  <a:lnTo>
                    <a:pt x="362" y="201"/>
                  </a:lnTo>
                  <a:lnTo>
                    <a:pt x="365" y="201"/>
                  </a:lnTo>
                  <a:lnTo>
                    <a:pt x="365" y="204"/>
                  </a:lnTo>
                  <a:lnTo>
                    <a:pt x="369" y="204"/>
                  </a:lnTo>
                  <a:lnTo>
                    <a:pt x="372" y="206"/>
                  </a:lnTo>
                  <a:lnTo>
                    <a:pt x="374" y="208"/>
                  </a:lnTo>
                  <a:lnTo>
                    <a:pt x="376" y="208"/>
                  </a:lnTo>
                  <a:lnTo>
                    <a:pt x="376" y="211"/>
                  </a:lnTo>
                  <a:lnTo>
                    <a:pt x="376" y="213"/>
                  </a:lnTo>
                  <a:lnTo>
                    <a:pt x="376" y="213"/>
                  </a:lnTo>
                  <a:lnTo>
                    <a:pt x="374" y="215"/>
                  </a:lnTo>
                  <a:lnTo>
                    <a:pt x="374" y="218"/>
                  </a:lnTo>
                  <a:lnTo>
                    <a:pt x="374" y="218"/>
                  </a:lnTo>
                  <a:lnTo>
                    <a:pt x="374" y="220"/>
                  </a:lnTo>
                  <a:lnTo>
                    <a:pt x="372" y="220"/>
                  </a:lnTo>
                  <a:lnTo>
                    <a:pt x="372" y="220"/>
                  </a:lnTo>
                  <a:lnTo>
                    <a:pt x="369" y="220"/>
                  </a:lnTo>
                  <a:lnTo>
                    <a:pt x="369" y="220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67" y="223"/>
                  </a:lnTo>
                  <a:lnTo>
                    <a:pt x="365" y="223"/>
                  </a:lnTo>
                  <a:lnTo>
                    <a:pt x="365" y="225"/>
                  </a:lnTo>
                  <a:lnTo>
                    <a:pt x="365" y="225"/>
                  </a:lnTo>
                  <a:lnTo>
                    <a:pt x="365" y="225"/>
                  </a:lnTo>
                  <a:lnTo>
                    <a:pt x="360" y="223"/>
                  </a:lnTo>
                  <a:lnTo>
                    <a:pt x="360" y="223"/>
                  </a:lnTo>
                  <a:lnTo>
                    <a:pt x="360" y="225"/>
                  </a:lnTo>
                  <a:lnTo>
                    <a:pt x="360" y="225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8" y="225"/>
                  </a:lnTo>
                  <a:lnTo>
                    <a:pt x="358" y="227"/>
                  </a:lnTo>
                  <a:lnTo>
                    <a:pt x="355" y="227"/>
                  </a:lnTo>
                  <a:lnTo>
                    <a:pt x="355" y="227"/>
                  </a:lnTo>
                  <a:lnTo>
                    <a:pt x="353" y="227"/>
                  </a:lnTo>
                  <a:lnTo>
                    <a:pt x="353" y="227"/>
                  </a:lnTo>
                  <a:lnTo>
                    <a:pt x="353" y="227"/>
                  </a:lnTo>
                  <a:lnTo>
                    <a:pt x="350" y="227"/>
                  </a:lnTo>
                  <a:lnTo>
                    <a:pt x="348" y="230"/>
                  </a:lnTo>
                  <a:lnTo>
                    <a:pt x="348" y="230"/>
                  </a:lnTo>
                  <a:lnTo>
                    <a:pt x="348" y="232"/>
                  </a:lnTo>
                  <a:lnTo>
                    <a:pt x="346" y="232"/>
                  </a:lnTo>
                  <a:lnTo>
                    <a:pt x="343" y="232"/>
                  </a:lnTo>
                  <a:lnTo>
                    <a:pt x="341" y="234"/>
                  </a:lnTo>
                  <a:lnTo>
                    <a:pt x="341" y="234"/>
                  </a:lnTo>
                  <a:lnTo>
                    <a:pt x="341" y="234"/>
                  </a:lnTo>
                  <a:lnTo>
                    <a:pt x="336" y="239"/>
                  </a:lnTo>
                  <a:lnTo>
                    <a:pt x="336" y="239"/>
                  </a:lnTo>
                  <a:lnTo>
                    <a:pt x="334" y="241"/>
                  </a:lnTo>
                  <a:lnTo>
                    <a:pt x="334" y="241"/>
                  </a:lnTo>
                  <a:lnTo>
                    <a:pt x="334" y="241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4"/>
                  </a:lnTo>
                  <a:lnTo>
                    <a:pt x="334" y="246"/>
                  </a:lnTo>
                  <a:lnTo>
                    <a:pt x="332" y="246"/>
                  </a:lnTo>
                  <a:lnTo>
                    <a:pt x="332" y="246"/>
                  </a:lnTo>
                  <a:lnTo>
                    <a:pt x="332" y="246"/>
                  </a:lnTo>
                  <a:lnTo>
                    <a:pt x="332" y="246"/>
                  </a:lnTo>
                  <a:lnTo>
                    <a:pt x="336" y="253"/>
                  </a:lnTo>
                  <a:lnTo>
                    <a:pt x="336" y="258"/>
                  </a:lnTo>
                  <a:lnTo>
                    <a:pt x="339" y="260"/>
                  </a:lnTo>
                  <a:lnTo>
                    <a:pt x="339" y="263"/>
                  </a:lnTo>
                  <a:lnTo>
                    <a:pt x="339" y="263"/>
                  </a:lnTo>
                  <a:lnTo>
                    <a:pt x="339" y="265"/>
                  </a:lnTo>
                  <a:lnTo>
                    <a:pt x="336" y="265"/>
                  </a:lnTo>
                  <a:lnTo>
                    <a:pt x="336" y="265"/>
                  </a:lnTo>
                  <a:lnTo>
                    <a:pt x="334" y="272"/>
                  </a:lnTo>
                  <a:lnTo>
                    <a:pt x="334" y="272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9"/>
                  </a:lnTo>
                  <a:lnTo>
                    <a:pt x="334" y="279"/>
                  </a:lnTo>
                  <a:lnTo>
                    <a:pt x="334" y="282"/>
                  </a:lnTo>
                  <a:lnTo>
                    <a:pt x="334" y="282"/>
                  </a:lnTo>
                  <a:lnTo>
                    <a:pt x="334" y="282"/>
                  </a:lnTo>
                  <a:lnTo>
                    <a:pt x="336" y="284"/>
                  </a:lnTo>
                  <a:lnTo>
                    <a:pt x="339" y="282"/>
                  </a:lnTo>
                  <a:lnTo>
                    <a:pt x="339" y="282"/>
                  </a:lnTo>
                  <a:lnTo>
                    <a:pt x="339" y="284"/>
                  </a:lnTo>
                  <a:lnTo>
                    <a:pt x="341" y="284"/>
                  </a:lnTo>
                  <a:lnTo>
                    <a:pt x="341" y="284"/>
                  </a:lnTo>
                  <a:lnTo>
                    <a:pt x="339" y="286"/>
                  </a:lnTo>
                  <a:lnTo>
                    <a:pt x="336" y="286"/>
                  </a:lnTo>
                  <a:lnTo>
                    <a:pt x="336" y="289"/>
                  </a:lnTo>
                  <a:lnTo>
                    <a:pt x="336" y="289"/>
                  </a:lnTo>
                  <a:lnTo>
                    <a:pt x="334" y="291"/>
                  </a:lnTo>
                  <a:lnTo>
                    <a:pt x="334" y="291"/>
                  </a:lnTo>
                  <a:lnTo>
                    <a:pt x="334" y="291"/>
                  </a:lnTo>
                  <a:lnTo>
                    <a:pt x="332" y="294"/>
                  </a:lnTo>
                  <a:lnTo>
                    <a:pt x="332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29" y="294"/>
                  </a:lnTo>
                  <a:lnTo>
                    <a:pt x="327" y="296"/>
                  </a:lnTo>
                  <a:lnTo>
                    <a:pt x="327" y="296"/>
                  </a:lnTo>
                  <a:lnTo>
                    <a:pt x="327" y="296"/>
                  </a:lnTo>
                  <a:lnTo>
                    <a:pt x="327" y="296"/>
                  </a:lnTo>
                  <a:lnTo>
                    <a:pt x="324" y="296"/>
                  </a:lnTo>
                  <a:lnTo>
                    <a:pt x="324" y="296"/>
                  </a:lnTo>
                  <a:lnTo>
                    <a:pt x="324" y="296"/>
                  </a:lnTo>
                  <a:lnTo>
                    <a:pt x="322" y="296"/>
                  </a:lnTo>
                  <a:lnTo>
                    <a:pt x="322" y="296"/>
                  </a:lnTo>
                  <a:lnTo>
                    <a:pt x="322" y="298"/>
                  </a:lnTo>
                  <a:lnTo>
                    <a:pt x="322" y="298"/>
                  </a:lnTo>
                  <a:lnTo>
                    <a:pt x="322" y="301"/>
                  </a:lnTo>
                  <a:lnTo>
                    <a:pt x="322" y="301"/>
                  </a:lnTo>
                  <a:lnTo>
                    <a:pt x="320" y="301"/>
                  </a:lnTo>
                  <a:lnTo>
                    <a:pt x="320" y="301"/>
                  </a:lnTo>
                  <a:lnTo>
                    <a:pt x="320" y="303"/>
                  </a:lnTo>
                  <a:lnTo>
                    <a:pt x="320" y="303"/>
                  </a:lnTo>
                  <a:lnTo>
                    <a:pt x="320" y="303"/>
                  </a:lnTo>
                  <a:lnTo>
                    <a:pt x="320" y="303"/>
                  </a:lnTo>
                  <a:lnTo>
                    <a:pt x="320" y="303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17" y="308"/>
                  </a:lnTo>
                  <a:lnTo>
                    <a:pt x="315" y="308"/>
                  </a:lnTo>
                  <a:lnTo>
                    <a:pt x="315" y="308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5" y="310"/>
                  </a:lnTo>
                  <a:lnTo>
                    <a:pt x="313" y="310"/>
                  </a:lnTo>
                  <a:lnTo>
                    <a:pt x="313" y="312"/>
                  </a:lnTo>
                  <a:lnTo>
                    <a:pt x="310" y="312"/>
                  </a:lnTo>
                  <a:lnTo>
                    <a:pt x="310" y="312"/>
                  </a:lnTo>
                  <a:lnTo>
                    <a:pt x="310" y="312"/>
                  </a:lnTo>
                  <a:lnTo>
                    <a:pt x="310" y="315"/>
                  </a:lnTo>
                  <a:lnTo>
                    <a:pt x="310" y="315"/>
                  </a:lnTo>
                  <a:lnTo>
                    <a:pt x="310" y="317"/>
                  </a:lnTo>
                  <a:lnTo>
                    <a:pt x="310" y="317"/>
                  </a:lnTo>
                  <a:lnTo>
                    <a:pt x="308" y="320"/>
                  </a:lnTo>
                  <a:lnTo>
                    <a:pt x="305" y="320"/>
                  </a:lnTo>
                  <a:lnTo>
                    <a:pt x="305" y="320"/>
                  </a:lnTo>
                  <a:lnTo>
                    <a:pt x="305" y="322"/>
                  </a:lnTo>
                  <a:lnTo>
                    <a:pt x="303" y="324"/>
                  </a:lnTo>
                  <a:lnTo>
                    <a:pt x="303" y="324"/>
                  </a:lnTo>
                  <a:lnTo>
                    <a:pt x="301" y="324"/>
                  </a:lnTo>
                  <a:lnTo>
                    <a:pt x="301" y="324"/>
                  </a:lnTo>
                  <a:lnTo>
                    <a:pt x="301" y="324"/>
                  </a:lnTo>
                  <a:lnTo>
                    <a:pt x="301" y="327"/>
                  </a:lnTo>
                  <a:lnTo>
                    <a:pt x="301" y="327"/>
                  </a:lnTo>
                  <a:lnTo>
                    <a:pt x="301" y="327"/>
                  </a:lnTo>
                  <a:lnTo>
                    <a:pt x="298" y="327"/>
                  </a:lnTo>
                  <a:lnTo>
                    <a:pt x="298" y="327"/>
                  </a:lnTo>
                  <a:lnTo>
                    <a:pt x="298" y="329"/>
                  </a:lnTo>
                  <a:lnTo>
                    <a:pt x="298" y="329"/>
                  </a:lnTo>
                  <a:lnTo>
                    <a:pt x="301" y="331"/>
                  </a:lnTo>
                  <a:lnTo>
                    <a:pt x="301" y="331"/>
                  </a:lnTo>
                  <a:lnTo>
                    <a:pt x="303" y="334"/>
                  </a:lnTo>
                  <a:lnTo>
                    <a:pt x="303" y="336"/>
                  </a:lnTo>
                  <a:lnTo>
                    <a:pt x="303" y="338"/>
                  </a:lnTo>
                  <a:lnTo>
                    <a:pt x="303" y="338"/>
                  </a:lnTo>
                  <a:lnTo>
                    <a:pt x="294" y="346"/>
                  </a:lnTo>
                  <a:lnTo>
                    <a:pt x="294" y="348"/>
                  </a:lnTo>
                  <a:lnTo>
                    <a:pt x="284" y="350"/>
                  </a:lnTo>
                  <a:lnTo>
                    <a:pt x="275" y="353"/>
                  </a:lnTo>
                  <a:lnTo>
                    <a:pt x="272" y="355"/>
                  </a:lnTo>
                  <a:lnTo>
                    <a:pt x="270" y="362"/>
                  </a:lnTo>
                  <a:lnTo>
                    <a:pt x="270" y="369"/>
                  </a:lnTo>
                  <a:lnTo>
                    <a:pt x="265" y="379"/>
                  </a:lnTo>
                  <a:lnTo>
                    <a:pt x="263" y="383"/>
                  </a:lnTo>
                  <a:lnTo>
                    <a:pt x="261" y="388"/>
                  </a:lnTo>
                  <a:lnTo>
                    <a:pt x="256" y="398"/>
                  </a:lnTo>
                  <a:lnTo>
                    <a:pt x="253" y="400"/>
                  </a:lnTo>
                  <a:lnTo>
                    <a:pt x="251" y="402"/>
                  </a:lnTo>
                  <a:lnTo>
                    <a:pt x="251" y="407"/>
                  </a:lnTo>
                  <a:lnTo>
                    <a:pt x="249" y="407"/>
                  </a:lnTo>
                  <a:lnTo>
                    <a:pt x="249" y="409"/>
                  </a:lnTo>
                  <a:lnTo>
                    <a:pt x="242" y="412"/>
                  </a:lnTo>
                  <a:lnTo>
                    <a:pt x="237" y="417"/>
                  </a:lnTo>
                  <a:lnTo>
                    <a:pt x="230" y="419"/>
                  </a:lnTo>
                  <a:lnTo>
                    <a:pt x="223" y="424"/>
                  </a:lnTo>
                  <a:lnTo>
                    <a:pt x="220" y="424"/>
                  </a:lnTo>
                  <a:lnTo>
                    <a:pt x="216" y="428"/>
                  </a:lnTo>
                  <a:lnTo>
                    <a:pt x="216" y="431"/>
                  </a:lnTo>
                  <a:lnTo>
                    <a:pt x="211" y="443"/>
                  </a:lnTo>
                  <a:lnTo>
                    <a:pt x="211" y="445"/>
                  </a:lnTo>
                  <a:lnTo>
                    <a:pt x="209" y="447"/>
                  </a:lnTo>
                  <a:lnTo>
                    <a:pt x="209" y="450"/>
                  </a:lnTo>
                  <a:lnTo>
                    <a:pt x="201" y="457"/>
                  </a:lnTo>
                  <a:lnTo>
                    <a:pt x="197" y="462"/>
                  </a:lnTo>
                  <a:lnTo>
                    <a:pt x="197" y="462"/>
                  </a:lnTo>
                  <a:lnTo>
                    <a:pt x="197" y="464"/>
                  </a:lnTo>
                  <a:lnTo>
                    <a:pt x="194" y="471"/>
                  </a:lnTo>
                  <a:lnTo>
                    <a:pt x="194" y="471"/>
                  </a:lnTo>
                  <a:lnTo>
                    <a:pt x="194" y="473"/>
                  </a:lnTo>
                  <a:lnTo>
                    <a:pt x="185" y="476"/>
                  </a:lnTo>
                  <a:lnTo>
                    <a:pt x="178" y="478"/>
                  </a:lnTo>
                  <a:lnTo>
                    <a:pt x="175" y="478"/>
                  </a:lnTo>
                  <a:lnTo>
                    <a:pt x="171" y="478"/>
                  </a:lnTo>
                  <a:lnTo>
                    <a:pt x="166" y="478"/>
                  </a:lnTo>
                  <a:lnTo>
                    <a:pt x="161" y="478"/>
                  </a:lnTo>
                  <a:lnTo>
                    <a:pt x="156" y="480"/>
                  </a:lnTo>
                  <a:lnTo>
                    <a:pt x="152" y="483"/>
                  </a:lnTo>
                  <a:lnTo>
                    <a:pt x="145" y="485"/>
                  </a:lnTo>
                  <a:lnTo>
                    <a:pt x="140" y="488"/>
                  </a:lnTo>
                  <a:lnTo>
                    <a:pt x="138" y="488"/>
                  </a:lnTo>
                  <a:lnTo>
                    <a:pt x="135" y="485"/>
                  </a:lnTo>
                  <a:lnTo>
                    <a:pt x="133" y="483"/>
                  </a:lnTo>
                  <a:lnTo>
                    <a:pt x="130" y="478"/>
                  </a:lnTo>
                  <a:lnTo>
                    <a:pt x="130" y="476"/>
                  </a:lnTo>
                  <a:lnTo>
                    <a:pt x="130" y="476"/>
                  </a:lnTo>
                  <a:lnTo>
                    <a:pt x="130" y="473"/>
                  </a:lnTo>
                  <a:lnTo>
                    <a:pt x="130" y="473"/>
                  </a:lnTo>
                  <a:lnTo>
                    <a:pt x="128" y="471"/>
                  </a:lnTo>
                  <a:lnTo>
                    <a:pt x="126" y="469"/>
                  </a:lnTo>
                  <a:lnTo>
                    <a:pt x="126" y="469"/>
                  </a:lnTo>
                  <a:lnTo>
                    <a:pt x="123" y="469"/>
                  </a:lnTo>
                  <a:lnTo>
                    <a:pt x="121" y="466"/>
                  </a:lnTo>
                  <a:lnTo>
                    <a:pt x="121" y="466"/>
                  </a:lnTo>
                  <a:lnTo>
                    <a:pt x="121" y="466"/>
                  </a:lnTo>
                  <a:lnTo>
                    <a:pt x="119" y="469"/>
                  </a:lnTo>
                  <a:lnTo>
                    <a:pt x="116" y="469"/>
                  </a:lnTo>
                  <a:lnTo>
                    <a:pt x="114" y="469"/>
                  </a:lnTo>
                  <a:lnTo>
                    <a:pt x="114" y="469"/>
                  </a:lnTo>
                  <a:lnTo>
                    <a:pt x="112" y="473"/>
                  </a:lnTo>
                  <a:lnTo>
                    <a:pt x="107" y="476"/>
                  </a:lnTo>
                  <a:lnTo>
                    <a:pt x="107" y="476"/>
                  </a:lnTo>
                  <a:lnTo>
                    <a:pt x="102" y="480"/>
                  </a:lnTo>
                  <a:lnTo>
                    <a:pt x="102" y="480"/>
                  </a:lnTo>
                  <a:lnTo>
                    <a:pt x="97" y="492"/>
                  </a:lnTo>
                  <a:lnTo>
                    <a:pt x="97" y="495"/>
                  </a:lnTo>
                  <a:lnTo>
                    <a:pt x="93" y="499"/>
                  </a:lnTo>
                  <a:lnTo>
                    <a:pt x="88" y="504"/>
                  </a:lnTo>
                  <a:lnTo>
                    <a:pt x="83" y="509"/>
                  </a:lnTo>
                  <a:lnTo>
                    <a:pt x="78" y="511"/>
                  </a:lnTo>
                  <a:lnTo>
                    <a:pt x="74" y="516"/>
                  </a:lnTo>
                  <a:lnTo>
                    <a:pt x="74" y="521"/>
                  </a:lnTo>
                  <a:lnTo>
                    <a:pt x="71" y="525"/>
                  </a:lnTo>
                  <a:lnTo>
                    <a:pt x="69" y="533"/>
                  </a:lnTo>
                  <a:lnTo>
                    <a:pt x="69" y="540"/>
                  </a:lnTo>
                  <a:lnTo>
                    <a:pt x="69" y="542"/>
                  </a:lnTo>
                  <a:lnTo>
                    <a:pt x="71" y="544"/>
                  </a:lnTo>
                  <a:lnTo>
                    <a:pt x="78" y="547"/>
                  </a:lnTo>
                  <a:lnTo>
                    <a:pt x="81" y="549"/>
                  </a:lnTo>
                  <a:lnTo>
                    <a:pt x="86" y="551"/>
                  </a:lnTo>
                  <a:lnTo>
                    <a:pt x="88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4" y="554"/>
                  </a:lnTo>
                  <a:lnTo>
                    <a:pt x="104" y="556"/>
                  </a:lnTo>
                  <a:lnTo>
                    <a:pt x="104" y="559"/>
                  </a:lnTo>
                  <a:lnTo>
                    <a:pt x="104" y="563"/>
                  </a:lnTo>
                  <a:lnTo>
                    <a:pt x="104" y="566"/>
                  </a:lnTo>
                  <a:lnTo>
                    <a:pt x="104" y="566"/>
                  </a:lnTo>
                  <a:lnTo>
                    <a:pt x="104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4" y="573"/>
                  </a:lnTo>
                  <a:lnTo>
                    <a:pt x="104" y="573"/>
                  </a:lnTo>
                  <a:lnTo>
                    <a:pt x="104" y="575"/>
                  </a:lnTo>
                  <a:lnTo>
                    <a:pt x="102" y="580"/>
                  </a:lnTo>
                  <a:lnTo>
                    <a:pt x="100" y="582"/>
                  </a:lnTo>
                  <a:lnTo>
                    <a:pt x="100" y="585"/>
                  </a:lnTo>
                  <a:lnTo>
                    <a:pt x="100" y="587"/>
                  </a:lnTo>
                  <a:lnTo>
                    <a:pt x="100" y="587"/>
                  </a:lnTo>
                  <a:lnTo>
                    <a:pt x="102" y="589"/>
                  </a:lnTo>
                  <a:lnTo>
                    <a:pt x="102" y="594"/>
                  </a:lnTo>
                  <a:lnTo>
                    <a:pt x="104" y="596"/>
                  </a:lnTo>
                  <a:lnTo>
                    <a:pt x="107" y="596"/>
                  </a:lnTo>
                  <a:lnTo>
                    <a:pt x="109" y="599"/>
                  </a:lnTo>
                  <a:lnTo>
                    <a:pt x="109" y="601"/>
                  </a:lnTo>
                  <a:lnTo>
                    <a:pt x="109" y="604"/>
                  </a:lnTo>
                  <a:lnTo>
                    <a:pt x="112" y="604"/>
                  </a:lnTo>
                  <a:lnTo>
                    <a:pt x="114" y="604"/>
                  </a:lnTo>
                  <a:lnTo>
                    <a:pt x="116" y="606"/>
                  </a:lnTo>
                  <a:lnTo>
                    <a:pt x="121" y="606"/>
                  </a:lnTo>
                  <a:lnTo>
                    <a:pt x="123" y="604"/>
                  </a:lnTo>
                  <a:lnTo>
                    <a:pt x="126" y="604"/>
                  </a:lnTo>
                  <a:lnTo>
                    <a:pt x="128" y="604"/>
                  </a:lnTo>
                  <a:lnTo>
                    <a:pt x="130" y="604"/>
                  </a:lnTo>
                  <a:lnTo>
                    <a:pt x="130" y="606"/>
                  </a:lnTo>
                  <a:lnTo>
                    <a:pt x="130" y="608"/>
                  </a:lnTo>
                  <a:lnTo>
                    <a:pt x="130" y="613"/>
                  </a:lnTo>
                  <a:lnTo>
                    <a:pt x="130" y="620"/>
                  </a:lnTo>
                  <a:lnTo>
                    <a:pt x="130" y="620"/>
                  </a:lnTo>
                  <a:lnTo>
                    <a:pt x="133" y="622"/>
                  </a:lnTo>
                  <a:lnTo>
                    <a:pt x="135" y="625"/>
                  </a:lnTo>
                  <a:lnTo>
                    <a:pt x="135" y="627"/>
                  </a:lnTo>
                  <a:lnTo>
                    <a:pt x="135" y="627"/>
                  </a:lnTo>
                  <a:lnTo>
                    <a:pt x="135" y="630"/>
                  </a:lnTo>
                  <a:lnTo>
                    <a:pt x="138" y="630"/>
                  </a:lnTo>
                  <a:lnTo>
                    <a:pt x="140" y="634"/>
                  </a:lnTo>
                  <a:lnTo>
                    <a:pt x="142" y="634"/>
                  </a:lnTo>
                  <a:lnTo>
                    <a:pt x="142" y="637"/>
                  </a:lnTo>
                  <a:lnTo>
                    <a:pt x="145" y="644"/>
                  </a:lnTo>
                  <a:lnTo>
                    <a:pt x="145" y="646"/>
                  </a:lnTo>
                  <a:lnTo>
                    <a:pt x="147" y="651"/>
                  </a:lnTo>
                  <a:lnTo>
                    <a:pt x="149" y="656"/>
                  </a:lnTo>
                  <a:lnTo>
                    <a:pt x="152" y="660"/>
                  </a:lnTo>
                  <a:lnTo>
                    <a:pt x="152" y="663"/>
                  </a:lnTo>
                  <a:lnTo>
                    <a:pt x="152" y="663"/>
                  </a:lnTo>
                  <a:lnTo>
                    <a:pt x="152" y="663"/>
                  </a:lnTo>
                  <a:lnTo>
                    <a:pt x="147" y="665"/>
                  </a:lnTo>
                  <a:lnTo>
                    <a:pt x="147" y="665"/>
                  </a:lnTo>
                  <a:lnTo>
                    <a:pt x="147" y="667"/>
                  </a:lnTo>
                  <a:lnTo>
                    <a:pt x="147" y="670"/>
                  </a:lnTo>
                  <a:lnTo>
                    <a:pt x="147" y="670"/>
                  </a:lnTo>
                  <a:lnTo>
                    <a:pt x="149" y="670"/>
                  </a:lnTo>
                  <a:lnTo>
                    <a:pt x="149" y="672"/>
                  </a:lnTo>
                  <a:lnTo>
                    <a:pt x="149" y="672"/>
                  </a:lnTo>
                  <a:lnTo>
                    <a:pt x="147" y="672"/>
                  </a:lnTo>
                  <a:lnTo>
                    <a:pt x="147" y="672"/>
                  </a:lnTo>
                  <a:lnTo>
                    <a:pt x="147" y="675"/>
                  </a:lnTo>
                  <a:lnTo>
                    <a:pt x="147" y="675"/>
                  </a:lnTo>
                  <a:lnTo>
                    <a:pt x="147" y="675"/>
                  </a:lnTo>
                  <a:lnTo>
                    <a:pt x="147" y="675"/>
                  </a:lnTo>
                  <a:lnTo>
                    <a:pt x="149" y="675"/>
                  </a:lnTo>
                  <a:lnTo>
                    <a:pt x="152" y="677"/>
                  </a:lnTo>
                  <a:lnTo>
                    <a:pt x="154" y="677"/>
                  </a:lnTo>
                  <a:lnTo>
                    <a:pt x="154" y="677"/>
                  </a:lnTo>
                  <a:lnTo>
                    <a:pt x="154" y="679"/>
                  </a:lnTo>
                  <a:lnTo>
                    <a:pt x="152" y="679"/>
                  </a:lnTo>
                  <a:lnTo>
                    <a:pt x="149" y="679"/>
                  </a:lnTo>
                  <a:lnTo>
                    <a:pt x="149" y="682"/>
                  </a:lnTo>
                  <a:lnTo>
                    <a:pt x="149" y="682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47" y="679"/>
                  </a:lnTo>
                  <a:lnTo>
                    <a:pt x="145" y="682"/>
                  </a:lnTo>
                  <a:lnTo>
                    <a:pt x="142" y="682"/>
                  </a:lnTo>
                  <a:lnTo>
                    <a:pt x="140" y="684"/>
                  </a:lnTo>
                  <a:lnTo>
                    <a:pt x="142" y="684"/>
                  </a:lnTo>
                  <a:lnTo>
                    <a:pt x="142" y="686"/>
                  </a:lnTo>
                  <a:lnTo>
                    <a:pt x="142" y="686"/>
                  </a:lnTo>
                  <a:lnTo>
                    <a:pt x="140" y="686"/>
                  </a:lnTo>
                  <a:lnTo>
                    <a:pt x="140" y="686"/>
                  </a:lnTo>
                  <a:lnTo>
                    <a:pt x="138" y="689"/>
                  </a:lnTo>
                  <a:lnTo>
                    <a:pt x="138" y="689"/>
                  </a:lnTo>
                  <a:lnTo>
                    <a:pt x="130" y="686"/>
                  </a:lnTo>
                  <a:lnTo>
                    <a:pt x="128" y="686"/>
                  </a:lnTo>
                  <a:lnTo>
                    <a:pt x="126" y="686"/>
                  </a:lnTo>
                  <a:lnTo>
                    <a:pt x="126" y="684"/>
                  </a:lnTo>
                  <a:lnTo>
                    <a:pt x="126" y="682"/>
                  </a:lnTo>
                  <a:lnTo>
                    <a:pt x="126" y="682"/>
                  </a:lnTo>
                  <a:lnTo>
                    <a:pt x="126" y="679"/>
                  </a:lnTo>
                  <a:lnTo>
                    <a:pt x="126" y="679"/>
                  </a:lnTo>
                  <a:lnTo>
                    <a:pt x="126" y="679"/>
                  </a:lnTo>
                  <a:lnTo>
                    <a:pt x="128" y="679"/>
                  </a:lnTo>
                  <a:lnTo>
                    <a:pt x="126" y="677"/>
                  </a:lnTo>
                  <a:lnTo>
                    <a:pt x="123" y="677"/>
                  </a:lnTo>
                  <a:lnTo>
                    <a:pt x="119" y="679"/>
                  </a:lnTo>
                  <a:lnTo>
                    <a:pt x="116" y="679"/>
                  </a:lnTo>
                  <a:lnTo>
                    <a:pt x="116" y="679"/>
                  </a:lnTo>
                  <a:lnTo>
                    <a:pt x="112" y="682"/>
                  </a:lnTo>
                  <a:lnTo>
                    <a:pt x="112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07" y="682"/>
                  </a:lnTo>
                  <a:lnTo>
                    <a:pt x="104" y="684"/>
                  </a:lnTo>
                  <a:lnTo>
                    <a:pt x="102" y="684"/>
                  </a:lnTo>
                  <a:lnTo>
                    <a:pt x="102" y="684"/>
                  </a:lnTo>
                  <a:lnTo>
                    <a:pt x="102" y="684"/>
                  </a:lnTo>
                  <a:lnTo>
                    <a:pt x="100" y="689"/>
                  </a:lnTo>
                  <a:lnTo>
                    <a:pt x="100" y="689"/>
                  </a:lnTo>
                  <a:lnTo>
                    <a:pt x="97" y="691"/>
                  </a:lnTo>
                  <a:lnTo>
                    <a:pt x="95" y="691"/>
                  </a:lnTo>
                  <a:lnTo>
                    <a:pt x="86" y="691"/>
                  </a:lnTo>
                  <a:lnTo>
                    <a:pt x="83" y="691"/>
                  </a:lnTo>
                  <a:lnTo>
                    <a:pt x="81" y="691"/>
                  </a:lnTo>
                  <a:lnTo>
                    <a:pt x="76" y="686"/>
                  </a:lnTo>
                  <a:lnTo>
                    <a:pt x="74" y="686"/>
                  </a:lnTo>
                  <a:lnTo>
                    <a:pt x="60" y="684"/>
                  </a:lnTo>
                  <a:lnTo>
                    <a:pt x="55" y="686"/>
                  </a:lnTo>
                  <a:lnTo>
                    <a:pt x="52" y="686"/>
                  </a:lnTo>
                  <a:lnTo>
                    <a:pt x="52" y="686"/>
                  </a:lnTo>
                  <a:lnTo>
                    <a:pt x="50" y="684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45" y="686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43" y="686"/>
                  </a:lnTo>
                  <a:lnTo>
                    <a:pt x="41" y="684"/>
                  </a:lnTo>
                  <a:lnTo>
                    <a:pt x="41" y="684"/>
                  </a:lnTo>
                  <a:lnTo>
                    <a:pt x="41" y="684"/>
                  </a:lnTo>
                  <a:lnTo>
                    <a:pt x="41" y="684"/>
                  </a:lnTo>
                  <a:lnTo>
                    <a:pt x="38" y="684"/>
                  </a:lnTo>
                  <a:lnTo>
                    <a:pt x="38" y="684"/>
                  </a:lnTo>
                  <a:lnTo>
                    <a:pt x="38" y="684"/>
                  </a:lnTo>
                  <a:lnTo>
                    <a:pt x="38" y="684"/>
                  </a:lnTo>
                  <a:lnTo>
                    <a:pt x="36" y="686"/>
                  </a:lnTo>
                  <a:lnTo>
                    <a:pt x="36" y="689"/>
                  </a:lnTo>
                  <a:lnTo>
                    <a:pt x="36" y="686"/>
                  </a:lnTo>
                  <a:lnTo>
                    <a:pt x="36" y="684"/>
                  </a:lnTo>
                  <a:lnTo>
                    <a:pt x="33" y="682"/>
                  </a:lnTo>
                  <a:lnTo>
                    <a:pt x="31" y="682"/>
                  </a:lnTo>
                  <a:lnTo>
                    <a:pt x="31" y="684"/>
                  </a:lnTo>
                  <a:lnTo>
                    <a:pt x="31" y="689"/>
                  </a:lnTo>
                  <a:lnTo>
                    <a:pt x="31" y="696"/>
                  </a:lnTo>
                  <a:lnTo>
                    <a:pt x="31" y="703"/>
                  </a:lnTo>
                  <a:lnTo>
                    <a:pt x="26" y="703"/>
                  </a:lnTo>
                  <a:lnTo>
                    <a:pt x="22" y="703"/>
                  </a:lnTo>
                  <a:lnTo>
                    <a:pt x="15" y="703"/>
                  </a:lnTo>
                  <a:lnTo>
                    <a:pt x="12" y="703"/>
                  </a:lnTo>
                  <a:lnTo>
                    <a:pt x="10" y="705"/>
                  </a:lnTo>
                  <a:lnTo>
                    <a:pt x="10" y="705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3"/>
                  </a:lnTo>
                  <a:lnTo>
                    <a:pt x="10" y="705"/>
                  </a:lnTo>
                  <a:lnTo>
                    <a:pt x="10" y="705"/>
                  </a:lnTo>
                  <a:lnTo>
                    <a:pt x="10" y="705"/>
                  </a:lnTo>
                  <a:lnTo>
                    <a:pt x="10" y="705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7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5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5" y="708"/>
                  </a:lnTo>
                  <a:lnTo>
                    <a:pt x="3" y="708"/>
                  </a:lnTo>
                  <a:lnTo>
                    <a:pt x="3" y="708"/>
                  </a:lnTo>
                  <a:lnTo>
                    <a:pt x="3" y="710"/>
                  </a:lnTo>
                  <a:lnTo>
                    <a:pt x="3" y="710"/>
                  </a:lnTo>
                  <a:lnTo>
                    <a:pt x="3" y="710"/>
                  </a:lnTo>
                  <a:lnTo>
                    <a:pt x="3" y="710"/>
                  </a:lnTo>
                  <a:lnTo>
                    <a:pt x="0" y="712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0" y="715"/>
                  </a:lnTo>
                  <a:lnTo>
                    <a:pt x="3" y="715"/>
                  </a:lnTo>
                  <a:lnTo>
                    <a:pt x="3" y="715"/>
                  </a:lnTo>
                  <a:lnTo>
                    <a:pt x="3" y="715"/>
                  </a:lnTo>
                  <a:lnTo>
                    <a:pt x="3" y="717"/>
                  </a:lnTo>
                  <a:lnTo>
                    <a:pt x="3" y="717"/>
                  </a:lnTo>
                  <a:lnTo>
                    <a:pt x="3" y="719"/>
                  </a:lnTo>
                  <a:lnTo>
                    <a:pt x="5" y="719"/>
                  </a:lnTo>
                  <a:lnTo>
                    <a:pt x="5" y="719"/>
                  </a:lnTo>
                  <a:lnTo>
                    <a:pt x="5" y="719"/>
                  </a:lnTo>
                  <a:lnTo>
                    <a:pt x="7" y="719"/>
                  </a:lnTo>
                  <a:lnTo>
                    <a:pt x="7" y="719"/>
                  </a:lnTo>
                  <a:lnTo>
                    <a:pt x="5" y="719"/>
                  </a:lnTo>
                  <a:lnTo>
                    <a:pt x="5" y="719"/>
                  </a:lnTo>
                  <a:lnTo>
                    <a:pt x="5" y="722"/>
                  </a:lnTo>
                  <a:lnTo>
                    <a:pt x="3" y="719"/>
                  </a:lnTo>
                  <a:lnTo>
                    <a:pt x="3" y="719"/>
                  </a:lnTo>
                  <a:lnTo>
                    <a:pt x="3" y="719"/>
                  </a:lnTo>
                  <a:lnTo>
                    <a:pt x="3" y="722"/>
                  </a:lnTo>
                  <a:lnTo>
                    <a:pt x="3" y="722"/>
                  </a:lnTo>
                  <a:lnTo>
                    <a:pt x="3" y="722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3" y="724"/>
                  </a:lnTo>
                  <a:lnTo>
                    <a:pt x="5" y="724"/>
                  </a:lnTo>
                  <a:lnTo>
                    <a:pt x="7" y="724"/>
                  </a:lnTo>
                  <a:lnTo>
                    <a:pt x="7" y="724"/>
                  </a:lnTo>
                  <a:lnTo>
                    <a:pt x="10" y="724"/>
                  </a:lnTo>
                  <a:lnTo>
                    <a:pt x="10" y="724"/>
                  </a:lnTo>
                  <a:lnTo>
                    <a:pt x="10" y="724"/>
                  </a:lnTo>
                  <a:lnTo>
                    <a:pt x="10" y="724"/>
                  </a:lnTo>
                  <a:lnTo>
                    <a:pt x="10" y="724"/>
                  </a:lnTo>
                  <a:lnTo>
                    <a:pt x="10" y="722"/>
                  </a:lnTo>
                  <a:lnTo>
                    <a:pt x="10" y="722"/>
                  </a:lnTo>
                  <a:lnTo>
                    <a:pt x="15" y="717"/>
                  </a:lnTo>
                  <a:lnTo>
                    <a:pt x="15" y="717"/>
                  </a:lnTo>
                  <a:lnTo>
                    <a:pt x="17" y="717"/>
                  </a:lnTo>
                  <a:lnTo>
                    <a:pt x="17" y="717"/>
                  </a:lnTo>
                  <a:lnTo>
                    <a:pt x="19" y="715"/>
                  </a:lnTo>
                  <a:lnTo>
                    <a:pt x="19" y="715"/>
                  </a:lnTo>
                  <a:lnTo>
                    <a:pt x="19" y="715"/>
                  </a:lnTo>
                  <a:lnTo>
                    <a:pt x="22" y="715"/>
                  </a:lnTo>
                  <a:lnTo>
                    <a:pt x="24" y="715"/>
                  </a:lnTo>
                  <a:lnTo>
                    <a:pt x="24" y="715"/>
                  </a:lnTo>
                  <a:lnTo>
                    <a:pt x="24" y="712"/>
                  </a:lnTo>
                  <a:lnTo>
                    <a:pt x="24" y="712"/>
                  </a:lnTo>
                  <a:lnTo>
                    <a:pt x="26" y="710"/>
                  </a:lnTo>
                  <a:lnTo>
                    <a:pt x="26" y="710"/>
                  </a:lnTo>
                  <a:lnTo>
                    <a:pt x="29" y="710"/>
                  </a:lnTo>
                  <a:lnTo>
                    <a:pt x="29" y="710"/>
                  </a:lnTo>
                  <a:lnTo>
                    <a:pt x="31" y="710"/>
                  </a:lnTo>
                  <a:lnTo>
                    <a:pt x="33" y="708"/>
                  </a:lnTo>
                  <a:lnTo>
                    <a:pt x="33" y="708"/>
                  </a:lnTo>
                  <a:lnTo>
                    <a:pt x="33" y="708"/>
                  </a:lnTo>
                  <a:lnTo>
                    <a:pt x="36" y="708"/>
                  </a:lnTo>
                  <a:lnTo>
                    <a:pt x="33" y="710"/>
                  </a:lnTo>
                  <a:lnTo>
                    <a:pt x="31" y="710"/>
                  </a:lnTo>
                  <a:lnTo>
                    <a:pt x="31" y="710"/>
                  </a:lnTo>
                  <a:lnTo>
                    <a:pt x="31" y="712"/>
                  </a:lnTo>
                  <a:lnTo>
                    <a:pt x="29" y="712"/>
                  </a:lnTo>
                  <a:lnTo>
                    <a:pt x="29" y="712"/>
                  </a:lnTo>
                  <a:lnTo>
                    <a:pt x="26" y="712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4" y="715"/>
                  </a:lnTo>
                  <a:lnTo>
                    <a:pt x="22" y="717"/>
                  </a:lnTo>
                  <a:lnTo>
                    <a:pt x="22" y="717"/>
                  </a:lnTo>
                  <a:lnTo>
                    <a:pt x="22" y="719"/>
                  </a:lnTo>
                  <a:lnTo>
                    <a:pt x="19" y="719"/>
                  </a:lnTo>
                  <a:lnTo>
                    <a:pt x="19" y="719"/>
                  </a:lnTo>
                  <a:lnTo>
                    <a:pt x="19" y="719"/>
                  </a:lnTo>
                  <a:lnTo>
                    <a:pt x="17" y="719"/>
                  </a:lnTo>
                  <a:lnTo>
                    <a:pt x="17" y="719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7" y="722"/>
                  </a:lnTo>
                  <a:lnTo>
                    <a:pt x="15" y="722"/>
                  </a:lnTo>
                  <a:lnTo>
                    <a:pt x="15" y="722"/>
                  </a:lnTo>
                  <a:lnTo>
                    <a:pt x="15" y="724"/>
                  </a:lnTo>
                  <a:lnTo>
                    <a:pt x="15" y="727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9"/>
                  </a:lnTo>
                  <a:lnTo>
                    <a:pt x="15" y="727"/>
                  </a:lnTo>
                  <a:lnTo>
                    <a:pt x="15" y="727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7" y="729"/>
                  </a:lnTo>
                  <a:lnTo>
                    <a:pt x="15" y="731"/>
                  </a:lnTo>
                  <a:lnTo>
                    <a:pt x="15" y="731"/>
                  </a:lnTo>
                  <a:lnTo>
                    <a:pt x="15" y="734"/>
                  </a:lnTo>
                  <a:lnTo>
                    <a:pt x="15" y="734"/>
                  </a:lnTo>
                  <a:lnTo>
                    <a:pt x="15" y="734"/>
                  </a:lnTo>
                  <a:lnTo>
                    <a:pt x="17" y="734"/>
                  </a:lnTo>
                  <a:lnTo>
                    <a:pt x="17" y="734"/>
                  </a:lnTo>
                  <a:lnTo>
                    <a:pt x="17" y="734"/>
                  </a:lnTo>
                  <a:lnTo>
                    <a:pt x="17" y="734"/>
                  </a:lnTo>
                  <a:lnTo>
                    <a:pt x="17" y="734"/>
                  </a:lnTo>
                  <a:lnTo>
                    <a:pt x="17" y="736"/>
                  </a:lnTo>
                  <a:lnTo>
                    <a:pt x="17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19" y="734"/>
                  </a:lnTo>
                  <a:lnTo>
                    <a:pt x="22" y="734"/>
                  </a:lnTo>
                  <a:lnTo>
                    <a:pt x="19" y="734"/>
                  </a:lnTo>
                  <a:lnTo>
                    <a:pt x="19" y="736"/>
                  </a:lnTo>
                  <a:lnTo>
                    <a:pt x="19" y="736"/>
                  </a:lnTo>
                  <a:lnTo>
                    <a:pt x="19" y="736"/>
                  </a:lnTo>
                  <a:lnTo>
                    <a:pt x="19" y="736"/>
                  </a:lnTo>
                  <a:lnTo>
                    <a:pt x="19" y="736"/>
                  </a:lnTo>
                  <a:lnTo>
                    <a:pt x="19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2" y="738"/>
                  </a:lnTo>
                  <a:lnTo>
                    <a:pt x="24" y="738"/>
                  </a:lnTo>
                  <a:lnTo>
                    <a:pt x="24" y="738"/>
                  </a:lnTo>
                  <a:lnTo>
                    <a:pt x="24" y="738"/>
                  </a:lnTo>
                  <a:lnTo>
                    <a:pt x="24" y="741"/>
                  </a:lnTo>
                  <a:lnTo>
                    <a:pt x="22" y="741"/>
                  </a:lnTo>
                  <a:lnTo>
                    <a:pt x="22" y="741"/>
                  </a:lnTo>
                  <a:lnTo>
                    <a:pt x="22" y="743"/>
                  </a:lnTo>
                  <a:lnTo>
                    <a:pt x="22" y="743"/>
                  </a:lnTo>
                  <a:lnTo>
                    <a:pt x="22" y="743"/>
                  </a:lnTo>
                  <a:lnTo>
                    <a:pt x="24" y="743"/>
                  </a:lnTo>
                  <a:lnTo>
                    <a:pt x="24" y="743"/>
                  </a:lnTo>
                  <a:lnTo>
                    <a:pt x="24" y="743"/>
                  </a:lnTo>
                  <a:lnTo>
                    <a:pt x="24" y="743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4" y="746"/>
                  </a:lnTo>
                  <a:lnTo>
                    <a:pt x="24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48"/>
                  </a:lnTo>
                  <a:lnTo>
                    <a:pt x="26" y="750"/>
                  </a:lnTo>
                  <a:lnTo>
                    <a:pt x="26" y="750"/>
                  </a:lnTo>
                  <a:lnTo>
                    <a:pt x="29" y="750"/>
                  </a:lnTo>
                  <a:lnTo>
                    <a:pt x="38" y="757"/>
                  </a:lnTo>
                  <a:lnTo>
                    <a:pt x="48" y="760"/>
                  </a:lnTo>
                  <a:lnTo>
                    <a:pt x="52" y="764"/>
                  </a:lnTo>
                  <a:lnTo>
                    <a:pt x="55" y="767"/>
                  </a:lnTo>
                  <a:lnTo>
                    <a:pt x="57" y="767"/>
                  </a:lnTo>
                  <a:lnTo>
                    <a:pt x="62" y="767"/>
                  </a:lnTo>
                  <a:lnTo>
                    <a:pt x="64" y="769"/>
                  </a:lnTo>
                  <a:lnTo>
                    <a:pt x="67" y="769"/>
                  </a:lnTo>
                  <a:lnTo>
                    <a:pt x="67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69" y="769"/>
                  </a:lnTo>
                  <a:lnTo>
                    <a:pt x="71" y="769"/>
                  </a:lnTo>
                  <a:lnTo>
                    <a:pt x="71" y="769"/>
                  </a:lnTo>
                  <a:lnTo>
                    <a:pt x="71" y="772"/>
                  </a:lnTo>
                  <a:lnTo>
                    <a:pt x="74" y="769"/>
                  </a:lnTo>
                  <a:lnTo>
                    <a:pt x="74" y="772"/>
                  </a:lnTo>
                  <a:lnTo>
                    <a:pt x="74" y="772"/>
                  </a:lnTo>
                  <a:lnTo>
                    <a:pt x="76" y="772"/>
                  </a:lnTo>
                  <a:lnTo>
                    <a:pt x="78" y="772"/>
                  </a:lnTo>
                  <a:lnTo>
                    <a:pt x="81" y="772"/>
                  </a:lnTo>
                  <a:lnTo>
                    <a:pt x="83" y="772"/>
                  </a:lnTo>
                  <a:lnTo>
                    <a:pt x="83" y="772"/>
                  </a:lnTo>
                  <a:lnTo>
                    <a:pt x="86" y="769"/>
                  </a:lnTo>
                  <a:lnTo>
                    <a:pt x="86" y="767"/>
                  </a:lnTo>
                  <a:lnTo>
                    <a:pt x="88" y="767"/>
                  </a:lnTo>
                  <a:lnTo>
                    <a:pt x="88" y="767"/>
                  </a:lnTo>
                  <a:lnTo>
                    <a:pt x="90" y="767"/>
                  </a:lnTo>
                  <a:lnTo>
                    <a:pt x="90" y="764"/>
                  </a:lnTo>
                  <a:lnTo>
                    <a:pt x="95" y="764"/>
                  </a:lnTo>
                  <a:lnTo>
                    <a:pt x="97" y="764"/>
                  </a:lnTo>
                  <a:lnTo>
                    <a:pt x="100" y="762"/>
                  </a:lnTo>
                  <a:lnTo>
                    <a:pt x="102" y="762"/>
                  </a:lnTo>
                  <a:lnTo>
                    <a:pt x="104" y="762"/>
                  </a:lnTo>
                  <a:lnTo>
                    <a:pt x="104" y="762"/>
                  </a:lnTo>
                  <a:lnTo>
                    <a:pt x="104" y="760"/>
                  </a:lnTo>
                  <a:lnTo>
                    <a:pt x="102" y="760"/>
                  </a:lnTo>
                  <a:lnTo>
                    <a:pt x="104" y="757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4" y="760"/>
                  </a:lnTo>
                  <a:lnTo>
                    <a:pt x="107" y="760"/>
                  </a:lnTo>
                  <a:lnTo>
                    <a:pt x="107" y="760"/>
                  </a:lnTo>
                  <a:lnTo>
                    <a:pt x="107" y="760"/>
                  </a:lnTo>
                  <a:lnTo>
                    <a:pt x="107" y="760"/>
                  </a:lnTo>
                  <a:lnTo>
                    <a:pt x="109" y="760"/>
                  </a:lnTo>
                  <a:lnTo>
                    <a:pt x="109" y="760"/>
                  </a:lnTo>
                  <a:lnTo>
                    <a:pt x="109" y="757"/>
                  </a:lnTo>
                  <a:lnTo>
                    <a:pt x="109" y="760"/>
                  </a:lnTo>
                  <a:lnTo>
                    <a:pt x="112" y="760"/>
                  </a:lnTo>
                  <a:lnTo>
                    <a:pt x="112" y="760"/>
                  </a:lnTo>
                  <a:lnTo>
                    <a:pt x="112" y="760"/>
                  </a:lnTo>
                  <a:lnTo>
                    <a:pt x="112" y="760"/>
                  </a:lnTo>
                  <a:lnTo>
                    <a:pt x="112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4" y="762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6" y="762"/>
                  </a:lnTo>
                  <a:lnTo>
                    <a:pt x="119" y="762"/>
                  </a:lnTo>
                  <a:lnTo>
                    <a:pt x="119" y="762"/>
                  </a:lnTo>
                  <a:lnTo>
                    <a:pt x="119" y="760"/>
                  </a:lnTo>
                  <a:lnTo>
                    <a:pt x="119" y="760"/>
                  </a:lnTo>
                  <a:lnTo>
                    <a:pt x="119" y="760"/>
                  </a:lnTo>
                  <a:lnTo>
                    <a:pt x="119" y="760"/>
                  </a:lnTo>
                  <a:lnTo>
                    <a:pt x="119" y="757"/>
                  </a:lnTo>
                  <a:lnTo>
                    <a:pt x="119" y="757"/>
                  </a:lnTo>
                  <a:lnTo>
                    <a:pt x="119" y="755"/>
                  </a:lnTo>
                  <a:lnTo>
                    <a:pt x="119" y="755"/>
                  </a:lnTo>
                  <a:lnTo>
                    <a:pt x="119" y="755"/>
                  </a:lnTo>
                  <a:lnTo>
                    <a:pt x="119" y="755"/>
                  </a:lnTo>
                  <a:lnTo>
                    <a:pt x="119" y="753"/>
                  </a:lnTo>
                  <a:lnTo>
                    <a:pt x="121" y="753"/>
                  </a:lnTo>
                  <a:lnTo>
                    <a:pt x="121" y="753"/>
                  </a:lnTo>
                  <a:lnTo>
                    <a:pt x="121" y="750"/>
                  </a:lnTo>
                  <a:lnTo>
                    <a:pt x="123" y="750"/>
                  </a:lnTo>
                  <a:lnTo>
                    <a:pt x="123" y="753"/>
                  </a:lnTo>
                  <a:lnTo>
                    <a:pt x="123" y="753"/>
                  </a:lnTo>
                  <a:lnTo>
                    <a:pt x="123" y="755"/>
                  </a:lnTo>
                  <a:lnTo>
                    <a:pt x="126" y="755"/>
                  </a:lnTo>
                  <a:lnTo>
                    <a:pt x="126" y="757"/>
                  </a:lnTo>
                  <a:lnTo>
                    <a:pt x="123" y="757"/>
                  </a:lnTo>
                  <a:lnTo>
                    <a:pt x="123" y="757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3" y="760"/>
                  </a:lnTo>
                  <a:lnTo>
                    <a:pt x="121" y="760"/>
                  </a:lnTo>
                  <a:lnTo>
                    <a:pt x="121" y="760"/>
                  </a:lnTo>
                  <a:lnTo>
                    <a:pt x="121" y="760"/>
                  </a:lnTo>
                  <a:lnTo>
                    <a:pt x="121" y="760"/>
                  </a:lnTo>
                  <a:lnTo>
                    <a:pt x="119" y="762"/>
                  </a:lnTo>
                  <a:lnTo>
                    <a:pt x="116" y="762"/>
                  </a:lnTo>
                  <a:lnTo>
                    <a:pt x="116" y="764"/>
                  </a:lnTo>
                  <a:lnTo>
                    <a:pt x="114" y="767"/>
                  </a:lnTo>
                  <a:lnTo>
                    <a:pt x="114" y="767"/>
                  </a:lnTo>
                  <a:lnTo>
                    <a:pt x="114" y="769"/>
                  </a:lnTo>
                  <a:lnTo>
                    <a:pt x="114" y="769"/>
                  </a:lnTo>
                  <a:lnTo>
                    <a:pt x="114" y="769"/>
                  </a:lnTo>
                  <a:lnTo>
                    <a:pt x="114" y="772"/>
                  </a:lnTo>
                  <a:lnTo>
                    <a:pt x="112" y="774"/>
                  </a:lnTo>
                  <a:lnTo>
                    <a:pt x="109" y="779"/>
                  </a:lnTo>
                  <a:lnTo>
                    <a:pt x="107" y="779"/>
                  </a:lnTo>
                  <a:lnTo>
                    <a:pt x="107" y="781"/>
                  </a:lnTo>
                  <a:lnTo>
                    <a:pt x="107" y="783"/>
                  </a:lnTo>
                  <a:lnTo>
                    <a:pt x="104" y="783"/>
                  </a:lnTo>
                  <a:lnTo>
                    <a:pt x="100" y="783"/>
                  </a:lnTo>
                  <a:lnTo>
                    <a:pt x="97" y="783"/>
                  </a:lnTo>
                  <a:lnTo>
                    <a:pt x="97" y="783"/>
                  </a:lnTo>
                  <a:lnTo>
                    <a:pt x="97" y="783"/>
                  </a:lnTo>
                  <a:lnTo>
                    <a:pt x="95" y="783"/>
                  </a:lnTo>
                  <a:lnTo>
                    <a:pt x="95" y="783"/>
                  </a:lnTo>
                  <a:lnTo>
                    <a:pt x="95" y="783"/>
                  </a:lnTo>
                  <a:lnTo>
                    <a:pt x="93" y="788"/>
                  </a:lnTo>
                  <a:lnTo>
                    <a:pt x="90" y="788"/>
                  </a:lnTo>
                  <a:lnTo>
                    <a:pt x="90" y="788"/>
                  </a:lnTo>
                  <a:lnTo>
                    <a:pt x="90" y="788"/>
                  </a:lnTo>
                  <a:lnTo>
                    <a:pt x="88" y="788"/>
                  </a:lnTo>
                  <a:lnTo>
                    <a:pt x="88" y="788"/>
                  </a:lnTo>
                  <a:lnTo>
                    <a:pt x="88" y="788"/>
                  </a:lnTo>
                  <a:lnTo>
                    <a:pt x="88" y="790"/>
                  </a:lnTo>
                  <a:lnTo>
                    <a:pt x="88" y="790"/>
                  </a:lnTo>
                  <a:lnTo>
                    <a:pt x="88" y="790"/>
                  </a:lnTo>
                  <a:lnTo>
                    <a:pt x="86" y="790"/>
                  </a:lnTo>
                  <a:lnTo>
                    <a:pt x="86" y="790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3" y="788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81" y="790"/>
                  </a:lnTo>
                  <a:lnTo>
                    <a:pt x="78" y="790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8" y="793"/>
                  </a:lnTo>
                  <a:lnTo>
                    <a:pt x="76" y="793"/>
                  </a:lnTo>
                  <a:lnTo>
                    <a:pt x="76" y="793"/>
                  </a:lnTo>
                  <a:lnTo>
                    <a:pt x="76" y="795"/>
                  </a:lnTo>
                  <a:lnTo>
                    <a:pt x="76" y="793"/>
                  </a:lnTo>
                  <a:lnTo>
                    <a:pt x="74" y="793"/>
                  </a:lnTo>
                  <a:lnTo>
                    <a:pt x="74" y="793"/>
                  </a:lnTo>
                  <a:lnTo>
                    <a:pt x="74" y="793"/>
                  </a:lnTo>
                  <a:lnTo>
                    <a:pt x="74" y="790"/>
                  </a:lnTo>
                  <a:lnTo>
                    <a:pt x="74" y="788"/>
                  </a:lnTo>
                  <a:lnTo>
                    <a:pt x="74" y="788"/>
                  </a:lnTo>
                  <a:lnTo>
                    <a:pt x="71" y="788"/>
                  </a:lnTo>
                  <a:lnTo>
                    <a:pt x="71" y="788"/>
                  </a:lnTo>
                  <a:lnTo>
                    <a:pt x="71" y="788"/>
                  </a:lnTo>
                  <a:lnTo>
                    <a:pt x="71" y="790"/>
                  </a:lnTo>
                  <a:lnTo>
                    <a:pt x="71" y="790"/>
                  </a:lnTo>
                  <a:lnTo>
                    <a:pt x="71" y="790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71" y="793"/>
                  </a:lnTo>
                  <a:lnTo>
                    <a:pt x="69" y="795"/>
                  </a:lnTo>
                  <a:lnTo>
                    <a:pt x="69" y="795"/>
                  </a:lnTo>
                  <a:lnTo>
                    <a:pt x="69" y="795"/>
                  </a:lnTo>
                  <a:lnTo>
                    <a:pt x="67" y="795"/>
                  </a:lnTo>
                  <a:lnTo>
                    <a:pt x="64" y="795"/>
                  </a:lnTo>
                  <a:lnTo>
                    <a:pt x="62" y="795"/>
                  </a:lnTo>
                  <a:lnTo>
                    <a:pt x="62" y="798"/>
                  </a:lnTo>
                  <a:lnTo>
                    <a:pt x="60" y="798"/>
                  </a:lnTo>
                  <a:lnTo>
                    <a:pt x="55" y="800"/>
                  </a:lnTo>
                  <a:lnTo>
                    <a:pt x="55" y="798"/>
                  </a:lnTo>
                  <a:lnTo>
                    <a:pt x="55" y="798"/>
                  </a:lnTo>
                  <a:lnTo>
                    <a:pt x="55" y="798"/>
                  </a:lnTo>
                  <a:lnTo>
                    <a:pt x="52" y="795"/>
                  </a:lnTo>
                  <a:lnTo>
                    <a:pt x="55" y="795"/>
                  </a:lnTo>
                  <a:lnTo>
                    <a:pt x="55" y="793"/>
                  </a:lnTo>
                  <a:lnTo>
                    <a:pt x="55" y="793"/>
                  </a:lnTo>
                  <a:lnTo>
                    <a:pt x="55" y="790"/>
                  </a:lnTo>
                  <a:lnTo>
                    <a:pt x="55" y="790"/>
                  </a:lnTo>
                  <a:lnTo>
                    <a:pt x="55" y="790"/>
                  </a:lnTo>
                  <a:lnTo>
                    <a:pt x="52" y="790"/>
                  </a:lnTo>
                  <a:lnTo>
                    <a:pt x="52" y="790"/>
                  </a:lnTo>
                  <a:lnTo>
                    <a:pt x="52" y="790"/>
                  </a:lnTo>
                  <a:lnTo>
                    <a:pt x="52" y="790"/>
                  </a:lnTo>
                  <a:lnTo>
                    <a:pt x="52" y="790"/>
                  </a:lnTo>
                  <a:lnTo>
                    <a:pt x="50" y="790"/>
                  </a:lnTo>
                  <a:lnTo>
                    <a:pt x="50" y="790"/>
                  </a:lnTo>
                  <a:lnTo>
                    <a:pt x="50" y="793"/>
                  </a:lnTo>
                  <a:lnTo>
                    <a:pt x="50" y="793"/>
                  </a:lnTo>
                  <a:lnTo>
                    <a:pt x="48" y="793"/>
                  </a:lnTo>
                  <a:lnTo>
                    <a:pt x="48" y="790"/>
                  </a:lnTo>
                  <a:lnTo>
                    <a:pt x="48" y="790"/>
                  </a:lnTo>
                  <a:lnTo>
                    <a:pt x="48" y="790"/>
                  </a:lnTo>
                  <a:lnTo>
                    <a:pt x="48" y="788"/>
                  </a:lnTo>
                  <a:lnTo>
                    <a:pt x="50" y="788"/>
                  </a:lnTo>
                  <a:lnTo>
                    <a:pt x="50" y="788"/>
                  </a:lnTo>
                  <a:lnTo>
                    <a:pt x="50" y="788"/>
                  </a:lnTo>
                  <a:lnTo>
                    <a:pt x="48" y="788"/>
                  </a:lnTo>
                  <a:lnTo>
                    <a:pt x="48" y="788"/>
                  </a:lnTo>
                  <a:lnTo>
                    <a:pt x="45" y="790"/>
                  </a:lnTo>
                  <a:lnTo>
                    <a:pt x="45" y="790"/>
                  </a:lnTo>
                  <a:lnTo>
                    <a:pt x="43" y="790"/>
                  </a:lnTo>
                  <a:lnTo>
                    <a:pt x="43" y="790"/>
                  </a:lnTo>
                  <a:lnTo>
                    <a:pt x="43" y="793"/>
                  </a:lnTo>
                  <a:lnTo>
                    <a:pt x="43" y="793"/>
                  </a:lnTo>
                  <a:lnTo>
                    <a:pt x="43" y="795"/>
                  </a:lnTo>
                  <a:lnTo>
                    <a:pt x="43" y="795"/>
                  </a:lnTo>
                  <a:lnTo>
                    <a:pt x="41" y="798"/>
                  </a:lnTo>
                  <a:lnTo>
                    <a:pt x="41" y="798"/>
                  </a:lnTo>
                  <a:lnTo>
                    <a:pt x="43" y="800"/>
                  </a:lnTo>
                  <a:lnTo>
                    <a:pt x="43" y="800"/>
                  </a:lnTo>
                  <a:lnTo>
                    <a:pt x="45" y="802"/>
                  </a:lnTo>
                  <a:lnTo>
                    <a:pt x="45" y="805"/>
                  </a:lnTo>
                  <a:lnTo>
                    <a:pt x="48" y="805"/>
                  </a:lnTo>
                  <a:lnTo>
                    <a:pt x="50" y="809"/>
                  </a:lnTo>
                  <a:lnTo>
                    <a:pt x="50" y="809"/>
                  </a:lnTo>
                  <a:lnTo>
                    <a:pt x="50" y="812"/>
                  </a:lnTo>
                  <a:lnTo>
                    <a:pt x="52" y="812"/>
                  </a:lnTo>
                  <a:lnTo>
                    <a:pt x="55" y="817"/>
                  </a:lnTo>
                  <a:lnTo>
                    <a:pt x="55" y="817"/>
                  </a:lnTo>
                  <a:lnTo>
                    <a:pt x="57" y="817"/>
                  </a:lnTo>
                  <a:lnTo>
                    <a:pt x="62" y="821"/>
                  </a:lnTo>
                  <a:lnTo>
                    <a:pt x="64" y="824"/>
                  </a:lnTo>
                  <a:lnTo>
                    <a:pt x="64" y="824"/>
                  </a:lnTo>
                  <a:lnTo>
                    <a:pt x="64" y="821"/>
                  </a:lnTo>
                  <a:lnTo>
                    <a:pt x="64" y="821"/>
                  </a:lnTo>
                  <a:lnTo>
                    <a:pt x="64" y="824"/>
                  </a:lnTo>
                  <a:lnTo>
                    <a:pt x="67" y="824"/>
                  </a:lnTo>
                  <a:lnTo>
                    <a:pt x="67" y="826"/>
                  </a:lnTo>
                  <a:lnTo>
                    <a:pt x="69" y="828"/>
                  </a:lnTo>
                  <a:lnTo>
                    <a:pt x="69" y="828"/>
                  </a:lnTo>
                  <a:lnTo>
                    <a:pt x="71" y="831"/>
                  </a:lnTo>
                  <a:lnTo>
                    <a:pt x="71" y="831"/>
                  </a:lnTo>
                  <a:lnTo>
                    <a:pt x="74" y="833"/>
                  </a:lnTo>
                  <a:lnTo>
                    <a:pt x="74" y="833"/>
                  </a:lnTo>
                  <a:lnTo>
                    <a:pt x="78" y="835"/>
                  </a:lnTo>
                  <a:lnTo>
                    <a:pt x="83" y="843"/>
                  </a:lnTo>
                  <a:lnTo>
                    <a:pt x="86" y="843"/>
                  </a:lnTo>
                  <a:lnTo>
                    <a:pt x="86" y="845"/>
                  </a:lnTo>
                  <a:lnTo>
                    <a:pt x="88" y="845"/>
                  </a:lnTo>
                  <a:lnTo>
                    <a:pt x="88" y="845"/>
                  </a:lnTo>
                  <a:lnTo>
                    <a:pt x="88" y="850"/>
                  </a:lnTo>
                  <a:lnTo>
                    <a:pt x="93" y="852"/>
                  </a:lnTo>
                  <a:lnTo>
                    <a:pt x="95" y="854"/>
                  </a:lnTo>
                  <a:lnTo>
                    <a:pt x="95" y="857"/>
                  </a:lnTo>
                  <a:lnTo>
                    <a:pt x="95" y="857"/>
                  </a:lnTo>
                  <a:lnTo>
                    <a:pt x="100" y="861"/>
                  </a:lnTo>
                  <a:lnTo>
                    <a:pt x="104" y="866"/>
                  </a:lnTo>
                  <a:lnTo>
                    <a:pt x="112" y="871"/>
                  </a:lnTo>
                  <a:lnTo>
                    <a:pt x="112" y="873"/>
                  </a:lnTo>
                  <a:lnTo>
                    <a:pt x="114" y="873"/>
                  </a:lnTo>
                  <a:lnTo>
                    <a:pt x="119" y="876"/>
                  </a:lnTo>
                  <a:lnTo>
                    <a:pt x="119" y="876"/>
                  </a:lnTo>
                  <a:lnTo>
                    <a:pt x="121" y="878"/>
                  </a:lnTo>
                  <a:lnTo>
                    <a:pt x="121" y="878"/>
                  </a:lnTo>
                  <a:lnTo>
                    <a:pt x="123" y="878"/>
                  </a:lnTo>
                  <a:lnTo>
                    <a:pt x="126" y="880"/>
                  </a:lnTo>
                  <a:lnTo>
                    <a:pt x="133" y="885"/>
                  </a:lnTo>
                  <a:lnTo>
                    <a:pt x="135" y="885"/>
                  </a:lnTo>
                  <a:lnTo>
                    <a:pt x="135" y="885"/>
                  </a:lnTo>
                  <a:lnTo>
                    <a:pt x="135" y="885"/>
                  </a:lnTo>
                  <a:lnTo>
                    <a:pt x="138" y="885"/>
                  </a:lnTo>
                  <a:lnTo>
                    <a:pt x="138" y="885"/>
                  </a:lnTo>
                  <a:lnTo>
                    <a:pt x="138" y="885"/>
                  </a:lnTo>
                  <a:lnTo>
                    <a:pt x="140" y="888"/>
                  </a:lnTo>
                  <a:lnTo>
                    <a:pt x="140" y="888"/>
                  </a:lnTo>
                  <a:lnTo>
                    <a:pt x="140" y="888"/>
                  </a:lnTo>
                  <a:lnTo>
                    <a:pt x="147" y="888"/>
                  </a:lnTo>
                  <a:lnTo>
                    <a:pt x="149" y="888"/>
                  </a:lnTo>
                  <a:lnTo>
                    <a:pt x="149" y="885"/>
                  </a:lnTo>
                  <a:lnTo>
                    <a:pt x="149" y="885"/>
                  </a:lnTo>
                  <a:lnTo>
                    <a:pt x="149" y="885"/>
                  </a:lnTo>
                  <a:lnTo>
                    <a:pt x="149" y="885"/>
                  </a:lnTo>
                  <a:lnTo>
                    <a:pt x="152" y="885"/>
                  </a:lnTo>
                  <a:lnTo>
                    <a:pt x="152" y="885"/>
                  </a:lnTo>
                  <a:lnTo>
                    <a:pt x="154" y="885"/>
                  </a:lnTo>
                  <a:lnTo>
                    <a:pt x="154" y="883"/>
                  </a:lnTo>
                  <a:lnTo>
                    <a:pt x="154" y="883"/>
                  </a:lnTo>
                  <a:lnTo>
                    <a:pt x="154" y="883"/>
                  </a:lnTo>
                  <a:lnTo>
                    <a:pt x="156" y="883"/>
                  </a:lnTo>
                  <a:lnTo>
                    <a:pt x="156" y="883"/>
                  </a:lnTo>
                  <a:lnTo>
                    <a:pt x="166" y="878"/>
                  </a:lnTo>
                  <a:lnTo>
                    <a:pt x="168" y="878"/>
                  </a:lnTo>
                  <a:lnTo>
                    <a:pt x="173" y="876"/>
                  </a:lnTo>
                  <a:lnTo>
                    <a:pt x="175" y="876"/>
                  </a:lnTo>
                  <a:lnTo>
                    <a:pt x="175" y="876"/>
                  </a:lnTo>
                  <a:lnTo>
                    <a:pt x="175" y="873"/>
                  </a:lnTo>
                  <a:lnTo>
                    <a:pt x="178" y="873"/>
                  </a:lnTo>
                  <a:lnTo>
                    <a:pt x="178" y="871"/>
                  </a:lnTo>
                  <a:lnTo>
                    <a:pt x="180" y="871"/>
                  </a:lnTo>
                  <a:lnTo>
                    <a:pt x="178" y="871"/>
                  </a:lnTo>
                  <a:lnTo>
                    <a:pt x="178" y="873"/>
                  </a:lnTo>
                  <a:lnTo>
                    <a:pt x="178" y="873"/>
                  </a:lnTo>
                  <a:lnTo>
                    <a:pt x="180" y="873"/>
                  </a:lnTo>
                  <a:lnTo>
                    <a:pt x="183" y="871"/>
                  </a:lnTo>
                  <a:lnTo>
                    <a:pt x="185" y="869"/>
                  </a:lnTo>
                  <a:lnTo>
                    <a:pt x="187" y="869"/>
                  </a:lnTo>
                  <a:lnTo>
                    <a:pt x="187" y="869"/>
                  </a:lnTo>
                  <a:lnTo>
                    <a:pt x="187" y="869"/>
                  </a:lnTo>
                  <a:lnTo>
                    <a:pt x="190" y="869"/>
                  </a:lnTo>
                  <a:lnTo>
                    <a:pt x="190" y="869"/>
                  </a:lnTo>
                  <a:lnTo>
                    <a:pt x="192" y="866"/>
                  </a:lnTo>
                  <a:lnTo>
                    <a:pt x="197" y="864"/>
                  </a:lnTo>
                  <a:lnTo>
                    <a:pt x="199" y="864"/>
                  </a:lnTo>
                  <a:lnTo>
                    <a:pt x="201" y="864"/>
                  </a:lnTo>
                  <a:lnTo>
                    <a:pt x="204" y="861"/>
                  </a:lnTo>
                  <a:lnTo>
                    <a:pt x="204" y="861"/>
                  </a:lnTo>
                  <a:lnTo>
                    <a:pt x="206" y="859"/>
                  </a:lnTo>
                  <a:lnTo>
                    <a:pt x="206" y="859"/>
                  </a:lnTo>
                  <a:lnTo>
                    <a:pt x="206" y="859"/>
                  </a:lnTo>
                  <a:lnTo>
                    <a:pt x="206" y="859"/>
                  </a:lnTo>
                  <a:lnTo>
                    <a:pt x="206" y="859"/>
                  </a:lnTo>
                  <a:lnTo>
                    <a:pt x="206" y="857"/>
                  </a:lnTo>
                  <a:lnTo>
                    <a:pt x="206" y="857"/>
                  </a:lnTo>
                  <a:lnTo>
                    <a:pt x="206" y="857"/>
                  </a:lnTo>
                  <a:lnTo>
                    <a:pt x="206" y="857"/>
                  </a:lnTo>
                  <a:lnTo>
                    <a:pt x="206" y="854"/>
                  </a:lnTo>
                  <a:lnTo>
                    <a:pt x="206" y="854"/>
                  </a:lnTo>
                  <a:lnTo>
                    <a:pt x="206" y="854"/>
                  </a:lnTo>
                  <a:lnTo>
                    <a:pt x="206" y="854"/>
                  </a:lnTo>
                  <a:lnTo>
                    <a:pt x="209" y="854"/>
                  </a:lnTo>
                  <a:lnTo>
                    <a:pt x="209" y="854"/>
                  </a:lnTo>
                  <a:lnTo>
                    <a:pt x="206" y="852"/>
                  </a:lnTo>
                  <a:lnTo>
                    <a:pt x="209" y="852"/>
                  </a:lnTo>
                  <a:lnTo>
                    <a:pt x="209" y="850"/>
                  </a:lnTo>
                  <a:lnTo>
                    <a:pt x="211" y="850"/>
                  </a:lnTo>
                  <a:lnTo>
                    <a:pt x="211" y="847"/>
                  </a:lnTo>
                  <a:lnTo>
                    <a:pt x="213" y="845"/>
                  </a:lnTo>
                  <a:lnTo>
                    <a:pt x="213" y="843"/>
                  </a:lnTo>
                  <a:lnTo>
                    <a:pt x="216" y="838"/>
                  </a:lnTo>
                  <a:lnTo>
                    <a:pt x="216" y="838"/>
                  </a:lnTo>
                  <a:lnTo>
                    <a:pt x="218" y="835"/>
                  </a:lnTo>
                  <a:lnTo>
                    <a:pt x="218" y="835"/>
                  </a:lnTo>
                  <a:lnTo>
                    <a:pt x="218" y="835"/>
                  </a:lnTo>
                  <a:lnTo>
                    <a:pt x="218" y="835"/>
                  </a:lnTo>
                  <a:lnTo>
                    <a:pt x="218" y="835"/>
                  </a:lnTo>
                  <a:lnTo>
                    <a:pt x="218" y="833"/>
                  </a:lnTo>
                  <a:lnTo>
                    <a:pt x="218" y="833"/>
                  </a:lnTo>
                  <a:lnTo>
                    <a:pt x="216" y="833"/>
                  </a:lnTo>
                  <a:lnTo>
                    <a:pt x="216" y="833"/>
                  </a:lnTo>
                  <a:lnTo>
                    <a:pt x="216" y="831"/>
                  </a:lnTo>
                  <a:lnTo>
                    <a:pt x="216" y="831"/>
                  </a:lnTo>
                  <a:lnTo>
                    <a:pt x="216" y="831"/>
                  </a:lnTo>
                  <a:lnTo>
                    <a:pt x="213" y="831"/>
                  </a:lnTo>
                  <a:lnTo>
                    <a:pt x="213" y="831"/>
                  </a:lnTo>
                  <a:lnTo>
                    <a:pt x="213" y="831"/>
                  </a:lnTo>
                  <a:lnTo>
                    <a:pt x="213" y="831"/>
                  </a:lnTo>
                  <a:lnTo>
                    <a:pt x="213" y="831"/>
                  </a:lnTo>
                  <a:lnTo>
                    <a:pt x="213" y="828"/>
                  </a:lnTo>
                  <a:lnTo>
                    <a:pt x="213" y="828"/>
                  </a:lnTo>
                  <a:lnTo>
                    <a:pt x="211" y="828"/>
                  </a:lnTo>
                  <a:lnTo>
                    <a:pt x="211" y="828"/>
                  </a:lnTo>
                  <a:lnTo>
                    <a:pt x="211" y="826"/>
                  </a:lnTo>
                  <a:lnTo>
                    <a:pt x="211" y="826"/>
                  </a:lnTo>
                  <a:lnTo>
                    <a:pt x="211" y="826"/>
                  </a:lnTo>
                  <a:lnTo>
                    <a:pt x="209" y="826"/>
                  </a:lnTo>
                  <a:lnTo>
                    <a:pt x="206" y="826"/>
                  </a:lnTo>
                  <a:lnTo>
                    <a:pt x="206" y="826"/>
                  </a:lnTo>
                  <a:lnTo>
                    <a:pt x="206" y="826"/>
                  </a:lnTo>
                  <a:lnTo>
                    <a:pt x="204" y="826"/>
                  </a:lnTo>
                  <a:lnTo>
                    <a:pt x="204" y="826"/>
                  </a:lnTo>
                  <a:lnTo>
                    <a:pt x="204" y="826"/>
                  </a:lnTo>
                  <a:lnTo>
                    <a:pt x="204" y="826"/>
                  </a:lnTo>
                  <a:lnTo>
                    <a:pt x="204" y="826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6"/>
                  </a:lnTo>
                  <a:lnTo>
                    <a:pt x="201" y="824"/>
                  </a:lnTo>
                  <a:lnTo>
                    <a:pt x="201" y="824"/>
                  </a:lnTo>
                  <a:lnTo>
                    <a:pt x="201" y="821"/>
                  </a:lnTo>
                  <a:lnTo>
                    <a:pt x="204" y="824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4" y="821"/>
                  </a:lnTo>
                  <a:lnTo>
                    <a:pt x="204" y="821"/>
                  </a:lnTo>
                  <a:lnTo>
                    <a:pt x="204" y="821"/>
                  </a:lnTo>
                  <a:lnTo>
                    <a:pt x="204" y="819"/>
                  </a:lnTo>
                  <a:lnTo>
                    <a:pt x="206" y="821"/>
                  </a:lnTo>
                  <a:lnTo>
                    <a:pt x="206" y="821"/>
                  </a:lnTo>
                  <a:lnTo>
                    <a:pt x="209" y="821"/>
                  </a:lnTo>
                  <a:lnTo>
                    <a:pt x="209" y="824"/>
                  </a:lnTo>
                  <a:lnTo>
                    <a:pt x="209" y="824"/>
                  </a:lnTo>
                  <a:lnTo>
                    <a:pt x="211" y="824"/>
                  </a:lnTo>
                  <a:lnTo>
                    <a:pt x="211" y="824"/>
                  </a:lnTo>
                  <a:lnTo>
                    <a:pt x="211" y="824"/>
                  </a:lnTo>
                  <a:lnTo>
                    <a:pt x="211" y="821"/>
                  </a:lnTo>
                  <a:lnTo>
                    <a:pt x="211" y="821"/>
                  </a:lnTo>
                  <a:lnTo>
                    <a:pt x="211" y="821"/>
                  </a:lnTo>
                  <a:lnTo>
                    <a:pt x="209" y="821"/>
                  </a:lnTo>
                  <a:lnTo>
                    <a:pt x="211" y="819"/>
                  </a:lnTo>
                  <a:lnTo>
                    <a:pt x="209" y="819"/>
                  </a:lnTo>
                  <a:lnTo>
                    <a:pt x="209" y="819"/>
                  </a:lnTo>
                  <a:lnTo>
                    <a:pt x="211" y="819"/>
                  </a:lnTo>
                  <a:lnTo>
                    <a:pt x="209" y="819"/>
                  </a:lnTo>
                  <a:lnTo>
                    <a:pt x="206" y="819"/>
                  </a:lnTo>
                  <a:lnTo>
                    <a:pt x="206" y="819"/>
                  </a:lnTo>
                  <a:lnTo>
                    <a:pt x="204" y="819"/>
                  </a:lnTo>
                  <a:lnTo>
                    <a:pt x="204" y="817"/>
                  </a:lnTo>
                  <a:lnTo>
                    <a:pt x="204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6" y="817"/>
                  </a:lnTo>
                  <a:lnTo>
                    <a:pt x="209" y="817"/>
                  </a:lnTo>
                  <a:lnTo>
                    <a:pt x="209" y="817"/>
                  </a:lnTo>
                  <a:lnTo>
                    <a:pt x="209" y="814"/>
                  </a:lnTo>
                  <a:lnTo>
                    <a:pt x="209" y="814"/>
                  </a:lnTo>
                  <a:lnTo>
                    <a:pt x="206" y="814"/>
                  </a:lnTo>
                  <a:lnTo>
                    <a:pt x="209" y="814"/>
                  </a:lnTo>
                  <a:lnTo>
                    <a:pt x="209" y="814"/>
                  </a:lnTo>
                  <a:lnTo>
                    <a:pt x="209" y="814"/>
                  </a:lnTo>
                  <a:lnTo>
                    <a:pt x="211" y="814"/>
                  </a:lnTo>
                  <a:lnTo>
                    <a:pt x="211" y="817"/>
                  </a:lnTo>
                  <a:lnTo>
                    <a:pt x="211" y="817"/>
                  </a:lnTo>
                  <a:lnTo>
                    <a:pt x="211" y="814"/>
                  </a:lnTo>
                  <a:lnTo>
                    <a:pt x="211" y="814"/>
                  </a:lnTo>
                  <a:lnTo>
                    <a:pt x="211" y="814"/>
                  </a:lnTo>
                  <a:lnTo>
                    <a:pt x="211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3" y="814"/>
                  </a:lnTo>
                  <a:lnTo>
                    <a:pt x="216" y="814"/>
                  </a:lnTo>
                  <a:lnTo>
                    <a:pt x="216" y="814"/>
                  </a:lnTo>
                  <a:lnTo>
                    <a:pt x="216" y="812"/>
                  </a:lnTo>
                  <a:lnTo>
                    <a:pt x="216" y="812"/>
                  </a:lnTo>
                  <a:lnTo>
                    <a:pt x="216" y="812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8" y="809"/>
                  </a:lnTo>
                  <a:lnTo>
                    <a:pt x="218" y="805"/>
                  </a:lnTo>
                  <a:lnTo>
                    <a:pt x="218" y="802"/>
                  </a:lnTo>
                  <a:lnTo>
                    <a:pt x="216" y="802"/>
                  </a:lnTo>
                  <a:lnTo>
                    <a:pt x="213" y="800"/>
                  </a:lnTo>
                  <a:lnTo>
                    <a:pt x="213" y="800"/>
                  </a:lnTo>
                  <a:lnTo>
                    <a:pt x="213" y="800"/>
                  </a:lnTo>
                  <a:lnTo>
                    <a:pt x="213" y="800"/>
                  </a:lnTo>
                  <a:lnTo>
                    <a:pt x="216" y="800"/>
                  </a:lnTo>
                  <a:lnTo>
                    <a:pt x="213" y="798"/>
                  </a:lnTo>
                  <a:lnTo>
                    <a:pt x="213" y="800"/>
                  </a:lnTo>
                  <a:lnTo>
                    <a:pt x="211" y="800"/>
                  </a:lnTo>
                  <a:lnTo>
                    <a:pt x="211" y="800"/>
                  </a:lnTo>
                  <a:lnTo>
                    <a:pt x="209" y="798"/>
                  </a:lnTo>
                  <a:lnTo>
                    <a:pt x="211" y="798"/>
                  </a:lnTo>
                  <a:lnTo>
                    <a:pt x="213" y="800"/>
                  </a:lnTo>
                  <a:lnTo>
                    <a:pt x="213" y="798"/>
                  </a:lnTo>
                  <a:lnTo>
                    <a:pt x="213" y="798"/>
                  </a:lnTo>
                  <a:lnTo>
                    <a:pt x="213" y="798"/>
                  </a:lnTo>
                  <a:lnTo>
                    <a:pt x="213" y="798"/>
                  </a:lnTo>
                  <a:lnTo>
                    <a:pt x="216" y="798"/>
                  </a:lnTo>
                  <a:lnTo>
                    <a:pt x="216" y="798"/>
                  </a:lnTo>
                  <a:lnTo>
                    <a:pt x="216" y="800"/>
                  </a:lnTo>
                  <a:lnTo>
                    <a:pt x="216" y="800"/>
                  </a:lnTo>
                  <a:lnTo>
                    <a:pt x="216" y="800"/>
                  </a:lnTo>
                  <a:lnTo>
                    <a:pt x="218" y="800"/>
                  </a:lnTo>
                  <a:lnTo>
                    <a:pt x="218" y="800"/>
                  </a:lnTo>
                  <a:lnTo>
                    <a:pt x="220" y="798"/>
                  </a:lnTo>
                  <a:lnTo>
                    <a:pt x="220" y="798"/>
                  </a:lnTo>
                  <a:lnTo>
                    <a:pt x="220" y="795"/>
                  </a:lnTo>
                  <a:lnTo>
                    <a:pt x="220" y="795"/>
                  </a:lnTo>
                  <a:lnTo>
                    <a:pt x="220" y="795"/>
                  </a:lnTo>
                  <a:lnTo>
                    <a:pt x="223" y="793"/>
                  </a:lnTo>
                  <a:lnTo>
                    <a:pt x="223" y="795"/>
                  </a:lnTo>
                  <a:lnTo>
                    <a:pt x="223" y="795"/>
                  </a:lnTo>
                  <a:lnTo>
                    <a:pt x="223" y="795"/>
                  </a:lnTo>
                  <a:lnTo>
                    <a:pt x="223" y="798"/>
                  </a:lnTo>
                  <a:lnTo>
                    <a:pt x="223" y="798"/>
                  </a:lnTo>
                  <a:lnTo>
                    <a:pt x="223" y="800"/>
                  </a:lnTo>
                  <a:lnTo>
                    <a:pt x="223" y="800"/>
                  </a:lnTo>
                  <a:lnTo>
                    <a:pt x="223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0"/>
                  </a:lnTo>
                  <a:lnTo>
                    <a:pt x="225" y="802"/>
                  </a:lnTo>
                  <a:lnTo>
                    <a:pt x="227" y="802"/>
                  </a:lnTo>
                  <a:lnTo>
                    <a:pt x="227" y="800"/>
                  </a:lnTo>
                  <a:lnTo>
                    <a:pt x="230" y="800"/>
                  </a:lnTo>
                  <a:lnTo>
                    <a:pt x="230" y="798"/>
                  </a:lnTo>
                  <a:lnTo>
                    <a:pt x="232" y="798"/>
                  </a:lnTo>
                  <a:lnTo>
                    <a:pt x="232" y="798"/>
                  </a:lnTo>
                  <a:lnTo>
                    <a:pt x="235" y="798"/>
                  </a:lnTo>
                  <a:lnTo>
                    <a:pt x="235" y="800"/>
                  </a:lnTo>
                  <a:lnTo>
                    <a:pt x="235" y="800"/>
                  </a:lnTo>
                  <a:lnTo>
                    <a:pt x="235" y="800"/>
                  </a:lnTo>
                  <a:lnTo>
                    <a:pt x="237" y="800"/>
                  </a:lnTo>
                  <a:lnTo>
                    <a:pt x="239" y="800"/>
                  </a:lnTo>
                  <a:lnTo>
                    <a:pt x="242" y="800"/>
                  </a:lnTo>
                  <a:lnTo>
                    <a:pt x="242" y="800"/>
                  </a:lnTo>
                  <a:lnTo>
                    <a:pt x="244" y="800"/>
                  </a:lnTo>
                  <a:lnTo>
                    <a:pt x="244" y="800"/>
                  </a:lnTo>
                  <a:lnTo>
                    <a:pt x="246" y="800"/>
                  </a:lnTo>
                  <a:lnTo>
                    <a:pt x="246" y="800"/>
                  </a:lnTo>
                  <a:lnTo>
                    <a:pt x="246" y="800"/>
                  </a:lnTo>
                  <a:lnTo>
                    <a:pt x="249" y="800"/>
                  </a:lnTo>
                  <a:lnTo>
                    <a:pt x="249" y="800"/>
                  </a:lnTo>
                  <a:lnTo>
                    <a:pt x="249" y="798"/>
                  </a:lnTo>
                  <a:lnTo>
                    <a:pt x="249" y="800"/>
                  </a:lnTo>
                  <a:lnTo>
                    <a:pt x="251" y="800"/>
                  </a:lnTo>
                  <a:lnTo>
                    <a:pt x="249" y="800"/>
                  </a:lnTo>
                  <a:lnTo>
                    <a:pt x="249" y="802"/>
                  </a:lnTo>
                  <a:lnTo>
                    <a:pt x="249" y="802"/>
                  </a:lnTo>
                  <a:lnTo>
                    <a:pt x="249" y="802"/>
                  </a:lnTo>
                  <a:lnTo>
                    <a:pt x="246" y="802"/>
                  </a:lnTo>
                  <a:lnTo>
                    <a:pt x="246" y="800"/>
                  </a:lnTo>
                  <a:lnTo>
                    <a:pt x="244" y="802"/>
                  </a:lnTo>
                  <a:lnTo>
                    <a:pt x="244" y="802"/>
                  </a:lnTo>
                  <a:lnTo>
                    <a:pt x="242" y="805"/>
                  </a:lnTo>
                  <a:lnTo>
                    <a:pt x="239" y="805"/>
                  </a:lnTo>
                  <a:lnTo>
                    <a:pt x="239" y="805"/>
                  </a:lnTo>
                  <a:lnTo>
                    <a:pt x="239" y="805"/>
                  </a:lnTo>
                  <a:lnTo>
                    <a:pt x="239" y="805"/>
                  </a:lnTo>
                  <a:lnTo>
                    <a:pt x="237" y="805"/>
                  </a:lnTo>
                  <a:lnTo>
                    <a:pt x="237" y="805"/>
                  </a:lnTo>
                  <a:lnTo>
                    <a:pt x="237" y="805"/>
                  </a:lnTo>
                  <a:lnTo>
                    <a:pt x="237" y="802"/>
                  </a:lnTo>
                  <a:lnTo>
                    <a:pt x="235" y="802"/>
                  </a:lnTo>
                  <a:lnTo>
                    <a:pt x="235" y="802"/>
                  </a:lnTo>
                  <a:lnTo>
                    <a:pt x="232" y="802"/>
                  </a:lnTo>
                  <a:lnTo>
                    <a:pt x="232" y="802"/>
                  </a:lnTo>
                  <a:lnTo>
                    <a:pt x="230" y="805"/>
                  </a:lnTo>
                  <a:lnTo>
                    <a:pt x="230" y="805"/>
                  </a:lnTo>
                  <a:lnTo>
                    <a:pt x="230" y="807"/>
                  </a:lnTo>
                  <a:lnTo>
                    <a:pt x="230" y="807"/>
                  </a:lnTo>
                  <a:lnTo>
                    <a:pt x="230" y="809"/>
                  </a:lnTo>
                  <a:lnTo>
                    <a:pt x="230" y="809"/>
                  </a:lnTo>
                  <a:lnTo>
                    <a:pt x="230" y="809"/>
                  </a:lnTo>
                  <a:lnTo>
                    <a:pt x="230" y="812"/>
                  </a:lnTo>
                  <a:lnTo>
                    <a:pt x="230" y="812"/>
                  </a:lnTo>
                  <a:lnTo>
                    <a:pt x="230" y="812"/>
                  </a:lnTo>
                  <a:lnTo>
                    <a:pt x="227" y="814"/>
                  </a:lnTo>
                  <a:lnTo>
                    <a:pt x="227" y="817"/>
                  </a:lnTo>
                  <a:lnTo>
                    <a:pt x="227" y="817"/>
                  </a:lnTo>
                  <a:lnTo>
                    <a:pt x="230" y="819"/>
                  </a:lnTo>
                  <a:lnTo>
                    <a:pt x="230" y="819"/>
                  </a:lnTo>
                  <a:lnTo>
                    <a:pt x="230" y="819"/>
                  </a:lnTo>
                  <a:lnTo>
                    <a:pt x="232" y="819"/>
                  </a:lnTo>
                  <a:lnTo>
                    <a:pt x="232" y="817"/>
                  </a:lnTo>
                  <a:lnTo>
                    <a:pt x="235" y="817"/>
                  </a:lnTo>
                  <a:lnTo>
                    <a:pt x="235" y="817"/>
                  </a:lnTo>
                  <a:lnTo>
                    <a:pt x="237" y="817"/>
                  </a:lnTo>
                  <a:lnTo>
                    <a:pt x="237" y="817"/>
                  </a:lnTo>
                  <a:lnTo>
                    <a:pt x="239" y="817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4"/>
                  </a:lnTo>
                  <a:lnTo>
                    <a:pt x="239" y="817"/>
                  </a:lnTo>
                  <a:lnTo>
                    <a:pt x="239" y="817"/>
                  </a:lnTo>
                  <a:lnTo>
                    <a:pt x="237" y="819"/>
                  </a:lnTo>
                  <a:lnTo>
                    <a:pt x="237" y="817"/>
                  </a:lnTo>
                  <a:lnTo>
                    <a:pt x="235" y="819"/>
                  </a:lnTo>
                  <a:lnTo>
                    <a:pt x="235" y="819"/>
                  </a:lnTo>
                  <a:lnTo>
                    <a:pt x="232" y="821"/>
                  </a:lnTo>
                  <a:lnTo>
                    <a:pt x="232" y="821"/>
                  </a:lnTo>
                  <a:lnTo>
                    <a:pt x="232" y="824"/>
                  </a:lnTo>
                  <a:lnTo>
                    <a:pt x="232" y="824"/>
                  </a:lnTo>
                  <a:lnTo>
                    <a:pt x="230" y="826"/>
                  </a:lnTo>
                  <a:lnTo>
                    <a:pt x="230" y="828"/>
                  </a:lnTo>
                  <a:lnTo>
                    <a:pt x="230" y="831"/>
                  </a:lnTo>
                  <a:lnTo>
                    <a:pt x="230" y="831"/>
                  </a:lnTo>
                  <a:lnTo>
                    <a:pt x="230" y="833"/>
                  </a:lnTo>
                  <a:lnTo>
                    <a:pt x="230" y="833"/>
                  </a:lnTo>
                  <a:lnTo>
                    <a:pt x="232" y="833"/>
                  </a:lnTo>
                  <a:lnTo>
                    <a:pt x="235" y="833"/>
                  </a:lnTo>
                  <a:lnTo>
                    <a:pt x="235" y="833"/>
                  </a:lnTo>
                  <a:lnTo>
                    <a:pt x="237" y="833"/>
                  </a:lnTo>
                  <a:lnTo>
                    <a:pt x="237" y="833"/>
                  </a:lnTo>
                  <a:lnTo>
                    <a:pt x="239" y="831"/>
                  </a:lnTo>
                  <a:lnTo>
                    <a:pt x="242" y="833"/>
                  </a:lnTo>
                  <a:lnTo>
                    <a:pt x="244" y="833"/>
                  </a:lnTo>
                  <a:lnTo>
                    <a:pt x="244" y="833"/>
                  </a:lnTo>
                  <a:lnTo>
                    <a:pt x="246" y="831"/>
                  </a:lnTo>
                  <a:lnTo>
                    <a:pt x="246" y="831"/>
                  </a:lnTo>
                  <a:lnTo>
                    <a:pt x="249" y="831"/>
                  </a:lnTo>
                  <a:lnTo>
                    <a:pt x="251" y="833"/>
                  </a:lnTo>
                  <a:lnTo>
                    <a:pt x="251" y="831"/>
                  </a:lnTo>
                  <a:lnTo>
                    <a:pt x="253" y="831"/>
                  </a:lnTo>
                  <a:lnTo>
                    <a:pt x="253" y="831"/>
                  </a:lnTo>
                  <a:lnTo>
                    <a:pt x="256" y="831"/>
                  </a:lnTo>
                  <a:lnTo>
                    <a:pt x="256" y="828"/>
                  </a:lnTo>
                  <a:lnTo>
                    <a:pt x="256" y="828"/>
                  </a:lnTo>
                  <a:lnTo>
                    <a:pt x="258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61" y="828"/>
                  </a:lnTo>
                  <a:lnTo>
                    <a:pt x="258" y="828"/>
                  </a:lnTo>
                  <a:lnTo>
                    <a:pt x="256" y="831"/>
                  </a:lnTo>
                  <a:lnTo>
                    <a:pt x="251" y="833"/>
                  </a:lnTo>
                  <a:lnTo>
                    <a:pt x="251" y="833"/>
                  </a:lnTo>
                  <a:lnTo>
                    <a:pt x="249" y="835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6" y="835"/>
                  </a:lnTo>
                  <a:lnTo>
                    <a:pt x="244" y="835"/>
                  </a:lnTo>
                  <a:lnTo>
                    <a:pt x="244" y="835"/>
                  </a:lnTo>
                  <a:lnTo>
                    <a:pt x="244" y="838"/>
                  </a:lnTo>
                  <a:lnTo>
                    <a:pt x="242" y="838"/>
                  </a:lnTo>
                  <a:lnTo>
                    <a:pt x="242" y="838"/>
                  </a:lnTo>
                  <a:lnTo>
                    <a:pt x="239" y="840"/>
                  </a:lnTo>
                  <a:lnTo>
                    <a:pt x="239" y="840"/>
                  </a:lnTo>
                  <a:lnTo>
                    <a:pt x="237" y="840"/>
                  </a:lnTo>
                  <a:lnTo>
                    <a:pt x="235" y="843"/>
                  </a:lnTo>
                  <a:lnTo>
                    <a:pt x="235" y="843"/>
                  </a:lnTo>
                  <a:lnTo>
                    <a:pt x="235" y="843"/>
                  </a:lnTo>
                  <a:lnTo>
                    <a:pt x="232" y="847"/>
                  </a:lnTo>
                  <a:lnTo>
                    <a:pt x="232" y="847"/>
                  </a:lnTo>
                  <a:lnTo>
                    <a:pt x="235" y="847"/>
                  </a:lnTo>
                  <a:lnTo>
                    <a:pt x="237" y="845"/>
                  </a:lnTo>
                  <a:lnTo>
                    <a:pt x="237" y="845"/>
                  </a:lnTo>
                  <a:lnTo>
                    <a:pt x="239" y="843"/>
                  </a:lnTo>
                  <a:lnTo>
                    <a:pt x="242" y="843"/>
                  </a:lnTo>
                  <a:lnTo>
                    <a:pt x="242" y="845"/>
                  </a:lnTo>
                  <a:lnTo>
                    <a:pt x="242" y="845"/>
                  </a:lnTo>
                  <a:lnTo>
                    <a:pt x="239" y="845"/>
                  </a:lnTo>
                  <a:lnTo>
                    <a:pt x="237" y="847"/>
                  </a:lnTo>
                  <a:lnTo>
                    <a:pt x="237" y="847"/>
                  </a:lnTo>
                  <a:lnTo>
                    <a:pt x="235" y="847"/>
                  </a:lnTo>
                  <a:lnTo>
                    <a:pt x="232" y="850"/>
                  </a:lnTo>
                  <a:lnTo>
                    <a:pt x="232" y="850"/>
                  </a:lnTo>
                  <a:lnTo>
                    <a:pt x="232" y="850"/>
                  </a:lnTo>
                  <a:lnTo>
                    <a:pt x="232" y="850"/>
                  </a:lnTo>
                  <a:lnTo>
                    <a:pt x="232" y="850"/>
                  </a:lnTo>
                  <a:lnTo>
                    <a:pt x="235" y="850"/>
                  </a:lnTo>
                  <a:lnTo>
                    <a:pt x="235" y="850"/>
                  </a:lnTo>
                  <a:lnTo>
                    <a:pt x="235" y="850"/>
                  </a:lnTo>
                  <a:lnTo>
                    <a:pt x="235" y="850"/>
                  </a:lnTo>
                  <a:lnTo>
                    <a:pt x="232" y="850"/>
                  </a:lnTo>
                  <a:lnTo>
                    <a:pt x="232" y="852"/>
                  </a:lnTo>
                  <a:lnTo>
                    <a:pt x="232" y="852"/>
                  </a:lnTo>
                  <a:lnTo>
                    <a:pt x="232" y="852"/>
                  </a:lnTo>
                  <a:lnTo>
                    <a:pt x="232" y="852"/>
                  </a:lnTo>
                  <a:lnTo>
                    <a:pt x="232" y="854"/>
                  </a:lnTo>
                  <a:lnTo>
                    <a:pt x="232" y="854"/>
                  </a:lnTo>
                  <a:lnTo>
                    <a:pt x="235" y="857"/>
                  </a:lnTo>
                  <a:lnTo>
                    <a:pt x="235" y="857"/>
                  </a:lnTo>
                  <a:lnTo>
                    <a:pt x="235" y="854"/>
                  </a:lnTo>
                  <a:lnTo>
                    <a:pt x="235" y="857"/>
                  </a:lnTo>
                  <a:lnTo>
                    <a:pt x="237" y="857"/>
                  </a:lnTo>
                  <a:lnTo>
                    <a:pt x="237" y="857"/>
                  </a:lnTo>
                  <a:lnTo>
                    <a:pt x="237" y="857"/>
                  </a:lnTo>
                  <a:lnTo>
                    <a:pt x="237" y="859"/>
                  </a:lnTo>
                  <a:lnTo>
                    <a:pt x="239" y="859"/>
                  </a:lnTo>
                  <a:lnTo>
                    <a:pt x="239" y="859"/>
                  </a:lnTo>
                  <a:lnTo>
                    <a:pt x="239" y="859"/>
                  </a:lnTo>
                  <a:lnTo>
                    <a:pt x="239" y="859"/>
                  </a:lnTo>
                  <a:lnTo>
                    <a:pt x="237" y="861"/>
                  </a:lnTo>
                  <a:lnTo>
                    <a:pt x="235" y="864"/>
                  </a:lnTo>
                  <a:lnTo>
                    <a:pt x="235" y="864"/>
                  </a:lnTo>
                  <a:lnTo>
                    <a:pt x="235" y="864"/>
                  </a:lnTo>
                  <a:lnTo>
                    <a:pt x="235" y="866"/>
                  </a:lnTo>
                  <a:lnTo>
                    <a:pt x="235" y="866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4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7" y="861"/>
                  </a:lnTo>
                  <a:lnTo>
                    <a:pt x="239" y="861"/>
                  </a:lnTo>
                  <a:lnTo>
                    <a:pt x="239" y="861"/>
                  </a:lnTo>
                  <a:lnTo>
                    <a:pt x="239" y="861"/>
                  </a:lnTo>
                  <a:lnTo>
                    <a:pt x="239" y="864"/>
                  </a:lnTo>
                  <a:lnTo>
                    <a:pt x="239" y="864"/>
                  </a:lnTo>
                  <a:lnTo>
                    <a:pt x="239" y="866"/>
                  </a:lnTo>
                  <a:lnTo>
                    <a:pt x="239" y="866"/>
                  </a:lnTo>
                  <a:lnTo>
                    <a:pt x="239" y="866"/>
                  </a:lnTo>
                  <a:lnTo>
                    <a:pt x="239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2" y="864"/>
                  </a:lnTo>
                  <a:lnTo>
                    <a:pt x="242" y="864"/>
                  </a:lnTo>
                  <a:lnTo>
                    <a:pt x="242" y="864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4" y="864"/>
                  </a:lnTo>
                  <a:lnTo>
                    <a:pt x="246" y="869"/>
                  </a:lnTo>
                  <a:lnTo>
                    <a:pt x="246" y="869"/>
                  </a:lnTo>
                  <a:lnTo>
                    <a:pt x="244" y="869"/>
                  </a:lnTo>
                  <a:lnTo>
                    <a:pt x="242" y="869"/>
                  </a:lnTo>
                  <a:lnTo>
                    <a:pt x="242" y="869"/>
                  </a:lnTo>
                  <a:lnTo>
                    <a:pt x="242" y="869"/>
                  </a:lnTo>
                  <a:lnTo>
                    <a:pt x="242" y="869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4" y="871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6" y="871"/>
                  </a:lnTo>
                  <a:lnTo>
                    <a:pt x="249" y="871"/>
                  </a:lnTo>
                  <a:lnTo>
                    <a:pt x="249" y="873"/>
                  </a:lnTo>
                  <a:lnTo>
                    <a:pt x="246" y="873"/>
                  </a:lnTo>
                  <a:lnTo>
                    <a:pt x="246" y="873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46" y="878"/>
                  </a:lnTo>
                  <a:lnTo>
                    <a:pt x="246" y="880"/>
                  </a:lnTo>
                  <a:lnTo>
                    <a:pt x="246" y="878"/>
                  </a:lnTo>
                  <a:lnTo>
                    <a:pt x="249" y="878"/>
                  </a:lnTo>
                  <a:lnTo>
                    <a:pt x="249" y="878"/>
                  </a:lnTo>
                  <a:lnTo>
                    <a:pt x="249" y="878"/>
                  </a:lnTo>
                  <a:lnTo>
                    <a:pt x="249" y="878"/>
                  </a:lnTo>
                  <a:lnTo>
                    <a:pt x="249" y="880"/>
                  </a:lnTo>
                  <a:lnTo>
                    <a:pt x="249" y="880"/>
                  </a:lnTo>
                  <a:lnTo>
                    <a:pt x="249" y="880"/>
                  </a:lnTo>
                  <a:lnTo>
                    <a:pt x="249" y="880"/>
                  </a:lnTo>
                  <a:lnTo>
                    <a:pt x="251" y="880"/>
                  </a:lnTo>
                  <a:lnTo>
                    <a:pt x="251" y="880"/>
                  </a:lnTo>
                  <a:lnTo>
                    <a:pt x="249" y="883"/>
                  </a:lnTo>
                  <a:lnTo>
                    <a:pt x="249" y="883"/>
                  </a:lnTo>
                  <a:lnTo>
                    <a:pt x="251" y="883"/>
                  </a:lnTo>
                  <a:lnTo>
                    <a:pt x="251" y="883"/>
                  </a:lnTo>
                  <a:lnTo>
                    <a:pt x="251" y="883"/>
                  </a:lnTo>
                  <a:lnTo>
                    <a:pt x="251" y="883"/>
                  </a:lnTo>
                  <a:lnTo>
                    <a:pt x="251" y="883"/>
                  </a:lnTo>
                  <a:lnTo>
                    <a:pt x="249" y="885"/>
                  </a:lnTo>
                  <a:lnTo>
                    <a:pt x="249" y="885"/>
                  </a:lnTo>
                  <a:lnTo>
                    <a:pt x="249" y="888"/>
                  </a:lnTo>
                  <a:lnTo>
                    <a:pt x="249" y="890"/>
                  </a:lnTo>
                  <a:lnTo>
                    <a:pt x="249" y="890"/>
                  </a:lnTo>
                  <a:lnTo>
                    <a:pt x="249" y="890"/>
                  </a:lnTo>
                  <a:lnTo>
                    <a:pt x="249" y="892"/>
                  </a:lnTo>
                  <a:lnTo>
                    <a:pt x="249" y="892"/>
                  </a:lnTo>
                  <a:lnTo>
                    <a:pt x="249" y="892"/>
                  </a:lnTo>
                  <a:lnTo>
                    <a:pt x="249" y="895"/>
                  </a:lnTo>
                  <a:lnTo>
                    <a:pt x="249" y="895"/>
                  </a:lnTo>
                  <a:lnTo>
                    <a:pt x="249" y="897"/>
                  </a:lnTo>
                  <a:lnTo>
                    <a:pt x="249" y="897"/>
                  </a:lnTo>
                  <a:lnTo>
                    <a:pt x="246" y="899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244" y="904"/>
                  </a:lnTo>
                  <a:lnTo>
                    <a:pt x="244" y="904"/>
                  </a:lnTo>
                  <a:lnTo>
                    <a:pt x="244" y="906"/>
                  </a:lnTo>
                  <a:lnTo>
                    <a:pt x="244" y="906"/>
                  </a:lnTo>
                  <a:lnTo>
                    <a:pt x="242" y="906"/>
                  </a:lnTo>
                  <a:lnTo>
                    <a:pt x="242" y="906"/>
                  </a:lnTo>
                  <a:lnTo>
                    <a:pt x="242" y="906"/>
                  </a:lnTo>
                  <a:lnTo>
                    <a:pt x="242" y="909"/>
                  </a:lnTo>
                  <a:lnTo>
                    <a:pt x="242" y="909"/>
                  </a:lnTo>
                  <a:lnTo>
                    <a:pt x="242" y="911"/>
                  </a:lnTo>
                  <a:lnTo>
                    <a:pt x="242" y="911"/>
                  </a:lnTo>
                  <a:lnTo>
                    <a:pt x="242" y="911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42" y="914"/>
                  </a:lnTo>
                  <a:lnTo>
                    <a:pt x="239" y="916"/>
                  </a:lnTo>
                  <a:lnTo>
                    <a:pt x="239" y="916"/>
                  </a:lnTo>
                  <a:lnTo>
                    <a:pt x="239" y="918"/>
                  </a:lnTo>
                  <a:lnTo>
                    <a:pt x="239" y="921"/>
                  </a:lnTo>
                  <a:lnTo>
                    <a:pt x="239" y="923"/>
                  </a:lnTo>
                  <a:lnTo>
                    <a:pt x="239" y="925"/>
                  </a:lnTo>
                  <a:lnTo>
                    <a:pt x="239" y="925"/>
                  </a:lnTo>
                  <a:lnTo>
                    <a:pt x="237" y="928"/>
                  </a:lnTo>
                  <a:lnTo>
                    <a:pt x="237" y="928"/>
                  </a:lnTo>
                  <a:lnTo>
                    <a:pt x="237" y="928"/>
                  </a:lnTo>
                  <a:lnTo>
                    <a:pt x="237" y="928"/>
                  </a:lnTo>
                  <a:lnTo>
                    <a:pt x="237" y="930"/>
                  </a:lnTo>
                  <a:lnTo>
                    <a:pt x="237" y="930"/>
                  </a:lnTo>
                  <a:lnTo>
                    <a:pt x="237" y="932"/>
                  </a:lnTo>
                  <a:lnTo>
                    <a:pt x="237" y="932"/>
                  </a:lnTo>
                  <a:lnTo>
                    <a:pt x="235" y="935"/>
                  </a:lnTo>
                  <a:lnTo>
                    <a:pt x="235" y="935"/>
                  </a:lnTo>
                  <a:lnTo>
                    <a:pt x="237" y="937"/>
                  </a:lnTo>
                  <a:lnTo>
                    <a:pt x="237" y="937"/>
                  </a:lnTo>
                  <a:lnTo>
                    <a:pt x="237" y="940"/>
                  </a:lnTo>
                  <a:lnTo>
                    <a:pt x="237" y="940"/>
                  </a:lnTo>
                  <a:lnTo>
                    <a:pt x="237" y="940"/>
                  </a:lnTo>
                  <a:lnTo>
                    <a:pt x="239" y="937"/>
                  </a:lnTo>
                  <a:lnTo>
                    <a:pt x="239" y="937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0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9" y="942"/>
                  </a:lnTo>
                  <a:lnTo>
                    <a:pt x="237" y="942"/>
                  </a:lnTo>
                  <a:lnTo>
                    <a:pt x="237" y="942"/>
                  </a:lnTo>
                  <a:lnTo>
                    <a:pt x="239" y="944"/>
                  </a:lnTo>
                  <a:lnTo>
                    <a:pt x="239" y="947"/>
                  </a:lnTo>
                  <a:lnTo>
                    <a:pt x="239" y="949"/>
                  </a:lnTo>
                  <a:lnTo>
                    <a:pt x="239" y="951"/>
                  </a:lnTo>
                  <a:lnTo>
                    <a:pt x="239" y="954"/>
                  </a:lnTo>
                  <a:lnTo>
                    <a:pt x="242" y="954"/>
                  </a:lnTo>
                  <a:lnTo>
                    <a:pt x="242" y="951"/>
                  </a:lnTo>
                  <a:lnTo>
                    <a:pt x="242" y="951"/>
                  </a:lnTo>
                  <a:lnTo>
                    <a:pt x="242" y="951"/>
                  </a:lnTo>
                  <a:lnTo>
                    <a:pt x="239" y="951"/>
                  </a:lnTo>
                  <a:lnTo>
                    <a:pt x="239" y="951"/>
                  </a:lnTo>
                  <a:lnTo>
                    <a:pt x="239" y="949"/>
                  </a:lnTo>
                  <a:lnTo>
                    <a:pt x="239" y="949"/>
                  </a:lnTo>
                  <a:lnTo>
                    <a:pt x="239" y="949"/>
                  </a:lnTo>
                  <a:lnTo>
                    <a:pt x="242" y="949"/>
                  </a:lnTo>
                  <a:lnTo>
                    <a:pt x="242" y="949"/>
                  </a:lnTo>
                  <a:lnTo>
                    <a:pt x="242" y="949"/>
                  </a:lnTo>
                  <a:lnTo>
                    <a:pt x="242" y="951"/>
                  </a:lnTo>
                  <a:lnTo>
                    <a:pt x="242" y="951"/>
                  </a:lnTo>
                  <a:lnTo>
                    <a:pt x="242" y="951"/>
                  </a:lnTo>
                  <a:lnTo>
                    <a:pt x="244" y="951"/>
                  </a:lnTo>
                  <a:lnTo>
                    <a:pt x="244" y="951"/>
                  </a:lnTo>
                  <a:lnTo>
                    <a:pt x="244" y="951"/>
                  </a:lnTo>
                  <a:lnTo>
                    <a:pt x="246" y="951"/>
                  </a:lnTo>
                  <a:lnTo>
                    <a:pt x="246" y="951"/>
                  </a:lnTo>
                  <a:lnTo>
                    <a:pt x="249" y="951"/>
                  </a:lnTo>
                  <a:lnTo>
                    <a:pt x="242" y="954"/>
                  </a:lnTo>
                  <a:lnTo>
                    <a:pt x="242" y="954"/>
                  </a:lnTo>
                  <a:lnTo>
                    <a:pt x="242" y="956"/>
                  </a:lnTo>
                  <a:lnTo>
                    <a:pt x="242" y="956"/>
                  </a:lnTo>
                  <a:lnTo>
                    <a:pt x="242" y="959"/>
                  </a:lnTo>
                  <a:lnTo>
                    <a:pt x="242" y="961"/>
                  </a:lnTo>
                  <a:lnTo>
                    <a:pt x="244" y="963"/>
                  </a:lnTo>
                  <a:lnTo>
                    <a:pt x="244" y="963"/>
                  </a:lnTo>
                  <a:lnTo>
                    <a:pt x="244" y="963"/>
                  </a:lnTo>
                  <a:lnTo>
                    <a:pt x="246" y="961"/>
                  </a:lnTo>
                  <a:lnTo>
                    <a:pt x="246" y="963"/>
                  </a:lnTo>
                  <a:lnTo>
                    <a:pt x="249" y="963"/>
                  </a:lnTo>
                  <a:lnTo>
                    <a:pt x="249" y="963"/>
                  </a:lnTo>
                  <a:lnTo>
                    <a:pt x="249" y="963"/>
                  </a:lnTo>
                  <a:lnTo>
                    <a:pt x="253" y="963"/>
                  </a:lnTo>
                  <a:lnTo>
                    <a:pt x="253" y="966"/>
                  </a:lnTo>
                  <a:lnTo>
                    <a:pt x="253" y="966"/>
                  </a:lnTo>
                  <a:lnTo>
                    <a:pt x="253" y="966"/>
                  </a:lnTo>
                  <a:lnTo>
                    <a:pt x="256" y="966"/>
                  </a:lnTo>
                  <a:lnTo>
                    <a:pt x="256" y="968"/>
                  </a:lnTo>
                  <a:lnTo>
                    <a:pt x="256" y="968"/>
                  </a:lnTo>
                  <a:lnTo>
                    <a:pt x="256" y="968"/>
                  </a:lnTo>
                  <a:lnTo>
                    <a:pt x="256" y="968"/>
                  </a:lnTo>
                  <a:lnTo>
                    <a:pt x="256" y="970"/>
                  </a:lnTo>
                  <a:lnTo>
                    <a:pt x="253" y="968"/>
                  </a:lnTo>
                  <a:lnTo>
                    <a:pt x="253" y="966"/>
                  </a:lnTo>
                  <a:lnTo>
                    <a:pt x="253" y="966"/>
                  </a:lnTo>
                  <a:lnTo>
                    <a:pt x="251" y="966"/>
                  </a:lnTo>
                  <a:lnTo>
                    <a:pt x="251" y="966"/>
                  </a:lnTo>
                  <a:lnTo>
                    <a:pt x="251" y="966"/>
                  </a:lnTo>
                  <a:lnTo>
                    <a:pt x="249" y="966"/>
                  </a:lnTo>
                  <a:lnTo>
                    <a:pt x="249" y="966"/>
                  </a:lnTo>
                  <a:lnTo>
                    <a:pt x="246" y="963"/>
                  </a:lnTo>
                  <a:lnTo>
                    <a:pt x="246" y="963"/>
                  </a:lnTo>
                  <a:lnTo>
                    <a:pt x="242" y="963"/>
                  </a:lnTo>
                  <a:lnTo>
                    <a:pt x="242" y="966"/>
                  </a:lnTo>
                  <a:lnTo>
                    <a:pt x="242" y="966"/>
                  </a:lnTo>
                  <a:lnTo>
                    <a:pt x="242" y="970"/>
                  </a:lnTo>
                  <a:lnTo>
                    <a:pt x="244" y="968"/>
                  </a:lnTo>
                  <a:lnTo>
                    <a:pt x="244" y="968"/>
                  </a:lnTo>
                  <a:lnTo>
                    <a:pt x="244" y="968"/>
                  </a:lnTo>
                  <a:lnTo>
                    <a:pt x="244" y="968"/>
                  </a:lnTo>
                  <a:lnTo>
                    <a:pt x="244" y="968"/>
                  </a:lnTo>
                  <a:lnTo>
                    <a:pt x="244" y="970"/>
                  </a:lnTo>
                  <a:lnTo>
                    <a:pt x="242" y="973"/>
                  </a:lnTo>
                  <a:lnTo>
                    <a:pt x="242" y="973"/>
                  </a:lnTo>
                  <a:lnTo>
                    <a:pt x="242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0"/>
                  </a:lnTo>
                  <a:lnTo>
                    <a:pt x="244" y="970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3"/>
                  </a:lnTo>
                  <a:lnTo>
                    <a:pt x="244" y="975"/>
                  </a:lnTo>
                  <a:lnTo>
                    <a:pt x="244" y="975"/>
                  </a:lnTo>
                  <a:lnTo>
                    <a:pt x="244" y="975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4" y="977"/>
                  </a:lnTo>
                  <a:lnTo>
                    <a:pt x="244" y="980"/>
                  </a:lnTo>
                  <a:lnTo>
                    <a:pt x="244" y="980"/>
                  </a:lnTo>
                  <a:lnTo>
                    <a:pt x="244" y="980"/>
                  </a:lnTo>
                  <a:lnTo>
                    <a:pt x="244" y="980"/>
                  </a:lnTo>
                  <a:lnTo>
                    <a:pt x="244" y="980"/>
                  </a:lnTo>
                  <a:lnTo>
                    <a:pt x="244" y="982"/>
                  </a:lnTo>
                  <a:lnTo>
                    <a:pt x="244" y="982"/>
                  </a:lnTo>
                  <a:lnTo>
                    <a:pt x="242" y="982"/>
                  </a:lnTo>
                  <a:lnTo>
                    <a:pt x="242" y="985"/>
                  </a:lnTo>
                  <a:lnTo>
                    <a:pt x="242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5"/>
                  </a:lnTo>
                  <a:lnTo>
                    <a:pt x="244" y="987"/>
                  </a:lnTo>
                  <a:lnTo>
                    <a:pt x="244" y="987"/>
                  </a:lnTo>
                  <a:lnTo>
                    <a:pt x="244" y="987"/>
                  </a:lnTo>
                  <a:lnTo>
                    <a:pt x="244" y="985"/>
                  </a:lnTo>
                  <a:lnTo>
                    <a:pt x="246" y="982"/>
                  </a:lnTo>
                  <a:lnTo>
                    <a:pt x="246" y="982"/>
                  </a:lnTo>
                  <a:lnTo>
                    <a:pt x="246" y="980"/>
                  </a:lnTo>
                  <a:lnTo>
                    <a:pt x="249" y="980"/>
                  </a:lnTo>
                  <a:lnTo>
                    <a:pt x="249" y="982"/>
                  </a:lnTo>
                  <a:lnTo>
                    <a:pt x="249" y="982"/>
                  </a:lnTo>
                  <a:lnTo>
                    <a:pt x="251" y="980"/>
                  </a:lnTo>
                  <a:lnTo>
                    <a:pt x="251" y="977"/>
                  </a:lnTo>
                  <a:lnTo>
                    <a:pt x="251" y="977"/>
                  </a:lnTo>
                  <a:lnTo>
                    <a:pt x="251" y="977"/>
                  </a:lnTo>
                  <a:lnTo>
                    <a:pt x="251" y="975"/>
                  </a:lnTo>
                  <a:lnTo>
                    <a:pt x="251" y="975"/>
                  </a:lnTo>
                  <a:lnTo>
                    <a:pt x="251" y="973"/>
                  </a:lnTo>
                  <a:lnTo>
                    <a:pt x="253" y="973"/>
                  </a:lnTo>
                  <a:lnTo>
                    <a:pt x="251" y="975"/>
                  </a:lnTo>
                  <a:lnTo>
                    <a:pt x="253" y="977"/>
                  </a:lnTo>
                  <a:lnTo>
                    <a:pt x="253" y="977"/>
                  </a:lnTo>
                  <a:lnTo>
                    <a:pt x="253" y="977"/>
                  </a:lnTo>
                  <a:lnTo>
                    <a:pt x="253" y="977"/>
                  </a:lnTo>
                  <a:lnTo>
                    <a:pt x="253" y="980"/>
                  </a:lnTo>
                  <a:lnTo>
                    <a:pt x="253" y="980"/>
                  </a:lnTo>
                  <a:lnTo>
                    <a:pt x="253" y="982"/>
                  </a:lnTo>
                  <a:lnTo>
                    <a:pt x="253" y="980"/>
                  </a:lnTo>
                  <a:lnTo>
                    <a:pt x="256" y="980"/>
                  </a:lnTo>
                  <a:lnTo>
                    <a:pt x="256" y="980"/>
                  </a:lnTo>
                  <a:lnTo>
                    <a:pt x="256" y="982"/>
                  </a:lnTo>
                  <a:lnTo>
                    <a:pt x="256" y="982"/>
                  </a:lnTo>
                  <a:lnTo>
                    <a:pt x="253" y="982"/>
                  </a:lnTo>
                  <a:lnTo>
                    <a:pt x="253" y="982"/>
                  </a:lnTo>
                  <a:lnTo>
                    <a:pt x="251" y="982"/>
                  </a:lnTo>
                  <a:lnTo>
                    <a:pt x="251" y="982"/>
                  </a:lnTo>
                  <a:lnTo>
                    <a:pt x="253" y="982"/>
                  </a:lnTo>
                  <a:lnTo>
                    <a:pt x="253" y="985"/>
                  </a:lnTo>
                  <a:lnTo>
                    <a:pt x="251" y="985"/>
                  </a:lnTo>
                  <a:lnTo>
                    <a:pt x="251" y="985"/>
                  </a:lnTo>
                  <a:lnTo>
                    <a:pt x="251" y="985"/>
                  </a:lnTo>
                  <a:lnTo>
                    <a:pt x="251" y="985"/>
                  </a:lnTo>
                  <a:lnTo>
                    <a:pt x="251" y="987"/>
                  </a:lnTo>
                  <a:lnTo>
                    <a:pt x="249" y="985"/>
                  </a:lnTo>
                  <a:lnTo>
                    <a:pt x="249" y="987"/>
                  </a:lnTo>
                  <a:lnTo>
                    <a:pt x="249" y="989"/>
                  </a:lnTo>
                  <a:lnTo>
                    <a:pt x="251" y="989"/>
                  </a:lnTo>
                  <a:lnTo>
                    <a:pt x="251" y="989"/>
                  </a:lnTo>
                  <a:lnTo>
                    <a:pt x="251" y="989"/>
                  </a:lnTo>
                  <a:lnTo>
                    <a:pt x="251" y="989"/>
                  </a:lnTo>
                  <a:lnTo>
                    <a:pt x="253" y="987"/>
                  </a:lnTo>
                  <a:lnTo>
                    <a:pt x="253" y="987"/>
                  </a:lnTo>
                  <a:lnTo>
                    <a:pt x="253" y="989"/>
                  </a:lnTo>
                  <a:lnTo>
                    <a:pt x="253" y="989"/>
                  </a:lnTo>
                  <a:lnTo>
                    <a:pt x="253" y="989"/>
                  </a:lnTo>
                  <a:lnTo>
                    <a:pt x="253" y="989"/>
                  </a:lnTo>
                  <a:lnTo>
                    <a:pt x="253" y="989"/>
                  </a:lnTo>
                  <a:lnTo>
                    <a:pt x="253" y="992"/>
                  </a:lnTo>
                  <a:lnTo>
                    <a:pt x="256" y="992"/>
                  </a:lnTo>
                  <a:lnTo>
                    <a:pt x="253" y="992"/>
                  </a:lnTo>
                  <a:lnTo>
                    <a:pt x="253" y="994"/>
                  </a:lnTo>
                  <a:lnTo>
                    <a:pt x="253" y="994"/>
                  </a:lnTo>
                  <a:lnTo>
                    <a:pt x="253" y="996"/>
                  </a:lnTo>
                  <a:lnTo>
                    <a:pt x="253" y="996"/>
                  </a:lnTo>
                  <a:lnTo>
                    <a:pt x="253" y="994"/>
                  </a:lnTo>
                  <a:lnTo>
                    <a:pt x="251" y="994"/>
                  </a:lnTo>
                  <a:lnTo>
                    <a:pt x="253" y="994"/>
                  </a:lnTo>
                  <a:lnTo>
                    <a:pt x="251" y="992"/>
                  </a:lnTo>
                  <a:lnTo>
                    <a:pt x="251" y="992"/>
                  </a:lnTo>
                  <a:lnTo>
                    <a:pt x="249" y="992"/>
                  </a:lnTo>
                  <a:lnTo>
                    <a:pt x="249" y="992"/>
                  </a:lnTo>
                  <a:lnTo>
                    <a:pt x="249" y="992"/>
                  </a:lnTo>
                  <a:lnTo>
                    <a:pt x="249" y="992"/>
                  </a:lnTo>
                  <a:lnTo>
                    <a:pt x="246" y="992"/>
                  </a:lnTo>
                  <a:lnTo>
                    <a:pt x="246" y="994"/>
                  </a:lnTo>
                  <a:lnTo>
                    <a:pt x="246" y="994"/>
                  </a:lnTo>
                  <a:lnTo>
                    <a:pt x="246" y="996"/>
                  </a:lnTo>
                  <a:lnTo>
                    <a:pt x="246" y="999"/>
                  </a:lnTo>
                  <a:lnTo>
                    <a:pt x="246" y="1001"/>
                  </a:lnTo>
                  <a:lnTo>
                    <a:pt x="249" y="1001"/>
                  </a:lnTo>
                  <a:lnTo>
                    <a:pt x="249" y="1003"/>
                  </a:lnTo>
                  <a:lnTo>
                    <a:pt x="249" y="1006"/>
                  </a:lnTo>
                  <a:lnTo>
                    <a:pt x="249" y="1006"/>
                  </a:lnTo>
                  <a:lnTo>
                    <a:pt x="251" y="1006"/>
                  </a:lnTo>
                  <a:lnTo>
                    <a:pt x="251" y="1006"/>
                  </a:lnTo>
                  <a:lnTo>
                    <a:pt x="253" y="1006"/>
                  </a:lnTo>
                  <a:lnTo>
                    <a:pt x="253" y="1008"/>
                  </a:lnTo>
                  <a:lnTo>
                    <a:pt x="253" y="1008"/>
                  </a:lnTo>
                  <a:lnTo>
                    <a:pt x="253" y="1008"/>
                  </a:lnTo>
                  <a:lnTo>
                    <a:pt x="253" y="1011"/>
                  </a:lnTo>
                  <a:lnTo>
                    <a:pt x="256" y="1011"/>
                  </a:lnTo>
                  <a:lnTo>
                    <a:pt x="253" y="1011"/>
                  </a:lnTo>
                  <a:lnTo>
                    <a:pt x="253" y="1011"/>
                  </a:lnTo>
                  <a:lnTo>
                    <a:pt x="251" y="1008"/>
                  </a:lnTo>
                  <a:lnTo>
                    <a:pt x="251" y="1006"/>
                  </a:lnTo>
                  <a:lnTo>
                    <a:pt x="251" y="1006"/>
                  </a:lnTo>
                  <a:lnTo>
                    <a:pt x="249" y="1008"/>
                  </a:lnTo>
                  <a:lnTo>
                    <a:pt x="249" y="1008"/>
                  </a:lnTo>
                  <a:lnTo>
                    <a:pt x="249" y="1011"/>
                  </a:lnTo>
                  <a:lnTo>
                    <a:pt x="249" y="1013"/>
                  </a:lnTo>
                  <a:lnTo>
                    <a:pt x="249" y="1013"/>
                  </a:lnTo>
                  <a:lnTo>
                    <a:pt x="249" y="1013"/>
                  </a:lnTo>
                  <a:lnTo>
                    <a:pt x="249" y="1013"/>
                  </a:lnTo>
                  <a:lnTo>
                    <a:pt x="249" y="1013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49" y="1015"/>
                  </a:lnTo>
                  <a:lnTo>
                    <a:pt x="251" y="1015"/>
                  </a:lnTo>
                  <a:lnTo>
                    <a:pt x="251" y="1018"/>
                  </a:lnTo>
                  <a:lnTo>
                    <a:pt x="251" y="1018"/>
                  </a:lnTo>
                  <a:lnTo>
                    <a:pt x="251" y="1018"/>
                  </a:lnTo>
                  <a:lnTo>
                    <a:pt x="253" y="1018"/>
                  </a:lnTo>
                  <a:lnTo>
                    <a:pt x="253" y="1020"/>
                  </a:lnTo>
                  <a:lnTo>
                    <a:pt x="253" y="1020"/>
                  </a:lnTo>
                  <a:lnTo>
                    <a:pt x="253" y="1020"/>
                  </a:lnTo>
                  <a:lnTo>
                    <a:pt x="253" y="1020"/>
                  </a:lnTo>
                  <a:lnTo>
                    <a:pt x="256" y="1020"/>
                  </a:lnTo>
                  <a:lnTo>
                    <a:pt x="256" y="1020"/>
                  </a:lnTo>
                  <a:lnTo>
                    <a:pt x="258" y="1020"/>
                  </a:lnTo>
                  <a:lnTo>
                    <a:pt x="258" y="1022"/>
                  </a:lnTo>
                  <a:lnTo>
                    <a:pt x="258" y="1025"/>
                  </a:lnTo>
                  <a:lnTo>
                    <a:pt x="258" y="1025"/>
                  </a:lnTo>
                  <a:lnTo>
                    <a:pt x="256" y="1025"/>
                  </a:lnTo>
                  <a:lnTo>
                    <a:pt x="256" y="1025"/>
                  </a:lnTo>
                  <a:lnTo>
                    <a:pt x="256" y="1025"/>
                  </a:lnTo>
                  <a:lnTo>
                    <a:pt x="258" y="1025"/>
                  </a:lnTo>
                  <a:lnTo>
                    <a:pt x="256" y="1022"/>
                  </a:lnTo>
                  <a:lnTo>
                    <a:pt x="256" y="1022"/>
                  </a:lnTo>
                  <a:lnTo>
                    <a:pt x="253" y="1022"/>
                  </a:lnTo>
                  <a:lnTo>
                    <a:pt x="253" y="1022"/>
                  </a:lnTo>
                  <a:lnTo>
                    <a:pt x="253" y="1022"/>
                  </a:lnTo>
                  <a:lnTo>
                    <a:pt x="253" y="1022"/>
                  </a:lnTo>
                  <a:lnTo>
                    <a:pt x="253" y="1022"/>
                  </a:lnTo>
                  <a:lnTo>
                    <a:pt x="251" y="1022"/>
                  </a:lnTo>
                  <a:lnTo>
                    <a:pt x="251" y="1022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51" y="1020"/>
                  </a:lnTo>
                  <a:lnTo>
                    <a:pt x="251" y="1022"/>
                  </a:lnTo>
                  <a:lnTo>
                    <a:pt x="251" y="1022"/>
                  </a:lnTo>
                  <a:lnTo>
                    <a:pt x="251" y="1022"/>
                  </a:lnTo>
                  <a:lnTo>
                    <a:pt x="251" y="1022"/>
                  </a:lnTo>
                  <a:lnTo>
                    <a:pt x="251" y="1025"/>
                  </a:lnTo>
                  <a:lnTo>
                    <a:pt x="251" y="1025"/>
                  </a:lnTo>
                  <a:lnTo>
                    <a:pt x="251" y="1025"/>
                  </a:lnTo>
                  <a:lnTo>
                    <a:pt x="253" y="1030"/>
                  </a:lnTo>
                  <a:lnTo>
                    <a:pt x="253" y="1030"/>
                  </a:lnTo>
                  <a:lnTo>
                    <a:pt x="253" y="1030"/>
                  </a:lnTo>
                  <a:lnTo>
                    <a:pt x="253" y="1032"/>
                  </a:lnTo>
                  <a:lnTo>
                    <a:pt x="253" y="1032"/>
                  </a:lnTo>
                  <a:lnTo>
                    <a:pt x="253" y="1032"/>
                  </a:lnTo>
                  <a:lnTo>
                    <a:pt x="253" y="1032"/>
                  </a:lnTo>
                  <a:lnTo>
                    <a:pt x="253" y="1032"/>
                  </a:lnTo>
                  <a:lnTo>
                    <a:pt x="253" y="1034"/>
                  </a:lnTo>
                  <a:lnTo>
                    <a:pt x="253" y="1034"/>
                  </a:lnTo>
                  <a:lnTo>
                    <a:pt x="256" y="1034"/>
                  </a:lnTo>
                  <a:lnTo>
                    <a:pt x="256" y="1032"/>
                  </a:lnTo>
                  <a:lnTo>
                    <a:pt x="256" y="1032"/>
                  </a:lnTo>
                  <a:lnTo>
                    <a:pt x="256" y="1032"/>
                  </a:lnTo>
                  <a:lnTo>
                    <a:pt x="256" y="1034"/>
                  </a:lnTo>
                  <a:lnTo>
                    <a:pt x="256" y="1034"/>
                  </a:lnTo>
                  <a:lnTo>
                    <a:pt x="256" y="1034"/>
                  </a:lnTo>
                  <a:lnTo>
                    <a:pt x="253" y="1034"/>
                  </a:lnTo>
                  <a:lnTo>
                    <a:pt x="253" y="1034"/>
                  </a:lnTo>
                  <a:lnTo>
                    <a:pt x="253" y="1037"/>
                  </a:lnTo>
                  <a:lnTo>
                    <a:pt x="256" y="1037"/>
                  </a:lnTo>
                  <a:lnTo>
                    <a:pt x="256" y="1037"/>
                  </a:lnTo>
                  <a:lnTo>
                    <a:pt x="256" y="1037"/>
                  </a:lnTo>
                  <a:lnTo>
                    <a:pt x="256" y="1039"/>
                  </a:lnTo>
                  <a:lnTo>
                    <a:pt x="258" y="1044"/>
                  </a:lnTo>
                  <a:lnTo>
                    <a:pt x="258" y="1044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58" y="1046"/>
                  </a:lnTo>
                  <a:lnTo>
                    <a:pt x="261" y="1048"/>
                  </a:lnTo>
                  <a:lnTo>
                    <a:pt x="261" y="1048"/>
                  </a:lnTo>
                  <a:lnTo>
                    <a:pt x="261" y="1051"/>
                  </a:lnTo>
                  <a:lnTo>
                    <a:pt x="261" y="1051"/>
                  </a:lnTo>
                  <a:lnTo>
                    <a:pt x="261" y="1051"/>
                  </a:lnTo>
                  <a:lnTo>
                    <a:pt x="261" y="1051"/>
                  </a:lnTo>
                  <a:lnTo>
                    <a:pt x="261" y="1053"/>
                  </a:lnTo>
                  <a:lnTo>
                    <a:pt x="261" y="1053"/>
                  </a:lnTo>
                  <a:lnTo>
                    <a:pt x="261" y="1053"/>
                  </a:lnTo>
                  <a:lnTo>
                    <a:pt x="261" y="1056"/>
                  </a:lnTo>
                  <a:lnTo>
                    <a:pt x="261" y="1056"/>
                  </a:lnTo>
                  <a:lnTo>
                    <a:pt x="261" y="1056"/>
                  </a:lnTo>
                  <a:lnTo>
                    <a:pt x="261" y="1056"/>
                  </a:lnTo>
                  <a:lnTo>
                    <a:pt x="261" y="1058"/>
                  </a:lnTo>
                  <a:lnTo>
                    <a:pt x="261" y="1058"/>
                  </a:lnTo>
                  <a:lnTo>
                    <a:pt x="263" y="1058"/>
                  </a:lnTo>
                  <a:lnTo>
                    <a:pt x="263" y="1058"/>
                  </a:lnTo>
                  <a:lnTo>
                    <a:pt x="265" y="1058"/>
                  </a:lnTo>
                  <a:lnTo>
                    <a:pt x="263" y="1060"/>
                  </a:lnTo>
                  <a:lnTo>
                    <a:pt x="263" y="1060"/>
                  </a:lnTo>
                  <a:lnTo>
                    <a:pt x="261" y="1060"/>
                  </a:lnTo>
                  <a:lnTo>
                    <a:pt x="261" y="1060"/>
                  </a:lnTo>
                  <a:lnTo>
                    <a:pt x="261" y="1060"/>
                  </a:lnTo>
                  <a:lnTo>
                    <a:pt x="261" y="1060"/>
                  </a:lnTo>
                  <a:lnTo>
                    <a:pt x="263" y="1063"/>
                  </a:lnTo>
                  <a:lnTo>
                    <a:pt x="263" y="1065"/>
                  </a:lnTo>
                  <a:lnTo>
                    <a:pt x="263" y="1065"/>
                  </a:lnTo>
                  <a:lnTo>
                    <a:pt x="263" y="1067"/>
                  </a:lnTo>
                  <a:lnTo>
                    <a:pt x="263" y="1067"/>
                  </a:lnTo>
                  <a:lnTo>
                    <a:pt x="263" y="1067"/>
                  </a:lnTo>
                  <a:lnTo>
                    <a:pt x="263" y="1070"/>
                  </a:lnTo>
                  <a:lnTo>
                    <a:pt x="263" y="1070"/>
                  </a:lnTo>
                  <a:lnTo>
                    <a:pt x="265" y="1070"/>
                  </a:lnTo>
                  <a:lnTo>
                    <a:pt x="265" y="1072"/>
                  </a:lnTo>
                  <a:lnTo>
                    <a:pt x="265" y="1074"/>
                  </a:lnTo>
                  <a:lnTo>
                    <a:pt x="268" y="1074"/>
                  </a:lnTo>
                  <a:lnTo>
                    <a:pt x="265" y="1074"/>
                  </a:lnTo>
                  <a:lnTo>
                    <a:pt x="265" y="1074"/>
                  </a:lnTo>
                  <a:lnTo>
                    <a:pt x="265" y="1074"/>
                  </a:lnTo>
                  <a:lnTo>
                    <a:pt x="263" y="1074"/>
                  </a:lnTo>
                  <a:lnTo>
                    <a:pt x="263" y="1074"/>
                  </a:lnTo>
                  <a:lnTo>
                    <a:pt x="265" y="1074"/>
                  </a:lnTo>
                  <a:lnTo>
                    <a:pt x="265" y="1077"/>
                  </a:lnTo>
                  <a:lnTo>
                    <a:pt x="265" y="1077"/>
                  </a:lnTo>
                  <a:lnTo>
                    <a:pt x="265" y="1079"/>
                  </a:lnTo>
                  <a:lnTo>
                    <a:pt x="265" y="1079"/>
                  </a:lnTo>
                  <a:lnTo>
                    <a:pt x="268" y="1082"/>
                  </a:lnTo>
                  <a:lnTo>
                    <a:pt x="268" y="1082"/>
                  </a:lnTo>
                  <a:lnTo>
                    <a:pt x="268" y="1084"/>
                  </a:lnTo>
                  <a:lnTo>
                    <a:pt x="268" y="1084"/>
                  </a:lnTo>
                  <a:lnTo>
                    <a:pt x="268" y="1084"/>
                  </a:lnTo>
                  <a:lnTo>
                    <a:pt x="268" y="1086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89"/>
                  </a:lnTo>
                  <a:lnTo>
                    <a:pt x="268" y="1091"/>
                  </a:lnTo>
                  <a:lnTo>
                    <a:pt x="268" y="1091"/>
                  </a:lnTo>
                  <a:lnTo>
                    <a:pt x="270" y="1091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68" y="1096"/>
                  </a:lnTo>
                  <a:lnTo>
                    <a:pt x="268" y="1096"/>
                  </a:lnTo>
                  <a:lnTo>
                    <a:pt x="268" y="1098"/>
                  </a:lnTo>
                  <a:lnTo>
                    <a:pt x="268" y="1098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0" y="1103"/>
                  </a:lnTo>
                  <a:lnTo>
                    <a:pt x="270" y="1103"/>
                  </a:lnTo>
                  <a:lnTo>
                    <a:pt x="270" y="1105"/>
                  </a:lnTo>
                  <a:lnTo>
                    <a:pt x="270" y="1105"/>
                  </a:lnTo>
                  <a:lnTo>
                    <a:pt x="270" y="1108"/>
                  </a:lnTo>
                  <a:lnTo>
                    <a:pt x="270" y="1108"/>
                  </a:lnTo>
                  <a:lnTo>
                    <a:pt x="270" y="1108"/>
                  </a:lnTo>
                  <a:lnTo>
                    <a:pt x="270" y="1108"/>
                  </a:lnTo>
                  <a:lnTo>
                    <a:pt x="270" y="1110"/>
                  </a:lnTo>
                  <a:lnTo>
                    <a:pt x="270" y="1110"/>
                  </a:lnTo>
                  <a:lnTo>
                    <a:pt x="270" y="1110"/>
                  </a:lnTo>
                  <a:lnTo>
                    <a:pt x="270" y="1112"/>
                  </a:lnTo>
                  <a:lnTo>
                    <a:pt x="272" y="1110"/>
                  </a:lnTo>
                  <a:lnTo>
                    <a:pt x="272" y="1110"/>
                  </a:lnTo>
                  <a:lnTo>
                    <a:pt x="272" y="1110"/>
                  </a:lnTo>
                  <a:lnTo>
                    <a:pt x="272" y="1112"/>
                  </a:lnTo>
                  <a:lnTo>
                    <a:pt x="272" y="1112"/>
                  </a:lnTo>
                  <a:lnTo>
                    <a:pt x="272" y="1112"/>
                  </a:lnTo>
                  <a:lnTo>
                    <a:pt x="272" y="1112"/>
                  </a:lnTo>
                  <a:lnTo>
                    <a:pt x="272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2"/>
                  </a:lnTo>
                  <a:lnTo>
                    <a:pt x="270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5"/>
                  </a:lnTo>
                  <a:lnTo>
                    <a:pt x="272" y="1117"/>
                  </a:lnTo>
                  <a:lnTo>
                    <a:pt x="272" y="1117"/>
                  </a:lnTo>
                  <a:lnTo>
                    <a:pt x="272" y="1117"/>
                  </a:lnTo>
                  <a:lnTo>
                    <a:pt x="275" y="1117"/>
                  </a:lnTo>
                  <a:lnTo>
                    <a:pt x="272" y="1117"/>
                  </a:lnTo>
                  <a:lnTo>
                    <a:pt x="272" y="1117"/>
                  </a:lnTo>
                  <a:lnTo>
                    <a:pt x="270" y="1115"/>
                  </a:lnTo>
                  <a:lnTo>
                    <a:pt x="270" y="1115"/>
                  </a:lnTo>
                  <a:lnTo>
                    <a:pt x="270" y="1115"/>
                  </a:lnTo>
                  <a:lnTo>
                    <a:pt x="270" y="1115"/>
                  </a:lnTo>
                  <a:lnTo>
                    <a:pt x="270" y="1115"/>
                  </a:lnTo>
                  <a:lnTo>
                    <a:pt x="270" y="1117"/>
                  </a:lnTo>
                  <a:lnTo>
                    <a:pt x="270" y="1117"/>
                  </a:lnTo>
                  <a:lnTo>
                    <a:pt x="270" y="1117"/>
                  </a:lnTo>
                  <a:lnTo>
                    <a:pt x="270" y="1117"/>
                  </a:lnTo>
                  <a:lnTo>
                    <a:pt x="272" y="1119"/>
                  </a:lnTo>
                  <a:lnTo>
                    <a:pt x="272" y="1122"/>
                  </a:lnTo>
                  <a:lnTo>
                    <a:pt x="272" y="1122"/>
                  </a:lnTo>
                  <a:lnTo>
                    <a:pt x="272" y="1122"/>
                  </a:lnTo>
                  <a:lnTo>
                    <a:pt x="275" y="1124"/>
                  </a:lnTo>
                  <a:lnTo>
                    <a:pt x="272" y="1124"/>
                  </a:lnTo>
                  <a:lnTo>
                    <a:pt x="272" y="1124"/>
                  </a:lnTo>
                  <a:lnTo>
                    <a:pt x="272" y="1124"/>
                  </a:lnTo>
                  <a:lnTo>
                    <a:pt x="272" y="1124"/>
                  </a:lnTo>
                  <a:lnTo>
                    <a:pt x="275" y="1124"/>
                  </a:lnTo>
                  <a:lnTo>
                    <a:pt x="275" y="1127"/>
                  </a:lnTo>
                  <a:lnTo>
                    <a:pt x="275" y="1127"/>
                  </a:lnTo>
                  <a:lnTo>
                    <a:pt x="275" y="1127"/>
                  </a:lnTo>
                  <a:lnTo>
                    <a:pt x="275" y="1131"/>
                  </a:lnTo>
                  <a:lnTo>
                    <a:pt x="275" y="1131"/>
                  </a:lnTo>
                  <a:lnTo>
                    <a:pt x="275" y="1134"/>
                  </a:lnTo>
                  <a:lnTo>
                    <a:pt x="275" y="1134"/>
                  </a:lnTo>
                  <a:lnTo>
                    <a:pt x="277" y="1134"/>
                  </a:lnTo>
                  <a:lnTo>
                    <a:pt x="277" y="1134"/>
                  </a:lnTo>
                  <a:lnTo>
                    <a:pt x="277" y="1134"/>
                  </a:lnTo>
                  <a:lnTo>
                    <a:pt x="277" y="1134"/>
                  </a:lnTo>
                  <a:lnTo>
                    <a:pt x="277" y="1136"/>
                  </a:lnTo>
                  <a:lnTo>
                    <a:pt x="277" y="1138"/>
                  </a:lnTo>
                  <a:lnTo>
                    <a:pt x="277" y="1136"/>
                  </a:lnTo>
                  <a:lnTo>
                    <a:pt x="277" y="1136"/>
                  </a:lnTo>
                  <a:lnTo>
                    <a:pt x="277" y="1136"/>
                  </a:lnTo>
                  <a:lnTo>
                    <a:pt x="279" y="1134"/>
                  </a:lnTo>
                  <a:lnTo>
                    <a:pt x="279" y="1136"/>
                  </a:lnTo>
                  <a:lnTo>
                    <a:pt x="279" y="1136"/>
                  </a:lnTo>
                  <a:lnTo>
                    <a:pt x="277" y="1136"/>
                  </a:lnTo>
                  <a:lnTo>
                    <a:pt x="277" y="1136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1"/>
                  </a:lnTo>
                  <a:lnTo>
                    <a:pt x="277" y="1143"/>
                  </a:lnTo>
                  <a:lnTo>
                    <a:pt x="279" y="1143"/>
                  </a:lnTo>
                  <a:lnTo>
                    <a:pt x="279" y="1143"/>
                  </a:lnTo>
                  <a:lnTo>
                    <a:pt x="279" y="1143"/>
                  </a:lnTo>
                  <a:lnTo>
                    <a:pt x="279" y="1143"/>
                  </a:lnTo>
                  <a:lnTo>
                    <a:pt x="282" y="1143"/>
                  </a:lnTo>
                  <a:lnTo>
                    <a:pt x="282" y="1143"/>
                  </a:lnTo>
                  <a:lnTo>
                    <a:pt x="279" y="1143"/>
                  </a:lnTo>
                  <a:lnTo>
                    <a:pt x="279" y="1145"/>
                  </a:lnTo>
                  <a:lnTo>
                    <a:pt x="279" y="1145"/>
                  </a:lnTo>
                  <a:lnTo>
                    <a:pt x="282" y="1148"/>
                  </a:lnTo>
                  <a:lnTo>
                    <a:pt x="284" y="1150"/>
                  </a:lnTo>
                  <a:lnTo>
                    <a:pt x="287" y="1150"/>
                  </a:lnTo>
                  <a:lnTo>
                    <a:pt x="287" y="1155"/>
                  </a:lnTo>
                  <a:lnTo>
                    <a:pt x="289" y="1155"/>
                  </a:lnTo>
                  <a:lnTo>
                    <a:pt x="287" y="1157"/>
                  </a:lnTo>
                  <a:lnTo>
                    <a:pt x="289" y="1160"/>
                  </a:lnTo>
                  <a:lnTo>
                    <a:pt x="289" y="1160"/>
                  </a:lnTo>
                  <a:lnTo>
                    <a:pt x="289" y="1160"/>
                  </a:lnTo>
                  <a:lnTo>
                    <a:pt x="289" y="1160"/>
                  </a:lnTo>
                  <a:lnTo>
                    <a:pt x="291" y="1160"/>
                  </a:lnTo>
                  <a:lnTo>
                    <a:pt x="289" y="1160"/>
                  </a:lnTo>
                  <a:lnTo>
                    <a:pt x="289" y="1160"/>
                  </a:lnTo>
                  <a:lnTo>
                    <a:pt x="289" y="1162"/>
                  </a:lnTo>
                  <a:lnTo>
                    <a:pt x="291" y="1162"/>
                  </a:lnTo>
                  <a:lnTo>
                    <a:pt x="291" y="1164"/>
                  </a:lnTo>
                  <a:lnTo>
                    <a:pt x="291" y="1164"/>
                  </a:lnTo>
                  <a:lnTo>
                    <a:pt x="291" y="1164"/>
                  </a:lnTo>
                  <a:lnTo>
                    <a:pt x="291" y="1164"/>
                  </a:lnTo>
                  <a:lnTo>
                    <a:pt x="294" y="1164"/>
                  </a:lnTo>
                  <a:lnTo>
                    <a:pt x="294" y="1164"/>
                  </a:lnTo>
                  <a:lnTo>
                    <a:pt x="296" y="1164"/>
                  </a:lnTo>
                  <a:lnTo>
                    <a:pt x="296" y="1162"/>
                  </a:lnTo>
                  <a:lnTo>
                    <a:pt x="298" y="1162"/>
                  </a:lnTo>
                  <a:lnTo>
                    <a:pt x="298" y="1164"/>
                  </a:lnTo>
                  <a:lnTo>
                    <a:pt x="296" y="1164"/>
                  </a:lnTo>
                  <a:lnTo>
                    <a:pt x="294" y="1164"/>
                  </a:lnTo>
                  <a:lnTo>
                    <a:pt x="294" y="1164"/>
                  </a:lnTo>
                  <a:lnTo>
                    <a:pt x="294" y="1167"/>
                  </a:lnTo>
                  <a:lnTo>
                    <a:pt x="294" y="1167"/>
                  </a:lnTo>
                  <a:lnTo>
                    <a:pt x="294" y="1167"/>
                  </a:lnTo>
                  <a:lnTo>
                    <a:pt x="291" y="1167"/>
                  </a:lnTo>
                  <a:lnTo>
                    <a:pt x="294" y="1169"/>
                  </a:lnTo>
                  <a:lnTo>
                    <a:pt x="294" y="1169"/>
                  </a:lnTo>
                  <a:lnTo>
                    <a:pt x="294" y="1169"/>
                  </a:lnTo>
                  <a:lnTo>
                    <a:pt x="294" y="1172"/>
                  </a:lnTo>
                  <a:lnTo>
                    <a:pt x="294" y="1172"/>
                  </a:lnTo>
                  <a:lnTo>
                    <a:pt x="296" y="1172"/>
                  </a:lnTo>
                  <a:lnTo>
                    <a:pt x="296" y="1172"/>
                  </a:lnTo>
                  <a:lnTo>
                    <a:pt x="298" y="1169"/>
                  </a:lnTo>
                  <a:lnTo>
                    <a:pt x="298" y="1169"/>
                  </a:lnTo>
                  <a:lnTo>
                    <a:pt x="298" y="1172"/>
                  </a:lnTo>
                  <a:lnTo>
                    <a:pt x="298" y="1172"/>
                  </a:lnTo>
                  <a:lnTo>
                    <a:pt x="298" y="1172"/>
                  </a:lnTo>
                  <a:lnTo>
                    <a:pt x="301" y="1172"/>
                  </a:lnTo>
                  <a:lnTo>
                    <a:pt x="298" y="1172"/>
                  </a:lnTo>
                  <a:lnTo>
                    <a:pt x="296" y="1172"/>
                  </a:lnTo>
                  <a:lnTo>
                    <a:pt x="296" y="1172"/>
                  </a:lnTo>
                  <a:lnTo>
                    <a:pt x="296" y="1174"/>
                  </a:lnTo>
                  <a:lnTo>
                    <a:pt x="296" y="1174"/>
                  </a:lnTo>
                  <a:lnTo>
                    <a:pt x="296" y="1174"/>
                  </a:lnTo>
                  <a:lnTo>
                    <a:pt x="296" y="1174"/>
                  </a:lnTo>
                  <a:lnTo>
                    <a:pt x="298" y="1174"/>
                  </a:lnTo>
                  <a:lnTo>
                    <a:pt x="298" y="1174"/>
                  </a:lnTo>
                  <a:lnTo>
                    <a:pt x="298" y="1176"/>
                  </a:lnTo>
                  <a:lnTo>
                    <a:pt x="298" y="1176"/>
                  </a:lnTo>
                  <a:lnTo>
                    <a:pt x="298" y="1176"/>
                  </a:lnTo>
                  <a:lnTo>
                    <a:pt x="301" y="1176"/>
                  </a:lnTo>
                  <a:lnTo>
                    <a:pt x="301" y="1176"/>
                  </a:lnTo>
                  <a:lnTo>
                    <a:pt x="303" y="1176"/>
                  </a:lnTo>
                  <a:lnTo>
                    <a:pt x="303" y="1176"/>
                  </a:lnTo>
                  <a:lnTo>
                    <a:pt x="303" y="1179"/>
                  </a:lnTo>
                  <a:lnTo>
                    <a:pt x="305" y="1179"/>
                  </a:lnTo>
                  <a:lnTo>
                    <a:pt x="305" y="1179"/>
                  </a:lnTo>
                  <a:lnTo>
                    <a:pt x="303" y="1179"/>
                  </a:lnTo>
                  <a:lnTo>
                    <a:pt x="303" y="1179"/>
                  </a:lnTo>
                  <a:lnTo>
                    <a:pt x="303" y="1179"/>
                  </a:lnTo>
                  <a:lnTo>
                    <a:pt x="303" y="1179"/>
                  </a:lnTo>
                  <a:lnTo>
                    <a:pt x="303" y="1179"/>
                  </a:lnTo>
                  <a:lnTo>
                    <a:pt x="301" y="1176"/>
                  </a:lnTo>
                  <a:lnTo>
                    <a:pt x="301" y="1176"/>
                  </a:lnTo>
                  <a:lnTo>
                    <a:pt x="301" y="1176"/>
                  </a:lnTo>
                  <a:lnTo>
                    <a:pt x="298" y="1176"/>
                  </a:lnTo>
                  <a:lnTo>
                    <a:pt x="298" y="1176"/>
                  </a:lnTo>
                  <a:lnTo>
                    <a:pt x="298" y="1176"/>
                  </a:lnTo>
                  <a:lnTo>
                    <a:pt x="296" y="1176"/>
                  </a:lnTo>
                  <a:lnTo>
                    <a:pt x="296" y="1179"/>
                  </a:lnTo>
                  <a:lnTo>
                    <a:pt x="298" y="1179"/>
                  </a:lnTo>
                  <a:lnTo>
                    <a:pt x="298" y="1179"/>
                  </a:lnTo>
                  <a:lnTo>
                    <a:pt x="298" y="1179"/>
                  </a:lnTo>
                  <a:lnTo>
                    <a:pt x="301" y="1179"/>
                  </a:lnTo>
                  <a:lnTo>
                    <a:pt x="301" y="1181"/>
                  </a:lnTo>
                  <a:lnTo>
                    <a:pt x="303" y="1190"/>
                  </a:lnTo>
                  <a:lnTo>
                    <a:pt x="303" y="1190"/>
                  </a:lnTo>
                  <a:lnTo>
                    <a:pt x="303" y="1190"/>
                  </a:lnTo>
                  <a:lnTo>
                    <a:pt x="303" y="1190"/>
                  </a:lnTo>
                  <a:lnTo>
                    <a:pt x="303" y="1193"/>
                  </a:lnTo>
                  <a:lnTo>
                    <a:pt x="303" y="1193"/>
                  </a:lnTo>
                  <a:lnTo>
                    <a:pt x="303" y="1193"/>
                  </a:lnTo>
                  <a:lnTo>
                    <a:pt x="301" y="1195"/>
                  </a:lnTo>
                  <a:lnTo>
                    <a:pt x="305" y="1195"/>
                  </a:lnTo>
                  <a:lnTo>
                    <a:pt x="305" y="1195"/>
                  </a:lnTo>
                  <a:lnTo>
                    <a:pt x="305" y="1198"/>
                  </a:lnTo>
                  <a:lnTo>
                    <a:pt x="305" y="1198"/>
                  </a:lnTo>
                  <a:lnTo>
                    <a:pt x="308" y="1200"/>
                  </a:lnTo>
                  <a:lnTo>
                    <a:pt x="308" y="1200"/>
                  </a:lnTo>
                  <a:lnTo>
                    <a:pt x="308" y="1200"/>
                  </a:lnTo>
                  <a:lnTo>
                    <a:pt x="308" y="1202"/>
                  </a:lnTo>
                  <a:lnTo>
                    <a:pt x="308" y="1202"/>
                  </a:lnTo>
                  <a:lnTo>
                    <a:pt x="308" y="1202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0" y="1205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5" y="1207"/>
                  </a:lnTo>
                  <a:lnTo>
                    <a:pt x="315" y="1207"/>
                  </a:lnTo>
                  <a:lnTo>
                    <a:pt x="315" y="1205"/>
                  </a:lnTo>
                  <a:lnTo>
                    <a:pt x="317" y="1205"/>
                  </a:lnTo>
                  <a:lnTo>
                    <a:pt x="317" y="1205"/>
                  </a:lnTo>
                  <a:lnTo>
                    <a:pt x="317" y="1205"/>
                  </a:lnTo>
                  <a:lnTo>
                    <a:pt x="317" y="1205"/>
                  </a:lnTo>
                  <a:lnTo>
                    <a:pt x="317" y="1205"/>
                  </a:lnTo>
                  <a:lnTo>
                    <a:pt x="320" y="1205"/>
                  </a:lnTo>
                  <a:lnTo>
                    <a:pt x="317" y="1207"/>
                  </a:lnTo>
                  <a:lnTo>
                    <a:pt x="317" y="1207"/>
                  </a:lnTo>
                  <a:lnTo>
                    <a:pt x="317" y="1207"/>
                  </a:lnTo>
                  <a:lnTo>
                    <a:pt x="317" y="1207"/>
                  </a:lnTo>
                  <a:lnTo>
                    <a:pt x="317" y="1207"/>
                  </a:lnTo>
                  <a:lnTo>
                    <a:pt x="315" y="1207"/>
                  </a:lnTo>
                  <a:lnTo>
                    <a:pt x="315" y="1207"/>
                  </a:lnTo>
                  <a:lnTo>
                    <a:pt x="315" y="1209"/>
                  </a:lnTo>
                  <a:lnTo>
                    <a:pt x="315" y="1207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3" y="1207"/>
                  </a:lnTo>
                  <a:lnTo>
                    <a:pt x="313" y="1209"/>
                  </a:lnTo>
                  <a:lnTo>
                    <a:pt x="313" y="1209"/>
                  </a:lnTo>
                  <a:lnTo>
                    <a:pt x="313" y="1209"/>
                  </a:lnTo>
                  <a:lnTo>
                    <a:pt x="310" y="1209"/>
                  </a:lnTo>
                  <a:lnTo>
                    <a:pt x="310" y="1209"/>
                  </a:lnTo>
                  <a:lnTo>
                    <a:pt x="313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5" y="1212"/>
                  </a:lnTo>
                  <a:lnTo>
                    <a:pt x="317" y="1214"/>
                  </a:lnTo>
                  <a:lnTo>
                    <a:pt x="317" y="1214"/>
                  </a:lnTo>
                  <a:lnTo>
                    <a:pt x="317" y="1214"/>
                  </a:lnTo>
                  <a:lnTo>
                    <a:pt x="320" y="1214"/>
                  </a:lnTo>
                  <a:lnTo>
                    <a:pt x="320" y="1214"/>
                  </a:lnTo>
                  <a:lnTo>
                    <a:pt x="320" y="1214"/>
                  </a:lnTo>
                  <a:lnTo>
                    <a:pt x="320" y="1216"/>
                  </a:lnTo>
                  <a:lnTo>
                    <a:pt x="320" y="1219"/>
                  </a:lnTo>
                  <a:lnTo>
                    <a:pt x="320" y="1219"/>
                  </a:lnTo>
                  <a:lnTo>
                    <a:pt x="320" y="1219"/>
                  </a:lnTo>
                  <a:lnTo>
                    <a:pt x="320" y="1219"/>
                  </a:lnTo>
                  <a:lnTo>
                    <a:pt x="322" y="1221"/>
                  </a:lnTo>
                  <a:lnTo>
                    <a:pt x="322" y="1219"/>
                  </a:lnTo>
                  <a:lnTo>
                    <a:pt x="322" y="1219"/>
                  </a:lnTo>
                  <a:lnTo>
                    <a:pt x="324" y="1219"/>
                  </a:lnTo>
                  <a:lnTo>
                    <a:pt x="324" y="1219"/>
                  </a:lnTo>
                  <a:lnTo>
                    <a:pt x="324" y="1221"/>
                  </a:lnTo>
                  <a:lnTo>
                    <a:pt x="322" y="1221"/>
                  </a:lnTo>
                  <a:lnTo>
                    <a:pt x="322" y="1221"/>
                  </a:lnTo>
                  <a:lnTo>
                    <a:pt x="322" y="1221"/>
                  </a:lnTo>
                  <a:lnTo>
                    <a:pt x="322" y="1224"/>
                  </a:lnTo>
                  <a:lnTo>
                    <a:pt x="322" y="1224"/>
                  </a:lnTo>
                  <a:lnTo>
                    <a:pt x="322" y="1224"/>
                  </a:lnTo>
                  <a:lnTo>
                    <a:pt x="324" y="1226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4" y="1221"/>
                  </a:lnTo>
                  <a:lnTo>
                    <a:pt x="324" y="1221"/>
                  </a:lnTo>
                  <a:lnTo>
                    <a:pt x="324" y="1221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4" y="1224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7" y="1224"/>
                  </a:lnTo>
                  <a:lnTo>
                    <a:pt x="329" y="1226"/>
                  </a:lnTo>
                  <a:lnTo>
                    <a:pt x="327" y="1226"/>
                  </a:lnTo>
                  <a:lnTo>
                    <a:pt x="327" y="1226"/>
                  </a:lnTo>
                  <a:lnTo>
                    <a:pt x="327" y="1228"/>
                  </a:lnTo>
                  <a:lnTo>
                    <a:pt x="327" y="1228"/>
                  </a:lnTo>
                  <a:lnTo>
                    <a:pt x="327" y="1226"/>
                  </a:lnTo>
                  <a:lnTo>
                    <a:pt x="324" y="1226"/>
                  </a:lnTo>
                  <a:lnTo>
                    <a:pt x="324" y="1224"/>
                  </a:lnTo>
                  <a:lnTo>
                    <a:pt x="324" y="1226"/>
                  </a:lnTo>
                  <a:lnTo>
                    <a:pt x="327" y="1228"/>
                  </a:lnTo>
                  <a:lnTo>
                    <a:pt x="327" y="1228"/>
                  </a:lnTo>
                  <a:lnTo>
                    <a:pt x="327" y="1231"/>
                  </a:lnTo>
                  <a:lnTo>
                    <a:pt x="327" y="1231"/>
                  </a:lnTo>
                  <a:lnTo>
                    <a:pt x="327" y="1231"/>
                  </a:lnTo>
                  <a:lnTo>
                    <a:pt x="327" y="1233"/>
                  </a:lnTo>
                  <a:lnTo>
                    <a:pt x="327" y="1233"/>
                  </a:lnTo>
                  <a:lnTo>
                    <a:pt x="327" y="1233"/>
                  </a:lnTo>
                  <a:lnTo>
                    <a:pt x="327" y="1233"/>
                  </a:lnTo>
                  <a:lnTo>
                    <a:pt x="329" y="1235"/>
                  </a:lnTo>
                  <a:lnTo>
                    <a:pt x="329" y="1238"/>
                  </a:lnTo>
                  <a:lnTo>
                    <a:pt x="329" y="1238"/>
                  </a:lnTo>
                  <a:lnTo>
                    <a:pt x="332" y="1238"/>
                  </a:lnTo>
                  <a:lnTo>
                    <a:pt x="334" y="1240"/>
                  </a:lnTo>
                  <a:lnTo>
                    <a:pt x="332" y="1240"/>
                  </a:lnTo>
                  <a:lnTo>
                    <a:pt x="332" y="1240"/>
                  </a:lnTo>
                  <a:lnTo>
                    <a:pt x="329" y="1238"/>
                  </a:lnTo>
                  <a:lnTo>
                    <a:pt x="329" y="1238"/>
                  </a:lnTo>
                  <a:lnTo>
                    <a:pt x="329" y="1240"/>
                  </a:lnTo>
                  <a:lnTo>
                    <a:pt x="329" y="1240"/>
                  </a:lnTo>
                  <a:lnTo>
                    <a:pt x="332" y="1243"/>
                  </a:lnTo>
                  <a:lnTo>
                    <a:pt x="332" y="1245"/>
                  </a:lnTo>
                  <a:lnTo>
                    <a:pt x="332" y="1247"/>
                  </a:lnTo>
                  <a:lnTo>
                    <a:pt x="332" y="1247"/>
                  </a:lnTo>
                  <a:lnTo>
                    <a:pt x="332" y="1247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50"/>
                  </a:lnTo>
                  <a:lnTo>
                    <a:pt x="332" y="1252"/>
                  </a:lnTo>
                  <a:lnTo>
                    <a:pt x="334" y="1252"/>
                  </a:lnTo>
                  <a:lnTo>
                    <a:pt x="334" y="1254"/>
                  </a:lnTo>
                  <a:lnTo>
                    <a:pt x="336" y="1254"/>
                  </a:lnTo>
                  <a:lnTo>
                    <a:pt x="336" y="1257"/>
                  </a:lnTo>
                  <a:lnTo>
                    <a:pt x="339" y="1259"/>
                  </a:lnTo>
                  <a:lnTo>
                    <a:pt x="339" y="1261"/>
                  </a:lnTo>
                  <a:lnTo>
                    <a:pt x="339" y="1264"/>
                  </a:lnTo>
                  <a:lnTo>
                    <a:pt x="341" y="1269"/>
                  </a:lnTo>
                  <a:lnTo>
                    <a:pt x="341" y="1271"/>
                  </a:lnTo>
                  <a:lnTo>
                    <a:pt x="341" y="1269"/>
                  </a:lnTo>
                  <a:lnTo>
                    <a:pt x="343" y="1269"/>
                  </a:lnTo>
                  <a:lnTo>
                    <a:pt x="343" y="1269"/>
                  </a:lnTo>
                  <a:lnTo>
                    <a:pt x="343" y="1269"/>
                  </a:lnTo>
                  <a:lnTo>
                    <a:pt x="343" y="1269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6" y="1271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3" y="1271"/>
                  </a:lnTo>
                  <a:lnTo>
                    <a:pt x="341" y="1271"/>
                  </a:lnTo>
                  <a:lnTo>
                    <a:pt x="341" y="1271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3"/>
                  </a:lnTo>
                  <a:lnTo>
                    <a:pt x="341" y="1276"/>
                  </a:lnTo>
                  <a:lnTo>
                    <a:pt x="341" y="1278"/>
                  </a:lnTo>
                  <a:lnTo>
                    <a:pt x="343" y="1280"/>
                  </a:lnTo>
                  <a:lnTo>
                    <a:pt x="343" y="1283"/>
                  </a:lnTo>
                  <a:lnTo>
                    <a:pt x="343" y="1283"/>
                  </a:lnTo>
                  <a:lnTo>
                    <a:pt x="343" y="1285"/>
                  </a:lnTo>
                  <a:lnTo>
                    <a:pt x="343" y="1283"/>
                  </a:lnTo>
                  <a:lnTo>
                    <a:pt x="343" y="1283"/>
                  </a:lnTo>
                  <a:lnTo>
                    <a:pt x="341" y="1280"/>
                  </a:lnTo>
                  <a:lnTo>
                    <a:pt x="341" y="1283"/>
                  </a:lnTo>
                  <a:lnTo>
                    <a:pt x="343" y="1285"/>
                  </a:lnTo>
                  <a:lnTo>
                    <a:pt x="343" y="1285"/>
                  </a:lnTo>
                  <a:lnTo>
                    <a:pt x="343" y="1285"/>
                  </a:lnTo>
                  <a:lnTo>
                    <a:pt x="343" y="1287"/>
                  </a:lnTo>
                  <a:lnTo>
                    <a:pt x="343" y="1287"/>
                  </a:lnTo>
                  <a:lnTo>
                    <a:pt x="343" y="1287"/>
                  </a:lnTo>
                  <a:lnTo>
                    <a:pt x="346" y="1292"/>
                  </a:lnTo>
                  <a:lnTo>
                    <a:pt x="346" y="1295"/>
                  </a:lnTo>
                  <a:lnTo>
                    <a:pt x="346" y="1297"/>
                  </a:lnTo>
                  <a:lnTo>
                    <a:pt x="346" y="1297"/>
                  </a:lnTo>
                  <a:lnTo>
                    <a:pt x="346" y="1297"/>
                  </a:lnTo>
                  <a:lnTo>
                    <a:pt x="346" y="1299"/>
                  </a:lnTo>
                  <a:lnTo>
                    <a:pt x="346" y="1299"/>
                  </a:lnTo>
                  <a:lnTo>
                    <a:pt x="346" y="1302"/>
                  </a:lnTo>
                  <a:lnTo>
                    <a:pt x="346" y="1302"/>
                  </a:lnTo>
                  <a:lnTo>
                    <a:pt x="348" y="1302"/>
                  </a:lnTo>
                  <a:lnTo>
                    <a:pt x="346" y="1304"/>
                  </a:lnTo>
                  <a:lnTo>
                    <a:pt x="348" y="1314"/>
                  </a:lnTo>
                  <a:lnTo>
                    <a:pt x="350" y="1314"/>
                  </a:lnTo>
                  <a:lnTo>
                    <a:pt x="353" y="1314"/>
                  </a:lnTo>
                  <a:lnTo>
                    <a:pt x="355" y="1314"/>
                  </a:lnTo>
                  <a:lnTo>
                    <a:pt x="355" y="1314"/>
                  </a:lnTo>
                  <a:lnTo>
                    <a:pt x="355" y="1314"/>
                  </a:lnTo>
                  <a:lnTo>
                    <a:pt x="353" y="1314"/>
                  </a:lnTo>
                  <a:lnTo>
                    <a:pt x="353" y="1314"/>
                  </a:lnTo>
                  <a:lnTo>
                    <a:pt x="353" y="1314"/>
                  </a:lnTo>
                  <a:lnTo>
                    <a:pt x="353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6"/>
                  </a:lnTo>
                  <a:lnTo>
                    <a:pt x="350" y="1318"/>
                  </a:lnTo>
                  <a:lnTo>
                    <a:pt x="350" y="1318"/>
                  </a:lnTo>
                  <a:lnTo>
                    <a:pt x="350" y="1318"/>
                  </a:lnTo>
                  <a:lnTo>
                    <a:pt x="353" y="1321"/>
                  </a:lnTo>
                  <a:lnTo>
                    <a:pt x="353" y="1321"/>
                  </a:lnTo>
                  <a:lnTo>
                    <a:pt x="355" y="1330"/>
                  </a:lnTo>
                  <a:lnTo>
                    <a:pt x="358" y="1332"/>
                  </a:lnTo>
                  <a:lnTo>
                    <a:pt x="358" y="1332"/>
                  </a:lnTo>
                  <a:lnTo>
                    <a:pt x="358" y="1335"/>
                  </a:lnTo>
                  <a:lnTo>
                    <a:pt x="358" y="1335"/>
                  </a:lnTo>
                  <a:lnTo>
                    <a:pt x="358" y="1335"/>
                  </a:lnTo>
                  <a:lnTo>
                    <a:pt x="360" y="1335"/>
                  </a:lnTo>
                  <a:lnTo>
                    <a:pt x="360" y="1335"/>
                  </a:lnTo>
                  <a:lnTo>
                    <a:pt x="360" y="1337"/>
                  </a:lnTo>
                  <a:lnTo>
                    <a:pt x="360" y="1337"/>
                  </a:lnTo>
                  <a:lnTo>
                    <a:pt x="362" y="1344"/>
                  </a:lnTo>
                  <a:lnTo>
                    <a:pt x="365" y="1344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5" y="1347"/>
                  </a:lnTo>
                  <a:lnTo>
                    <a:pt x="367" y="1347"/>
                  </a:lnTo>
                  <a:lnTo>
                    <a:pt x="367" y="1347"/>
                  </a:lnTo>
                  <a:lnTo>
                    <a:pt x="365" y="1349"/>
                  </a:lnTo>
                  <a:lnTo>
                    <a:pt x="367" y="1351"/>
                  </a:lnTo>
                  <a:lnTo>
                    <a:pt x="367" y="1356"/>
                  </a:lnTo>
                  <a:lnTo>
                    <a:pt x="369" y="1356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69" y="1358"/>
                  </a:lnTo>
                  <a:lnTo>
                    <a:pt x="372" y="1358"/>
                  </a:lnTo>
                  <a:lnTo>
                    <a:pt x="372" y="1358"/>
                  </a:lnTo>
                  <a:lnTo>
                    <a:pt x="372" y="1358"/>
                  </a:lnTo>
                  <a:lnTo>
                    <a:pt x="372" y="1358"/>
                  </a:lnTo>
                  <a:lnTo>
                    <a:pt x="374" y="1361"/>
                  </a:lnTo>
                  <a:lnTo>
                    <a:pt x="372" y="1358"/>
                  </a:lnTo>
                  <a:lnTo>
                    <a:pt x="372" y="1358"/>
                  </a:lnTo>
                  <a:lnTo>
                    <a:pt x="374" y="1356"/>
                  </a:lnTo>
                  <a:lnTo>
                    <a:pt x="374" y="1356"/>
                  </a:lnTo>
                  <a:lnTo>
                    <a:pt x="376" y="1358"/>
                  </a:lnTo>
                  <a:lnTo>
                    <a:pt x="376" y="1358"/>
                  </a:lnTo>
                  <a:lnTo>
                    <a:pt x="374" y="1358"/>
                  </a:lnTo>
                  <a:lnTo>
                    <a:pt x="374" y="1358"/>
                  </a:lnTo>
                  <a:lnTo>
                    <a:pt x="374" y="1358"/>
                  </a:lnTo>
                  <a:lnTo>
                    <a:pt x="374" y="1361"/>
                  </a:lnTo>
                  <a:lnTo>
                    <a:pt x="374" y="1361"/>
                  </a:lnTo>
                  <a:lnTo>
                    <a:pt x="374" y="1361"/>
                  </a:lnTo>
                  <a:lnTo>
                    <a:pt x="376" y="1363"/>
                  </a:lnTo>
                  <a:lnTo>
                    <a:pt x="376" y="1363"/>
                  </a:lnTo>
                  <a:lnTo>
                    <a:pt x="376" y="1361"/>
                  </a:lnTo>
                  <a:lnTo>
                    <a:pt x="379" y="1361"/>
                  </a:lnTo>
                  <a:lnTo>
                    <a:pt x="379" y="1361"/>
                  </a:lnTo>
                  <a:lnTo>
                    <a:pt x="379" y="1361"/>
                  </a:lnTo>
                  <a:lnTo>
                    <a:pt x="379" y="1363"/>
                  </a:lnTo>
                  <a:lnTo>
                    <a:pt x="379" y="1363"/>
                  </a:lnTo>
                  <a:lnTo>
                    <a:pt x="379" y="1363"/>
                  </a:lnTo>
                  <a:lnTo>
                    <a:pt x="379" y="1363"/>
                  </a:lnTo>
                  <a:lnTo>
                    <a:pt x="376" y="1363"/>
                  </a:lnTo>
                  <a:lnTo>
                    <a:pt x="374" y="1363"/>
                  </a:lnTo>
                  <a:lnTo>
                    <a:pt x="376" y="1366"/>
                  </a:lnTo>
                  <a:lnTo>
                    <a:pt x="376" y="1366"/>
                  </a:lnTo>
                  <a:lnTo>
                    <a:pt x="376" y="1366"/>
                  </a:lnTo>
                  <a:lnTo>
                    <a:pt x="376" y="1368"/>
                  </a:lnTo>
                  <a:lnTo>
                    <a:pt x="379" y="1366"/>
                  </a:lnTo>
                  <a:lnTo>
                    <a:pt x="379" y="1366"/>
                  </a:lnTo>
                  <a:lnTo>
                    <a:pt x="386" y="1375"/>
                  </a:lnTo>
                  <a:lnTo>
                    <a:pt x="386" y="1375"/>
                  </a:lnTo>
                  <a:lnTo>
                    <a:pt x="388" y="1382"/>
                  </a:lnTo>
                  <a:lnTo>
                    <a:pt x="388" y="1382"/>
                  </a:lnTo>
                  <a:lnTo>
                    <a:pt x="391" y="1385"/>
                  </a:lnTo>
                  <a:lnTo>
                    <a:pt x="391" y="1385"/>
                  </a:lnTo>
                  <a:lnTo>
                    <a:pt x="391" y="1387"/>
                  </a:lnTo>
                  <a:lnTo>
                    <a:pt x="391" y="1387"/>
                  </a:lnTo>
                  <a:lnTo>
                    <a:pt x="391" y="1387"/>
                  </a:lnTo>
                  <a:lnTo>
                    <a:pt x="393" y="1387"/>
                  </a:lnTo>
                  <a:lnTo>
                    <a:pt x="393" y="1387"/>
                  </a:lnTo>
                  <a:lnTo>
                    <a:pt x="393" y="1389"/>
                  </a:lnTo>
                  <a:lnTo>
                    <a:pt x="395" y="1389"/>
                  </a:lnTo>
                  <a:lnTo>
                    <a:pt x="395" y="1392"/>
                  </a:lnTo>
                  <a:lnTo>
                    <a:pt x="395" y="1394"/>
                  </a:lnTo>
                  <a:lnTo>
                    <a:pt x="398" y="1392"/>
                  </a:lnTo>
                  <a:lnTo>
                    <a:pt x="398" y="1394"/>
                  </a:lnTo>
                  <a:lnTo>
                    <a:pt x="398" y="1394"/>
                  </a:lnTo>
                  <a:lnTo>
                    <a:pt x="398" y="1394"/>
                  </a:lnTo>
                  <a:lnTo>
                    <a:pt x="398" y="1394"/>
                  </a:lnTo>
                  <a:lnTo>
                    <a:pt x="398" y="1396"/>
                  </a:lnTo>
                  <a:lnTo>
                    <a:pt x="398" y="1396"/>
                  </a:lnTo>
                  <a:lnTo>
                    <a:pt x="398" y="1396"/>
                  </a:lnTo>
                  <a:lnTo>
                    <a:pt x="402" y="1408"/>
                  </a:lnTo>
                  <a:lnTo>
                    <a:pt x="405" y="1415"/>
                  </a:lnTo>
                  <a:lnTo>
                    <a:pt x="405" y="1420"/>
                  </a:lnTo>
                  <a:lnTo>
                    <a:pt x="407" y="1422"/>
                  </a:lnTo>
                  <a:lnTo>
                    <a:pt x="407" y="1422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5"/>
                  </a:lnTo>
                  <a:lnTo>
                    <a:pt x="407" y="1427"/>
                  </a:lnTo>
                  <a:lnTo>
                    <a:pt x="407" y="1427"/>
                  </a:lnTo>
                  <a:lnTo>
                    <a:pt x="412" y="1434"/>
                  </a:lnTo>
                  <a:lnTo>
                    <a:pt x="412" y="1437"/>
                  </a:lnTo>
                  <a:lnTo>
                    <a:pt x="412" y="1437"/>
                  </a:lnTo>
                  <a:lnTo>
                    <a:pt x="414" y="1437"/>
                  </a:lnTo>
                  <a:lnTo>
                    <a:pt x="414" y="1439"/>
                  </a:lnTo>
                  <a:lnTo>
                    <a:pt x="414" y="1441"/>
                  </a:lnTo>
                  <a:lnTo>
                    <a:pt x="414" y="1441"/>
                  </a:lnTo>
                  <a:lnTo>
                    <a:pt x="414" y="1444"/>
                  </a:lnTo>
                  <a:lnTo>
                    <a:pt x="417" y="1446"/>
                  </a:lnTo>
                  <a:lnTo>
                    <a:pt x="417" y="1448"/>
                  </a:lnTo>
                  <a:lnTo>
                    <a:pt x="419" y="1451"/>
                  </a:lnTo>
                  <a:lnTo>
                    <a:pt x="419" y="1453"/>
                  </a:lnTo>
                  <a:lnTo>
                    <a:pt x="419" y="1455"/>
                  </a:lnTo>
                  <a:lnTo>
                    <a:pt x="419" y="1455"/>
                  </a:lnTo>
                  <a:lnTo>
                    <a:pt x="421" y="1455"/>
                  </a:lnTo>
                  <a:lnTo>
                    <a:pt x="421" y="1455"/>
                  </a:lnTo>
                  <a:lnTo>
                    <a:pt x="421" y="1453"/>
                  </a:lnTo>
                  <a:lnTo>
                    <a:pt x="421" y="1453"/>
                  </a:lnTo>
                  <a:lnTo>
                    <a:pt x="421" y="1451"/>
                  </a:lnTo>
                  <a:lnTo>
                    <a:pt x="421" y="1451"/>
                  </a:lnTo>
                  <a:lnTo>
                    <a:pt x="421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3"/>
                  </a:lnTo>
                  <a:lnTo>
                    <a:pt x="424" y="1455"/>
                  </a:lnTo>
                  <a:lnTo>
                    <a:pt x="421" y="1455"/>
                  </a:lnTo>
                  <a:lnTo>
                    <a:pt x="421" y="1458"/>
                  </a:lnTo>
                  <a:lnTo>
                    <a:pt x="421" y="1458"/>
                  </a:lnTo>
                  <a:lnTo>
                    <a:pt x="421" y="1458"/>
                  </a:lnTo>
                  <a:lnTo>
                    <a:pt x="421" y="1458"/>
                  </a:lnTo>
                  <a:lnTo>
                    <a:pt x="421" y="1460"/>
                  </a:lnTo>
                  <a:lnTo>
                    <a:pt x="421" y="1465"/>
                  </a:lnTo>
                  <a:lnTo>
                    <a:pt x="424" y="1465"/>
                  </a:lnTo>
                  <a:lnTo>
                    <a:pt x="424" y="1465"/>
                  </a:lnTo>
                  <a:lnTo>
                    <a:pt x="424" y="1465"/>
                  </a:lnTo>
                  <a:lnTo>
                    <a:pt x="424" y="1465"/>
                  </a:lnTo>
                  <a:lnTo>
                    <a:pt x="424" y="1463"/>
                  </a:lnTo>
                  <a:lnTo>
                    <a:pt x="424" y="1460"/>
                  </a:lnTo>
                  <a:lnTo>
                    <a:pt x="421" y="1460"/>
                  </a:lnTo>
                  <a:lnTo>
                    <a:pt x="421" y="1460"/>
                  </a:lnTo>
                  <a:lnTo>
                    <a:pt x="421" y="1458"/>
                  </a:lnTo>
                  <a:lnTo>
                    <a:pt x="424" y="1460"/>
                  </a:lnTo>
                  <a:lnTo>
                    <a:pt x="424" y="1460"/>
                  </a:lnTo>
                  <a:lnTo>
                    <a:pt x="424" y="1460"/>
                  </a:lnTo>
                  <a:lnTo>
                    <a:pt x="424" y="1460"/>
                  </a:lnTo>
                  <a:lnTo>
                    <a:pt x="424" y="1463"/>
                  </a:lnTo>
                  <a:lnTo>
                    <a:pt x="426" y="1463"/>
                  </a:lnTo>
                  <a:lnTo>
                    <a:pt x="426" y="1465"/>
                  </a:lnTo>
                  <a:lnTo>
                    <a:pt x="426" y="1467"/>
                  </a:lnTo>
                  <a:lnTo>
                    <a:pt x="426" y="1467"/>
                  </a:lnTo>
                  <a:lnTo>
                    <a:pt x="426" y="1467"/>
                  </a:lnTo>
                  <a:lnTo>
                    <a:pt x="428" y="1467"/>
                  </a:lnTo>
                  <a:lnTo>
                    <a:pt x="431" y="1470"/>
                  </a:lnTo>
                  <a:lnTo>
                    <a:pt x="431" y="1470"/>
                  </a:lnTo>
                  <a:lnTo>
                    <a:pt x="431" y="1472"/>
                  </a:lnTo>
                  <a:lnTo>
                    <a:pt x="431" y="1474"/>
                  </a:lnTo>
                  <a:lnTo>
                    <a:pt x="431" y="1474"/>
                  </a:lnTo>
                  <a:lnTo>
                    <a:pt x="431" y="1474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31" y="1479"/>
                  </a:lnTo>
                  <a:lnTo>
                    <a:pt x="431" y="1479"/>
                  </a:lnTo>
                  <a:lnTo>
                    <a:pt x="431" y="1479"/>
                  </a:lnTo>
                  <a:lnTo>
                    <a:pt x="431" y="1479"/>
                  </a:lnTo>
                  <a:lnTo>
                    <a:pt x="431" y="1482"/>
                  </a:lnTo>
                  <a:lnTo>
                    <a:pt x="431" y="1482"/>
                  </a:lnTo>
                  <a:lnTo>
                    <a:pt x="433" y="1482"/>
                  </a:lnTo>
                  <a:lnTo>
                    <a:pt x="433" y="1482"/>
                  </a:lnTo>
                  <a:lnTo>
                    <a:pt x="433" y="1484"/>
                  </a:lnTo>
                  <a:lnTo>
                    <a:pt x="433" y="1486"/>
                  </a:lnTo>
                  <a:lnTo>
                    <a:pt x="433" y="1486"/>
                  </a:lnTo>
                  <a:lnTo>
                    <a:pt x="433" y="1489"/>
                  </a:lnTo>
                  <a:lnTo>
                    <a:pt x="433" y="1489"/>
                  </a:lnTo>
                  <a:lnTo>
                    <a:pt x="433" y="1489"/>
                  </a:lnTo>
                  <a:lnTo>
                    <a:pt x="436" y="1489"/>
                  </a:lnTo>
                  <a:lnTo>
                    <a:pt x="436" y="1489"/>
                  </a:lnTo>
                  <a:lnTo>
                    <a:pt x="436" y="1489"/>
                  </a:lnTo>
                  <a:lnTo>
                    <a:pt x="438" y="1491"/>
                  </a:lnTo>
                  <a:lnTo>
                    <a:pt x="436" y="1491"/>
                  </a:lnTo>
                  <a:lnTo>
                    <a:pt x="436" y="1491"/>
                  </a:lnTo>
                  <a:lnTo>
                    <a:pt x="433" y="1491"/>
                  </a:lnTo>
                  <a:lnTo>
                    <a:pt x="433" y="1491"/>
                  </a:lnTo>
                  <a:lnTo>
                    <a:pt x="431" y="1491"/>
                  </a:lnTo>
                  <a:lnTo>
                    <a:pt x="428" y="1491"/>
                  </a:lnTo>
                  <a:lnTo>
                    <a:pt x="428" y="1491"/>
                  </a:lnTo>
                  <a:lnTo>
                    <a:pt x="431" y="1486"/>
                  </a:lnTo>
                  <a:lnTo>
                    <a:pt x="431" y="1484"/>
                  </a:lnTo>
                  <a:lnTo>
                    <a:pt x="431" y="1484"/>
                  </a:lnTo>
                  <a:lnTo>
                    <a:pt x="431" y="1484"/>
                  </a:lnTo>
                  <a:lnTo>
                    <a:pt x="431" y="1482"/>
                  </a:lnTo>
                  <a:lnTo>
                    <a:pt x="431" y="1482"/>
                  </a:lnTo>
                  <a:lnTo>
                    <a:pt x="431" y="1482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31" y="1477"/>
                  </a:lnTo>
                  <a:lnTo>
                    <a:pt x="431" y="1474"/>
                  </a:lnTo>
                  <a:lnTo>
                    <a:pt x="428" y="1474"/>
                  </a:lnTo>
                  <a:lnTo>
                    <a:pt x="428" y="1472"/>
                  </a:lnTo>
                  <a:lnTo>
                    <a:pt x="428" y="1472"/>
                  </a:lnTo>
                  <a:lnTo>
                    <a:pt x="428" y="1472"/>
                  </a:lnTo>
                  <a:lnTo>
                    <a:pt x="428" y="1474"/>
                  </a:lnTo>
                  <a:lnTo>
                    <a:pt x="428" y="1474"/>
                  </a:lnTo>
                  <a:lnTo>
                    <a:pt x="428" y="1477"/>
                  </a:lnTo>
                  <a:lnTo>
                    <a:pt x="428" y="1479"/>
                  </a:lnTo>
                  <a:lnTo>
                    <a:pt x="428" y="1482"/>
                  </a:lnTo>
                  <a:lnTo>
                    <a:pt x="428" y="1482"/>
                  </a:lnTo>
                  <a:lnTo>
                    <a:pt x="428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4"/>
                  </a:lnTo>
                  <a:lnTo>
                    <a:pt x="426" y="1474"/>
                  </a:lnTo>
                  <a:lnTo>
                    <a:pt x="426" y="1474"/>
                  </a:lnTo>
                  <a:lnTo>
                    <a:pt x="426" y="1474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6" y="1472"/>
                  </a:lnTo>
                  <a:lnTo>
                    <a:pt x="424" y="1472"/>
                  </a:lnTo>
                  <a:lnTo>
                    <a:pt x="424" y="1472"/>
                  </a:lnTo>
                  <a:lnTo>
                    <a:pt x="424" y="1470"/>
                  </a:lnTo>
                  <a:lnTo>
                    <a:pt x="424" y="1470"/>
                  </a:lnTo>
                  <a:lnTo>
                    <a:pt x="424" y="1470"/>
                  </a:lnTo>
                  <a:lnTo>
                    <a:pt x="426" y="1470"/>
                  </a:lnTo>
                  <a:lnTo>
                    <a:pt x="426" y="1470"/>
                  </a:lnTo>
                  <a:lnTo>
                    <a:pt x="426" y="1470"/>
                  </a:lnTo>
                  <a:lnTo>
                    <a:pt x="426" y="1467"/>
                  </a:lnTo>
                  <a:lnTo>
                    <a:pt x="424" y="1467"/>
                  </a:lnTo>
                  <a:lnTo>
                    <a:pt x="424" y="1467"/>
                  </a:lnTo>
                  <a:lnTo>
                    <a:pt x="424" y="1470"/>
                  </a:lnTo>
                  <a:lnTo>
                    <a:pt x="424" y="1472"/>
                  </a:lnTo>
                  <a:lnTo>
                    <a:pt x="424" y="1472"/>
                  </a:lnTo>
                  <a:lnTo>
                    <a:pt x="426" y="1474"/>
                  </a:lnTo>
                  <a:lnTo>
                    <a:pt x="426" y="1484"/>
                  </a:lnTo>
                  <a:lnTo>
                    <a:pt x="426" y="1484"/>
                  </a:lnTo>
                  <a:lnTo>
                    <a:pt x="426" y="1491"/>
                  </a:lnTo>
                  <a:lnTo>
                    <a:pt x="431" y="1500"/>
                  </a:lnTo>
                  <a:lnTo>
                    <a:pt x="433" y="1510"/>
                  </a:lnTo>
                  <a:lnTo>
                    <a:pt x="436" y="1510"/>
                  </a:lnTo>
                  <a:lnTo>
                    <a:pt x="433" y="1510"/>
                  </a:lnTo>
                  <a:lnTo>
                    <a:pt x="433" y="1505"/>
                  </a:lnTo>
                  <a:lnTo>
                    <a:pt x="433" y="1505"/>
                  </a:lnTo>
                  <a:lnTo>
                    <a:pt x="433" y="1505"/>
                  </a:lnTo>
                  <a:lnTo>
                    <a:pt x="433" y="1508"/>
                  </a:lnTo>
                  <a:lnTo>
                    <a:pt x="436" y="1510"/>
                  </a:lnTo>
                  <a:lnTo>
                    <a:pt x="436" y="1510"/>
                  </a:lnTo>
                  <a:lnTo>
                    <a:pt x="436" y="1510"/>
                  </a:lnTo>
                  <a:lnTo>
                    <a:pt x="436" y="1510"/>
                  </a:lnTo>
                  <a:lnTo>
                    <a:pt x="436" y="1510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2"/>
                  </a:lnTo>
                  <a:lnTo>
                    <a:pt x="436" y="1510"/>
                  </a:lnTo>
                  <a:lnTo>
                    <a:pt x="436" y="1512"/>
                  </a:lnTo>
                  <a:lnTo>
                    <a:pt x="436" y="1515"/>
                  </a:lnTo>
                  <a:lnTo>
                    <a:pt x="438" y="1517"/>
                  </a:lnTo>
                  <a:lnTo>
                    <a:pt x="438" y="1517"/>
                  </a:lnTo>
                  <a:lnTo>
                    <a:pt x="438" y="1519"/>
                  </a:lnTo>
                  <a:lnTo>
                    <a:pt x="438" y="1519"/>
                  </a:lnTo>
                  <a:lnTo>
                    <a:pt x="438" y="1519"/>
                  </a:lnTo>
                  <a:lnTo>
                    <a:pt x="438" y="1522"/>
                  </a:lnTo>
                  <a:lnTo>
                    <a:pt x="438" y="1522"/>
                  </a:lnTo>
                  <a:lnTo>
                    <a:pt x="438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22"/>
                  </a:lnTo>
                  <a:lnTo>
                    <a:pt x="440" y="1519"/>
                  </a:lnTo>
                  <a:lnTo>
                    <a:pt x="440" y="1519"/>
                  </a:lnTo>
                  <a:lnTo>
                    <a:pt x="440" y="1517"/>
                  </a:lnTo>
                  <a:lnTo>
                    <a:pt x="443" y="1519"/>
                  </a:lnTo>
                  <a:lnTo>
                    <a:pt x="443" y="1519"/>
                  </a:lnTo>
                  <a:lnTo>
                    <a:pt x="443" y="1519"/>
                  </a:lnTo>
                  <a:lnTo>
                    <a:pt x="445" y="1517"/>
                  </a:lnTo>
                  <a:lnTo>
                    <a:pt x="445" y="1517"/>
                  </a:lnTo>
                  <a:lnTo>
                    <a:pt x="445" y="1517"/>
                  </a:lnTo>
                  <a:lnTo>
                    <a:pt x="445" y="1517"/>
                  </a:lnTo>
                  <a:lnTo>
                    <a:pt x="445" y="1517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5" y="1519"/>
                  </a:lnTo>
                  <a:lnTo>
                    <a:pt x="443" y="1519"/>
                  </a:lnTo>
                  <a:lnTo>
                    <a:pt x="443" y="1519"/>
                  </a:lnTo>
                  <a:lnTo>
                    <a:pt x="440" y="1519"/>
                  </a:lnTo>
                  <a:lnTo>
                    <a:pt x="440" y="1522"/>
                  </a:lnTo>
                  <a:lnTo>
                    <a:pt x="440" y="1522"/>
                  </a:lnTo>
                  <a:lnTo>
                    <a:pt x="440" y="1522"/>
                  </a:lnTo>
                  <a:lnTo>
                    <a:pt x="443" y="1522"/>
                  </a:lnTo>
                  <a:lnTo>
                    <a:pt x="443" y="1522"/>
                  </a:lnTo>
                  <a:lnTo>
                    <a:pt x="443" y="1522"/>
                  </a:lnTo>
                  <a:lnTo>
                    <a:pt x="443" y="1522"/>
                  </a:lnTo>
                  <a:lnTo>
                    <a:pt x="443" y="1524"/>
                  </a:lnTo>
                  <a:lnTo>
                    <a:pt x="440" y="1524"/>
                  </a:lnTo>
                  <a:lnTo>
                    <a:pt x="440" y="1522"/>
                  </a:lnTo>
                  <a:lnTo>
                    <a:pt x="440" y="1522"/>
                  </a:lnTo>
                  <a:lnTo>
                    <a:pt x="440" y="1522"/>
                  </a:lnTo>
                  <a:lnTo>
                    <a:pt x="440" y="1524"/>
                  </a:lnTo>
                  <a:lnTo>
                    <a:pt x="445" y="1526"/>
                  </a:lnTo>
                  <a:lnTo>
                    <a:pt x="445" y="1529"/>
                  </a:lnTo>
                  <a:lnTo>
                    <a:pt x="447" y="1531"/>
                  </a:lnTo>
                  <a:lnTo>
                    <a:pt x="450" y="1534"/>
                  </a:lnTo>
                  <a:lnTo>
                    <a:pt x="450" y="1534"/>
                  </a:lnTo>
                  <a:lnTo>
                    <a:pt x="455" y="1538"/>
                  </a:lnTo>
                  <a:lnTo>
                    <a:pt x="455" y="1541"/>
                  </a:lnTo>
                  <a:lnTo>
                    <a:pt x="457" y="1543"/>
                  </a:lnTo>
                  <a:lnTo>
                    <a:pt x="462" y="1550"/>
                  </a:lnTo>
                  <a:lnTo>
                    <a:pt x="464" y="1553"/>
                  </a:lnTo>
                  <a:lnTo>
                    <a:pt x="469" y="1555"/>
                  </a:lnTo>
                  <a:lnTo>
                    <a:pt x="471" y="1557"/>
                  </a:lnTo>
                  <a:lnTo>
                    <a:pt x="476" y="1562"/>
                  </a:lnTo>
                  <a:lnTo>
                    <a:pt x="476" y="1562"/>
                  </a:lnTo>
                  <a:lnTo>
                    <a:pt x="478" y="1562"/>
                  </a:lnTo>
                  <a:lnTo>
                    <a:pt x="478" y="1562"/>
                  </a:lnTo>
                  <a:lnTo>
                    <a:pt x="478" y="1562"/>
                  </a:lnTo>
                  <a:lnTo>
                    <a:pt x="481" y="1564"/>
                  </a:lnTo>
                  <a:lnTo>
                    <a:pt x="481" y="1564"/>
                  </a:lnTo>
                  <a:lnTo>
                    <a:pt x="488" y="1567"/>
                  </a:lnTo>
                  <a:lnTo>
                    <a:pt x="490" y="1567"/>
                  </a:lnTo>
                  <a:lnTo>
                    <a:pt x="492" y="1567"/>
                  </a:lnTo>
                  <a:lnTo>
                    <a:pt x="492" y="1564"/>
                  </a:lnTo>
                  <a:lnTo>
                    <a:pt x="495" y="1564"/>
                  </a:lnTo>
                  <a:lnTo>
                    <a:pt x="497" y="1562"/>
                  </a:lnTo>
                  <a:lnTo>
                    <a:pt x="502" y="1562"/>
                  </a:lnTo>
                  <a:lnTo>
                    <a:pt x="504" y="1562"/>
                  </a:lnTo>
                  <a:lnTo>
                    <a:pt x="504" y="1560"/>
                  </a:lnTo>
                  <a:lnTo>
                    <a:pt x="507" y="1560"/>
                  </a:lnTo>
                  <a:lnTo>
                    <a:pt x="516" y="1553"/>
                  </a:lnTo>
                  <a:lnTo>
                    <a:pt x="518" y="1553"/>
                  </a:lnTo>
                  <a:lnTo>
                    <a:pt x="518" y="1553"/>
                  </a:lnTo>
                  <a:lnTo>
                    <a:pt x="518" y="1550"/>
                  </a:lnTo>
                  <a:lnTo>
                    <a:pt x="521" y="1548"/>
                  </a:lnTo>
                  <a:lnTo>
                    <a:pt x="521" y="1548"/>
                  </a:lnTo>
                  <a:lnTo>
                    <a:pt x="521" y="1545"/>
                  </a:lnTo>
                  <a:lnTo>
                    <a:pt x="523" y="1545"/>
                  </a:lnTo>
                  <a:lnTo>
                    <a:pt x="523" y="1545"/>
                  </a:lnTo>
                  <a:lnTo>
                    <a:pt x="523" y="1541"/>
                  </a:lnTo>
                  <a:lnTo>
                    <a:pt x="523" y="1538"/>
                  </a:lnTo>
                  <a:lnTo>
                    <a:pt x="521" y="1536"/>
                  </a:lnTo>
                  <a:lnTo>
                    <a:pt x="523" y="1536"/>
                  </a:lnTo>
                  <a:lnTo>
                    <a:pt x="523" y="1536"/>
                  </a:lnTo>
                  <a:lnTo>
                    <a:pt x="523" y="1536"/>
                  </a:lnTo>
                  <a:lnTo>
                    <a:pt x="523" y="1534"/>
                  </a:lnTo>
                  <a:lnTo>
                    <a:pt x="523" y="1534"/>
                  </a:lnTo>
                  <a:lnTo>
                    <a:pt x="525" y="1531"/>
                  </a:lnTo>
                  <a:lnTo>
                    <a:pt x="525" y="1531"/>
                  </a:lnTo>
                  <a:lnTo>
                    <a:pt x="525" y="1531"/>
                  </a:lnTo>
                  <a:lnTo>
                    <a:pt x="528" y="1531"/>
                  </a:lnTo>
                  <a:lnTo>
                    <a:pt x="525" y="1529"/>
                  </a:lnTo>
                  <a:lnTo>
                    <a:pt x="525" y="1531"/>
                  </a:lnTo>
                  <a:lnTo>
                    <a:pt x="525" y="1531"/>
                  </a:lnTo>
                  <a:lnTo>
                    <a:pt x="525" y="1531"/>
                  </a:lnTo>
                  <a:lnTo>
                    <a:pt x="523" y="1531"/>
                  </a:lnTo>
                  <a:lnTo>
                    <a:pt x="525" y="1531"/>
                  </a:lnTo>
                  <a:lnTo>
                    <a:pt x="525" y="1529"/>
                  </a:lnTo>
                  <a:lnTo>
                    <a:pt x="525" y="1526"/>
                  </a:lnTo>
                  <a:lnTo>
                    <a:pt x="525" y="1524"/>
                  </a:lnTo>
                  <a:lnTo>
                    <a:pt x="528" y="1522"/>
                  </a:lnTo>
                  <a:lnTo>
                    <a:pt x="528" y="1519"/>
                  </a:lnTo>
                  <a:lnTo>
                    <a:pt x="535" y="1515"/>
                  </a:lnTo>
                  <a:lnTo>
                    <a:pt x="537" y="1512"/>
                  </a:lnTo>
                  <a:lnTo>
                    <a:pt x="540" y="1512"/>
                  </a:lnTo>
                  <a:lnTo>
                    <a:pt x="542" y="1512"/>
                  </a:lnTo>
                  <a:lnTo>
                    <a:pt x="549" y="1510"/>
                  </a:lnTo>
                  <a:lnTo>
                    <a:pt x="549" y="1510"/>
                  </a:lnTo>
                  <a:lnTo>
                    <a:pt x="549" y="1510"/>
                  </a:lnTo>
                  <a:lnTo>
                    <a:pt x="549" y="1510"/>
                  </a:lnTo>
                  <a:lnTo>
                    <a:pt x="549" y="1510"/>
                  </a:lnTo>
                  <a:lnTo>
                    <a:pt x="551" y="1508"/>
                  </a:lnTo>
                  <a:lnTo>
                    <a:pt x="554" y="1508"/>
                  </a:lnTo>
                  <a:lnTo>
                    <a:pt x="554" y="1508"/>
                  </a:lnTo>
                  <a:lnTo>
                    <a:pt x="554" y="1508"/>
                  </a:lnTo>
                  <a:lnTo>
                    <a:pt x="556" y="1508"/>
                  </a:lnTo>
                  <a:lnTo>
                    <a:pt x="556" y="1508"/>
                  </a:lnTo>
                  <a:lnTo>
                    <a:pt x="559" y="1505"/>
                  </a:lnTo>
                  <a:lnTo>
                    <a:pt x="561" y="1505"/>
                  </a:lnTo>
                  <a:lnTo>
                    <a:pt x="561" y="1505"/>
                  </a:lnTo>
                  <a:lnTo>
                    <a:pt x="563" y="1505"/>
                  </a:lnTo>
                  <a:lnTo>
                    <a:pt x="563" y="1505"/>
                  </a:lnTo>
                  <a:lnTo>
                    <a:pt x="563" y="1505"/>
                  </a:lnTo>
                  <a:lnTo>
                    <a:pt x="563" y="1505"/>
                  </a:lnTo>
                  <a:lnTo>
                    <a:pt x="563" y="1505"/>
                  </a:lnTo>
                  <a:lnTo>
                    <a:pt x="566" y="1503"/>
                  </a:lnTo>
                  <a:lnTo>
                    <a:pt x="566" y="1503"/>
                  </a:lnTo>
                  <a:lnTo>
                    <a:pt x="568" y="1503"/>
                  </a:lnTo>
                  <a:lnTo>
                    <a:pt x="570" y="1503"/>
                  </a:lnTo>
                  <a:lnTo>
                    <a:pt x="570" y="1505"/>
                  </a:lnTo>
                  <a:lnTo>
                    <a:pt x="573" y="1505"/>
                  </a:lnTo>
                  <a:lnTo>
                    <a:pt x="573" y="1505"/>
                  </a:lnTo>
                  <a:lnTo>
                    <a:pt x="575" y="1505"/>
                  </a:lnTo>
                  <a:lnTo>
                    <a:pt x="577" y="1503"/>
                  </a:lnTo>
                  <a:lnTo>
                    <a:pt x="577" y="1503"/>
                  </a:lnTo>
                  <a:lnTo>
                    <a:pt x="577" y="1505"/>
                  </a:lnTo>
                  <a:lnTo>
                    <a:pt x="580" y="1505"/>
                  </a:lnTo>
                  <a:lnTo>
                    <a:pt x="580" y="1505"/>
                  </a:lnTo>
                  <a:lnTo>
                    <a:pt x="582" y="1505"/>
                  </a:lnTo>
                  <a:lnTo>
                    <a:pt x="587" y="1508"/>
                  </a:lnTo>
                  <a:lnTo>
                    <a:pt x="589" y="1510"/>
                  </a:lnTo>
                  <a:lnTo>
                    <a:pt x="592" y="1510"/>
                  </a:lnTo>
                  <a:lnTo>
                    <a:pt x="592" y="1510"/>
                  </a:lnTo>
                  <a:lnTo>
                    <a:pt x="592" y="1510"/>
                  </a:lnTo>
                  <a:lnTo>
                    <a:pt x="587" y="1505"/>
                  </a:lnTo>
                  <a:lnTo>
                    <a:pt x="587" y="1505"/>
                  </a:lnTo>
                  <a:lnTo>
                    <a:pt x="587" y="1505"/>
                  </a:lnTo>
                  <a:lnTo>
                    <a:pt x="587" y="1505"/>
                  </a:lnTo>
                  <a:lnTo>
                    <a:pt x="585" y="1505"/>
                  </a:lnTo>
                  <a:lnTo>
                    <a:pt x="585" y="1505"/>
                  </a:lnTo>
                  <a:lnTo>
                    <a:pt x="585" y="1503"/>
                  </a:lnTo>
                  <a:lnTo>
                    <a:pt x="585" y="1503"/>
                  </a:lnTo>
                  <a:lnTo>
                    <a:pt x="587" y="1503"/>
                  </a:lnTo>
                  <a:lnTo>
                    <a:pt x="587" y="1503"/>
                  </a:lnTo>
                  <a:lnTo>
                    <a:pt x="587" y="1500"/>
                  </a:lnTo>
                  <a:lnTo>
                    <a:pt x="585" y="1500"/>
                  </a:lnTo>
                  <a:lnTo>
                    <a:pt x="585" y="1500"/>
                  </a:lnTo>
                  <a:lnTo>
                    <a:pt x="582" y="1503"/>
                  </a:lnTo>
                  <a:lnTo>
                    <a:pt x="582" y="1503"/>
                  </a:lnTo>
                  <a:lnTo>
                    <a:pt x="575" y="1503"/>
                  </a:lnTo>
                  <a:lnTo>
                    <a:pt x="573" y="1503"/>
                  </a:lnTo>
                  <a:lnTo>
                    <a:pt x="570" y="1500"/>
                  </a:lnTo>
                  <a:lnTo>
                    <a:pt x="566" y="1498"/>
                  </a:lnTo>
                  <a:lnTo>
                    <a:pt x="563" y="1496"/>
                  </a:lnTo>
                  <a:lnTo>
                    <a:pt x="563" y="1493"/>
                  </a:lnTo>
                  <a:lnTo>
                    <a:pt x="563" y="1493"/>
                  </a:lnTo>
                  <a:lnTo>
                    <a:pt x="563" y="1491"/>
                  </a:lnTo>
                  <a:lnTo>
                    <a:pt x="563" y="1489"/>
                  </a:lnTo>
                  <a:lnTo>
                    <a:pt x="566" y="1486"/>
                  </a:lnTo>
                  <a:lnTo>
                    <a:pt x="566" y="1486"/>
                  </a:lnTo>
                  <a:lnTo>
                    <a:pt x="566" y="1486"/>
                  </a:lnTo>
                  <a:lnTo>
                    <a:pt x="566" y="1486"/>
                  </a:lnTo>
                  <a:lnTo>
                    <a:pt x="566" y="1484"/>
                  </a:lnTo>
                  <a:lnTo>
                    <a:pt x="566" y="1484"/>
                  </a:lnTo>
                  <a:lnTo>
                    <a:pt x="568" y="1484"/>
                  </a:lnTo>
                  <a:lnTo>
                    <a:pt x="568" y="1484"/>
                  </a:lnTo>
                  <a:lnTo>
                    <a:pt x="568" y="1484"/>
                  </a:lnTo>
                  <a:lnTo>
                    <a:pt x="570" y="1479"/>
                  </a:lnTo>
                  <a:lnTo>
                    <a:pt x="573" y="1477"/>
                  </a:lnTo>
                  <a:lnTo>
                    <a:pt x="573" y="1477"/>
                  </a:lnTo>
                  <a:lnTo>
                    <a:pt x="573" y="1474"/>
                  </a:lnTo>
                  <a:lnTo>
                    <a:pt x="573" y="1474"/>
                  </a:lnTo>
                  <a:lnTo>
                    <a:pt x="575" y="1474"/>
                  </a:lnTo>
                  <a:lnTo>
                    <a:pt x="575" y="1472"/>
                  </a:lnTo>
                  <a:lnTo>
                    <a:pt x="577" y="1467"/>
                  </a:lnTo>
                  <a:lnTo>
                    <a:pt x="580" y="1465"/>
                  </a:lnTo>
                  <a:lnTo>
                    <a:pt x="582" y="1463"/>
                  </a:lnTo>
                  <a:lnTo>
                    <a:pt x="582" y="1463"/>
                  </a:lnTo>
                  <a:lnTo>
                    <a:pt x="580" y="1460"/>
                  </a:lnTo>
                  <a:lnTo>
                    <a:pt x="580" y="1458"/>
                  </a:lnTo>
                  <a:lnTo>
                    <a:pt x="580" y="1455"/>
                  </a:lnTo>
                  <a:lnTo>
                    <a:pt x="580" y="1455"/>
                  </a:lnTo>
                  <a:lnTo>
                    <a:pt x="580" y="1455"/>
                  </a:lnTo>
                  <a:lnTo>
                    <a:pt x="582" y="1455"/>
                  </a:lnTo>
                  <a:lnTo>
                    <a:pt x="582" y="1455"/>
                  </a:lnTo>
                  <a:lnTo>
                    <a:pt x="582" y="1453"/>
                  </a:lnTo>
                  <a:lnTo>
                    <a:pt x="582" y="1453"/>
                  </a:lnTo>
                  <a:lnTo>
                    <a:pt x="582" y="1453"/>
                  </a:lnTo>
                  <a:lnTo>
                    <a:pt x="582" y="1453"/>
                  </a:lnTo>
                  <a:lnTo>
                    <a:pt x="585" y="1451"/>
                  </a:lnTo>
                  <a:lnTo>
                    <a:pt x="587" y="1448"/>
                  </a:lnTo>
                  <a:lnTo>
                    <a:pt x="587" y="1448"/>
                  </a:lnTo>
                  <a:lnTo>
                    <a:pt x="589" y="1448"/>
                  </a:lnTo>
                  <a:lnTo>
                    <a:pt x="589" y="1448"/>
                  </a:lnTo>
                  <a:lnTo>
                    <a:pt x="592" y="1448"/>
                  </a:lnTo>
                  <a:lnTo>
                    <a:pt x="592" y="1448"/>
                  </a:lnTo>
                  <a:lnTo>
                    <a:pt x="594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9" y="1448"/>
                  </a:lnTo>
                  <a:lnTo>
                    <a:pt x="599" y="1446"/>
                  </a:lnTo>
                  <a:lnTo>
                    <a:pt x="599" y="1448"/>
                  </a:lnTo>
                  <a:lnTo>
                    <a:pt x="599" y="1448"/>
                  </a:lnTo>
                  <a:lnTo>
                    <a:pt x="599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6" y="1448"/>
                  </a:lnTo>
                  <a:lnTo>
                    <a:pt x="596" y="1451"/>
                  </a:lnTo>
                  <a:lnTo>
                    <a:pt x="596" y="1451"/>
                  </a:lnTo>
                  <a:lnTo>
                    <a:pt x="599" y="1451"/>
                  </a:lnTo>
                  <a:lnTo>
                    <a:pt x="608" y="1451"/>
                  </a:lnTo>
                  <a:lnTo>
                    <a:pt x="608" y="1451"/>
                  </a:lnTo>
                  <a:lnTo>
                    <a:pt x="608" y="1451"/>
                  </a:lnTo>
                  <a:lnTo>
                    <a:pt x="608" y="1451"/>
                  </a:lnTo>
                  <a:lnTo>
                    <a:pt x="606" y="1451"/>
                  </a:lnTo>
                  <a:lnTo>
                    <a:pt x="606" y="1451"/>
                  </a:lnTo>
                  <a:lnTo>
                    <a:pt x="604" y="1451"/>
                  </a:lnTo>
                  <a:lnTo>
                    <a:pt x="604" y="1451"/>
                  </a:lnTo>
                  <a:lnTo>
                    <a:pt x="604" y="1448"/>
                  </a:lnTo>
                  <a:lnTo>
                    <a:pt x="604" y="1448"/>
                  </a:lnTo>
                  <a:lnTo>
                    <a:pt x="601" y="1448"/>
                  </a:lnTo>
                  <a:lnTo>
                    <a:pt x="601" y="1448"/>
                  </a:lnTo>
                  <a:lnTo>
                    <a:pt x="601" y="1448"/>
                  </a:lnTo>
                  <a:lnTo>
                    <a:pt x="601" y="1448"/>
                  </a:lnTo>
                  <a:lnTo>
                    <a:pt x="601" y="1448"/>
                  </a:lnTo>
                  <a:lnTo>
                    <a:pt x="608" y="1448"/>
                  </a:lnTo>
                  <a:lnTo>
                    <a:pt x="608" y="1451"/>
                  </a:lnTo>
                  <a:lnTo>
                    <a:pt x="608" y="1451"/>
                  </a:lnTo>
                  <a:lnTo>
                    <a:pt x="611" y="1451"/>
                  </a:lnTo>
                  <a:lnTo>
                    <a:pt x="611" y="1451"/>
                  </a:lnTo>
                  <a:lnTo>
                    <a:pt x="611" y="1451"/>
                  </a:lnTo>
                  <a:lnTo>
                    <a:pt x="613" y="1451"/>
                  </a:lnTo>
                  <a:lnTo>
                    <a:pt x="613" y="1451"/>
                  </a:lnTo>
                  <a:lnTo>
                    <a:pt x="613" y="1446"/>
                  </a:lnTo>
                  <a:lnTo>
                    <a:pt x="613" y="1437"/>
                  </a:lnTo>
                  <a:lnTo>
                    <a:pt x="613" y="1434"/>
                  </a:lnTo>
                  <a:lnTo>
                    <a:pt x="613" y="1425"/>
                  </a:lnTo>
                  <a:lnTo>
                    <a:pt x="613" y="1422"/>
                  </a:lnTo>
                  <a:lnTo>
                    <a:pt x="613" y="1415"/>
                  </a:lnTo>
                  <a:lnTo>
                    <a:pt x="613" y="1413"/>
                  </a:lnTo>
                  <a:lnTo>
                    <a:pt x="613" y="1413"/>
                  </a:lnTo>
                  <a:lnTo>
                    <a:pt x="613" y="1403"/>
                  </a:lnTo>
                  <a:lnTo>
                    <a:pt x="611" y="1399"/>
                  </a:lnTo>
                  <a:lnTo>
                    <a:pt x="611" y="1394"/>
                  </a:lnTo>
                  <a:lnTo>
                    <a:pt x="611" y="1394"/>
                  </a:lnTo>
                  <a:lnTo>
                    <a:pt x="611" y="1394"/>
                  </a:lnTo>
                  <a:lnTo>
                    <a:pt x="611" y="1394"/>
                  </a:lnTo>
                  <a:lnTo>
                    <a:pt x="608" y="1394"/>
                  </a:lnTo>
                  <a:lnTo>
                    <a:pt x="608" y="1394"/>
                  </a:lnTo>
                  <a:lnTo>
                    <a:pt x="608" y="1394"/>
                  </a:lnTo>
                  <a:lnTo>
                    <a:pt x="606" y="1394"/>
                  </a:lnTo>
                  <a:lnTo>
                    <a:pt x="604" y="1396"/>
                  </a:lnTo>
                  <a:lnTo>
                    <a:pt x="604" y="1396"/>
                  </a:lnTo>
                  <a:lnTo>
                    <a:pt x="604" y="1396"/>
                  </a:lnTo>
                  <a:lnTo>
                    <a:pt x="604" y="1396"/>
                  </a:lnTo>
                  <a:lnTo>
                    <a:pt x="606" y="1394"/>
                  </a:lnTo>
                  <a:lnTo>
                    <a:pt x="608" y="1392"/>
                  </a:lnTo>
                  <a:lnTo>
                    <a:pt x="608" y="1392"/>
                  </a:lnTo>
                  <a:lnTo>
                    <a:pt x="608" y="1392"/>
                  </a:lnTo>
                  <a:lnTo>
                    <a:pt x="608" y="1392"/>
                  </a:lnTo>
                  <a:lnTo>
                    <a:pt x="608" y="1392"/>
                  </a:lnTo>
                  <a:lnTo>
                    <a:pt x="611" y="1392"/>
                  </a:lnTo>
                  <a:lnTo>
                    <a:pt x="611" y="1392"/>
                  </a:lnTo>
                  <a:lnTo>
                    <a:pt x="611" y="1392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11" y="1389"/>
                  </a:lnTo>
                  <a:lnTo>
                    <a:pt x="608" y="1389"/>
                  </a:lnTo>
                  <a:lnTo>
                    <a:pt x="608" y="1387"/>
                  </a:lnTo>
                  <a:lnTo>
                    <a:pt x="608" y="1385"/>
                  </a:lnTo>
                  <a:lnTo>
                    <a:pt x="608" y="1382"/>
                  </a:lnTo>
                  <a:lnTo>
                    <a:pt x="608" y="1380"/>
                  </a:lnTo>
                  <a:lnTo>
                    <a:pt x="608" y="1380"/>
                  </a:lnTo>
                  <a:lnTo>
                    <a:pt x="608" y="1377"/>
                  </a:lnTo>
                  <a:lnTo>
                    <a:pt x="608" y="1373"/>
                  </a:lnTo>
                  <a:lnTo>
                    <a:pt x="611" y="1370"/>
                  </a:lnTo>
                  <a:lnTo>
                    <a:pt x="611" y="1370"/>
                  </a:lnTo>
                  <a:lnTo>
                    <a:pt x="611" y="1366"/>
                  </a:lnTo>
                  <a:lnTo>
                    <a:pt x="613" y="1363"/>
                  </a:lnTo>
                  <a:lnTo>
                    <a:pt x="613" y="1361"/>
                  </a:lnTo>
                  <a:lnTo>
                    <a:pt x="613" y="1361"/>
                  </a:lnTo>
                  <a:lnTo>
                    <a:pt x="613" y="1361"/>
                  </a:lnTo>
                  <a:lnTo>
                    <a:pt x="613" y="1361"/>
                  </a:lnTo>
                  <a:lnTo>
                    <a:pt x="613" y="1358"/>
                  </a:lnTo>
                  <a:lnTo>
                    <a:pt x="613" y="1358"/>
                  </a:lnTo>
                  <a:lnTo>
                    <a:pt x="613" y="1358"/>
                  </a:lnTo>
                  <a:lnTo>
                    <a:pt x="615" y="1356"/>
                  </a:lnTo>
                  <a:lnTo>
                    <a:pt x="615" y="1351"/>
                  </a:lnTo>
                  <a:lnTo>
                    <a:pt x="618" y="1351"/>
                  </a:lnTo>
                  <a:lnTo>
                    <a:pt x="618" y="1351"/>
                  </a:lnTo>
                  <a:lnTo>
                    <a:pt x="620" y="1347"/>
                  </a:lnTo>
                  <a:lnTo>
                    <a:pt x="620" y="1347"/>
                  </a:lnTo>
                  <a:lnTo>
                    <a:pt x="618" y="1349"/>
                  </a:lnTo>
                  <a:lnTo>
                    <a:pt x="618" y="1347"/>
                  </a:lnTo>
                  <a:lnTo>
                    <a:pt x="618" y="1347"/>
                  </a:lnTo>
                  <a:lnTo>
                    <a:pt x="620" y="1347"/>
                  </a:lnTo>
                  <a:lnTo>
                    <a:pt x="622" y="1344"/>
                  </a:lnTo>
                  <a:lnTo>
                    <a:pt x="622" y="1342"/>
                  </a:lnTo>
                  <a:lnTo>
                    <a:pt x="622" y="1342"/>
                  </a:lnTo>
                  <a:lnTo>
                    <a:pt x="622" y="1342"/>
                  </a:lnTo>
                  <a:lnTo>
                    <a:pt x="625" y="1340"/>
                  </a:lnTo>
                  <a:lnTo>
                    <a:pt x="625" y="1340"/>
                  </a:lnTo>
                  <a:lnTo>
                    <a:pt x="627" y="1337"/>
                  </a:lnTo>
                  <a:lnTo>
                    <a:pt x="627" y="1337"/>
                  </a:lnTo>
                  <a:lnTo>
                    <a:pt x="630" y="1335"/>
                  </a:lnTo>
                  <a:lnTo>
                    <a:pt x="630" y="1330"/>
                  </a:lnTo>
                  <a:lnTo>
                    <a:pt x="630" y="1330"/>
                  </a:lnTo>
                  <a:lnTo>
                    <a:pt x="630" y="1330"/>
                  </a:lnTo>
                  <a:lnTo>
                    <a:pt x="630" y="1328"/>
                  </a:lnTo>
                  <a:lnTo>
                    <a:pt x="632" y="1325"/>
                  </a:lnTo>
                  <a:lnTo>
                    <a:pt x="632" y="1325"/>
                  </a:lnTo>
                  <a:lnTo>
                    <a:pt x="632" y="1323"/>
                  </a:lnTo>
                  <a:lnTo>
                    <a:pt x="632" y="1321"/>
                  </a:lnTo>
                  <a:lnTo>
                    <a:pt x="634" y="1318"/>
                  </a:lnTo>
                  <a:lnTo>
                    <a:pt x="634" y="1316"/>
                  </a:lnTo>
                  <a:lnTo>
                    <a:pt x="634" y="1309"/>
                  </a:lnTo>
                  <a:lnTo>
                    <a:pt x="634" y="1304"/>
                  </a:lnTo>
                  <a:lnTo>
                    <a:pt x="634" y="1302"/>
                  </a:lnTo>
                  <a:lnTo>
                    <a:pt x="634" y="1302"/>
                  </a:lnTo>
                  <a:lnTo>
                    <a:pt x="637" y="1302"/>
                  </a:lnTo>
                  <a:lnTo>
                    <a:pt x="637" y="1299"/>
                  </a:lnTo>
                  <a:lnTo>
                    <a:pt x="637" y="1299"/>
                  </a:lnTo>
                  <a:lnTo>
                    <a:pt x="637" y="1299"/>
                  </a:lnTo>
                  <a:lnTo>
                    <a:pt x="637" y="1297"/>
                  </a:lnTo>
                  <a:lnTo>
                    <a:pt x="637" y="1297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7" y="1295"/>
                  </a:lnTo>
                  <a:lnTo>
                    <a:pt x="637" y="1292"/>
                  </a:lnTo>
                  <a:lnTo>
                    <a:pt x="637" y="1292"/>
                  </a:lnTo>
                  <a:lnTo>
                    <a:pt x="637" y="1292"/>
                  </a:lnTo>
                  <a:lnTo>
                    <a:pt x="639" y="1292"/>
                  </a:lnTo>
                  <a:lnTo>
                    <a:pt x="639" y="1290"/>
                  </a:lnTo>
                  <a:lnTo>
                    <a:pt x="639" y="1287"/>
                  </a:lnTo>
                  <a:lnTo>
                    <a:pt x="639" y="1285"/>
                  </a:lnTo>
                  <a:lnTo>
                    <a:pt x="637" y="1285"/>
                  </a:lnTo>
                  <a:lnTo>
                    <a:pt x="637" y="1283"/>
                  </a:lnTo>
                  <a:lnTo>
                    <a:pt x="637" y="1283"/>
                  </a:lnTo>
                  <a:lnTo>
                    <a:pt x="637" y="1283"/>
                  </a:lnTo>
                  <a:lnTo>
                    <a:pt x="637" y="1285"/>
                  </a:lnTo>
                  <a:lnTo>
                    <a:pt x="637" y="1283"/>
                  </a:lnTo>
                  <a:lnTo>
                    <a:pt x="634" y="1283"/>
                  </a:lnTo>
                  <a:lnTo>
                    <a:pt x="634" y="1283"/>
                  </a:lnTo>
                  <a:lnTo>
                    <a:pt x="634" y="1280"/>
                  </a:lnTo>
                  <a:lnTo>
                    <a:pt x="634" y="1280"/>
                  </a:lnTo>
                  <a:lnTo>
                    <a:pt x="634" y="1280"/>
                  </a:lnTo>
                  <a:lnTo>
                    <a:pt x="632" y="1280"/>
                  </a:lnTo>
                  <a:lnTo>
                    <a:pt x="632" y="1280"/>
                  </a:lnTo>
                  <a:lnTo>
                    <a:pt x="632" y="1280"/>
                  </a:lnTo>
                  <a:lnTo>
                    <a:pt x="632" y="1280"/>
                  </a:lnTo>
                  <a:lnTo>
                    <a:pt x="630" y="1280"/>
                  </a:lnTo>
                  <a:lnTo>
                    <a:pt x="627" y="1280"/>
                  </a:lnTo>
                  <a:lnTo>
                    <a:pt x="627" y="1280"/>
                  </a:lnTo>
                  <a:lnTo>
                    <a:pt x="627" y="1280"/>
                  </a:lnTo>
                  <a:lnTo>
                    <a:pt x="627" y="1278"/>
                  </a:lnTo>
                  <a:lnTo>
                    <a:pt x="625" y="1278"/>
                  </a:lnTo>
                  <a:lnTo>
                    <a:pt x="625" y="1276"/>
                  </a:lnTo>
                  <a:lnTo>
                    <a:pt x="622" y="1273"/>
                  </a:lnTo>
                  <a:lnTo>
                    <a:pt x="622" y="1273"/>
                  </a:lnTo>
                  <a:lnTo>
                    <a:pt x="625" y="1271"/>
                  </a:lnTo>
                  <a:lnTo>
                    <a:pt x="625" y="1271"/>
                  </a:lnTo>
                  <a:lnTo>
                    <a:pt x="625" y="1271"/>
                  </a:lnTo>
                  <a:lnTo>
                    <a:pt x="625" y="1269"/>
                  </a:lnTo>
                  <a:lnTo>
                    <a:pt x="625" y="1269"/>
                  </a:lnTo>
                  <a:lnTo>
                    <a:pt x="627" y="1269"/>
                  </a:lnTo>
                  <a:lnTo>
                    <a:pt x="627" y="1271"/>
                  </a:lnTo>
                  <a:lnTo>
                    <a:pt x="627" y="1271"/>
                  </a:lnTo>
                  <a:lnTo>
                    <a:pt x="627" y="1271"/>
                  </a:lnTo>
                  <a:lnTo>
                    <a:pt x="627" y="1273"/>
                  </a:lnTo>
                  <a:lnTo>
                    <a:pt x="627" y="1273"/>
                  </a:lnTo>
                  <a:lnTo>
                    <a:pt x="627" y="1271"/>
                  </a:lnTo>
                  <a:lnTo>
                    <a:pt x="627" y="1266"/>
                  </a:lnTo>
                  <a:lnTo>
                    <a:pt x="627" y="1269"/>
                  </a:lnTo>
                  <a:lnTo>
                    <a:pt x="630" y="1271"/>
                  </a:lnTo>
                  <a:lnTo>
                    <a:pt x="630" y="1271"/>
                  </a:lnTo>
                  <a:lnTo>
                    <a:pt x="634" y="1273"/>
                  </a:lnTo>
                  <a:lnTo>
                    <a:pt x="634" y="1278"/>
                  </a:lnTo>
                  <a:lnTo>
                    <a:pt x="637" y="1283"/>
                  </a:lnTo>
                  <a:lnTo>
                    <a:pt x="637" y="1283"/>
                  </a:lnTo>
                  <a:lnTo>
                    <a:pt x="637" y="1280"/>
                  </a:lnTo>
                  <a:lnTo>
                    <a:pt x="634" y="1278"/>
                  </a:lnTo>
                  <a:lnTo>
                    <a:pt x="634" y="1273"/>
                  </a:lnTo>
                  <a:lnTo>
                    <a:pt x="632" y="1271"/>
                  </a:lnTo>
                  <a:lnTo>
                    <a:pt x="632" y="1271"/>
                  </a:lnTo>
                  <a:lnTo>
                    <a:pt x="632" y="1269"/>
                  </a:lnTo>
                  <a:lnTo>
                    <a:pt x="632" y="1269"/>
                  </a:lnTo>
                  <a:lnTo>
                    <a:pt x="634" y="1266"/>
                  </a:lnTo>
                  <a:lnTo>
                    <a:pt x="634" y="1264"/>
                  </a:lnTo>
                  <a:lnTo>
                    <a:pt x="632" y="1261"/>
                  </a:lnTo>
                  <a:lnTo>
                    <a:pt x="630" y="1254"/>
                  </a:lnTo>
                  <a:lnTo>
                    <a:pt x="627" y="1252"/>
                  </a:lnTo>
                  <a:lnTo>
                    <a:pt x="627" y="1245"/>
                  </a:lnTo>
                  <a:lnTo>
                    <a:pt x="627" y="1243"/>
                  </a:lnTo>
                  <a:lnTo>
                    <a:pt x="627" y="1240"/>
                  </a:lnTo>
                  <a:lnTo>
                    <a:pt x="627" y="1240"/>
                  </a:lnTo>
                  <a:lnTo>
                    <a:pt x="625" y="1240"/>
                  </a:lnTo>
                  <a:lnTo>
                    <a:pt x="625" y="1240"/>
                  </a:lnTo>
                  <a:lnTo>
                    <a:pt x="625" y="1243"/>
                  </a:lnTo>
                  <a:lnTo>
                    <a:pt x="622" y="1243"/>
                  </a:lnTo>
                  <a:lnTo>
                    <a:pt x="622" y="1243"/>
                  </a:lnTo>
                  <a:lnTo>
                    <a:pt x="622" y="1240"/>
                  </a:lnTo>
                  <a:lnTo>
                    <a:pt x="625" y="1240"/>
                  </a:lnTo>
                  <a:lnTo>
                    <a:pt x="625" y="1240"/>
                  </a:lnTo>
                  <a:lnTo>
                    <a:pt x="625" y="1240"/>
                  </a:lnTo>
                  <a:lnTo>
                    <a:pt x="625" y="1238"/>
                  </a:lnTo>
                  <a:lnTo>
                    <a:pt x="627" y="1238"/>
                  </a:lnTo>
                  <a:lnTo>
                    <a:pt x="627" y="1238"/>
                  </a:lnTo>
                  <a:lnTo>
                    <a:pt x="630" y="1235"/>
                  </a:lnTo>
                  <a:lnTo>
                    <a:pt x="630" y="1233"/>
                  </a:lnTo>
                  <a:lnTo>
                    <a:pt x="630" y="1231"/>
                  </a:lnTo>
                  <a:lnTo>
                    <a:pt x="630" y="1228"/>
                  </a:lnTo>
                  <a:lnTo>
                    <a:pt x="630" y="1224"/>
                  </a:lnTo>
                  <a:lnTo>
                    <a:pt x="630" y="1224"/>
                  </a:lnTo>
                  <a:lnTo>
                    <a:pt x="630" y="1224"/>
                  </a:lnTo>
                  <a:lnTo>
                    <a:pt x="630" y="1224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27" y="1221"/>
                  </a:lnTo>
                  <a:lnTo>
                    <a:pt x="627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21"/>
                  </a:lnTo>
                  <a:lnTo>
                    <a:pt x="630" y="1219"/>
                  </a:lnTo>
                  <a:lnTo>
                    <a:pt x="630" y="1219"/>
                  </a:lnTo>
                  <a:lnTo>
                    <a:pt x="630" y="1216"/>
                  </a:lnTo>
                  <a:lnTo>
                    <a:pt x="627" y="1216"/>
                  </a:lnTo>
                  <a:lnTo>
                    <a:pt x="627" y="1216"/>
                  </a:lnTo>
                  <a:lnTo>
                    <a:pt x="627" y="1214"/>
                  </a:lnTo>
                  <a:lnTo>
                    <a:pt x="627" y="1214"/>
                  </a:lnTo>
                  <a:lnTo>
                    <a:pt x="625" y="1214"/>
                  </a:lnTo>
                  <a:lnTo>
                    <a:pt x="625" y="1212"/>
                  </a:lnTo>
                  <a:lnTo>
                    <a:pt x="625" y="1202"/>
                  </a:lnTo>
                  <a:lnTo>
                    <a:pt x="625" y="1202"/>
                  </a:lnTo>
                  <a:lnTo>
                    <a:pt x="622" y="1200"/>
                  </a:lnTo>
                  <a:lnTo>
                    <a:pt x="622" y="1198"/>
                  </a:lnTo>
                  <a:lnTo>
                    <a:pt x="622" y="1193"/>
                  </a:lnTo>
                  <a:lnTo>
                    <a:pt x="625" y="1188"/>
                  </a:lnTo>
                  <a:lnTo>
                    <a:pt x="625" y="1183"/>
                  </a:lnTo>
                  <a:lnTo>
                    <a:pt x="625" y="1183"/>
                  </a:lnTo>
                  <a:lnTo>
                    <a:pt x="627" y="1179"/>
                  </a:lnTo>
                  <a:lnTo>
                    <a:pt x="627" y="1179"/>
                  </a:lnTo>
                  <a:lnTo>
                    <a:pt x="627" y="1176"/>
                  </a:lnTo>
                  <a:lnTo>
                    <a:pt x="630" y="1176"/>
                  </a:lnTo>
                  <a:lnTo>
                    <a:pt x="630" y="1174"/>
                  </a:lnTo>
                  <a:lnTo>
                    <a:pt x="632" y="1174"/>
                  </a:lnTo>
                  <a:lnTo>
                    <a:pt x="632" y="1172"/>
                  </a:lnTo>
                  <a:lnTo>
                    <a:pt x="630" y="1172"/>
                  </a:lnTo>
                  <a:lnTo>
                    <a:pt x="632" y="1172"/>
                  </a:lnTo>
                  <a:lnTo>
                    <a:pt x="632" y="1169"/>
                  </a:lnTo>
                  <a:lnTo>
                    <a:pt x="632" y="1169"/>
                  </a:lnTo>
                  <a:lnTo>
                    <a:pt x="634" y="1162"/>
                  </a:lnTo>
                  <a:lnTo>
                    <a:pt x="634" y="1162"/>
                  </a:lnTo>
                  <a:lnTo>
                    <a:pt x="639" y="1157"/>
                  </a:lnTo>
                  <a:lnTo>
                    <a:pt x="641" y="1155"/>
                  </a:lnTo>
                  <a:lnTo>
                    <a:pt x="644" y="1155"/>
                  </a:lnTo>
                  <a:lnTo>
                    <a:pt x="644" y="1155"/>
                  </a:lnTo>
                  <a:lnTo>
                    <a:pt x="644" y="1155"/>
                  </a:lnTo>
                  <a:lnTo>
                    <a:pt x="644" y="1155"/>
                  </a:lnTo>
                  <a:lnTo>
                    <a:pt x="646" y="1153"/>
                  </a:lnTo>
                  <a:lnTo>
                    <a:pt x="646" y="1153"/>
                  </a:lnTo>
                  <a:lnTo>
                    <a:pt x="646" y="1153"/>
                  </a:lnTo>
                  <a:lnTo>
                    <a:pt x="648" y="1153"/>
                  </a:lnTo>
                  <a:lnTo>
                    <a:pt x="648" y="1153"/>
                  </a:lnTo>
                  <a:lnTo>
                    <a:pt x="648" y="1150"/>
                  </a:lnTo>
                  <a:lnTo>
                    <a:pt x="648" y="1150"/>
                  </a:lnTo>
                  <a:lnTo>
                    <a:pt x="651" y="1153"/>
                  </a:lnTo>
                  <a:lnTo>
                    <a:pt x="651" y="1153"/>
                  </a:lnTo>
                  <a:lnTo>
                    <a:pt x="651" y="1150"/>
                  </a:lnTo>
                  <a:lnTo>
                    <a:pt x="653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6" y="1150"/>
                  </a:lnTo>
                  <a:lnTo>
                    <a:pt x="658" y="1150"/>
                  </a:lnTo>
                  <a:lnTo>
                    <a:pt x="660" y="1150"/>
                  </a:lnTo>
                  <a:lnTo>
                    <a:pt x="660" y="1150"/>
                  </a:lnTo>
                  <a:lnTo>
                    <a:pt x="663" y="1153"/>
                  </a:lnTo>
                  <a:lnTo>
                    <a:pt x="663" y="1155"/>
                  </a:lnTo>
                  <a:lnTo>
                    <a:pt x="663" y="1160"/>
                  </a:lnTo>
                  <a:lnTo>
                    <a:pt x="663" y="1160"/>
                  </a:lnTo>
                  <a:lnTo>
                    <a:pt x="663" y="1157"/>
                  </a:lnTo>
                  <a:lnTo>
                    <a:pt x="665" y="1155"/>
                  </a:lnTo>
                  <a:lnTo>
                    <a:pt x="667" y="1150"/>
                  </a:lnTo>
                  <a:lnTo>
                    <a:pt x="667" y="1148"/>
                  </a:lnTo>
                  <a:lnTo>
                    <a:pt x="667" y="1145"/>
                  </a:lnTo>
                  <a:lnTo>
                    <a:pt x="665" y="1143"/>
                  </a:lnTo>
                  <a:lnTo>
                    <a:pt x="667" y="1143"/>
                  </a:lnTo>
                  <a:lnTo>
                    <a:pt x="667" y="1145"/>
                  </a:lnTo>
                  <a:lnTo>
                    <a:pt x="667" y="1145"/>
                  </a:lnTo>
                  <a:lnTo>
                    <a:pt x="667" y="1143"/>
                  </a:lnTo>
                  <a:lnTo>
                    <a:pt x="667" y="1143"/>
                  </a:lnTo>
                  <a:lnTo>
                    <a:pt x="667" y="1143"/>
                  </a:lnTo>
                  <a:lnTo>
                    <a:pt x="667" y="1145"/>
                  </a:lnTo>
                  <a:lnTo>
                    <a:pt x="667" y="1145"/>
                  </a:lnTo>
                  <a:lnTo>
                    <a:pt x="667" y="1148"/>
                  </a:lnTo>
                  <a:lnTo>
                    <a:pt x="667" y="1150"/>
                  </a:lnTo>
                  <a:lnTo>
                    <a:pt x="667" y="1153"/>
                  </a:lnTo>
                  <a:lnTo>
                    <a:pt x="667" y="1153"/>
                  </a:lnTo>
                  <a:lnTo>
                    <a:pt x="667" y="1153"/>
                  </a:lnTo>
                  <a:lnTo>
                    <a:pt x="670" y="1155"/>
                  </a:lnTo>
                  <a:lnTo>
                    <a:pt x="670" y="1155"/>
                  </a:lnTo>
                  <a:lnTo>
                    <a:pt x="672" y="1155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2" y="1157"/>
                  </a:lnTo>
                  <a:lnTo>
                    <a:pt x="674" y="1157"/>
                  </a:lnTo>
                  <a:lnTo>
                    <a:pt x="674" y="1155"/>
                  </a:lnTo>
                  <a:lnTo>
                    <a:pt x="672" y="1155"/>
                  </a:lnTo>
                  <a:lnTo>
                    <a:pt x="672" y="1155"/>
                  </a:lnTo>
                  <a:lnTo>
                    <a:pt x="672" y="1155"/>
                  </a:lnTo>
                  <a:lnTo>
                    <a:pt x="672" y="1155"/>
                  </a:lnTo>
                  <a:lnTo>
                    <a:pt x="672" y="1153"/>
                  </a:lnTo>
                  <a:lnTo>
                    <a:pt x="674" y="1150"/>
                  </a:lnTo>
                  <a:lnTo>
                    <a:pt x="674" y="1150"/>
                  </a:lnTo>
                  <a:lnTo>
                    <a:pt x="677" y="1150"/>
                  </a:lnTo>
                  <a:lnTo>
                    <a:pt x="679" y="1145"/>
                  </a:lnTo>
                  <a:lnTo>
                    <a:pt x="682" y="1145"/>
                  </a:lnTo>
                  <a:lnTo>
                    <a:pt x="682" y="1145"/>
                  </a:lnTo>
                  <a:lnTo>
                    <a:pt x="682" y="1143"/>
                  </a:lnTo>
                  <a:lnTo>
                    <a:pt x="682" y="1141"/>
                  </a:lnTo>
                  <a:lnTo>
                    <a:pt x="682" y="1141"/>
                  </a:lnTo>
                  <a:lnTo>
                    <a:pt x="682" y="1138"/>
                  </a:lnTo>
                  <a:lnTo>
                    <a:pt x="684" y="1134"/>
                  </a:lnTo>
                  <a:lnTo>
                    <a:pt x="684" y="1131"/>
                  </a:lnTo>
                  <a:lnTo>
                    <a:pt x="686" y="1131"/>
                  </a:lnTo>
                  <a:lnTo>
                    <a:pt x="686" y="1129"/>
                  </a:lnTo>
                  <a:lnTo>
                    <a:pt x="686" y="1129"/>
                  </a:lnTo>
                  <a:lnTo>
                    <a:pt x="686" y="1129"/>
                  </a:lnTo>
                  <a:lnTo>
                    <a:pt x="686" y="1127"/>
                  </a:lnTo>
                  <a:lnTo>
                    <a:pt x="686" y="1127"/>
                  </a:lnTo>
                  <a:lnTo>
                    <a:pt x="689" y="1124"/>
                  </a:lnTo>
                  <a:lnTo>
                    <a:pt x="691" y="1124"/>
                  </a:lnTo>
                  <a:lnTo>
                    <a:pt x="691" y="1124"/>
                  </a:lnTo>
                  <a:lnTo>
                    <a:pt x="691" y="1124"/>
                  </a:lnTo>
                  <a:lnTo>
                    <a:pt x="693" y="1124"/>
                  </a:lnTo>
                  <a:lnTo>
                    <a:pt x="693" y="1124"/>
                  </a:lnTo>
                  <a:lnTo>
                    <a:pt x="693" y="1124"/>
                  </a:lnTo>
                  <a:lnTo>
                    <a:pt x="693" y="1124"/>
                  </a:lnTo>
                  <a:lnTo>
                    <a:pt x="696" y="1124"/>
                  </a:lnTo>
                  <a:lnTo>
                    <a:pt x="696" y="1124"/>
                  </a:lnTo>
                  <a:lnTo>
                    <a:pt x="696" y="1127"/>
                  </a:lnTo>
                  <a:lnTo>
                    <a:pt x="696" y="1127"/>
                  </a:lnTo>
                  <a:lnTo>
                    <a:pt x="693" y="1127"/>
                  </a:lnTo>
                  <a:lnTo>
                    <a:pt x="698" y="1127"/>
                  </a:lnTo>
                  <a:lnTo>
                    <a:pt x="698" y="1124"/>
                  </a:lnTo>
                  <a:lnTo>
                    <a:pt x="700" y="1127"/>
                  </a:lnTo>
                  <a:lnTo>
                    <a:pt x="700" y="1127"/>
                  </a:lnTo>
                  <a:lnTo>
                    <a:pt x="700" y="1124"/>
                  </a:lnTo>
                  <a:lnTo>
                    <a:pt x="703" y="1124"/>
                  </a:lnTo>
                  <a:lnTo>
                    <a:pt x="703" y="1124"/>
                  </a:lnTo>
                  <a:lnTo>
                    <a:pt x="703" y="1127"/>
                  </a:lnTo>
                  <a:lnTo>
                    <a:pt x="703" y="1127"/>
                  </a:lnTo>
                  <a:lnTo>
                    <a:pt x="703" y="1127"/>
                  </a:lnTo>
                  <a:lnTo>
                    <a:pt x="705" y="1127"/>
                  </a:lnTo>
                  <a:lnTo>
                    <a:pt x="705" y="1127"/>
                  </a:lnTo>
                  <a:lnTo>
                    <a:pt x="708" y="1127"/>
                  </a:lnTo>
                  <a:lnTo>
                    <a:pt x="708" y="1127"/>
                  </a:lnTo>
                  <a:lnTo>
                    <a:pt x="710" y="1129"/>
                  </a:lnTo>
                  <a:lnTo>
                    <a:pt x="710" y="1129"/>
                  </a:lnTo>
                  <a:lnTo>
                    <a:pt x="710" y="1129"/>
                  </a:lnTo>
                  <a:lnTo>
                    <a:pt x="712" y="1127"/>
                  </a:lnTo>
                  <a:lnTo>
                    <a:pt x="715" y="1127"/>
                  </a:lnTo>
                  <a:lnTo>
                    <a:pt x="717" y="1124"/>
                  </a:lnTo>
                  <a:lnTo>
                    <a:pt x="719" y="1124"/>
                  </a:lnTo>
                  <a:lnTo>
                    <a:pt x="719" y="1124"/>
                  </a:lnTo>
                  <a:lnTo>
                    <a:pt x="722" y="1124"/>
                  </a:lnTo>
                  <a:lnTo>
                    <a:pt x="722" y="1124"/>
                  </a:lnTo>
                  <a:lnTo>
                    <a:pt x="722" y="1122"/>
                  </a:lnTo>
                  <a:lnTo>
                    <a:pt x="724" y="1122"/>
                  </a:lnTo>
                  <a:lnTo>
                    <a:pt x="724" y="1122"/>
                  </a:lnTo>
                  <a:lnTo>
                    <a:pt x="724" y="1122"/>
                  </a:lnTo>
                  <a:lnTo>
                    <a:pt x="727" y="1122"/>
                  </a:lnTo>
                  <a:lnTo>
                    <a:pt x="727" y="1122"/>
                  </a:lnTo>
                  <a:lnTo>
                    <a:pt x="727" y="1119"/>
                  </a:lnTo>
                  <a:lnTo>
                    <a:pt x="729" y="1122"/>
                  </a:lnTo>
                  <a:lnTo>
                    <a:pt x="729" y="1119"/>
                  </a:lnTo>
                  <a:lnTo>
                    <a:pt x="731" y="1119"/>
                  </a:lnTo>
                  <a:lnTo>
                    <a:pt x="734" y="1117"/>
                  </a:lnTo>
                  <a:lnTo>
                    <a:pt x="736" y="1117"/>
                  </a:lnTo>
                  <a:lnTo>
                    <a:pt x="736" y="1117"/>
                  </a:lnTo>
                  <a:lnTo>
                    <a:pt x="738" y="1115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0"/>
                  </a:lnTo>
                  <a:lnTo>
                    <a:pt x="741" y="1110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2"/>
                  </a:lnTo>
                  <a:lnTo>
                    <a:pt x="741" y="1110"/>
                  </a:lnTo>
                  <a:lnTo>
                    <a:pt x="743" y="1108"/>
                  </a:lnTo>
                  <a:lnTo>
                    <a:pt x="743" y="1108"/>
                  </a:lnTo>
                  <a:lnTo>
                    <a:pt x="743" y="1103"/>
                  </a:lnTo>
                  <a:lnTo>
                    <a:pt x="743" y="1101"/>
                  </a:lnTo>
                  <a:lnTo>
                    <a:pt x="743" y="1098"/>
                  </a:lnTo>
                  <a:lnTo>
                    <a:pt x="743" y="1096"/>
                  </a:lnTo>
                  <a:lnTo>
                    <a:pt x="743" y="1093"/>
                  </a:lnTo>
                  <a:lnTo>
                    <a:pt x="743" y="1093"/>
                  </a:lnTo>
                  <a:lnTo>
                    <a:pt x="743" y="1096"/>
                  </a:lnTo>
                  <a:lnTo>
                    <a:pt x="743" y="1096"/>
                  </a:lnTo>
                  <a:lnTo>
                    <a:pt x="743" y="1098"/>
                  </a:lnTo>
                  <a:lnTo>
                    <a:pt x="743" y="1098"/>
                  </a:lnTo>
                  <a:lnTo>
                    <a:pt x="743" y="1098"/>
                  </a:lnTo>
                  <a:lnTo>
                    <a:pt x="743" y="1098"/>
                  </a:lnTo>
                  <a:lnTo>
                    <a:pt x="743" y="1098"/>
                  </a:lnTo>
                  <a:lnTo>
                    <a:pt x="741" y="1098"/>
                  </a:lnTo>
                  <a:lnTo>
                    <a:pt x="741" y="1098"/>
                  </a:lnTo>
                  <a:lnTo>
                    <a:pt x="741" y="1098"/>
                  </a:lnTo>
                  <a:lnTo>
                    <a:pt x="741" y="1098"/>
                  </a:lnTo>
                  <a:lnTo>
                    <a:pt x="741" y="1098"/>
                  </a:lnTo>
                  <a:lnTo>
                    <a:pt x="738" y="1098"/>
                  </a:lnTo>
                  <a:lnTo>
                    <a:pt x="738" y="1096"/>
                  </a:lnTo>
                  <a:lnTo>
                    <a:pt x="738" y="1096"/>
                  </a:lnTo>
                  <a:lnTo>
                    <a:pt x="738" y="1093"/>
                  </a:lnTo>
                  <a:lnTo>
                    <a:pt x="741" y="1091"/>
                  </a:lnTo>
                  <a:lnTo>
                    <a:pt x="741" y="1089"/>
                  </a:lnTo>
                  <a:lnTo>
                    <a:pt x="741" y="1089"/>
                  </a:lnTo>
                  <a:lnTo>
                    <a:pt x="743" y="1086"/>
                  </a:lnTo>
                  <a:lnTo>
                    <a:pt x="745" y="1084"/>
                  </a:lnTo>
                  <a:lnTo>
                    <a:pt x="745" y="1084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48" y="1082"/>
                  </a:lnTo>
                  <a:lnTo>
                    <a:pt x="750" y="1079"/>
                  </a:lnTo>
                  <a:lnTo>
                    <a:pt x="762" y="1072"/>
                  </a:lnTo>
                  <a:lnTo>
                    <a:pt x="764" y="1072"/>
                  </a:lnTo>
                  <a:lnTo>
                    <a:pt x="767" y="1070"/>
                  </a:lnTo>
                  <a:lnTo>
                    <a:pt x="769" y="1070"/>
                  </a:lnTo>
                  <a:lnTo>
                    <a:pt x="769" y="1070"/>
                  </a:lnTo>
                  <a:lnTo>
                    <a:pt x="771" y="1067"/>
                  </a:lnTo>
                  <a:lnTo>
                    <a:pt x="771" y="1067"/>
                  </a:lnTo>
                  <a:lnTo>
                    <a:pt x="771" y="1067"/>
                  </a:lnTo>
                  <a:lnTo>
                    <a:pt x="771" y="1067"/>
                  </a:lnTo>
                  <a:lnTo>
                    <a:pt x="774" y="1067"/>
                  </a:lnTo>
                  <a:lnTo>
                    <a:pt x="774" y="1067"/>
                  </a:lnTo>
                  <a:lnTo>
                    <a:pt x="776" y="1065"/>
                  </a:lnTo>
                  <a:lnTo>
                    <a:pt x="776" y="1065"/>
                  </a:lnTo>
                  <a:lnTo>
                    <a:pt x="776" y="1065"/>
                  </a:lnTo>
                  <a:lnTo>
                    <a:pt x="779" y="1063"/>
                  </a:lnTo>
                  <a:lnTo>
                    <a:pt x="781" y="1063"/>
                  </a:lnTo>
                  <a:lnTo>
                    <a:pt x="781" y="1063"/>
                  </a:lnTo>
                  <a:lnTo>
                    <a:pt x="786" y="1060"/>
                  </a:lnTo>
                  <a:lnTo>
                    <a:pt x="788" y="1060"/>
                  </a:lnTo>
                  <a:lnTo>
                    <a:pt x="788" y="1058"/>
                  </a:lnTo>
                  <a:lnTo>
                    <a:pt x="788" y="1058"/>
                  </a:lnTo>
                  <a:lnTo>
                    <a:pt x="790" y="1058"/>
                  </a:lnTo>
                  <a:lnTo>
                    <a:pt x="790" y="1058"/>
                  </a:lnTo>
                  <a:lnTo>
                    <a:pt x="788" y="1056"/>
                  </a:lnTo>
                  <a:lnTo>
                    <a:pt x="790" y="1056"/>
                  </a:lnTo>
                  <a:lnTo>
                    <a:pt x="790" y="1056"/>
                  </a:lnTo>
                  <a:lnTo>
                    <a:pt x="790" y="1056"/>
                  </a:lnTo>
                  <a:lnTo>
                    <a:pt x="793" y="1056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0" y="1053"/>
                  </a:lnTo>
                  <a:lnTo>
                    <a:pt x="790" y="1053"/>
                  </a:lnTo>
                  <a:lnTo>
                    <a:pt x="790" y="1053"/>
                  </a:lnTo>
                  <a:lnTo>
                    <a:pt x="790" y="1051"/>
                  </a:lnTo>
                  <a:lnTo>
                    <a:pt x="790" y="1051"/>
                  </a:lnTo>
                  <a:lnTo>
                    <a:pt x="793" y="1051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3" y="1053"/>
                  </a:lnTo>
                  <a:lnTo>
                    <a:pt x="795" y="1053"/>
                  </a:lnTo>
                  <a:lnTo>
                    <a:pt x="795" y="1051"/>
                  </a:lnTo>
                  <a:lnTo>
                    <a:pt x="797" y="1048"/>
                  </a:lnTo>
                  <a:lnTo>
                    <a:pt x="800" y="1046"/>
                  </a:lnTo>
                  <a:lnTo>
                    <a:pt x="800" y="1044"/>
                  </a:lnTo>
                  <a:lnTo>
                    <a:pt x="800" y="1044"/>
                  </a:lnTo>
                  <a:lnTo>
                    <a:pt x="800" y="1044"/>
                  </a:lnTo>
                  <a:lnTo>
                    <a:pt x="800" y="1041"/>
                  </a:lnTo>
                  <a:lnTo>
                    <a:pt x="800" y="1041"/>
                  </a:lnTo>
                  <a:lnTo>
                    <a:pt x="800" y="1041"/>
                  </a:lnTo>
                  <a:lnTo>
                    <a:pt x="802" y="1041"/>
                  </a:lnTo>
                  <a:lnTo>
                    <a:pt x="802" y="1041"/>
                  </a:lnTo>
                  <a:lnTo>
                    <a:pt x="802" y="1041"/>
                  </a:lnTo>
                  <a:lnTo>
                    <a:pt x="802" y="1041"/>
                  </a:lnTo>
                  <a:lnTo>
                    <a:pt x="805" y="1039"/>
                  </a:lnTo>
                  <a:lnTo>
                    <a:pt x="805" y="1039"/>
                  </a:lnTo>
                  <a:lnTo>
                    <a:pt x="805" y="1039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4"/>
                  </a:lnTo>
                  <a:lnTo>
                    <a:pt x="809" y="1034"/>
                  </a:lnTo>
                  <a:lnTo>
                    <a:pt x="819" y="1030"/>
                  </a:lnTo>
                  <a:lnTo>
                    <a:pt x="833" y="1020"/>
                  </a:lnTo>
                  <a:lnTo>
                    <a:pt x="835" y="1020"/>
                  </a:lnTo>
                  <a:lnTo>
                    <a:pt x="835" y="1018"/>
                  </a:lnTo>
                  <a:lnTo>
                    <a:pt x="838" y="1018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5"/>
                  </a:lnTo>
                  <a:lnTo>
                    <a:pt x="838" y="1013"/>
                  </a:lnTo>
                  <a:lnTo>
                    <a:pt x="840" y="1013"/>
                  </a:lnTo>
                  <a:lnTo>
                    <a:pt x="842" y="1011"/>
                  </a:lnTo>
                  <a:lnTo>
                    <a:pt x="842" y="1011"/>
                  </a:lnTo>
                  <a:lnTo>
                    <a:pt x="845" y="1008"/>
                  </a:lnTo>
                  <a:lnTo>
                    <a:pt x="847" y="1006"/>
                  </a:lnTo>
                  <a:lnTo>
                    <a:pt x="847" y="1006"/>
                  </a:lnTo>
                  <a:lnTo>
                    <a:pt x="847" y="1006"/>
                  </a:lnTo>
                  <a:lnTo>
                    <a:pt x="845" y="1008"/>
                  </a:lnTo>
                  <a:lnTo>
                    <a:pt x="845" y="1008"/>
                  </a:lnTo>
                  <a:lnTo>
                    <a:pt x="842" y="1008"/>
                  </a:lnTo>
                  <a:lnTo>
                    <a:pt x="842" y="1008"/>
                  </a:lnTo>
                  <a:lnTo>
                    <a:pt x="842" y="1008"/>
                  </a:lnTo>
                  <a:lnTo>
                    <a:pt x="842" y="1008"/>
                  </a:lnTo>
                  <a:lnTo>
                    <a:pt x="845" y="1008"/>
                  </a:lnTo>
                  <a:lnTo>
                    <a:pt x="845" y="1008"/>
                  </a:lnTo>
                  <a:lnTo>
                    <a:pt x="845" y="1006"/>
                  </a:lnTo>
                  <a:lnTo>
                    <a:pt x="845" y="1006"/>
                  </a:lnTo>
                  <a:lnTo>
                    <a:pt x="845" y="1006"/>
                  </a:lnTo>
                  <a:lnTo>
                    <a:pt x="847" y="1006"/>
                  </a:lnTo>
                  <a:lnTo>
                    <a:pt x="847" y="1006"/>
                  </a:lnTo>
                  <a:lnTo>
                    <a:pt x="849" y="1003"/>
                  </a:lnTo>
                  <a:lnTo>
                    <a:pt x="852" y="1001"/>
                  </a:lnTo>
                  <a:lnTo>
                    <a:pt x="852" y="1001"/>
                  </a:lnTo>
                  <a:lnTo>
                    <a:pt x="852" y="999"/>
                  </a:lnTo>
                  <a:lnTo>
                    <a:pt x="854" y="999"/>
                  </a:lnTo>
                  <a:lnTo>
                    <a:pt x="859" y="994"/>
                  </a:lnTo>
                  <a:lnTo>
                    <a:pt x="859" y="992"/>
                  </a:lnTo>
                  <a:lnTo>
                    <a:pt x="864" y="987"/>
                  </a:lnTo>
                  <a:lnTo>
                    <a:pt x="864" y="985"/>
                  </a:lnTo>
                  <a:lnTo>
                    <a:pt x="866" y="985"/>
                  </a:lnTo>
                  <a:lnTo>
                    <a:pt x="866" y="982"/>
                  </a:lnTo>
                  <a:lnTo>
                    <a:pt x="868" y="980"/>
                  </a:lnTo>
                  <a:lnTo>
                    <a:pt x="868" y="977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68" y="975"/>
                  </a:lnTo>
                  <a:lnTo>
                    <a:pt x="868" y="975"/>
                  </a:lnTo>
                  <a:lnTo>
                    <a:pt x="868" y="977"/>
                  </a:lnTo>
                  <a:lnTo>
                    <a:pt x="868" y="977"/>
                  </a:lnTo>
                  <a:lnTo>
                    <a:pt x="868" y="975"/>
                  </a:lnTo>
                  <a:lnTo>
                    <a:pt x="868" y="975"/>
                  </a:lnTo>
                  <a:lnTo>
                    <a:pt x="868" y="975"/>
                  </a:lnTo>
                  <a:lnTo>
                    <a:pt x="868" y="975"/>
                  </a:lnTo>
                  <a:lnTo>
                    <a:pt x="868" y="973"/>
                  </a:lnTo>
                  <a:lnTo>
                    <a:pt x="868" y="973"/>
                  </a:lnTo>
                  <a:lnTo>
                    <a:pt x="868" y="973"/>
                  </a:lnTo>
                  <a:lnTo>
                    <a:pt x="868" y="975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71" y="975"/>
                  </a:lnTo>
                  <a:lnTo>
                    <a:pt x="876" y="968"/>
                  </a:lnTo>
                  <a:lnTo>
                    <a:pt x="883" y="963"/>
                  </a:lnTo>
                  <a:lnTo>
                    <a:pt x="885" y="961"/>
                  </a:lnTo>
                  <a:lnTo>
                    <a:pt x="892" y="954"/>
                  </a:lnTo>
                  <a:lnTo>
                    <a:pt x="894" y="951"/>
                  </a:lnTo>
                  <a:lnTo>
                    <a:pt x="897" y="951"/>
                  </a:lnTo>
                  <a:lnTo>
                    <a:pt x="899" y="949"/>
                  </a:lnTo>
                  <a:lnTo>
                    <a:pt x="902" y="949"/>
                  </a:lnTo>
                  <a:lnTo>
                    <a:pt x="906" y="947"/>
                  </a:lnTo>
                  <a:lnTo>
                    <a:pt x="911" y="944"/>
                  </a:lnTo>
                  <a:lnTo>
                    <a:pt x="911" y="942"/>
                  </a:lnTo>
                  <a:lnTo>
                    <a:pt x="899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7" y="949"/>
                  </a:lnTo>
                  <a:lnTo>
                    <a:pt x="899" y="949"/>
                  </a:lnTo>
                  <a:lnTo>
                    <a:pt x="899" y="947"/>
                  </a:lnTo>
                  <a:lnTo>
                    <a:pt x="899" y="947"/>
                  </a:lnTo>
                  <a:lnTo>
                    <a:pt x="899" y="947"/>
                  </a:lnTo>
                  <a:lnTo>
                    <a:pt x="899" y="947"/>
                  </a:lnTo>
                  <a:lnTo>
                    <a:pt x="899" y="949"/>
                  </a:lnTo>
                  <a:lnTo>
                    <a:pt x="902" y="949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2" y="947"/>
                  </a:lnTo>
                  <a:lnTo>
                    <a:pt x="904" y="947"/>
                  </a:lnTo>
                  <a:lnTo>
                    <a:pt x="904" y="944"/>
                  </a:lnTo>
                  <a:lnTo>
                    <a:pt x="904" y="944"/>
                  </a:lnTo>
                  <a:lnTo>
                    <a:pt x="904" y="944"/>
                  </a:lnTo>
                  <a:lnTo>
                    <a:pt x="904" y="944"/>
                  </a:lnTo>
                  <a:lnTo>
                    <a:pt x="902" y="942"/>
                  </a:lnTo>
                  <a:lnTo>
                    <a:pt x="902" y="944"/>
                  </a:lnTo>
                  <a:lnTo>
                    <a:pt x="902" y="944"/>
                  </a:lnTo>
                  <a:lnTo>
                    <a:pt x="902" y="944"/>
                  </a:lnTo>
                  <a:lnTo>
                    <a:pt x="899" y="944"/>
                  </a:lnTo>
                  <a:lnTo>
                    <a:pt x="899" y="947"/>
                  </a:lnTo>
                  <a:lnTo>
                    <a:pt x="894" y="944"/>
                  </a:lnTo>
                  <a:lnTo>
                    <a:pt x="894" y="944"/>
                  </a:lnTo>
                  <a:lnTo>
                    <a:pt x="894" y="944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7"/>
                  </a:lnTo>
                  <a:lnTo>
                    <a:pt x="894" y="949"/>
                  </a:lnTo>
                  <a:lnTo>
                    <a:pt x="894" y="949"/>
                  </a:lnTo>
                  <a:lnTo>
                    <a:pt x="892" y="949"/>
                  </a:lnTo>
                  <a:lnTo>
                    <a:pt x="892" y="949"/>
                  </a:lnTo>
                  <a:lnTo>
                    <a:pt x="892" y="949"/>
                  </a:lnTo>
                  <a:lnTo>
                    <a:pt x="892" y="949"/>
                  </a:lnTo>
                  <a:lnTo>
                    <a:pt x="894" y="951"/>
                  </a:lnTo>
                  <a:lnTo>
                    <a:pt x="894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1"/>
                  </a:lnTo>
                  <a:lnTo>
                    <a:pt x="892" y="954"/>
                  </a:lnTo>
                  <a:lnTo>
                    <a:pt x="892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87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90" y="954"/>
                  </a:lnTo>
                  <a:lnTo>
                    <a:pt x="887" y="951"/>
                  </a:lnTo>
                  <a:lnTo>
                    <a:pt x="887" y="954"/>
                  </a:lnTo>
                  <a:lnTo>
                    <a:pt x="887" y="954"/>
                  </a:lnTo>
                  <a:lnTo>
                    <a:pt x="887" y="954"/>
                  </a:lnTo>
                  <a:lnTo>
                    <a:pt x="887" y="951"/>
                  </a:lnTo>
                  <a:lnTo>
                    <a:pt x="887" y="951"/>
                  </a:lnTo>
                  <a:lnTo>
                    <a:pt x="887" y="951"/>
                  </a:lnTo>
                  <a:lnTo>
                    <a:pt x="890" y="951"/>
                  </a:lnTo>
                  <a:lnTo>
                    <a:pt x="890" y="949"/>
                  </a:lnTo>
                  <a:lnTo>
                    <a:pt x="890" y="949"/>
                  </a:lnTo>
                  <a:lnTo>
                    <a:pt x="890" y="949"/>
                  </a:lnTo>
                  <a:lnTo>
                    <a:pt x="890" y="949"/>
                  </a:lnTo>
                  <a:lnTo>
                    <a:pt x="890" y="947"/>
                  </a:lnTo>
                  <a:lnTo>
                    <a:pt x="890" y="947"/>
                  </a:lnTo>
                  <a:lnTo>
                    <a:pt x="892" y="947"/>
                  </a:lnTo>
                  <a:lnTo>
                    <a:pt x="892" y="944"/>
                  </a:lnTo>
                  <a:lnTo>
                    <a:pt x="892" y="944"/>
                  </a:lnTo>
                  <a:lnTo>
                    <a:pt x="892" y="942"/>
                  </a:lnTo>
                  <a:lnTo>
                    <a:pt x="894" y="940"/>
                  </a:lnTo>
                  <a:lnTo>
                    <a:pt x="894" y="940"/>
                  </a:lnTo>
                  <a:lnTo>
                    <a:pt x="897" y="937"/>
                  </a:lnTo>
                  <a:lnTo>
                    <a:pt x="897" y="937"/>
                  </a:lnTo>
                  <a:lnTo>
                    <a:pt x="897" y="937"/>
                  </a:lnTo>
                  <a:lnTo>
                    <a:pt x="897" y="937"/>
                  </a:lnTo>
                  <a:lnTo>
                    <a:pt x="899" y="937"/>
                  </a:lnTo>
                  <a:lnTo>
                    <a:pt x="902" y="935"/>
                  </a:lnTo>
                  <a:lnTo>
                    <a:pt x="904" y="932"/>
                  </a:lnTo>
                  <a:lnTo>
                    <a:pt x="904" y="932"/>
                  </a:lnTo>
                  <a:lnTo>
                    <a:pt x="906" y="930"/>
                  </a:lnTo>
                  <a:lnTo>
                    <a:pt x="906" y="932"/>
                  </a:lnTo>
                  <a:lnTo>
                    <a:pt x="909" y="932"/>
                  </a:lnTo>
                  <a:lnTo>
                    <a:pt x="911" y="932"/>
                  </a:lnTo>
                  <a:lnTo>
                    <a:pt x="911" y="932"/>
                  </a:lnTo>
                  <a:lnTo>
                    <a:pt x="911" y="937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11" y="940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2"/>
                  </a:lnTo>
                  <a:lnTo>
                    <a:pt x="909" y="940"/>
                  </a:lnTo>
                  <a:lnTo>
                    <a:pt x="909" y="940"/>
                  </a:lnTo>
                  <a:lnTo>
                    <a:pt x="906" y="942"/>
                  </a:lnTo>
                  <a:lnTo>
                    <a:pt x="906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4" y="942"/>
                  </a:lnTo>
                  <a:lnTo>
                    <a:pt x="906" y="942"/>
                  </a:lnTo>
                  <a:lnTo>
                    <a:pt x="906" y="942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06" y="944"/>
                  </a:lnTo>
                  <a:lnTo>
                    <a:pt x="911" y="942"/>
                  </a:lnTo>
                  <a:lnTo>
                    <a:pt x="913" y="942"/>
                  </a:lnTo>
                  <a:lnTo>
                    <a:pt x="916" y="940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6" y="942"/>
                  </a:lnTo>
                  <a:lnTo>
                    <a:pt x="918" y="940"/>
                  </a:lnTo>
                  <a:lnTo>
                    <a:pt x="920" y="940"/>
                  </a:lnTo>
                  <a:lnTo>
                    <a:pt x="920" y="940"/>
                  </a:lnTo>
                  <a:lnTo>
                    <a:pt x="920" y="940"/>
                  </a:lnTo>
                  <a:lnTo>
                    <a:pt x="923" y="940"/>
                  </a:lnTo>
                  <a:lnTo>
                    <a:pt x="923" y="940"/>
                  </a:lnTo>
                  <a:lnTo>
                    <a:pt x="925" y="940"/>
                  </a:lnTo>
                  <a:lnTo>
                    <a:pt x="925" y="937"/>
                  </a:lnTo>
                  <a:lnTo>
                    <a:pt x="928" y="937"/>
                  </a:lnTo>
                  <a:lnTo>
                    <a:pt x="935" y="935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7" y="935"/>
                  </a:lnTo>
                  <a:lnTo>
                    <a:pt x="939" y="935"/>
                  </a:lnTo>
                  <a:lnTo>
                    <a:pt x="939" y="935"/>
                  </a:lnTo>
                  <a:lnTo>
                    <a:pt x="939" y="935"/>
                  </a:lnTo>
                  <a:lnTo>
                    <a:pt x="949" y="930"/>
                  </a:lnTo>
                  <a:lnTo>
                    <a:pt x="954" y="928"/>
                  </a:lnTo>
                  <a:lnTo>
                    <a:pt x="954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8"/>
                  </a:lnTo>
                  <a:lnTo>
                    <a:pt x="951" y="925"/>
                  </a:lnTo>
                  <a:lnTo>
                    <a:pt x="951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9" y="925"/>
                  </a:lnTo>
                  <a:lnTo>
                    <a:pt x="946" y="923"/>
                  </a:lnTo>
                  <a:lnTo>
                    <a:pt x="946" y="923"/>
                  </a:lnTo>
                  <a:lnTo>
                    <a:pt x="944" y="923"/>
                  </a:lnTo>
                  <a:lnTo>
                    <a:pt x="944" y="923"/>
                  </a:lnTo>
                  <a:lnTo>
                    <a:pt x="942" y="921"/>
                  </a:lnTo>
                  <a:lnTo>
                    <a:pt x="942" y="921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42" y="918"/>
                  </a:lnTo>
                  <a:lnTo>
                    <a:pt x="944" y="921"/>
                  </a:lnTo>
                  <a:lnTo>
                    <a:pt x="944" y="921"/>
                  </a:lnTo>
                  <a:lnTo>
                    <a:pt x="944" y="921"/>
                  </a:lnTo>
                  <a:lnTo>
                    <a:pt x="944" y="921"/>
                  </a:lnTo>
                  <a:lnTo>
                    <a:pt x="944" y="923"/>
                  </a:lnTo>
                  <a:lnTo>
                    <a:pt x="946" y="923"/>
                  </a:lnTo>
                  <a:lnTo>
                    <a:pt x="949" y="923"/>
                  </a:lnTo>
                  <a:lnTo>
                    <a:pt x="954" y="925"/>
                  </a:lnTo>
                  <a:lnTo>
                    <a:pt x="956" y="928"/>
                  </a:lnTo>
                  <a:lnTo>
                    <a:pt x="956" y="925"/>
                  </a:lnTo>
                  <a:lnTo>
                    <a:pt x="956" y="925"/>
                  </a:lnTo>
                  <a:lnTo>
                    <a:pt x="956" y="925"/>
                  </a:lnTo>
                  <a:lnTo>
                    <a:pt x="956" y="925"/>
                  </a:lnTo>
                  <a:lnTo>
                    <a:pt x="954" y="925"/>
                  </a:lnTo>
                  <a:lnTo>
                    <a:pt x="956" y="923"/>
                  </a:lnTo>
                  <a:lnTo>
                    <a:pt x="958" y="921"/>
                  </a:lnTo>
                  <a:lnTo>
                    <a:pt x="958" y="921"/>
                  </a:lnTo>
                  <a:lnTo>
                    <a:pt x="958" y="918"/>
                  </a:lnTo>
                  <a:lnTo>
                    <a:pt x="961" y="916"/>
                  </a:lnTo>
                  <a:lnTo>
                    <a:pt x="961" y="916"/>
                  </a:lnTo>
                  <a:lnTo>
                    <a:pt x="961" y="916"/>
                  </a:lnTo>
                  <a:lnTo>
                    <a:pt x="963" y="914"/>
                  </a:lnTo>
                  <a:lnTo>
                    <a:pt x="965" y="914"/>
                  </a:lnTo>
                  <a:lnTo>
                    <a:pt x="968" y="914"/>
                  </a:lnTo>
                  <a:lnTo>
                    <a:pt x="972" y="909"/>
                  </a:lnTo>
                  <a:lnTo>
                    <a:pt x="975" y="909"/>
                  </a:lnTo>
                  <a:lnTo>
                    <a:pt x="972" y="909"/>
                  </a:lnTo>
                  <a:lnTo>
                    <a:pt x="970" y="911"/>
                  </a:lnTo>
                  <a:lnTo>
                    <a:pt x="970" y="909"/>
                  </a:lnTo>
                  <a:lnTo>
                    <a:pt x="970" y="909"/>
                  </a:lnTo>
                  <a:lnTo>
                    <a:pt x="972" y="909"/>
                  </a:lnTo>
                  <a:lnTo>
                    <a:pt x="972" y="909"/>
                  </a:lnTo>
                  <a:lnTo>
                    <a:pt x="972" y="909"/>
                  </a:lnTo>
                  <a:lnTo>
                    <a:pt x="975" y="906"/>
                  </a:lnTo>
                  <a:lnTo>
                    <a:pt x="975" y="904"/>
                  </a:lnTo>
                  <a:lnTo>
                    <a:pt x="977" y="902"/>
                  </a:lnTo>
                  <a:lnTo>
                    <a:pt x="975" y="902"/>
                  </a:lnTo>
                  <a:lnTo>
                    <a:pt x="975" y="902"/>
                  </a:lnTo>
                  <a:lnTo>
                    <a:pt x="975" y="904"/>
                  </a:lnTo>
                  <a:lnTo>
                    <a:pt x="975" y="904"/>
                  </a:lnTo>
                  <a:lnTo>
                    <a:pt x="975" y="904"/>
                  </a:lnTo>
                  <a:lnTo>
                    <a:pt x="975" y="904"/>
                  </a:lnTo>
                  <a:lnTo>
                    <a:pt x="972" y="904"/>
                  </a:lnTo>
                  <a:lnTo>
                    <a:pt x="972" y="906"/>
                  </a:lnTo>
                  <a:lnTo>
                    <a:pt x="972" y="902"/>
                  </a:lnTo>
                  <a:lnTo>
                    <a:pt x="972" y="899"/>
                  </a:lnTo>
                  <a:lnTo>
                    <a:pt x="972" y="899"/>
                  </a:lnTo>
                  <a:lnTo>
                    <a:pt x="975" y="897"/>
                  </a:lnTo>
                  <a:lnTo>
                    <a:pt x="982" y="892"/>
                  </a:lnTo>
                  <a:lnTo>
                    <a:pt x="984" y="890"/>
                  </a:lnTo>
                  <a:lnTo>
                    <a:pt x="987" y="890"/>
                  </a:lnTo>
                  <a:lnTo>
                    <a:pt x="989" y="888"/>
                  </a:lnTo>
                  <a:lnTo>
                    <a:pt x="989" y="888"/>
                  </a:lnTo>
                  <a:lnTo>
                    <a:pt x="989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8"/>
                  </a:lnTo>
                  <a:lnTo>
                    <a:pt x="984" y="885"/>
                  </a:lnTo>
                  <a:lnTo>
                    <a:pt x="984" y="888"/>
                  </a:lnTo>
                  <a:lnTo>
                    <a:pt x="987" y="888"/>
                  </a:lnTo>
                  <a:lnTo>
                    <a:pt x="987" y="888"/>
                  </a:lnTo>
                  <a:lnTo>
                    <a:pt x="987" y="885"/>
                  </a:lnTo>
                  <a:lnTo>
                    <a:pt x="987" y="885"/>
                  </a:lnTo>
                  <a:lnTo>
                    <a:pt x="987" y="885"/>
                  </a:lnTo>
                  <a:lnTo>
                    <a:pt x="987" y="885"/>
                  </a:lnTo>
                  <a:lnTo>
                    <a:pt x="987" y="883"/>
                  </a:lnTo>
                  <a:lnTo>
                    <a:pt x="984" y="885"/>
                  </a:lnTo>
                  <a:lnTo>
                    <a:pt x="982" y="883"/>
                  </a:lnTo>
                  <a:lnTo>
                    <a:pt x="982" y="883"/>
                  </a:lnTo>
                  <a:lnTo>
                    <a:pt x="980" y="883"/>
                  </a:lnTo>
                  <a:lnTo>
                    <a:pt x="982" y="883"/>
                  </a:lnTo>
                  <a:lnTo>
                    <a:pt x="984" y="883"/>
                  </a:lnTo>
                  <a:lnTo>
                    <a:pt x="984" y="883"/>
                  </a:lnTo>
                  <a:lnTo>
                    <a:pt x="984" y="880"/>
                  </a:lnTo>
                  <a:lnTo>
                    <a:pt x="984" y="878"/>
                  </a:lnTo>
                  <a:lnTo>
                    <a:pt x="980" y="866"/>
                  </a:lnTo>
                  <a:lnTo>
                    <a:pt x="977" y="861"/>
                  </a:lnTo>
                  <a:lnTo>
                    <a:pt x="980" y="857"/>
                  </a:lnTo>
                  <a:lnTo>
                    <a:pt x="982" y="852"/>
                  </a:lnTo>
                  <a:lnTo>
                    <a:pt x="989" y="845"/>
                  </a:lnTo>
                  <a:lnTo>
                    <a:pt x="991" y="843"/>
                  </a:lnTo>
                  <a:lnTo>
                    <a:pt x="996" y="840"/>
                  </a:lnTo>
                  <a:lnTo>
                    <a:pt x="999" y="840"/>
                  </a:lnTo>
                  <a:lnTo>
                    <a:pt x="999" y="840"/>
                  </a:lnTo>
                  <a:lnTo>
                    <a:pt x="999" y="840"/>
                  </a:lnTo>
                  <a:lnTo>
                    <a:pt x="1001" y="838"/>
                  </a:lnTo>
                  <a:lnTo>
                    <a:pt x="1001" y="840"/>
                  </a:lnTo>
                  <a:lnTo>
                    <a:pt x="1006" y="838"/>
                  </a:lnTo>
                  <a:lnTo>
                    <a:pt x="1008" y="838"/>
                  </a:lnTo>
                  <a:lnTo>
                    <a:pt x="1010" y="835"/>
                  </a:lnTo>
                  <a:lnTo>
                    <a:pt x="1013" y="835"/>
                  </a:lnTo>
                  <a:lnTo>
                    <a:pt x="1020" y="833"/>
                  </a:lnTo>
                  <a:lnTo>
                    <a:pt x="1020" y="833"/>
                  </a:lnTo>
                  <a:lnTo>
                    <a:pt x="1022" y="833"/>
                  </a:lnTo>
                  <a:lnTo>
                    <a:pt x="1025" y="833"/>
                  </a:lnTo>
                  <a:lnTo>
                    <a:pt x="1027" y="831"/>
                  </a:lnTo>
                  <a:lnTo>
                    <a:pt x="1029" y="831"/>
                  </a:lnTo>
                  <a:lnTo>
                    <a:pt x="1032" y="828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4" y="826"/>
                  </a:lnTo>
                  <a:lnTo>
                    <a:pt x="1036" y="824"/>
                  </a:lnTo>
                  <a:lnTo>
                    <a:pt x="1036" y="824"/>
                  </a:lnTo>
                  <a:lnTo>
                    <a:pt x="1036" y="824"/>
                  </a:lnTo>
                  <a:lnTo>
                    <a:pt x="1039" y="824"/>
                  </a:lnTo>
                  <a:lnTo>
                    <a:pt x="1041" y="817"/>
                  </a:lnTo>
                  <a:lnTo>
                    <a:pt x="1041" y="817"/>
                  </a:lnTo>
                  <a:lnTo>
                    <a:pt x="1041" y="814"/>
                  </a:lnTo>
                  <a:lnTo>
                    <a:pt x="1041" y="814"/>
                  </a:lnTo>
                  <a:lnTo>
                    <a:pt x="1041" y="814"/>
                  </a:lnTo>
                  <a:lnTo>
                    <a:pt x="1041" y="814"/>
                  </a:lnTo>
                  <a:lnTo>
                    <a:pt x="1041" y="814"/>
                  </a:lnTo>
                  <a:lnTo>
                    <a:pt x="1043" y="814"/>
                  </a:lnTo>
                  <a:lnTo>
                    <a:pt x="1046" y="812"/>
                  </a:lnTo>
                  <a:lnTo>
                    <a:pt x="1046" y="812"/>
                  </a:lnTo>
                  <a:lnTo>
                    <a:pt x="1048" y="809"/>
                  </a:lnTo>
                  <a:lnTo>
                    <a:pt x="1048" y="807"/>
                  </a:lnTo>
                  <a:lnTo>
                    <a:pt x="1048" y="805"/>
                  </a:lnTo>
                  <a:lnTo>
                    <a:pt x="1046" y="805"/>
                  </a:lnTo>
                  <a:lnTo>
                    <a:pt x="1043" y="805"/>
                  </a:lnTo>
                  <a:lnTo>
                    <a:pt x="1041" y="802"/>
                  </a:lnTo>
                  <a:lnTo>
                    <a:pt x="1041" y="802"/>
                  </a:lnTo>
                  <a:lnTo>
                    <a:pt x="1039" y="802"/>
                  </a:lnTo>
                  <a:lnTo>
                    <a:pt x="1039" y="802"/>
                  </a:lnTo>
                  <a:lnTo>
                    <a:pt x="1036" y="800"/>
                  </a:lnTo>
                  <a:lnTo>
                    <a:pt x="1036" y="800"/>
                  </a:lnTo>
                  <a:lnTo>
                    <a:pt x="1036" y="798"/>
                  </a:lnTo>
                  <a:lnTo>
                    <a:pt x="1036" y="795"/>
                  </a:lnTo>
                  <a:lnTo>
                    <a:pt x="1034" y="793"/>
                  </a:lnTo>
                  <a:lnTo>
                    <a:pt x="1034" y="790"/>
                  </a:lnTo>
                  <a:lnTo>
                    <a:pt x="1034" y="790"/>
                  </a:lnTo>
                  <a:lnTo>
                    <a:pt x="1034" y="790"/>
                  </a:lnTo>
                  <a:lnTo>
                    <a:pt x="1036" y="790"/>
                  </a:lnTo>
                  <a:lnTo>
                    <a:pt x="1036" y="793"/>
                  </a:lnTo>
                  <a:lnTo>
                    <a:pt x="1036" y="793"/>
                  </a:lnTo>
                  <a:lnTo>
                    <a:pt x="1036" y="795"/>
                  </a:lnTo>
                  <a:lnTo>
                    <a:pt x="1036" y="798"/>
                  </a:lnTo>
                  <a:lnTo>
                    <a:pt x="1036" y="798"/>
                  </a:lnTo>
                  <a:lnTo>
                    <a:pt x="1036" y="798"/>
                  </a:lnTo>
                  <a:lnTo>
                    <a:pt x="1039" y="800"/>
                  </a:lnTo>
                  <a:lnTo>
                    <a:pt x="1039" y="800"/>
                  </a:lnTo>
                  <a:lnTo>
                    <a:pt x="1041" y="802"/>
                  </a:lnTo>
                  <a:lnTo>
                    <a:pt x="1041" y="802"/>
                  </a:lnTo>
                  <a:lnTo>
                    <a:pt x="1041" y="802"/>
                  </a:lnTo>
                  <a:lnTo>
                    <a:pt x="1043" y="800"/>
                  </a:lnTo>
                  <a:lnTo>
                    <a:pt x="1043" y="802"/>
                  </a:lnTo>
                  <a:lnTo>
                    <a:pt x="1046" y="802"/>
                  </a:lnTo>
                  <a:lnTo>
                    <a:pt x="1048" y="805"/>
                  </a:lnTo>
                  <a:lnTo>
                    <a:pt x="1048" y="805"/>
                  </a:lnTo>
                  <a:lnTo>
                    <a:pt x="1051" y="805"/>
                  </a:lnTo>
                  <a:lnTo>
                    <a:pt x="1051" y="809"/>
                  </a:lnTo>
                  <a:lnTo>
                    <a:pt x="1051" y="809"/>
                  </a:lnTo>
                  <a:lnTo>
                    <a:pt x="1051" y="812"/>
                  </a:lnTo>
                  <a:lnTo>
                    <a:pt x="1048" y="814"/>
                  </a:lnTo>
                  <a:lnTo>
                    <a:pt x="1048" y="814"/>
                  </a:lnTo>
                  <a:lnTo>
                    <a:pt x="1046" y="817"/>
                  </a:lnTo>
                  <a:lnTo>
                    <a:pt x="1046" y="817"/>
                  </a:lnTo>
                  <a:lnTo>
                    <a:pt x="1048" y="819"/>
                  </a:lnTo>
                  <a:lnTo>
                    <a:pt x="1048" y="821"/>
                  </a:lnTo>
                  <a:lnTo>
                    <a:pt x="1046" y="821"/>
                  </a:lnTo>
                  <a:lnTo>
                    <a:pt x="1051" y="826"/>
                  </a:lnTo>
                  <a:lnTo>
                    <a:pt x="1051" y="826"/>
                  </a:lnTo>
                  <a:lnTo>
                    <a:pt x="1051" y="826"/>
                  </a:lnTo>
                  <a:lnTo>
                    <a:pt x="1051" y="828"/>
                  </a:lnTo>
                  <a:lnTo>
                    <a:pt x="1051" y="831"/>
                  </a:lnTo>
                  <a:lnTo>
                    <a:pt x="1048" y="831"/>
                  </a:lnTo>
                  <a:lnTo>
                    <a:pt x="1048" y="833"/>
                  </a:lnTo>
                  <a:lnTo>
                    <a:pt x="1048" y="833"/>
                  </a:lnTo>
                  <a:lnTo>
                    <a:pt x="1048" y="835"/>
                  </a:lnTo>
                  <a:lnTo>
                    <a:pt x="1051" y="835"/>
                  </a:lnTo>
                  <a:lnTo>
                    <a:pt x="1051" y="835"/>
                  </a:lnTo>
                  <a:lnTo>
                    <a:pt x="1051" y="838"/>
                  </a:lnTo>
                  <a:lnTo>
                    <a:pt x="1053" y="838"/>
                  </a:lnTo>
                  <a:lnTo>
                    <a:pt x="1053" y="840"/>
                  </a:lnTo>
                  <a:lnTo>
                    <a:pt x="1053" y="840"/>
                  </a:lnTo>
                  <a:lnTo>
                    <a:pt x="1053" y="840"/>
                  </a:lnTo>
                  <a:lnTo>
                    <a:pt x="1053" y="840"/>
                  </a:lnTo>
                  <a:lnTo>
                    <a:pt x="1053" y="840"/>
                  </a:lnTo>
                  <a:lnTo>
                    <a:pt x="1055" y="838"/>
                  </a:lnTo>
                  <a:lnTo>
                    <a:pt x="1055" y="838"/>
                  </a:lnTo>
                  <a:lnTo>
                    <a:pt x="1055" y="838"/>
                  </a:lnTo>
                  <a:lnTo>
                    <a:pt x="1055" y="838"/>
                  </a:lnTo>
                  <a:lnTo>
                    <a:pt x="1055" y="838"/>
                  </a:lnTo>
                  <a:lnTo>
                    <a:pt x="1053" y="838"/>
                  </a:lnTo>
                  <a:lnTo>
                    <a:pt x="1053" y="835"/>
                  </a:lnTo>
                  <a:lnTo>
                    <a:pt x="1053" y="835"/>
                  </a:lnTo>
                  <a:lnTo>
                    <a:pt x="1055" y="835"/>
                  </a:lnTo>
                  <a:lnTo>
                    <a:pt x="1055" y="833"/>
                  </a:lnTo>
                  <a:lnTo>
                    <a:pt x="1055" y="833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3" y="826"/>
                  </a:lnTo>
                  <a:lnTo>
                    <a:pt x="1055" y="828"/>
                  </a:lnTo>
                  <a:lnTo>
                    <a:pt x="1055" y="828"/>
                  </a:lnTo>
                  <a:lnTo>
                    <a:pt x="1055" y="835"/>
                  </a:lnTo>
                  <a:lnTo>
                    <a:pt x="1055" y="835"/>
                  </a:lnTo>
                  <a:lnTo>
                    <a:pt x="1055" y="835"/>
                  </a:lnTo>
                  <a:lnTo>
                    <a:pt x="1058" y="835"/>
                  </a:lnTo>
                  <a:lnTo>
                    <a:pt x="1058" y="835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55" y="831"/>
                  </a:lnTo>
                  <a:lnTo>
                    <a:pt x="1055" y="831"/>
                  </a:lnTo>
                  <a:lnTo>
                    <a:pt x="1055" y="831"/>
                  </a:lnTo>
                  <a:lnTo>
                    <a:pt x="1055" y="831"/>
                  </a:lnTo>
                  <a:lnTo>
                    <a:pt x="1058" y="831"/>
                  </a:lnTo>
                  <a:lnTo>
                    <a:pt x="1058" y="831"/>
                  </a:lnTo>
                  <a:lnTo>
                    <a:pt x="1058" y="831"/>
                  </a:lnTo>
                  <a:lnTo>
                    <a:pt x="1058" y="833"/>
                  </a:lnTo>
                  <a:lnTo>
                    <a:pt x="1058" y="833"/>
                  </a:lnTo>
                  <a:lnTo>
                    <a:pt x="1060" y="831"/>
                  </a:lnTo>
                  <a:lnTo>
                    <a:pt x="1060" y="831"/>
                  </a:lnTo>
                  <a:lnTo>
                    <a:pt x="1060" y="833"/>
                  </a:lnTo>
                  <a:lnTo>
                    <a:pt x="1060" y="835"/>
                  </a:lnTo>
                  <a:lnTo>
                    <a:pt x="1060" y="838"/>
                  </a:lnTo>
                  <a:lnTo>
                    <a:pt x="1060" y="838"/>
                  </a:lnTo>
                  <a:lnTo>
                    <a:pt x="1062" y="835"/>
                  </a:lnTo>
                  <a:lnTo>
                    <a:pt x="1062" y="835"/>
                  </a:lnTo>
                  <a:lnTo>
                    <a:pt x="1062" y="835"/>
                  </a:lnTo>
                  <a:lnTo>
                    <a:pt x="1062" y="835"/>
                  </a:lnTo>
                  <a:lnTo>
                    <a:pt x="1065" y="833"/>
                  </a:lnTo>
                  <a:lnTo>
                    <a:pt x="1062" y="833"/>
                  </a:lnTo>
                  <a:lnTo>
                    <a:pt x="1062" y="831"/>
                  </a:lnTo>
                  <a:lnTo>
                    <a:pt x="1062" y="831"/>
                  </a:lnTo>
                  <a:lnTo>
                    <a:pt x="1062" y="828"/>
                  </a:lnTo>
                  <a:lnTo>
                    <a:pt x="1062" y="828"/>
                  </a:lnTo>
                  <a:lnTo>
                    <a:pt x="1062" y="826"/>
                  </a:lnTo>
                  <a:lnTo>
                    <a:pt x="1065" y="826"/>
                  </a:lnTo>
                  <a:lnTo>
                    <a:pt x="1065" y="826"/>
                  </a:lnTo>
                  <a:lnTo>
                    <a:pt x="1065" y="826"/>
                  </a:lnTo>
                  <a:lnTo>
                    <a:pt x="1065" y="826"/>
                  </a:lnTo>
                  <a:lnTo>
                    <a:pt x="1065" y="824"/>
                  </a:lnTo>
                  <a:lnTo>
                    <a:pt x="1065" y="824"/>
                  </a:lnTo>
                  <a:lnTo>
                    <a:pt x="1065" y="821"/>
                  </a:lnTo>
                  <a:lnTo>
                    <a:pt x="1065" y="821"/>
                  </a:lnTo>
                  <a:lnTo>
                    <a:pt x="1065" y="819"/>
                  </a:lnTo>
                  <a:lnTo>
                    <a:pt x="1065" y="819"/>
                  </a:lnTo>
                  <a:lnTo>
                    <a:pt x="1065" y="819"/>
                  </a:lnTo>
                  <a:lnTo>
                    <a:pt x="1065" y="817"/>
                  </a:lnTo>
                  <a:lnTo>
                    <a:pt x="1065" y="819"/>
                  </a:lnTo>
                  <a:lnTo>
                    <a:pt x="1065" y="819"/>
                  </a:lnTo>
                  <a:lnTo>
                    <a:pt x="1065" y="821"/>
                  </a:lnTo>
                  <a:lnTo>
                    <a:pt x="1067" y="824"/>
                  </a:lnTo>
                  <a:lnTo>
                    <a:pt x="1067" y="824"/>
                  </a:lnTo>
                  <a:lnTo>
                    <a:pt x="1067" y="826"/>
                  </a:lnTo>
                  <a:lnTo>
                    <a:pt x="1065" y="828"/>
                  </a:lnTo>
                  <a:lnTo>
                    <a:pt x="1065" y="828"/>
                  </a:lnTo>
                  <a:lnTo>
                    <a:pt x="1065" y="831"/>
                  </a:lnTo>
                  <a:lnTo>
                    <a:pt x="1067" y="833"/>
                  </a:lnTo>
                  <a:lnTo>
                    <a:pt x="1067" y="833"/>
                  </a:lnTo>
                  <a:lnTo>
                    <a:pt x="1067" y="835"/>
                  </a:lnTo>
                  <a:lnTo>
                    <a:pt x="1067" y="835"/>
                  </a:lnTo>
                  <a:lnTo>
                    <a:pt x="1067" y="835"/>
                  </a:lnTo>
                  <a:lnTo>
                    <a:pt x="1065" y="838"/>
                  </a:lnTo>
                  <a:lnTo>
                    <a:pt x="1065" y="838"/>
                  </a:lnTo>
                  <a:lnTo>
                    <a:pt x="1065" y="838"/>
                  </a:lnTo>
                  <a:lnTo>
                    <a:pt x="1065" y="838"/>
                  </a:lnTo>
                  <a:lnTo>
                    <a:pt x="1065" y="840"/>
                  </a:lnTo>
                  <a:lnTo>
                    <a:pt x="1065" y="840"/>
                  </a:lnTo>
                  <a:lnTo>
                    <a:pt x="1065" y="840"/>
                  </a:lnTo>
                  <a:lnTo>
                    <a:pt x="1067" y="840"/>
                  </a:lnTo>
                  <a:lnTo>
                    <a:pt x="1067" y="840"/>
                  </a:lnTo>
                  <a:lnTo>
                    <a:pt x="1067" y="840"/>
                  </a:lnTo>
                  <a:lnTo>
                    <a:pt x="1067" y="838"/>
                  </a:lnTo>
                  <a:lnTo>
                    <a:pt x="1067" y="838"/>
                  </a:lnTo>
                  <a:lnTo>
                    <a:pt x="1067" y="838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69" y="838"/>
                  </a:lnTo>
                  <a:lnTo>
                    <a:pt x="1069" y="835"/>
                  </a:lnTo>
                  <a:lnTo>
                    <a:pt x="1069" y="835"/>
                  </a:lnTo>
                  <a:lnTo>
                    <a:pt x="1069" y="835"/>
                  </a:lnTo>
                  <a:lnTo>
                    <a:pt x="1069" y="831"/>
                  </a:lnTo>
                  <a:lnTo>
                    <a:pt x="1069" y="831"/>
                  </a:lnTo>
                  <a:lnTo>
                    <a:pt x="1072" y="831"/>
                  </a:lnTo>
                  <a:lnTo>
                    <a:pt x="1072" y="831"/>
                  </a:lnTo>
                  <a:lnTo>
                    <a:pt x="1072" y="828"/>
                  </a:lnTo>
                  <a:lnTo>
                    <a:pt x="1072" y="828"/>
                  </a:lnTo>
                  <a:lnTo>
                    <a:pt x="1072" y="826"/>
                  </a:lnTo>
                  <a:lnTo>
                    <a:pt x="1069" y="826"/>
                  </a:lnTo>
                  <a:lnTo>
                    <a:pt x="1069" y="828"/>
                  </a:lnTo>
                  <a:lnTo>
                    <a:pt x="1069" y="828"/>
                  </a:lnTo>
                  <a:lnTo>
                    <a:pt x="1069" y="828"/>
                  </a:lnTo>
                  <a:lnTo>
                    <a:pt x="1069" y="824"/>
                  </a:lnTo>
                  <a:lnTo>
                    <a:pt x="1069" y="824"/>
                  </a:lnTo>
                  <a:lnTo>
                    <a:pt x="1069" y="819"/>
                  </a:lnTo>
                  <a:lnTo>
                    <a:pt x="1069" y="817"/>
                  </a:lnTo>
                  <a:lnTo>
                    <a:pt x="1069" y="814"/>
                  </a:lnTo>
                  <a:lnTo>
                    <a:pt x="1069" y="814"/>
                  </a:lnTo>
                  <a:lnTo>
                    <a:pt x="1072" y="812"/>
                  </a:lnTo>
                  <a:lnTo>
                    <a:pt x="1072" y="812"/>
                  </a:lnTo>
                  <a:lnTo>
                    <a:pt x="1072" y="812"/>
                  </a:lnTo>
                  <a:lnTo>
                    <a:pt x="1072" y="809"/>
                  </a:lnTo>
                  <a:lnTo>
                    <a:pt x="1072" y="809"/>
                  </a:lnTo>
                  <a:lnTo>
                    <a:pt x="1072" y="807"/>
                  </a:lnTo>
                  <a:lnTo>
                    <a:pt x="1072" y="807"/>
                  </a:lnTo>
                  <a:lnTo>
                    <a:pt x="1072" y="807"/>
                  </a:lnTo>
                  <a:lnTo>
                    <a:pt x="1072" y="807"/>
                  </a:lnTo>
                  <a:lnTo>
                    <a:pt x="1072" y="805"/>
                  </a:lnTo>
                  <a:lnTo>
                    <a:pt x="1072" y="805"/>
                  </a:lnTo>
                  <a:lnTo>
                    <a:pt x="1072" y="805"/>
                  </a:lnTo>
                  <a:lnTo>
                    <a:pt x="1074" y="805"/>
                  </a:lnTo>
                  <a:lnTo>
                    <a:pt x="1074" y="802"/>
                  </a:lnTo>
                  <a:lnTo>
                    <a:pt x="1074" y="802"/>
                  </a:lnTo>
                  <a:lnTo>
                    <a:pt x="1074" y="802"/>
                  </a:lnTo>
                  <a:lnTo>
                    <a:pt x="1074" y="805"/>
                  </a:lnTo>
                  <a:lnTo>
                    <a:pt x="1074" y="805"/>
                  </a:lnTo>
                  <a:lnTo>
                    <a:pt x="1074" y="807"/>
                  </a:lnTo>
                  <a:lnTo>
                    <a:pt x="1072" y="807"/>
                  </a:lnTo>
                  <a:lnTo>
                    <a:pt x="1072" y="809"/>
                  </a:lnTo>
                  <a:lnTo>
                    <a:pt x="1072" y="809"/>
                  </a:lnTo>
                  <a:lnTo>
                    <a:pt x="1072" y="812"/>
                  </a:lnTo>
                  <a:lnTo>
                    <a:pt x="1074" y="812"/>
                  </a:lnTo>
                  <a:lnTo>
                    <a:pt x="1074" y="814"/>
                  </a:lnTo>
                  <a:lnTo>
                    <a:pt x="1072" y="814"/>
                  </a:lnTo>
                  <a:lnTo>
                    <a:pt x="1072" y="817"/>
                  </a:lnTo>
                  <a:lnTo>
                    <a:pt x="1072" y="817"/>
                  </a:lnTo>
                  <a:lnTo>
                    <a:pt x="1072" y="817"/>
                  </a:lnTo>
                  <a:lnTo>
                    <a:pt x="1072" y="817"/>
                  </a:lnTo>
                  <a:lnTo>
                    <a:pt x="1072" y="817"/>
                  </a:lnTo>
                  <a:lnTo>
                    <a:pt x="1074" y="817"/>
                  </a:lnTo>
                  <a:lnTo>
                    <a:pt x="1074" y="817"/>
                  </a:lnTo>
                  <a:lnTo>
                    <a:pt x="1074" y="819"/>
                  </a:lnTo>
                  <a:lnTo>
                    <a:pt x="1074" y="817"/>
                  </a:lnTo>
                  <a:lnTo>
                    <a:pt x="1077" y="817"/>
                  </a:lnTo>
                  <a:lnTo>
                    <a:pt x="1077" y="817"/>
                  </a:lnTo>
                  <a:lnTo>
                    <a:pt x="1077" y="814"/>
                  </a:lnTo>
                  <a:lnTo>
                    <a:pt x="1077" y="812"/>
                  </a:lnTo>
                  <a:lnTo>
                    <a:pt x="1077" y="812"/>
                  </a:lnTo>
                  <a:lnTo>
                    <a:pt x="1077" y="812"/>
                  </a:lnTo>
                  <a:lnTo>
                    <a:pt x="1074" y="812"/>
                  </a:lnTo>
                  <a:lnTo>
                    <a:pt x="1074" y="809"/>
                  </a:lnTo>
                  <a:lnTo>
                    <a:pt x="1077" y="809"/>
                  </a:lnTo>
                  <a:lnTo>
                    <a:pt x="1077" y="809"/>
                  </a:lnTo>
                  <a:lnTo>
                    <a:pt x="1077" y="807"/>
                  </a:lnTo>
                  <a:lnTo>
                    <a:pt x="1079" y="807"/>
                  </a:lnTo>
                  <a:lnTo>
                    <a:pt x="1079" y="807"/>
                  </a:lnTo>
                  <a:lnTo>
                    <a:pt x="1077" y="809"/>
                  </a:lnTo>
                  <a:lnTo>
                    <a:pt x="1077" y="809"/>
                  </a:lnTo>
                  <a:lnTo>
                    <a:pt x="1077" y="809"/>
                  </a:lnTo>
                  <a:lnTo>
                    <a:pt x="1077" y="812"/>
                  </a:lnTo>
                  <a:lnTo>
                    <a:pt x="1079" y="812"/>
                  </a:lnTo>
                  <a:lnTo>
                    <a:pt x="1079" y="814"/>
                  </a:lnTo>
                  <a:lnTo>
                    <a:pt x="1079" y="814"/>
                  </a:lnTo>
                  <a:lnTo>
                    <a:pt x="1079" y="814"/>
                  </a:lnTo>
                  <a:lnTo>
                    <a:pt x="1077" y="817"/>
                  </a:lnTo>
                  <a:lnTo>
                    <a:pt x="1077" y="817"/>
                  </a:lnTo>
                  <a:lnTo>
                    <a:pt x="1077" y="817"/>
                  </a:lnTo>
                  <a:lnTo>
                    <a:pt x="1077" y="821"/>
                  </a:lnTo>
                  <a:lnTo>
                    <a:pt x="1074" y="824"/>
                  </a:lnTo>
                  <a:lnTo>
                    <a:pt x="1077" y="824"/>
                  </a:lnTo>
                  <a:lnTo>
                    <a:pt x="1077" y="826"/>
                  </a:lnTo>
                  <a:lnTo>
                    <a:pt x="1074" y="831"/>
                  </a:lnTo>
                  <a:lnTo>
                    <a:pt x="1074" y="833"/>
                  </a:lnTo>
                  <a:lnTo>
                    <a:pt x="1077" y="835"/>
                  </a:lnTo>
                  <a:lnTo>
                    <a:pt x="1077" y="838"/>
                  </a:lnTo>
                  <a:lnTo>
                    <a:pt x="1077" y="840"/>
                  </a:lnTo>
                  <a:lnTo>
                    <a:pt x="1079" y="840"/>
                  </a:lnTo>
                  <a:lnTo>
                    <a:pt x="1081" y="838"/>
                  </a:lnTo>
                  <a:lnTo>
                    <a:pt x="1081" y="838"/>
                  </a:lnTo>
                  <a:lnTo>
                    <a:pt x="1081" y="838"/>
                  </a:lnTo>
                  <a:lnTo>
                    <a:pt x="1079" y="835"/>
                  </a:lnTo>
                  <a:lnTo>
                    <a:pt x="1079" y="835"/>
                  </a:lnTo>
                  <a:lnTo>
                    <a:pt x="1079" y="835"/>
                  </a:lnTo>
                  <a:lnTo>
                    <a:pt x="1079" y="833"/>
                  </a:lnTo>
                  <a:lnTo>
                    <a:pt x="1079" y="833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1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3"/>
                  </a:lnTo>
                  <a:lnTo>
                    <a:pt x="1081" y="835"/>
                  </a:lnTo>
                  <a:lnTo>
                    <a:pt x="1081" y="835"/>
                  </a:lnTo>
                  <a:lnTo>
                    <a:pt x="1081" y="835"/>
                  </a:lnTo>
                  <a:lnTo>
                    <a:pt x="1084" y="835"/>
                  </a:lnTo>
                  <a:lnTo>
                    <a:pt x="1084" y="835"/>
                  </a:lnTo>
                  <a:lnTo>
                    <a:pt x="1084" y="833"/>
                  </a:lnTo>
                  <a:lnTo>
                    <a:pt x="1084" y="833"/>
                  </a:lnTo>
                  <a:lnTo>
                    <a:pt x="1084" y="831"/>
                  </a:lnTo>
                  <a:lnTo>
                    <a:pt x="1084" y="831"/>
                  </a:lnTo>
                  <a:lnTo>
                    <a:pt x="1084" y="828"/>
                  </a:lnTo>
                  <a:lnTo>
                    <a:pt x="1084" y="828"/>
                  </a:lnTo>
                  <a:lnTo>
                    <a:pt x="1084" y="828"/>
                  </a:lnTo>
                  <a:lnTo>
                    <a:pt x="1084" y="828"/>
                  </a:lnTo>
                  <a:lnTo>
                    <a:pt x="1086" y="833"/>
                  </a:lnTo>
                  <a:lnTo>
                    <a:pt x="1086" y="833"/>
                  </a:lnTo>
                  <a:lnTo>
                    <a:pt x="1086" y="833"/>
                  </a:lnTo>
                  <a:lnTo>
                    <a:pt x="1086" y="833"/>
                  </a:lnTo>
                  <a:lnTo>
                    <a:pt x="1088" y="835"/>
                  </a:lnTo>
                  <a:lnTo>
                    <a:pt x="1091" y="835"/>
                  </a:lnTo>
                  <a:lnTo>
                    <a:pt x="1091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3" y="835"/>
                  </a:lnTo>
                  <a:lnTo>
                    <a:pt x="1095" y="835"/>
                  </a:lnTo>
                  <a:lnTo>
                    <a:pt x="1095" y="835"/>
                  </a:lnTo>
                  <a:lnTo>
                    <a:pt x="1095" y="835"/>
                  </a:lnTo>
                  <a:lnTo>
                    <a:pt x="1095" y="833"/>
                  </a:lnTo>
                  <a:lnTo>
                    <a:pt x="1095" y="833"/>
                  </a:lnTo>
                  <a:lnTo>
                    <a:pt x="1095" y="831"/>
                  </a:lnTo>
                  <a:lnTo>
                    <a:pt x="1093" y="831"/>
                  </a:lnTo>
                  <a:lnTo>
                    <a:pt x="1093" y="828"/>
                  </a:lnTo>
                  <a:lnTo>
                    <a:pt x="1093" y="828"/>
                  </a:lnTo>
                  <a:lnTo>
                    <a:pt x="1093" y="824"/>
                  </a:lnTo>
                  <a:lnTo>
                    <a:pt x="1091" y="821"/>
                  </a:lnTo>
                  <a:lnTo>
                    <a:pt x="1091" y="819"/>
                  </a:lnTo>
                  <a:lnTo>
                    <a:pt x="1088" y="819"/>
                  </a:lnTo>
                  <a:lnTo>
                    <a:pt x="1088" y="819"/>
                  </a:lnTo>
                  <a:lnTo>
                    <a:pt x="1088" y="819"/>
                  </a:lnTo>
                  <a:lnTo>
                    <a:pt x="1086" y="817"/>
                  </a:lnTo>
                  <a:lnTo>
                    <a:pt x="1086" y="817"/>
                  </a:lnTo>
                  <a:lnTo>
                    <a:pt x="1086" y="814"/>
                  </a:lnTo>
                  <a:lnTo>
                    <a:pt x="1088" y="814"/>
                  </a:lnTo>
                  <a:lnTo>
                    <a:pt x="1088" y="817"/>
                  </a:lnTo>
                  <a:lnTo>
                    <a:pt x="1088" y="817"/>
                  </a:lnTo>
                  <a:lnTo>
                    <a:pt x="1088" y="819"/>
                  </a:lnTo>
                  <a:lnTo>
                    <a:pt x="1088" y="819"/>
                  </a:lnTo>
                  <a:lnTo>
                    <a:pt x="1091" y="819"/>
                  </a:lnTo>
                  <a:lnTo>
                    <a:pt x="1091" y="819"/>
                  </a:lnTo>
                  <a:lnTo>
                    <a:pt x="1091" y="819"/>
                  </a:lnTo>
                  <a:lnTo>
                    <a:pt x="1093" y="819"/>
                  </a:lnTo>
                  <a:lnTo>
                    <a:pt x="1093" y="819"/>
                  </a:lnTo>
                  <a:lnTo>
                    <a:pt x="1093" y="819"/>
                  </a:lnTo>
                  <a:lnTo>
                    <a:pt x="1095" y="819"/>
                  </a:lnTo>
                  <a:lnTo>
                    <a:pt x="1095" y="817"/>
                  </a:lnTo>
                  <a:lnTo>
                    <a:pt x="1093" y="812"/>
                  </a:lnTo>
                  <a:lnTo>
                    <a:pt x="1093" y="812"/>
                  </a:lnTo>
                  <a:lnTo>
                    <a:pt x="1093" y="809"/>
                  </a:lnTo>
                  <a:lnTo>
                    <a:pt x="1093" y="809"/>
                  </a:lnTo>
                  <a:lnTo>
                    <a:pt x="1093" y="809"/>
                  </a:lnTo>
                  <a:lnTo>
                    <a:pt x="1093" y="807"/>
                  </a:lnTo>
                  <a:lnTo>
                    <a:pt x="1093" y="807"/>
                  </a:lnTo>
                  <a:lnTo>
                    <a:pt x="1093" y="807"/>
                  </a:lnTo>
                  <a:lnTo>
                    <a:pt x="1095" y="807"/>
                  </a:lnTo>
                  <a:lnTo>
                    <a:pt x="1095" y="807"/>
                  </a:lnTo>
                  <a:lnTo>
                    <a:pt x="1095" y="807"/>
                  </a:lnTo>
                  <a:lnTo>
                    <a:pt x="1095" y="807"/>
                  </a:lnTo>
                  <a:lnTo>
                    <a:pt x="1095" y="807"/>
                  </a:lnTo>
                  <a:lnTo>
                    <a:pt x="1095" y="805"/>
                  </a:lnTo>
                  <a:lnTo>
                    <a:pt x="1095" y="802"/>
                  </a:lnTo>
                  <a:lnTo>
                    <a:pt x="1095" y="802"/>
                  </a:lnTo>
                  <a:lnTo>
                    <a:pt x="1093" y="800"/>
                  </a:lnTo>
                  <a:lnTo>
                    <a:pt x="1091" y="798"/>
                  </a:lnTo>
                  <a:lnTo>
                    <a:pt x="1093" y="798"/>
                  </a:lnTo>
                  <a:lnTo>
                    <a:pt x="1091" y="795"/>
                  </a:lnTo>
                  <a:lnTo>
                    <a:pt x="1091" y="795"/>
                  </a:lnTo>
                  <a:lnTo>
                    <a:pt x="1091" y="793"/>
                  </a:lnTo>
                  <a:lnTo>
                    <a:pt x="1091" y="793"/>
                  </a:lnTo>
                  <a:lnTo>
                    <a:pt x="1091" y="790"/>
                  </a:lnTo>
                  <a:lnTo>
                    <a:pt x="1091" y="790"/>
                  </a:lnTo>
                  <a:lnTo>
                    <a:pt x="1091" y="790"/>
                  </a:lnTo>
                  <a:lnTo>
                    <a:pt x="1091" y="788"/>
                  </a:lnTo>
                  <a:lnTo>
                    <a:pt x="1091" y="786"/>
                  </a:lnTo>
                  <a:lnTo>
                    <a:pt x="1091" y="786"/>
                  </a:lnTo>
                  <a:lnTo>
                    <a:pt x="1088" y="783"/>
                  </a:lnTo>
                  <a:lnTo>
                    <a:pt x="1088" y="783"/>
                  </a:lnTo>
                  <a:lnTo>
                    <a:pt x="1088" y="783"/>
                  </a:lnTo>
                  <a:lnTo>
                    <a:pt x="1088" y="781"/>
                  </a:lnTo>
                  <a:lnTo>
                    <a:pt x="1088" y="781"/>
                  </a:lnTo>
                  <a:lnTo>
                    <a:pt x="1088" y="779"/>
                  </a:lnTo>
                  <a:lnTo>
                    <a:pt x="1088" y="776"/>
                  </a:lnTo>
                  <a:lnTo>
                    <a:pt x="1088" y="776"/>
                  </a:lnTo>
                  <a:lnTo>
                    <a:pt x="1086" y="776"/>
                  </a:lnTo>
                  <a:lnTo>
                    <a:pt x="1086" y="774"/>
                  </a:lnTo>
                  <a:lnTo>
                    <a:pt x="1086" y="772"/>
                  </a:lnTo>
                  <a:lnTo>
                    <a:pt x="1086" y="772"/>
                  </a:lnTo>
                  <a:lnTo>
                    <a:pt x="1088" y="772"/>
                  </a:lnTo>
                  <a:lnTo>
                    <a:pt x="1088" y="769"/>
                  </a:lnTo>
                  <a:lnTo>
                    <a:pt x="1088" y="769"/>
                  </a:lnTo>
                  <a:lnTo>
                    <a:pt x="1088" y="769"/>
                  </a:lnTo>
                  <a:lnTo>
                    <a:pt x="1088" y="767"/>
                  </a:lnTo>
                  <a:lnTo>
                    <a:pt x="1088" y="767"/>
                  </a:lnTo>
                  <a:lnTo>
                    <a:pt x="1088" y="767"/>
                  </a:lnTo>
                  <a:lnTo>
                    <a:pt x="1086" y="764"/>
                  </a:lnTo>
                  <a:lnTo>
                    <a:pt x="1086" y="764"/>
                  </a:lnTo>
                  <a:lnTo>
                    <a:pt x="1084" y="762"/>
                  </a:lnTo>
                  <a:lnTo>
                    <a:pt x="1084" y="762"/>
                  </a:lnTo>
                  <a:lnTo>
                    <a:pt x="1084" y="760"/>
                  </a:lnTo>
                  <a:lnTo>
                    <a:pt x="1084" y="760"/>
                  </a:lnTo>
                  <a:lnTo>
                    <a:pt x="1084" y="757"/>
                  </a:lnTo>
                  <a:lnTo>
                    <a:pt x="1084" y="757"/>
                  </a:lnTo>
                  <a:lnTo>
                    <a:pt x="1084" y="753"/>
                  </a:lnTo>
                  <a:lnTo>
                    <a:pt x="1084" y="753"/>
                  </a:lnTo>
                  <a:lnTo>
                    <a:pt x="1086" y="750"/>
                  </a:lnTo>
                  <a:lnTo>
                    <a:pt x="1088" y="748"/>
                  </a:lnTo>
                  <a:lnTo>
                    <a:pt x="1088" y="748"/>
                  </a:lnTo>
                  <a:lnTo>
                    <a:pt x="1088" y="748"/>
                  </a:lnTo>
                  <a:lnTo>
                    <a:pt x="1088" y="746"/>
                  </a:lnTo>
                  <a:lnTo>
                    <a:pt x="1088" y="746"/>
                  </a:lnTo>
                  <a:lnTo>
                    <a:pt x="1088" y="746"/>
                  </a:lnTo>
                  <a:lnTo>
                    <a:pt x="1086" y="746"/>
                  </a:lnTo>
                  <a:lnTo>
                    <a:pt x="1086" y="746"/>
                  </a:lnTo>
                  <a:lnTo>
                    <a:pt x="1084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81" y="746"/>
                  </a:lnTo>
                  <a:lnTo>
                    <a:pt x="1079" y="746"/>
                  </a:lnTo>
                  <a:lnTo>
                    <a:pt x="1079" y="746"/>
                  </a:lnTo>
                  <a:lnTo>
                    <a:pt x="1077" y="746"/>
                  </a:lnTo>
                  <a:lnTo>
                    <a:pt x="1074" y="743"/>
                  </a:lnTo>
                  <a:lnTo>
                    <a:pt x="1074" y="743"/>
                  </a:lnTo>
                  <a:lnTo>
                    <a:pt x="1074" y="741"/>
                  </a:lnTo>
                  <a:lnTo>
                    <a:pt x="1074" y="741"/>
                  </a:lnTo>
                  <a:lnTo>
                    <a:pt x="1077" y="738"/>
                  </a:lnTo>
                  <a:lnTo>
                    <a:pt x="1079" y="731"/>
                  </a:lnTo>
                  <a:lnTo>
                    <a:pt x="1079" y="731"/>
                  </a:lnTo>
                  <a:lnTo>
                    <a:pt x="1079" y="729"/>
                  </a:lnTo>
                  <a:lnTo>
                    <a:pt x="1079" y="731"/>
                  </a:lnTo>
                  <a:lnTo>
                    <a:pt x="1077" y="731"/>
                  </a:lnTo>
                  <a:lnTo>
                    <a:pt x="1077" y="731"/>
                  </a:lnTo>
                  <a:lnTo>
                    <a:pt x="1077" y="729"/>
                  </a:lnTo>
                  <a:lnTo>
                    <a:pt x="1074" y="729"/>
                  </a:lnTo>
                  <a:lnTo>
                    <a:pt x="1074" y="729"/>
                  </a:lnTo>
                  <a:lnTo>
                    <a:pt x="1072" y="727"/>
                  </a:lnTo>
                  <a:lnTo>
                    <a:pt x="1072" y="727"/>
                  </a:lnTo>
                  <a:lnTo>
                    <a:pt x="1072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4"/>
                  </a:lnTo>
                  <a:lnTo>
                    <a:pt x="1069" y="722"/>
                  </a:lnTo>
                  <a:lnTo>
                    <a:pt x="1069" y="722"/>
                  </a:lnTo>
                  <a:lnTo>
                    <a:pt x="1067" y="722"/>
                  </a:lnTo>
                  <a:lnTo>
                    <a:pt x="1067" y="722"/>
                  </a:lnTo>
                  <a:lnTo>
                    <a:pt x="1067" y="722"/>
                  </a:lnTo>
                  <a:lnTo>
                    <a:pt x="1069" y="717"/>
                  </a:lnTo>
                  <a:lnTo>
                    <a:pt x="1067" y="715"/>
                  </a:lnTo>
                  <a:lnTo>
                    <a:pt x="1067" y="715"/>
                  </a:lnTo>
                  <a:lnTo>
                    <a:pt x="1067" y="715"/>
                  </a:lnTo>
                  <a:lnTo>
                    <a:pt x="1067" y="712"/>
                  </a:lnTo>
                  <a:lnTo>
                    <a:pt x="1069" y="712"/>
                  </a:lnTo>
                  <a:lnTo>
                    <a:pt x="1069" y="712"/>
                  </a:lnTo>
                  <a:lnTo>
                    <a:pt x="1069" y="710"/>
                  </a:lnTo>
                  <a:lnTo>
                    <a:pt x="1069" y="710"/>
                  </a:lnTo>
                  <a:lnTo>
                    <a:pt x="1069" y="710"/>
                  </a:lnTo>
                  <a:lnTo>
                    <a:pt x="1069" y="710"/>
                  </a:lnTo>
                  <a:lnTo>
                    <a:pt x="1069" y="708"/>
                  </a:lnTo>
                  <a:lnTo>
                    <a:pt x="1072" y="708"/>
                  </a:lnTo>
                  <a:lnTo>
                    <a:pt x="1072" y="710"/>
                  </a:lnTo>
                  <a:lnTo>
                    <a:pt x="1074" y="708"/>
                  </a:lnTo>
                  <a:lnTo>
                    <a:pt x="1074" y="708"/>
                  </a:lnTo>
                  <a:lnTo>
                    <a:pt x="1077" y="705"/>
                  </a:lnTo>
                  <a:lnTo>
                    <a:pt x="1077" y="705"/>
                  </a:lnTo>
                  <a:lnTo>
                    <a:pt x="1077" y="705"/>
                  </a:lnTo>
                  <a:lnTo>
                    <a:pt x="1077" y="703"/>
                  </a:lnTo>
                  <a:lnTo>
                    <a:pt x="1077" y="703"/>
                  </a:lnTo>
                  <a:lnTo>
                    <a:pt x="1077" y="701"/>
                  </a:lnTo>
                  <a:lnTo>
                    <a:pt x="1077" y="701"/>
                  </a:lnTo>
                  <a:lnTo>
                    <a:pt x="1077" y="701"/>
                  </a:lnTo>
                  <a:lnTo>
                    <a:pt x="1077" y="698"/>
                  </a:lnTo>
                  <a:lnTo>
                    <a:pt x="1077" y="698"/>
                  </a:lnTo>
                  <a:lnTo>
                    <a:pt x="1077" y="698"/>
                  </a:lnTo>
                  <a:lnTo>
                    <a:pt x="1074" y="698"/>
                  </a:lnTo>
                  <a:lnTo>
                    <a:pt x="1074" y="696"/>
                  </a:lnTo>
                  <a:lnTo>
                    <a:pt x="1074" y="696"/>
                  </a:lnTo>
                  <a:lnTo>
                    <a:pt x="1074" y="696"/>
                  </a:lnTo>
                  <a:lnTo>
                    <a:pt x="1074" y="693"/>
                  </a:lnTo>
                  <a:lnTo>
                    <a:pt x="1074" y="693"/>
                  </a:lnTo>
                  <a:lnTo>
                    <a:pt x="1074" y="693"/>
                  </a:lnTo>
                  <a:lnTo>
                    <a:pt x="1074" y="691"/>
                  </a:lnTo>
                  <a:lnTo>
                    <a:pt x="1074" y="691"/>
                  </a:lnTo>
                  <a:lnTo>
                    <a:pt x="1077" y="691"/>
                  </a:lnTo>
                  <a:lnTo>
                    <a:pt x="1077" y="691"/>
                  </a:lnTo>
                  <a:lnTo>
                    <a:pt x="1077" y="691"/>
                  </a:lnTo>
                  <a:lnTo>
                    <a:pt x="1077" y="691"/>
                  </a:lnTo>
                  <a:lnTo>
                    <a:pt x="1079" y="689"/>
                  </a:lnTo>
                  <a:lnTo>
                    <a:pt x="1079" y="689"/>
                  </a:lnTo>
                  <a:lnTo>
                    <a:pt x="1079" y="689"/>
                  </a:lnTo>
                  <a:lnTo>
                    <a:pt x="1079" y="686"/>
                  </a:lnTo>
                  <a:lnTo>
                    <a:pt x="1079" y="686"/>
                  </a:lnTo>
                  <a:lnTo>
                    <a:pt x="1077" y="684"/>
                  </a:lnTo>
                  <a:lnTo>
                    <a:pt x="1077" y="684"/>
                  </a:lnTo>
                  <a:lnTo>
                    <a:pt x="1074" y="682"/>
                  </a:lnTo>
                  <a:lnTo>
                    <a:pt x="1074" y="682"/>
                  </a:lnTo>
                  <a:lnTo>
                    <a:pt x="1072" y="684"/>
                  </a:lnTo>
                  <a:lnTo>
                    <a:pt x="1072" y="684"/>
                  </a:lnTo>
                  <a:lnTo>
                    <a:pt x="1072" y="684"/>
                  </a:lnTo>
                  <a:lnTo>
                    <a:pt x="1069" y="684"/>
                  </a:lnTo>
                  <a:lnTo>
                    <a:pt x="1065" y="684"/>
                  </a:lnTo>
                  <a:lnTo>
                    <a:pt x="1065" y="684"/>
                  </a:lnTo>
                  <a:lnTo>
                    <a:pt x="1060" y="679"/>
                  </a:lnTo>
                  <a:lnTo>
                    <a:pt x="1046" y="672"/>
                  </a:lnTo>
                  <a:lnTo>
                    <a:pt x="1046" y="672"/>
                  </a:lnTo>
                  <a:lnTo>
                    <a:pt x="1043" y="672"/>
                  </a:lnTo>
                  <a:lnTo>
                    <a:pt x="1043" y="672"/>
                  </a:lnTo>
                  <a:lnTo>
                    <a:pt x="1043" y="670"/>
                  </a:lnTo>
                  <a:lnTo>
                    <a:pt x="1043" y="670"/>
                  </a:lnTo>
                  <a:lnTo>
                    <a:pt x="1043" y="670"/>
                  </a:lnTo>
                  <a:lnTo>
                    <a:pt x="1043" y="667"/>
                  </a:lnTo>
                  <a:lnTo>
                    <a:pt x="1043" y="667"/>
                  </a:lnTo>
                  <a:lnTo>
                    <a:pt x="1043" y="665"/>
                  </a:lnTo>
                  <a:lnTo>
                    <a:pt x="1041" y="665"/>
                  </a:lnTo>
                  <a:lnTo>
                    <a:pt x="1041" y="665"/>
                  </a:lnTo>
                  <a:lnTo>
                    <a:pt x="1041" y="665"/>
                  </a:lnTo>
                  <a:lnTo>
                    <a:pt x="1041" y="663"/>
                  </a:lnTo>
                  <a:lnTo>
                    <a:pt x="1041" y="663"/>
                  </a:lnTo>
                  <a:lnTo>
                    <a:pt x="1041" y="660"/>
                  </a:lnTo>
                  <a:lnTo>
                    <a:pt x="1041" y="658"/>
                  </a:lnTo>
                  <a:lnTo>
                    <a:pt x="1043" y="658"/>
                  </a:lnTo>
                  <a:lnTo>
                    <a:pt x="1043" y="658"/>
                  </a:lnTo>
                  <a:lnTo>
                    <a:pt x="1043" y="658"/>
                  </a:lnTo>
                  <a:lnTo>
                    <a:pt x="1043" y="656"/>
                  </a:lnTo>
                  <a:lnTo>
                    <a:pt x="1043" y="656"/>
                  </a:lnTo>
                  <a:lnTo>
                    <a:pt x="1043" y="656"/>
                  </a:lnTo>
                  <a:lnTo>
                    <a:pt x="1043" y="656"/>
                  </a:lnTo>
                  <a:lnTo>
                    <a:pt x="1046" y="653"/>
                  </a:lnTo>
                  <a:lnTo>
                    <a:pt x="1046" y="653"/>
                  </a:lnTo>
                  <a:lnTo>
                    <a:pt x="1046" y="653"/>
                  </a:lnTo>
                  <a:lnTo>
                    <a:pt x="1046" y="651"/>
                  </a:lnTo>
                  <a:lnTo>
                    <a:pt x="1046" y="651"/>
                  </a:lnTo>
                  <a:lnTo>
                    <a:pt x="1046" y="649"/>
                  </a:lnTo>
                  <a:lnTo>
                    <a:pt x="1046" y="649"/>
                  </a:lnTo>
                  <a:lnTo>
                    <a:pt x="1046" y="649"/>
                  </a:lnTo>
                  <a:lnTo>
                    <a:pt x="1048" y="649"/>
                  </a:lnTo>
                  <a:lnTo>
                    <a:pt x="1048" y="646"/>
                  </a:lnTo>
                  <a:lnTo>
                    <a:pt x="1051" y="646"/>
                  </a:lnTo>
                  <a:lnTo>
                    <a:pt x="1051" y="649"/>
                  </a:lnTo>
                  <a:lnTo>
                    <a:pt x="1051" y="649"/>
                  </a:lnTo>
                  <a:lnTo>
                    <a:pt x="1051" y="651"/>
                  </a:lnTo>
                  <a:lnTo>
                    <a:pt x="1051" y="651"/>
                  </a:lnTo>
                  <a:lnTo>
                    <a:pt x="1053" y="651"/>
                  </a:lnTo>
                  <a:lnTo>
                    <a:pt x="1055" y="651"/>
                  </a:lnTo>
                  <a:lnTo>
                    <a:pt x="1055" y="651"/>
                  </a:lnTo>
                  <a:lnTo>
                    <a:pt x="1055" y="651"/>
                  </a:lnTo>
                  <a:lnTo>
                    <a:pt x="1058" y="649"/>
                  </a:lnTo>
                  <a:lnTo>
                    <a:pt x="1058" y="646"/>
                  </a:lnTo>
                  <a:lnTo>
                    <a:pt x="1060" y="646"/>
                  </a:lnTo>
                  <a:lnTo>
                    <a:pt x="1060" y="644"/>
                  </a:lnTo>
                  <a:lnTo>
                    <a:pt x="1060" y="644"/>
                  </a:lnTo>
                  <a:lnTo>
                    <a:pt x="1062" y="641"/>
                  </a:lnTo>
                  <a:lnTo>
                    <a:pt x="1062" y="637"/>
                  </a:lnTo>
                  <a:lnTo>
                    <a:pt x="1062" y="634"/>
                  </a:lnTo>
                  <a:lnTo>
                    <a:pt x="1062" y="632"/>
                  </a:lnTo>
                  <a:lnTo>
                    <a:pt x="1065" y="632"/>
                  </a:lnTo>
                  <a:lnTo>
                    <a:pt x="1065" y="632"/>
                  </a:lnTo>
                  <a:lnTo>
                    <a:pt x="1067" y="634"/>
                  </a:lnTo>
                  <a:lnTo>
                    <a:pt x="1067" y="634"/>
                  </a:lnTo>
                  <a:lnTo>
                    <a:pt x="1067" y="634"/>
                  </a:lnTo>
                  <a:lnTo>
                    <a:pt x="1067" y="634"/>
                  </a:lnTo>
                  <a:lnTo>
                    <a:pt x="1069" y="634"/>
                  </a:lnTo>
                  <a:lnTo>
                    <a:pt x="1069" y="634"/>
                  </a:lnTo>
                  <a:lnTo>
                    <a:pt x="1069" y="632"/>
                  </a:lnTo>
                  <a:lnTo>
                    <a:pt x="1069" y="632"/>
                  </a:lnTo>
                  <a:lnTo>
                    <a:pt x="1072" y="632"/>
                  </a:lnTo>
                  <a:lnTo>
                    <a:pt x="1074" y="634"/>
                  </a:lnTo>
                  <a:lnTo>
                    <a:pt x="1077" y="634"/>
                  </a:lnTo>
                  <a:lnTo>
                    <a:pt x="1079" y="634"/>
                  </a:lnTo>
                  <a:lnTo>
                    <a:pt x="1081" y="634"/>
                  </a:lnTo>
                  <a:lnTo>
                    <a:pt x="1081" y="634"/>
                  </a:lnTo>
                  <a:lnTo>
                    <a:pt x="1081" y="632"/>
                  </a:lnTo>
                  <a:lnTo>
                    <a:pt x="1081" y="632"/>
                  </a:lnTo>
                  <a:lnTo>
                    <a:pt x="1081" y="632"/>
                  </a:lnTo>
                  <a:lnTo>
                    <a:pt x="1081" y="632"/>
                  </a:lnTo>
                  <a:lnTo>
                    <a:pt x="1086" y="634"/>
                  </a:lnTo>
                  <a:lnTo>
                    <a:pt x="1088" y="634"/>
                  </a:lnTo>
                  <a:lnTo>
                    <a:pt x="1086" y="634"/>
                  </a:lnTo>
                  <a:lnTo>
                    <a:pt x="1088" y="632"/>
                  </a:lnTo>
                  <a:lnTo>
                    <a:pt x="1088" y="632"/>
                  </a:lnTo>
                  <a:lnTo>
                    <a:pt x="1088" y="632"/>
                  </a:lnTo>
                  <a:lnTo>
                    <a:pt x="1088" y="632"/>
                  </a:lnTo>
                  <a:lnTo>
                    <a:pt x="1088" y="630"/>
                  </a:lnTo>
                  <a:lnTo>
                    <a:pt x="1091" y="630"/>
                  </a:lnTo>
                  <a:lnTo>
                    <a:pt x="1091" y="627"/>
                  </a:lnTo>
                  <a:lnTo>
                    <a:pt x="1091" y="627"/>
                  </a:lnTo>
                  <a:lnTo>
                    <a:pt x="1091" y="627"/>
                  </a:lnTo>
                  <a:lnTo>
                    <a:pt x="1091" y="627"/>
                  </a:lnTo>
                  <a:lnTo>
                    <a:pt x="1088" y="627"/>
                  </a:lnTo>
                  <a:lnTo>
                    <a:pt x="1086" y="627"/>
                  </a:lnTo>
                  <a:lnTo>
                    <a:pt x="1086" y="625"/>
                  </a:lnTo>
                  <a:lnTo>
                    <a:pt x="1086" y="625"/>
                  </a:lnTo>
                  <a:lnTo>
                    <a:pt x="1084" y="625"/>
                  </a:lnTo>
                  <a:lnTo>
                    <a:pt x="1084" y="625"/>
                  </a:lnTo>
                  <a:lnTo>
                    <a:pt x="1084" y="625"/>
                  </a:lnTo>
                  <a:lnTo>
                    <a:pt x="1081" y="622"/>
                  </a:lnTo>
                  <a:lnTo>
                    <a:pt x="1081" y="622"/>
                  </a:lnTo>
                  <a:lnTo>
                    <a:pt x="1081" y="622"/>
                  </a:lnTo>
                  <a:lnTo>
                    <a:pt x="1081" y="622"/>
                  </a:lnTo>
                  <a:lnTo>
                    <a:pt x="1081" y="620"/>
                  </a:lnTo>
                  <a:lnTo>
                    <a:pt x="1081" y="620"/>
                  </a:lnTo>
                  <a:lnTo>
                    <a:pt x="1081" y="618"/>
                  </a:lnTo>
                  <a:lnTo>
                    <a:pt x="1081" y="618"/>
                  </a:lnTo>
                  <a:lnTo>
                    <a:pt x="1081" y="618"/>
                  </a:lnTo>
                  <a:lnTo>
                    <a:pt x="1081" y="615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9" y="615"/>
                  </a:lnTo>
                  <a:lnTo>
                    <a:pt x="1077" y="615"/>
                  </a:lnTo>
                  <a:lnTo>
                    <a:pt x="1077" y="615"/>
                  </a:lnTo>
                  <a:lnTo>
                    <a:pt x="1077" y="615"/>
                  </a:lnTo>
                  <a:lnTo>
                    <a:pt x="1077" y="615"/>
                  </a:lnTo>
                  <a:lnTo>
                    <a:pt x="1074" y="615"/>
                  </a:lnTo>
                  <a:lnTo>
                    <a:pt x="1074" y="618"/>
                  </a:lnTo>
                  <a:lnTo>
                    <a:pt x="1074" y="618"/>
                  </a:lnTo>
                  <a:lnTo>
                    <a:pt x="1074" y="618"/>
                  </a:lnTo>
                  <a:lnTo>
                    <a:pt x="1072" y="618"/>
                  </a:lnTo>
                  <a:lnTo>
                    <a:pt x="1072" y="615"/>
                  </a:lnTo>
                  <a:lnTo>
                    <a:pt x="1069" y="615"/>
                  </a:lnTo>
                  <a:lnTo>
                    <a:pt x="1067" y="615"/>
                  </a:lnTo>
                  <a:lnTo>
                    <a:pt x="1067" y="615"/>
                  </a:lnTo>
                  <a:lnTo>
                    <a:pt x="1067" y="615"/>
                  </a:lnTo>
                  <a:lnTo>
                    <a:pt x="1065" y="613"/>
                  </a:lnTo>
                  <a:lnTo>
                    <a:pt x="1065" y="613"/>
                  </a:lnTo>
                  <a:lnTo>
                    <a:pt x="1065" y="611"/>
                  </a:lnTo>
                  <a:lnTo>
                    <a:pt x="1062" y="611"/>
                  </a:lnTo>
                  <a:lnTo>
                    <a:pt x="1060" y="611"/>
                  </a:lnTo>
                  <a:lnTo>
                    <a:pt x="1060" y="606"/>
                  </a:lnTo>
                  <a:lnTo>
                    <a:pt x="1060" y="606"/>
                  </a:lnTo>
                  <a:lnTo>
                    <a:pt x="1055" y="601"/>
                  </a:lnTo>
                  <a:lnTo>
                    <a:pt x="1053" y="599"/>
                  </a:lnTo>
                  <a:lnTo>
                    <a:pt x="1051" y="599"/>
                  </a:lnTo>
                  <a:lnTo>
                    <a:pt x="1048" y="599"/>
                  </a:lnTo>
                  <a:lnTo>
                    <a:pt x="1048" y="599"/>
                  </a:lnTo>
                  <a:lnTo>
                    <a:pt x="1046" y="599"/>
                  </a:lnTo>
                  <a:lnTo>
                    <a:pt x="1046" y="599"/>
                  </a:lnTo>
                  <a:lnTo>
                    <a:pt x="1046" y="599"/>
                  </a:lnTo>
                  <a:lnTo>
                    <a:pt x="1043" y="596"/>
                  </a:lnTo>
                  <a:lnTo>
                    <a:pt x="1043" y="596"/>
                  </a:lnTo>
                  <a:lnTo>
                    <a:pt x="1043" y="596"/>
                  </a:lnTo>
                  <a:lnTo>
                    <a:pt x="1043" y="596"/>
                  </a:lnTo>
                  <a:lnTo>
                    <a:pt x="1043" y="594"/>
                  </a:lnTo>
                  <a:lnTo>
                    <a:pt x="1043" y="594"/>
                  </a:lnTo>
                  <a:lnTo>
                    <a:pt x="1043" y="592"/>
                  </a:lnTo>
                  <a:lnTo>
                    <a:pt x="1043" y="592"/>
                  </a:lnTo>
                  <a:lnTo>
                    <a:pt x="1043" y="592"/>
                  </a:lnTo>
                  <a:lnTo>
                    <a:pt x="1043" y="592"/>
                  </a:lnTo>
                  <a:lnTo>
                    <a:pt x="1043" y="587"/>
                  </a:lnTo>
                  <a:lnTo>
                    <a:pt x="1046" y="585"/>
                  </a:lnTo>
                  <a:lnTo>
                    <a:pt x="1046" y="585"/>
                  </a:lnTo>
                  <a:lnTo>
                    <a:pt x="1048" y="582"/>
                  </a:lnTo>
                  <a:lnTo>
                    <a:pt x="1048" y="582"/>
                  </a:lnTo>
                  <a:lnTo>
                    <a:pt x="1046" y="582"/>
                  </a:lnTo>
                  <a:lnTo>
                    <a:pt x="1046" y="582"/>
                  </a:lnTo>
                  <a:lnTo>
                    <a:pt x="1046" y="582"/>
                  </a:lnTo>
                  <a:lnTo>
                    <a:pt x="1046" y="582"/>
                  </a:lnTo>
                  <a:lnTo>
                    <a:pt x="1046" y="582"/>
                  </a:lnTo>
                  <a:lnTo>
                    <a:pt x="1046" y="580"/>
                  </a:lnTo>
                  <a:lnTo>
                    <a:pt x="1048" y="580"/>
                  </a:lnTo>
                  <a:lnTo>
                    <a:pt x="1048" y="578"/>
                  </a:lnTo>
                  <a:lnTo>
                    <a:pt x="1048" y="578"/>
                  </a:lnTo>
                  <a:lnTo>
                    <a:pt x="1051" y="578"/>
                  </a:lnTo>
                  <a:lnTo>
                    <a:pt x="1051" y="575"/>
                  </a:lnTo>
                  <a:lnTo>
                    <a:pt x="1051" y="575"/>
                  </a:lnTo>
                  <a:lnTo>
                    <a:pt x="1051" y="575"/>
                  </a:lnTo>
                  <a:lnTo>
                    <a:pt x="1053" y="575"/>
                  </a:lnTo>
                  <a:lnTo>
                    <a:pt x="1055" y="575"/>
                  </a:lnTo>
                  <a:lnTo>
                    <a:pt x="1055" y="573"/>
                  </a:lnTo>
                  <a:lnTo>
                    <a:pt x="1055" y="573"/>
                  </a:lnTo>
                  <a:lnTo>
                    <a:pt x="1055" y="570"/>
                  </a:lnTo>
                  <a:lnTo>
                    <a:pt x="1058" y="570"/>
                  </a:lnTo>
                  <a:lnTo>
                    <a:pt x="1058" y="568"/>
                  </a:lnTo>
                  <a:lnTo>
                    <a:pt x="1058" y="568"/>
                  </a:lnTo>
                  <a:lnTo>
                    <a:pt x="1060" y="566"/>
                  </a:lnTo>
                  <a:lnTo>
                    <a:pt x="1060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2" y="566"/>
                  </a:lnTo>
                  <a:lnTo>
                    <a:pt x="1065" y="566"/>
                  </a:lnTo>
                  <a:lnTo>
                    <a:pt x="1065" y="566"/>
                  </a:lnTo>
                  <a:lnTo>
                    <a:pt x="1065" y="563"/>
                  </a:lnTo>
                  <a:lnTo>
                    <a:pt x="1065" y="561"/>
                  </a:lnTo>
                  <a:lnTo>
                    <a:pt x="1062" y="561"/>
                  </a:lnTo>
                  <a:lnTo>
                    <a:pt x="1062" y="559"/>
                  </a:lnTo>
                  <a:lnTo>
                    <a:pt x="1058" y="559"/>
                  </a:lnTo>
                  <a:lnTo>
                    <a:pt x="1058" y="559"/>
                  </a:lnTo>
                  <a:lnTo>
                    <a:pt x="1058" y="559"/>
                  </a:lnTo>
                  <a:lnTo>
                    <a:pt x="1058" y="559"/>
                  </a:lnTo>
                  <a:lnTo>
                    <a:pt x="1058" y="561"/>
                  </a:lnTo>
                  <a:lnTo>
                    <a:pt x="1058" y="561"/>
                  </a:lnTo>
                  <a:lnTo>
                    <a:pt x="1055" y="561"/>
                  </a:lnTo>
                  <a:lnTo>
                    <a:pt x="1055" y="559"/>
                  </a:lnTo>
                  <a:lnTo>
                    <a:pt x="1055" y="559"/>
                  </a:lnTo>
                  <a:lnTo>
                    <a:pt x="1055" y="559"/>
                  </a:lnTo>
                  <a:lnTo>
                    <a:pt x="1055" y="556"/>
                  </a:lnTo>
                  <a:lnTo>
                    <a:pt x="1058" y="554"/>
                  </a:lnTo>
                  <a:lnTo>
                    <a:pt x="1058" y="551"/>
                  </a:lnTo>
                  <a:lnTo>
                    <a:pt x="1058" y="551"/>
                  </a:lnTo>
                  <a:lnTo>
                    <a:pt x="1060" y="549"/>
                  </a:lnTo>
                  <a:lnTo>
                    <a:pt x="1060" y="551"/>
                  </a:lnTo>
                  <a:lnTo>
                    <a:pt x="1060" y="551"/>
                  </a:lnTo>
                  <a:lnTo>
                    <a:pt x="1060" y="554"/>
                  </a:lnTo>
                  <a:lnTo>
                    <a:pt x="1060" y="554"/>
                  </a:lnTo>
                  <a:lnTo>
                    <a:pt x="1060" y="554"/>
                  </a:lnTo>
                  <a:lnTo>
                    <a:pt x="1062" y="556"/>
                  </a:lnTo>
                  <a:lnTo>
                    <a:pt x="1062" y="556"/>
                  </a:lnTo>
                  <a:lnTo>
                    <a:pt x="1065" y="556"/>
                  </a:lnTo>
                  <a:lnTo>
                    <a:pt x="1065" y="556"/>
                  </a:lnTo>
                  <a:lnTo>
                    <a:pt x="1065" y="559"/>
                  </a:lnTo>
                  <a:lnTo>
                    <a:pt x="1065" y="559"/>
                  </a:lnTo>
                  <a:lnTo>
                    <a:pt x="1067" y="559"/>
                  </a:lnTo>
                  <a:lnTo>
                    <a:pt x="1067" y="559"/>
                  </a:lnTo>
                  <a:lnTo>
                    <a:pt x="1067" y="559"/>
                  </a:lnTo>
                  <a:lnTo>
                    <a:pt x="1069" y="559"/>
                  </a:lnTo>
                  <a:lnTo>
                    <a:pt x="1069" y="559"/>
                  </a:lnTo>
                  <a:lnTo>
                    <a:pt x="1069" y="561"/>
                  </a:lnTo>
                  <a:lnTo>
                    <a:pt x="1069" y="561"/>
                  </a:lnTo>
                  <a:lnTo>
                    <a:pt x="1072" y="561"/>
                  </a:lnTo>
                  <a:lnTo>
                    <a:pt x="1072" y="561"/>
                  </a:lnTo>
                  <a:lnTo>
                    <a:pt x="1072" y="561"/>
                  </a:lnTo>
                  <a:lnTo>
                    <a:pt x="1074" y="563"/>
                  </a:lnTo>
                  <a:lnTo>
                    <a:pt x="1074" y="563"/>
                  </a:lnTo>
                  <a:lnTo>
                    <a:pt x="1072" y="563"/>
                  </a:lnTo>
                  <a:lnTo>
                    <a:pt x="1074" y="563"/>
                  </a:lnTo>
                  <a:lnTo>
                    <a:pt x="1074" y="563"/>
                  </a:lnTo>
                  <a:lnTo>
                    <a:pt x="1074" y="563"/>
                  </a:lnTo>
                  <a:lnTo>
                    <a:pt x="1074" y="566"/>
                  </a:lnTo>
                  <a:lnTo>
                    <a:pt x="1074" y="566"/>
                  </a:lnTo>
                  <a:lnTo>
                    <a:pt x="1074" y="566"/>
                  </a:lnTo>
                  <a:lnTo>
                    <a:pt x="1077" y="566"/>
                  </a:lnTo>
                  <a:lnTo>
                    <a:pt x="1077" y="568"/>
                  </a:lnTo>
                  <a:lnTo>
                    <a:pt x="1077" y="568"/>
                  </a:lnTo>
                  <a:lnTo>
                    <a:pt x="1074" y="568"/>
                  </a:lnTo>
                  <a:lnTo>
                    <a:pt x="1074" y="570"/>
                  </a:lnTo>
                  <a:lnTo>
                    <a:pt x="1072" y="570"/>
                  </a:lnTo>
                  <a:lnTo>
                    <a:pt x="1074" y="570"/>
                  </a:lnTo>
                  <a:lnTo>
                    <a:pt x="1079" y="570"/>
                  </a:lnTo>
                  <a:lnTo>
                    <a:pt x="1079" y="570"/>
                  </a:lnTo>
                  <a:lnTo>
                    <a:pt x="1081" y="570"/>
                  </a:lnTo>
                  <a:lnTo>
                    <a:pt x="1081" y="573"/>
                  </a:lnTo>
                  <a:lnTo>
                    <a:pt x="1081" y="573"/>
                  </a:lnTo>
                  <a:lnTo>
                    <a:pt x="1081" y="573"/>
                  </a:lnTo>
                  <a:lnTo>
                    <a:pt x="1084" y="573"/>
                  </a:lnTo>
                  <a:lnTo>
                    <a:pt x="1084" y="570"/>
                  </a:lnTo>
                  <a:lnTo>
                    <a:pt x="1084" y="570"/>
                  </a:lnTo>
                  <a:lnTo>
                    <a:pt x="1086" y="570"/>
                  </a:lnTo>
                  <a:lnTo>
                    <a:pt x="1088" y="573"/>
                  </a:lnTo>
                  <a:lnTo>
                    <a:pt x="1091" y="573"/>
                  </a:lnTo>
                  <a:lnTo>
                    <a:pt x="1093" y="573"/>
                  </a:lnTo>
                  <a:lnTo>
                    <a:pt x="1093" y="573"/>
                  </a:lnTo>
                  <a:lnTo>
                    <a:pt x="1093" y="570"/>
                  </a:lnTo>
                  <a:lnTo>
                    <a:pt x="1093" y="570"/>
                  </a:lnTo>
                  <a:lnTo>
                    <a:pt x="1091" y="570"/>
                  </a:lnTo>
                  <a:lnTo>
                    <a:pt x="1091" y="570"/>
                  </a:lnTo>
                  <a:lnTo>
                    <a:pt x="1091" y="568"/>
                  </a:lnTo>
                  <a:lnTo>
                    <a:pt x="1091" y="570"/>
                  </a:lnTo>
                  <a:lnTo>
                    <a:pt x="1091" y="570"/>
                  </a:lnTo>
                  <a:lnTo>
                    <a:pt x="1091" y="570"/>
                  </a:lnTo>
                  <a:lnTo>
                    <a:pt x="1091" y="568"/>
                  </a:lnTo>
                  <a:lnTo>
                    <a:pt x="1088" y="568"/>
                  </a:lnTo>
                  <a:lnTo>
                    <a:pt x="1088" y="566"/>
                  </a:lnTo>
                  <a:lnTo>
                    <a:pt x="1086" y="566"/>
                  </a:lnTo>
                  <a:lnTo>
                    <a:pt x="1086" y="566"/>
                  </a:lnTo>
                  <a:lnTo>
                    <a:pt x="1086" y="563"/>
                  </a:lnTo>
                  <a:lnTo>
                    <a:pt x="1086" y="563"/>
                  </a:lnTo>
                  <a:lnTo>
                    <a:pt x="1086" y="561"/>
                  </a:lnTo>
                  <a:lnTo>
                    <a:pt x="1088" y="561"/>
                  </a:lnTo>
                  <a:lnTo>
                    <a:pt x="1088" y="561"/>
                  </a:lnTo>
                  <a:lnTo>
                    <a:pt x="1088" y="561"/>
                  </a:lnTo>
                  <a:lnTo>
                    <a:pt x="1088" y="561"/>
                  </a:lnTo>
                  <a:lnTo>
                    <a:pt x="1091" y="561"/>
                  </a:lnTo>
                  <a:lnTo>
                    <a:pt x="1091" y="563"/>
                  </a:lnTo>
                  <a:lnTo>
                    <a:pt x="1091" y="563"/>
                  </a:lnTo>
                  <a:lnTo>
                    <a:pt x="1091" y="563"/>
                  </a:lnTo>
                  <a:lnTo>
                    <a:pt x="1093" y="563"/>
                  </a:lnTo>
                  <a:lnTo>
                    <a:pt x="1093" y="563"/>
                  </a:lnTo>
                  <a:lnTo>
                    <a:pt x="1093" y="566"/>
                  </a:lnTo>
                  <a:lnTo>
                    <a:pt x="1093" y="566"/>
                  </a:lnTo>
                  <a:lnTo>
                    <a:pt x="1093" y="566"/>
                  </a:lnTo>
                  <a:lnTo>
                    <a:pt x="1093" y="566"/>
                  </a:lnTo>
                  <a:lnTo>
                    <a:pt x="1095" y="566"/>
                  </a:lnTo>
                  <a:lnTo>
                    <a:pt x="1095" y="568"/>
                  </a:lnTo>
                  <a:lnTo>
                    <a:pt x="1095" y="568"/>
                  </a:lnTo>
                  <a:lnTo>
                    <a:pt x="1098" y="568"/>
                  </a:lnTo>
                  <a:lnTo>
                    <a:pt x="1095" y="568"/>
                  </a:lnTo>
                  <a:lnTo>
                    <a:pt x="1095" y="568"/>
                  </a:lnTo>
                  <a:lnTo>
                    <a:pt x="1095" y="568"/>
                  </a:lnTo>
                  <a:lnTo>
                    <a:pt x="1095" y="570"/>
                  </a:lnTo>
                  <a:lnTo>
                    <a:pt x="1095" y="570"/>
                  </a:lnTo>
                  <a:lnTo>
                    <a:pt x="1095" y="573"/>
                  </a:lnTo>
                  <a:lnTo>
                    <a:pt x="1095" y="573"/>
                  </a:lnTo>
                  <a:lnTo>
                    <a:pt x="1098" y="578"/>
                  </a:lnTo>
                  <a:lnTo>
                    <a:pt x="1098" y="578"/>
                  </a:lnTo>
                  <a:lnTo>
                    <a:pt x="1098" y="578"/>
                  </a:lnTo>
                  <a:lnTo>
                    <a:pt x="1103" y="580"/>
                  </a:lnTo>
                  <a:lnTo>
                    <a:pt x="1103" y="580"/>
                  </a:lnTo>
                  <a:lnTo>
                    <a:pt x="1103" y="582"/>
                  </a:lnTo>
                  <a:lnTo>
                    <a:pt x="1103" y="582"/>
                  </a:lnTo>
                  <a:lnTo>
                    <a:pt x="1103" y="582"/>
                  </a:lnTo>
                  <a:lnTo>
                    <a:pt x="1105" y="585"/>
                  </a:lnTo>
                  <a:lnTo>
                    <a:pt x="1107" y="585"/>
                  </a:lnTo>
                  <a:lnTo>
                    <a:pt x="1107" y="587"/>
                  </a:lnTo>
                  <a:lnTo>
                    <a:pt x="1110" y="587"/>
                  </a:lnTo>
                  <a:lnTo>
                    <a:pt x="1110" y="587"/>
                  </a:lnTo>
                  <a:lnTo>
                    <a:pt x="1110" y="587"/>
                  </a:lnTo>
                  <a:lnTo>
                    <a:pt x="1112" y="585"/>
                  </a:lnTo>
                  <a:lnTo>
                    <a:pt x="1112" y="585"/>
                  </a:lnTo>
                  <a:lnTo>
                    <a:pt x="1112" y="587"/>
                  </a:lnTo>
                  <a:lnTo>
                    <a:pt x="1112" y="587"/>
                  </a:lnTo>
                  <a:lnTo>
                    <a:pt x="1112" y="587"/>
                  </a:lnTo>
                  <a:lnTo>
                    <a:pt x="1114" y="587"/>
                  </a:lnTo>
                  <a:lnTo>
                    <a:pt x="1114" y="587"/>
                  </a:lnTo>
                  <a:lnTo>
                    <a:pt x="1114" y="587"/>
                  </a:lnTo>
                  <a:lnTo>
                    <a:pt x="1117" y="587"/>
                  </a:lnTo>
                  <a:lnTo>
                    <a:pt x="1117" y="587"/>
                  </a:lnTo>
                  <a:lnTo>
                    <a:pt x="1117" y="587"/>
                  </a:lnTo>
                  <a:lnTo>
                    <a:pt x="1117" y="587"/>
                  </a:lnTo>
                  <a:lnTo>
                    <a:pt x="1117" y="587"/>
                  </a:lnTo>
                  <a:lnTo>
                    <a:pt x="1119" y="589"/>
                  </a:lnTo>
                  <a:lnTo>
                    <a:pt x="1119" y="589"/>
                  </a:lnTo>
                  <a:lnTo>
                    <a:pt x="1119" y="589"/>
                  </a:lnTo>
                  <a:lnTo>
                    <a:pt x="1119" y="587"/>
                  </a:lnTo>
                  <a:lnTo>
                    <a:pt x="1119" y="587"/>
                  </a:lnTo>
                  <a:lnTo>
                    <a:pt x="1119" y="587"/>
                  </a:lnTo>
                  <a:lnTo>
                    <a:pt x="1121" y="585"/>
                  </a:lnTo>
                  <a:lnTo>
                    <a:pt x="1124" y="582"/>
                  </a:lnTo>
                  <a:lnTo>
                    <a:pt x="1124" y="582"/>
                  </a:lnTo>
                  <a:lnTo>
                    <a:pt x="1124" y="582"/>
                  </a:lnTo>
                  <a:lnTo>
                    <a:pt x="1121" y="582"/>
                  </a:lnTo>
                  <a:lnTo>
                    <a:pt x="1121" y="582"/>
                  </a:lnTo>
                  <a:lnTo>
                    <a:pt x="1121" y="582"/>
                  </a:lnTo>
                  <a:lnTo>
                    <a:pt x="1121" y="580"/>
                  </a:lnTo>
                  <a:lnTo>
                    <a:pt x="1121" y="580"/>
                  </a:lnTo>
                  <a:lnTo>
                    <a:pt x="1121" y="580"/>
                  </a:lnTo>
                  <a:lnTo>
                    <a:pt x="1124" y="580"/>
                  </a:lnTo>
                  <a:lnTo>
                    <a:pt x="1121" y="580"/>
                  </a:lnTo>
                  <a:lnTo>
                    <a:pt x="1121" y="580"/>
                  </a:lnTo>
                  <a:lnTo>
                    <a:pt x="1121" y="578"/>
                  </a:lnTo>
                  <a:lnTo>
                    <a:pt x="1121" y="578"/>
                  </a:lnTo>
                  <a:lnTo>
                    <a:pt x="1121" y="578"/>
                  </a:lnTo>
                  <a:lnTo>
                    <a:pt x="1121" y="578"/>
                  </a:lnTo>
                  <a:lnTo>
                    <a:pt x="1121" y="578"/>
                  </a:lnTo>
                  <a:lnTo>
                    <a:pt x="1124" y="578"/>
                  </a:lnTo>
                  <a:lnTo>
                    <a:pt x="1124" y="578"/>
                  </a:lnTo>
                  <a:lnTo>
                    <a:pt x="1124" y="575"/>
                  </a:lnTo>
                  <a:lnTo>
                    <a:pt x="1124" y="575"/>
                  </a:lnTo>
                  <a:lnTo>
                    <a:pt x="1124" y="573"/>
                  </a:lnTo>
                  <a:lnTo>
                    <a:pt x="1124" y="573"/>
                  </a:lnTo>
                  <a:lnTo>
                    <a:pt x="1126" y="573"/>
                  </a:lnTo>
                  <a:lnTo>
                    <a:pt x="1126" y="575"/>
                  </a:lnTo>
                  <a:lnTo>
                    <a:pt x="1126" y="575"/>
                  </a:lnTo>
                  <a:lnTo>
                    <a:pt x="1126" y="578"/>
                  </a:lnTo>
                  <a:lnTo>
                    <a:pt x="1126" y="578"/>
                  </a:lnTo>
                  <a:lnTo>
                    <a:pt x="1126" y="578"/>
                  </a:lnTo>
                  <a:lnTo>
                    <a:pt x="1126" y="578"/>
                  </a:lnTo>
                  <a:lnTo>
                    <a:pt x="1126" y="578"/>
                  </a:lnTo>
                  <a:lnTo>
                    <a:pt x="1129" y="578"/>
                  </a:lnTo>
                  <a:lnTo>
                    <a:pt x="1129" y="578"/>
                  </a:lnTo>
                  <a:lnTo>
                    <a:pt x="1129" y="578"/>
                  </a:lnTo>
                  <a:lnTo>
                    <a:pt x="1129" y="580"/>
                  </a:lnTo>
                  <a:lnTo>
                    <a:pt x="1129" y="580"/>
                  </a:lnTo>
                  <a:lnTo>
                    <a:pt x="1131" y="580"/>
                  </a:lnTo>
                  <a:lnTo>
                    <a:pt x="1131" y="582"/>
                  </a:lnTo>
                  <a:lnTo>
                    <a:pt x="1131" y="582"/>
                  </a:lnTo>
                  <a:lnTo>
                    <a:pt x="1131" y="582"/>
                  </a:lnTo>
                  <a:lnTo>
                    <a:pt x="1131" y="585"/>
                  </a:lnTo>
                  <a:lnTo>
                    <a:pt x="1131" y="585"/>
                  </a:lnTo>
                  <a:lnTo>
                    <a:pt x="1131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3" y="587"/>
                  </a:lnTo>
                  <a:lnTo>
                    <a:pt x="1136" y="587"/>
                  </a:lnTo>
                  <a:lnTo>
                    <a:pt x="1133" y="589"/>
                  </a:lnTo>
                  <a:lnTo>
                    <a:pt x="1133" y="589"/>
                  </a:lnTo>
                  <a:lnTo>
                    <a:pt x="1133" y="589"/>
                  </a:lnTo>
                  <a:lnTo>
                    <a:pt x="1133" y="589"/>
                  </a:lnTo>
                  <a:lnTo>
                    <a:pt x="1133" y="589"/>
                  </a:lnTo>
                  <a:lnTo>
                    <a:pt x="1136" y="589"/>
                  </a:lnTo>
                  <a:lnTo>
                    <a:pt x="1136" y="592"/>
                  </a:lnTo>
                  <a:lnTo>
                    <a:pt x="1133" y="596"/>
                  </a:lnTo>
                  <a:lnTo>
                    <a:pt x="1133" y="596"/>
                  </a:lnTo>
                  <a:lnTo>
                    <a:pt x="1133" y="601"/>
                  </a:lnTo>
                  <a:lnTo>
                    <a:pt x="1133" y="606"/>
                  </a:lnTo>
                  <a:lnTo>
                    <a:pt x="1136" y="608"/>
                  </a:lnTo>
                  <a:lnTo>
                    <a:pt x="1133" y="611"/>
                  </a:lnTo>
                  <a:lnTo>
                    <a:pt x="1133" y="615"/>
                  </a:lnTo>
                  <a:lnTo>
                    <a:pt x="1133" y="618"/>
                  </a:lnTo>
                  <a:lnTo>
                    <a:pt x="1133" y="620"/>
                  </a:lnTo>
                  <a:lnTo>
                    <a:pt x="1133" y="620"/>
                  </a:lnTo>
                  <a:lnTo>
                    <a:pt x="1133" y="622"/>
                  </a:lnTo>
                  <a:lnTo>
                    <a:pt x="1133" y="625"/>
                  </a:lnTo>
                  <a:lnTo>
                    <a:pt x="1133" y="627"/>
                  </a:lnTo>
                  <a:lnTo>
                    <a:pt x="1133" y="627"/>
                  </a:lnTo>
                  <a:lnTo>
                    <a:pt x="1136" y="627"/>
                  </a:lnTo>
                  <a:lnTo>
                    <a:pt x="1136" y="627"/>
                  </a:lnTo>
                  <a:lnTo>
                    <a:pt x="1138" y="627"/>
                  </a:lnTo>
                  <a:lnTo>
                    <a:pt x="1150" y="632"/>
                  </a:lnTo>
                  <a:lnTo>
                    <a:pt x="1159" y="634"/>
                  </a:lnTo>
                  <a:lnTo>
                    <a:pt x="1162" y="634"/>
                  </a:lnTo>
                  <a:lnTo>
                    <a:pt x="1164" y="634"/>
                  </a:lnTo>
                  <a:lnTo>
                    <a:pt x="1169" y="634"/>
                  </a:lnTo>
                  <a:lnTo>
                    <a:pt x="1174" y="634"/>
                  </a:lnTo>
                  <a:lnTo>
                    <a:pt x="1176" y="634"/>
                  </a:lnTo>
                  <a:lnTo>
                    <a:pt x="1176" y="634"/>
                  </a:lnTo>
                  <a:lnTo>
                    <a:pt x="1178" y="634"/>
                  </a:lnTo>
                  <a:lnTo>
                    <a:pt x="1178" y="634"/>
                  </a:lnTo>
                  <a:lnTo>
                    <a:pt x="1181" y="634"/>
                  </a:lnTo>
                  <a:lnTo>
                    <a:pt x="1181" y="634"/>
                  </a:lnTo>
                  <a:lnTo>
                    <a:pt x="1181" y="634"/>
                  </a:lnTo>
                  <a:lnTo>
                    <a:pt x="1183" y="634"/>
                  </a:lnTo>
                  <a:lnTo>
                    <a:pt x="1183" y="634"/>
                  </a:lnTo>
                  <a:lnTo>
                    <a:pt x="1183" y="634"/>
                  </a:lnTo>
                  <a:lnTo>
                    <a:pt x="1183" y="634"/>
                  </a:lnTo>
                  <a:lnTo>
                    <a:pt x="1185" y="634"/>
                  </a:lnTo>
                  <a:lnTo>
                    <a:pt x="1185" y="637"/>
                  </a:lnTo>
                  <a:lnTo>
                    <a:pt x="1188" y="637"/>
                  </a:lnTo>
                  <a:lnTo>
                    <a:pt x="1192" y="634"/>
                  </a:lnTo>
                  <a:lnTo>
                    <a:pt x="1192" y="634"/>
                  </a:lnTo>
                  <a:lnTo>
                    <a:pt x="1195" y="634"/>
                  </a:lnTo>
                  <a:lnTo>
                    <a:pt x="1202" y="632"/>
                  </a:lnTo>
                  <a:lnTo>
                    <a:pt x="1207" y="634"/>
                  </a:lnTo>
                  <a:lnTo>
                    <a:pt x="1207" y="632"/>
                  </a:lnTo>
                  <a:lnTo>
                    <a:pt x="1207" y="632"/>
                  </a:lnTo>
                  <a:lnTo>
                    <a:pt x="1209" y="632"/>
                  </a:lnTo>
                  <a:lnTo>
                    <a:pt x="1211" y="634"/>
                  </a:lnTo>
                  <a:lnTo>
                    <a:pt x="1218" y="637"/>
                  </a:lnTo>
                  <a:lnTo>
                    <a:pt x="1221" y="637"/>
                  </a:lnTo>
                  <a:lnTo>
                    <a:pt x="1221" y="637"/>
                  </a:lnTo>
                  <a:lnTo>
                    <a:pt x="1223" y="637"/>
                  </a:lnTo>
                  <a:lnTo>
                    <a:pt x="1223" y="637"/>
                  </a:lnTo>
                  <a:lnTo>
                    <a:pt x="1223" y="637"/>
                  </a:lnTo>
                  <a:lnTo>
                    <a:pt x="1223" y="634"/>
                  </a:lnTo>
                  <a:lnTo>
                    <a:pt x="1226" y="634"/>
                  </a:lnTo>
                  <a:lnTo>
                    <a:pt x="1226" y="634"/>
                  </a:lnTo>
                  <a:lnTo>
                    <a:pt x="1226" y="634"/>
                  </a:lnTo>
                  <a:lnTo>
                    <a:pt x="1226" y="637"/>
                  </a:lnTo>
                  <a:lnTo>
                    <a:pt x="1228" y="637"/>
                  </a:lnTo>
                  <a:lnTo>
                    <a:pt x="1228" y="637"/>
                  </a:lnTo>
                  <a:lnTo>
                    <a:pt x="1230" y="637"/>
                  </a:lnTo>
                  <a:lnTo>
                    <a:pt x="1230" y="637"/>
                  </a:lnTo>
                  <a:lnTo>
                    <a:pt x="1230" y="637"/>
                  </a:lnTo>
                  <a:lnTo>
                    <a:pt x="1230" y="634"/>
                  </a:lnTo>
                  <a:lnTo>
                    <a:pt x="1233" y="634"/>
                  </a:lnTo>
                  <a:lnTo>
                    <a:pt x="1233" y="637"/>
                  </a:lnTo>
                  <a:lnTo>
                    <a:pt x="1233" y="637"/>
                  </a:lnTo>
                  <a:lnTo>
                    <a:pt x="1233" y="634"/>
                  </a:lnTo>
                  <a:lnTo>
                    <a:pt x="1233" y="634"/>
                  </a:lnTo>
                  <a:lnTo>
                    <a:pt x="1235" y="634"/>
                  </a:lnTo>
                  <a:lnTo>
                    <a:pt x="1235" y="634"/>
                  </a:lnTo>
                  <a:lnTo>
                    <a:pt x="1237" y="634"/>
                  </a:lnTo>
                  <a:lnTo>
                    <a:pt x="1242" y="634"/>
                  </a:lnTo>
                  <a:lnTo>
                    <a:pt x="1247" y="634"/>
                  </a:lnTo>
                  <a:lnTo>
                    <a:pt x="1247" y="634"/>
                  </a:lnTo>
                  <a:lnTo>
                    <a:pt x="1249" y="634"/>
                  </a:lnTo>
                  <a:lnTo>
                    <a:pt x="1249" y="634"/>
                  </a:lnTo>
                  <a:lnTo>
                    <a:pt x="1252" y="634"/>
                  </a:lnTo>
                  <a:lnTo>
                    <a:pt x="1254" y="634"/>
                  </a:lnTo>
                  <a:lnTo>
                    <a:pt x="1254" y="634"/>
                  </a:lnTo>
                  <a:lnTo>
                    <a:pt x="1254" y="637"/>
                  </a:lnTo>
                  <a:lnTo>
                    <a:pt x="1254" y="637"/>
                  </a:lnTo>
                  <a:lnTo>
                    <a:pt x="1254" y="637"/>
                  </a:lnTo>
                  <a:lnTo>
                    <a:pt x="1256" y="637"/>
                  </a:lnTo>
                  <a:lnTo>
                    <a:pt x="1256" y="637"/>
                  </a:lnTo>
                  <a:lnTo>
                    <a:pt x="1256" y="637"/>
                  </a:lnTo>
                  <a:lnTo>
                    <a:pt x="1256" y="637"/>
                  </a:lnTo>
                  <a:lnTo>
                    <a:pt x="1256" y="637"/>
                  </a:lnTo>
                  <a:lnTo>
                    <a:pt x="1259" y="637"/>
                  </a:lnTo>
                  <a:lnTo>
                    <a:pt x="1259" y="637"/>
                  </a:lnTo>
                  <a:lnTo>
                    <a:pt x="1259" y="639"/>
                  </a:lnTo>
                  <a:lnTo>
                    <a:pt x="1259" y="639"/>
                  </a:lnTo>
                  <a:lnTo>
                    <a:pt x="1261" y="639"/>
                  </a:lnTo>
                  <a:lnTo>
                    <a:pt x="1261" y="639"/>
                  </a:lnTo>
                  <a:lnTo>
                    <a:pt x="1263" y="639"/>
                  </a:lnTo>
                  <a:lnTo>
                    <a:pt x="1263" y="639"/>
                  </a:lnTo>
                  <a:lnTo>
                    <a:pt x="1266" y="641"/>
                  </a:lnTo>
                  <a:lnTo>
                    <a:pt x="1266" y="641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1" y="644"/>
                  </a:lnTo>
                  <a:lnTo>
                    <a:pt x="1271" y="644"/>
                  </a:lnTo>
                  <a:lnTo>
                    <a:pt x="1271" y="644"/>
                  </a:lnTo>
                  <a:lnTo>
                    <a:pt x="1271" y="644"/>
                  </a:lnTo>
                  <a:lnTo>
                    <a:pt x="1271" y="646"/>
                  </a:lnTo>
                  <a:lnTo>
                    <a:pt x="1271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6"/>
                  </a:lnTo>
                  <a:lnTo>
                    <a:pt x="1273" y="649"/>
                  </a:lnTo>
                  <a:lnTo>
                    <a:pt x="1273" y="649"/>
                  </a:lnTo>
                  <a:lnTo>
                    <a:pt x="1273" y="649"/>
                  </a:lnTo>
                  <a:lnTo>
                    <a:pt x="1273" y="649"/>
                  </a:lnTo>
                  <a:lnTo>
                    <a:pt x="1273" y="649"/>
                  </a:lnTo>
                  <a:lnTo>
                    <a:pt x="1275" y="651"/>
                  </a:lnTo>
                  <a:lnTo>
                    <a:pt x="1273" y="651"/>
                  </a:lnTo>
                  <a:lnTo>
                    <a:pt x="1273" y="651"/>
                  </a:lnTo>
                  <a:lnTo>
                    <a:pt x="1271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8" y="653"/>
                  </a:lnTo>
                  <a:lnTo>
                    <a:pt x="1263" y="651"/>
                  </a:lnTo>
                  <a:lnTo>
                    <a:pt x="1263" y="651"/>
                  </a:lnTo>
                  <a:lnTo>
                    <a:pt x="1261" y="649"/>
                  </a:lnTo>
                  <a:lnTo>
                    <a:pt x="1261" y="651"/>
                  </a:lnTo>
                  <a:lnTo>
                    <a:pt x="1259" y="651"/>
                  </a:lnTo>
                  <a:lnTo>
                    <a:pt x="1259" y="653"/>
                  </a:lnTo>
                  <a:lnTo>
                    <a:pt x="1259" y="653"/>
                  </a:lnTo>
                  <a:lnTo>
                    <a:pt x="1261" y="653"/>
                  </a:lnTo>
                  <a:lnTo>
                    <a:pt x="1261" y="653"/>
                  </a:lnTo>
                  <a:lnTo>
                    <a:pt x="1261" y="656"/>
                  </a:lnTo>
                  <a:lnTo>
                    <a:pt x="1261" y="656"/>
                  </a:lnTo>
                  <a:lnTo>
                    <a:pt x="1261" y="658"/>
                  </a:lnTo>
                  <a:lnTo>
                    <a:pt x="1259" y="665"/>
                  </a:lnTo>
                  <a:lnTo>
                    <a:pt x="1256" y="667"/>
                  </a:lnTo>
                  <a:lnTo>
                    <a:pt x="1256" y="667"/>
                  </a:lnTo>
                  <a:lnTo>
                    <a:pt x="1256" y="670"/>
                  </a:lnTo>
                  <a:lnTo>
                    <a:pt x="1256" y="670"/>
                  </a:lnTo>
                  <a:lnTo>
                    <a:pt x="1256" y="670"/>
                  </a:lnTo>
                  <a:lnTo>
                    <a:pt x="1256" y="670"/>
                  </a:lnTo>
                  <a:lnTo>
                    <a:pt x="1254" y="672"/>
                  </a:lnTo>
                  <a:lnTo>
                    <a:pt x="1254" y="672"/>
                  </a:lnTo>
                  <a:lnTo>
                    <a:pt x="1254" y="672"/>
                  </a:lnTo>
                  <a:lnTo>
                    <a:pt x="1254" y="677"/>
                  </a:lnTo>
                  <a:lnTo>
                    <a:pt x="1254" y="677"/>
                  </a:lnTo>
                  <a:lnTo>
                    <a:pt x="1254" y="679"/>
                  </a:lnTo>
                  <a:lnTo>
                    <a:pt x="1252" y="679"/>
                  </a:lnTo>
                  <a:lnTo>
                    <a:pt x="1249" y="679"/>
                  </a:lnTo>
                  <a:lnTo>
                    <a:pt x="1244" y="679"/>
                  </a:lnTo>
                  <a:lnTo>
                    <a:pt x="1244" y="682"/>
                  </a:lnTo>
                  <a:lnTo>
                    <a:pt x="1247" y="682"/>
                  </a:lnTo>
                  <a:lnTo>
                    <a:pt x="1247" y="684"/>
                  </a:lnTo>
                  <a:lnTo>
                    <a:pt x="1247" y="682"/>
                  </a:lnTo>
                  <a:lnTo>
                    <a:pt x="1244" y="682"/>
                  </a:lnTo>
                  <a:lnTo>
                    <a:pt x="1244" y="682"/>
                  </a:lnTo>
                  <a:lnTo>
                    <a:pt x="1242" y="682"/>
                  </a:lnTo>
                  <a:lnTo>
                    <a:pt x="1242" y="684"/>
                  </a:lnTo>
                  <a:lnTo>
                    <a:pt x="1244" y="686"/>
                  </a:lnTo>
                  <a:lnTo>
                    <a:pt x="1244" y="686"/>
                  </a:lnTo>
                  <a:lnTo>
                    <a:pt x="1242" y="691"/>
                  </a:lnTo>
                  <a:lnTo>
                    <a:pt x="1242" y="691"/>
                  </a:lnTo>
                  <a:lnTo>
                    <a:pt x="1242" y="693"/>
                  </a:lnTo>
                  <a:lnTo>
                    <a:pt x="1240" y="693"/>
                  </a:lnTo>
                  <a:lnTo>
                    <a:pt x="1237" y="691"/>
                  </a:lnTo>
                  <a:lnTo>
                    <a:pt x="1237" y="691"/>
                  </a:lnTo>
                  <a:lnTo>
                    <a:pt x="1237" y="689"/>
                  </a:lnTo>
                  <a:lnTo>
                    <a:pt x="1237" y="689"/>
                  </a:lnTo>
                  <a:lnTo>
                    <a:pt x="1237" y="689"/>
                  </a:lnTo>
                  <a:lnTo>
                    <a:pt x="1235" y="689"/>
                  </a:lnTo>
                  <a:lnTo>
                    <a:pt x="1233" y="689"/>
                  </a:lnTo>
                  <a:lnTo>
                    <a:pt x="1235" y="689"/>
                  </a:lnTo>
                  <a:lnTo>
                    <a:pt x="1235" y="691"/>
                  </a:lnTo>
                  <a:lnTo>
                    <a:pt x="1235" y="691"/>
                  </a:lnTo>
                  <a:lnTo>
                    <a:pt x="1233" y="693"/>
                  </a:lnTo>
                  <a:lnTo>
                    <a:pt x="1233" y="693"/>
                  </a:lnTo>
                  <a:lnTo>
                    <a:pt x="1233" y="693"/>
                  </a:lnTo>
                  <a:lnTo>
                    <a:pt x="1230" y="693"/>
                  </a:lnTo>
                  <a:lnTo>
                    <a:pt x="1230" y="691"/>
                  </a:lnTo>
                  <a:lnTo>
                    <a:pt x="1230" y="689"/>
                  </a:lnTo>
                  <a:lnTo>
                    <a:pt x="1228" y="689"/>
                  </a:lnTo>
                  <a:lnTo>
                    <a:pt x="1228" y="689"/>
                  </a:lnTo>
                  <a:lnTo>
                    <a:pt x="1228" y="693"/>
                  </a:lnTo>
                  <a:lnTo>
                    <a:pt x="1228" y="693"/>
                  </a:lnTo>
                  <a:lnTo>
                    <a:pt x="1228" y="696"/>
                  </a:lnTo>
                  <a:lnTo>
                    <a:pt x="1226" y="696"/>
                  </a:lnTo>
                  <a:lnTo>
                    <a:pt x="1226" y="696"/>
                  </a:lnTo>
                  <a:lnTo>
                    <a:pt x="1223" y="696"/>
                  </a:lnTo>
                  <a:lnTo>
                    <a:pt x="1221" y="696"/>
                  </a:lnTo>
                  <a:lnTo>
                    <a:pt x="1216" y="696"/>
                  </a:lnTo>
                  <a:lnTo>
                    <a:pt x="1214" y="696"/>
                  </a:lnTo>
                  <a:lnTo>
                    <a:pt x="1214" y="696"/>
                  </a:lnTo>
                  <a:lnTo>
                    <a:pt x="1214" y="698"/>
                  </a:lnTo>
                  <a:lnTo>
                    <a:pt x="1214" y="701"/>
                  </a:lnTo>
                  <a:lnTo>
                    <a:pt x="1214" y="703"/>
                  </a:lnTo>
                  <a:lnTo>
                    <a:pt x="1211" y="703"/>
                  </a:lnTo>
                  <a:lnTo>
                    <a:pt x="1211" y="701"/>
                  </a:lnTo>
                  <a:lnTo>
                    <a:pt x="1211" y="701"/>
                  </a:lnTo>
                  <a:lnTo>
                    <a:pt x="1211" y="701"/>
                  </a:lnTo>
                  <a:lnTo>
                    <a:pt x="1211" y="703"/>
                  </a:lnTo>
                  <a:lnTo>
                    <a:pt x="1209" y="703"/>
                  </a:lnTo>
                  <a:lnTo>
                    <a:pt x="1209" y="703"/>
                  </a:lnTo>
                  <a:lnTo>
                    <a:pt x="1207" y="705"/>
                  </a:lnTo>
                  <a:lnTo>
                    <a:pt x="1207" y="708"/>
                  </a:lnTo>
                  <a:lnTo>
                    <a:pt x="1207" y="708"/>
                  </a:lnTo>
                  <a:lnTo>
                    <a:pt x="1207" y="710"/>
                  </a:lnTo>
                  <a:lnTo>
                    <a:pt x="1209" y="710"/>
                  </a:lnTo>
                  <a:lnTo>
                    <a:pt x="1207" y="710"/>
                  </a:lnTo>
                  <a:lnTo>
                    <a:pt x="1207" y="715"/>
                  </a:lnTo>
                  <a:lnTo>
                    <a:pt x="1207" y="715"/>
                  </a:lnTo>
                  <a:lnTo>
                    <a:pt x="1204" y="715"/>
                  </a:lnTo>
                  <a:lnTo>
                    <a:pt x="1204" y="715"/>
                  </a:lnTo>
                  <a:lnTo>
                    <a:pt x="1204" y="717"/>
                  </a:lnTo>
                  <a:lnTo>
                    <a:pt x="1202" y="717"/>
                  </a:lnTo>
                  <a:lnTo>
                    <a:pt x="1202" y="719"/>
                  </a:lnTo>
                  <a:lnTo>
                    <a:pt x="1204" y="719"/>
                  </a:lnTo>
                  <a:lnTo>
                    <a:pt x="1204" y="719"/>
                  </a:lnTo>
                  <a:lnTo>
                    <a:pt x="1204" y="719"/>
                  </a:lnTo>
                  <a:lnTo>
                    <a:pt x="1204" y="722"/>
                  </a:lnTo>
                  <a:lnTo>
                    <a:pt x="1204" y="722"/>
                  </a:lnTo>
                  <a:lnTo>
                    <a:pt x="1204" y="722"/>
                  </a:lnTo>
                  <a:lnTo>
                    <a:pt x="1202" y="722"/>
                  </a:lnTo>
                  <a:lnTo>
                    <a:pt x="1204" y="724"/>
                  </a:lnTo>
                  <a:lnTo>
                    <a:pt x="1204" y="727"/>
                  </a:lnTo>
                  <a:lnTo>
                    <a:pt x="1204" y="727"/>
                  </a:lnTo>
                  <a:lnTo>
                    <a:pt x="1207" y="729"/>
                  </a:lnTo>
                  <a:lnTo>
                    <a:pt x="1207" y="729"/>
                  </a:lnTo>
                  <a:lnTo>
                    <a:pt x="1207" y="731"/>
                  </a:lnTo>
                  <a:lnTo>
                    <a:pt x="1207" y="731"/>
                  </a:lnTo>
                  <a:lnTo>
                    <a:pt x="1207" y="731"/>
                  </a:lnTo>
                  <a:lnTo>
                    <a:pt x="1209" y="731"/>
                  </a:lnTo>
                  <a:lnTo>
                    <a:pt x="1209" y="734"/>
                  </a:lnTo>
                  <a:lnTo>
                    <a:pt x="1209" y="736"/>
                  </a:lnTo>
                  <a:lnTo>
                    <a:pt x="1209" y="736"/>
                  </a:lnTo>
                  <a:lnTo>
                    <a:pt x="1209" y="738"/>
                  </a:lnTo>
                  <a:lnTo>
                    <a:pt x="1211" y="738"/>
                  </a:lnTo>
                  <a:lnTo>
                    <a:pt x="1211" y="738"/>
                  </a:lnTo>
                  <a:lnTo>
                    <a:pt x="1211" y="738"/>
                  </a:lnTo>
                  <a:lnTo>
                    <a:pt x="1211" y="738"/>
                  </a:lnTo>
                  <a:lnTo>
                    <a:pt x="1209" y="738"/>
                  </a:lnTo>
                  <a:lnTo>
                    <a:pt x="1209" y="741"/>
                  </a:lnTo>
                  <a:lnTo>
                    <a:pt x="1211" y="741"/>
                  </a:lnTo>
                  <a:lnTo>
                    <a:pt x="1211" y="741"/>
                  </a:lnTo>
                  <a:lnTo>
                    <a:pt x="1211" y="750"/>
                  </a:lnTo>
                  <a:lnTo>
                    <a:pt x="1211" y="753"/>
                  </a:lnTo>
                  <a:lnTo>
                    <a:pt x="1214" y="755"/>
                  </a:lnTo>
                  <a:lnTo>
                    <a:pt x="1216" y="755"/>
                  </a:lnTo>
                  <a:lnTo>
                    <a:pt x="1216" y="753"/>
                  </a:lnTo>
                  <a:lnTo>
                    <a:pt x="1214" y="748"/>
                  </a:lnTo>
                  <a:lnTo>
                    <a:pt x="1214" y="746"/>
                  </a:lnTo>
                  <a:lnTo>
                    <a:pt x="1214" y="743"/>
                  </a:lnTo>
                  <a:lnTo>
                    <a:pt x="1216" y="743"/>
                  </a:lnTo>
                  <a:lnTo>
                    <a:pt x="1216" y="743"/>
                  </a:lnTo>
                  <a:lnTo>
                    <a:pt x="1218" y="743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6"/>
                  </a:lnTo>
                  <a:lnTo>
                    <a:pt x="1218" y="748"/>
                  </a:lnTo>
                  <a:lnTo>
                    <a:pt x="1221" y="748"/>
                  </a:lnTo>
                  <a:lnTo>
                    <a:pt x="1221" y="748"/>
                  </a:lnTo>
                  <a:lnTo>
                    <a:pt x="1221" y="750"/>
                  </a:lnTo>
                  <a:lnTo>
                    <a:pt x="1221" y="750"/>
                  </a:lnTo>
                  <a:lnTo>
                    <a:pt x="1221" y="755"/>
                  </a:lnTo>
                  <a:lnTo>
                    <a:pt x="1223" y="755"/>
                  </a:lnTo>
                  <a:lnTo>
                    <a:pt x="1223" y="755"/>
                  </a:lnTo>
                  <a:lnTo>
                    <a:pt x="1223" y="755"/>
                  </a:lnTo>
                  <a:lnTo>
                    <a:pt x="1223" y="755"/>
                  </a:lnTo>
                  <a:lnTo>
                    <a:pt x="1223" y="757"/>
                  </a:lnTo>
                  <a:lnTo>
                    <a:pt x="1223" y="757"/>
                  </a:lnTo>
                  <a:lnTo>
                    <a:pt x="1223" y="760"/>
                  </a:lnTo>
                  <a:lnTo>
                    <a:pt x="1226" y="760"/>
                  </a:lnTo>
                  <a:lnTo>
                    <a:pt x="1226" y="760"/>
                  </a:lnTo>
                  <a:lnTo>
                    <a:pt x="1226" y="760"/>
                  </a:lnTo>
                  <a:lnTo>
                    <a:pt x="1226" y="760"/>
                  </a:lnTo>
                  <a:lnTo>
                    <a:pt x="1226" y="762"/>
                  </a:lnTo>
                  <a:lnTo>
                    <a:pt x="1226" y="762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28" y="760"/>
                  </a:lnTo>
                  <a:lnTo>
                    <a:pt x="1230" y="760"/>
                  </a:lnTo>
                  <a:lnTo>
                    <a:pt x="1230" y="760"/>
                  </a:lnTo>
                  <a:lnTo>
                    <a:pt x="1230" y="760"/>
                  </a:lnTo>
                  <a:lnTo>
                    <a:pt x="1230" y="760"/>
                  </a:lnTo>
                  <a:lnTo>
                    <a:pt x="1233" y="760"/>
                  </a:lnTo>
                  <a:lnTo>
                    <a:pt x="1233" y="757"/>
                  </a:lnTo>
                  <a:lnTo>
                    <a:pt x="1233" y="757"/>
                  </a:lnTo>
                  <a:lnTo>
                    <a:pt x="1235" y="757"/>
                  </a:lnTo>
                  <a:lnTo>
                    <a:pt x="1235" y="757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5" y="755"/>
                  </a:lnTo>
                  <a:lnTo>
                    <a:pt x="1237" y="755"/>
                  </a:lnTo>
                  <a:lnTo>
                    <a:pt x="1237" y="755"/>
                  </a:lnTo>
                  <a:lnTo>
                    <a:pt x="1237" y="753"/>
                  </a:lnTo>
                  <a:lnTo>
                    <a:pt x="1237" y="753"/>
                  </a:lnTo>
                  <a:lnTo>
                    <a:pt x="1237" y="753"/>
                  </a:lnTo>
                  <a:lnTo>
                    <a:pt x="1237" y="750"/>
                  </a:lnTo>
                  <a:lnTo>
                    <a:pt x="1235" y="746"/>
                  </a:lnTo>
                  <a:lnTo>
                    <a:pt x="1235" y="746"/>
                  </a:lnTo>
                  <a:lnTo>
                    <a:pt x="1235" y="743"/>
                  </a:lnTo>
                  <a:lnTo>
                    <a:pt x="1235" y="741"/>
                  </a:lnTo>
                  <a:lnTo>
                    <a:pt x="1237" y="736"/>
                  </a:lnTo>
                  <a:lnTo>
                    <a:pt x="1240" y="736"/>
                  </a:lnTo>
                  <a:lnTo>
                    <a:pt x="1240" y="734"/>
                  </a:lnTo>
                  <a:lnTo>
                    <a:pt x="1242" y="734"/>
                  </a:lnTo>
                  <a:lnTo>
                    <a:pt x="1242" y="734"/>
                  </a:lnTo>
                  <a:lnTo>
                    <a:pt x="1244" y="731"/>
                  </a:lnTo>
                  <a:lnTo>
                    <a:pt x="1244" y="729"/>
                  </a:lnTo>
                  <a:lnTo>
                    <a:pt x="1244" y="727"/>
                  </a:lnTo>
                  <a:lnTo>
                    <a:pt x="1244" y="722"/>
                  </a:lnTo>
                  <a:lnTo>
                    <a:pt x="1244" y="719"/>
                  </a:lnTo>
                  <a:lnTo>
                    <a:pt x="1244" y="717"/>
                  </a:lnTo>
                  <a:lnTo>
                    <a:pt x="1244" y="717"/>
                  </a:lnTo>
                  <a:lnTo>
                    <a:pt x="1244" y="717"/>
                  </a:lnTo>
                  <a:lnTo>
                    <a:pt x="1244" y="717"/>
                  </a:lnTo>
                  <a:lnTo>
                    <a:pt x="1247" y="719"/>
                  </a:lnTo>
                  <a:lnTo>
                    <a:pt x="1249" y="722"/>
                  </a:lnTo>
                  <a:lnTo>
                    <a:pt x="1249" y="722"/>
                  </a:lnTo>
                  <a:lnTo>
                    <a:pt x="1252" y="722"/>
                  </a:lnTo>
                  <a:lnTo>
                    <a:pt x="1252" y="719"/>
                  </a:lnTo>
                  <a:lnTo>
                    <a:pt x="1254" y="717"/>
                  </a:lnTo>
                  <a:lnTo>
                    <a:pt x="1254" y="717"/>
                  </a:lnTo>
                  <a:lnTo>
                    <a:pt x="1256" y="717"/>
                  </a:lnTo>
                  <a:lnTo>
                    <a:pt x="1256" y="717"/>
                  </a:lnTo>
                  <a:lnTo>
                    <a:pt x="1259" y="719"/>
                  </a:lnTo>
                  <a:lnTo>
                    <a:pt x="1259" y="722"/>
                  </a:lnTo>
                  <a:lnTo>
                    <a:pt x="1259" y="719"/>
                  </a:lnTo>
                  <a:lnTo>
                    <a:pt x="1261" y="717"/>
                  </a:lnTo>
                  <a:lnTo>
                    <a:pt x="1261" y="717"/>
                  </a:lnTo>
                  <a:lnTo>
                    <a:pt x="1261" y="717"/>
                  </a:lnTo>
                  <a:lnTo>
                    <a:pt x="1261" y="717"/>
                  </a:lnTo>
                  <a:lnTo>
                    <a:pt x="1261" y="719"/>
                  </a:lnTo>
                  <a:lnTo>
                    <a:pt x="1261" y="722"/>
                  </a:lnTo>
                  <a:lnTo>
                    <a:pt x="1261" y="724"/>
                  </a:lnTo>
                  <a:lnTo>
                    <a:pt x="1263" y="729"/>
                  </a:lnTo>
                  <a:lnTo>
                    <a:pt x="1263" y="734"/>
                  </a:lnTo>
                  <a:lnTo>
                    <a:pt x="1263" y="734"/>
                  </a:lnTo>
                  <a:lnTo>
                    <a:pt x="1263" y="734"/>
                  </a:lnTo>
                  <a:lnTo>
                    <a:pt x="1266" y="734"/>
                  </a:lnTo>
                  <a:lnTo>
                    <a:pt x="1266" y="736"/>
                  </a:lnTo>
                  <a:lnTo>
                    <a:pt x="1266" y="736"/>
                  </a:lnTo>
                  <a:lnTo>
                    <a:pt x="1266" y="736"/>
                  </a:lnTo>
                  <a:lnTo>
                    <a:pt x="1266" y="736"/>
                  </a:lnTo>
                  <a:lnTo>
                    <a:pt x="1266" y="736"/>
                  </a:lnTo>
                  <a:lnTo>
                    <a:pt x="1266" y="738"/>
                  </a:lnTo>
                  <a:lnTo>
                    <a:pt x="1266" y="738"/>
                  </a:lnTo>
                  <a:lnTo>
                    <a:pt x="1266" y="738"/>
                  </a:lnTo>
                  <a:lnTo>
                    <a:pt x="1266" y="738"/>
                  </a:lnTo>
                  <a:lnTo>
                    <a:pt x="1266" y="741"/>
                  </a:lnTo>
                  <a:lnTo>
                    <a:pt x="1266" y="741"/>
                  </a:lnTo>
                  <a:lnTo>
                    <a:pt x="1266" y="741"/>
                  </a:lnTo>
                  <a:lnTo>
                    <a:pt x="1266" y="743"/>
                  </a:lnTo>
                  <a:lnTo>
                    <a:pt x="1266" y="743"/>
                  </a:lnTo>
                  <a:lnTo>
                    <a:pt x="1266" y="746"/>
                  </a:lnTo>
                  <a:lnTo>
                    <a:pt x="1266" y="746"/>
                  </a:lnTo>
                  <a:lnTo>
                    <a:pt x="1266" y="748"/>
                  </a:lnTo>
                  <a:lnTo>
                    <a:pt x="1266" y="757"/>
                  </a:lnTo>
                  <a:lnTo>
                    <a:pt x="1266" y="760"/>
                  </a:lnTo>
                  <a:lnTo>
                    <a:pt x="1268" y="762"/>
                  </a:lnTo>
                  <a:lnTo>
                    <a:pt x="1268" y="764"/>
                  </a:lnTo>
                  <a:lnTo>
                    <a:pt x="1271" y="764"/>
                  </a:lnTo>
                  <a:lnTo>
                    <a:pt x="1271" y="764"/>
                  </a:lnTo>
                  <a:lnTo>
                    <a:pt x="1271" y="769"/>
                  </a:lnTo>
                  <a:lnTo>
                    <a:pt x="1271" y="772"/>
                  </a:lnTo>
                  <a:lnTo>
                    <a:pt x="1273" y="772"/>
                  </a:lnTo>
                  <a:lnTo>
                    <a:pt x="1273" y="774"/>
                  </a:lnTo>
                  <a:lnTo>
                    <a:pt x="1273" y="774"/>
                  </a:lnTo>
                  <a:lnTo>
                    <a:pt x="1275" y="776"/>
                  </a:lnTo>
                  <a:lnTo>
                    <a:pt x="1275" y="779"/>
                  </a:lnTo>
                  <a:lnTo>
                    <a:pt x="1275" y="783"/>
                  </a:lnTo>
                  <a:lnTo>
                    <a:pt x="1275" y="783"/>
                  </a:lnTo>
                  <a:lnTo>
                    <a:pt x="1275" y="786"/>
                  </a:lnTo>
                  <a:lnTo>
                    <a:pt x="1275" y="786"/>
                  </a:lnTo>
                  <a:lnTo>
                    <a:pt x="1278" y="805"/>
                  </a:lnTo>
                  <a:lnTo>
                    <a:pt x="1278" y="807"/>
                  </a:lnTo>
                  <a:lnTo>
                    <a:pt x="1278" y="807"/>
                  </a:lnTo>
                  <a:lnTo>
                    <a:pt x="1278" y="807"/>
                  </a:lnTo>
                  <a:lnTo>
                    <a:pt x="1275" y="807"/>
                  </a:lnTo>
                  <a:lnTo>
                    <a:pt x="1278" y="812"/>
                  </a:lnTo>
                  <a:lnTo>
                    <a:pt x="1278" y="814"/>
                  </a:lnTo>
                  <a:lnTo>
                    <a:pt x="1278" y="814"/>
                  </a:lnTo>
                  <a:lnTo>
                    <a:pt x="1278" y="817"/>
                  </a:lnTo>
                  <a:lnTo>
                    <a:pt x="1280" y="817"/>
                  </a:lnTo>
                  <a:lnTo>
                    <a:pt x="1280" y="814"/>
                  </a:lnTo>
                  <a:lnTo>
                    <a:pt x="1280" y="814"/>
                  </a:lnTo>
                  <a:lnTo>
                    <a:pt x="1280" y="814"/>
                  </a:lnTo>
                  <a:lnTo>
                    <a:pt x="1280" y="814"/>
                  </a:lnTo>
                  <a:lnTo>
                    <a:pt x="1280" y="814"/>
                  </a:lnTo>
                  <a:lnTo>
                    <a:pt x="1282" y="814"/>
                  </a:lnTo>
                  <a:lnTo>
                    <a:pt x="1282" y="814"/>
                  </a:lnTo>
                  <a:lnTo>
                    <a:pt x="1282" y="812"/>
                  </a:lnTo>
                  <a:lnTo>
                    <a:pt x="1282" y="812"/>
                  </a:lnTo>
                  <a:lnTo>
                    <a:pt x="1282" y="812"/>
                  </a:lnTo>
                  <a:lnTo>
                    <a:pt x="1282" y="809"/>
                  </a:lnTo>
                  <a:lnTo>
                    <a:pt x="1282" y="809"/>
                  </a:lnTo>
                  <a:lnTo>
                    <a:pt x="1282" y="809"/>
                  </a:lnTo>
                  <a:lnTo>
                    <a:pt x="1282" y="809"/>
                  </a:lnTo>
                  <a:lnTo>
                    <a:pt x="1282" y="809"/>
                  </a:lnTo>
                  <a:lnTo>
                    <a:pt x="1285" y="809"/>
                  </a:lnTo>
                  <a:lnTo>
                    <a:pt x="1282" y="807"/>
                  </a:lnTo>
                  <a:lnTo>
                    <a:pt x="1282" y="807"/>
                  </a:lnTo>
                  <a:lnTo>
                    <a:pt x="1285" y="805"/>
                  </a:lnTo>
                  <a:lnTo>
                    <a:pt x="1285" y="807"/>
                  </a:lnTo>
                  <a:lnTo>
                    <a:pt x="1289" y="809"/>
                  </a:lnTo>
                  <a:lnTo>
                    <a:pt x="1292" y="812"/>
                  </a:lnTo>
                  <a:lnTo>
                    <a:pt x="1292" y="814"/>
                  </a:lnTo>
                  <a:lnTo>
                    <a:pt x="1294" y="814"/>
                  </a:lnTo>
                  <a:lnTo>
                    <a:pt x="1294" y="817"/>
                  </a:lnTo>
                  <a:lnTo>
                    <a:pt x="1294" y="817"/>
                  </a:lnTo>
                  <a:lnTo>
                    <a:pt x="1294" y="817"/>
                  </a:lnTo>
                  <a:lnTo>
                    <a:pt x="1294" y="814"/>
                  </a:lnTo>
                  <a:lnTo>
                    <a:pt x="1297" y="814"/>
                  </a:lnTo>
                  <a:lnTo>
                    <a:pt x="1297" y="814"/>
                  </a:lnTo>
                  <a:lnTo>
                    <a:pt x="1297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4"/>
                  </a:lnTo>
                  <a:lnTo>
                    <a:pt x="1299" y="812"/>
                  </a:lnTo>
                  <a:lnTo>
                    <a:pt x="1299" y="812"/>
                  </a:lnTo>
                  <a:lnTo>
                    <a:pt x="1299" y="812"/>
                  </a:lnTo>
                  <a:lnTo>
                    <a:pt x="1299" y="809"/>
                  </a:lnTo>
                  <a:lnTo>
                    <a:pt x="1301" y="809"/>
                  </a:lnTo>
                  <a:lnTo>
                    <a:pt x="1301" y="809"/>
                  </a:lnTo>
                  <a:lnTo>
                    <a:pt x="1301" y="807"/>
                  </a:lnTo>
                  <a:lnTo>
                    <a:pt x="1301" y="807"/>
                  </a:lnTo>
                  <a:lnTo>
                    <a:pt x="1301" y="805"/>
                  </a:lnTo>
                  <a:lnTo>
                    <a:pt x="1301" y="802"/>
                  </a:lnTo>
                  <a:lnTo>
                    <a:pt x="1301" y="802"/>
                  </a:lnTo>
                  <a:lnTo>
                    <a:pt x="1304" y="802"/>
                  </a:lnTo>
                  <a:lnTo>
                    <a:pt x="1304" y="802"/>
                  </a:lnTo>
                  <a:lnTo>
                    <a:pt x="1304" y="802"/>
                  </a:lnTo>
                  <a:lnTo>
                    <a:pt x="1306" y="802"/>
                  </a:lnTo>
                  <a:lnTo>
                    <a:pt x="1306" y="805"/>
                  </a:lnTo>
                  <a:lnTo>
                    <a:pt x="1306" y="805"/>
                  </a:lnTo>
                  <a:lnTo>
                    <a:pt x="1308" y="805"/>
                  </a:lnTo>
                  <a:lnTo>
                    <a:pt x="1306" y="802"/>
                  </a:lnTo>
                  <a:lnTo>
                    <a:pt x="1306" y="802"/>
                  </a:lnTo>
                  <a:lnTo>
                    <a:pt x="1306" y="802"/>
                  </a:lnTo>
                  <a:lnTo>
                    <a:pt x="1308" y="802"/>
                  </a:lnTo>
                  <a:lnTo>
                    <a:pt x="1308" y="800"/>
                  </a:lnTo>
                  <a:lnTo>
                    <a:pt x="1308" y="800"/>
                  </a:lnTo>
                  <a:lnTo>
                    <a:pt x="1308" y="800"/>
                  </a:lnTo>
                  <a:lnTo>
                    <a:pt x="1311" y="800"/>
                  </a:lnTo>
                  <a:lnTo>
                    <a:pt x="1311" y="800"/>
                  </a:lnTo>
                  <a:lnTo>
                    <a:pt x="1308" y="793"/>
                  </a:lnTo>
                  <a:lnTo>
                    <a:pt x="1308" y="790"/>
                  </a:lnTo>
                  <a:lnTo>
                    <a:pt x="1306" y="788"/>
                  </a:lnTo>
                  <a:lnTo>
                    <a:pt x="1306" y="788"/>
                  </a:lnTo>
                  <a:lnTo>
                    <a:pt x="1306" y="786"/>
                  </a:lnTo>
                  <a:lnTo>
                    <a:pt x="1306" y="783"/>
                  </a:lnTo>
                  <a:lnTo>
                    <a:pt x="1306" y="781"/>
                  </a:lnTo>
                  <a:lnTo>
                    <a:pt x="1306" y="781"/>
                  </a:lnTo>
                  <a:lnTo>
                    <a:pt x="1306" y="779"/>
                  </a:lnTo>
                  <a:lnTo>
                    <a:pt x="1306" y="779"/>
                  </a:lnTo>
                  <a:lnTo>
                    <a:pt x="1304" y="776"/>
                  </a:lnTo>
                  <a:lnTo>
                    <a:pt x="1304" y="776"/>
                  </a:lnTo>
                  <a:lnTo>
                    <a:pt x="1304" y="772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6" y="769"/>
                  </a:lnTo>
                  <a:lnTo>
                    <a:pt x="1308" y="767"/>
                  </a:lnTo>
                  <a:lnTo>
                    <a:pt x="1311" y="764"/>
                  </a:lnTo>
                  <a:lnTo>
                    <a:pt x="1311" y="764"/>
                  </a:lnTo>
                  <a:lnTo>
                    <a:pt x="1308" y="762"/>
                  </a:lnTo>
                  <a:lnTo>
                    <a:pt x="1308" y="760"/>
                  </a:lnTo>
                  <a:lnTo>
                    <a:pt x="1308" y="760"/>
                  </a:lnTo>
                  <a:lnTo>
                    <a:pt x="1308" y="757"/>
                  </a:lnTo>
                  <a:lnTo>
                    <a:pt x="1308" y="757"/>
                  </a:lnTo>
                  <a:lnTo>
                    <a:pt x="1308" y="755"/>
                  </a:lnTo>
                  <a:lnTo>
                    <a:pt x="1311" y="755"/>
                  </a:lnTo>
                  <a:lnTo>
                    <a:pt x="1311" y="755"/>
                  </a:lnTo>
                  <a:lnTo>
                    <a:pt x="1311" y="755"/>
                  </a:lnTo>
                  <a:lnTo>
                    <a:pt x="1313" y="757"/>
                  </a:lnTo>
                  <a:lnTo>
                    <a:pt x="1313" y="757"/>
                  </a:lnTo>
                  <a:lnTo>
                    <a:pt x="1315" y="757"/>
                  </a:lnTo>
                  <a:lnTo>
                    <a:pt x="1315" y="757"/>
                  </a:lnTo>
                  <a:lnTo>
                    <a:pt x="1318" y="755"/>
                  </a:lnTo>
                  <a:lnTo>
                    <a:pt x="1318" y="755"/>
                  </a:lnTo>
                  <a:lnTo>
                    <a:pt x="1320" y="750"/>
                  </a:lnTo>
                  <a:lnTo>
                    <a:pt x="1320" y="750"/>
                  </a:lnTo>
                  <a:lnTo>
                    <a:pt x="1320" y="750"/>
                  </a:lnTo>
                  <a:lnTo>
                    <a:pt x="1320" y="748"/>
                  </a:lnTo>
                  <a:lnTo>
                    <a:pt x="1320" y="746"/>
                  </a:lnTo>
                  <a:lnTo>
                    <a:pt x="1320" y="743"/>
                  </a:lnTo>
                  <a:lnTo>
                    <a:pt x="1320" y="741"/>
                  </a:lnTo>
                  <a:lnTo>
                    <a:pt x="1320" y="741"/>
                  </a:lnTo>
                  <a:lnTo>
                    <a:pt x="1323" y="738"/>
                  </a:lnTo>
                  <a:lnTo>
                    <a:pt x="1323" y="738"/>
                  </a:lnTo>
                  <a:lnTo>
                    <a:pt x="1323" y="738"/>
                  </a:lnTo>
                  <a:lnTo>
                    <a:pt x="1323" y="736"/>
                  </a:lnTo>
                  <a:lnTo>
                    <a:pt x="1323" y="734"/>
                  </a:lnTo>
                  <a:lnTo>
                    <a:pt x="1323" y="731"/>
                  </a:lnTo>
                  <a:lnTo>
                    <a:pt x="1323" y="722"/>
                  </a:lnTo>
                  <a:lnTo>
                    <a:pt x="1323" y="719"/>
                  </a:lnTo>
                  <a:lnTo>
                    <a:pt x="1323" y="719"/>
                  </a:lnTo>
                  <a:lnTo>
                    <a:pt x="1323" y="717"/>
                  </a:lnTo>
                  <a:lnTo>
                    <a:pt x="1323" y="717"/>
                  </a:lnTo>
                  <a:lnTo>
                    <a:pt x="1320" y="717"/>
                  </a:lnTo>
                  <a:lnTo>
                    <a:pt x="1320" y="710"/>
                  </a:lnTo>
                  <a:lnTo>
                    <a:pt x="1320" y="708"/>
                  </a:lnTo>
                  <a:lnTo>
                    <a:pt x="1320" y="708"/>
                  </a:lnTo>
                  <a:lnTo>
                    <a:pt x="1318" y="705"/>
                  </a:lnTo>
                  <a:lnTo>
                    <a:pt x="1318" y="705"/>
                  </a:lnTo>
                  <a:lnTo>
                    <a:pt x="1318" y="705"/>
                  </a:lnTo>
                  <a:lnTo>
                    <a:pt x="1318" y="703"/>
                  </a:lnTo>
                  <a:lnTo>
                    <a:pt x="1318" y="703"/>
                  </a:lnTo>
                  <a:lnTo>
                    <a:pt x="1315" y="701"/>
                  </a:lnTo>
                  <a:lnTo>
                    <a:pt x="1315" y="701"/>
                  </a:lnTo>
                  <a:lnTo>
                    <a:pt x="1315" y="698"/>
                  </a:lnTo>
                  <a:lnTo>
                    <a:pt x="1315" y="698"/>
                  </a:lnTo>
                  <a:lnTo>
                    <a:pt x="1318" y="698"/>
                  </a:lnTo>
                  <a:lnTo>
                    <a:pt x="1318" y="696"/>
                  </a:lnTo>
                  <a:lnTo>
                    <a:pt x="1318" y="696"/>
                  </a:lnTo>
                  <a:lnTo>
                    <a:pt x="1320" y="696"/>
                  </a:lnTo>
                  <a:lnTo>
                    <a:pt x="1320" y="698"/>
                  </a:lnTo>
                  <a:lnTo>
                    <a:pt x="1323" y="701"/>
                  </a:lnTo>
                  <a:lnTo>
                    <a:pt x="1323" y="701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7" y="703"/>
                  </a:lnTo>
                  <a:lnTo>
                    <a:pt x="1327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0" y="703"/>
                  </a:lnTo>
                  <a:lnTo>
                    <a:pt x="1332" y="703"/>
                  </a:lnTo>
                  <a:lnTo>
                    <a:pt x="1332" y="703"/>
                  </a:lnTo>
                  <a:lnTo>
                    <a:pt x="1332" y="701"/>
                  </a:lnTo>
                  <a:lnTo>
                    <a:pt x="1332" y="701"/>
                  </a:lnTo>
                  <a:lnTo>
                    <a:pt x="1334" y="701"/>
                  </a:lnTo>
                  <a:lnTo>
                    <a:pt x="1337" y="701"/>
                  </a:lnTo>
                  <a:lnTo>
                    <a:pt x="1339" y="701"/>
                  </a:lnTo>
                  <a:lnTo>
                    <a:pt x="1341" y="705"/>
                  </a:lnTo>
                  <a:lnTo>
                    <a:pt x="1341" y="705"/>
                  </a:lnTo>
                  <a:lnTo>
                    <a:pt x="1346" y="705"/>
                  </a:lnTo>
                  <a:lnTo>
                    <a:pt x="1349" y="705"/>
                  </a:lnTo>
                  <a:lnTo>
                    <a:pt x="1351" y="705"/>
                  </a:lnTo>
                  <a:lnTo>
                    <a:pt x="1351" y="705"/>
                  </a:lnTo>
                  <a:lnTo>
                    <a:pt x="1353" y="705"/>
                  </a:lnTo>
                  <a:lnTo>
                    <a:pt x="1356" y="708"/>
                  </a:lnTo>
                  <a:lnTo>
                    <a:pt x="1356" y="708"/>
                  </a:lnTo>
                  <a:lnTo>
                    <a:pt x="1358" y="710"/>
                  </a:lnTo>
                  <a:lnTo>
                    <a:pt x="1358" y="710"/>
                  </a:lnTo>
                  <a:lnTo>
                    <a:pt x="1358" y="710"/>
                  </a:lnTo>
                  <a:lnTo>
                    <a:pt x="1360" y="710"/>
                  </a:lnTo>
                  <a:lnTo>
                    <a:pt x="1360" y="708"/>
                  </a:lnTo>
                  <a:lnTo>
                    <a:pt x="1360" y="708"/>
                  </a:lnTo>
                  <a:lnTo>
                    <a:pt x="1360" y="705"/>
                  </a:lnTo>
                  <a:lnTo>
                    <a:pt x="1360" y="705"/>
                  </a:lnTo>
                  <a:lnTo>
                    <a:pt x="1363" y="701"/>
                  </a:lnTo>
                  <a:lnTo>
                    <a:pt x="1363" y="701"/>
                  </a:lnTo>
                  <a:lnTo>
                    <a:pt x="1363" y="698"/>
                  </a:lnTo>
                  <a:lnTo>
                    <a:pt x="1363" y="698"/>
                  </a:lnTo>
                  <a:lnTo>
                    <a:pt x="1365" y="698"/>
                  </a:lnTo>
                  <a:lnTo>
                    <a:pt x="1365" y="696"/>
                  </a:lnTo>
                  <a:lnTo>
                    <a:pt x="1365" y="693"/>
                  </a:lnTo>
                  <a:lnTo>
                    <a:pt x="1365" y="691"/>
                  </a:lnTo>
                  <a:lnTo>
                    <a:pt x="1367" y="686"/>
                  </a:lnTo>
                  <a:lnTo>
                    <a:pt x="1367" y="684"/>
                  </a:lnTo>
                  <a:lnTo>
                    <a:pt x="1367" y="684"/>
                  </a:lnTo>
                  <a:lnTo>
                    <a:pt x="1367" y="682"/>
                  </a:lnTo>
                  <a:lnTo>
                    <a:pt x="1370" y="682"/>
                  </a:lnTo>
                  <a:lnTo>
                    <a:pt x="1370" y="682"/>
                  </a:lnTo>
                  <a:lnTo>
                    <a:pt x="1370" y="682"/>
                  </a:lnTo>
                  <a:lnTo>
                    <a:pt x="1370" y="679"/>
                  </a:lnTo>
                  <a:lnTo>
                    <a:pt x="1370" y="679"/>
                  </a:lnTo>
                  <a:lnTo>
                    <a:pt x="1370" y="679"/>
                  </a:lnTo>
                  <a:lnTo>
                    <a:pt x="1370" y="677"/>
                  </a:lnTo>
                  <a:lnTo>
                    <a:pt x="1372" y="677"/>
                  </a:lnTo>
                  <a:lnTo>
                    <a:pt x="1372" y="677"/>
                  </a:lnTo>
                  <a:lnTo>
                    <a:pt x="1372" y="675"/>
                  </a:lnTo>
                  <a:lnTo>
                    <a:pt x="1372" y="675"/>
                  </a:lnTo>
                  <a:lnTo>
                    <a:pt x="1372" y="675"/>
                  </a:lnTo>
                  <a:lnTo>
                    <a:pt x="1375" y="672"/>
                  </a:lnTo>
                  <a:lnTo>
                    <a:pt x="1375" y="670"/>
                  </a:lnTo>
                  <a:lnTo>
                    <a:pt x="1375" y="670"/>
                  </a:lnTo>
                  <a:lnTo>
                    <a:pt x="1375" y="670"/>
                  </a:lnTo>
                  <a:lnTo>
                    <a:pt x="1377" y="667"/>
                  </a:lnTo>
                  <a:lnTo>
                    <a:pt x="1379" y="665"/>
                  </a:lnTo>
                  <a:lnTo>
                    <a:pt x="1379" y="663"/>
                  </a:lnTo>
                  <a:lnTo>
                    <a:pt x="1379" y="660"/>
                  </a:lnTo>
                  <a:lnTo>
                    <a:pt x="1382" y="660"/>
                  </a:lnTo>
                  <a:lnTo>
                    <a:pt x="1382" y="660"/>
                  </a:lnTo>
                  <a:lnTo>
                    <a:pt x="1382" y="660"/>
                  </a:lnTo>
                  <a:lnTo>
                    <a:pt x="1382" y="660"/>
                  </a:lnTo>
                  <a:lnTo>
                    <a:pt x="1384" y="660"/>
                  </a:lnTo>
                  <a:lnTo>
                    <a:pt x="1384" y="658"/>
                  </a:lnTo>
                  <a:lnTo>
                    <a:pt x="1384" y="658"/>
                  </a:lnTo>
                  <a:lnTo>
                    <a:pt x="1384" y="656"/>
                  </a:lnTo>
                  <a:lnTo>
                    <a:pt x="1384" y="656"/>
                  </a:lnTo>
                  <a:lnTo>
                    <a:pt x="1386" y="651"/>
                  </a:lnTo>
                  <a:lnTo>
                    <a:pt x="1386" y="651"/>
                  </a:lnTo>
                  <a:lnTo>
                    <a:pt x="1389" y="646"/>
                  </a:lnTo>
                  <a:lnTo>
                    <a:pt x="1389" y="644"/>
                  </a:lnTo>
                  <a:lnTo>
                    <a:pt x="1391" y="641"/>
                  </a:lnTo>
                  <a:lnTo>
                    <a:pt x="1391" y="639"/>
                  </a:lnTo>
                  <a:lnTo>
                    <a:pt x="1389" y="637"/>
                  </a:lnTo>
                  <a:lnTo>
                    <a:pt x="1389" y="637"/>
                  </a:lnTo>
                  <a:lnTo>
                    <a:pt x="1386" y="634"/>
                  </a:lnTo>
                  <a:lnTo>
                    <a:pt x="1384" y="634"/>
                  </a:lnTo>
                  <a:lnTo>
                    <a:pt x="1384" y="634"/>
                  </a:lnTo>
                  <a:lnTo>
                    <a:pt x="1382" y="632"/>
                  </a:lnTo>
                  <a:lnTo>
                    <a:pt x="1382" y="630"/>
                  </a:lnTo>
                  <a:lnTo>
                    <a:pt x="1384" y="622"/>
                  </a:lnTo>
                  <a:lnTo>
                    <a:pt x="1386" y="620"/>
                  </a:lnTo>
                  <a:lnTo>
                    <a:pt x="1386" y="618"/>
                  </a:lnTo>
                  <a:lnTo>
                    <a:pt x="1386" y="618"/>
                  </a:lnTo>
                  <a:lnTo>
                    <a:pt x="1389" y="618"/>
                  </a:lnTo>
                  <a:lnTo>
                    <a:pt x="1391" y="615"/>
                  </a:lnTo>
                  <a:lnTo>
                    <a:pt x="1391" y="615"/>
                  </a:lnTo>
                  <a:lnTo>
                    <a:pt x="1393" y="615"/>
                  </a:lnTo>
                  <a:lnTo>
                    <a:pt x="1393" y="615"/>
                  </a:lnTo>
                  <a:lnTo>
                    <a:pt x="1396" y="613"/>
                  </a:lnTo>
                  <a:lnTo>
                    <a:pt x="1396" y="613"/>
                  </a:lnTo>
                  <a:lnTo>
                    <a:pt x="1396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398" y="611"/>
                  </a:lnTo>
                  <a:lnTo>
                    <a:pt x="1403" y="604"/>
                  </a:lnTo>
                  <a:lnTo>
                    <a:pt x="1403" y="601"/>
                  </a:lnTo>
                  <a:lnTo>
                    <a:pt x="1403" y="601"/>
                  </a:lnTo>
                  <a:lnTo>
                    <a:pt x="1405" y="601"/>
                  </a:lnTo>
                  <a:lnTo>
                    <a:pt x="1405" y="601"/>
                  </a:lnTo>
                  <a:lnTo>
                    <a:pt x="1405" y="601"/>
                  </a:lnTo>
                  <a:lnTo>
                    <a:pt x="1405" y="599"/>
                  </a:lnTo>
                  <a:lnTo>
                    <a:pt x="1405" y="594"/>
                  </a:lnTo>
                  <a:lnTo>
                    <a:pt x="1405" y="592"/>
                  </a:lnTo>
                  <a:lnTo>
                    <a:pt x="1405" y="592"/>
                  </a:lnTo>
                  <a:lnTo>
                    <a:pt x="1405" y="589"/>
                  </a:lnTo>
                  <a:lnTo>
                    <a:pt x="1408" y="589"/>
                  </a:lnTo>
                  <a:lnTo>
                    <a:pt x="1408" y="589"/>
                  </a:lnTo>
                  <a:lnTo>
                    <a:pt x="1410" y="587"/>
                  </a:lnTo>
                  <a:lnTo>
                    <a:pt x="1412" y="585"/>
                  </a:lnTo>
                  <a:lnTo>
                    <a:pt x="1412" y="585"/>
                  </a:lnTo>
                  <a:lnTo>
                    <a:pt x="1412" y="582"/>
                  </a:lnTo>
                  <a:lnTo>
                    <a:pt x="1412" y="582"/>
                  </a:lnTo>
                  <a:lnTo>
                    <a:pt x="1410" y="580"/>
                  </a:lnTo>
                  <a:lnTo>
                    <a:pt x="1410" y="580"/>
                  </a:lnTo>
                  <a:lnTo>
                    <a:pt x="1410" y="578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10" y="575"/>
                  </a:lnTo>
                  <a:lnTo>
                    <a:pt x="1408" y="575"/>
                  </a:lnTo>
                  <a:lnTo>
                    <a:pt x="1408" y="573"/>
                  </a:lnTo>
                  <a:lnTo>
                    <a:pt x="1408" y="573"/>
                  </a:lnTo>
                  <a:lnTo>
                    <a:pt x="1408" y="570"/>
                  </a:lnTo>
                  <a:lnTo>
                    <a:pt x="1408" y="568"/>
                  </a:lnTo>
                  <a:lnTo>
                    <a:pt x="1408" y="566"/>
                  </a:lnTo>
                  <a:lnTo>
                    <a:pt x="1408" y="563"/>
                  </a:lnTo>
                  <a:lnTo>
                    <a:pt x="1408" y="563"/>
                  </a:lnTo>
                  <a:lnTo>
                    <a:pt x="1408" y="561"/>
                  </a:lnTo>
                  <a:lnTo>
                    <a:pt x="1408" y="559"/>
                  </a:lnTo>
                  <a:lnTo>
                    <a:pt x="1408" y="559"/>
                  </a:lnTo>
                  <a:lnTo>
                    <a:pt x="1408" y="559"/>
                  </a:lnTo>
                  <a:lnTo>
                    <a:pt x="1410" y="556"/>
                  </a:lnTo>
                  <a:lnTo>
                    <a:pt x="1410" y="556"/>
                  </a:lnTo>
                  <a:lnTo>
                    <a:pt x="1410" y="554"/>
                  </a:lnTo>
                  <a:lnTo>
                    <a:pt x="1412" y="554"/>
                  </a:lnTo>
                  <a:lnTo>
                    <a:pt x="1412" y="554"/>
                  </a:lnTo>
                  <a:lnTo>
                    <a:pt x="1412" y="554"/>
                  </a:lnTo>
                  <a:lnTo>
                    <a:pt x="1412" y="551"/>
                  </a:lnTo>
                  <a:lnTo>
                    <a:pt x="1412" y="551"/>
                  </a:lnTo>
                  <a:lnTo>
                    <a:pt x="1412" y="549"/>
                  </a:lnTo>
                  <a:lnTo>
                    <a:pt x="1412" y="549"/>
                  </a:lnTo>
                  <a:lnTo>
                    <a:pt x="1415" y="549"/>
                  </a:lnTo>
                  <a:lnTo>
                    <a:pt x="1415" y="549"/>
                  </a:lnTo>
                  <a:lnTo>
                    <a:pt x="1415" y="549"/>
                  </a:lnTo>
                  <a:lnTo>
                    <a:pt x="1415" y="549"/>
                  </a:lnTo>
                  <a:lnTo>
                    <a:pt x="1415" y="547"/>
                  </a:lnTo>
                  <a:lnTo>
                    <a:pt x="1417" y="547"/>
                  </a:lnTo>
                  <a:lnTo>
                    <a:pt x="1417" y="549"/>
                  </a:lnTo>
                  <a:lnTo>
                    <a:pt x="1417" y="549"/>
                  </a:lnTo>
                  <a:lnTo>
                    <a:pt x="1420" y="549"/>
                  </a:lnTo>
                  <a:lnTo>
                    <a:pt x="1420" y="549"/>
                  </a:lnTo>
                  <a:lnTo>
                    <a:pt x="1422" y="547"/>
                  </a:lnTo>
                  <a:lnTo>
                    <a:pt x="1427" y="547"/>
                  </a:lnTo>
                  <a:lnTo>
                    <a:pt x="1427" y="544"/>
                  </a:lnTo>
                  <a:lnTo>
                    <a:pt x="1429" y="544"/>
                  </a:lnTo>
                  <a:lnTo>
                    <a:pt x="1429" y="542"/>
                  </a:lnTo>
                  <a:lnTo>
                    <a:pt x="1431" y="540"/>
                  </a:lnTo>
                  <a:lnTo>
                    <a:pt x="1434" y="540"/>
                  </a:lnTo>
                  <a:lnTo>
                    <a:pt x="1434" y="540"/>
                  </a:lnTo>
                  <a:lnTo>
                    <a:pt x="1436" y="540"/>
                  </a:lnTo>
                  <a:lnTo>
                    <a:pt x="1436" y="537"/>
                  </a:lnTo>
                  <a:lnTo>
                    <a:pt x="1436" y="537"/>
                  </a:lnTo>
                  <a:lnTo>
                    <a:pt x="1438" y="535"/>
                  </a:lnTo>
                  <a:lnTo>
                    <a:pt x="1438" y="535"/>
                  </a:lnTo>
                  <a:lnTo>
                    <a:pt x="1438" y="535"/>
                  </a:lnTo>
                  <a:lnTo>
                    <a:pt x="1441" y="535"/>
                  </a:lnTo>
                  <a:lnTo>
                    <a:pt x="1441" y="535"/>
                  </a:lnTo>
                  <a:lnTo>
                    <a:pt x="1443" y="533"/>
                  </a:lnTo>
                  <a:lnTo>
                    <a:pt x="1443" y="530"/>
                  </a:lnTo>
                  <a:lnTo>
                    <a:pt x="1446" y="528"/>
                  </a:lnTo>
                  <a:lnTo>
                    <a:pt x="1448" y="528"/>
                  </a:lnTo>
                  <a:lnTo>
                    <a:pt x="1450" y="528"/>
                  </a:lnTo>
                  <a:lnTo>
                    <a:pt x="1453" y="525"/>
                  </a:lnTo>
                  <a:lnTo>
                    <a:pt x="1453" y="525"/>
                  </a:lnTo>
                  <a:lnTo>
                    <a:pt x="1455" y="523"/>
                  </a:lnTo>
                  <a:lnTo>
                    <a:pt x="1457" y="521"/>
                  </a:lnTo>
                  <a:lnTo>
                    <a:pt x="1457" y="516"/>
                  </a:lnTo>
                  <a:lnTo>
                    <a:pt x="1462" y="514"/>
                  </a:lnTo>
                  <a:lnTo>
                    <a:pt x="1464" y="514"/>
                  </a:lnTo>
                  <a:lnTo>
                    <a:pt x="1479" y="511"/>
                  </a:lnTo>
                  <a:lnTo>
                    <a:pt x="1483" y="511"/>
                  </a:lnTo>
                  <a:lnTo>
                    <a:pt x="1483" y="511"/>
                  </a:lnTo>
                  <a:lnTo>
                    <a:pt x="1483" y="511"/>
                  </a:lnTo>
                  <a:lnTo>
                    <a:pt x="1486" y="511"/>
                  </a:lnTo>
                  <a:lnTo>
                    <a:pt x="1486" y="511"/>
                  </a:lnTo>
                  <a:lnTo>
                    <a:pt x="1488" y="509"/>
                  </a:lnTo>
                  <a:lnTo>
                    <a:pt x="1488" y="509"/>
                  </a:lnTo>
                  <a:lnTo>
                    <a:pt x="1488" y="507"/>
                  </a:lnTo>
                  <a:lnTo>
                    <a:pt x="1490" y="509"/>
                  </a:lnTo>
                  <a:lnTo>
                    <a:pt x="1490" y="509"/>
                  </a:lnTo>
                  <a:lnTo>
                    <a:pt x="1490" y="509"/>
                  </a:lnTo>
                  <a:lnTo>
                    <a:pt x="1490" y="509"/>
                  </a:lnTo>
                  <a:lnTo>
                    <a:pt x="1490" y="509"/>
                  </a:lnTo>
                  <a:lnTo>
                    <a:pt x="1493" y="509"/>
                  </a:lnTo>
                  <a:lnTo>
                    <a:pt x="1493" y="507"/>
                  </a:lnTo>
                  <a:lnTo>
                    <a:pt x="1493" y="507"/>
                  </a:lnTo>
                  <a:lnTo>
                    <a:pt x="1495" y="507"/>
                  </a:lnTo>
                  <a:lnTo>
                    <a:pt x="1495" y="507"/>
                  </a:lnTo>
                  <a:lnTo>
                    <a:pt x="1498" y="509"/>
                  </a:lnTo>
                  <a:lnTo>
                    <a:pt x="1498" y="509"/>
                  </a:lnTo>
                  <a:lnTo>
                    <a:pt x="1500" y="509"/>
                  </a:lnTo>
                  <a:lnTo>
                    <a:pt x="1500" y="511"/>
                  </a:lnTo>
                  <a:lnTo>
                    <a:pt x="1500" y="511"/>
                  </a:lnTo>
                  <a:lnTo>
                    <a:pt x="1502" y="514"/>
                  </a:lnTo>
                  <a:lnTo>
                    <a:pt x="1502" y="514"/>
                  </a:lnTo>
                  <a:lnTo>
                    <a:pt x="1502" y="516"/>
                  </a:lnTo>
                  <a:lnTo>
                    <a:pt x="1502" y="516"/>
                  </a:lnTo>
                  <a:lnTo>
                    <a:pt x="1502" y="516"/>
                  </a:lnTo>
                  <a:lnTo>
                    <a:pt x="1502" y="518"/>
                  </a:lnTo>
                  <a:lnTo>
                    <a:pt x="1509" y="521"/>
                  </a:lnTo>
                  <a:lnTo>
                    <a:pt x="1509" y="521"/>
                  </a:lnTo>
                  <a:lnTo>
                    <a:pt x="1512" y="523"/>
                  </a:lnTo>
                  <a:lnTo>
                    <a:pt x="1512" y="523"/>
                  </a:lnTo>
                  <a:lnTo>
                    <a:pt x="1512" y="523"/>
                  </a:lnTo>
                  <a:lnTo>
                    <a:pt x="1512" y="523"/>
                  </a:lnTo>
                  <a:lnTo>
                    <a:pt x="1514" y="523"/>
                  </a:lnTo>
                  <a:lnTo>
                    <a:pt x="1514" y="523"/>
                  </a:lnTo>
                  <a:lnTo>
                    <a:pt x="1514" y="523"/>
                  </a:lnTo>
                  <a:lnTo>
                    <a:pt x="1514" y="523"/>
                  </a:lnTo>
                  <a:lnTo>
                    <a:pt x="1514" y="523"/>
                  </a:lnTo>
                  <a:lnTo>
                    <a:pt x="1516" y="523"/>
                  </a:lnTo>
                  <a:lnTo>
                    <a:pt x="1516" y="523"/>
                  </a:lnTo>
                  <a:lnTo>
                    <a:pt x="1516" y="523"/>
                  </a:lnTo>
                  <a:lnTo>
                    <a:pt x="1516" y="521"/>
                  </a:lnTo>
                  <a:lnTo>
                    <a:pt x="1516" y="521"/>
                  </a:lnTo>
                  <a:lnTo>
                    <a:pt x="1516" y="521"/>
                  </a:lnTo>
                  <a:lnTo>
                    <a:pt x="1516" y="521"/>
                  </a:lnTo>
                  <a:lnTo>
                    <a:pt x="1516" y="518"/>
                  </a:lnTo>
                  <a:lnTo>
                    <a:pt x="1516" y="518"/>
                  </a:lnTo>
                  <a:lnTo>
                    <a:pt x="1514" y="518"/>
                  </a:lnTo>
                  <a:lnTo>
                    <a:pt x="1514" y="518"/>
                  </a:lnTo>
                  <a:lnTo>
                    <a:pt x="1514" y="516"/>
                  </a:lnTo>
                  <a:lnTo>
                    <a:pt x="1514" y="516"/>
                  </a:lnTo>
                  <a:lnTo>
                    <a:pt x="1505" y="504"/>
                  </a:lnTo>
                  <a:lnTo>
                    <a:pt x="1505" y="502"/>
                  </a:lnTo>
                  <a:lnTo>
                    <a:pt x="1502" y="502"/>
                  </a:lnTo>
                  <a:lnTo>
                    <a:pt x="1505" y="499"/>
                  </a:lnTo>
                  <a:lnTo>
                    <a:pt x="1505" y="499"/>
                  </a:lnTo>
                  <a:lnTo>
                    <a:pt x="1505" y="497"/>
                  </a:lnTo>
                  <a:lnTo>
                    <a:pt x="1505" y="497"/>
                  </a:lnTo>
                  <a:lnTo>
                    <a:pt x="1505" y="497"/>
                  </a:lnTo>
                  <a:lnTo>
                    <a:pt x="1502" y="495"/>
                  </a:lnTo>
                  <a:lnTo>
                    <a:pt x="1502" y="495"/>
                  </a:lnTo>
                  <a:lnTo>
                    <a:pt x="1502" y="495"/>
                  </a:lnTo>
                  <a:lnTo>
                    <a:pt x="1502" y="492"/>
                  </a:lnTo>
                  <a:lnTo>
                    <a:pt x="1502" y="492"/>
                  </a:lnTo>
                  <a:lnTo>
                    <a:pt x="1505" y="490"/>
                  </a:lnTo>
                  <a:lnTo>
                    <a:pt x="1505" y="490"/>
                  </a:lnTo>
                  <a:lnTo>
                    <a:pt x="1507" y="488"/>
                  </a:lnTo>
                  <a:lnTo>
                    <a:pt x="1507" y="488"/>
                  </a:lnTo>
                  <a:lnTo>
                    <a:pt x="1509" y="485"/>
                  </a:lnTo>
                  <a:lnTo>
                    <a:pt x="1509" y="485"/>
                  </a:lnTo>
                  <a:lnTo>
                    <a:pt x="1512" y="485"/>
                  </a:lnTo>
                  <a:lnTo>
                    <a:pt x="1512" y="485"/>
                  </a:lnTo>
                  <a:lnTo>
                    <a:pt x="1512" y="485"/>
                  </a:lnTo>
                  <a:lnTo>
                    <a:pt x="1514" y="485"/>
                  </a:lnTo>
                  <a:lnTo>
                    <a:pt x="1514" y="483"/>
                  </a:lnTo>
                  <a:lnTo>
                    <a:pt x="1514" y="483"/>
                  </a:lnTo>
                  <a:lnTo>
                    <a:pt x="1514" y="483"/>
                  </a:lnTo>
                  <a:lnTo>
                    <a:pt x="1514" y="483"/>
                  </a:lnTo>
                  <a:lnTo>
                    <a:pt x="1514" y="483"/>
                  </a:lnTo>
                  <a:lnTo>
                    <a:pt x="1516" y="480"/>
                  </a:lnTo>
                  <a:lnTo>
                    <a:pt x="1516" y="480"/>
                  </a:lnTo>
                  <a:lnTo>
                    <a:pt x="1516" y="480"/>
                  </a:lnTo>
                  <a:lnTo>
                    <a:pt x="1516" y="480"/>
                  </a:lnTo>
                  <a:lnTo>
                    <a:pt x="1519" y="478"/>
                  </a:lnTo>
                  <a:lnTo>
                    <a:pt x="1521" y="476"/>
                  </a:lnTo>
                  <a:lnTo>
                    <a:pt x="1521" y="476"/>
                  </a:lnTo>
                  <a:lnTo>
                    <a:pt x="1521" y="476"/>
                  </a:lnTo>
                  <a:lnTo>
                    <a:pt x="1524" y="476"/>
                  </a:lnTo>
                  <a:lnTo>
                    <a:pt x="1524" y="476"/>
                  </a:lnTo>
                  <a:lnTo>
                    <a:pt x="1524" y="476"/>
                  </a:lnTo>
                  <a:lnTo>
                    <a:pt x="1526" y="476"/>
                  </a:lnTo>
                  <a:lnTo>
                    <a:pt x="1526" y="476"/>
                  </a:lnTo>
                  <a:lnTo>
                    <a:pt x="1526" y="476"/>
                  </a:lnTo>
                  <a:lnTo>
                    <a:pt x="1526" y="476"/>
                  </a:lnTo>
                  <a:lnTo>
                    <a:pt x="1528" y="476"/>
                  </a:lnTo>
                  <a:lnTo>
                    <a:pt x="1528" y="476"/>
                  </a:lnTo>
                  <a:lnTo>
                    <a:pt x="1528" y="473"/>
                  </a:lnTo>
                  <a:lnTo>
                    <a:pt x="1528" y="473"/>
                  </a:lnTo>
                  <a:lnTo>
                    <a:pt x="1528" y="473"/>
                  </a:lnTo>
                  <a:lnTo>
                    <a:pt x="1528" y="471"/>
                  </a:lnTo>
                  <a:lnTo>
                    <a:pt x="1528" y="469"/>
                  </a:lnTo>
                  <a:lnTo>
                    <a:pt x="1528" y="469"/>
                  </a:lnTo>
                  <a:close/>
                  <a:moveTo>
                    <a:pt x="1367" y="1283"/>
                  </a:moveTo>
                  <a:lnTo>
                    <a:pt x="1367" y="1283"/>
                  </a:lnTo>
                  <a:lnTo>
                    <a:pt x="1367" y="1283"/>
                  </a:lnTo>
                  <a:lnTo>
                    <a:pt x="1367" y="1283"/>
                  </a:lnTo>
                  <a:lnTo>
                    <a:pt x="1367" y="1283"/>
                  </a:lnTo>
                  <a:close/>
                  <a:moveTo>
                    <a:pt x="1349" y="1621"/>
                  </a:moveTo>
                  <a:lnTo>
                    <a:pt x="1349" y="1621"/>
                  </a:lnTo>
                  <a:lnTo>
                    <a:pt x="1349" y="1621"/>
                  </a:lnTo>
                  <a:lnTo>
                    <a:pt x="1346" y="1619"/>
                  </a:lnTo>
                  <a:lnTo>
                    <a:pt x="1346" y="1619"/>
                  </a:lnTo>
                  <a:lnTo>
                    <a:pt x="1346" y="1616"/>
                  </a:lnTo>
                  <a:lnTo>
                    <a:pt x="1346" y="1614"/>
                  </a:lnTo>
                  <a:lnTo>
                    <a:pt x="1346" y="1614"/>
                  </a:lnTo>
                  <a:lnTo>
                    <a:pt x="1346" y="1612"/>
                  </a:lnTo>
                  <a:lnTo>
                    <a:pt x="1346" y="1612"/>
                  </a:lnTo>
                  <a:lnTo>
                    <a:pt x="1344" y="1612"/>
                  </a:lnTo>
                  <a:lnTo>
                    <a:pt x="1344" y="1609"/>
                  </a:lnTo>
                  <a:lnTo>
                    <a:pt x="1341" y="1612"/>
                  </a:lnTo>
                  <a:lnTo>
                    <a:pt x="1341" y="1612"/>
                  </a:lnTo>
                  <a:lnTo>
                    <a:pt x="1341" y="1612"/>
                  </a:lnTo>
                  <a:lnTo>
                    <a:pt x="1339" y="1612"/>
                  </a:lnTo>
                  <a:lnTo>
                    <a:pt x="1339" y="1612"/>
                  </a:lnTo>
                  <a:lnTo>
                    <a:pt x="1339" y="1612"/>
                  </a:lnTo>
                  <a:lnTo>
                    <a:pt x="1339" y="1614"/>
                  </a:lnTo>
                  <a:lnTo>
                    <a:pt x="1339" y="1614"/>
                  </a:lnTo>
                  <a:lnTo>
                    <a:pt x="1337" y="1614"/>
                  </a:lnTo>
                  <a:lnTo>
                    <a:pt x="1337" y="1614"/>
                  </a:lnTo>
                  <a:lnTo>
                    <a:pt x="1337" y="1614"/>
                  </a:lnTo>
                  <a:lnTo>
                    <a:pt x="1334" y="1616"/>
                  </a:lnTo>
                  <a:lnTo>
                    <a:pt x="1334" y="1616"/>
                  </a:lnTo>
                  <a:lnTo>
                    <a:pt x="1334" y="1624"/>
                  </a:lnTo>
                  <a:lnTo>
                    <a:pt x="1334" y="1621"/>
                  </a:lnTo>
                  <a:lnTo>
                    <a:pt x="1337" y="1621"/>
                  </a:lnTo>
                  <a:lnTo>
                    <a:pt x="1337" y="1624"/>
                  </a:lnTo>
                  <a:lnTo>
                    <a:pt x="1339" y="1624"/>
                  </a:lnTo>
                  <a:lnTo>
                    <a:pt x="1339" y="1626"/>
                  </a:lnTo>
                  <a:lnTo>
                    <a:pt x="1339" y="1626"/>
                  </a:lnTo>
                  <a:lnTo>
                    <a:pt x="1339" y="1628"/>
                  </a:lnTo>
                  <a:lnTo>
                    <a:pt x="1341" y="1628"/>
                  </a:lnTo>
                  <a:lnTo>
                    <a:pt x="1341" y="1628"/>
                  </a:lnTo>
                  <a:lnTo>
                    <a:pt x="1341" y="1628"/>
                  </a:lnTo>
                  <a:lnTo>
                    <a:pt x="1341" y="1628"/>
                  </a:lnTo>
                  <a:lnTo>
                    <a:pt x="1341" y="1628"/>
                  </a:lnTo>
                  <a:lnTo>
                    <a:pt x="1341" y="1631"/>
                  </a:lnTo>
                  <a:lnTo>
                    <a:pt x="1341" y="1631"/>
                  </a:lnTo>
                  <a:lnTo>
                    <a:pt x="1341" y="1631"/>
                  </a:lnTo>
                  <a:lnTo>
                    <a:pt x="1341" y="1631"/>
                  </a:lnTo>
                  <a:lnTo>
                    <a:pt x="1341" y="1631"/>
                  </a:lnTo>
                  <a:lnTo>
                    <a:pt x="1341" y="1633"/>
                  </a:lnTo>
                  <a:lnTo>
                    <a:pt x="1344" y="1633"/>
                  </a:lnTo>
                  <a:lnTo>
                    <a:pt x="1344" y="1633"/>
                  </a:lnTo>
                  <a:lnTo>
                    <a:pt x="1344" y="1635"/>
                  </a:lnTo>
                  <a:lnTo>
                    <a:pt x="1344" y="1635"/>
                  </a:lnTo>
                  <a:lnTo>
                    <a:pt x="1344" y="1635"/>
                  </a:lnTo>
                  <a:lnTo>
                    <a:pt x="1344" y="1635"/>
                  </a:lnTo>
                  <a:lnTo>
                    <a:pt x="1344" y="1635"/>
                  </a:lnTo>
                  <a:lnTo>
                    <a:pt x="1346" y="1633"/>
                  </a:lnTo>
                  <a:lnTo>
                    <a:pt x="1346" y="1633"/>
                  </a:lnTo>
                  <a:lnTo>
                    <a:pt x="1346" y="1633"/>
                  </a:lnTo>
                  <a:lnTo>
                    <a:pt x="1346" y="1633"/>
                  </a:lnTo>
                  <a:lnTo>
                    <a:pt x="1349" y="1633"/>
                  </a:lnTo>
                  <a:lnTo>
                    <a:pt x="1349" y="1633"/>
                  </a:lnTo>
                  <a:lnTo>
                    <a:pt x="1349" y="1633"/>
                  </a:lnTo>
                  <a:lnTo>
                    <a:pt x="1349" y="1633"/>
                  </a:lnTo>
                  <a:lnTo>
                    <a:pt x="1346" y="1633"/>
                  </a:lnTo>
                  <a:lnTo>
                    <a:pt x="1346" y="1631"/>
                  </a:lnTo>
                  <a:lnTo>
                    <a:pt x="1346" y="1631"/>
                  </a:lnTo>
                  <a:lnTo>
                    <a:pt x="1349" y="1626"/>
                  </a:lnTo>
                  <a:lnTo>
                    <a:pt x="1349" y="1626"/>
                  </a:lnTo>
                  <a:lnTo>
                    <a:pt x="1349" y="1624"/>
                  </a:lnTo>
                  <a:lnTo>
                    <a:pt x="1349" y="1621"/>
                  </a:lnTo>
                  <a:close/>
                  <a:moveTo>
                    <a:pt x="1306" y="1349"/>
                  </a:moveTo>
                  <a:lnTo>
                    <a:pt x="1306" y="1349"/>
                  </a:lnTo>
                  <a:lnTo>
                    <a:pt x="1306" y="1349"/>
                  </a:lnTo>
                  <a:lnTo>
                    <a:pt x="1306" y="1349"/>
                  </a:lnTo>
                  <a:lnTo>
                    <a:pt x="1306" y="1349"/>
                  </a:lnTo>
                  <a:lnTo>
                    <a:pt x="1306" y="1349"/>
                  </a:lnTo>
                  <a:lnTo>
                    <a:pt x="1306" y="1349"/>
                  </a:lnTo>
                  <a:lnTo>
                    <a:pt x="1304" y="1349"/>
                  </a:lnTo>
                  <a:lnTo>
                    <a:pt x="1304" y="1349"/>
                  </a:lnTo>
                  <a:lnTo>
                    <a:pt x="1304" y="1351"/>
                  </a:lnTo>
                  <a:lnTo>
                    <a:pt x="1304" y="1351"/>
                  </a:lnTo>
                  <a:lnTo>
                    <a:pt x="1304" y="1351"/>
                  </a:lnTo>
                  <a:lnTo>
                    <a:pt x="1304" y="1354"/>
                  </a:lnTo>
                  <a:lnTo>
                    <a:pt x="1304" y="1354"/>
                  </a:lnTo>
                  <a:lnTo>
                    <a:pt x="1306" y="1354"/>
                  </a:lnTo>
                  <a:lnTo>
                    <a:pt x="1306" y="1354"/>
                  </a:lnTo>
                  <a:lnTo>
                    <a:pt x="1306" y="1354"/>
                  </a:lnTo>
                  <a:lnTo>
                    <a:pt x="1306" y="1354"/>
                  </a:lnTo>
                  <a:lnTo>
                    <a:pt x="1306" y="1351"/>
                  </a:lnTo>
                  <a:lnTo>
                    <a:pt x="1306" y="1351"/>
                  </a:lnTo>
                  <a:lnTo>
                    <a:pt x="1306" y="1349"/>
                  </a:lnTo>
                  <a:close/>
                  <a:moveTo>
                    <a:pt x="1289" y="1505"/>
                  </a:moveTo>
                  <a:lnTo>
                    <a:pt x="1289" y="1505"/>
                  </a:lnTo>
                  <a:lnTo>
                    <a:pt x="1287" y="1505"/>
                  </a:lnTo>
                  <a:lnTo>
                    <a:pt x="1287" y="1505"/>
                  </a:lnTo>
                  <a:lnTo>
                    <a:pt x="1287" y="1505"/>
                  </a:lnTo>
                  <a:lnTo>
                    <a:pt x="1287" y="1505"/>
                  </a:lnTo>
                  <a:lnTo>
                    <a:pt x="1287" y="1508"/>
                  </a:lnTo>
                  <a:lnTo>
                    <a:pt x="1285" y="1508"/>
                  </a:lnTo>
                  <a:lnTo>
                    <a:pt x="1285" y="1508"/>
                  </a:lnTo>
                  <a:lnTo>
                    <a:pt x="1285" y="1510"/>
                  </a:lnTo>
                  <a:lnTo>
                    <a:pt x="1287" y="1510"/>
                  </a:lnTo>
                  <a:lnTo>
                    <a:pt x="1287" y="1512"/>
                  </a:lnTo>
                  <a:lnTo>
                    <a:pt x="1289" y="1512"/>
                  </a:lnTo>
                  <a:lnTo>
                    <a:pt x="1292" y="1510"/>
                  </a:lnTo>
                  <a:lnTo>
                    <a:pt x="1292" y="1508"/>
                  </a:lnTo>
                  <a:lnTo>
                    <a:pt x="1292" y="1505"/>
                  </a:lnTo>
                  <a:lnTo>
                    <a:pt x="1289" y="1505"/>
                  </a:lnTo>
                  <a:close/>
                  <a:moveTo>
                    <a:pt x="1282" y="1314"/>
                  </a:moveTo>
                  <a:lnTo>
                    <a:pt x="1282" y="1314"/>
                  </a:lnTo>
                  <a:lnTo>
                    <a:pt x="1285" y="1316"/>
                  </a:lnTo>
                  <a:lnTo>
                    <a:pt x="1285" y="1316"/>
                  </a:lnTo>
                  <a:lnTo>
                    <a:pt x="1285" y="1316"/>
                  </a:lnTo>
                  <a:lnTo>
                    <a:pt x="1285" y="1316"/>
                  </a:lnTo>
                  <a:lnTo>
                    <a:pt x="1285" y="1316"/>
                  </a:lnTo>
                  <a:lnTo>
                    <a:pt x="1285" y="1314"/>
                  </a:lnTo>
                  <a:lnTo>
                    <a:pt x="1285" y="1314"/>
                  </a:lnTo>
                  <a:lnTo>
                    <a:pt x="1287" y="1314"/>
                  </a:lnTo>
                  <a:lnTo>
                    <a:pt x="1287" y="1311"/>
                  </a:lnTo>
                  <a:lnTo>
                    <a:pt x="1287" y="1309"/>
                  </a:lnTo>
                  <a:lnTo>
                    <a:pt x="1287" y="1309"/>
                  </a:lnTo>
                  <a:lnTo>
                    <a:pt x="1287" y="1306"/>
                  </a:lnTo>
                  <a:lnTo>
                    <a:pt x="1287" y="1306"/>
                  </a:lnTo>
                  <a:lnTo>
                    <a:pt x="1287" y="1306"/>
                  </a:lnTo>
                  <a:lnTo>
                    <a:pt x="1287" y="1306"/>
                  </a:lnTo>
                  <a:lnTo>
                    <a:pt x="1285" y="1306"/>
                  </a:lnTo>
                  <a:lnTo>
                    <a:pt x="1285" y="1306"/>
                  </a:lnTo>
                  <a:lnTo>
                    <a:pt x="1285" y="1306"/>
                  </a:lnTo>
                  <a:lnTo>
                    <a:pt x="1285" y="1306"/>
                  </a:lnTo>
                  <a:lnTo>
                    <a:pt x="1285" y="1309"/>
                  </a:lnTo>
                  <a:lnTo>
                    <a:pt x="1285" y="1309"/>
                  </a:lnTo>
                  <a:lnTo>
                    <a:pt x="1285" y="1311"/>
                  </a:lnTo>
                  <a:lnTo>
                    <a:pt x="1282" y="1314"/>
                  </a:lnTo>
                  <a:close/>
                  <a:moveTo>
                    <a:pt x="1308" y="1560"/>
                  </a:moveTo>
                  <a:lnTo>
                    <a:pt x="1308" y="1557"/>
                  </a:lnTo>
                  <a:lnTo>
                    <a:pt x="1306" y="1557"/>
                  </a:lnTo>
                  <a:lnTo>
                    <a:pt x="1306" y="1557"/>
                  </a:lnTo>
                  <a:lnTo>
                    <a:pt x="1306" y="1555"/>
                  </a:lnTo>
                  <a:lnTo>
                    <a:pt x="1306" y="1553"/>
                  </a:lnTo>
                  <a:lnTo>
                    <a:pt x="1306" y="1553"/>
                  </a:lnTo>
                  <a:lnTo>
                    <a:pt x="1306" y="1553"/>
                  </a:lnTo>
                  <a:lnTo>
                    <a:pt x="1304" y="1553"/>
                  </a:lnTo>
                  <a:lnTo>
                    <a:pt x="1304" y="1553"/>
                  </a:lnTo>
                  <a:lnTo>
                    <a:pt x="1304" y="1555"/>
                  </a:lnTo>
                  <a:lnTo>
                    <a:pt x="1304" y="1555"/>
                  </a:lnTo>
                  <a:lnTo>
                    <a:pt x="1304" y="1557"/>
                  </a:lnTo>
                  <a:lnTo>
                    <a:pt x="1306" y="1557"/>
                  </a:lnTo>
                  <a:lnTo>
                    <a:pt x="1306" y="1560"/>
                  </a:lnTo>
                  <a:lnTo>
                    <a:pt x="1306" y="1560"/>
                  </a:lnTo>
                  <a:lnTo>
                    <a:pt x="1308" y="1560"/>
                  </a:lnTo>
                  <a:lnTo>
                    <a:pt x="1308" y="1560"/>
                  </a:lnTo>
                  <a:lnTo>
                    <a:pt x="1311" y="1560"/>
                  </a:lnTo>
                  <a:lnTo>
                    <a:pt x="1311" y="1560"/>
                  </a:lnTo>
                  <a:lnTo>
                    <a:pt x="1308" y="1560"/>
                  </a:lnTo>
                  <a:close/>
                  <a:moveTo>
                    <a:pt x="1285" y="1392"/>
                  </a:moveTo>
                  <a:lnTo>
                    <a:pt x="1285" y="1392"/>
                  </a:lnTo>
                  <a:lnTo>
                    <a:pt x="1285" y="1389"/>
                  </a:lnTo>
                  <a:lnTo>
                    <a:pt x="1285" y="1389"/>
                  </a:lnTo>
                  <a:lnTo>
                    <a:pt x="1285" y="1389"/>
                  </a:lnTo>
                  <a:lnTo>
                    <a:pt x="1285" y="1387"/>
                  </a:lnTo>
                  <a:lnTo>
                    <a:pt x="1285" y="1387"/>
                  </a:lnTo>
                  <a:lnTo>
                    <a:pt x="1282" y="1385"/>
                  </a:lnTo>
                  <a:lnTo>
                    <a:pt x="1282" y="1385"/>
                  </a:lnTo>
                  <a:lnTo>
                    <a:pt x="1280" y="1387"/>
                  </a:lnTo>
                  <a:lnTo>
                    <a:pt x="1282" y="1389"/>
                  </a:lnTo>
                  <a:lnTo>
                    <a:pt x="1282" y="1389"/>
                  </a:lnTo>
                  <a:lnTo>
                    <a:pt x="1282" y="1389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2"/>
                  </a:lnTo>
                  <a:lnTo>
                    <a:pt x="1280" y="1394"/>
                  </a:lnTo>
                  <a:lnTo>
                    <a:pt x="1280" y="1394"/>
                  </a:lnTo>
                  <a:lnTo>
                    <a:pt x="1282" y="1394"/>
                  </a:lnTo>
                  <a:lnTo>
                    <a:pt x="1282" y="1394"/>
                  </a:lnTo>
                  <a:lnTo>
                    <a:pt x="1282" y="1394"/>
                  </a:lnTo>
                  <a:lnTo>
                    <a:pt x="1285" y="1392"/>
                  </a:lnTo>
                  <a:lnTo>
                    <a:pt x="1285" y="1392"/>
                  </a:lnTo>
                  <a:lnTo>
                    <a:pt x="1285" y="1392"/>
                  </a:lnTo>
                  <a:lnTo>
                    <a:pt x="1285" y="1392"/>
                  </a:lnTo>
                  <a:close/>
                  <a:moveTo>
                    <a:pt x="1299" y="1335"/>
                  </a:moveTo>
                  <a:lnTo>
                    <a:pt x="1299" y="1335"/>
                  </a:lnTo>
                  <a:lnTo>
                    <a:pt x="1299" y="1335"/>
                  </a:lnTo>
                  <a:lnTo>
                    <a:pt x="1299" y="1332"/>
                  </a:lnTo>
                  <a:lnTo>
                    <a:pt x="1299" y="1332"/>
                  </a:lnTo>
                  <a:lnTo>
                    <a:pt x="1301" y="1332"/>
                  </a:lnTo>
                  <a:lnTo>
                    <a:pt x="1301" y="1330"/>
                  </a:lnTo>
                  <a:lnTo>
                    <a:pt x="1299" y="1328"/>
                  </a:lnTo>
                  <a:lnTo>
                    <a:pt x="1299" y="1325"/>
                  </a:lnTo>
                  <a:lnTo>
                    <a:pt x="1299" y="1325"/>
                  </a:lnTo>
                  <a:lnTo>
                    <a:pt x="1301" y="1323"/>
                  </a:lnTo>
                  <a:lnTo>
                    <a:pt x="1301" y="1321"/>
                  </a:lnTo>
                  <a:lnTo>
                    <a:pt x="1299" y="1321"/>
                  </a:lnTo>
                  <a:lnTo>
                    <a:pt x="1299" y="1318"/>
                  </a:lnTo>
                  <a:lnTo>
                    <a:pt x="1299" y="1318"/>
                  </a:lnTo>
                  <a:lnTo>
                    <a:pt x="1299" y="1316"/>
                  </a:lnTo>
                  <a:lnTo>
                    <a:pt x="1299" y="1316"/>
                  </a:lnTo>
                  <a:lnTo>
                    <a:pt x="1299" y="1314"/>
                  </a:lnTo>
                  <a:lnTo>
                    <a:pt x="1299" y="1314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7" y="1311"/>
                  </a:lnTo>
                  <a:lnTo>
                    <a:pt x="1294" y="1311"/>
                  </a:lnTo>
                  <a:lnTo>
                    <a:pt x="1294" y="1311"/>
                  </a:lnTo>
                  <a:lnTo>
                    <a:pt x="1294" y="1311"/>
                  </a:lnTo>
                  <a:lnTo>
                    <a:pt x="1294" y="1311"/>
                  </a:lnTo>
                  <a:lnTo>
                    <a:pt x="1294" y="1311"/>
                  </a:lnTo>
                  <a:lnTo>
                    <a:pt x="1294" y="1309"/>
                  </a:lnTo>
                  <a:lnTo>
                    <a:pt x="1297" y="1306"/>
                  </a:lnTo>
                  <a:lnTo>
                    <a:pt x="1297" y="1306"/>
                  </a:lnTo>
                  <a:lnTo>
                    <a:pt x="1297" y="1306"/>
                  </a:lnTo>
                  <a:lnTo>
                    <a:pt x="1297" y="1306"/>
                  </a:lnTo>
                  <a:lnTo>
                    <a:pt x="1297" y="1306"/>
                  </a:lnTo>
                  <a:lnTo>
                    <a:pt x="1297" y="1309"/>
                  </a:lnTo>
                  <a:lnTo>
                    <a:pt x="1297" y="1309"/>
                  </a:lnTo>
                  <a:lnTo>
                    <a:pt x="1299" y="1309"/>
                  </a:lnTo>
                  <a:lnTo>
                    <a:pt x="1299" y="1306"/>
                  </a:lnTo>
                  <a:lnTo>
                    <a:pt x="1299" y="1306"/>
                  </a:lnTo>
                  <a:lnTo>
                    <a:pt x="1297" y="1306"/>
                  </a:lnTo>
                  <a:lnTo>
                    <a:pt x="1297" y="1304"/>
                  </a:lnTo>
                  <a:lnTo>
                    <a:pt x="1297" y="1304"/>
                  </a:lnTo>
                  <a:lnTo>
                    <a:pt x="1297" y="1302"/>
                  </a:lnTo>
                  <a:lnTo>
                    <a:pt x="1299" y="1302"/>
                  </a:lnTo>
                  <a:lnTo>
                    <a:pt x="1299" y="1302"/>
                  </a:lnTo>
                  <a:lnTo>
                    <a:pt x="1299" y="1302"/>
                  </a:lnTo>
                  <a:lnTo>
                    <a:pt x="1299" y="1302"/>
                  </a:lnTo>
                  <a:lnTo>
                    <a:pt x="1299" y="1304"/>
                  </a:lnTo>
                  <a:lnTo>
                    <a:pt x="1299" y="1304"/>
                  </a:lnTo>
                  <a:lnTo>
                    <a:pt x="1299" y="1304"/>
                  </a:lnTo>
                  <a:lnTo>
                    <a:pt x="1299" y="1304"/>
                  </a:lnTo>
                  <a:lnTo>
                    <a:pt x="1299" y="1304"/>
                  </a:lnTo>
                  <a:lnTo>
                    <a:pt x="1301" y="1304"/>
                  </a:lnTo>
                  <a:lnTo>
                    <a:pt x="1301" y="1304"/>
                  </a:lnTo>
                  <a:lnTo>
                    <a:pt x="1301" y="1304"/>
                  </a:lnTo>
                  <a:lnTo>
                    <a:pt x="1304" y="1302"/>
                  </a:lnTo>
                  <a:lnTo>
                    <a:pt x="1304" y="1302"/>
                  </a:lnTo>
                  <a:lnTo>
                    <a:pt x="1304" y="1299"/>
                  </a:lnTo>
                  <a:lnTo>
                    <a:pt x="1304" y="1295"/>
                  </a:lnTo>
                  <a:lnTo>
                    <a:pt x="1304" y="1295"/>
                  </a:lnTo>
                  <a:lnTo>
                    <a:pt x="1304" y="1292"/>
                  </a:lnTo>
                  <a:lnTo>
                    <a:pt x="1304" y="1292"/>
                  </a:lnTo>
                  <a:lnTo>
                    <a:pt x="1304" y="1290"/>
                  </a:lnTo>
                  <a:lnTo>
                    <a:pt x="1304" y="1290"/>
                  </a:lnTo>
                  <a:lnTo>
                    <a:pt x="1301" y="1290"/>
                  </a:lnTo>
                  <a:lnTo>
                    <a:pt x="1301" y="1290"/>
                  </a:lnTo>
                  <a:lnTo>
                    <a:pt x="1301" y="1290"/>
                  </a:lnTo>
                  <a:lnTo>
                    <a:pt x="1299" y="1287"/>
                  </a:lnTo>
                  <a:lnTo>
                    <a:pt x="1299" y="1287"/>
                  </a:lnTo>
                  <a:lnTo>
                    <a:pt x="1299" y="1287"/>
                  </a:lnTo>
                  <a:lnTo>
                    <a:pt x="1301" y="1287"/>
                  </a:lnTo>
                  <a:lnTo>
                    <a:pt x="1301" y="1287"/>
                  </a:lnTo>
                  <a:lnTo>
                    <a:pt x="1301" y="1287"/>
                  </a:lnTo>
                  <a:lnTo>
                    <a:pt x="1301" y="1287"/>
                  </a:lnTo>
                  <a:lnTo>
                    <a:pt x="1301" y="1287"/>
                  </a:lnTo>
                  <a:lnTo>
                    <a:pt x="1304" y="1287"/>
                  </a:lnTo>
                  <a:lnTo>
                    <a:pt x="1304" y="1287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5"/>
                  </a:lnTo>
                  <a:lnTo>
                    <a:pt x="1304" y="1280"/>
                  </a:lnTo>
                  <a:lnTo>
                    <a:pt x="1304" y="1280"/>
                  </a:lnTo>
                  <a:lnTo>
                    <a:pt x="1304" y="1278"/>
                  </a:lnTo>
                  <a:lnTo>
                    <a:pt x="1304" y="1276"/>
                  </a:lnTo>
                  <a:lnTo>
                    <a:pt x="1304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6"/>
                  </a:lnTo>
                  <a:lnTo>
                    <a:pt x="1301" y="1278"/>
                  </a:lnTo>
                  <a:lnTo>
                    <a:pt x="1301" y="1278"/>
                  </a:lnTo>
                  <a:lnTo>
                    <a:pt x="1301" y="1276"/>
                  </a:lnTo>
                  <a:lnTo>
                    <a:pt x="1299" y="1276"/>
                  </a:lnTo>
                  <a:lnTo>
                    <a:pt x="1299" y="1276"/>
                  </a:lnTo>
                  <a:lnTo>
                    <a:pt x="1299" y="1276"/>
                  </a:lnTo>
                  <a:lnTo>
                    <a:pt x="1299" y="1278"/>
                  </a:lnTo>
                  <a:lnTo>
                    <a:pt x="1299" y="1278"/>
                  </a:lnTo>
                  <a:lnTo>
                    <a:pt x="1299" y="1278"/>
                  </a:lnTo>
                  <a:lnTo>
                    <a:pt x="1297" y="1278"/>
                  </a:lnTo>
                  <a:lnTo>
                    <a:pt x="1297" y="1280"/>
                  </a:lnTo>
                  <a:lnTo>
                    <a:pt x="1297" y="1280"/>
                  </a:lnTo>
                  <a:lnTo>
                    <a:pt x="1297" y="1280"/>
                  </a:lnTo>
                  <a:lnTo>
                    <a:pt x="1297" y="1280"/>
                  </a:lnTo>
                  <a:lnTo>
                    <a:pt x="1294" y="1283"/>
                  </a:lnTo>
                  <a:lnTo>
                    <a:pt x="1294" y="1283"/>
                  </a:lnTo>
                  <a:lnTo>
                    <a:pt x="1294" y="1283"/>
                  </a:lnTo>
                  <a:lnTo>
                    <a:pt x="1294" y="1285"/>
                  </a:lnTo>
                  <a:lnTo>
                    <a:pt x="1294" y="1285"/>
                  </a:lnTo>
                  <a:lnTo>
                    <a:pt x="1294" y="1285"/>
                  </a:lnTo>
                  <a:lnTo>
                    <a:pt x="1292" y="1287"/>
                  </a:lnTo>
                  <a:lnTo>
                    <a:pt x="1292" y="1290"/>
                  </a:lnTo>
                  <a:lnTo>
                    <a:pt x="1292" y="1290"/>
                  </a:lnTo>
                  <a:lnTo>
                    <a:pt x="1292" y="1290"/>
                  </a:lnTo>
                  <a:lnTo>
                    <a:pt x="1292" y="1290"/>
                  </a:lnTo>
                  <a:lnTo>
                    <a:pt x="1294" y="1292"/>
                  </a:lnTo>
                  <a:lnTo>
                    <a:pt x="1294" y="1295"/>
                  </a:lnTo>
                  <a:lnTo>
                    <a:pt x="1292" y="1295"/>
                  </a:lnTo>
                  <a:lnTo>
                    <a:pt x="1292" y="1295"/>
                  </a:lnTo>
                  <a:lnTo>
                    <a:pt x="1292" y="1297"/>
                  </a:lnTo>
                  <a:lnTo>
                    <a:pt x="1292" y="1297"/>
                  </a:lnTo>
                  <a:lnTo>
                    <a:pt x="1292" y="1297"/>
                  </a:lnTo>
                  <a:lnTo>
                    <a:pt x="1292" y="1297"/>
                  </a:lnTo>
                  <a:lnTo>
                    <a:pt x="1292" y="1299"/>
                  </a:lnTo>
                  <a:lnTo>
                    <a:pt x="1292" y="1299"/>
                  </a:lnTo>
                  <a:lnTo>
                    <a:pt x="1292" y="1299"/>
                  </a:lnTo>
                  <a:lnTo>
                    <a:pt x="1292" y="1302"/>
                  </a:lnTo>
                  <a:lnTo>
                    <a:pt x="1289" y="1304"/>
                  </a:lnTo>
                  <a:lnTo>
                    <a:pt x="1289" y="1304"/>
                  </a:lnTo>
                  <a:lnTo>
                    <a:pt x="1292" y="1306"/>
                  </a:lnTo>
                  <a:lnTo>
                    <a:pt x="1292" y="1306"/>
                  </a:lnTo>
                  <a:lnTo>
                    <a:pt x="1292" y="1306"/>
                  </a:lnTo>
                  <a:lnTo>
                    <a:pt x="1292" y="1309"/>
                  </a:lnTo>
                  <a:lnTo>
                    <a:pt x="1292" y="1311"/>
                  </a:lnTo>
                  <a:lnTo>
                    <a:pt x="1289" y="1311"/>
                  </a:lnTo>
                  <a:lnTo>
                    <a:pt x="1289" y="1314"/>
                  </a:lnTo>
                  <a:lnTo>
                    <a:pt x="1289" y="1314"/>
                  </a:lnTo>
                  <a:lnTo>
                    <a:pt x="1289" y="1314"/>
                  </a:lnTo>
                  <a:lnTo>
                    <a:pt x="1287" y="1316"/>
                  </a:lnTo>
                  <a:lnTo>
                    <a:pt x="1287" y="1316"/>
                  </a:lnTo>
                  <a:lnTo>
                    <a:pt x="1287" y="1316"/>
                  </a:lnTo>
                  <a:lnTo>
                    <a:pt x="1287" y="1316"/>
                  </a:lnTo>
                  <a:lnTo>
                    <a:pt x="1287" y="1318"/>
                  </a:lnTo>
                  <a:lnTo>
                    <a:pt x="1287" y="1323"/>
                  </a:lnTo>
                  <a:lnTo>
                    <a:pt x="1287" y="1323"/>
                  </a:lnTo>
                  <a:lnTo>
                    <a:pt x="1289" y="1323"/>
                  </a:lnTo>
                  <a:lnTo>
                    <a:pt x="1289" y="1323"/>
                  </a:lnTo>
                  <a:lnTo>
                    <a:pt x="1289" y="1323"/>
                  </a:lnTo>
                  <a:lnTo>
                    <a:pt x="1289" y="1325"/>
                  </a:lnTo>
                  <a:lnTo>
                    <a:pt x="1289" y="1325"/>
                  </a:lnTo>
                  <a:lnTo>
                    <a:pt x="1287" y="1325"/>
                  </a:lnTo>
                  <a:lnTo>
                    <a:pt x="1287" y="1325"/>
                  </a:lnTo>
                  <a:lnTo>
                    <a:pt x="1287" y="1325"/>
                  </a:lnTo>
                  <a:lnTo>
                    <a:pt x="1287" y="1325"/>
                  </a:lnTo>
                  <a:lnTo>
                    <a:pt x="1287" y="1328"/>
                  </a:lnTo>
                  <a:lnTo>
                    <a:pt x="1287" y="1328"/>
                  </a:lnTo>
                  <a:lnTo>
                    <a:pt x="1285" y="1340"/>
                  </a:lnTo>
                  <a:lnTo>
                    <a:pt x="1287" y="1342"/>
                  </a:lnTo>
                  <a:lnTo>
                    <a:pt x="1287" y="1342"/>
                  </a:lnTo>
                  <a:lnTo>
                    <a:pt x="1287" y="1342"/>
                  </a:lnTo>
                  <a:lnTo>
                    <a:pt x="1289" y="1342"/>
                  </a:lnTo>
                  <a:lnTo>
                    <a:pt x="1289" y="1342"/>
                  </a:lnTo>
                  <a:lnTo>
                    <a:pt x="1289" y="1344"/>
                  </a:lnTo>
                  <a:lnTo>
                    <a:pt x="1289" y="1344"/>
                  </a:lnTo>
                  <a:lnTo>
                    <a:pt x="1289" y="1344"/>
                  </a:lnTo>
                  <a:lnTo>
                    <a:pt x="1289" y="1344"/>
                  </a:lnTo>
                  <a:lnTo>
                    <a:pt x="1289" y="1344"/>
                  </a:lnTo>
                  <a:lnTo>
                    <a:pt x="1287" y="1344"/>
                  </a:lnTo>
                  <a:lnTo>
                    <a:pt x="1287" y="1344"/>
                  </a:lnTo>
                  <a:lnTo>
                    <a:pt x="1287" y="1344"/>
                  </a:lnTo>
                  <a:lnTo>
                    <a:pt x="1287" y="1347"/>
                  </a:lnTo>
                  <a:lnTo>
                    <a:pt x="1289" y="1347"/>
                  </a:lnTo>
                  <a:lnTo>
                    <a:pt x="1289" y="1347"/>
                  </a:lnTo>
                  <a:lnTo>
                    <a:pt x="1289" y="1347"/>
                  </a:lnTo>
                  <a:lnTo>
                    <a:pt x="1289" y="1349"/>
                  </a:lnTo>
                  <a:lnTo>
                    <a:pt x="1289" y="1349"/>
                  </a:lnTo>
                  <a:lnTo>
                    <a:pt x="1289" y="1349"/>
                  </a:lnTo>
                  <a:lnTo>
                    <a:pt x="1289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7" y="1349"/>
                  </a:lnTo>
                  <a:lnTo>
                    <a:pt x="1285" y="1349"/>
                  </a:lnTo>
                  <a:lnTo>
                    <a:pt x="1287" y="1349"/>
                  </a:lnTo>
                  <a:lnTo>
                    <a:pt x="1287" y="1347"/>
                  </a:lnTo>
                  <a:lnTo>
                    <a:pt x="1285" y="1347"/>
                  </a:lnTo>
                  <a:lnTo>
                    <a:pt x="1285" y="1347"/>
                  </a:lnTo>
                  <a:lnTo>
                    <a:pt x="1285" y="1349"/>
                  </a:lnTo>
                  <a:lnTo>
                    <a:pt x="1285" y="1349"/>
                  </a:lnTo>
                  <a:lnTo>
                    <a:pt x="1285" y="1347"/>
                  </a:lnTo>
                  <a:lnTo>
                    <a:pt x="1282" y="1349"/>
                  </a:lnTo>
                  <a:lnTo>
                    <a:pt x="1282" y="1351"/>
                  </a:lnTo>
                  <a:lnTo>
                    <a:pt x="1282" y="1351"/>
                  </a:lnTo>
                  <a:lnTo>
                    <a:pt x="1282" y="1358"/>
                  </a:lnTo>
                  <a:lnTo>
                    <a:pt x="1282" y="1358"/>
                  </a:lnTo>
                  <a:lnTo>
                    <a:pt x="1280" y="1358"/>
                  </a:lnTo>
                  <a:lnTo>
                    <a:pt x="1280" y="1361"/>
                  </a:lnTo>
                  <a:lnTo>
                    <a:pt x="1280" y="1361"/>
                  </a:lnTo>
                  <a:lnTo>
                    <a:pt x="1280" y="1361"/>
                  </a:lnTo>
                  <a:lnTo>
                    <a:pt x="1282" y="1363"/>
                  </a:lnTo>
                  <a:lnTo>
                    <a:pt x="1280" y="1363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80" y="1366"/>
                  </a:lnTo>
                  <a:lnTo>
                    <a:pt x="1278" y="1363"/>
                  </a:lnTo>
                  <a:lnTo>
                    <a:pt x="1278" y="1363"/>
                  </a:lnTo>
                  <a:lnTo>
                    <a:pt x="1278" y="1363"/>
                  </a:lnTo>
                  <a:lnTo>
                    <a:pt x="1278" y="1366"/>
                  </a:lnTo>
                  <a:lnTo>
                    <a:pt x="1275" y="1366"/>
                  </a:lnTo>
                  <a:lnTo>
                    <a:pt x="1275" y="1366"/>
                  </a:lnTo>
                  <a:lnTo>
                    <a:pt x="1275" y="1366"/>
                  </a:lnTo>
                  <a:lnTo>
                    <a:pt x="1275" y="1368"/>
                  </a:lnTo>
                  <a:lnTo>
                    <a:pt x="1275" y="1368"/>
                  </a:lnTo>
                  <a:lnTo>
                    <a:pt x="1275" y="1368"/>
                  </a:lnTo>
                  <a:lnTo>
                    <a:pt x="1275" y="1368"/>
                  </a:lnTo>
                  <a:lnTo>
                    <a:pt x="1275" y="1368"/>
                  </a:lnTo>
                  <a:lnTo>
                    <a:pt x="1278" y="1368"/>
                  </a:lnTo>
                  <a:lnTo>
                    <a:pt x="1278" y="1368"/>
                  </a:lnTo>
                  <a:lnTo>
                    <a:pt x="1278" y="1368"/>
                  </a:lnTo>
                  <a:lnTo>
                    <a:pt x="1278" y="1368"/>
                  </a:lnTo>
                  <a:lnTo>
                    <a:pt x="1278" y="1370"/>
                  </a:lnTo>
                  <a:lnTo>
                    <a:pt x="1278" y="1373"/>
                  </a:lnTo>
                  <a:lnTo>
                    <a:pt x="1278" y="1375"/>
                  </a:lnTo>
                  <a:lnTo>
                    <a:pt x="1278" y="1375"/>
                  </a:lnTo>
                  <a:lnTo>
                    <a:pt x="1280" y="1375"/>
                  </a:lnTo>
                  <a:lnTo>
                    <a:pt x="1280" y="1375"/>
                  </a:lnTo>
                  <a:lnTo>
                    <a:pt x="1280" y="1375"/>
                  </a:lnTo>
                  <a:lnTo>
                    <a:pt x="1280" y="1375"/>
                  </a:lnTo>
                  <a:lnTo>
                    <a:pt x="1280" y="1375"/>
                  </a:lnTo>
                  <a:lnTo>
                    <a:pt x="1280" y="1377"/>
                  </a:lnTo>
                  <a:lnTo>
                    <a:pt x="1280" y="1377"/>
                  </a:lnTo>
                  <a:lnTo>
                    <a:pt x="1280" y="1377"/>
                  </a:lnTo>
                  <a:lnTo>
                    <a:pt x="1282" y="1377"/>
                  </a:lnTo>
                  <a:lnTo>
                    <a:pt x="1282" y="1377"/>
                  </a:lnTo>
                  <a:lnTo>
                    <a:pt x="1282" y="1380"/>
                  </a:lnTo>
                  <a:lnTo>
                    <a:pt x="1282" y="1380"/>
                  </a:lnTo>
                  <a:lnTo>
                    <a:pt x="1282" y="1380"/>
                  </a:lnTo>
                  <a:lnTo>
                    <a:pt x="1280" y="1380"/>
                  </a:lnTo>
                  <a:lnTo>
                    <a:pt x="1280" y="1380"/>
                  </a:lnTo>
                  <a:lnTo>
                    <a:pt x="1280" y="1380"/>
                  </a:lnTo>
                  <a:lnTo>
                    <a:pt x="1280" y="1380"/>
                  </a:lnTo>
                  <a:lnTo>
                    <a:pt x="1282" y="1382"/>
                  </a:lnTo>
                  <a:lnTo>
                    <a:pt x="1282" y="1382"/>
                  </a:lnTo>
                  <a:lnTo>
                    <a:pt x="1282" y="1382"/>
                  </a:lnTo>
                  <a:lnTo>
                    <a:pt x="1282" y="1382"/>
                  </a:lnTo>
                  <a:lnTo>
                    <a:pt x="1282" y="1382"/>
                  </a:lnTo>
                  <a:lnTo>
                    <a:pt x="1282" y="1385"/>
                  </a:lnTo>
                  <a:lnTo>
                    <a:pt x="1285" y="1385"/>
                  </a:lnTo>
                  <a:lnTo>
                    <a:pt x="1285" y="1385"/>
                  </a:lnTo>
                  <a:lnTo>
                    <a:pt x="1285" y="1385"/>
                  </a:lnTo>
                  <a:lnTo>
                    <a:pt x="1285" y="1385"/>
                  </a:lnTo>
                  <a:lnTo>
                    <a:pt x="1285" y="1387"/>
                  </a:lnTo>
                  <a:lnTo>
                    <a:pt x="1287" y="1385"/>
                  </a:lnTo>
                  <a:lnTo>
                    <a:pt x="1287" y="1385"/>
                  </a:lnTo>
                  <a:lnTo>
                    <a:pt x="1287" y="1382"/>
                  </a:lnTo>
                  <a:lnTo>
                    <a:pt x="1287" y="1382"/>
                  </a:lnTo>
                  <a:lnTo>
                    <a:pt x="1287" y="1380"/>
                  </a:lnTo>
                  <a:lnTo>
                    <a:pt x="1287" y="1380"/>
                  </a:lnTo>
                  <a:lnTo>
                    <a:pt x="1289" y="1380"/>
                  </a:lnTo>
                  <a:lnTo>
                    <a:pt x="1289" y="1380"/>
                  </a:lnTo>
                  <a:lnTo>
                    <a:pt x="1287" y="1377"/>
                  </a:lnTo>
                  <a:lnTo>
                    <a:pt x="1287" y="1377"/>
                  </a:lnTo>
                  <a:lnTo>
                    <a:pt x="1287" y="1375"/>
                  </a:lnTo>
                  <a:lnTo>
                    <a:pt x="1287" y="1377"/>
                  </a:lnTo>
                  <a:lnTo>
                    <a:pt x="1287" y="1377"/>
                  </a:lnTo>
                  <a:lnTo>
                    <a:pt x="1287" y="1377"/>
                  </a:lnTo>
                  <a:lnTo>
                    <a:pt x="1287" y="1377"/>
                  </a:lnTo>
                  <a:lnTo>
                    <a:pt x="1285" y="1377"/>
                  </a:lnTo>
                  <a:lnTo>
                    <a:pt x="1285" y="1377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80"/>
                  </a:lnTo>
                  <a:lnTo>
                    <a:pt x="1285" y="1377"/>
                  </a:lnTo>
                  <a:lnTo>
                    <a:pt x="1285" y="1377"/>
                  </a:lnTo>
                  <a:lnTo>
                    <a:pt x="1287" y="1375"/>
                  </a:lnTo>
                  <a:lnTo>
                    <a:pt x="1287" y="1375"/>
                  </a:lnTo>
                  <a:lnTo>
                    <a:pt x="1287" y="1375"/>
                  </a:lnTo>
                  <a:lnTo>
                    <a:pt x="1287" y="1375"/>
                  </a:lnTo>
                  <a:lnTo>
                    <a:pt x="1289" y="1366"/>
                  </a:lnTo>
                  <a:lnTo>
                    <a:pt x="1289" y="1366"/>
                  </a:lnTo>
                  <a:lnTo>
                    <a:pt x="1289" y="1363"/>
                  </a:lnTo>
                  <a:lnTo>
                    <a:pt x="1289" y="1363"/>
                  </a:lnTo>
                  <a:lnTo>
                    <a:pt x="1289" y="1363"/>
                  </a:lnTo>
                  <a:lnTo>
                    <a:pt x="1287" y="1363"/>
                  </a:lnTo>
                  <a:lnTo>
                    <a:pt x="1287" y="1363"/>
                  </a:lnTo>
                  <a:lnTo>
                    <a:pt x="1287" y="1363"/>
                  </a:lnTo>
                  <a:lnTo>
                    <a:pt x="1287" y="1366"/>
                  </a:lnTo>
                  <a:lnTo>
                    <a:pt x="1287" y="1366"/>
                  </a:lnTo>
                  <a:lnTo>
                    <a:pt x="1287" y="1361"/>
                  </a:lnTo>
                  <a:lnTo>
                    <a:pt x="1287" y="1361"/>
                  </a:lnTo>
                  <a:lnTo>
                    <a:pt x="1287" y="1358"/>
                  </a:lnTo>
                  <a:lnTo>
                    <a:pt x="1289" y="1358"/>
                  </a:lnTo>
                  <a:lnTo>
                    <a:pt x="1287" y="1358"/>
                  </a:lnTo>
                  <a:lnTo>
                    <a:pt x="1287" y="1358"/>
                  </a:lnTo>
                  <a:lnTo>
                    <a:pt x="1289" y="1358"/>
                  </a:lnTo>
                  <a:lnTo>
                    <a:pt x="1289" y="1358"/>
                  </a:lnTo>
                  <a:lnTo>
                    <a:pt x="1289" y="1358"/>
                  </a:lnTo>
                  <a:lnTo>
                    <a:pt x="1289" y="1356"/>
                  </a:lnTo>
                  <a:lnTo>
                    <a:pt x="1287" y="1356"/>
                  </a:lnTo>
                  <a:lnTo>
                    <a:pt x="1289" y="1354"/>
                  </a:lnTo>
                  <a:lnTo>
                    <a:pt x="1289" y="1354"/>
                  </a:lnTo>
                  <a:lnTo>
                    <a:pt x="1289" y="1354"/>
                  </a:lnTo>
                  <a:lnTo>
                    <a:pt x="1289" y="1354"/>
                  </a:lnTo>
                  <a:lnTo>
                    <a:pt x="1289" y="1354"/>
                  </a:lnTo>
                  <a:lnTo>
                    <a:pt x="1292" y="1354"/>
                  </a:lnTo>
                  <a:lnTo>
                    <a:pt x="1292" y="1354"/>
                  </a:lnTo>
                  <a:lnTo>
                    <a:pt x="1292" y="1354"/>
                  </a:lnTo>
                  <a:lnTo>
                    <a:pt x="1292" y="1351"/>
                  </a:lnTo>
                  <a:lnTo>
                    <a:pt x="1292" y="1351"/>
                  </a:lnTo>
                  <a:lnTo>
                    <a:pt x="1294" y="1351"/>
                  </a:lnTo>
                  <a:lnTo>
                    <a:pt x="1294" y="1349"/>
                  </a:lnTo>
                  <a:lnTo>
                    <a:pt x="1294" y="1349"/>
                  </a:lnTo>
                  <a:lnTo>
                    <a:pt x="1294" y="1349"/>
                  </a:lnTo>
                  <a:lnTo>
                    <a:pt x="1294" y="1349"/>
                  </a:lnTo>
                  <a:lnTo>
                    <a:pt x="1294" y="1349"/>
                  </a:lnTo>
                  <a:lnTo>
                    <a:pt x="1294" y="1347"/>
                  </a:lnTo>
                  <a:lnTo>
                    <a:pt x="1294" y="1347"/>
                  </a:lnTo>
                  <a:lnTo>
                    <a:pt x="1294" y="1347"/>
                  </a:lnTo>
                  <a:lnTo>
                    <a:pt x="1294" y="1347"/>
                  </a:lnTo>
                  <a:lnTo>
                    <a:pt x="1294" y="1344"/>
                  </a:lnTo>
                  <a:lnTo>
                    <a:pt x="1297" y="1344"/>
                  </a:lnTo>
                  <a:lnTo>
                    <a:pt x="1297" y="1344"/>
                  </a:lnTo>
                  <a:lnTo>
                    <a:pt x="1294" y="1344"/>
                  </a:lnTo>
                  <a:lnTo>
                    <a:pt x="1294" y="1344"/>
                  </a:lnTo>
                  <a:lnTo>
                    <a:pt x="1294" y="1344"/>
                  </a:lnTo>
                  <a:lnTo>
                    <a:pt x="1294" y="1342"/>
                  </a:lnTo>
                  <a:lnTo>
                    <a:pt x="1294" y="1342"/>
                  </a:lnTo>
                  <a:lnTo>
                    <a:pt x="1294" y="1342"/>
                  </a:lnTo>
                  <a:lnTo>
                    <a:pt x="1294" y="1342"/>
                  </a:lnTo>
                  <a:lnTo>
                    <a:pt x="1297" y="1342"/>
                  </a:lnTo>
                  <a:lnTo>
                    <a:pt x="1297" y="1342"/>
                  </a:lnTo>
                  <a:lnTo>
                    <a:pt x="1297" y="1342"/>
                  </a:lnTo>
                  <a:lnTo>
                    <a:pt x="1297" y="1342"/>
                  </a:lnTo>
                  <a:lnTo>
                    <a:pt x="1297" y="1340"/>
                  </a:lnTo>
                  <a:lnTo>
                    <a:pt x="1294" y="1340"/>
                  </a:lnTo>
                  <a:lnTo>
                    <a:pt x="1294" y="1340"/>
                  </a:lnTo>
                  <a:lnTo>
                    <a:pt x="1294" y="1340"/>
                  </a:lnTo>
                  <a:lnTo>
                    <a:pt x="1294" y="1340"/>
                  </a:lnTo>
                  <a:lnTo>
                    <a:pt x="1292" y="1337"/>
                  </a:lnTo>
                  <a:lnTo>
                    <a:pt x="1292" y="1337"/>
                  </a:lnTo>
                  <a:lnTo>
                    <a:pt x="1292" y="1337"/>
                  </a:lnTo>
                  <a:lnTo>
                    <a:pt x="1294" y="1337"/>
                  </a:lnTo>
                  <a:lnTo>
                    <a:pt x="1297" y="1337"/>
                  </a:lnTo>
                  <a:lnTo>
                    <a:pt x="1294" y="1335"/>
                  </a:lnTo>
                  <a:lnTo>
                    <a:pt x="1294" y="1335"/>
                  </a:lnTo>
                  <a:lnTo>
                    <a:pt x="1297" y="1335"/>
                  </a:lnTo>
                  <a:lnTo>
                    <a:pt x="1297" y="1335"/>
                  </a:lnTo>
                  <a:lnTo>
                    <a:pt x="1297" y="1337"/>
                  </a:lnTo>
                  <a:lnTo>
                    <a:pt x="1297" y="1337"/>
                  </a:lnTo>
                  <a:lnTo>
                    <a:pt x="1297" y="1337"/>
                  </a:lnTo>
                  <a:lnTo>
                    <a:pt x="1297" y="1337"/>
                  </a:lnTo>
                  <a:lnTo>
                    <a:pt x="1299" y="1335"/>
                  </a:lnTo>
                  <a:lnTo>
                    <a:pt x="1299" y="1335"/>
                  </a:lnTo>
                  <a:close/>
                  <a:moveTo>
                    <a:pt x="1304" y="1361"/>
                  </a:moveTo>
                  <a:lnTo>
                    <a:pt x="1304" y="1361"/>
                  </a:lnTo>
                  <a:lnTo>
                    <a:pt x="1304" y="1361"/>
                  </a:lnTo>
                  <a:lnTo>
                    <a:pt x="1301" y="1358"/>
                  </a:lnTo>
                  <a:lnTo>
                    <a:pt x="1301" y="1358"/>
                  </a:lnTo>
                  <a:lnTo>
                    <a:pt x="1301" y="1358"/>
                  </a:lnTo>
                  <a:lnTo>
                    <a:pt x="1299" y="1358"/>
                  </a:lnTo>
                  <a:lnTo>
                    <a:pt x="1299" y="1358"/>
                  </a:lnTo>
                  <a:lnTo>
                    <a:pt x="1299" y="1358"/>
                  </a:lnTo>
                  <a:lnTo>
                    <a:pt x="1299" y="1361"/>
                  </a:lnTo>
                  <a:lnTo>
                    <a:pt x="1299" y="1361"/>
                  </a:lnTo>
                  <a:lnTo>
                    <a:pt x="1299" y="1361"/>
                  </a:lnTo>
                  <a:lnTo>
                    <a:pt x="1299" y="1361"/>
                  </a:lnTo>
                  <a:lnTo>
                    <a:pt x="1299" y="1361"/>
                  </a:lnTo>
                  <a:lnTo>
                    <a:pt x="1301" y="1361"/>
                  </a:lnTo>
                  <a:lnTo>
                    <a:pt x="1301" y="1363"/>
                  </a:lnTo>
                  <a:lnTo>
                    <a:pt x="1301" y="1363"/>
                  </a:lnTo>
                  <a:lnTo>
                    <a:pt x="1301" y="1363"/>
                  </a:lnTo>
                  <a:lnTo>
                    <a:pt x="1301" y="1363"/>
                  </a:lnTo>
                  <a:lnTo>
                    <a:pt x="1301" y="1363"/>
                  </a:lnTo>
                  <a:lnTo>
                    <a:pt x="1304" y="1366"/>
                  </a:lnTo>
                  <a:lnTo>
                    <a:pt x="1304" y="1366"/>
                  </a:lnTo>
                  <a:lnTo>
                    <a:pt x="1304" y="1361"/>
                  </a:lnTo>
                  <a:close/>
                  <a:moveTo>
                    <a:pt x="1280" y="1425"/>
                  </a:moveTo>
                  <a:lnTo>
                    <a:pt x="1278" y="1425"/>
                  </a:lnTo>
                  <a:lnTo>
                    <a:pt x="1278" y="1422"/>
                  </a:lnTo>
                  <a:lnTo>
                    <a:pt x="1278" y="1420"/>
                  </a:lnTo>
                  <a:lnTo>
                    <a:pt x="1278" y="1420"/>
                  </a:lnTo>
                  <a:lnTo>
                    <a:pt x="1275" y="1418"/>
                  </a:lnTo>
                  <a:lnTo>
                    <a:pt x="1273" y="1418"/>
                  </a:lnTo>
                  <a:lnTo>
                    <a:pt x="1271" y="1420"/>
                  </a:lnTo>
                  <a:lnTo>
                    <a:pt x="1271" y="1422"/>
                  </a:lnTo>
                  <a:lnTo>
                    <a:pt x="1271" y="1422"/>
                  </a:lnTo>
                  <a:lnTo>
                    <a:pt x="1271" y="1425"/>
                  </a:lnTo>
                  <a:lnTo>
                    <a:pt x="1268" y="1425"/>
                  </a:lnTo>
                  <a:lnTo>
                    <a:pt x="1268" y="1425"/>
                  </a:lnTo>
                  <a:lnTo>
                    <a:pt x="1268" y="1425"/>
                  </a:lnTo>
                  <a:lnTo>
                    <a:pt x="1268" y="1425"/>
                  </a:lnTo>
                  <a:lnTo>
                    <a:pt x="1268" y="1427"/>
                  </a:lnTo>
                  <a:lnTo>
                    <a:pt x="1268" y="1429"/>
                  </a:lnTo>
                  <a:lnTo>
                    <a:pt x="1268" y="1429"/>
                  </a:lnTo>
                  <a:lnTo>
                    <a:pt x="1271" y="1432"/>
                  </a:lnTo>
                  <a:lnTo>
                    <a:pt x="1271" y="1432"/>
                  </a:lnTo>
                  <a:lnTo>
                    <a:pt x="1271" y="1434"/>
                  </a:lnTo>
                  <a:lnTo>
                    <a:pt x="1268" y="1434"/>
                  </a:lnTo>
                  <a:lnTo>
                    <a:pt x="1268" y="1437"/>
                  </a:lnTo>
                  <a:lnTo>
                    <a:pt x="1268" y="1437"/>
                  </a:lnTo>
                  <a:lnTo>
                    <a:pt x="1271" y="1437"/>
                  </a:lnTo>
                  <a:lnTo>
                    <a:pt x="1271" y="1437"/>
                  </a:lnTo>
                  <a:lnTo>
                    <a:pt x="1271" y="1437"/>
                  </a:lnTo>
                  <a:lnTo>
                    <a:pt x="1273" y="1437"/>
                  </a:lnTo>
                  <a:lnTo>
                    <a:pt x="1273" y="1439"/>
                  </a:lnTo>
                  <a:lnTo>
                    <a:pt x="1275" y="1439"/>
                  </a:lnTo>
                  <a:lnTo>
                    <a:pt x="1275" y="1437"/>
                  </a:lnTo>
                  <a:lnTo>
                    <a:pt x="1278" y="1437"/>
                  </a:lnTo>
                  <a:lnTo>
                    <a:pt x="1278" y="1434"/>
                  </a:lnTo>
                  <a:lnTo>
                    <a:pt x="1278" y="1434"/>
                  </a:lnTo>
                  <a:lnTo>
                    <a:pt x="1278" y="1434"/>
                  </a:lnTo>
                  <a:lnTo>
                    <a:pt x="1278" y="1432"/>
                  </a:lnTo>
                  <a:lnTo>
                    <a:pt x="1278" y="1432"/>
                  </a:lnTo>
                  <a:lnTo>
                    <a:pt x="1278" y="1432"/>
                  </a:lnTo>
                  <a:lnTo>
                    <a:pt x="1278" y="1432"/>
                  </a:lnTo>
                  <a:lnTo>
                    <a:pt x="1280" y="1429"/>
                  </a:lnTo>
                  <a:lnTo>
                    <a:pt x="1280" y="1427"/>
                  </a:lnTo>
                  <a:lnTo>
                    <a:pt x="1280" y="1427"/>
                  </a:lnTo>
                  <a:lnTo>
                    <a:pt x="1280" y="1425"/>
                  </a:lnTo>
                  <a:close/>
                  <a:moveTo>
                    <a:pt x="1301" y="1271"/>
                  </a:moveTo>
                  <a:lnTo>
                    <a:pt x="1304" y="1271"/>
                  </a:lnTo>
                  <a:lnTo>
                    <a:pt x="1304" y="1271"/>
                  </a:lnTo>
                  <a:lnTo>
                    <a:pt x="1304" y="1271"/>
                  </a:lnTo>
                  <a:lnTo>
                    <a:pt x="1301" y="1269"/>
                  </a:lnTo>
                  <a:lnTo>
                    <a:pt x="1301" y="1269"/>
                  </a:lnTo>
                  <a:lnTo>
                    <a:pt x="1301" y="1271"/>
                  </a:lnTo>
                  <a:lnTo>
                    <a:pt x="1301" y="1271"/>
                  </a:lnTo>
                  <a:lnTo>
                    <a:pt x="1301" y="12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41988F55-1C6D-4CEB-914E-1F583DD10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8536" y="6314118"/>
              <a:ext cx="200591" cy="85135"/>
            </a:xfrm>
            <a:custGeom>
              <a:avLst/>
              <a:gdLst>
                <a:gd name="T0" fmla="*/ 19 w 172"/>
                <a:gd name="T1" fmla="*/ 56 h 73"/>
                <a:gd name="T2" fmla="*/ 7 w 172"/>
                <a:gd name="T3" fmla="*/ 61 h 73"/>
                <a:gd name="T4" fmla="*/ 2 w 172"/>
                <a:gd name="T5" fmla="*/ 68 h 73"/>
                <a:gd name="T6" fmla="*/ 7 w 172"/>
                <a:gd name="T7" fmla="*/ 66 h 73"/>
                <a:gd name="T8" fmla="*/ 12 w 172"/>
                <a:gd name="T9" fmla="*/ 68 h 73"/>
                <a:gd name="T10" fmla="*/ 12 w 172"/>
                <a:gd name="T11" fmla="*/ 71 h 73"/>
                <a:gd name="T12" fmla="*/ 14 w 172"/>
                <a:gd name="T13" fmla="*/ 73 h 73"/>
                <a:gd name="T14" fmla="*/ 16 w 172"/>
                <a:gd name="T15" fmla="*/ 71 h 73"/>
                <a:gd name="T16" fmla="*/ 16 w 172"/>
                <a:gd name="T17" fmla="*/ 68 h 73"/>
                <a:gd name="T18" fmla="*/ 19 w 172"/>
                <a:gd name="T19" fmla="*/ 66 h 73"/>
                <a:gd name="T20" fmla="*/ 21 w 172"/>
                <a:gd name="T21" fmla="*/ 61 h 73"/>
                <a:gd name="T22" fmla="*/ 78 w 172"/>
                <a:gd name="T23" fmla="*/ 9 h 73"/>
                <a:gd name="T24" fmla="*/ 83 w 172"/>
                <a:gd name="T25" fmla="*/ 9 h 73"/>
                <a:gd name="T26" fmla="*/ 85 w 172"/>
                <a:gd name="T27" fmla="*/ 2 h 73"/>
                <a:gd name="T28" fmla="*/ 80 w 172"/>
                <a:gd name="T29" fmla="*/ 4 h 73"/>
                <a:gd name="T30" fmla="*/ 78 w 172"/>
                <a:gd name="T31" fmla="*/ 9 h 73"/>
                <a:gd name="T32" fmla="*/ 168 w 172"/>
                <a:gd name="T33" fmla="*/ 11 h 73"/>
                <a:gd name="T34" fmla="*/ 165 w 172"/>
                <a:gd name="T35" fmla="*/ 11 h 73"/>
                <a:gd name="T36" fmla="*/ 161 w 172"/>
                <a:gd name="T37" fmla="*/ 11 h 73"/>
                <a:gd name="T38" fmla="*/ 146 w 172"/>
                <a:gd name="T39" fmla="*/ 14 h 73"/>
                <a:gd name="T40" fmla="*/ 142 w 172"/>
                <a:gd name="T41" fmla="*/ 16 h 73"/>
                <a:gd name="T42" fmla="*/ 132 w 172"/>
                <a:gd name="T43" fmla="*/ 19 h 73"/>
                <a:gd name="T44" fmla="*/ 125 w 172"/>
                <a:gd name="T45" fmla="*/ 16 h 73"/>
                <a:gd name="T46" fmla="*/ 120 w 172"/>
                <a:gd name="T47" fmla="*/ 16 h 73"/>
                <a:gd name="T48" fmla="*/ 111 w 172"/>
                <a:gd name="T49" fmla="*/ 21 h 73"/>
                <a:gd name="T50" fmla="*/ 106 w 172"/>
                <a:gd name="T51" fmla="*/ 21 h 73"/>
                <a:gd name="T52" fmla="*/ 87 w 172"/>
                <a:gd name="T53" fmla="*/ 21 h 73"/>
                <a:gd name="T54" fmla="*/ 80 w 172"/>
                <a:gd name="T55" fmla="*/ 23 h 73"/>
                <a:gd name="T56" fmla="*/ 71 w 172"/>
                <a:gd name="T57" fmla="*/ 23 h 73"/>
                <a:gd name="T58" fmla="*/ 64 w 172"/>
                <a:gd name="T59" fmla="*/ 26 h 73"/>
                <a:gd name="T60" fmla="*/ 57 w 172"/>
                <a:gd name="T61" fmla="*/ 28 h 73"/>
                <a:gd name="T62" fmla="*/ 54 w 172"/>
                <a:gd name="T63" fmla="*/ 37 h 73"/>
                <a:gd name="T64" fmla="*/ 47 w 172"/>
                <a:gd name="T65" fmla="*/ 45 h 73"/>
                <a:gd name="T66" fmla="*/ 47 w 172"/>
                <a:gd name="T67" fmla="*/ 49 h 73"/>
                <a:gd name="T68" fmla="*/ 49 w 172"/>
                <a:gd name="T69" fmla="*/ 49 h 73"/>
                <a:gd name="T70" fmla="*/ 54 w 172"/>
                <a:gd name="T71" fmla="*/ 47 h 73"/>
                <a:gd name="T72" fmla="*/ 57 w 172"/>
                <a:gd name="T73" fmla="*/ 47 h 73"/>
                <a:gd name="T74" fmla="*/ 59 w 172"/>
                <a:gd name="T75" fmla="*/ 52 h 73"/>
                <a:gd name="T76" fmla="*/ 59 w 172"/>
                <a:gd name="T77" fmla="*/ 56 h 73"/>
                <a:gd name="T78" fmla="*/ 57 w 172"/>
                <a:gd name="T79" fmla="*/ 56 h 73"/>
                <a:gd name="T80" fmla="*/ 54 w 172"/>
                <a:gd name="T81" fmla="*/ 56 h 73"/>
                <a:gd name="T82" fmla="*/ 49 w 172"/>
                <a:gd name="T83" fmla="*/ 56 h 73"/>
                <a:gd name="T84" fmla="*/ 52 w 172"/>
                <a:gd name="T85" fmla="*/ 63 h 73"/>
                <a:gd name="T86" fmla="*/ 52 w 172"/>
                <a:gd name="T87" fmla="*/ 66 h 73"/>
                <a:gd name="T88" fmla="*/ 57 w 172"/>
                <a:gd name="T89" fmla="*/ 71 h 73"/>
                <a:gd name="T90" fmla="*/ 64 w 172"/>
                <a:gd name="T91" fmla="*/ 68 h 73"/>
                <a:gd name="T92" fmla="*/ 68 w 172"/>
                <a:gd name="T93" fmla="*/ 61 h 73"/>
                <a:gd name="T94" fmla="*/ 83 w 172"/>
                <a:gd name="T95" fmla="*/ 56 h 73"/>
                <a:gd name="T96" fmla="*/ 92 w 172"/>
                <a:gd name="T97" fmla="*/ 54 h 73"/>
                <a:gd name="T98" fmla="*/ 97 w 172"/>
                <a:gd name="T99" fmla="*/ 52 h 73"/>
                <a:gd name="T100" fmla="*/ 111 w 172"/>
                <a:gd name="T101" fmla="*/ 47 h 73"/>
                <a:gd name="T102" fmla="*/ 132 w 172"/>
                <a:gd name="T103" fmla="*/ 37 h 73"/>
                <a:gd name="T104" fmla="*/ 137 w 172"/>
                <a:gd name="T105" fmla="*/ 35 h 73"/>
                <a:gd name="T106" fmla="*/ 149 w 172"/>
                <a:gd name="T107" fmla="*/ 33 h 73"/>
                <a:gd name="T108" fmla="*/ 161 w 172"/>
                <a:gd name="T109" fmla="*/ 26 h 73"/>
                <a:gd name="T110" fmla="*/ 172 w 172"/>
                <a:gd name="T111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2" h="73">
                  <a:moveTo>
                    <a:pt x="23" y="56"/>
                  </a:moveTo>
                  <a:lnTo>
                    <a:pt x="21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4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5" y="61"/>
                  </a:lnTo>
                  <a:lnTo>
                    <a:pt x="2" y="63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59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6"/>
                  </a:lnTo>
                  <a:close/>
                  <a:moveTo>
                    <a:pt x="78" y="9"/>
                  </a:moveTo>
                  <a:lnTo>
                    <a:pt x="78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11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5" y="0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9"/>
                  </a:lnTo>
                  <a:close/>
                  <a:moveTo>
                    <a:pt x="172" y="14"/>
                  </a:moveTo>
                  <a:lnTo>
                    <a:pt x="170" y="14"/>
                  </a:lnTo>
                  <a:lnTo>
                    <a:pt x="168" y="14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5" y="11"/>
                  </a:lnTo>
                  <a:lnTo>
                    <a:pt x="165" y="11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4"/>
                  </a:lnTo>
                  <a:lnTo>
                    <a:pt x="161" y="14"/>
                  </a:lnTo>
                  <a:lnTo>
                    <a:pt x="161" y="11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4" y="9"/>
                  </a:lnTo>
                  <a:lnTo>
                    <a:pt x="154" y="11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4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5" y="19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30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5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0" y="16"/>
                  </a:lnTo>
                  <a:lnTo>
                    <a:pt x="120" y="19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3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09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4" y="21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0" y="23"/>
                  </a:lnTo>
                  <a:lnTo>
                    <a:pt x="80" y="23"/>
                  </a:lnTo>
                  <a:lnTo>
                    <a:pt x="78" y="23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1" y="23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30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4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47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2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49" y="59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49" y="61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73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8" y="61"/>
                  </a:lnTo>
                  <a:lnTo>
                    <a:pt x="71" y="61"/>
                  </a:lnTo>
                  <a:lnTo>
                    <a:pt x="78" y="59"/>
                  </a:lnTo>
                  <a:lnTo>
                    <a:pt x="80" y="59"/>
                  </a:lnTo>
                  <a:lnTo>
                    <a:pt x="80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5" y="56"/>
                  </a:lnTo>
                  <a:lnTo>
                    <a:pt x="87" y="56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9" y="54"/>
                  </a:lnTo>
                  <a:lnTo>
                    <a:pt x="101" y="54"/>
                  </a:lnTo>
                  <a:lnTo>
                    <a:pt x="106" y="49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3" y="45"/>
                  </a:lnTo>
                  <a:lnTo>
                    <a:pt x="125" y="45"/>
                  </a:lnTo>
                  <a:lnTo>
                    <a:pt x="128" y="42"/>
                  </a:lnTo>
                  <a:lnTo>
                    <a:pt x="130" y="42"/>
                  </a:lnTo>
                  <a:lnTo>
                    <a:pt x="132" y="37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5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9" y="35"/>
                  </a:lnTo>
                  <a:lnTo>
                    <a:pt x="139" y="33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8"/>
                  </a:lnTo>
                  <a:lnTo>
                    <a:pt x="158" y="28"/>
                  </a:lnTo>
                  <a:lnTo>
                    <a:pt x="161" y="26"/>
                  </a:lnTo>
                  <a:lnTo>
                    <a:pt x="165" y="21"/>
                  </a:lnTo>
                  <a:lnTo>
                    <a:pt x="168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9A8F2F4E-38A1-4F0F-8155-CB81ABBDE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3194" y="1950095"/>
              <a:ext cx="3731928" cy="2900408"/>
            </a:xfrm>
            <a:custGeom>
              <a:avLst/>
              <a:gdLst>
                <a:gd name="T0" fmla="*/ 2114 w 3200"/>
                <a:gd name="T1" fmla="*/ 2125 h 2487"/>
                <a:gd name="T2" fmla="*/ 2126 w 3200"/>
                <a:gd name="T3" fmla="*/ 2132 h 2487"/>
                <a:gd name="T4" fmla="*/ 1927 w 3200"/>
                <a:gd name="T5" fmla="*/ 2220 h 2487"/>
                <a:gd name="T6" fmla="*/ 1870 w 3200"/>
                <a:gd name="T7" fmla="*/ 2262 h 2487"/>
                <a:gd name="T8" fmla="*/ 1887 w 3200"/>
                <a:gd name="T9" fmla="*/ 2352 h 2487"/>
                <a:gd name="T10" fmla="*/ 1956 w 3200"/>
                <a:gd name="T11" fmla="*/ 2277 h 2487"/>
                <a:gd name="T12" fmla="*/ 2053 w 3200"/>
                <a:gd name="T13" fmla="*/ 2156 h 2487"/>
                <a:gd name="T14" fmla="*/ 3107 w 3200"/>
                <a:gd name="T15" fmla="*/ 457 h 2487"/>
                <a:gd name="T16" fmla="*/ 2880 w 3200"/>
                <a:gd name="T17" fmla="*/ 334 h 2487"/>
                <a:gd name="T18" fmla="*/ 2734 w 3200"/>
                <a:gd name="T19" fmla="*/ 62 h 2487"/>
                <a:gd name="T20" fmla="*/ 2466 w 3200"/>
                <a:gd name="T21" fmla="*/ 123 h 2487"/>
                <a:gd name="T22" fmla="*/ 2310 w 3200"/>
                <a:gd name="T23" fmla="*/ 341 h 2487"/>
                <a:gd name="T24" fmla="*/ 2228 w 3200"/>
                <a:gd name="T25" fmla="*/ 620 h 2487"/>
                <a:gd name="T26" fmla="*/ 1163 w 3200"/>
                <a:gd name="T27" fmla="*/ 817 h 2487"/>
                <a:gd name="T28" fmla="*/ 842 w 3200"/>
                <a:gd name="T29" fmla="*/ 471 h 2487"/>
                <a:gd name="T30" fmla="*/ 574 w 3200"/>
                <a:gd name="T31" fmla="*/ 540 h 2487"/>
                <a:gd name="T32" fmla="*/ 345 w 3200"/>
                <a:gd name="T33" fmla="*/ 897 h 2487"/>
                <a:gd name="T34" fmla="*/ 11 w 3200"/>
                <a:gd name="T35" fmla="*/ 1077 h 2487"/>
                <a:gd name="T36" fmla="*/ 123 w 3200"/>
                <a:gd name="T37" fmla="*/ 1280 h 2487"/>
                <a:gd name="T38" fmla="*/ 253 w 3200"/>
                <a:gd name="T39" fmla="*/ 1545 h 2487"/>
                <a:gd name="T40" fmla="*/ 418 w 3200"/>
                <a:gd name="T41" fmla="*/ 1657 h 2487"/>
                <a:gd name="T42" fmla="*/ 598 w 3200"/>
                <a:gd name="T43" fmla="*/ 1761 h 2487"/>
                <a:gd name="T44" fmla="*/ 761 w 3200"/>
                <a:gd name="T45" fmla="*/ 1803 h 2487"/>
                <a:gd name="T46" fmla="*/ 998 w 3200"/>
                <a:gd name="T47" fmla="*/ 1799 h 2487"/>
                <a:gd name="T48" fmla="*/ 1246 w 3200"/>
                <a:gd name="T49" fmla="*/ 1777 h 2487"/>
                <a:gd name="T50" fmla="*/ 1263 w 3200"/>
                <a:gd name="T51" fmla="*/ 1967 h 2487"/>
                <a:gd name="T52" fmla="*/ 1336 w 3200"/>
                <a:gd name="T53" fmla="*/ 2137 h 2487"/>
                <a:gd name="T54" fmla="*/ 1459 w 3200"/>
                <a:gd name="T55" fmla="*/ 2130 h 2487"/>
                <a:gd name="T56" fmla="*/ 1636 w 3200"/>
                <a:gd name="T57" fmla="*/ 2078 h 2487"/>
                <a:gd name="T58" fmla="*/ 1788 w 3200"/>
                <a:gd name="T59" fmla="*/ 2163 h 2487"/>
                <a:gd name="T60" fmla="*/ 1823 w 3200"/>
                <a:gd name="T61" fmla="*/ 2156 h 2487"/>
                <a:gd name="T62" fmla="*/ 1847 w 3200"/>
                <a:gd name="T63" fmla="*/ 2165 h 2487"/>
                <a:gd name="T64" fmla="*/ 1889 w 3200"/>
                <a:gd name="T65" fmla="*/ 2210 h 2487"/>
                <a:gd name="T66" fmla="*/ 1920 w 3200"/>
                <a:gd name="T67" fmla="*/ 2208 h 2487"/>
                <a:gd name="T68" fmla="*/ 1963 w 3200"/>
                <a:gd name="T69" fmla="*/ 2175 h 2487"/>
                <a:gd name="T70" fmla="*/ 2060 w 3200"/>
                <a:gd name="T71" fmla="*/ 2149 h 2487"/>
                <a:gd name="T72" fmla="*/ 2095 w 3200"/>
                <a:gd name="T73" fmla="*/ 2102 h 2487"/>
                <a:gd name="T74" fmla="*/ 2124 w 3200"/>
                <a:gd name="T75" fmla="*/ 2120 h 2487"/>
                <a:gd name="T76" fmla="*/ 2164 w 3200"/>
                <a:gd name="T77" fmla="*/ 2106 h 2487"/>
                <a:gd name="T78" fmla="*/ 2244 w 3200"/>
                <a:gd name="T79" fmla="*/ 2076 h 2487"/>
                <a:gd name="T80" fmla="*/ 2327 w 3200"/>
                <a:gd name="T81" fmla="*/ 2014 h 2487"/>
                <a:gd name="T82" fmla="*/ 2374 w 3200"/>
                <a:gd name="T83" fmla="*/ 1976 h 2487"/>
                <a:gd name="T84" fmla="*/ 2407 w 3200"/>
                <a:gd name="T85" fmla="*/ 1950 h 2487"/>
                <a:gd name="T86" fmla="*/ 2414 w 3200"/>
                <a:gd name="T87" fmla="*/ 1893 h 2487"/>
                <a:gd name="T88" fmla="*/ 2438 w 3200"/>
                <a:gd name="T89" fmla="*/ 1863 h 2487"/>
                <a:gd name="T90" fmla="*/ 2457 w 3200"/>
                <a:gd name="T91" fmla="*/ 1792 h 2487"/>
                <a:gd name="T92" fmla="*/ 2507 w 3200"/>
                <a:gd name="T93" fmla="*/ 1742 h 2487"/>
                <a:gd name="T94" fmla="*/ 2516 w 3200"/>
                <a:gd name="T95" fmla="*/ 1709 h 2487"/>
                <a:gd name="T96" fmla="*/ 2507 w 3200"/>
                <a:gd name="T97" fmla="*/ 1631 h 2487"/>
                <a:gd name="T98" fmla="*/ 2471 w 3200"/>
                <a:gd name="T99" fmla="*/ 1515 h 2487"/>
                <a:gd name="T100" fmla="*/ 2436 w 3200"/>
                <a:gd name="T101" fmla="*/ 1314 h 2487"/>
                <a:gd name="T102" fmla="*/ 2507 w 3200"/>
                <a:gd name="T103" fmla="*/ 1259 h 2487"/>
                <a:gd name="T104" fmla="*/ 2509 w 3200"/>
                <a:gd name="T105" fmla="*/ 1212 h 2487"/>
                <a:gd name="T106" fmla="*/ 2332 w 3200"/>
                <a:gd name="T107" fmla="*/ 1101 h 2487"/>
                <a:gd name="T108" fmla="*/ 2519 w 3200"/>
                <a:gd name="T109" fmla="*/ 985 h 2487"/>
                <a:gd name="T110" fmla="*/ 2485 w 3200"/>
                <a:gd name="T111" fmla="*/ 1122 h 2487"/>
                <a:gd name="T112" fmla="*/ 2618 w 3200"/>
                <a:gd name="T113" fmla="*/ 1053 h 2487"/>
                <a:gd name="T114" fmla="*/ 2791 w 3200"/>
                <a:gd name="T115" fmla="*/ 921 h 2487"/>
                <a:gd name="T116" fmla="*/ 2937 w 3200"/>
                <a:gd name="T117" fmla="*/ 861 h 2487"/>
                <a:gd name="T118" fmla="*/ 3077 w 3200"/>
                <a:gd name="T119" fmla="*/ 677 h 2487"/>
                <a:gd name="T120" fmla="*/ 2523 w 3200"/>
                <a:gd name="T121" fmla="*/ 1678 h 2487"/>
                <a:gd name="T122" fmla="*/ 2533 w 3200"/>
                <a:gd name="T123" fmla="*/ 1680 h 2487"/>
                <a:gd name="T124" fmla="*/ 2490 w 3200"/>
                <a:gd name="T125" fmla="*/ 1794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00" h="2487">
                  <a:moveTo>
                    <a:pt x="2086" y="2094"/>
                  </a:moveTo>
                  <a:lnTo>
                    <a:pt x="2083" y="2092"/>
                  </a:lnTo>
                  <a:lnTo>
                    <a:pt x="2081" y="2092"/>
                  </a:lnTo>
                  <a:lnTo>
                    <a:pt x="2081" y="2094"/>
                  </a:lnTo>
                  <a:lnTo>
                    <a:pt x="2081" y="2094"/>
                  </a:lnTo>
                  <a:lnTo>
                    <a:pt x="2083" y="2097"/>
                  </a:lnTo>
                  <a:lnTo>
                    <a:pt x="2083" y="2097"/>
                  </a:lnTo>
                  <a:lnTo>
                    <a:pt x="2086" y="2097"/>
                  </a:lnTo>
                  <a:lnTo>
                    <a:pt x="2086" y="2097"/>
                  </a:lnTo>
                  <a:lnTo>
                    <a:pt x="2086" y="2097"/>
                  </a:lnTo>
                  <a:lnTo>
                    <a:pt x="2086" y="2099"/>
                  </a:lnTo>
                  <a:lnTo>
                    <a:pt x="2086" y="2099"/>
                  </a:lnTo>
                  <a:lnTo>
                    <a:pt x="2088" y="2099"/>
                  </a:lnTo>
                  <a:lnTo>
                    <a:pt x="2088" y="2099"/>
                  </a:lnTo>
                  <a:lnTo>
                    <a:pt x="2088" y="2099"/>
                  </a:lnTo>
                  <a:lnTo>
                    <a:pt x="2088" y="2102"/>
                  </a:lnTo>
                  <a:lnTo>
                    <a:pt x="2090" y="2102"/>
                  </a:lnTo>
                  <a:lnTo>
                    <a:pt x="2090" y="2102"/>
                  </a:lnTo>
                  <a:lnTo>
                    <a:pt x="2090" y="2102"/>
                  </a:lnTo>
                  <a:lnTo>
                    <a:pt x="2093" y="2102"/>
                  </a:lnTo>
                  <a:lnTo>
                    <a:pt x="2093" y="2102"/>
                  </a:lnTo>
                  <a:lnTo>
                    <a:pt x="2090" y="2099"/>
                  </a:lnTo>
                  <a:lnTo>
                    <a:pt x="2090" y="2099"/>
                  </a:lnTo>
                  <a:lnTo>
                    <a:pt x="2090" y="2097"/>
                  </a:lnTo>
                  <a:lnTo>
                    <a:pt x="2090" y="2097"/>
                  </a:lnTo>
                  <a:lnTo>
                    <a:pt x="2088" y="2097"/>
                  </a:lnTo>
                  <a:lnTo>
                    <a:pt x="2088" y="2097"/>
                  </a:lnTo>
                  <a:lnTo>
                    <a:pt x="2086" y="2094"/>
                  </a:lnTo>
                  <a:lnTo>
                    <a:pt x="2086" y="2094"/>
                  </a:lnTo>
                  <a:close/>
                  <a:moveTo>
                    <a:pt x="2086" y="2104"/>
                  </a:moveTo>
                  <a:lnTo>
                    <a:pt x="2086" y="2104"/>
                  </a:lnTo>
                  <a:lnTo>
                    <a:pt x="2088" y="2106"/>
                  </a:lnTo>
                  <a:lnTo>
                    <a:pt x="2090" y="2106"/>
                  </a:lnTo>
                  <a:lnTo>
                    <a:pt x="2093" y="2111"/>
                  </a:lnTo>
                  <a:lnTo>
                    <a:pt x="2093" y="2111"/>
                  </a:lnTo>
                  <a:lnTo>
                    <a:pt x="2093" y="2111"/>
                  </a:lnTo>
                  <a:lnTo>
                    <a:pt x="2093" y="2109"/>
                  </a:lnTo>
                  <a:lnTo>
                    <a:pt x="2093" y="2106"/>
                  </a:lnTo>
                  <a:lnTo>
                    <a:pt x="2093" y="2106"/>
                  </a:lnTo>
                  <a:lnTo>
                    <a:pt x="2090" y="2104"/>
                  </a:lnTo>
                  <a:lnTo>
                    <a:pt x="2090" y="2104"/>
                  </a:lnTo>
                  <a:lnTo>
                    <a:pt x="2090" y="2104"/>
                  </a:lnTo>
                  <a:lnTo>
                    <a:pt x="2090" y="2104"/>
                  </a:lnTo>
                  <a:lnTo>
                    <a:pt x="2088" y="2102"/>
                  </a:lnTo>
                  <a:lnTo>
                    <a:pt x="2088" y="2102"/>
                  </a:lnTo>
                  <a:lnTo>
                    <a:pt x="2086" y="2104"/>
                  </a:lnTo>
                  <a:lnTo>
                    <a:pt x="2086" y="2104"/>
                  </a:lnTo>
                  <a:lnTo>
                    <a:pt x="2086" y="2104"/>
                  </a:lnTo>
                  <a:close/>
                  <a:moveTo>
                    <a:pt x="2088" y="2090"/>
                  </a:moveTo>
                  <a:lnTo>
                    <a:pt x="2086" y="2090"/>
                  </a:lnTo>
                  <a:lnTo>
                    <a:pt x="2086" y="2092"/>
                  </a:lnTo>
                  <a:lnTo>
                    <a:pt x="2088" y="2094"/>
                  </a:lnTo>
                  <a:lnTo>
                    <a:pt x="2088" y="2094"/>
                  </a:lnTo>
                  <a:lnTo>
                    <a:pt x="2088" y="2094"/>
                  </a:lnTo>
                  <a:lnTo>
                    <a:pt x="2088" y="2092"/>
                  </a:lnTo>
                  <a:lnTo>
                    <a:pt x="2088" y="2092"/>
                  </a:lnTo>
                  <a:lnTo>
                    <a:pt x="2088" y="2092"/>
                  </a:lnTo>
                  <a:lnTo>
                    <a:pt x="2088" y="2090"/>
                  </a:lnTo>
                  <a:lnTo>
                    <a:pt x="2088" y="2090"/>
                  </a:lnTo>
                  <a:close/>
                  <a:moveTo>
                    <a:pt x="2088" y="2139"/>
                  </a:move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6" y="2137"/>
                  </a:lnTo>
                  <a:lnTo>
                    <a:pt x="2083" y="2139"/>
                  </a:lnTo>
                  <a:lnTo>
                    <a:pt x="2086" y="2139"/>
                  </a:lnTo>
                  <a:lnTo>
                    <a:pt x="2086" y="2139"/>
                  </a:lnTo>
                  <a:lnTo>
                    <a:pt x="2086" y="2139"/>
                  </a:lnTo>
                  <a:lnTo>
                    <a:pt x="2086" y="2139"/>
                  </a:lnTo>
                  <a:lnTo>
                    <a:pt x="2086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close/>
                  <a:moveTo>
                    <a:pt x="2090" y="2137"/>
                  </a:move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5"/>
                  </a:lnTo>
                  <a:lnTo>
                    <a:pt x="2090" y="2135"/>
                  </a:lnTo>
                  <a:lnTo>
                    <a:pt x="2090" y="2135"/>
                  </a:lnTo>
                  <a:lnTo>
                    <a:pt x="2090" y="2135"/>
                  </a:lnTo>
                  <a:lnTo>
                    <a:pt x="2090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7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88" y="2139"/>
                  </a:lnTo>
                  <a:lnTo>
                    <a:pt x="2090" y="2137"/>
                  </a:lnTo>
                  <a:lnTo>
                    <a:pt x="2090" y="2139"/>
                  </a:lnTo>
                  <a:lnTo>
                    <a:pt x="2090" y="2139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lnTo>
                    <a:pt x="2090" y="2137"/>
                  </a:lnTo>
                  <a:close/>
                  <a:moveTo>
                    <a:pt x="2088" y="2132"/>
                  </a:move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5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90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90" y="2132"/>
                  </a:lnTo>
                  <a:lnTo>
                    <a:pt x="2090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close/>
                  <a:moveTo>
                    <a:pt x="2114" y="2125"/>
                  </a:moveTo>
                  <a:lnTo>
                    <a:pt x="2114" y="2125"/>
                  </a:lnTo>
                  <a:lnTo>
                    <a:pt x="2114" y="2125"/>
                  </a:lnTo>
                  <a:lnTo>
                    <a:pt x="2112" y="2125"/>
                  </a:lnTo>
                  <a:lnTo>
                    <a:pt x="2112" y="2128"/>
                  </a:lnTo>
                  <a:lnTo>
                    <a:pt x="2112" y="2128"/>
                  </a:lnTo>
                  <a:lnTo>
                    <a:pt x="2112" y="2128"/>
                  </a:lnTo>
                  <a:lnTo>
                    <a:pt x="2109" y="2128"/>
                  </a:lnTo>
                  <a:lnTo>
                    <a:pt x="2109" y="2128"/>
                  </a:lnTo>
                  <a:lnTo>
                    <a:pt x="2109" y="2128"/>
                  </a:lnTo>
                  <a:lnTo>
                    <a:pt x="2109" y="2128"/>
                  </a:lnTo>
                  <a:lnTo>
                    <a:pt x="2107" y="2128"/>
                  </a:lnTo>
                  <a:lnTo>
                    <a:pt x="2107" y="2128"/>
                  </a:lnTo>
                  <a:lnTo>
                    <a:pt x="2107" y="2128"/>
                  </a:lnTo>
                  <a:lnTo>
                    <a:pt x="2107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0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5" y="2132"/>
                  </a:lnTo>
                  <a:lnTo>
                    <a:pt x="2107" y="2132"/>
                  </a:lnTo>
                  <a:lnTo>
                    <a:pt x="2107" y="2132"/>
                  </a:lnTo>
                  <a:lnTo>
                    <a:pt x="2107" y="2132"/>
                  </a:lnTo>
                  <a:lnTo>
                    <a:pt x="2107" y="2132"/>
                  </a:lnTo>
                  <a:lnTo>
                    <a:pt x="2107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2"/>
                  </a:lnTo>
                  <a:lnTo>
                    <a:pt x="2109" y="2130"/>
                  </a:lnTo>
                  <a:lnTo>
                    <a:pt x="2112" y="2130"/>
                  </a:lnTo>
                  <a:lnTo>
                    <a:pt x="2112" y="2132"/>
                  </a:lnTo>
                  <a:lnTo>
                    <a:pt x="2112" y="2132"/>
                  </a:lnTo>
                  <a:lnTo>
                    <a:pt x="2112" y="2132"/>
                  </a:lnTo>
                  <a:lnTo>
                    <a:pt x="2114" y="2132"/>
                  </a:lnTo>
                  <a:lnTo>
                    <a:pt x="2112" y="2130"/>
                  </a:lnTo>
                  <a:lnTo>
                    <a:pt x="2114" y="2130"/>
                  </a:lnTo>
                  <a:lnTo>
                    <a:pt x="2112" y="2130"/>
                  </a:lnTo>
                  <a:lnTo>
                    <a:pt x="2112" y="2130"/>
                  </a:lnTo>
                  <a:lnTo>
                    <a:pt x="2114" y="2130"/>
                  </a:lnTo>
                  <a:lnTo>
                    <a:pt x="2114" y="2128"/>
                  </a:lnTo>
                  <a:lnTo>
                    <a:pt x="2114" y="2128"/>
                  </a:lnTo>
                  <a:lnTo>
                    <a:pt x="2114" y="2128"/>
                  </a:lnTo>
                  <a:lnTo>
                    <a:pt x="2114" y="2128"/>
                  </a:lnTo>
                  <a:lnTo>
                    <a:pt x="2114" y="2128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6" y="2125"/>
                  </a:lnTo>
                  <a:lnTo>
                    <a:pt x="2114" y="2125"/>
                  </a:lnTo>
                  <a:lnTo>
                    <a:pt x="2114" y="2125"/>
                  </a:lnTo>
                  <a:close/>
                  <a:moveTo>
                    <a:pt x="2093" y="2120"/>
                  </a:moveTo>
                  <a:lnTo>
                    <a:pt x="2093" y="2120"/>
                  </a:lnTo>
                  <a:lnTo>
                    <a:pt x="2093" y="2120"/>
                  </a:lnTo>
                  <a:lnTo>
                    <a:pt x="2093" y="2120"/>
                  </a:lnTo>
                  <a:lnTo>
                    <a:pt x="2093" y="2123"/>
                  </a:lnTo>
                  <a:lnTo>
                    <a:pt x="2093" y="2123"/>
                  </a:lnTo>
                  <a:lnTo>
                    <a:pt x="2093" y="2123"/>
                  </a:lnTo>
                  <a:lnTo>
                    <a:pt x="2093" y="2123"/>
                  </a:lnTo>
                  <a:lnTo>
                    <a:pt x="2093" y="2120"/>
                  </a:lnTo>
                  <a:lnTo>
                    <a:pt x="2095" y="2120"/>
                  </a:lnTo>
                  <a:lnTo>
                    <a:pt x="2095" y="2120"/>
                  </a:lnTo>
                  <a:lnTo>
                    <a:pt x="2095" y="2120"/>
                  </a:lnTo>
                  <a:lnTo>
                    <a:pt x="2095" y="2120"/>
                  </a:lnTo>
                  <a:lnTo>
                    <a:pt x="2093" y="2120"/>
                  </a:lnTo>
                  <a:close/>
                  <a:moveTo>
                    <a:pt x="2100" y="2144"/>
                  </a:moveTo>
                  <a:lnTo>
                    <a:pt x="2100" y="2144"/>
                  </a:lnTo>
                  <a:lnTo>
                    <a:pt x="2100" y="2144"/>
                  </a:lnTo>
                  <a:lnTo>
                    <a:pt x="2100" y="2144"/>
                  </a:lnTo>
                  <a:lnTo>
                    <a:pt x="2100" y="2147"/>
                  </a:lnTo>
                  <a:lnTo>
                    <a:pt x="2100" y="2147"/>
                  </a:lnTo>
                  <a:lnTo>
                    <a:pt x="2100" y="2144"/>
                  </a:lnTo>
                  <a:lnTo>
                    <a:pt x="2100" y="2144"/>
                  </a:lnTo>
                  <a:lnTo>
                    <a:pt x="2100" y="2144"/>
                  </a:lnTo>
                  <a:close/>
                  <a:moveTo>
                    <a:pt x="2332" y="2000"/>
                  </a:moveTo>
                  <a:lnTo>
                    <a:pt x="2329" y="2000"/>
                  </a:lnTo>
                  <a:lnTo>
                    <a:pt x="2329" y="2000"/>
                  </a:lnTo>
                  <a:lnTo>
                    <a:pt x="2327" y="2000"/>
                  </a:lnTo>
                  <a:lnTo>
                    <a:pt x="2327" y="2000"/>
                  </a:lnTo>
                  <a:lnTo>
                    <a:pt x="2327" y="2000"/>
                  </a:lnTo>
                  <a:lnTo>
                    <a:pt x="2327" y="2002"/>
                  </a:lnTo>
                  <a:lnTo>
                    <a:pt x="2325" y="2002"/>
                  </a:lnTo>
                  <a:lnTo>
                    <a:pt x="2325" y="2005"/>
                  </a:lnTo>
                  <a:lnTo>
                    <a:pt x="2327" y="2005"/>
                  </a:lnTo>
                  <a:lnTo>
                    <a:pt x="2327" y="2002"/>
                  </a:lnTo>
                  <a:lnTo>
                    <a:pt x="2327" y="2005"/>
                  </a:lnTo>
                  <a:lnTo>
                    <a:pt x="2327" y="2005"/>
                  </a:lnTo>
                  <a:lnTo>
                    <a:pt x="2327" y="2005"/>
                  </a:lnTo>
                  <a:lnTo>
                    <a:pt x="2325" y="2005"/>
                  </a:lnTo>
                  <a:lnTo>
                    <a:pt x="2325" y="2005"/>
                  </a:lnTo>
                  <a:lnTo>
                    <a:pt x="2325" y="2005"/>
                  </a:lnTo>
                  <a:lnTo>
                    <a:pt x="2327" y="2007"/>
                  </a:lnTo>
                  <a:lnTo>
                    <a:pt x="2327" y="2007"/>
                  </a:lnTo>
                  <a:lnTo>
                    <a:pt x="2327" y="2007"/>
                  </a:lnTo>
                  <a:lnTo>
                    <a:pt x="2329" y="2007"/>
                  </a:lnTo>
                  <a:lnTo>
                    <a:pt x="2329" y="2007"/>
                  </a:lnTo>
                  <a:lnTo>
                    <a:pt x="2329" y="2005"/>
                  </a:lnTo>
                  <a:lnTo>
                    <a:pt x="2329" y="2005"/>
                  </a:lnTo>
                  <a:lnTo>
                    <a:pt x="2332" y="2005"/>
                  </a:lnTo>
                  <a:lnTo>
                    <a:pt x="2332" y="2005"/>
                  </a:lnTo>
                  <a:lnTo>
                    <a:pt x="2332" y="2002"/>
                  </a:lnTo>
                  <a:lnTo>
                    <a:pt x="2332" y="2002"/>
                  </a:lnTo>
                  <a:lnTo>
                    <a:pt x="2332" y="2002"/>
                  </a:lnTo>
                  <a:lnTo>
                    <a:pt x="2332" y="2000"/>
                  </a:lnTo>
                  <a:close/>
                  <a:moveTo>
                    <a:pt x="2294" y="2045"/>
                  </a:moveTo>
                  <a:lnTo>
                    <a:pt x="2294" y="2045"/>
                  </a:lnTo>
                  <a:lnTo>
                    <a:pt x="2291" y="2045"/>
                  </a:lnTo>
                  <a:lnTo>
                    <a:pt x="2291" y="2045"/>
                  </a:lnTo>
                  <a:lnTo>
                    <a:pt x="2291" y="2045"/>
                  </a:lnTo>
                  <a:lnTo>
                    <a:pt x="2291" y="2045"/>
                  </a:lnTo>
                  <a:lnTo>
                    <a:pt x="2289" y="2045"/>
                  </a:lnTo>
                  <a:lnTo>
                    <a:pt x="2289" y="2045"/>
                  </a:lnTo>
                  <a:lnTo>
                    <a:pt x="2289" y="2045"/>
                  </a:lnTo>
                  <a:lnTo>
                    <a:pt x="2289" y="2045"/>
                  </a:lnTo>
                  <a:lnTo>
                    <a:pt x="2289" y="2047"/>
                  </a:lnTo>
                  <a:lnTo>
                    <a:pt x="2287" y="2049"/>
                  </a:lnTo>
                  <a:lnTo>
                    <a:pt x="2287" y="2049"/>
                  </a:lnTo>
                  <a:lnTo>
                    <a:pt x="2287" y="2049"/>
                  </a:lnTo>
                  <a:lnTo>
                    <a:pt x="2289" y="2049"/>
                  </a:lnTo>
                  <a:lnTo>
                    <a:pt x="2289" y="2049"/>
                  </a:lnTo>
                  <a:lnTo>
                    <a:pt x="2289" y="2049"/>
                  </a:lnTo>
                  <a:lnTo>
                    <a:pt x="2289" y="2049"/>
                  </a:lnTo>
                  <a:lnTo>
                    <a:pt x="2289" y="2049"/>
                  </a:lnTo>
                  <a:lnTo>
                    <a:pt x="2289" y="2052"/>
                  </a:lnTo>
                  <a:lnTo>
                    <a:pt x="2287" y="2054"/>
                  </a:lnTo>
                  <a:lnTo>
                    <a:pt x="2287" y="2057"/>
                  </a:lnTo>
                  <a:lnTo>
                    <a:pt x="2289" y="2057"/>
                  </a:lnTo>
                  <a:lnTo>
                    <a:pt x="2291" y="2054"/>
                  </a:lnTo>
                  <a:lnTo>
                    <a:pt x="2291" y="2054"/>
                  </a:lnTo>
                  <a:lnTo>
                    <a:pt x="2291" y="2054"/>
                  </a:lnTo>
                  <a:lnTo>
                    <a:pt x="2291" y="2052"/>
                  </a:lnTo>
                  <a:lnTo>
                    <a:pt x="2291" y="2052"/>
                  </a:lnTo>
                  <a:lnTo>
                    <a:pt x="2291" y="2049"/>
                  </a:lnTo>
                  <a:lnTo>
                    <a:pt x="2294" y="2049"/>
                  </a:lnTo>
                  <a:lnTo>
                    <a:pt x="2294" y="2052"/>
                  </a:lnTo>
                  <a:lnTo>
                    <a:pt x="2294" y="2049"/>
                  </a:lnTo>
                  <a:lnTo>
                    <a:pt x="2294" y="2049"/>
                  </a:lnTo>
                  <a:lnTo>
                    <a:pt x="2294" y="2047"/>
                  </a:lnTo>
                  <a:lnTo>
                    <a:pt x="2296" y="2047"/>
                  </a:lnTo>
                  <a:lnTo>
                    <a:pt x="2296" y="2047"/>
                  </a:lnTo>
                  <a:lnTo>
                    <a:pt x="2296" y="2047"/>
                  </a:lnTo>
                  <a:lnTo>
                    <a:pt x="2296" y="2045"/>
                  </a:lnTo>
                  <a:lnTo>
                    <a:pt x="2294" y="2045"/>
                  </a:lnTo>
                  <a:close/>
                  <a:moveTo>
                    <a:pt x="2403" y="1962"/>
                  </a:moveTo>
                  <a:lnTo>
                    <a:pt x="2403" y="1962"/>
                  </a:lnTo>
                  <a:lnTo>
                    <a:pt x="2403" y="1962"/>
                  </a:lnTo>
                  <a:lnTo>
                    <a:pt x="2403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0"/>
                  </a:lnTo>
                  <a:lnTo>
                    <a:pt x="2400" y="1960"/>
                  </a:lnTo>
                  <a:lnTo>
                    <a:pt x="2400" y="1960"/>
                  </a:lnTo>
                  <a:lnTo>
                    <a:pt x="2400" y="1960"/>
                  </a:lnTo>
                  <a:lnTo>
                    <a:pt x="2398" y="1960"/>
                  </a:lnTo>
                  <a:lnTo>
                    <a:pt x="2398" y="1960"/>
                  </a:lnTo>
                  <a:lnTo>
                    <a:pt x="2398" y="1960"/>
                  </a:lnTo>
                  <a:lnTo>
                    <a:pt x="2398" y="1960"/>
                  </a:lnTo>
                  <a:lnTo>
                    <a:pt x="2398" y="1960"/>
                  </a:lnTo>
                  <a:lnTo>
                    <a:pt x="2398" y="1962"/>
                  </a:lnTo>
                  <a:lnTo>
                    <a:pt x="2398" y="1962"/>
                  </a:lnTo>
                  <a:lnTo>
                    <a:pt x="2398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2"/>
                  </a:lnTo>
                  <a:lnTo>
                    <a:pt x="2400" y="1964"/>
                  </a:lnTo>
                  <a:lnTo>
                    <a:pt x="2400" y="1964"/>
                  </a:lnTo>
                  <a:lnTo>
                    <a:pt x="2403" y="1964"/>
                  </a:lnTo>
                  <a:lnTo>
                    <a:pt x="2403" y="1964"/>
                  </a:lnTo>
                  <a:lnTo>
                    <a:pt x="2403" y="1964"/>
                  </a:lnTo>
                  <a:lnTo>
                    <a:pt x="2403" y="1964"/>
                  </a:lnTo>
                  <a:lnTo>
                    <a:pt x="2403" y="1962"/>
                  </a:lnTo>
                  <a:lnTo>
                    <a:pt x="2403" y="1962"/>
                  </a:lnTo>
                  <a:lnTo>
                    <a:pt x="2405" y="1962"/>
                  </a:lnTo>
                  <a:lnTo>
                    <a:pt x="2403" y="1962"/>
                  </a:lnTo>
                  <a:lnTo>
                    <a:pt x="2403" y="1962"/>
                  </a:lnTo>
                  <a:close/>
                  <a:moveTo>
                    <a:pt x="2417" y="1941"/>
                  </a:moveTo>
                  <a:lnTo>
                    <a:pt x="2417" y="1941"/>
                  </a:lnTo>
                  <a:lnTo>
                    <a:pt x="2417" y="1941"/>
                  </a:lnTo>
                  <a:lnTo>
                    <a:pt x="2417" y="1938"/>
                  </a:lnTo>
                  <a:lnTo>
                    <a:pt x="2417" y="1938"/>
                  </a:lnTo>
                  <a:lnTo>
                    <a:pt x="2417" y="1938"/>
                  </a:lnTo>
                  <a:lnTo>
                    <a:pt x="2414" y="1938"/>
                  </a:lnTo>
                  <a:lnTo>
                    <a:pt x="2414" y="1938"/>
                  </a:lnTo>
                  <a:lnTo>
                    <a:pt x="2414" y="1938"/>
                  </a:lnTo>
                  <a:lnTo>
                    <a:pt x="2414" y="1936"/>
                  </a:lnTo>
                  <a:lnTo>
                    <a:pt x="2414" y="1936"/>
                  </a:lnTo>
                  <a:lnTo>
                    <a:pt x="2414" y="1936"/>
                  </a:lnTo>
                  <a:lnTo>
                    <a:pt x="2414" y="1936"/>
                  </a:lnTo>
                  <a:lnTo>
                    <a:pt x="2412" y="1936"/>
                  </a:lnTo>
                  <a:lnTo>
                    <a:pt x="2412" y="1936"/>
                  </a:lnTo>
                  <a:lnTo>
                    <a:pt x="2412" y="1938"/>
                  </a:lnTo>
                  <a:lnTo>
                    <a:pt x="2410" y="1938"/>
                  </a:lnTo>
                  <a:lnTo>
                    <a:pt x="2410" y="1941"/>
                  </a:lnTo>
                  <a:lnTo>
                    <a:pt x="2412" y="1941"/>
                  </a:lnTo>
                  <a:lnTo>
                    <a:pt x="2412" y="1941"/>
                  </a:lnTo>
                  <a:lnTo>
                    <a:pt x="2412" y="1941"/>
                  </a:lnTo>
                  <a:lnTo>
                    <a:pt x="2412" y="1941"/>
                  </a:lnTo>
                  <a:lnTo>
                    <a:pt x="2412" y="1941"/>
                  </a:lnTo>
                  <a:lnTo>
                    <a:pt x="2412" y="1943"/>
                  </a:lnTo>
                  <a:lnTo>
                    <a:pt x="2412" y="1943"/>
                  </a:lnTo>
                  <a:lnTo>
                    <a:pt x="2412" y="1943"/>
                  </a:lnTo>
                  <a:lnTo>
                    <a:pt x="2414" y="1943"/>
                  </a:lnTo>
                  <a:lnTo>
                    <a:pt x="2414" y="1943"/>
                  </a:lnTo>
                  <a:lnTo>
                    <a:pt x="2414" y="1945"/>
                  </a:lnTo>
                  <a:lnTo>
                    <a:pt x="2414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0" y="1945"/>
                  </a:lnTo>
                  <a:lnTo>
                    <a:pt x="2412" y="1945"/>
                  </a:lnTo>
                  <a:lnTo>
                    <a:pt x="2412" y="1945"/>
                  </a:lnTo>
                  <a:lnTo>
                    <a:pt x="2412" y="1945"/>
                  </a:lnTo>
                  <a:lnTo>
                    <a:pt x="2412" y="1948"/>
                  </a:lnTo>
                  <a:lnTo>
                    <a:pt x="2412" y="1948"/>
                  </a:lnTo>
                  <a:lnTo>
                    <a:pt x="2412" y="1948"/>
                  </a:lnTo>
                  <a:lnTo>
                    <a:pt x="2410" y="1948"/>
                  </a:lnTo>
                  <a:lnTo>
                    <a:pt x="2410" y="1948"/>
                  </a:lnTo>
                  <a:lnTo>
                    <a:pt x="2410" y="1948"/>
                  </a:lnTo>
                  <a:lnTo>
                    <a:pt x="2412" y="1950"/>
                  </a:lnTo>
                  <a:lnTo>
                    <a:pt x="2412" y="1950"/>
                  </a:lnTo>
                  <a:lnTo>
                    <a:pt x="2412" y="1950"/>
                  </a:lnTo>
                  <a:lnTo>
                    <a:pt x="2414" y="1950"/>
                  </a:lnTo>
                  <a:lnTo>
                    <a:pt x="2414" y="1950"/>
                  </a:lnTo>
                  <a:lnTo>
                    <a:pt x="2414" y="1950"/>
                  </a:lnTo>
                  <a:lnTo>
                    <a:pt x="2414" y="1950"/>
                  </a:lnTo>
                  <a:lnTo>
                    <a:pt x="2414" y="1948"/>
                  </a:lnTo>
                  <a:lnTo>
                    <a:pt x="2417" y="1948"/>
                  </a:lnTo>
                  <a:lnTo>
                    <a:pt x="2417" y="1948"/>
                  </a:lnTo>
                  <a:lnTo>
                    <a:pt x="2419" y="1948"/>
                  </a:lnTo>
                  <a:lnTo>
                    <a:pt x="2419" y="1945"/>
                  </a:lnTo>
                  <a:lnTo>
                    <a:pt x="2417" y="1945"/>
                  </a:lnTo>
                  <a:lnTo>
                    <a:pt x="2417" y="1945"/>
                  </a:lnTo>
                  <a:lnTo>
                    <a:pt x="2417" y="1943"/>
                  </a:lnTo>
                  <a:lnTo>
                    <a:pt x="2417" y="1943"/>
                  </a:lnTo>
                  <a:lnTo>
                    <a:pt x="2417" y="1943"/>
                  </a:lnTo>
                  <a:lnTo>
                    <a:pt x="2419" y="1943"/>
                  </a:lnTo>
                  <a:lnTo>
                    <a:pt x="2419" y="1943"/>
                  </a:lnTo>
                  <a:lnTo>
                    <a:pt x="2419" y="1943"/>
                  </a:lnTo>
                  <a:lnTo>
                    <a:pt x="2419" y="1941"/>
                  </a:lnTo>
                  <a:lnTo>
                    <a:pt x="2417" y="1941"/>
                  </a:lnTo>
                  <a:close/>
                  <a:moveTo>
                    <a:pt x="2268" y="2059"/>
                  </a:moveTo>
                  <a:lnTo>
                    <a:pt x="2268" y="2059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70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8" y="2057"/>
                  </a:lnTo>
                  <a:lnTo>
                    <a:pt x="2265" y="2057"/>
                  </a:lnTo>
                  <a:lnTo>
                    <a:pt x="2265" y="2059"/>
                  </a:lnTo>
                  <a:lnTo>
                    <a:pt x="2268" y="2059"/>
                  </a:lnTo>
                  <a:lnTo>
                    <a:pt x="2268" y="2059"/>
                  </a:lnTo>
                  <a:close/>
                  <a:moveTo>
                    <a:pt x="2124" y="2135"/>
                  </a:moveTo>
                  <a:lnTo>
                    <a:pt x="2124" y="2135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0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2"/>
                  </a:lnTo>
                  <a:lnTo>
                    <a:pt x="2126" y="2130"/>
                  </a:lnTo>
                  <a:lnTo>
                    <a:pt x="2126" y="2130"/>
                  </a:lnTo>
                  <a:lnTo>
                    <a:pt x="2126" y="2130"/>
                  </a:lnTo>
                  <a:lnTo>
                    <a:pt x="2126" y="2130"/>
                  </a:lnTo>
                  <a:lnTo>
                    <a:pt x="2126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19" y="2128"/>
                  </a:lnTo>
                  <a:lnTo>
                    <a:pt x="2119" y="2128"/>
                  </a:lnTo>
                  <a:lnTo>
                    <a:pt x="2119" y="2128"/>
                  </a:lnTo>
                  <a:lnTo>
                    <a:pt x="2119" y="2128"/>
                  </a:lnTo>
                  <a:lnTo>
                    <a:pt x="2119" y="2128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19" y="2130"/>
                  </a:lnTo>
                  <a:lnTo>
                    <a:pt x="2121" y="2130"/>
                  </a:lnTo>
                  <a:lnTo>
                    <a:pt x="2121" y="2130"/>
                  </a:lnTo>
                  <a:lnTo>
                    <a:pt x="2121" y="2132"/>
                  </a:lnTo>
                  <a:lnTo>
                    <a:pt x="2121" y="2132"/>
                  </a:lnTo>
                  <a:lnTo>
                    <a:pt x="2121" y="2132"/>
                  </a:lnTo>
                  <a:lnTo>
                    <a:pt x="2121" y="2132"/>
                  </a:lnTo>
                  <a:lnTo>
                    <a:pt x="2121" y="2130"/>
                  </a:lnTo>
                  <a:lnTo>
                    <a:pt x="2121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2"/>
                  </a:lnTo>
                  <a:lnTo>
                    <a:pt x="2124" y="2135"/>
                  </a:lnTo>
                  <a:close/>
                  <a:moveTo>
                    <a:pt x="2275" y="2061"/>
                  </a:moveTo>
                  <a:lnTo>
                    <a:pt x="2275" y="2061"/>
                  </a:lnTo>
                  <a:lnTo>
                    <a:pt x="2275" y="2061"/>
                  </a:lnTo>
                  <a:lnTo>
                    <a:pt x="2275" y="2061"/>
                  </a:lnTo>
                  <a:lnTo>
                    <a:pt x="2275" y="2061"/>
                  </a:lnTo>
                  <a:lnTo>
                    <a:pt x="2273" y="2061"/>
                  </a:lnTo>
                  <a:lnTo>
                    <a:pt x="2273" y="2061"/>
                  </a:lnTo>
                  <a:lnTo>
                    <a:pt x="2273" y="2061"/>
                  </a:lnTo>
                  <a:lnTo>
                    <a:pt x="2273" y="2061"/>
                  </a:lnTo>
                  <a:lnTo>
                    <a:pt x="2273" y="2061"/>
                  </a:lnTo>
                  <a:lnTo>
                    <a:pt x="2273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68" y="2061"/>
                  </a:lnTo>
                  <a:lnTo>
                    <a:pt x="2268" y="2061"/>
                  </a:lnTo>
                  <a:lnTo>
                    <a:pt x="2268" y="2061"/>
                  </a:lnTo>
                  <a:lnTo>
                    <a:pt x="2268" y="2064"/>
                  </a:lnTo>
                  <a:lnTo>
                    <a:pt x="2265" y="2064"/>
                  </a:lnTo>
                  <a:lnTo>
                    <a:pt x="2268" y="2064"/>
                  </a:lnTo>
                  <a:lnTo>
                    <a:pt x="2268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0" y="2064"/>
                  </a:lnTo>
                  <a:lnTo>
                    <a:pt x="2273" y="2066"/>
                  </a:lnTo>
                  <a:lnTo>
                    <a:pt x="2275" y="2064"/>
                  </a:lnTo>
                  <a:lnTo>
                    <a:pt x="2275" y="2066"/>
                  </a:lnTo>
                  <a:lnTo>
                    <a:pt x="2277" y="2066"/>
                  </a:lnTo>
                  <a:lnTo>
                    <a:pt x="2277" y="2064"/>
                  </a:lnTo>
                  <a:lnTo>
                    <a:pt x="2277" y="2064"/>
                  </a:lnTo>
                  <a:lnTo>
                    <a:pt x="2277" y="2061"/>
                  </a:lnTo>
                  <a:lnTo>
                    <a:pt x="2275" y="2061"/>
                  </a:lnTo>
                  <a:close/>
                  <a:moveTo>
                    <a:pt x="2445" y="1863"/>
                  </a:moveTo>
                  <a:lnTo>
                    <a:pt x="2445" y="1863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5" y="1860"/>
                  </a:lnTo>
                  <a:lnTo>
                    <a:pt x="2443" y="1860"/>
                  </a:lnTo>
                  <a:lnTo>
                    <a:pt x="2443" y="1860"/>
                  </a:lnTo>
                  <a:lnTo>
                    <a:pt x="2443" y="1860"/>
                  </a:lnTo>
                  <a:lnTo>
                    <a:pt x="2443" y="1860"/>
                  </a:lnTo>
                  <a:lnTo>
                    <a:pt x="2443" y="1863"/>
                  </a:lnTo>
                  <a:lnTo>
                    <a:pt x="2445" y="1863"/>
                  </a:lnTo>
                  <a:lnTo>
                    <a:pt x="2448" y="1863"/>
                  </a:lnTo>
                  <a:lnTo>
                    <a:pt x="2448" y="1863"/>
                  </a:lnTo>
                  <a:lnTo>
                    <a:pt x="2445" y="1863"/>
                  </a:lnTo>
                  <a:close/>
                  <a:moveTo>
                    <a:pt x="2121" y="2132"/>
                  </a:moveTo>
                  <a:lnTo>
                    <a:pt x="2121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0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2"/>
                  </a:lnTo>
                  <a:lnTo>
                    <a:pt x="2119" y="2135"/>
                  </a:lnTo>
                  <a:lnTo>
                    <a:pt x="2119" y="2135"/>
                  </a:lnTo>
                  <a:lnTo>
                    <a:pt x="2119" y="2135"/>
                  </a:lnTo>
                  <a:lnTo>
                    <a:pt x="2121" y="2135"/>
                  </a:lnTo>
                  <a:lnTo>
                    <a:pt x="2119" y="2135"/>
                  </a:lnTo>
                  <a:lnTo>
                    <a:pt x="2121" y="2132"/>
                  </a:lnTo>
                  <a:lnTo>
                    <a:pt x="2121" y="2132"/>
                  </a:lnTo>
                  <a:close/>
                  <a:moveTo>
                    <a:pt x="2128" y="2139"/>
                  </a:moveTo>
                  <a:lnTo>
                    <a:pt x="2128" y="2142"/>
                  </a:lnTo>
                  <a:lnTo>
                    <a:pt x="2128" y="2142"/>
                  </a:lnTo>
                  <a:lnTo>
                    <a:pt x="2128" y="2142"/>
                  </a:lnTo>
                  <a:lnTo>
                    <a:pt x="2126" y="2142"/>
                  </a:lnTo>
                  <a:lnTo>
                    <a:pt x="2124" y="2142"/>
                  </a:lnTo>
                  <a:lnTo>
                    <a:pt x="2124" y="2142"/>
                  </a:lnTo>
                  <a:lnTo>
                    <a:pt x="2124" y="2144"/>
                  </a:lnTo>
                  <a:lnTo>
                    <a:pt x="2128" y="2142"/>
                  </a:lnTo>
                  <a:lnTo>
                    <a:pt x="2128" y="2142"/>
                  </a:lnTo>
                  <a:lnTo>
                    <a:pt x="2128" y="2142"/>
                  </a:lnTo>
                  <a:lnTo>
                    <a:pt x="2128" y="2142"/>
                  </a:lnTo>
                  <a:lnTo>
                    <a:pt x="2128" y="2139"/>
                  </a:lnTo>
                  <a:lnTo>
                    <a:pt x="2128" y="2139"/>
                  </a:lnTo>
                  <a:lnTo>
                    <a:pt x="2128" y="2139"/>
                  </a:lnTo>
                  <a:close/>
                  <a:moveTo>
                    <a:pt x="1991" y="2442"/>
                  </a:moveTo>
                  <a:lnTo>
                    <a:pt x="1991" y="2442"/>
                  </a:lnTo>
                  <a:lnTo>
                    <a:pt x="1991" y="2442"/>
                  </a:lnTo>
                  <a:lnTo>
                    <a:pt x="1991" y="2442"/>
                  </a:lnTo>
                  <a:close/>
                  <a:moveTo>
                    <a:pt x="1965" y="2487"/>
                  </a:moveTo>
                  <a:lnTo>
                    <a:pt x="1965" y="2487"/>
                  </a:lnTo>
                  <a:lnTo>
                    <a:pt x="1965" y="2487"/>
                  </a:lnTo>
                  <a:lnTo>
                    <a:pt x="1965" y="2487"/>
                  </a:lnTo>
                  <a:lnTo>
                    <a:pt x="1965" y="2487"/>
                  </a:lnTo>
                  <a:lnTo>
                    <a:pt x="1965" y="2487"/>
                  </a:lnTo>
                  <a:lnTo>
                    <a:pt x="1967" y="2487"/>
                  </a:lnTo>
                  <a:lnTo>
                    <a:pt x="1967" y="2487"/>
                  </a:lnTo>
                  <a:lnTo>
                    <a:pt x="1967" y="2487"/>
                  </a:lnTo>
                  <a:lnTo>
                    <a:pt x="1965" y="2487"/>
                  </a:lnTo>
                  <a:close/>
                  <a:moveTo>
                    <a:pt x="1930" y="2189"/>
                  </a:moveTo>
                  <a:lnTo>
                    <a:pt x="1930" y="2189"/>
                  </a:lnTo>
                  <a:lnTo>
                    <a:pt x="1930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91"/>
                  </a:lnTo>
                  <a:lnTo>
                    <a:pt x="1925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27" y="2191"/>
                  </a:lnTo>
                  <a:lnTo>
                    <a:pt x="1930" y="2191"/>
                  </a:lnTo>
                  <a:lnTo>
                    <a:pt x="1930" y="2191"/>
                  </a:lnTo>
                  <a:lnTo>
                    <a:pt x="1930" y="2191"/>
                  </a:lnTo>
                  <a:lnTo>
                    <a:pt x="1930" y="2191"/>
                  </a:lnTo>
                  <a:lnTo>
                    <a:pt x="1930" y="2194"/>
                  </a:lnTo>
                  <a:lnTo>
                    <a:pt x="1930" y="2194"/>
                  </a:lnTo>
                  <a:lnTo>
                    <a:pt x="1932" y="2194"/>
                  </a:lnTo>
                  <a:lnTo>
                    <a:pt x="1932" y="2194"/>
                  </a:lnTo>
                  <a:lnTo>
                    <a:pt x="1934" y="2194"/>
                  </a:lnTo>
                  <a:lnTo>
                    <a:pt x="1934" y="2191"/>
                  </a:lnTo>
                  <a:lnTo>
                    <a:pt x="1934" y="2189"/>
                  </a:lnTo>
                  <a:lnTo>
                    <a:pt x="1934" y="2189"/>
                  </a:lnTo>
                  <a:lnTo>
                    <a:pt x="1934" y="2189"/>
                  </a:lnTo>
                  <a:lnTo>
                    <a:pt x="1934" y="2189"/>
                  </a:lnTo>
                  <a:lnTo>
                    <a:pt x="1932" y="2191"/>
                  </a:lnTo>
                  <a:lnTo>
                    <a:pt x="1932" y="2191"/>
                  </a:lnTo>
                  <a:lnTo>
                    <a:pt x="1932" y="2191"/>
                  </a:lnTo>
                  <a:lnTo>
                    <a:pt x="1932" y="2191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2" y="2189"/>
                  </a:lnTo>
                  <a:lnTo>
                    <a:pt x="1930" y="2189"/>
                  </a:lnTo>
                  <a:lnTo>
                    <a:pt x="1930" y="2189"/>
                  </a:lnTo>
                  <a:lnTo>
                    <a:pt x="1930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30" y="2189"/>
                  </a:lnTo>
                  <a:close/>
                  <a:moveTo>
                    <a:pt x="1986" y="2447"/>
                  </a:move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lnTo>
                    <a:pt x="1986" y="2447"/>
                  </a:lnTo>
                  <a:close/>
                  <a:moveTo>
                    <a:pt x="1934" y="2203"/>
                  </a:moveTo>
                  <a:lnTo>
                    <a:pt x="1934" y="2203"/>
                  </a:lnTo>
                  <a:lnTo>
                    <a:pt x="1932" y="2206"/>
                  </a:lnTo>
                  <a:lnTo>
                    <a:pt x="1932" y="2206"/>
                  </a:lnTo>
                  <a:lnTo>
                    <a:pt x="1934" y="2206"/>
                  </a:lnTo>
                  <a:lnTo>
                    <a:pt x="1934" y="2206"/>
                  </a:lnTo>
                  <a:lnTo>
                    <a:pt x="1934" y="2206"/>
                  </a:lnTo>
                  <a:lnTo>
                    <a:pt x="1937" y="2206"/>
                  </a:lnTo>
                  <a:lnTo>
                    <a:pt x="1937" y="2203"/>
                  </a:lnTo>
                  <a:lnTo>
                    <a:pt x="1937" y="2203"/>
                  </a:lnTo>
                  <a:lnTo>
                    <a:pt x="1937" y="2203"/>
                  </a:lnTo>
                  <a:lnTo>
                    <a:pt x="1937" y="2203"/>
                  </a:lnTo>
                  <a:lnTo>
                    <a:pt x="1934" y="2203"/>
                  </a:lnTo>
                  <a:lnTo>
                    <a:pt x="1934" y="2203"/>
                  </a:lnTo>
                  <a:lnTo>
                    <a:pt x="1934" y="2203"/>
                  </a:lnTo>
                  <a:lnTo>
                    <a:pt x="1934" y="2203"/>
                  </a:lnTo>
                  <a:close/>
                  <a:moveTo>
                    <a:pt x="1927" y="2220"/>
                  </a:moveTo>
                  <a:lnTo>
                    <a:pt x="1927" y="2220"/>
                  </a:lnTo>
                  <a:lnTo>
                    <a:pt x="1927" y="2220"/>
                  </a:lnTo>
                  <a:lnTo>
                    <a:pt x="1927" y="2220"/>
                  </a:lnTo>
                  <a:lnTo>
                    <a:pt x="1927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5" y="2220"/>
                  </a:lnTo>
                  <a:lnTo>
                    <a:pt x="1927" y="2220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2"/>
                  </a:lnTo>
                  <a:lnTo>
                    <a:pt x="1927" y="2220"/>
                  </a:lnTo>
                  <a:lnTo>
                    <a:pt x="1927" y="2220"/>
                  </a:lnTo>
                  <a:close/>
                  <a:moveTo>
                    <a:pt x="1956" y="2274"/>
                  </a:moveTo>
                  <a:lnTo>
                    <a:pt x="1956" y="2274"/>
                  </a:lnTo>
                  <a:lnTo>
                    <a:pt x="1956" y="2272"/>
                  </a:lnTo>
                  <a:lnTo>
                    <a:pt x="1956" y="2272"/>
                  </a:lnTo>
                  <a:lnTo>
                    <a:pt x="1956" y="2270"/>
                  </a:lnTo>
                  <a:lnTo>
                    <a:pt x="1956" y="2267"/>
                  </a:lnTo>
                  <a:lnTo>
                    <a:pt x="1953" y="2262"/>
                  </a:lnTo>
                  <a:lnTo>
                    <a:pt x="1953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51" y="2255"/>
                  </a:lnTo>
                  <a:lnTo>
                    <a:pt x="1949" y="2255"/>
                  </a:lnTo>
                  <a:lnTo>
                    <a:pt x="1944" y="2255"/>
                  </a:lnTo>
                  <a:lnTo>
                    <a:pt x="1944" y="2255"/>
                  </a:lnTo>
                  <a:lnTo>
                    <a:pt x="1941" y="2253"/>
                  </a:lnTo>
                  <a:lnTo>
                    <a:pt x="1941" y="2253"/>
                  </a:lnTo>
                  <a:lnTo>
                    <a:pt x="1941" y="2251"/>
                  </a:lnTo>
                  <a:lnTo>
                    <a:pt x="1939" y="2248"/>
                  </a:lnTo>
                  <a:lnTo>
                    <a:pt x="1939" y="2246"/>
                  </a:lnTo>
                  <a:lnTo>
                    <a:pt x="1939" y="2248"/>
                  </a:lnTo>
                  <a:lnTo>
                    <a:pt x="1937" y="2248"/>
                  </a:lnTo>
                  <a:lnTo>
                    <a:pt x="1937" y="2251"/>
                  </a:lnTo>
                  <a:lnTo>
                    <a:pt x="1934" y="2251"/>
                  </a:lnTo>
                  <a:lnTo>
                    <a:pt x="1934" y="2251"/>
                  </a:lnTo>
                  <a:lnTo>
                    <a:pt x="1932" y="2251"/>
                  </a:lnTo>
                  <a:lnTo>
                    <a:pt x="1932" y="2253"/>
                  </a:lnTo>
                  <a:lnTo>
                    <a:pt x="1932" y="2253"/>
                  </a:lnTo>
                  <a:lnTo>
                    <a:pt x="1934" y="2253"/>
                  </a:lnTo>
                  <a:lnTo>
                    <a:pt x="1932" y="2253"/>
                  </a:lnTo>
                  <a:lnTo>
                    <a:pt x="1932" y="2253"/>
                  </a:lnTo>
                  <a:lnTo>
                    <a:pt x="1934" y="2255"/>
                  </a:lnTo>
                  <a:lnTo>
                    <a:pt x="1934" y="2255"/>
                  </a:lnTo>
                  <a:lnTo>
                    <a:pt x="1934" y="2255"/>
                  </a:lnTo>
                  <a:lnTo>
                    <a:pt x="1934" y="2255"/>
                  </a:lnTo>
                  <a:lnTo>
                    <a:pt x="1937" y="2258"/>
                  </a:lnTo>
                  <a:lnTo>
                    <a:pt x="1937" y="2258"/>
                  </a:lnTo>
                  <a:lnTo>
                    <a:pt x="1937" y="2258"/>
                  </a:lnTo>
                  <a:lnTo>
                    <a:pt x="1937" y="2258"/>
                  </a:lnTo>
                  <a:lnTo>
                    <a:pt x="1937" y="2260"/>
                  </a:lnTo>
                  <a:lnTo>
                    <a:pt x="1937" y="2260"/>
                  </a:lnTo>
                  <a:lnTo>
                    <a:pt x="1934" y="2260"/>
                  </a:lnTo>
                  <a:lnTo>
                    <a:pt x="1934" y="2260"/>
                  </a:lnTo>
                  <a:lnTo>
                    <a:pt x="1934" y="2260"/>
                  </a:lnTo>
                  <a:lnTo>
                    <a:pt x="1934" y="2260"/>
                  </a:lnTo>
                  <a:lnTo>
                    <a:pt x="1934" y="2258"/>
                  </a:lnTo>
                  <a:lnTo>
                    <a:pt x="1934" y="2255"/>
                  </a:lnTo>
                  <a:lnTo>
                    <a:pt x="1932" y="2258"/>
                  </a:lnTo>
                  <a:lnTo>
                    <a:pt x="1932" y="2255"/>
                  </a:lnTo>
                  <a:lnTo>
                    <a:pt x="1932" y="2255"/>
                  </a:lnTo>
                  <a:lnTo>
                    <a:pt x="1930" y="2255"/>
                  </a:lnTo>
                  <a:lnTo>
                    <a:pt x="1930" y="2255"/>
                  </a:lnTo>
                  <a:lnTo>
                    <a:pt x="1932" y="2255"/>
                  </a:lnTo>
                  <a:lnTo>
                    <a:pt x="1932" y="2255"/>
                  </a:lnTo>
                  <a:lnTo>
                    <a:pt x="1930" y="2255"/>
                  </a:lnTo>
                  <a:lnTo>
                    <a:pt x="1927" y="2253"/>
                  </a:lnTo>
                  <a:lnTo>
                    <a:pt x="1925" y="2253"/>
                  </a:lnTo>
                  <a:lnTo>
                    <a:pt x="1925" y="2253"/>
                  </a:lnTo>
                  <a:lnTo>
                    <a:pt x="1922" y="2251"/>
                  </a:lnTo>
                  <a:lnTo>
                    <a:pt x="1922" y="2253"/>
                  </a:lnTo>
                  <a:lnTo>
                    <a:pt x="1922" y="2253"/>
                  </a:lnTo>
                  <a:lnTo>
                    <a:pt x="1922" y="2253"/>
                  </a:lnTo>
                  <a:lnTo>
                    <a:pt x="1922" y="2253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60"/>
                  </a:lnTo>
                  <a:lnTo>
                    <a:pt x="1925" y="2258"/>
                  </a:lnTo>
                  <a:lnTo>
                    <a:pt x="1925" y="2258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5"/>
                  </a:lnTo>
                  <a:lnTo>
                    <a:pt x="1922" y="2253"/>
                  </a:lnTo>
                  <a:lnTo>
                    <a:pt x="1922" y="2253"/>
                  </a:lnTo>
                  <a:lnTo>
                    <a:pt x="1920" y="2253"/>
                  </a:lnTo>
                  <a:lnTo>
                    <a:pt x="1920" y="2253"/>
                  </a:lnTo>
                  <a:lnTo>
                    <a:pt x="1920" y="2253"/>
                  </a:lnTo>
                  <a:lnTo>
                    <a:pt x="1918" y="2253"/>
                  </a:lnTo>
                  <a:lnTo>
                    <a:pt x="1918" y="2253"/>
                  </a:lnTo>
                  <a:lnTo>
                    <a:pt x="1918" y="2253"/>
                  </a:lnTo>
                  <a:lnTo>
                    <a:pt x="1915" y="2253"/>
                  </a:lnTo>
                  <a:lnTo>
                    <a:pt x="1915" y="2253"/>
                  </a:lnTo>
                  <a:lnTo>
                    <a:pt x="1915" y="2253"/>
                  </a:lnTo>
                  <a:lnTo>
                    <a:pt x="1913" y="2253"/>
                  </a:lnTo>
                  <a:lnTo>
                    <a:pt x="1913" y="2253"/>
                  </a:lnTo>
                  <a:lnTo>
                    <a:pt x="1911" y="2253"/>
                  </a:lnTo>
                  <a:lnTo>
                    <a:pt x="1911" y="2253"/>
                  </a:lnTo>
                  <a:lnTo>
                    <a:pt x="1911" y="2255"/>
                  </a:lnTo>
                  <a:lnTo>
                    <a:pt x="1911" y="2255"/>
                  </a:lnTo>
                  <a:lnTo>
                    <a:pt x="1908" y="2255"/>
                  </a:lnTo>
                  <a:lnTo>
                    <a:pt x="1906" y="2258"/>
                  </a:lnTo>
                  <a:lnTo>
                    <a:pt x="1908" y="2258"/>
                  </a:lnTo>
                  <a:lnTo>
                    <a:pt x="1908" y="2258"/>
                  </a:lnTo>
                  <a:lnTo>
                    <a:pt x="1911" y="2255"/>
                  </a:lnTo>
                  <a:lnTo>
                    <a:pt x="1911" y="2255"/>
                  </a:lnTo>
                  <a:lnTo>
                    <a:pt x="1911" y="2255"/>
                  </a:lnTo>
                  <a:lnTo>
                    <a:pt x="1911" y="2255"/>
                  </a:lnTo>
                  <a:lnTo>
                    <a:pt x="1911" y="2258"/>
                  </a:lnTo>
                  <a:lnTo>
                    <a:pt x="1908" y="2258"/>
                  </a:lnTo>
                  <a:lnTo>
                    <a:pt x="1908" y="2258"/>
                  </a:lnTo>
                  <a:lnTo>
                    <a:pt x="1908" y="2258"/>
                  </a:lnTo>
                  <a:lnTo>
                    <a:pt x="1908" y="2258"/>
                  </a:lnTo>
                  <a:lnTo>
                    <a:pt x="1906" y="2258"/>
                  </a:lnTo>
                  <a:lnTo>
                    <a:pt x="1906" y="2258"/>
                  </a:lnTo>
                  <a:lnTo>
                    <a:pt x="1904" y="2258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4" y="2260"/>
                  </a:lnTo>
                  <a:lnTo>
                    <a:pt x="1901" y="2260"/>
                  </a:lnTo>
                  <a:lnTo>
                    <a:pt x="1901" y="2260"/>
                  </a:lnTo>
                  <a:lnTo>
                    <a:pt x="1901" y="2260"/>
                  </a:lnTo>
                  <a:lnTo>
                    <a:pt x="1901" y="2260"/>
                  </a:lnTo>
                  <a:lnTo>
                    <a:pt x="1901" y="2258"/>
                  </a:lnTo>
                  <a:lnTo>
                    <a:pt x="1901" y="2258"/>
                  </a:lnTo>
                  <a:lnTo>
                    <a:pt x="1901" y="2258"/>
                  </a:lnTo>
                  <a:lnTo>
                    <a:pt x="1901" y="2258"/>
                  </a:lnTo>
                  <a:lnTo>
                    <a:pt x="1901" y="2258"/>
                  </a:lnTo>
                  <a:lnTo>
                    <a:pt x="1901" y="2255"/>
                  </a:lnTo>
                  <a:lnTo>
                    <a:pt x="1899" y="2255"/>
                  </a:lnTo>
                  <a:lnTo>
                    <a:pt x="1899" y="2255"/>
                  </a:lnTo>
                  <a:lnTo>
                    <a:pt x="1899" y="2258"/>
                  </a:lnTo>
                  <a:lnTo>
                    <a:pt x="1899" y="2258"/>
                  </a:lnTo>
                  <a:lnTo>
                    <a:pt x="1899" y="2255"/>
                  </a:lnTo>
                  <a:lnTo>
                    <a:pt x="1899" y="2255"/>
                  </a:lnTo>
                  <a:lnTo>
                    <a:pt x="1899" y="2258"/>
                  </a:lnTo>
                  <a:lnTo>
                    <a:pt x="1896" y="2258"/>
                  </a:lnTo>
                  <a:lnTo>
                    <a:pt x="1896" y="2258"/>
                  </a:lnTo>
                  <a:lnTo>
                    <a:pt x="1896" y="2258"/>
                  </a:lnTo>
                  <a:lnTo>
                    <a:pt x="1896" y="2260"/>
                  </a:lnTo>
                  <a:lnTo>
                    <a:pt x="1894" y="2260"/>
                  </a:lnTo>
                  <a:lnTo>
                    <a:pt x="1894" y="2260"/>
                  </a:lnTo>
                  <a:lnTo>
                    <a:pt x="1894" y="2258"/>
                  </a:lnTo>
                  <a:lnTo>
                    <a:pt x="1894" y="2258"/>
                  </a:lnTo>
                  <a:lnTo>
                    <a:pt x="1894" y="2258"/>
                  </a:lnTo>
                  <a:lnTo>
                    <a:pt x="1894" y="2255"/>
                  </a:lnTo>
                  <a:lnTo>
                    <a:pt x="1894" y="2258"/>
                  </a:lnTo>
                  <a:lnTo>
                    <a:pt x="1894" y="2258"/>
                  </a:lnTo>
                  <a:lnTo>
                    <a:pt x="1894" y="2258"/>
                  </a:lnTo>
                  <a:lnTo>
                    <a:pt x="1892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8"/>
                  </a:lnTo>
                  <a:lnTo>
                    <a:pt x="1889" y="2255"/>
                  </a:lnTo>
                  <a:lnTo>
                    <a:pt x="1889" y="2255"/>
                  </a:lnTo>
                  <a:lnTo>
                    <a:pt x="1889" y="2255"/>
                  </a:lnTo>
                  <a:lnTo>
                    <a:pt x="1887" y="2255"/>
                  </a:lnTo>
                  <a:lnTo>
                    <a:pt x="1887" y="2255"/>
                  </a:lnTo>
                  <a:lnTo>
                    <a:pt x="1887" y="2255"/>
                  </a:lnTo>
                  <a:lnTo>
                    <a:pt x="1885" y="2255"/>
                  </a:lnTo>
                  <a:lnTo>
                    <a:pt x="1885" y="2255"/>
                  </a:lnTo>
                  <a:lnTo>
                    <a:pt x="1885" y="2255"/>
                  </a:lnTo>
                  <a:lnTo>
                    <a:pt x="1885" y="2255"/>
                  </a:lnTo>
                  <a:lnTo>
                    <a:pt x="1885" y="2255"/>
                  </a:lnTo>
                  <a:lnTo>
                    <a:pt x="1882" y="2255"/>
                  </a:lnTo>
                  <a:lnTo>
                    <a:pt x="1882" y="2255"/>
                  </a:lnTo>
                  <a:lnTo>
                    <a:pt x="1882" y="2258"/>
                  </a:lnTo>
                  <a:lnTo>
                    <a:pt x="1878" y="2258"/>
                  </a:lnTo>
                  <a:lnTo>
                    <a:pt x="1878" y="2260"/>
                  </a:lnTo>
                  <a:lnTo>
                    <a:pt x="1878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80" y="2260"/>
                  </a:lnTo>
                  <a:lnTo>
                    <a:pt x="1878" y="2260"/>
                  </a:lnTo>
                  <a:lnTo>
                    <a:pt x="1878" y="2260"/>
                  </a:lnTo>
                  <a:lnTo>
                    <a:pt x="1878" y="2262"/>
                  </a:lnTo>
                  <a:lnTo>
                    <a:pt x="1878" y="2262"/>
                  </a:lnTo>
                  <a:lnTo>
                    <a:pt x="1882" y="2262"/>
                  </a:lnTo>
                  <a:lnTo>
                    <a:pt x="1882" y="2265"/>
                  </a:lnTo>
                  <a:lnTo>
                    <a:pt x="1880" y="2265"/>
                  </a:lnTo>
                  <a:lnTo>
                    <a:pt x="1880" y="2265"/>
                  </a:lnTo>
                  <a:lnTo>
                    <a:pt x="1880" y="2265"/>
                  </a:lnTo>
                  <a:lnTo>
                    <a:pt x="1878" y="2262"/>
                  </a:lnTo>
                  <a:lnTo>
                    <a:pt x="1878" y="2265"/>
                  </a:lnTo>
                  <a:lnTo>
                    <a:pt x="1878" y="2265"/>
                  </a:lnTo>
                  <a:lnTo>
                    <a:pt x="1875" y="2265"/>
                  </a:lnTo>
                  <a:lnTo>
                    <a:pt x="1875" y="2265"/>
                  </a:lnTo>
                  <a:lnTo>
                    <a:pt x="1875" y="2265"/>
                  </a:lnTo>
                  <a:lnTo>
                    <a:pt x="1875" y="2265"/>
                  </a:lnTo>
                  <a:lnTo>
                    <a:pt x="1875" y="2262"/>
                  </a:lnTo>
                  <a:lnTo>
                    <a:pt x="1875" y="2262"/>
                  </a:lnTo>
                  <a:lnTo>
                    <a:pt x="1873" y="2262"/>
                  </a:lnTo>
                  <a:lnTo>
                    <a:pt x="1873" y="2262"/>
                  </a:lnTo>
                  <a:lnTo>
                    <a:pt x="1870" y="2262"/>
                  </a:lnTo>
                  <a:lnTo>
                    <a:pt x="1870" y="2262"/>
                  </a:lnTo>
                  <a:lnTo>
                    <a:pt x="1868" y="2262"/>
                  </a:lnTo>
                  <a:lnTo>
                    <a:pt x="1868" y="2262"/>
                  </a:lnTo>
                  <a:lnTo>
                    <a:pt x="1868" y="2262"/>
                  </a:lnTo>
                  <a:lnTo>
                    <a:pt x="1868" y="2260"/>
                  </a:lnTo>
                  <a:lnTo>
                    <a:pt x="1866" y="2260"/>
                  </a:lnTo>
                  <a:lnTo>
                    <a:pt x="1866" y="2260"/>
                  </a:lnTo>
                  <a:lnTo>
                    <a:pt x="1866" y="2262"/>
                  </a:lnTo>
                  <a:lnTo>
                    <a:pt x="1866" y="2262"/>
                  </a:lnTo>
                  <a:lnTo>
                    <a:pt x="1863" y="2262"/>
                  </a:lnTo>
                  <a:lnTo>
                    <a:pt x="1863" y="2262"/>
                  </a:lnTo>
                  <a:lnTo>
                    <a:pt x="1863" y="2262"/>
                  </a:lnTo>
                  <a:lnTo>
                    <a:pt x="1863" y="2262"/>
                  </a:lnTo>
                  <a:lnTo>
                    <a:pt x="1863" y="2265"/>
                  </a:lnTo>
                  <a:lnTo>
                    <a:pt x="1863" y="2265"/>
                  </a:lnTo>
                  <a:lnTo>
                    <a:pt x="1863" y="2265"/>
                  </a:lnTo>
                  <a:lnTo>
                    <a:pt x="1863" y="2265"/>
                  </a:lnTo>
                  <a:lnTo>
                    <a:pt x="1861" y="2265"/>
                  </a:lnTo>
                  <a:lnTo>
                    <a:pt x="1861" y="2265"/>
                  </a:lnTo>
                  <a:lnTo>
                    <a:pt x="1861" y="2265"/>
                  </a:lnTo>
                  <a:lnTo>
                    <a:pt x="1861" y="2265"/>
                  </a:lnTo>
                  <a:lnTo>
                    <a:pt x="1861" y="2265"/>
                  </a:lnTo>
                  <a:lnTo>
                    <a:pt x="1861" y="2267"/>
                  </a:lnTo>
                  <a:lnTo>
                    <a:pt x="1859" y="2267"/>
                  </a:lnTo>
                  <a:lnTo>
                    <a:pt x="1859" y="2267"/>
                  </a:lnTo>
                  <a:lnTo>
                    <a:pt x="1859" y="2270"/>
                  </a:lnTo>
                  <a:lnTo>
                    <a:pt x="1859" y="2272"/>
                  </a:lnTo>
                  <a:lnTo>
                    <a:pt x="1859" y="2272"/>
                  </a:lnTo>
                  <a:lnTo>
                    <a:pt x="1861" y="2272"/>
                  </a:lnTo>
                  <a:lnTo>
                    <a:pt x="1861" y="2270"/>
                  </a:lnTo>
                  <a:lnTo>
                    <a:pt x="1861" y="2270"/>
                  </a:lnTo>
                  <a:lnTo>
                    <a:pt x="1861" y="2270"/>
                  </a:lnTo>
                  <a:lnTo>
                    <a:pt x="1863" y="2270"/>
                  </a:lnTo>
                  <a:lnTo>
                    <a:pt x="1863" y="2267"/>
                  </a:lnTo>
                  <a:lnTo>
                    <a:pt x="1866" y="2267"/>
                  </a:lnTo>
                  <a:lnTo>
                    <a:pt x="1866" y="2267"/>
                  </a:lnTo>
                  <a:lnTo>
                    <a:pt x="1866" y="2267"/>
                  </a:lnTo>
                  <a:lnTo>
                    <a:pt x="1866" y="2267"/>
                  </a:lnTo>
                  <a:lnTo>
                    <a:pt x="1868" y="2267"/>
                  </a:lnTo>
                  <a:lnTo>
                    <a:pt x="1866" y="2267"/>
                  </a:lnTo>
                  <a:lnTo>
                    <a:pt x="1866" y="2267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0"/>
                  </a:lnTo>
                  <a:lnTo>
                    <a:pt x="1866" y="2272"/>
                  </a:lnTo>
                  <a:lnTo>
                    <a:pt x="1868" y="2272"/>
                  </a:lnTo>
                  <a:lnTo>
                    <a:pt x="1866" y="2272"/>
                  </a:lnTo>
                  <a:lnTo>
                    <a:pt x="1866" y="2272"/>
                  </a:lnTo>
                  <a:lnTo>
                    <a:pt x="1866" y="2272"/>
                  </a:lnTo>
                  <a:lnTo>
                    <a:pt x="1863" y="2270"/>
                  </a:lnTo>
                  <a:lnTo>
                    <a:pt x="1863" y="2272"/>
                  </a:lnTo>
                  <a:lnTo>
                    <a:pt x="1863" y="2272"/>
                  </a:lnTo>
                  <a:lnTo>
                    <a:pt x="1861" y="2272"/>
                  </a:lnTo>
                  <a:lnTo>
                    <a:pt x="1861" y="2272"/>
                  </a:lnTo>
                  <a:lnTo>
                    <a:pt x="1861" y="2272"/>
                  </a:lnTo>
                  <a:lnTo>
                    <a:pt x="1861" y="2274"/>
                  </a:lnTo>
                  <a:lnTo>
                    <a:pt x="1859" y="2274"/>
                  </a:lnTo>
                  <a:lnTo>
                    <a:pt x="1859" y="2277"/>
                  </a:lnTo>
                  <a:lnTo>
                    <a:pt x="1859" y="2277"/>
                  </a:lnTo>
                  <a:lnTo>
                    <a:pt x="1859" y="2277"/>
                  </a:lnTo>
                  <a:lnTo>
                    <a:pt x="1856" y="2277"/>
                  </a:lnTo>
                  <a:lnTo>
                    <a:pt x="1856" y="2277"/>
                  </a:lnTo>
                  <a:lnTo>
                    <a:pt x="1854" y="2277"/>
                  </a:lnTo>
                  <a:lnTo>
                    <a:pt x="1854" y="2277"/>
                  </a:lnTo>
                  <a:lnTo>
                    <a:pt x="1852" y="2279"/>
                  </a:lnTo>
                  <a:lnTo>
                    <a:pt x="1852" y="2279"/>
                  </a:lnTo>
                  <a:lnTo>
                    <a:pt x="1852" y="2279"/>
                  </a:lnTo>
                  <a:lnTo>
                    <a:pt x="1852" y="2279"/>
                  </a:lnTo>
                  <a:lnTo>
                    <a:pt x="1849" y="2281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7" y="2284"/>
                  </a:lnTo>
                  <a:lnTo>
                    <a:pt x="1844" y="2286"/>
                  </a:lnTo>
                  <a:lnTo>
                    <a:pt x="1842" y="2286"/>
                  </a:lnTo>
                  <a:lnTo>
                    <a:pt x="1842" y="2286"/>
                  </a:lnTo>
                  <a:lnTo>
                    <a:pt x="1840" y="2289"/>
                  </a:lnTo>
                  <a:lnTo>
                    <a:pt x="1840" y="2289"/>
                  </a:lnTo>
                  <a:lnTo>
                    <a:pt x="1840" y="2289"/>
                  </a:lnTo>
                  <a:lnTo>
                    <a:pt x="1837" y="2289"/>
                  </a:lnTo>
                  <a:lnTo>
                    <a:pt x="1837" y="2291"/>
                  </a:lnTo>
                  <a:lnTo>
                    <a:pt x="1837" y="2291"/>
                  </a:lnTo>
                  <a:lnTo>
                    <a:pt x="1835" y="2291"/>
                  </a:lnTo>
                  <a:lnTo>
                    <a:pt x="1835" y="2291"/>
                  </a:lnTo>
                  <a:lnTo>
                    <a:pt x="1835" y="2291"/>
                  </a:lnTo>
                  <a:lnTo>
                    <a:pt x="1835" y="2291"/>
                  </a:lnTo>
                  <a:lnTo>
                    <a:pt x="1835" y="2291"/>
                  </a:lnTo>
                  <a:lnTo>
                    <a:pt x="1833" y="2291"/>
                  </a:lnTo>
                  <a:lnTo>
                    <a:pt x="1833" y="2293"/>
                  </a:lnTo>
                  <a:lnTo>
                    <a:pt x="1835" y="2293"/>
                  </a:lnTo>
                  <a:lnTo>
                    <a:pt x="1835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3"/>
                  </a:lnTo>
                  <a:lnTo>
                    <a:pt x="1833" y="2296"/>
                  </a:lnTo>
                  <a:lnTo>
                    <a:pt x="1833" y="2296"/>
                  </a:lnTo>
                  <a:lnTo>
                    <a:pt x="1833" y="2296"/>
                  </a:lnTo>
                  <a:lnTo>
                    <a:pt x="1830" y="2296"/>
                  </a:lnTo>
                  <a:lnTo>
                    <a:pt x="1833" y="2298"/>
                  </a:lnTo>
                  <a:lnTo>
                    <a:pt x="1833" y="2298"/>
                  </a:lnTo>
                  <a:lnTo>
                    <a:pt x="1830" y="2298"/>
                  </a:lnTo>
                  <a:lnTo>
                    <a:pt x="1830" y="2298"/>
                  </a:lnTo>
                  <a:lnTo>
                    <a:pt x="1833" y="2300"/>
                  </a:lnTo>
                  <a:lnTo>
                    <a:pt x="1833" y="2300"/>
                  </a:lnTo>
                  <a:lnTo>
                    <a:pt x="1833" y="2300"/>
                  </a:lnTo>
                  <a:lnTo>
                    <a:pt x="1833" y="2300"/>
                  </a:lnTo>
                  <a:lnTo>
                    <a:pt x="1833" y="2303"/>
                  </a:lnTo>
                  <a:lnTo>
                    <a:pt x="1835" y="2303"/>
                  </a:lnTo>
                  <a:lnTo>
                    <a:pt x="1835" y="2303"/>
                  </a:lnTo>
                  <a:lnTo>
                    <a:pt x="1835" y="2303"/>
                  </a:lnTo>
                  <a:lnTo>
                    <a:pt x="1835" y="2303"/>
                  </a:lnTo>
                  <a:lnTo>
                    <a:pt x="1833" y="2303"/>
                  </a:lnTo>
                  <a:lnTo>
                    <a:pt x="1833" y="2303"/>
                  </a:lnTo>
                  <a:lnTo>
                    <a:pt x="1833" y="2305"/>
                  </a:lnTo>
                  <a:lnTo>
                    <a:pt x="1833" y="2305"/>
                  </a:lnTo>
                  <a:lnTo>
                    <a:pt x="1830" y="2305"/>
                  </a:lnTo>
                  <a:lnTo>
                    <a:pt x="1833" y="2310"/>
                  </a:lnTo>
                  <a:lnTo>
                    <a:pt x="1833" y="2312"/>
                  </a:lnTo>
                  <a:lnTo>
                    <a:pt x="1833" y="2312"/>
                  </a:lnTo>
                  <a:lnTo>
                    <a:pt x="1833" y="2312"/>
                  </a:lnTo>
                  <a:lnTo>
                    <a:pt x="1833" y="2312"/>
                  </a:lnTo>
                  <a:lnTo>
                    <a:pt x="1833" y="2315"/>
                  </a:lnTo>
                  <a:lnTo>
                    <a:pt x="1833" y="2315"/>
                  </a:lnTo>
                  <a:lnTo>
                    <a:pt x="1833" y="2317"/>
                  </a:lnTo>
                  <a:lnTo>
                    <a:pt x="1833" y="2319"/>
                  </a:lnTo>
                  <a:lnTo>
                    <a:pt x="1830" y="2319"/>
                  </a:lnTo>
                  <a:lnTo>
                    <a:pt x="1830" y="2319"/>
                  </a:lnTo>
                  <a:lnTo>
                    <a:pt x="1833" y="2322"/>
                  </a:lnTo>
                  <a:lnTo>
                    <a:pt x="1833" y="2322"/>
                  </a:lnTo>
                  <a:lnTo>
                    <a:pt x="1833" y="2322"/>
                  </a:lnTo>
                  <a:lnTo>
                    <a:pt x="1835" y="2324"/>
                  </a:lnTo>
                  <a:lnTo>
                    <a:pt x="1835" y="2326"/>
                  </a:lnTo>
                  <a:lnTo>
                    <a:pt x="1835" y="2329"/>
                  </a:lnTo>
                  <a:lnTo>
                    <a:pt x="1835" y="2333"/>
                  </a:lnTo>
                  <a:lnTo>
                    <a:pt x="1835" y="2333"/>
                  </a:lnTo>
                  <a:lnTo>
                    <a:pt x="1835" y="2333"/>
                  </a:lnTo>
                  <a:lnTo>
                    <a:pt x="1835" y="2336"/>
                  </a:lnTo>
                  <a:lnTo>
                    <a:pt x="1835" y="2336"/>
                  </a:lnTo>
                  <a:lnTo>
                    <a:pt x="1835" y="2338"/>
                  </a:lnTo>
                  <a:lnTo>
                    <a:pt x="1835" y="2338"/>
                  </a:lnTo>
                  <a:lnTo>
                    <a:pt x="1835" y="2338"/>
                  </a:lnTo>
                  <a:lnTo>
                    <a:pt x="1837" y="2338"/>
                  </a:lnTo>
                  <a:lnTo>
                    <a:pt x="1840" y="2338"/>
                  </a:lnTo>
                  <a:lnTo>
                    <a:pt x="1840" y="2338"/>
                  </a:lnTo>
                  <a:lnTo>
                    <a:pt x="1842" y="2341"/>
                  </a:lnTo>
                  <a:lnTo>
                    <a:pt x="1844" y="2341"/>
                  </a:lnTo>
                  <a:lnTo>
                    <a:pt x="1844" y="2343"/>
                  </a:lnTo>
                  <a:lnTo>
                    <a:pt x="1844" y="2343"/>
                  </a:lnTo>
                  <a:lnTo>
                    <a:pt x="1847" y="2343"/>
                  </a:lnTo>
                  <a:lnTo>
                    <a:pt x="1849" y="2343"/>
                  </a:lnTo>
                  <a:lnTo>
                    <a:pt x="1849" y="2345"/>
                  </a:lnTo>
                  <a:lnTo>
                    <a:pt x="1849" y="2345"/>
                  </a:lnTo>
                  <a:lnTo>
                    <a:pt x="1849" y="2345"/>
                  </a:lnTo>
                  <a:lnTo>
                    <a:pt x="1852" y="2345"/>
                  </a:lnTo>
                  <a:lnTo>
                    <a:pt x="1852" y="2345"/>
                  </a:lnTo>
                  <a:lnTo>
                    <a:pt x="1856" y="2345"/>
                  </a:lnTo>
                  <a:lnTo>
                    <a:pt x="1856" y="2345"/>
                  </a:lnTo>
                  <a:lnTo>
                    <a:pt x="1856" y="2345"/>
                  </a:lnTo>
                  <a:lnTo>
                    <a:pt x="1856" y="2345"/>
                  </a:lnTo>
                  <a:lnTo>
                    <a:pt x="1859" y="2345"/>
                  </a:lnTo>
                  <a:lnTo>
                    <a:pt x="1859" y="2348"/>
                  </a:lnTo>
                  <a:lnTo>
                    <a:pt x="1859" y="2348"/>
                  </a:lnTo>
                  <a:lnTo>
                    <a:pt x="1859" y="2348"/>
                  </a:lnTo>
                  <a:lnTo>
                    <a:pt x="1859" y="2348"/>
                  </a:lnTo>
                  <a:lnTo>
                    <a:pt x="1859" y="2350"/>
                  </a:lnTo>
                  <a:lnTo>
                    <a:pt x="1859" y="2350"/>
                  </a:lnTo>
                  <a:lnTo>
                    <a:pt x="1861" y="2350"/>
                  </a:lnTo>
                  <a:lnTo>
                    <a:pt x="1861" y="2350"/>
                  </a:lnTo>
                  <a:lnTo>
                    <a:pt x="1863" y="2350"/>
                  </a:lnTo>
                  <a:lnTo>
                    <a:pt x="1868" y="2350"/>
                  </a:lnTo>
                  <a:lnTo>
                    <a:pt x="1873" y="2350"/>
                  </a:lnTo>
                  <a:lnTo>
                    <a:pt x="1875" y="2350"/>
                  </a:lnTo>
                  <a:lnTo>
                    <a:pt x="1875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8" y="2352"/>
                  </a:lnTo>
                  <a:lnTo>
                    <a:pt x="1875" y="2355"/>
                  </a:lnTo>
                  <a:lnTo>
                    <a:pt x="1875" y="2355"/>
                  </a:lnTo>
                  <a:lnTo>
                    <a:pt x="1875" y="2355"/>
                  </a:lnTo>
                  <a:lnTo>
                    <a:pt x="1875" y="2355"/>
                  </a:lnTo>
                  <a:lnTo>
                    <a:pt x="1878" y="2355"/>
                  </a:lnTo>
                  <a:lnTo>
                    <a:pt x="1880" y="2355"/>
                  </a:lnTo>
                  <a:lnTo>
                    <a:pt x="1878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2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5"/>
                  </a:lnTo>
                  <a:lnTo>
                    <a:pt x="1880" y="2357"/>
                  </a:lnTo>
                  <a:lnTo>
                    <a:pt x="1880" y="2357"/>
                  </a:lnTo>
                  <a:lnTo>
                    <a:pt x="1880" y="2357"/>
                  </a:lnTo>
                  <a:lnTo>
                    <a:pt x="1880" y="2357"/>
                  </a:lnTo>
                  <a:lnTo>
                    <a:pt x="1882" y="2357"/>
                  </a:lnTo>
                  <a:lnTo>
                    <a:pt x="1882" y="2357"/>
                  </a:lnTo>
                  <a:lnTo>
                    <a:pt x="1882" y="2357"/>
                  </a:lnTo>
                  <a:lnTo>
                    <a:pt x="1882" y="2357"/>
                  </a:lnTo>
                  <a:lnTo>
                    <a:pt x="1882" y="2355"/>
                  </a:lnTo>
                  <a:lnTo>
                    <a:pt x="1882" y="2355"/>
                  </a:lnTo>
                  <a:lnTo>
                    <a:pt x="1882" y="2355"/>
                  </a:lnTo>
                  <a:lnTo>
                    <a:pt x="1882" y="2355"/>
                  </a:lnTo>
                  <a:lnTo>
                    <a:pt x="1882" y="2355"/>
                  </a:lnTo>
                  <a:lnTo>
                    <a:pt x="1885" y="2352"/>
                  </a:lnTo>
                  <a:lnTo>
                    <a:pt x="1885" y="2352"/>
                  </a:lnTo>
                  <a:lnTo>
                    <a:pt x="1887" y="2352"/>
                  </a:lnTo>
                  <a:lnTo>
                    <a:pt x="1887" y="2355"/>
                  </a:lnTo>
                  <a:lnTo>
                    <a:pt x="1887" y="2355"/>
                  </a:lnTo>
                  <a:lnTo>
                    <a:pt x="1887" y="2355"/>
                  </a:lnTo>
                  <a:lnTo>
                    <a:pt x="1887" y="2355"/>
                  </a:lnTo>
                  <a:lnTo>
                    <a:pt x="1889" y="2355"/>
                  </a:lnTo>
                  <a:lnTo>
                    <a:pt x="1889" y="2355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9" y="2352"/>
                  </a:lnTo>
                  <a:lnTo>
                    <a:pt x="1887" y="2352"/>
                  </a:lnTo>
                  <a:lnTo>
                    <a:pt x="1887" y="2352"/>
                  </a:lnTo>
                  <a:lnTo>
                    <a:pt x="1887" y="2352"/>
                  </a:lnTo>
                  <a:lnTo>
                    <a:pt x="1887" y="2352"/>
                  </a:lnTo>
                  <a:lnTo>
                    <a:pt x="1887" y="2350"/>
                  </a:lnTo>
                  <a:lnTo>
                    <a:pt x="1887" y="2350"/>
                  </a:lnTo>
                  <a:lnTo>
                    <a:pt x="1887" y="2350"/>
                  </a:lnTo>
                  <a:lnTo>
                    <a:pt x="1887" y="2350"/>
                  </a:lnTo>
                  <a:lnTo>
                    <a:pt x="1887" y="2350"/>
                  </a:lnTo>
                  <a:lnTo>
                    <a:pt x="1889" y="2350"/>
                  </a:lnTo>
                  <a:lnTo>
                    <a:pt x="1889" y="2350"/>
                  </a:lnTo>
                  <a:lnTo>
                    <a:pt x="1889" y="2350"/>
                  </a:lnTo>
                  <a:lnTo>
                    <a:pt x="1889" y="2345"/>
                  </a:lnTo>
                  <a:lnTo>
                    <a:pt x="1889" y="2345"/>
                  </a:lnTo>
                  <a:lnTo>
                    <a:pt x="1892" y="2343"/>
                  </a:lnTo>
                  <a:lnTo>
                    <a:pt x="1892" y="2343"/>
                  </a:lnTo>
                  <a:lnTo>
                    <a:pt x="1892" y="2343"/>
                  </a:lnTo>
                  <a:lnTo>
                    <a:pt x="1894" y="2343"/>
                  </a:lnTo>
                  <a:lnTo>
                    <a:pt x="1894" y="2345"/>
                  </a:lnTo>
                  <a:lnTo>
                    <a:pt x="1894" y="2345"/>
                  </a:lnTo>
                  <a:lnTo>
                    <a:pt x="1894" y="2345"/>
                  </a:lnTo>
                  <a:lnTo>
                    <a:pt x="1894" y="2345"/>
                  </a:lnTo>
                  <a:lnTo>
                    <a:pt x="1896" y="2343"/>
                  </a:lnTo>
                  <a:lnTo>
                    <a:pt x="1899" y="2343"/>
                  </a:lnTo>
                  <a:lnTo>
                    <a:pt x="1899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1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1"/>
                  </a:lnTo>
                  <a:lnTo>
                    <a:pt x="1904" y="2341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4" y="2343"/>
                  </a:lnTo>
                  <a:lnTo>
                    <a:pt x="1901" y="2343"/>
                  </a:lnTo>
                  <a:lnTo>
                    <a:pt x="1901" y="2343"/>
                  </a:lnTo>
                  <a:lnTo>
                    <a:pt x="1901" y="2345"/>
                  </a:lnTo>
                  <a:lnTo>
                    <a:pt x="1904" y="2345"/>
                  </a:lnTo>
                  <a:lnTo>
                    <a:pt x="1904" y="2345"/>
                  </a:lnTo>
                  <a:lnTo>
                    <a:pt x="1906" y="2345"/>
                  </a:lnTo>
                  <a:lnTo>
                    <a:pt x="1906" y="2345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6" y="2343"/>
                  </a:lnTo>
                  <a:lnTo>
                    <a:pt x="1908" y="2341"/>
                  </a:lnTo>
                  <a:lnTo>
                    <a:pt x="1908" y="2341"/>
                  </a:lnTo>
                  <a:lnTo>
                    <a:pt x="1906" y="2338"/>
                  </a:lnTo>
                  <a:lnTo>
                    <a:pt x="1906" y="2338"/>
                  </a:lnTo>
                  <a:lnTo>
                    <a:pt x="1906" y="2338"/>
                  </a:lnTo>
                  <a:lnTo>
                    <a:pt x="1906" y="2338"/>
                  </a:lnTo>
                  <a:lnTo>
                    <a:pt x="1906" y="2338"/>
                  </a:lnTo>
                  <a:lnTo>
                    <a:pt x="1908" y="2338"/>
                  </a:lnTo>
                  <a:lnTo>
                    <a:pt x="1908" y="2336"/>
                  </a:lnTo>
                  <a:lnTo>
                    <a:pt x="1911" y="2336"/>
                  </a:lnTo>
                  <a:lnTo>
                    <a:pt x="1911" y="2333"/>
                  </a:lnTo>
                  <a:lnTo>
                    <a:pt x="1915" y="2331"/>
                  </a:lnTo>
                  <a:lnTo>
                    <a:pt x="1918" y="2329"/>
                  </a:lnTo>
                  <a:lnTo>
                    <a:pt x="1918" y="2329"/>
                  </a:lnTo>
                  <a:lnTo>
                    <a:pt x="1920" y="2329"/>
                  </a:lnTo>
                  <a:lnTo>
                    <a:pt x="1920" y="2329"/>
                  </a:lnTo>
                  <a:lnTo>
                    <a:pt x="1922" y="2329"/>
                  </a:lnTo>
                  <a:lnTo>
                    <a:pt x="1925" y="2326"/>
                  </a:lnTo>
                  <a:lnTo>
                    <a:pt x="1925" y="2326"/>
                  </a:lnTo>
                  <a:lnTo>
                    <a:pt x="1925" y="2329"/>
                  </a:lnTo>
                  <a:lnTo>
                    <a:pt x="1925" y="2329"/>
                  </a:lnTo>
                  <a:lnTo>
                    <a:pt x="1922" y="2329"/>
                  </a:lnTo>
                  <a:lnTo>
                    <a:pt x="1920" y="2329"/>
                  </a:lnTo>
                  <a:lnTo>
                    <a:pt x="1920" y="2329"/>
                  </a:lnTo>
                  <a:lnTo>
                    <a:pt x="1920" y="2329"/>
                  </a:lnTo>
                  <a:lnTo>
                    <a:pt x="1922" y="2329"/>
                  </a:lnTo>
                  <a:lnTo>
                    <a:pt x="1925" y="2329"/>
                  </a:lnTo>
                  <a:lnTo>
                    <a:pt x="1925" y="2329"/>
                  </a:lnTo>
                  <a:lnTo>
                    <a:pt x="1925" y="2329"/>
                  </a:lnTo>
                  <a:lnTo>
                    <a:pt x="1925" y="2329"/>
                  </a:lnTo>
                  <a:lnTo>
                    <a:pt x="1925" y="2326"/>
                  </a:lnTo>
                  <a:lnTo>
                    <a:pt x="1927" y="2324"/>
                  </a:lnTo>
                  <a:lnTo>
                    <a:pt x="1927" y="2324"/>
                  </a:lnTo>
                  <a:lnTo>
                    <a:pt x="1930" y="2324"/>
                  </a:lnTo>
                  <a:lnTo>
                    <a:pt x="1930" y="2324"/>
                  </a:lnTo>
                  <a:lnTo>
                    <a:pt x="1930" y="2324"/>
                  </a:lnTo>
                  <a:lnTo>
                    <a:pt x="1930" y="2324"/>
                  </a:lnTo>
                  <a:lnTo>
                    <a:pt x="1930" y="2324"/>
                  </a:lnTo>
                  <a:lnTo>
                    <a:pt x="1932" y="2324"/>
                  </a:lnTo>
                  <a:lnTo>
                    <a:pt x="1930" y="2319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9"/>
                  </a:lnTo>
                  <a:lnTo>
                    <a:pt x="1930" y="2319"/>
                  </a:lnTo>
                  <a:lnTo>
                    <a:pt x="1930" y="2322"/>
                  </a:lnTo>
                  <a:lnTo>
                    <a:pt x="1930" y="2322"/>
                  </a:lnTo>
                  <a:lnTo>
                    <a:pt x="1930" y="2322"/>
                  </a:lnTo>
                  <a:lnTo>
                    <a:pt x="1927" y="2322"/>
                  </a:lnTo>
                  <a:lnTo>
                    <a:pt x="1927" y="2322"/>
                  </a:lnTo>
                  <a:lnTo>
                    <a:pt x="1927" y="2322"/>
                  </a:lnTo>
                  <a:lnTo>
                    <a:pt x="1927" y="2322"/>
                  </a:lnTo>
                  <a:lnTo>
                    <a:pt x="1927" y="2322"/>
                  </a:lnTo>
                  <a:lnTo>
                    <a:pt x="1925" y="2322"/>
                  </a:lnTo>
                  <a:lnTo>
                    <a:pt x="1925" y="2322"/>
                  </a:lnTo>
                  <a:lnTo>
                    <a:pt x="1925" y="2319"/>
                  </a:lnTo>
                  <a:lnTo>
                    <a:pt x="1927" y="2319"/>
                  </a:lnTo>
                  <a:lnTo>
                    <a:pt x="1927" y="2319"/>
                  </a:lnTo>
                  <a:lnTo>
                    <a:pt x="1927" y="2319"/>
                  </a:lnTo>
                  <a:lnTo>
                    <a:pt x="1927" y="2319"/>
                  </a:lnTo>
                  <a:lnTo>
                    <a:pt x="1927" y="2317"/>
                  </a:lnTo>
                  <a:lnTo>
                    <a:pt x="1927" y="2317"/>
                  </a:lnTo>
                  <a:lnTo>
                    <a:pt x="1927" y="2317"/>
                  </a:lnTo>
                  <a:lnTo>
                    <a:pt x="1927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7"/>
                  </a:lnTo>
                  <a:lnTo>
                    <a:pt x="1930" y="2315"/>
                  </a:lnTo>
                  <a:lnTo>
                    <a:pt x="1930" y="2315"/>
                  </a:lnTo>
                  <a:lnTo>
                    <a:pt x="1930" y="2312"/>
                  </a:lnTo>
                  <a:lnTo>
                    <a:pt x="1930" y="2312"/>
                  </a:lnTo>
                  <a:lnTo>
                    <a:pt x="1932" y="2310"/>
                  </a:lnTo>
                  <a:lnTo>
                    <a:pt x="1932" y="2310"/>
                  </a:lnTo>
                  <a:lnTo>
                    <a:pt x="1932" y="2307"/>
                  </a:lnTo>
                  <a:lnTo>
                    <a:pt x="1932" y="2307"/>
                  </a:lnTo>
                  <a:lnTo>
                    <a:pt x="1932" y="2305"/>
                  </a:lnTo>
                  <a:lnTo>
                    <a:pt x="1934" y="2303"/>
                  </a:lnTo>
                  <a:lnTo>
                    <a:pt x="1934" y="2303"/>
                  </a:lnTo>
                  <a:lnTo>
                    <a:pt x="1932" y="2305"/>
                  </a:lnTo>
                  <a:lnTo>
                    <a:pt x="1932" y="2307"/>
                  </a:lnTo>
                  <a:lnTo>
                    <a:pt x="1932" y="2305"/>
                  </a:lnTo>
                  <a:lnTo>
                    <a:pt x="1932" y="2305"/>
                  </a:lnTo>
                  <a:lnTo>
                    <a:pt x="1932" y="2303"/>
                  </a:lnTo>
                  <a:lnTo>
                    <a:pt x="1932" y="2303"/>
                  </a:lnTo>
                  <a:lnTo>
                    <a:pt x="1932" y="2303"/>
                  </a:lnTo>
                  <a:lnTo>
                    <a:pt x="1930" y="2305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27" y="2303"/>
                  </a:lnTo>
                  <a:lnTo>
                    <a:pt x="1927" y="2303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30" y="2303"/>
                  </a:lnTo>
                  <a:lnTo>
                    <a:pt x="1932" y="2303"/>
                  </a:lnTo>
                  <a:lnTo>
                    <a:pt x="1932" y="2303"/>
                  </a:lnTo>
                  <a:lnTo>
                    <a:pt x="1932" y="2303"/>
                  </a:lnTo>
                  <a:lnTo>
                    <a:pt x="1934" y="2303"/>
                  </a:lnTo>
                  <a:lnTo>
                    <a:pt x="1934" y="2303"/>
                  </a:lnTo>
                  <a:lnTo>
                    <a:pt x="1934" y="2300"/>
                  </a:lnTo>
                  <a:lnTo>
                    <a:pt x="1934" y="2300"/>
                  </a:lnTo>
                  <a:lnTo>
                    <a:pt x="1937" y="2298"/>
                  </a:lnTo>
                  <a:lnTo>
                    <a:pt x="1937" y="2296"/>
                  </a:lnTo>
                  <a:lnTo>
                    <a:pt x="1937" y="2296"/>
                  </a:lnTo>
                  <a:lnTo>
                    <a:pt x="1937" y="2293"/>
                  </a:lnTo>
                  <a:lnTo>
                    <a:pt x="1939" y="2293"/>
                  </a:lnTo>
                  <a:lnTo>
                    <a:pt x="1939" y="2293"/>
                  </a:lnTo>
                  <a:lnTo>
                    <a:pt x="1939" y="2291"/>
                  </a:lnTo>
                  <a:lnTo>
                    <a:pt x="1939" y="2291"/>
                  </a:lnTo>
                  <a:lnTo>
                    <a:pt x="1939" y="2291"/>
                  </a:lnTo>
                  <a:lnTo>
                    <a:pt x="1939" y="2289"/>
                  </a:lnTo>
                  <a:lnTo>
                    <a:pt x="1939" y="2289"/>
                  </a:lnTo>
                  <a:lnTo>
                    <a:pt x="1939" y="2289"/>
                  </a:lnTo>
                  <a:lnTo>
                    <a:pt x="1939" y="2289"/>
                  </a:lnTo>
                  <a:lnTo>
                    <a:pt x="1939" y="2289"/>
                  </a:lnTo>
                  <a:lnTo>
                    <a:pt x="1941" y="2289"/>
                  </a:lnTo>
                  <a:lnTo>
                    <a:pt x="1941" y="2289"/>
                  </a:lnTo>
                  <a:lnTo>
                    <a:pt x="1941" y="2289"/>
                  </a:lnTo>
                  <a:lnTo>
                    <a:pt x="1944" y="2289"/>
                  </a:lnTo>
                  <a:lnTo>
                    <a:pt x="1944" y="2286"/>
                  </a:lnTo>
                  <a:lnTo>
                    <a:pt x="1944" y="2286"/>
                  </a:lnTo>
                  <a:lnTo>
                    <a:pt x="1944" y="2286"/>
                  </a:lnTo>
                  <a:lnTo>
                    <a:pt x="1944" y="2286"/>
                  </a:lnTo>
                  <a:lnTo>
                    <a:pt x="1944" y="2286"/>
                  </a:lnTo>
                  <a:lnTo>
                    <a:pt x="1944" y="2284"/>
                  </a:lnTo>
                  <a:lnTo>
                    <a:pt x="1946" y="2284"/>
                  </a:lnTo>
                  <a:lnTo>
                    <a:pt x="1946" y="2281"/>
                  </a:lnTo>
                  <a:lnTo>
                    <a:pt x="1946" y="2281"/>
                  </a:lnTo>
                  <a:lnTo>
                    <a:pt x="1946" y="2281"/>
                  </a:lnTo>
                  <a:lnTo>
                    <a:pt x="1946" y="2279"/>
                  </a:lnTo>
                  <a:lnTo>
                    <a:pt x="1946" y="2279"/>
                  </a:lnTo>
                  <a:lnTo>
                    <a:pt x="1944" y="2279"/>
                  </a:lnTo>
                  <a:lnTo>
                    <a:pt x="1946" y="2277"/>
                  </a:lnTo>
                  <a:lnTo>
                    <a:pt x="1946" y="2277"/>
                  </a:lnTo>
                  <a:lnTo>
                    <a:pt x="1949" y="2277"/>
                  </a:lnTo>
                  <a:lnTo>
                    <a:pt x="1949" y="2277"/>
                  </a:lnTo>
                  <a:lnTo>
                    <a:pt x="1946" y="2277"/>
                  </a:lnTo>
                  <a:lnTo>
                    <a:pt x="1946" y="2277"/>
                  </a:lnTo>
                  <a:lnTo>
                    <a:pt x="1946" y="2279"/>
                  </a:lnTo>
                  <a:lnTo>
                    <a:pt x="1946" y="2279"/>
                  </a:lnTo>
                  <a:lnTo>
                    <a:pt x="1946" y="2281"/>
                  </a:lnTo>
                  <a:lnTo>
                    <a:pt x="1946" y="2281"/>
                  </a:lnTo>
                  <a:lnTo>
                    <a:pt x="1949" y="2281"/>
                  </a:lnTo>
                  <a:lnTo>
                    <a:pt x="1949" y="2281"/>
                  </a:lnTo>
                  <a:lnTo>
                    <a:pt x="1949" y="2281"/>
                  </a:lnTo>
                  <a:lnTo>
                    <a:pt x="1951" y="2279"/>
                  </a:lnTo>
                  <a:lnTo>
                    <a:pt x="1953" y="2277"/>
                  </a:lnTo>
                  <a:lnTo>
                    <a:pt x="1953" y="2277"/>
                  </a:lnTo>
                  <a:lnTo>
                    <a:pt x="1956" y="2277"/>
                  </a:lnTo>
                  <a:lnTo>
                    <a:pt x="1956" y="2277"/>
                  </a:lnTo>
                  <a:lnTo>
                    <a:pt x="1956" y="2277"/>
                  </a:lnTo>
                  <a:lnTo>
                    <a:pt x="1958" y="2277"/>
                  </a:lnTo>
                  <a:lnTo>
                    <a:pt x="1956" y="2274"/>
                  </a:lnTo>
                  <a:lnTo>
                    <a:pt x="1956" y="2274"/>
                  </a:lnTo>
                  <a:close/>
                  <a:moveTo>
                    <a:pt x="1856" y="2199"/>
                  </a:moveTo>
                  <a:lnTo>
                    <a:pt x="1856" y="2199"/>
                  </a:lnTo>
                  <a:lnTo>
                    <a:pt x="1859" y="2199"/>
                  </a:lnTo>
                  <a:lnTo>
                    <a:pt x="1859" y="2199"/>
                  </a:lnTo>
                  <a:lnTo>
                    <a:pt x="1856" y="2196"/>
                  </a:lnTo>
                  <a:lnTo>
                    <a:pt x="1856" y="2196"/>
                  </a:lnTo>
                  <a:lnTo>
                    <a:pt x="1856" y="2199"/>
                  </a:lnTo>
                  <a:lnTo>
                    <a:pt x="1856" y="2199"/>
                  </a:lnTo>
                  <a:lnTo>
                    <a:pt x="1856" y="2199"/>
                  </a:lnTo>
                  <a:lnTo>
                    <a:pt x="1856" y="2199"/>
                  </a:lnTo>
                  <a:close/>
                  <a:moveTo>
                    <a:pt x="1932" y="2199"/>
                  </a:moveTo>
                  <a:lnTo>
                    <a:pt x="1932" y="2199"/>
                  </a:lnTo>
                  <a:lnTo>
                    <a:pt x="1932" y="2196"/>
                  </a:lnTo>
                  <a:lnTo>
                    <a:pt x="1932" y="2196"/>
                  </a:lnTo>
                  <a:lnTo>
                    <a:pt x="1930" y="2196"/>
                  </a:lnTo>
                  <a:lnTo>
                    <a:pt x="1930" y="2196"/>
                  </a:lnTo>
                  <a:lnTo>
                    <a:pt x="1930" y="2196"/>
                  </a:lnTo>
                  <a:lnTo>
                    <a:pt x="1930" y="2196"/>
                  </a:lnTo>
                  <a:lnTo>
                    <a:pt x="1927" y="2196"/>
                  </a:lnTo>
                  <a:lnTo>
                    <a:pt x="1927" y="2196"/>
                  </a:lnTo>
                  <a:lnTo>
                    <a:pt x="1927" y="2196"/>
                  </a:lnTo>
                  <a:lnTo>
                    <a:pt x="1927" y="2196"/>
                  </a:lnTo>
                  <a:lnTo>
                    <a:pt x="1925" y="2196"/>
                  </a:lnTo>
                  <a:lnTo>
                    <a:pt x="1925" y="2199"/>
                  </a:lnTo>
                  <a:lnTo>
                    <a:pt x="1925" y="2199"/>
                  </a:lnTo>
                  <a:lnTo>
                    <a:pt x="1925" y="2199"/>
                  </a:lnTo>
                  <a:lnTo>
                    <a:pt x="1925" y="2196"/>
                  </a:lnTo>
                  <a:lnTo>
                    <a:pt x="1922" y="2194"/>
                  </a:lnTo>
                  <a:lnTo>
                    <a:pt x="1922" y="2196"/>
                  </a:lnTo>
                  <a:lnTo>
                    <a:pt x="1920" y="2196"/>
                  </a:lnTo>
                  <a:lnTo>
                    <a:pt x="1918" y="2196"/>
                  </a:lnTo>
                  <a:lnTo>
                    <a:pt x="1918" y="2196"/>
                  </a:lnTo>
                  <a:lnTo>
                    <a:pt x="1920" y="2196"/>
                  </a:lnTo>
                  <a:lnTo>
                    <a:pt x="1920" y="2196"/>
                  </a:lnTo>
                  <a:lnTo>
                    <a:pt x="1920" y="2196"/>
                  </a:lnTo>
                  <a:lnTo>
                    <a:pt x="1920" y="2196"/>
                  </a:lnTo>
                  <a:lnTo>
                    <a:pt x="1920" y="2196"/>
                  </a:lnTo>
                  <a:lnTo>
                    <a:pt x="1918" y="2196"/>
                  </a:lnTo>
                  <a:lnTo>
                    <a:pt x="1918" y="2196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8" y="2199"/>
                  </a:lnTo>
                  <a:lnTo>
                    <a:pt x="1915" y="2199"/>
                  </a:lnTo>
                  <a:lnTo>
                    <a:pt x="1918" y="2199"/>
                  </a:lnTo>
                  <a:lnTo>
                    <a:pt x="1918" y="2201"/>
                  </a:lnTo>
                  <a:lnTo>
                    <a:pt x="1918" y="2201"/>
                  </a:lnTo>
                  <a:lnTo>
                    <a:pt x="1915" y="2201"/>
                  </a:lnTo>
                  <a:lnTo>
                    <a:pt x="1918" y="2201"/>
                  </a:lnTo>
                  <a:lnTo>
                    <a:pt x="1918" y="2201"/>
                  </a:lnTo>
                  <a:lnTo>
                    <a:pt x="1920" y="2201"/>
                  </a:lnTo>
                  <a:lnTo>
                    <a:pt x="1922" y="2201"/>
                  </a:lnTo>
                  <a:lnTo>
                    <a:pt x="1927" y="2201"/>
                  </a:lnTo>
                  <a:lnTo>
                    <a:pt x="1927" y="2201"/>
                  </a:lnTo>
                  <a:lnTo>
                    <a:pt x="1927" y="2201"/>
                  </a:lnTo>
                  <a:lnTo>
                    <a:pt x="1930" y="2201"/>
                  </a:lnTo>
                  <a:lnTo>
                    <a:pt x="1930" y="2201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3"/>
                  </a:lnTo>
                  <a:lnTo>
                    <a:pt x="1930" y="2201"/>
                  </a:lnTo>
                  <a:lnTo>
                    <a:pt x="1930" y="2201"/>
                  </a:lnTo>
                  <a:lnTo>
                    <a:pt x="1932" y="2199"/>
                  </a:lnTo>
                  <a:close/>
                  <a:moveTo>
                    <a:pt x="2027" y="2423"/>
                  </a:moveTo>
                  <a:lnTo>
                    <a:pt x="2027" y="2423"/>
                  </a:lnTo>
                  <a:lnTo>
                    <a:pt x="2024" y="2423"/>
                  </a:lnTo>
                  <a:lnTo>
                    <a:pt x="2024" y="2423"/>
                  </a:lnTo>
                  <a:lnTo>
                    <a:pt x="2027" y="2426"/>
                  </a:lnTo>
                  <a:lnTo>
                    <a:pt x="2027" y="2426"/>
                  </a:lnTo>
                  <a:lnTo>
                    <a:pt x="2027" y="2423"/>
                  </a:lnTo>
                  <a:lnTo>
                    <a:pt x="2027" y="2423"/>
                  </a:lnTo>
                  <a:lnTo>
                    <a:pt x="2027" y="2423"/>
                  </a:lnTo>
                  <a:close/>
                  <a:moveTo>
                    <a:pt x="2074" y="2149"/>
                  </a:moveTo>
                  <a:lnTo>
                    <a:pt x="2074" y="2149"/>
                  </a:lnTo>
                  <a:lnTo>
                    <a:pt x="2074" y="2147"/>
                  </a:lnTo>
                  <a:lnTo>
                    <a:pt x="2074" y="2147"/>
                  </a:lnTo>
                  <a:lnTo>
                    <a:pt x="2074" y="2147"/>
                  </a:lnTo>
                  <a:lnTo>
                    <a:pt x="2071" y="2149"/>
                  </a:lnTo>
                  <a:lnTo>
                    <a:pt x="2071" y="2149"/>
                  </a:lnTo>
                  <a:lnTo>
                    <a:pt x="2071" y="2149"/>
                  </a:lnTo>
                  <a:lnTo>
                    <a:pt x="2071" y="2149"/>
                  </a:lnTo>
                  <a:lnTo>
                    <a:pt x="2071" y="2151"/>
                  </a:lnTo>
                  <a:lnTo>
                    <a:pt x="2074" y="2151"/>
                  </a:lnTo>
                  <a:lnTo>
                    <a:pt x="2074" y="2151"/>
                  </a:lnTo>
                  <a:lnTo>
                    <a:pt x="2074" y="2151"/>
                  </a:lnTo>
                  <a:lnTo>
                    <a:pt x="2074" y="2151"/>
                  </a:lnTo>
                  <a:lnTo>
                    <a:pt x="2074" y="2149"/>
                  </a:lnTo>
                  <a:lnTo>
                    <a:pt x="2074" y="2149"/>
                  </a:lnTo>
                  <a:lnTo>
                    <a:pt x="2076" y="2149"/>
                  </a:lnTo>
                  <a:lnTo>
                    <a:pt x="2074" y="2149"/>
                  </a:lnTo>
                  <a:lnTo>
                    <a:pt x="2074" y="2149"/>
                  </a:lnTo>
                  <a:close/>
                  <a:moveTo>
                    <a:pt x="2041" y="2161"/>
                  </a:moveTo>
                  <a:lnTo>
                    <a:pt x="2038" y="2163"/>
                  </a:lnTo>
                  <a:lnTo>
                    <a:pt x="2036" y="2163"/>
                  </a:lnTo>
                  <a:lnTo>
                    <a:pt x="2038" y="2163"/>
                  </a:lnTo>
                  <a:lnTo>
                    <a:pt x="2036" y="2163"/>
                  </a:lnTo>
                  <a:lnTo>
                    <a:pt x="2036" y="2165"/>
                  </a:lnTo>
                  <a:lnTo>
                    <a:pt x="2036" y="2165"/>
                  </a:lnTo>
                  <a:lnTo>
                    <a:pt x="2036" y="2165"/>
                  </a:lnTo>
                  <a:lnTo>
                    <a:pt x="2036" y="2168"/>
                  </a:lnTo>
                  <a:lnTo>
                    <a:pt x="2036" y="2168"/>
                  </a:lnTo>
                  <a:lnTo>
                    <a:pt x="2036" y="2168"/>
                  </a:lnTo>
                  <a:lnTo>
                    <a:pt x="2036" y="2165"/>
                  </a:lnTo>
                  <a:lnTo>
                    <a:pt x="2036" y="2165"/>
                  </a:lnTo>
                  <a:lnTo>
                    <a:pt x="2038" y="2165"/>
                  </a:lnTo>
                  <a:lnTo>
                    <a:pt x="2038" y="2165"/>
                  </a:lnTo>
                  <a:lnTo>
                    <a:pt x="2041" y="2165"/>
                  </a:lnTo>
                  <a:lnTo>
                    <a:pt x="2041" y="2165"/>
                  </a:lnTo>
                  <a:lnTo>
                    <a:pt x="2041" y="2165"/>
                  </a:lnTo>
                  <a:lnTo>
                    <a:pt x="2041" y="2165"/>
                  </a:lnTo>
                  <a:lnTo>
                    <a:pt x="2041" y="2163"/>
                  </a:lnTo>
                  <a:lnTo>
                    <a:pt x="2041" y="2163"/>
                  </a:lnTo>
                  <a:lnTo>
                    <a:pt x="2041" y="2163"/>
                  </a:lnTo>
                  <a:lnTo>
                    <a:pt x="2043" y="2161"/>
                  </a:lnTo>
                  <a:lnTo>
                    <a:pt x="2043" y="2161"/>
                  </a:lnTo>
                  <a:lnTo>
                    <a:pt x="2041" y="2161"/>
                  </a:lnTo>
                  <a:lnTo>
                    <a:pt x="2041" y="2161"/>
                  </a:lnTo>
                  <a:close/>
                  <a:moveTo>
                    <a:pt x="2045" y="2438"/>
                  </a:moveTo>
                  <a:lnTo>
                    <a:pt x="2045" y="2438"/>
                  </a:lnTo>
                  <a:lnTo>
                    <a:pt x="2045" y="2438"/>
                  </a:lnTo>
                  <a:lnTo>
                    <a:pt x="2045" y="2440"/>
                  </a:lnTo>
                  <a:lnTo>
                    <a:pt x="2045" y="2440"/>
                  </a:lnTo>
                  <a:lnTo>
                    <a:pt x="2045" y="2440"/>
                  </a:lnTo>
                  <a:lnTo>
                    <a:pt x="2045" y="2438"/>
                  </a:lnTo>
                  <a:lnTo>
                    <a:pt x="2045" y="2438"/>
                  </a:lnTo>
                  <a:close/>
                  <a:moveTo>
                    <a:pt x="2079" y="2139"/>
                  </a:moveTo>
                  <a:lnTo>
                    <a:pt x="2079" y="2137"/>
                  </a:lnTo>
                  <a:lnTo>
                    <a:pt x="2079" y="2135"/>
                  </a:lnTo>
                  <a:lnTo>
                    <a:pt x="2079" y="2135"/>
                  </a:lnTo>
                  <a:lnTo>
                    <a:pt x="2079" y="2137"/>
                  </a:lnTo>
                  <a:lnTo>
                    <a:pt x="2076" y="2137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7"/>
                  </a:lnTo>
                  <a:lnTo>
                    <a:pt x="2076" y="2137"/>
                  </a:lnTo>
                  <a:lnTo>
                    <a:pt x="2076" y="2137"/>
                  </a:lnTo>
                  <a:lnTo>
                    <a:pt x="2076" y="2137"/>
                  </a:lnTo>
                  <a:lnTo>
                    <a:pt x="2076" y="2137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4" y="2139"/>
                  </a:lnTo>
                  <a:lnTo>
                    <a:pt x="2074" y="2139"/>
                  </a:lnTo>
                  <a:lnTo>
                    <a:pt x="2074" y="2139"/>
                  </a:lnTo>
                  <a:lnTo>
                    <a:pt x="2076" y="2139"/>
                  </a:lnTo>
                  <a:lnTo>
                    <a:pt x="2076" y="2139"/>
                  </a:lnTo>
                  <a:lnTo>
                    <a:pt x="2079" y="2139"/>
                  </a:lnTo>
                  <a:close/>
                  <a:moveTo>
                    <a:pt x="2081" y="2139"/>
                  </a:move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79" y="2139"/>
                  </a:lnTo>
                  <a:lnTo>
                    <a:pt x="2079" y="2139"/>
                  </a:lnTo>
                  <a:lnTo>
                    <a:pt x="2079" y="2139"/>
                  </a:lnTo>
                  <a:lnTo>
                    <a:pt x="2079" y="2139"/>
                  </a:lnTo>
                  <a:lnTo>
                    <a:pt x="2076" y="2144"/>
                  </a:lnTo>
                  <a:lnTo>
                    <a:pt x="2076" y="2144"/>
                  </a:lnTo>
                  <a:lnTo>
                    <a:pt x="2081" y="2144"/>
                  </a:lnTo>
                  <a:lnTo>
                    <a:pt x="2081" y="2144"/>
                  </a:lnTo>
                  <a:lnTo>
                    <a:pt x="2081" y="2144"/>
                  </a:lnTo>
                  <a:lnTo>
                    <a:pt x="2081" y="2144"/>
                  </a:lnTo>
                  <a:lnTo>
                    <a:pt x="2081" y="2142"/>
                  </a:lnTo>
                  <a:lnTo>
                    <a:pt x="2081" y="2142"/>
                  </a:lnTo>
                  <a:lnTo>
                    <a:pt x="2081" y="2139"/>
                  </a:lnTo>
                  <a:lnTo>
                    <a:pt x="2081" y="2139"/>
                  </a:lnTo>
                  <a:lnTo>
                    <a:pt x="2081" y="2139"/>
                  </a:lnTo>
                  <a:close/>
                  <a:moveTo>
                    <a:pt x="2008" y="2163"/>
                  </a:move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5" y="2163"/>
                  </a:lnTo>
                  <a:lnTo>
                    <a:pt x="2003" y="2163"/>
                  </a:lnTo>
                  <a:lnTo>
                    <a:pt x="2003" y="2163"/>
                  </a:lnTo>
                  <a:lnTo>
                    <a:pt x="2003" y="2163"/>
                  </a:lnTo>
                  <a:lnTo>
                    <a:pt x="2001" y="2163"/>
                  </a:lnTo>
                  <a:lnTo>
                    <a:pt x="1998" y="2165"/>
                  </a:lnTo>
                  <a:lnTo>
                    <a:pt x="2001" y="2165"/>
                  </a:lnTo>
                  <a:lnTo>
                    <a:pt x="2001" y="2165"/>
                  </a:lnTo>
                  <a:lnTo>
                    <a:pt x="1998" y="2168"/>
                  </a:lnTo>
                  <a:lnTo>
                    <a:pt x="1998" y="2168"/>
                  </a:lnTo>
                  <a:lnTo>
                    <a:pt x="1998" y="2168"/>
                  </a:lnTo>
                  <a:lnTo>
                    <a:pt x="1998" y="2168"/>
                  </a:lnTo>
                  <a:lnTo>
                    <a:pt x="1998" y="2168"/>
                  </a:lnTo>
                  <a:lnTo>
                    <a:pt x="2001" y="2168"/>
                  </a:lnTo>
                  <a:lnTo>
                    <a:pt x="2001" y="2168"/>
                  </a:lnTo>
                  <a:lnTo>
                    <a:pt x="2003" y="2168"/>
                  </a:lnTo>
                  <a:lnTo>
                    <a:pt x="2003" y="2168"/>
                  </a:lnTo>
                  <a:lnTo>
                    <a:pt x="2003" y="2168"/>
                  </a:lnTo>
                  <a:lnTo>
                    <a:pt x="2003" y="2168"/>
                  </a:lnTo>
                  <a:lnTo>
                    <a:pt x="2005" y="2168"/>
                  </a:lnTo>
                  <a:lnTo>
                    <a:pt x="2008" y="2165"/>
                  </a:lnTo>
                  <a:lnTo>
                    <a:pt x="2008" y="2165"/>
                  </a:lnTo>
                  <a:lnTo>
                    <a:pt x="2008" y="2165"/>
                  </a:lnTo>
                  <a:lnTo>
                    <a:pt x="2008" y="2165"/>
                  </a:lnTo>
                  <a:lnTo>
                    <a:pt x="2008" y="2163"/>
                  </a:lnTo>
                  <a:lnTo>
                    <a:pt x="2008" y="2163"/>
                  </a:lnTo>
                  <a:close/>
                  <a:moveTo>
                    <a:pt x="2024" y="2431"/>
                  </a:moveTo>
                  <a:lnTo>
                    <a:pt x="2024" y="2431"/>
                  </a:lnTo>
                  <a:lnTo>
                    <a:pt x="2024" y="2431"/>
                  </a:lnTo>
                  <a:lnTo>
                    <a:pt x="2024" y="2431"/>
                  </a:lnTo>
                  <a:lnTo>
                    <a:pt x="2024" y="2431"/>
                  </a:lnTo>
                  <a:lnTo>
                    <a:pt x="2027" y="2431"/>
                  </a:lnTo>
                  <a:lnTo>
                    <a:pt x="2027" y="2431"/>
                  </a:lnTo>
                  <a:lnTo>
                    <a:pt x="2024" y="2431"/>
                  </a:lnTo>
                  <a:close/>
                  <a:moveTo>
                    <a:pt x="1996" y="2473"/>
                  </a:moveTo>
                  <a:lnTo>
                    <a:pt x="1996" y="2473"/>
                  </a:lnTo>
                  <a:lnTo>
                    <a:pt x="1996" y="2473"/>
                  </a:lnTo>
                  <a:lnTo>
                    <a:pt x="1996" y="2473"/>
                  </a:lnTo>
                  <a:lnTo>
                    <a:pt x="1996" y="2473"/>
                  </a:lnTo>
                  <a:lnTo>
                    <a:pt x="1996" y="2473"/>
                  </a:lnTo>
                  <a:close/>
                  <a:moveTo>
                    <a:pt x="2053" y="2156"/>
                  </a:moveTo>
                  <a:lnTo>
                    <a:pt x="2053" y="2156"/>
                  </a:lnTo>
                  <a:lnTo>
                    <a:pt x="2050" y="2156"/>
                  </a:lnTo>
                  <a:lnTo>
                    <a:pt x="2050" y="2156"/>
                  </a:lnTo>
                  <a:lnTo>
                    <a:pt x="2050" y="2158"/>
                  </a:lnTo>
                  <a:lnTo>
                    <a:pt x="2048" y="2156"/>
                  </a:lnTo>
                  <a:lnTo>
                    <a:pt x="2048" y="2158"/>
                  </a:lnTo>
                  <a:lnTo>
                    <a:pt x="2048" y="2158"/>
                  </a:lnTo>
                  <a:lnTo>
                    <a:pt x="2045" y="2161"/>
                  </a:lnTo>
                  <a:lnTo>
                    <a:pt x="2045" y="2161"/>
                  </a:lnTo>
                  <a:lnTo>
                    <a:pt x="2045" y="2161"/>
                  </a:lnTo>
                  <a:lnTo>
                    <a:pt x="2045" y="2163"/>
                  </a:lnTo>
                  <a:lnTo>
                    <a:pt x="2045" y="2163"/>
                  </a:lnTo>
                  <a:lnTo>
                    <a:pt x="2048" y="2163"/>
                  </a:lnTo>
                  <a:lnTo>
                    <a:pt x="2048" y="2161"/>
                  </a:lnTo>
                  <a:lnTo>
                    <a:pt x="2048" y="2163"/>
                  </a:lnTo>
                  <a:lnTo>
                    <a:pt x="2045" y="2165"/>
                  </a:lnTo>
                  <a:lnTo>
                    <a:pt x="2045" y="2165"/>
                  </a:lnTo>
                  <a:lnTo>
                    <a:pt x="2048" y="2165"/>
                  </a:lnTo>
                  <a:lnTo>
                    <a:pt x="2048" y="2165"/>
                  </a:lnTo>
                  <a:lnTo>
                    <a:pt x="2048" y="2165"/>
                  </a:lnTo>
                  <a:lnTo>
                    <a:pt x="2048" y="2168"/>
                  </a:lnTo>
                  <a:lnTo>
                    <a:pt x="2048" y="2168"/>
                  </a:lnTo>
                  <a:lnTo>
                    <a:pt x="2048" y="2168"/>
                  </a:lnTo>
                  <a:lnTo>
                    <a:pt x="2048" y="2168"/>
                  </a:lnTo>
                  <a:lnTo>
                    <a:pt x="2050" y="2168"/>
                  </a:lnTo>
                  <a:lnTo>
                    <a:pt x="2050" y="2168"/>
                  </a:lnTo>
                  <a:lnTo>
                    <a:pt x="2050" y="2168"/>
                  </a:lnTo>
                  <a:lnTo>
                    <a:pt x="2050" y="2165"/>
                  </a:lnTo>
                  <a:lnTo>
                    <a:pt x="2050" y="2165"/>
                  </a:lnTo>
                  <a:lnTo>
                    <a:pt x="2050" y="2165"/>
                  </a:lnTo>
                  <a:lnTo>
                    <a:pt x="2050" y="2163"/>
                  </a:lnTo>
                  <a:lnTo>
                    <a:pt x="2050" y="2163"/>
                  </a:lnTo>
                  <a:lnTo>
                    <a:pt x="2050" y="2161"/>
                  </a:lnTo>
                  <a:lnTo>
                    <a:pt x="2050" y="2161"/>
                  </a:lnTo>
                  <a:lnTo>
                    <a:pt x="2050" y="2161"/>
                  </a:lnTo>
                  <a:lnTo>
                    <a:pt x="2050" y="2161"/>
                  </a:lnTo>
                  <a:lnTo>
                    <a:pt x="2050" y="2158"/>
                  </a:lnTo>
                  <a:lnTo>
                    <a:pt x="2053" y="2158"/>
                  </a:lnTo>
                  <a:lnTo>
                    <a:pt x="2053" y="2158"/>
                  </a:lnTo>
                  <a:lnTo>
                    <a:pt x="2053" y="2158"/>
                  </a:lnTo>
                  <a:lnTo>
                    <a:pt x="2053" y="2156"/>
                  </a:lnTo>
                  <a:close/>
                  <a:moveTo>
                    <a:pt x="2469" y="1157"/>
                  </a:move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69" y="1157"/>
                  </a:lnTo>
                  <a:lnTo>
                    <a:pt x="2471" y="1157"/>
                  </a:lnTo>
                  <a:lnTo>
                    <a:pt x="2471" y="1155"/>
                  </a:lnTo>
                  <a:lnTo>
                    <a:pt x="2469" y="1155"/>
                  </a:lnTo>
                  <a:lnTo>
                    <a:pt x="2469" y="1157"/>
                  </a:lnTo>
                  <a:close/>
                  <a:moveTo>
                    <a:pt x="2474" y="1150"/>
                  </a:moveTo>
                  <a:lnTo>
                    <a:pt x="2474" y="1150"/>
                  </a:lnTo>
                  <a:lnTo>
                    <a:pt x="2474" y="1150"/>
                  </a:lnTo>
                  <a:lnTo>
                    <a:pt x="2474" y="1150"/>
                  </a:lnTo>
                  <a:lnTo>
                    <a:pt x="2476" y="1150"/>
                  </a:lnTo>
                  <a:lnTo>
                    <a:pt x="2476" y="1150"/>
                  </a:lnTo>
                  <a:lnTo>
                    <a:pt x="2474" y="1150"/>
                  </a:lnTo>
                  <a:lnTo>
                    <a:pt x="2474" y="1150"/>
                  </a:lnTo>
                  <a:close/>
                  <a:moveTo>
                    <a:pt x="2464" y="1183"/>
                  </a:moveTo>
                  <a:lnTo>
                    <a:pt x="2466" y="1183"/>
                  </a:lnTo>
                  <a:lnTo>
                    <a:pt x="2466" y="1183"/>
                  </a:lnTo>
                  <a:lnTo>
                    <a:pt x="2466" y="1183"/>
                  </a:lnTo>
                  <a:lnTo>
                    <a:pt x="2466" y="1181"/>
                  </a:lnTo>
                  <a:lnTo>
                    <a:pt x="2466" y="1181"/>
                  </a:lnTo>
                  <a:lnTo>
                    <a:pt x="2464" y="1181"/>
                  </a:lnTo>
                  <a:lnTo>
                    <a:pt x="2464" y="1181"/>
                  </a:lnTo>
                  <a:lnTo>
                    <a:pt x="2464" y="1181"/>
                  </a:lnTo>
                  <a:lnTo>
                    <a:pt x="2464" y="1183"/>
                  </a:lnTo>
                  <a:lnTo>
                    <a:pt x="2464" y="1183"/>
                  </a:lnTo>
                  <a:close/>
                  <a:moveTo>
                    <a:pt x="2464" y="1179"/>
                  </a:moveTo>
                  <a:lnTo>
                    <a:pt x="2464" y="1176"/>
                  </a:lnTo>
                  <a:lnTo>
                    <a:pt x="2462" y="1176"/>
                  </a:lnTo>
                  <a:lnTo>
                    <a:pt x="2462" y="1179"/>
                  </a:lnTo>
                  <a:lnTo>
                    <a:pt x="2462" y="1179"/>
                  </a:lnTo>
                  <a:lnTo>
                    <a:pt x="2462" y="1179"/>
                  </a:lnTo>
                  <a:lnTo>
                    <a:pt x="2464" y="1179"/>
                  </a:lnTo>
                  <a:lnTo>
                    <a:pt x="2464" y="1179"/>
                  </a:lnTo>
                  <a:lnTo>
                    <a:pt x="2464" y="1179"/>
                  </a:lnTo>
                  <a:lnTo>
                    <a:pt x="2464" y="1179"/>
                  </a:lnTo>
                  <a:lnTo>
                    <a:pt x="2464" y="1179"/>
                  </a:lnTo>
                  <a:close/>
                  <a:moveTo>
                    <a:pt x="2483" y="1801"/>
                  </a:moveTo>
                  <a:lnTo>
                    <a:pt x="2483" y="1801"/>
                  </a:lnTo>
                  <a:lnTo>
                    <a:pt x="2483" y="1803"/>
                  </a:lnTo>
                  <a:lnTo>
                    <a:pt x="2483" y="1803"/>
                  </a:lnTo>
                  <a:lnTo>
                    <a:pt x="2485" y="1803"/>
                  </a:lnTo>
                  <a:lnTo>
                    <a:pt x="2485" y="1801"/>
                  </a:lnTo>
                  <a:lnTo>
                    <a:pt x="2485" y="1801"/>
                  </a:lnTo>
                  <a:lnTo>
                    <a:pt x="2485" y="1801"/>
                  </a:lnTo>
                  <a:lnTo>
                    <a:pt x="2485" y="1801"/>
                  </a:lnTo>
                  <a:lnTo>
                    <a:pt x="2483" y="1801"/>
                  </a:lnTo>
                  <a:lnTo>
                    <a:pt x="2483" y="1801"/>
                  </a:lnTo>
                  <a:lnTo>
                    <a:pt x="2483" y="1801"/>
                  </a:lnTo>
                  <a:lnTo>
                    <a:pt x="2483" y="1801"/>
                  </a:lnTo>
                  <a:lnTo>
                    <a:pt x="2481" y="1801"/>
                  </a:lnTo>
                  <a:lnTo>
                    <a:pt x="2481" y="1801"/>
                  </a:lnTo>
                  <a:lnTo>
                    <a:pt x="2481" y="1803"/>
                  </a:lnTo>
                  <a:lnTo>
                    <a:pt x="2481" y="1803"/>
                  </a:lnTo>
                  <a:lnTo>
                    <a:pt x="2483" y="1801"/>
                  </a:lnTo>
                  <a:close/>
                  <a:moveTo>
                    <a:pt x="2592" y="1103"/>
                  </a:moveTo>
                  <a:lnTo>
                    <a:pt x="2592" y="1103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5"/>
                  </a:lnTo>
                  <a:lnTo>
                    <a:pt x="2592" y="1108"/>
                  </a:lnTo>
                  <a:lnTo>
                    <a:pt x="2592" y="1108"/>
                  </a:lnTo>
                  <a:lnTo>
                    <a:pt x="2592" y="1108"/>
                  </a:lnTo>
                  <a:lnTo>
                    <a:pt x="2592" y="1108"/>
                  </a:lnTo>
                  <a:lnTo>
                    <a:pt x="2594" y="1108"/>
                  </a:lnTo>
                  <a:lnTo>
                    <a:pt x="2594" y="1108"/>
                  </a:lnTo>
                  <a:lnTo>
                    <a:pt x="2594" y="1105"/>
                  </a:lnTo>
                  <a:lnTo>
                    <a:pt x="2594" y="1105"/>
                  </a:lnTo>
                  <a:lnTo>
                    <a:pt x="2592" y="1103"/>
                  </a:lnTo>
                  <a:close/>
                  <a:moveTo>
                    <a:pt x="2552" y="1096"/>
                  </a:moveTo>
                  <a:lnTo>
                    <a:pt x="2552" y="1096"/>
                  </a:lnTo>
                  <a:lnTo>
                    <a:pt x="2552" y="1096"/>
                  </a:lnTo>
                  <a:lnTo>
                    <a:pt x="2549" y="1096"/>
                  </a:lnTo>
                  <a:lnTo>
                    <a:pt x="2549" y="1098"/>
                  </a:lnTo>
                  <a:lnTo>
                    <a:pt x="2547" y="1098"/>
                  </a:lnTo>
                  <a:lnTo>
                    <a:pt x="2549" y="1101"/>
                  </a:lnTo>
                  <a:lnTo>
                    <a:pt x="2549" y="1101"/>
                  </a:lnTo>
                  <a:lnTo>
                    <a:pt x="2552" y="1098"/>
                  </a:lnTo>
                  <a:lnTo>
                    <a:pt x="2552" y="1101"/>
                  </a:lnTo>
                  <a:lnTo>
                    <a:pt x="2552" y="1098"/>
                  </a:lnTo>
                  <a:lnTo>
                    <a:pt x="2552" y="1098"/>
                  </a:lnTo>
                  <a:lnTo>
                    <a:pt x="2552" y="1098"/>
                  </a:lnTo>
                  <a:lnTo>
                    <a:pt x="2552" y="1096"/>
                  </a:lnTo>
                  <a:lnTo>
                    <a:pt x="2552" y="1096"/>
                  </a:lnTo>
                  <a:close/>
                  <a:moveTo>
                    <a:pt x="2582" y="1072"/>
                  </a:moveTo>
                  <a:lnTo>
                    <a:pt x="2582" y="1074"/>
                  </a:lnTo>
                  <a:lnTo>
                    <a:pt x="2582" y="1074"/>
                  </a:lnTo>
                  <a:lnTo>
                    <a:pt x="2582" y="1077"/>
                  </a:lnTo>
                  <a:lnTo>
                    <a:pt x="2585" y="1077"/>
                  </a:lnTo>
                  <a:lnTo>
                    <a:pt x="2585" y="1077"/>
                  </a:lnTo>
                  <a:lnTo>
                    <a:pt x="2585" y="1074"/>
                  </a:lnTo>
                  <a:lnTo>
                    <a:pt x="2585" y="1072"/>
                  </a:lnTo>
                  <a:lnTo>
                    <a:pt x="2582" y="1072"/>
                  </a:lnTo>
                  <a:close/>
                  <a:moveTo>
                    <a:pt x="3200" y="483"/>
                  </a:moveTo>
                  <a:lnTo>
                    <a:pt x="3200" y="480"/>
                  </a:lnTo>
                  <a:lnTo>
                    <a:pt x="3195" y="476"/>
                  </a:lnTo>
                  <a:lnTo>
                    <a:pt x="3195" y="473"/>
                  </a:lnTo>
                  <a:lnTo>
                    <a:pt x="3195" y="473"/>
                  </a:lnTo>
                  <a:lnTo>
                    <a:pt x="3195" y="471"/>
                  </a:lnTo>
                  <a:lnTo>
                    <a:pt x="3193" y="469"/>
                  </a:lnTo>
                  <a:lnTo>
                    <a:pt x="3193" y="469"/>
                  </a:lnTo>
                  <a:lnTo>
                    <a:pt x="3193" y="469"/>
                  </a:lnTo>
                  <a:lnTo>
                    <a:pt x="3190" y="469"/>
                  </a:lnTo>
                  <a:lnTo>
                    <a:pt x="3190" y="466"/>
                  </a:lnTo>
                  <a:lnTo>
                    <a:pt x="3190" y="464"/>
                  </a:lnTo>
                  <a:lnTo>
                    <a:pt x="3188" y="462"/>
                  </a:lnTo>
                  <a:lnTo>
                    <a:pt x="3188" y="459"/>
                  </a:lnTo>
                  <a:lnTo>
                    <a:pt x="3188" y="457"/>
                  </a:lnTo>
                  <a:lnTo>
                    <a:pt x="3190" y="457"/>
                  </a:lnTo>
                  <a:lnTo>
                    <a:pt x="3193" y="452"/>
                  </a:lnTo>
                  <a:lnTo>
                    <a:pt x="3195" y="452"/>
                  </a:lnTo>
                  <a:lnTo>
                    <a:pt x="3195" y="450"/>
                  </a:lnTo>
                  <a:lnTo>
                    <a:pt x="3195" y="443"/>
                  </a:lnTo>
                  <a:lnTo>
                    <a:pt x="3195" y="440"/>
                  </a:lnTo>
                  <a:lnTo>
                    <a:pt x="3197" y="440"/>
                  </a:lnTo>
                  <a:lnTo>
                    <a:pt x="3195" y="440"/>
                  </a:lnTo>
                  <a:lnTo>
                    <a:pt x="3193" y="440"/>
                  </a:lnTo>
                  <a:lnTo>
                    <a:pt x="3190" y="438"/>
                  </a:lnTo>
                  <a:lnTo>
                    <a:pt x="3188" y="436"/>
                  </a:lnTo>
                  <a:lnTo>
                    <a:pt x="3188" y="433"/>
                  </a:lnTo>
                  <a:lnTo>
                    <a:pt x="3186" y="433"/>
                  </a:lnTo>
                  <a:lnTo>
                    <a:pt x="3186" y="433"/>
                  </a:lnTo>
                  <a:lnTo>
                    <a:pt x="3186" y="433"/>
                  </a:lnTo>
                  <a:lnTo>
                    <a:pt x="3183" y="433"/>
                  </a:lnTo>
                  <a:lnTo>
                    <a:pt x="3183" y="433"/>
                  </a:lnTo>
                  <a:lnTo>
                    <a:pt x="3181" y="431"/>
                  </a:lnTo>
                  <a:lnTo>
                    <a:pt x="3178" y="431"/>
                  </a:lnTo>
                  <a:lnTo>
                    <a:pt x="3178" y="431"/>
                  </a:lnTo>
                  <a:lnTo>
                    <a:pt x="3169" y="433"/>
                  </a:lnTo>
                  <a:lnTo>
                    <a:pt x="3164" y="436"/>
                  </a:lnTo>
                  <a:lnTo>
                    <a:pt x="3162" y="436"/>
                  </a:lnTo>
                  <a:lnTo>
                    <a:pt x="3162" y="436"/>
                  </a:lnTo>
                  <a:lnTo>
                    <a:pt x="3159" y="436"/>
                  </a:lnTo>
                  <a:lnTo>
                    <a:pt x="3157" y="438"/>
                  </a:lnTo>
                  <a:lnTo>
                    <a:pt x="3157" y="438"/>
                  </a:lnTo>
                  <a:lnTo>
                    <a:pt x="3155" y="440"/>
                  </a:lnTo>
                  <a:lnTo>
                    <a:pt x="3152" y="440"/>
                  </a:lnTo>
                  <a:lnTo>
                    <a:pt x="3152" y="440"/>
                  </a:lnTo>
                  <a:lnTo>
                    <a:pt x="3152" y="440"/>
                  </a:lnTo>
                  <a:lnTo>
                    <a:pt x="3150" y="440"/>
                  </a:lnTo>
                  <a:lnTo>
                    <a:pt x="3148" y="440"/>
                  </a:lnTo>
                  <a:lnTo>
                    <a:pt x="3145" y="440"/>
                  </a:lnTo>
                  <a:lnTo>
                    <a:pt x="3145" y="443"/>
                  </a:lnTo>
                  <a:lnTo>
                    <a:pt x="3143" y="443"/>
                  </a:lnTo>
                  <a:lnTo>
                    <a:pt x="3143" y="445"/>
                  </a:lnTo>
                  <a:lnTo>
                    <a:pt x="3143" y="445"/>
                  </a:lnTo>
                  <a:lnTo>
                    <a:pt x="3141" y="447"/>
                  </a:lnTo>
                  <a:lnTo>
                    <a:pt x="3138" y="447"/>
                  </a:lnTo>
                  <a:lnTo>
                    <a:pt x="3138" y="447"/>
                  </a:lnTo>
                  <a:lnTo>
                    <a:pt x="3138" y="447"/>
                  </a:lnTo>
                  <a:lnTo>
                    <a:pt x="3138" y="450"/>
                  </a:lnTo>
                  <a:lnTo>
                    <a:pt x="3136" y="450"/>
                  </a:lnTo>
                  <a:lnTo>
                    <a:pt x="3136" y="450"/>
                  </a:lnTo>
                  <a:lnTo>
                    <a:pt x="3136" y="452"/>
                  </a:lnTo>
                  <a:lnTo>
                    <a:pt x="3136" y="452"/>
                  </a:lnTo>
                  <a:lnTo>
                    <a:pt x="3133" y="452"/>
                  </a:lnTo>
                  <a:lnTo>
                    <a:pt x="3131" y="454"/>
                  </a:lnTo>
                  <a:lnTo>
                    <a:pt x="3131" y="454"/>
                  </a:lnTo>
                  <a:lnTo>
                    <a:pt x="3129" y="452"/>
                  </a:lnTo>
                  <a:lnTo>
                    <a:pt x="3126" y="452"/>
                  </a:lnTo>
                  <a:lnTo>
                    <a:pt x="3126" y="452"/>
                  </a:lnTo>
                  <a:lnTo>
                    <a:pt x="3124" y="452"/>
                  </a:lnTo>
                  <a:lnTo>
                    <a:pt x="3122" y="452"/>
                  </a:lnTo>
                  <a:lnTo>
                    <a:pt x="3122" y="452"/>
                  </a:lnTo>
                  <a:lnTo>
                    <a:pt x="3122" y="452"/>
                  </a:lnTo>
                  <a:lnTo>
                    <a:pt x="3122" y="452"/>
                  </a:lnTo>
                  <a:lnTo>
                    <a:pt x="3119" y="450"/>
                  </a:lnTo>
                  <a:lnTo>
                    <a:pt x="3117" y="452"/>
                  </a:lnTo>
                  <a:lnTo>
                    <a:pt x="3112" y="452"/>
                  </a:lnTo>
                  <a:lnTo>
                    <a:pt x="3110" y="452"/>
                  </a:lnTo>
                  <a:lnTo>
                    <a:pt x="3110" y="454"/>
                  </a:lnTo>
                  <a:lnTo>
                    <a:pt x="3110" y="454"/>
                  </a:lnTo>
                  <a:lnTo>
                    <a:pt x="3110" y="454"/>
                  </a:lnTo>
                  <a:lnTo>
                    <a:pt x="3110" y="454"/>
                  </a:lnTo>
                  <a:lnTo>
                    <a:pt x="3110" y="457"/>
                  </a:lnTo>
                  <a:lnTo>
                    <a:pt x="3107" y="457"/>
                  </a:lnTo>
                  <a:lnTo>
                    <a:pt x="3107" y="457"/>
                  </a:lnTo>
                  <a:lnTo>
                    <a:pt x="3103" y="459"/>
                  </a:lnTo>
                  <a:lnTo>
                    <a:pt x="3103" y="459"/>
                  </a:lnTo>
                  <a:lnTo>
                    <a:pt x="3100" y="462"/>
                  </a:lnTo>
                  <a:lnTo>
                    <a:pt x="3098" y="462"/>
                  </a:lnTo>
                  <a:lnTo>
                    <a:pt x="3098" y="464"/>
                  </a:lnTo>
                  <a:lnTo>
                    <a:pt x="3098" y="466"/>
                  </a:lnTo>
                  <a:lnTo>
                    <a:pt x="3096" y="466"/>
                  </a:lnTo>
                  <a:lnTo>
                    <a:pt x="3096" y="466"/>
                  </a:lnTo>
                  <a:lnTo>
                    <a:pt x="3096" y="466"/>
                  </a:lnTo>
                  <a:lnTo>
                    <a:pt x="3093" y="466"/>
                  </a:lnTo>
                  <a:lnTo>
                    <a:pt x="3093" y="464"/>
                  </a:lnTo>
                  <a:lnTo>
                    <a:pt x="3093" y="464"/>
                  </a:lnTo>
                  <a:lnTo>
                    <a:pt x="3091" y="464"/>
                  </a:lnTo>
                  <a:lnTo>
                    <a:pt x="3091" y="464"/>
                  </a:lnTo>
                  <a:lnTo>
                    <a:pt x="3091" y="464"/>
                  </a:lnTo>
                  <a:lnTo>
                    <a:pt x="3089" y="464"/>
                  </a:lnTo>
                  <a:lnTo>
                    <a:pt x="3089" y="466"/>
                  </a:lnTo>
                  <a:lnTo>
                    <a:pt x="3089" y="466"/>
                  </a:lnTo>
                  <a:lnTo>
                    <a:pt x="3089" y="466"/>
                  </a:lnTo>
                  <a:lnTo>
                    <a:pt x="3089" y="466"/>
                  </a:lnTo>
                  <a:lnTo>
                    <a:pt x="3089" y="469"/>
                  </a:lnTo>
                  <a:lnTo>
                    <a:pt x="3089" y="469"/>
                  </a:lnTo>
                  <a:lnTo>
                    <a:pt x="3089" y="469"/>
                  </a:lnTo>
                  <a:lnTo>
                    <a:pt x="3089" y="471"/>
                  </a:lnTo>
                  <a:lnTo>
                    <a:pt x="3089" y="471"/>
                  </a:lnTo>
                  <a:lnTo>
                    <a:pt x="3086" y="473"/>
                  </a:lnTo>
                  <a:lnTo>
                    <a:pt x="3084" y="476"/>
                  </a:lnTo>
                  <a:lnTo>
                    <a:pt x="3084" y="476"/>
                  </a:lnTo>
                  <a:lnTo>
                    <a:pt x="3084" y="478"/>
                  </a:lnTo>
                  <a:lnTo>
                    <a:pt x="3084" y="478"/>
                  </a:lnTo>
                  <a:lnTo>
                    <a:pt x="3084" y="478"/>
                  </a:lnTo>
                  <a:lnTo>
                    <a:pt x="3084" y="480"/>
                  </a:lnTo>
                  <a:lnTo>
                    <a:pt x="3084" y="480"/>
                  </a:lnTo>
                  <a:lnTo>
                    <a:pt x="3084" y="480"/>
                  </a:lnTo>
                  <a:lnTo>
                    <a:pt x="3084" y="483"/>
                  </a:lnTo>
                  <a:lnTo>
                    <a:pt x="3084" y="483"/>
                  </a:lnTo>
                  <a:lnTo>
                    <a:pt x="3081" y="483"/>
                  </a:lnTo>
                  <a:lnTo>
                    <a:pt x="3081" y="483"/>
                  </a:lnTo>
                  <a:lnTo>
                    <a:pt x="3079" y="483"/>
                  </a:lnTo>
                  <a:lnTo>
                    <a:pt x="3079" y="483"/>
                  </a:lnTo>
                  <a:lnTo>
                    <a:pt x="3074" y="483"/>
                  </a:lnTo>
                  <a:lnTo>
                    <a:pt x="3074" y="480"/>
                  </a:lnTo>
                  <a:lnTo>
                    <a:pt x="3072" y="480"/>
                  </a:lnTo>
                  <a:lnTo>
                    <a:pt x="3067" y="483"/>
                  </a:lnTo>
                  <a:lnTo>
                    <a:pt x="3067" y="483"/>
                  </a:lnTo>
                  <a:lnTo>
                    <a:pt x="3065" y="483"/>
                  </a:lnTo>
                  <a:lnTo>
                    <a:pt x="3065" y="485"/>
                  </a:lnTo>
                  <a:lnTo>
                    <a:pt x="3063" y="485"/>
                  </a:lnTo>
                  <a:lnTo>
                    <a:pt x="3060" y="485"/>
                  </a:lnTo>
                  <a:lnTo>
                    <a:pt x="3060" y="485"/>
                  </a:lnTo>
                  <a:lnTo>
                    <a:pt x="3055" y="485"/>
                  </a:lnTo>
                  <a:lnTo>
                    <a:pt x="3053" y="485"/>
                  </a:lnTo>
                  <a:lnTo>
                    <a:pt x="3053" y="485"/>
                  </a:lnTo>
                  <a:lnTo>
                    <a:pt x="3051" y="485"/>
                  </a:lnTo>
                  <a:lnTo>
                    <a:pt x="3051" y="488"/>
                  </a:lnTo>
                  <a:lnTo>
                    <a:pt x="3051" y="488"/>
                  </a:lnTo>
                  <a:lnTo>
                    <a:pt x="3048" y="488"/>
                  </a:lnTo>
                  <a:lnTo>
                    <a:pt x="3048" y="485"/>
                  </a:lnTo>
                  <a:lnTo>
                    <a:pt x="3048" y="485"/>
                  </a:lnTo>
                  <a:lnTo>
                    <a:pt x="3046" y="485"/>
                  </a:lnTo>
                  <a:lnTo>
                    <a:pt x="3046" y="485"/>
                  </a:lnTo>
                  <a:lnTo>
                    <a:pt x="3044" y="485"/>
                  </a:lnTo>
                  <a:lnTo>
                    <a:pt x="3044" y="485"/>
                  </a:lnTo>
                  <a:lnTo>
                    <a:pt x="3039" y="485"/>
                  </a:lnTo>
                  <a:lnTo>
                    <a:pt x="3039" y="485"/>
                  </a:lnTo>
                  <a:lnTo>
                    <a:pt x="3034" y="488"/>
                  </a:lnTo>
                  <a:lnTo>
                    <a:pt x="3034" y="488"/>
                  </a:lnTo>
                  <a:lnTo>
                    <a:pt x="3034" y="488"/>
                  </a:lnTo>
                  <a:lnTo>
                    <a:pt x="3034" y="488"/>
                  </a:lnTo>
                  <a:lnTo>
                    <a:pt x="3034" y="488"/>
                  </a:lnTo>
                  <a:lnTo>
                    <a:pt x="3032" y="488"/>
                  </a:lnTo>
                  <a:lnTo>
                    <a:pt x="3032" y="488"/>
                  </a:lnTo>
                  <a:lnTo>
                    <a:pt x="3029" y="483"/>
                  </a:lnTo>
                  <a:lnTo>
                    <a:pt x="3029" y="483"/>
                  </a:lnTo>
                  <a:lnTo>
                    <a:pt x="3027" y="480"/>
                  </a:lnTo>
                  <a:lnTo>
                    <a:pt x="3025" y="480"/>
                  </a:lnTo>
                  <a:lnTo>
                    <a:pt x="3025" y="480"/>
                  </a:lnTo>
                  <a:lnTo>
                    <a:pt x="3013" y="483"/>
                  </a:lnTo>
                  <a:lnTo>
                    <a:pt x="3010" y="485"/>
                  </a:lnTo>
                  <a:lnTo>
                    <a:pt x="3008" y="485"/>
                  </a:lnTo>
                  <a:lnTo>
                    <a:pt x="3008" y="485"/>
                  </a:lnTo>
                  <a:lnTo>
                    <a:pt x="3006" y="485"/>
                  </a:lnTo>
                  <a:lnTo>
                    <a:pt x="3003" y="485"/>
                  </a:lnTo>
                  <a:lnTo>
                    <a:pt x="3003" y="485"/>
                  </a:lnTo>
                  <a:lnTo>
                    <a:pt x="3001" y="485"/>
                  </a:lnTo>
                  <a:lnTo>
                    <a:pt x="3001" y="483"/>
                  </a:lnTo>
                  <a:lnTo>
                    <a:pt x="2999" y="483"/>
                  </a:lnTo>
                  <a:lnTo>
                    <a:pt x="2999" y="480"/>
                  </a:lnTo>
                  <a:lnTo>
                    <a:pt x="2999" y="478"/>
                  </a:lnTo>
                  <a:lnTo>
                    <a:pt x="2999" y="476"/>
                  </a:lnTo>
                  <a:lnTo>
                    <a:pt x="2996" y="469"/>
                  </a:lnTo>
                  <a:lnTo>
                    <a:pt x="2994" y="466"/>
                  </a:lnTo>
                  <a:lnTo>
                    <a:pt x="2984" y="457"/>
                  </a:lnTo>
                  <a:lnTo>
                    <a:pt x="2984" y="457"/>
                  </a:lnTo>
                  <a:lnTo>
                    <a:pt x="2984" y="454"/>
                  </a:lnTo>
                  <a:lnTo>
                    <a:pt x="2984" y="452"/>
                  </a:lnTo>
                  <a:lnTo>
                    <a:pt x="2984" y="452"/>
                  </a:lnTo>
                  <a:lnTo>
                    <a:pt x="2984" y="450"/>
                  </a:lnTo>
                  <a:lnTo>
                    <a:pt x="2987" y="447"/>
                  </a:lnTo>
                  <a:lnTo>
                    <a:pt x="2987" y="447"/>
                  </a:lnTo>
                  <a:lnTo>
                    <a:pt x="2989" y="447"/>
                  </a:lnTo>
                  <a:lnTo>
                    <a:pt x="2989" y="445"/>
                  </a:lnTo>
                  <a:lnTo>
                    <a:pt x="2989" y="443"/>
                  </a:lnTo>
                  <a:lnTo>
                    <a:pt x="2989" y="443"/>
                  </a:lnTo>
                  <a:lnTo>
                    <a:pt x="2989" y="443"/>
                  </a:lnTo>
                  <a:lnTo>
                    <a:pt x="2992" y="438"/>
                  </a:lnTo>
                  <a:lnTo>
                    <a:pt x="2994" y="438"/>
                  </a:lnTo>
                  <a:lnTo>
                    <a:pt x="2994" y="436"/>
                  </a:lnTo>
                  <a:lnTo>
                    <a:pt x="2994" y="436"/>
                  </a:lnTo>
                  <a:lnTo>
                    <a:pt x="2992" y="433"/>
                  </a:lnTo>
                  <a:lnTo>
                    <a:pt x="2992" y="433"/>
                  </a:lnTo>
                  <a:lnTo>
                    <a:pt x="2992" y="433"/>
                  </a:lnTo>
                  <a:lnTo>
                    <a:pt x="2992" y="433"/>
                  </a:lnTo>
                  <a:lnTo>
                    <a:pt x="2989" y="433"/>
                  </a:lnTo>
                  <a:lnTo>
                    <a:pt x="2989" y="431"/>
                  </a:lnTo>
                  <a:lnTo>
                    <a:pt x="2989" y="428"/>
                  </a:lnTo>
                  <a:lnTo>
                    <a:pt x="2989" y="426"/>
                  </a:lnTo>
                  <a:lnTo>
                    <a:pt x="2989" y="426"/>
                  </a:lnTo>
                  <a:lnTo>
                    <a:pt x="2989" y="424"/>
                  </a:lnTo>
                  <a:lnTo>
                    <a:pt x="2989" y="424"/>
                  </a:lnTo>
                  <a:lnTo>
                    <a:pt x="2989" y="421"/>
                  </a:lnTo>
                  <a:lnTo>
                    <a:pt x="2987" y="421"/>
                  </a:lnTo>
                  <a:lnTo>
                    <a:pt x="2982" y="424"/>
                  </a:lnTo>
                  <a:lnTo>
                    <a:pt x="2982" y="424"/>
                  </a:lnTo>
                  <a:lnTo>
                    <a:pt x="2982" y="421"/>
                  </a:lnTo>
                  <a:lnTo>
                    <a:pt x="2982" y="421"/>
                  </a:lnTo>
                  <a:lnTo>
                    <a:pt x="2982" y="419"/>
                  </a:lnTo>
                  <a:lnTo>
                    <a:pt x="2982" y="419"/>
                  </a:lnTo>
                  <a:lnTo>
                    <a:pt x="2982" y="417"/>
                  </a:lnTo>
                  <a:lnTo>
                    <a:pt x="2982" y="417"/>
                  </a:lnTo>
                  <a:lnTo>
                    <a:pt x="2982" y="417"/>
                  </a:lnTo>
                  <a:lnTo>
                    <a:pt x="2980" y="414"/>
                  </a:lnTo>
                  <a:lnTo>
                    <a:pt x="2980" y="414"/>
                  </a:lnTo>
                  <a:lnTo>
                    <a:pt x="2977" y="414"/>
                  </a:lnTo>
                  <a:lnTo>
                    <a:pt x="2977" y="412"/>
                  </a:lnTo>
                  <a:lnTo>
                    <a:pt x="2977" y="412"/>
                  </a:lnTo>
                  <a:lnTo>
                    <a:pt x="2982" y="398"/>
                  </a:lnTo>
                  <a:lnTo>
                    <a:pt x="2984" y="395"/>
                  </a:lnTo>
                  <a:lnTo>
                    <a:pt x="2984" y="393"/>
                  </a:lnTo>
                  <a:lnTo>
                    <a:pt x="2984" y="393"/>
                  </a:lnTo>
                  <a:lnTo>
                    <a:pt x="2984" y="393"/>
                  </a:lnTo>
                  <a:lnTo>
                    <a:pt x="2982" y="393"/>
                  </a:lnTo>
                  <a:lnTo>
                    <a:pt x="2982" y="393"/>
                  </a:lnTo>
                  <a:lnTo>
                    <a:pt x="2980" y="393"/>
                  </a:lnTo>
                  <a:lnTo>
                    <a:pt x="2977" y="393"/>
                  </a:lnTo>
                  <a:lnTo>
                    <a:pt x="2977" y="393"/>
                  </a:lnTo>
                  <a:lnTo>
                    <a:pt x="2975" y="393"/>
                  </a:lnTo>
                  <a:lnTo>
                    <a:pt x="2975" y="391"/>
                  </a:lnTo>
                  <a:lnTo>
                    <a:pt x="2975" y="391"/>
                  </a:lnTo>
                  <a:lnTo>
                    <a:pt x="2973" y="391"/>
                  </a:lnTo>
                  <a:lnTo>
                    <a:pt x="2970" y="391"/>
                  </a:lnTo>
                  <a:lnTo>
                    <a:pt x="2968" y="391"/>
                  </a:lnTo>
                  <a:lnTo>
                    <a:pt x="2966" y="393"/>
                  </a:lnTo>
                  <a:lnTo>
                    <a:pt x="2963" y="393"/>
                  </a:lnTo>
                  <a:lnTo>
                    <a:pt x="2961" y="391"/>
                  </a:lnTo>
                  <a:lnTo>
                    <a:pt x="2951" y="383"/>
                  </a:lnTo>
                  <a:lnTo>
                    <a:pt x="2949" y="381"/>
                  </a:lnTo>
                  <a:lnTo>
                    <a:pt x="2949" y="381"/>
                  </a:lnTo>
                  <a:lnTo>
                    <a:pt x="2947" y="379"/>
                  </a:lnTo>
                  <a:lnTo>
                    <a:pt x="2944" y="379"/>
                  </a:lnTo>
                  <a:lnTo>
                    <a:pt x="2944" y="376"/>
                  </a:lnTo>
                  <a:lnTo>
                    <a:pt x="2947" y="376"/>
                  </a:lnTo>
                  <a:lnTo>
                    <a:pt x="2944" y="374"/>
                  </a:lnTo>
                  <a:lnTo>
                    <a:pt x="2942" y="374"/>
                  </a:lnTo>
                  <a:lnTo>
                    <a:pt x="2942" y="374"/>
                  </a:lnTo>
                  <a:lnTo>
                    <a:pt x="2942" y="369"/>
                  </a:lnTo>
                  <a:lnTo>
                    <a:pt x="2942" y="369"/>
                  </a:lnTo>
                  <a:lnTo>
                    <a:pt x="2940" y="367"/>
                  </a:lnTo>
                  <a:lnTo>
                    <a:pt x="2937" y="367"/>
                  </a:lnTo>
                  <a:lnTo>
                    <a:pt x="2937" y="367"/>
                  </a:lnTo>
                  <a:lnTo>
                    <a:pt x="2937" y="367"/>
                  </a:lnTo>
                  <a:lnTo>
                    <a:pt x="2937" y="365"/>
                  </a:lnTo>
                  <a:lnTo>
                    <a:pt x="2935" y="362"/>
                  </a:lnTo>
                  <a:lnTo>
                    <a:pt x="2935" y="360"/>
                  </a:lnTo>
                  <a:lnTo>
                    <a:pt x="2932" y="360"/>
                  </a:lnTo>
                  <a:lnTo>
                    <a:pt x="2930" y="360"/>
                  </a:lnTo>
                  <a:lnTo>
                    <a:pt x="2928" y="360"/>
                  </a:lnTo>
                  <a:lnTo>
                    <a:pt x="2925" y="360"/>
                  </a:lnTo>
                  <a:lnTo>
                    <a:pt x="2925" y="357"/>
                  </a:lnTo>
                  <a:lnTo>
                    <a:pt x="2925" y="357"/>
                  </a:lnTo>
                  <a:lnTo>
                    <a:pt x="2925" y="353"/>
                  </a:lnTo>
                  <a:lnTo>
                    <a:pt x="2925" y="350"/>
                  </a:lnTo>
                  <a:lnTo>
                    <a:pt x="2925" y="350"/>
                  </a:lnTo>
                  <a:lnTo>
                    <a:pt x="2923" y="348"/>
                  </a:lnTo>
                  <a:lnTo>
                    <a:pt x="2923" y="348"/>
                  </a:lnTo>
                  <a:lnTo>
                    <a:pt x="2921" y="348"/>
                  </a:lnTo>
                  <a:lnTo>
                    <a:pt x="2918" y="348"/>
                  </a:lnTo>
                  <a:lnTo>
                    <a:pt x="2918" y="348"/>
                  </a:lnTo>
                  <a:lnTo>
                    <a:pt x="2916" y="348"/>
                  </a:lnTo>
                  <a:lnTo>
                    <a:pt x="2916" y="353"/>
                  </a:lnTo>
                  <a:lnTo>
                    <a:pt x="2916" y="355"/>
                  </a:lnTo>
                  <a:lnTo>
                    <a:pt x="2916" y="355"/>
                  </a:lnTo>
                  <a:lnTo>
                    <a:pt x="2914" y="355"/>
                  </a:lnTo>
                  <a:lnTo>
                    <a:pt x="2911" y="353"/>
                  </a:lnTo>
                  <a:lnTo>
                    <a:pt x="2911" y="350"/>
                  </a:lnTo>
                  <a:lnTo>
                    <a:pt x="2909" y="350"/>
                  </a:lnTo>
                  <a:lnTo>
                    <a:pt x="2909" y="350"/>
                  </a:lnTo>
                  <a:lnTo>
                    <a:pt x="2906" y="353"/>
                  </a:lnTo>
                  <a:lnTo>
                    <a:pt x="2904" y="353"/>
                  </a:lnTo>
                  <a:lnTo>
                    <a:pt x="2904" y="355"/>
                  </a:lnTo>
                  <a:lnTo>
                    <a:pt x="2902" y="353"/>
                  </a:lnTo>
                  <a:lnTo>
                    <a:pt x="2902" y="353"/>
                  </a:lnTo>
                  <a:lnTo>
                    <a:pt x="2899" y="353"/>
                  </a:lnTo>
                  <a:lnTo>
                    <a:pt x="2899" y="348"/>
                  </a:lnTo>
                  <a:lnTo>
                    <a:pt x="2897" y="346"/>
                  </a:lnTo>
                  <a:lnTo>
                    <a:pt x="2895" y="346"/>
                  </a:lnTo>
                  <a:lnTo>
                    <a:pt x="2892" y="343"/>
                  </a:lnTo>
                  <a:lnTo>
                    <a:pt x="2892" y="343"/>
                  </a:lnTo>
                  <a:lnTo>
                    <a:pt x="2890" y="343"/>
                  </a:lnTo>
                  <a:lnTo>
                    <a:pt x="2887" y="346"/>
                  </a:lnTo>
                  <a:lnTo>
                    <a:pt x="2885" y="346"/>
                  </a:lnTo>
                  <a:lnTo>
                    <a:pt x="2885" y="343"/>
                  </a:lnTo>
                  <a:lnTo>
                    <a:pt x="2885" y="343"/>
                  </a:lnTo>
                  <a:lnTo>
                    <a:pt x="2885" y="341"/>
                  </a:lnTo>
                  <a:lnTo>
                    <a:pt x="2885" y="341"/>
                  </a:lnTo>
                  <a:lnTo>
                    <a:pt x="2885" y="341"/>
                  </a:lnTo>
                  <a:lnTo>
                    <a:pt x="2887" y="341"/>
                  </a:lnTo>
                  <a:lnTo>
                    <a:pt x="2887" y="338"/>
                  </a:lnTo>
                  <a:lnTo>
                    <a:pt x="2887" y="338"/>
                  </a:lnTo>
                  <a:lnTo>
                    <a:pt x="2887" y="338"/>
                  </a:lnTo>
                  <a:lnTo>
                    <a:pt x="2887" y="336"/>
                  </a:lnTo>
                  <a:lnTo>
                    <a:pt x="2887" y="336"/>
                  </a:lnTo>
                  <a:lnTo>
                    <a:pt x="2885" y="336"/>
                  </a:lnTo>
                  <a:lnTo>
                    <a:pt x="2885" y="336"/>
                  </a:lnTo>
                  <a:lnTo>
                    <a:pt x="2883" y="336"/>
                  </a:lnTo>
                  <a:lnTo>
                    <a:pt x="2880" y="334"/>
                  </a:lnTo>
                  <a:lnTo>
                    <a:pt x="2880" y="334"/>
                  </a:lnTo>
                  <a:lnTo>
                    <a:pt x="2880" y="334"/>
                  </a:lnTo>
                  <a:lnTo>
                    <a:pt x="2878" y="336"/>
                  </a:lnTo>
                  <a:lnTo>
                    <a:pt x="2878" y="336"/>
                  </a:lnTo>
                  <a:lnTo>
                    <a:pt x="2873" y="334"/>
                  </a:lnTo>
                  <a:lnTo>
                    <a:pt x="2866" y="336"/>
                  </a:lnTo>
                  <a:lnTo>
                    <a:pt x="2864" y="336"/>
                  </a:lnTo>
                  <a:lnTo>
                    <a:pt x="2864" y="336"/>
                  </a:lnTo>
                  <a:lnTo>
                    <a:pt x="2864" y="338"/>
                  </a:lnTo>
                  <a:lnTo>
                    <a:pt x="2864" y="338"/>
                  </a:lnTo>
                  <a:lnTo>
                    <a:pt x="2861" y="338"/>
                  </a:lnTo>
                  <a:lnTo>
                    <a:pt x="2859" y="336"/>
                  </a:lnTo>
                  <a:lnTo>
                    <a:pt x="2859" y="338"/>
                  </a:lnTo>
                  <a:lnTo>
                    <a:pt x="2857" y="338"/>
                  </a:lnTo>
                  <a:lnTo>
                    <a:pt x="2854" y="338"/>
                  </a:lnTo>
                  <a:lnTo>
                    <a:pt x="2850" y="338"/>
                  </a:lnTo>
                  <a:lnTo>
                    <a:pt x="2850" y="338"/>
                  </a:lnTo>
                  <a:lnTo>
                    <a:pt x="2847" y="336"/>
                  </a:lnTo>
                  <a:lnTo>
                    <a:pt x="2845" y="334"/>
                  </a:lnTo>
                  <a:lnTo>
                    <a:pt x="2845" y="334"/>
                  </a:lnTo>
                  <a:lnTo>
                    <a:pt x="2843" y="334"/>
                  </a:lnTo>
                  <a:lnTo>
                    <a:pt x="2843" y="334"/>
                  </a:lnTo>
                  <a:lnTo>
                    <a:pt x="2843" y="334"/>
                  </a:lnTo>
                  <a:lnTo>
                    <a:pt x="2843" y="334"/>
                  </a:lnTo>
                  <a:lnTo>
                    <a:pt x="2843" y="336"/>
                  </a:lnTo>
                  <a:lnTo>
                    <a:pt x="2840" y="336"/>
                  </a:lnTo>
                  <a:lnTo>
                    <a:pt x="2840" y="336"/>
                  </a:lnTo>
                  <a:lnTo>
                    <a:pt x="2838" y="336"/>
                  </a:lnTo>
                  <a:lnTo>
                    <a:pt x="2835" y="334"/>
                  </a:lnTo>
                  <a:lnTo>
                    <a:pt x="2835" y="334"/>
                  </a:lnTo>
                  <a:lnTo>
                    <a:pt x="2833" y="331"/>
                  </a:lnTo>
                  <a:lnTo>
                    <a:pt x="2833" y="331"/>
                  </a:lnTo>
                  <a:lnTo>
                    <a:pt x="2831" y="329"/>
                  </a:lnTo>
                  <a:lnTo>
                    <a:pt x="2831" y="329"/>
                  </a:lnTo>
                  <a:lnTo>
                    <a:pt x="2828" y="327"/>
                  </a:lnTo>
                  <a:lnTo>
                    <a:pt x="2828" y="327"/>
                  </a:lnTo>
                  <a:lnTo>
                    <a:pt x="2828" y="324"/>
                  </a:lnTo>
                  <a:lnTo>
                    <a:pt x="2828" y="322"/>
                  </a:lnTo>
                  <a:lnTo>
                    <a:pt x="2826" y="320"/>
                  </a:lnTo>
                  <a:lnTo>
                    <a:pt x="2821" y="320"/>
                  </a:lnTo>
                  <a:lnTo>
                    <a:pt x="2819" y="315"/>
                  </a:lnTo>
                  <a:lnTo>
                    <a:pt x="2819" y="315"/>
                  </a:lnTo>
                  <a:lnTo>
                    <a:pt x="2819" y="312"/>
                  </a:lnTo>
                  <a:lnTo>
                    <a:pt x="2819" y="310"/>
                  </a:lnTo>
                  <a:lnTo>
                    <a:pt x="2821" y="310"/>
                  </a:lnTo>
                  <a:lnTo>
                    <a:pt x="2821" y="308"/>
                  </a:lnTo>
                  <a:lnTo>
                    <a:pt x="2821" y="305"/>
                  </a:lnTo>
                  <a:lnTo>
                    <a:pt x="2819" y="303"/>
                  </a:lnTo>
                  <a:lnTo>
                    <a:pt x="2819" y="298"/>
                  </a:lnTo>
                  <a:lnTo>
                    <a:pt x="2819" y="296"/>
                  </a:lnTo>
                  <a:lnTo>
                    <a:pt x="2824" y="291"/>
                  </a:lnTo>
                  <a:lnTo>
                    <a:pt x="2824" y="289"/>
                  </a:lnTo>
                  <a:lnTo>
                    <a:pt x="2824" y="289"/>
                  </a:lnTo>
                  <a:lnTo>
                    <a:pt x="2824" y="286"/>
                  </a:lnTo>
                  <a:lnTo>
                    <a:pt x="2824" y="284"/>
                  </a:lnTo>
                  <a:lnTo>
                    <a:pt x="2824" y="284"/>
                  </a:lnTo>
                  <a:lnTo>
                    <a:pt x="2814" y="279"/>
                  </a:lnTo>
                  <a:lnTo>
                    <a:pt x="2812" y="277"/>
                  </a:lnTo>
                  <a:lnTo>
                    <a:pt x="2809" y="275"/>
                  </a:lnTo>
                  <a:lnTo>
                    <a:pt x="2809" y="275"/>
                  </a:lnTo>
                  <a:lnTo>
                    <a:pt x="2809" y="272"/>
                  </a:lnTo>
                  <a:lnTo>
                    <a:pt x="2812" y="272"/>
                  </a:lnTo>
                  <a:lnTo>
                    <a:pt x="2812" y="272"/>
                  </a:lnTo>
                  <a:lnTo>
                    <a:pt x="2812" y="270"/>
                  </a:lnTo>
                  <a:lnTo>
                    <a:pt x="2812" y="270"/>
                  </a:lnTo>
                  <a:lnTo>
                    <a:pt x="2812" y="267"/>
                  </a:lnTo>
                  <a:lnTo>
                    <a:pt x="2812" y="267"/>
                  </a:lnTo>
                  <a:lnTo>
                    <a:pt x="2809" y="265"/>
                  </a:lnTo>
                  <a:lnTo>
                    <a:pt x="2807" y="263"/>
                  </a:lnTo>
                  <a:lnTo>
                    <a:pt x="2809" y="263"/>
                  </a:lnTo>
                  <a:lnTo>
                    <a:pt x="2809" y="263"/>
                  </a:lnTo>
                  <a:lnTo>
                    <a:pt x="2809" y="260"/>
                  </a:lnTo>
                  <a:lnTo>
                    <a:pt x="2809" y="258"/>
                  </a:lnTo>
                  <a:lnTo>
                    <a:pt x="2812" y="258"/>
                  </a:lnTo>
                  <a:lnTo>
                    <a:pt x="2812" y="256"/>
                  </a:lnTo>
                  <a:lnTo>
                    <a:pt x="2812" y="253"/>
                  </a:lnTo>
                  <a:lnTo>
                    <a:pt x="2812" y="251"/>
                  </a:lnTo>
                  <a:lnTo>
                    <a:pt x="2812" y="251"/>
                  </a:lnTo>
                  <a:lnTo>
                    <a:pt x="2809" y="249"/>
                  </a:lnTo>
                  <a:lnTo>
                    <a:pt x="2807" y="246"/>
                  </a:lnTo>
                  <a:lnTo>
                    <a:pt x="2807" y="246"/>
                  </a:lnTo>
                  <a:lnTo>
                    <a:pt x="2807" y="246"/>
                  </a:lnTo>
                  <a:lnTo>
                    <a:pt x="2807" y="246"/>
                  </a:lnTo>
                  <a:lnTo>
                    <a:pt x="2807" y="244"/>
                  </a:lnTo>
                  <a:lnTo>
                    <a:pt x="2807" y="244"/>
                  </a:lnTo>
                  <a:lnTo>
                    <a:pt x="2807" y="244"/>
                  </a:lnTo>
                  <a:lnTo>
                    <a:pt x="2807" y="244"/>
                  </a:lnTo>
                  <a:lnTo>
                    <a:pt x="2809" y="241"/>
                  </a:lnTo>
                  <a:lnTo>
                    <a:pt x="2809" y="241"/>
                  </a:lnTo>
                  <a:lnTo>
                    <a:pt x="2807" y="239"/>
                  </a:lnTo>
                  <a:lnTo>
                    <a:pt x="2807" y="239"/>
                  </a:lnTo>
                  <a:lnTo>
                    <a:pt x="2805" y="239"/>
                  </a:lnTo>
                  <a:lnTo>
                    <a:pt x="2805" y="237"/>
                  </a:lnTo>
                  <a:lnTo>
                    <a:pt x="2800" y="227"/>
                  </a:lnTo>
                  <a:lnTo>
                    <a:pt x="2798" y="225"/>
                  </a:lnTo>
                  <a:lnTo>
                    <a:pt x="2795" y="223"/>
                  </a:lnTo>
                  <a:lnTo>
                    <a:pt x="2795" y="223"/>
                  </a:lnTo>
                  <a:lnTo>
                    <a:pt x="2793" y="218"/>
                  </a:lnTo>
                  <a:lnTo>
                    <a:pt x="2791" y="215"/>
                  </a:lnTo>
                  <a:lnTo>
                    <a:pt x="2788" y="213"/>
                  </a:lnTo>
                  <a:lnTo>
                    <a:pt x="2788" y="213"/>
                  </a:lnTo>
                  <a:lnTo>
                    <a:pt x="2788" y="211"/>
                  </a:lnTo>
                  <a:lnTo>
                    <a:pt x="2788" y="208"/>
                  </a:lnTo>
                  <a:lnTo>
                    <a:pt x="2788" y="206"/>
                  </a:lnTo>
                  <a:lnTo>
                    <a:pt x="2788" y="204"/>
                  </a:lnTo>
                  <a:lnTo>
                    <a:pt x="2788" y="201"/>
                  </a:lnTo>
                  <a:lnTo>
                    <a:pt x="2788" y="201"/>
                  </a:lnTo>
                  <a:lnTo>
                    <a:pt x="2788" y="201"/>
                  </a:lnTo>
                  <a:lnTo>
                    <a:pt x="2791" y="199"/>
                  </a:lnTo>
                  <a:lnTo>
                    <a:pt x="2791" y="196"/>
                  </a:lnTo>
                  <a:lnTo>
                    <a:pt x="2791" y="194"/>
                  </a:lnTo>
                  <a:lnTo>
                    <a:pt x="2793" y="194"/>
                  </a:lnTo>
                  <a:lnTo>
                    <a:pt x="2791" y="192"/>
                  </a:lnTo>
                  <a:lnTo>
                    <a:pt x="2791" y="192"/>
                  </a:lnTo>
                  <a:lnTo>
                    <a:pt x="2791" y="192"/>
                  </a:lnTo>
                  <a:lnTo>
                    <a:pt x="2788" y="192"/>
                  </a:lnTo>
                  <a:lnTo>
                    <a:pt x="2788" y="192"/>
                  </a:lnTo>
                  <a:lnTo>
                    <a:pt x="2788" y="194"/>
                  </a:lnTo>
                  <a:lnTo>
                    <a:pt x="2788" y="194"/>
                  </a:lnTo>
                  <a:lnTo>
                    <a:pt x="2786" y="194"/>
                  </a:lnTo>
                  <a:lnTo>
                    <a:pt x="2786" y="194"/>
                  </a:lnTo>
                  <a:lnTo>
                    <a:pt x="2788" y="196"/>
                  </a:lnTo>
                  <a:lnTo>
                    <a:pt x="2788" y="196"/>
                  </a:lnTo>
                  <a:lnTo>
                    <a:pt x="2788" y="196"/>
                  </a:lnTo>
                  <a:lnTo>
                    <a:pt x="2786" y="199"/>
                  </a:lnTo>
                  <a:lnTo>
                    <a:pt x="2786" y="199"/>
                  </a:lnTo>
                  <a:lnTo>
                    <a:pt x="2783" y="196"/>
                  </a:lnTo>
                  <a:lnTo>
                    <a:pt x="2783" y="196"/>
                  </a:lnTo>
                  <a:lnTo>
                    <a:pt x="2783" y="194"/>
                  </a:lnTo>
                  <a:lnTo>
                    <a:pt x="2783" y="192"/>
                  </a:lnTo>
                  <a:lnTo>
                    <a:pt x="2783" y="192"/>
                  </a:lnTo>
                  <a:lnTo>
                    <a:pt x="2786" y="189"/>
                  </a:lnTo>
                  <a:lnTo>
                    <a:pt x="2786" y="189"/>
                  </a:lnTo>
                  <a:lnTo>
                    <a:pt x="2786" y="189"/>
                  </a:lnTo>
                  <a:lnTo>
                    <a:pt x="2788" y="189"/>
                  </a:lnTo>
                  <a:lnTo>
                    <a:pt x="2788" y="187"/>
                  </a:lnTo>
                  <a:lnTo>
                    <a:pt x="2788" y="187"/>
                  </a:lnTo>
                  <a:lnTo>
                    <a:pt x="2788" y="187"/>
                  </a:lnTo>
                  <a:lnTo>
                    <a:pt x="2788" y="185"/>
                  </a:lnTo>
                  <a:lnTo>
                    <a:pt x="2786" y="185"/>
                  </a:lnTo>
                  <a:lnTo>
                    <a:pt x="2783" y="185"/>
                  </a:lnTo>
                  <a:lnTo>
                    <a:pt x="2783" y="185"/>
                  </a:lnTo>
                  <a:lnTo>
                    <a:pt x="2781" y="182"/>
                  </a:lnTo>
                  <a:lnTo>
                    <a:pt x="2781" y="182"/>
                  </a:lnTo>
                  <a:lnTo>
                    <a:pt x="2783" y="180"/>
                  </a:lnTo>
                  <a:lnTo>
                    <a:pt x="2783" y="178"/>
                  </a:lnTo>
                  <a:lnTo>
                    <a:pt x="2783" y="175"/>
                  </a:lnTo>
                  <a:lnTo>
                    <a:pt x="2781" y="173"/>
                  </a:lnTo>
                  <a:lnTo>
                    <a:pt x="2776" y="173"/>
                  </a:lnTo>
                  <a:lnTo>
                    <a:pt x="2776" y="170"/>
                  </a:lnTo>
                  <a:lnTo>
                    <a:pt x="2776" y="170"/>
                  </a:lnTo>
                  <a:lnTo>
                    <a:pt x="2776" y="168"/>
                  </a:lnTo>
                  <a:lnTo>
                    <a:pt x="2779" y="166"/>
                  </a:lnTo>
                  <a:lnTo>
                    <a:pt x="2779" y="166"/>
                  </a:lnTo>
                  <a:lnTo>
                    <a:pt x="2779" y="163"/>
                  </a:lnTo>
                  <a:lnTo>
                    <a:pt x="2776" y="161"/>
                  </a:lnTo>
                  <a:lnTo>
                    <a:pt x="2779" y="161"/>
                  </a:lnTo>
                  <a:lnTo>
                    <a:pt x="2779" y="161"/>
                  </a:lnTo>
                  <a:lnTo>
                    <a:pt x="2779" y="161"/>
                  </a:lnTo>
                  <a:lnTo>
                    <a:pt x="2779" y="161"/>
                  </a:lnTo>
                  <a:lnTo>
                    <a:pt x="2779" y="161"/>
                  </a:lnTo>
                  <a:lnTo>
                    <a:pt x="2779" y="159"/>
                  </a:lnTo>
                  <a:lnTo>
                    <a:pt x="2779" y="159"/>
                  </a:lnTo>
                  <a:lnTo>
                    <a:pt x="2774" y="159"/>
                  </a:lnTo>
                  <a:lnTo>
                    <a:pt x="2774" y="156"/>
                  </a:lnTo>
                  <a:lnTo>
                    <a:pt x="2765" y="137"/>
                  </a:lnTo>
                  <a:lnTo>
                    <a:pt x="2765" y="135"/>
                  </a:lnTo>
                  <a:lnTo>
                    <a:pt x="2765" y="135"/>
                  </a:lnTo>
                  <a:lnTo>
                    <a:pt x="2765" y="133"/>
                  </a:lnTo>
                  <a:lnTo>
                    <a:pt x="2767" y="133"/>
                  </a:lnTo>
                  <a:lnTo>
                    <a:pt x="2767" y="133"/>
                  </a:lnTo>
                  <a:lnTo>
                    <a:pt x="2767" y="130"/>
                  </a:lnTo>
                  <a:lnTo>
                    <a:pt x="2767" y="130"/>
                  </a:lnTo>
                  <a:lnTo>
                    <a:pt x="2769" y="125"/>
                  </a:lnTo>
                  <a:lnTo>
                    <a:pt x="2769" y="125"/>
                  </a:lnTo>
                  <a:lnTo>
                    <a:pt x="2769" y="123"/>
                  </a:lnTo>
                  <a:lnTo>
                    <a:pt x="2767" y="121"/>
                  </a:lnTo>
                  <a:lnTo>
                    <a:pt x="2765" y="121"/>
                  </a:lnTo>
                  <a:lnTo>
                    <a:pt x="2760" y="118"/>
                  </a:lnTo>
                  <a:lnTo>
                    <a:pt x="2757" y="118"/>
                  </a:lnTo>
                  <a:lnTo>
                    <a:pt x="2757" y="118"/>
                  </a:lnTo>
                  <a:lnTo>
                    <a:pt x="2757" y="118"/>
                  </a:lnTo>
                  <a:lnTo>
                    <a:pt x="2757" y="116"/>
                  </a:lnTo>
                  <a:lnTo>
                    <a:pt x="2762" y="114"/>
                  </a:lnTo>
                  <a:lnTo>
                    <a:pt x="2765" y="111"/>
                  </a:lnTo>
                  <a:lnTo>
                    <a:pt x="2762" y="111"/>
                  </a:lnTo>
                  <a:lnTo>
                    <a:pt x="2757" y="109"/>
                  </a:lnTo>
                  <a:lnTo>
                    <a:pt x="2757" y="109"/>
                  </a:lnTo>
                  <a:lnTo>
                    <a:pt x="2757" y="104"/>
                  </a:lnTo>
                  <a:lnTo>
                    <a:pt x="2760" y="104"/>
                  </a:lnTo>
                  <a:lnTo>
                    <a:pt x="2757" y="102"/>
                  </a:lnTo>
                  <a:lnTo>
                    <a:pt x="2757" y="99"/>
                  </a:lnTo>
                  <a:lnTo>
                    <a:pt x="2755" y="99"/>
                  </a:lnTo>
                  <a:lnTo>
                    <a:pt x="2755" y="97"/>
                  </a:lnTo>
                  <a:lnTo>
                    <a:pt x="2755" y="97"/>
                  </a:lnTo>
                  <a:lnTo>
                    <a:pt x="2753" y="95"/>
                  </a:lnTo>
                  <a:lnTo>
                    <a:pt x="2753" y="95"/>
                  </a:lnTo>
                  <a:lnTo>
                    <a:pt x="2750" y="95"/>
                  </a:lnTo>
                  <a:lnTo>
                    <a:pt x="2750" y="95"/>
                  </a:lnTo>
                  <a:lnTo>
                    <a:pt x="2750" y="92"/>
                  </a:lnTo>
                  <a:lnTo>
                    <a:pt x="2753" y="90"/>
                  </a:lnTo>
                  <a:lnTo>
                    <a:pt x="2750" y="88"/>
                  </a:lnTo>
                  <a:lnTo>
                    <a:pt x="2746" y="85"/>
                  </a:lnTo>
                  <a:lnTo>
                    <a:pt x="2743" y="85"/>
                  </a:lnTo>
                  <a:lnTo>
                    <a:pt x="2743" y="85"/>
                  </a:lnTo>
                  <a:lnTo>
                    <a:pt x="2743" y="85"/>
                  </a:lnTo>
                  <a:lnTo>
                    <a:pt x="2743" y="88"/>
                  </a:lnTo>
                  <a:lnTo>
                    <a:pt x="2743" y="88"/>
                  </a:lnTo>
                  <a:lnTo>
                    <a:pt x="2741" y="88"/>
                  </a:lnTo>
                  <a:lnTo>
                    <a:pt x="2741" y="88"/>
                  </a:lnTo>
                  <a:lnTo>
                    <a:pt x="2741" y="85"/>
                  </a:lnTo>
                  <a:lnTo>
                    <a:pt x="2738" y="83"/>
                  </a:lnTo>
                  <a:lnTo>
                    <a:pt x="2738" y="81"/>
                  </a:lnTo>
                  <a:lnTo>
                    <a:pt x="2738" y="81"/>
                  </a:lnTo>
                  <a:lnTo>
                    <a:pt x="2741" y="78"/>
                  </a:lnTo>
                  <a:lnTo>
                    <a:pt x="2741" y="78"/>
                  </a:lnTo>
                  <a:lnTo>
                    <a:pt x="2743" y="78"/>
                  </a:lnTo>
                  <a:lnTo>
                    <a:pt x="2743" y="78"/>
                  </a:lnTo>
                  <a:lnTo>
                    <a:pt x="2743" y="76"/>
                  </a:lnTo>
                  <a:lnTo>
                    <a:pt x="2743" y="73"/>
                  </a:lnTo>
                  <a:lnTo>
                    <a:pt x="2743" y="73"/>
                  </a:lnTo>
                  <a:lnTo>
                    <a:pt x="2743" y="71"/>
                  </a:lnTo>
                  <a:lnTo>
                    <a:pt x="2746" y="71"/>
                  </a:lnTo>
                  <a:lnTo>
                    <a:pt x="2746" y="69"/>
                  </a:lnTo>
                  <a:lnTo>
                    <a:pt x="2743" y="69"/>
                  </a:lnTo>
                  <a:lnTo>
                    <a:pt x="2741" y="69"/>
                  </a:lnTo>
                  <a:lnTo>
                    <a:pt x="2741" y="69"/>
                  </a:lnTo>
                  <a:lnTo>
                    <a:pt x="2741" y="71"/>
                  </a:lnTo>
                  <a:lnTo>
                    <a:pt x="2738" y="71"/>
                  </a:lnTo>
                  <a:lnTo>
                    <a:pt x="2734" y="62"/>
                  </a:lnTo>
                  <a:lnTo>
                    <a:pt x="2734" y="62"/>
                  </a:lnTo>
                  <a:lnTo>
                    <a:pt x="2734" y="62"/>
                  </a:lnTo>
                  <a:lnTo>
                    <a:pt x="2734" y="62"/>
                  </a:lnTo>
                  <a:lnTo>
                    <a:pt x="2734" y="59"/>
                  </a:lnTo>
                  <a:lnTo>
                    <a:pt x="2734" y="59"/>
                  </a:lnTo>
                  <a:lnTo>
                    <a:pt x="2734" y="59"/>
                  </a:lnTo>
                  <a:lnTo>
                    <a:pt x="2731" y="57"/>
                  </a:lnTo>
                  <a:lnTo>
                    <a:pt x="2727" y="59"/>
                  </a:lnTo>
                  <a:lnTo>
                    <a:pt x="2724" y="59"/>
                  </a:lnTo>
                  <a:lnTo>
                    <a:pt x="2724" y="59"/>
                  </a:lnTo>
                  <a:lnTo>
                    <a:pt x="2722" y="59"/>
                  </a:lnTo>
                  <a:lnTo>
                    <a:pt x="2722" y="59"/>
                  </a:lnTo>
                  <a:lnTo>
                    <a:pt x="2722" y="57"/>
                  </a:lnTo>
                  <a:lnTo>
                    <a:pt x="2724" y="54"/>
                  </a:lnTo>
                  <a:lnTo>
                    <a:pt x="2724" y="54"/>
                  </a:lnTo>
                  <a:lnTo>
                    <a:pt x="2724" y="54"/>
                  </a:lnTo>
                  <a:lnTo>
                    <a:pt x="2727" y="54"/>
                  </a:lnTo>
                  <a:lnTo>
                    <a:pt x="2727" y="54"/>
                  </a:lnTo>
                  <a:lnTo>
                    <a:pt x="2727" y="52"/>
                  </a:lnTo>
                  <a:lnTo>
                    <a:pt x="2724" y="50"/>
                  </a:lnTo>
                  <a:lnTo>
                    <a:pt x="2722" y="47"/>
                  </a:lnTo>
                  <a:lnTo>
                    <a:pt x="2722" y="45"/>
                  </a:lnTo>
                  <a:lnTo>
                    <a:pt x="2720" y="45"/>
                  </a:lnTo>
                  <a:lnTo>
                    <a:pt x="2720" y="45"/>
                  </a:lnTo>
                  <a:lnTo>
                    <a:pt x="2715" y="45"/>
                  </a:lnTo>
                  <a:lnTo>
                    <a:pt x="2715" y="45"/>
                  </a:lnTo>
                  <a:lnTo>
                    <a:pt x="2712" y="43"/>
                  </a:lnTo>
                  <a:lnTo>
                    <a:pt x="2712" y="43"/>
                  </a:lnTo>
                  <a:lnTo>
                    <a:pt x="2710" y="43"/>
                  </a:lnTo>
                  <a:lnTo>
                    <a:pt x="2696" y="31"/>
                  </a:lnTo>
                  <a:lnTo>
                    <a:pt x="2691" y="31"/>
                  </a:lnTo>
                  <a:lnTo>
                    <a:pt x="2689" y="31"/>
                  </a:lnTo>
                  <a:lnTo>
                    <a:pt x="2684" y="33"/>
                  </a:lnTo>
                  <a:lnTo>
                    <a:pt x="2682" y="33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8"/>
                  </a:lnTo>
                  <a:lnTo>
                    <a:pt x="2682" y="40"/>
                  </a:lnTo>
                  <a:lnTo>
                    <a:pt x="2682" y="40"/>
                  </a:lnTo>
                  <a:lnTo>
                    <a:pt x="2679" y="40"/>
                  </a:lnTo>
                  <a:lnTo>
                    <a:pt x="2679" y="38"/>
                  </a:lnTo>
                  <a:lnTo>
                    <a:pt x="2677" y="36"/>
                  </a:lnTo>
                  <a:lnTo>
                    <a:pt x="2675" y="38"/>
                  </a:lnTo>
                  <a:lnTo>
                    <a:pt x="2675" y="38"/>
                  </a:lnTo>
                  <a:lnTo>
                    <a:pt x="2672" y="36"/>
                  </a:lnTo>
                  <a:lnTo>
                    <a:pt x="2672" y="36"/>
                  </a:lnTo>
                  <a:lnTo>
                    <a:pt x="2672" y="33"/>
                  </a:lnTo>
                  <a:lnTo>
                    <a:pt x="2672" y="33"/>
                  </a:lnTo>
                  <a:lnTo>
                    <a:pt x="2672" y="33"/>
                  </a:lnTo>
                  <a:lnTo>
                    <a:pt x="2672" y="33"/>
                  </a:lnTo>
                  <a:lnTo>
                    <a:pt x="2670" y="31"/>
                  </a:lnTo>
                  <a:lnTo>
                    <a:pt x="2670" y="31"/>
                  </a:lnTo>
                  <a:lnTo>
                    <a:pt x="2663" y="31"/>
                  </a:lnTo>
                  <a:lnTo>
                    <a:pt x="2663" y="31"/>
                  </a:lnTo>
                  <a:lnTo>
                    <a:pt x="2660" y="31"/>
                  </a:lnTo>
                  <a:lnTo>
                    <a:pt x="2658" y="28"/>
                  </a:lnTo>
                  <a:lnTo>
                    <a:pt x="2656" y="28"/>
                  </a:lnTo>
                  <a:lnTo>
                    <a:pt x="2656" y="26"/>
                  </a:lnTo>
                  <a:lnTo>
                    <a:pt x="2653" y="26"/>
                  </a:lnTo>
                  <a:lnTo>
                    <a:pt x="2653" y="24"/>
                  </a:lnTo>
                  <a:lnTo>
                    <a:pt x="2653" y="24"/>
                  </a:lnTo>
                  <a:lnTo>
                    <a:pt x="2651" y="21"/>
                  </a:lnTo>
                  <a:lnTo>
                    <a:pt x="2651" y="19"/>
                  </a:lnTo>
                  <a:lnTo>
                    <a:pt x="2651" y="19"/>
                  </a:lnTo>
                  <a:lnTo>
                    <a:pt x="2649" y="17"/>
                  </a:lnTo>
                  <a:lnTo>
                    <a:pt x="2649" y="17"/>
                  </a:lnTo>
                  <a:lnTo>
                    <a:pt x="2646" y="17"/>
                  </a:lnTo>
                  <a:lnTo>
                    <a:pt x="2646" y="17"/>
                  </a:lnTo>
                  <a:lnTo>
                    <a:pt x="2644" y="17"/>
                  </a:lnTo>
                  <a:lnTo>
                    <a:pt x="2644" y="19"/>
                  </a:lnTo>
                  <a:lnTo>
                    <a:pt x="2642" y="19"/>
                  </a:lnTo>
                  <a:lnTo>
                    <a:pt x="2642" y="19"/>
                  </a:lnTo>
                  <a:lnTo>
                    <a:pt x="2639" y="17"/>
                  </a:lnTo>
                  <a:lnTo>
                    <a:pt x="2639" y="14"/>
                  </a:lnTo>
                  <a:lnTo>
                    <a:pt x="2637" y="14"/>
                  </a:lnTo>
                  <a:lnTo>
                    <a:pt x="2637" y="14"/>
                  </a:lnTo>
                  <a:lnTo>
                    <a:pt x="2637" y="14"/>
                  </a:lnTo>
                  <a:lnTo>
                    <a:pt x="2634" y="12"/>
                  </a:lnTo>
                  <a:lnTo>
                    <a:pt x="2634" y="10"/>
                  </a:lnTo>
                  <a:lnTo>
                    <a:pt x="2630" y="7"/>
                  </a:lnTo>
                  <a:lnTo>
                    <a:pt x="2627" y="7"/>
                  </a:lnTo>
                  <a:lnTo>
                    <a:pt x="2623" y="5"/>
                  </a:lnTo>
                  <a:lnTo>
                    <a:pt x="2620" y="5"/>
                  </a:lnTo>
                  <a:lnTo>
                    <a:pt x="2618" y="5"/>
                  </a:lnTo>
                  <a:lnTo>
                    <a:pt x="2618" y="2"/>
                  </a:lnTo>
                  <a:lnTo>
                    <a:pt x="2615" y="0"/>
                  </a:lnTo>
                  <a:lnTo>
                    <a:pt x="2615" y="0"/>
                  </a:lnTo>
                  <a:lnTo>
                    <a:pt x="2613" y="5"/>
                  </a:lnTo>
                  <a:lnTo>
                    <a:pt x="2611" y="5"/>
                  </a:lnTo>
                  <a:lnTo>
                    <a:pt x="2611" y="5"/>
                  </a:lnTo>
                  <a:lnTo>
                    <a:pt x="2611" y="2"/>
                  </a:lnTo>
                  <a:lnTo>
                    <a:pt x="2611" y="2"/>
                  </a:lnTo>
                  <a:lnTo>
                    <a:pt x="2613" y="2"/>
                  </a:lnTo>
                  <a:lnTo>
                    <a:pt x="2611" y="2"/>
                  </a:lnTo>
                  <a:lnTo>
                    <a:pt x="2611" y="0"/>
                  </a:lnTo>
                  <a:lnTo>
                    <a:pt x="2608" y="0"/>
                  </a:lnTo>
                  <a:lnTo>
                    <a:pt x="2608" y="2"/>
                  </a:lnTo>
                  <a:lnTo>
                    <a:pt x="2608" y="5"/>
                  </a:lnTo>
                  <a:lnTo>
                    <a:pt x="2608" y="5"/>
                  </a:lnTo>
                  <a:lnTo>
                    <a:pt x="2608" y="5"/>
                  </a:lnTo>
                  <a:lnTo>
                    <a:pt x="2606" y="2"/>
                  </a:lnTo>
                  <a:lnTo>
                    <a:pt x="2606" y="2"/>
                  </a:lnTo>
                  <a:lnTo>
                    <a:pt x="2604" y="2"/>
                  </a:lnTo>
                  <a:lnTo>
                    <a:pt x="2604" y="2"/>
                  </a:lnTo>
                  <a:lnTo>
                    <a:pt x="2601" y="0"/>
                  </a:lnTo>
                  <a:lnTo>
                    <a:pt x="2599" y="0"/>
                  </a:lnTo>
                  <a:lnTo>
                    <a:pt x="2599" y="0"/>
                  </a:lnTo>
                  <a:lnTo>
                    <a:pt x="2597" y="0"/>
                  </a:lnTo>
                  <a:lnTo>
                    <a:pt x="2597" y="0"/>
                  </a:lnTo>
                  <a:lnTo>
                    <a:pt x="2594" y="2"/>
                  </a:lnTo>
                  <a:lnTo>
                    <a:pt x="2592" y="2"/>
                  </a:lnTo>
                  <a:lnTo>
                    <a:pt x="2592" y="5"/>
                  </a:lnTo>
                  <a:lnTo>
                    <a:pt x="2592" y="5"/>
                  </a:lnTo>
                  <a:lnTo>
                    <a:pt x="2585" y="5"/>
                  </a:lnTo>
                  <a:lnTo>
                    <a:pt x="2575" y="10"/>
                  </a:lnTo>
                  <a:lnTo>
                    <a:pt x="2556" y="10"/>
                  </a:lnTo>
                  <a:lnTo>
                    <a:pt x="2554" y="10"/>
                  </a:lnTo>
                  <a:lnTo>
                    <a:pt x="2552" y="10"/>
                  </a:lnTo>
                  <a:lnTo>
                    <a:pt x="2552" y="10"/>
                  </a:lnTo>
                  <a:lnTo>
                    <a:pt x="2549" y="7"/>
                  </a:lnTo>
                  <a:lnTo>
                    <a:pt x="2549" y="7"/>
                  </a:lnTo>
                  <a:lnTo>
                    <a:pt x="2547" y="7"/>
                  </a:lnTo>
                  <a:lnTo>
                    <a:pt x="2547" y="7"/>
                  </a:lnTo>
                  <a:lnTo>
                    <a:pt x="2542" y="10"/>
                  </a:lnTo>
                  <a:lnTo>
                    <a:pt x="2540" y="10"/>
                  </a:lnTo>
                  <a:lnTo>
                    <a:pt x="2540" y="10"/>
                  </a:lnTo>
                  <a:lnTo>
                    <a:pt x="2537" y="12"/>
                  </a:lnTo>
                  <a:lnTo>
                    <a:pt x="2535" y="12"/>
                  </a:lnTo>
                  <a:lnTo>
                    <a:pt x="2533" y="12"/>
                  </a:lnTo>
                  <a:lnTo>
                    <a:pt x="2526" y="12"/>
                  </a:lnTo>
                  <a:lnTo>
                    <a:pt x="2511" y="17"/>
                  </a:lnTo>
                  <a:lnTo>
                    <a:pt x="2507" y="21"/>
                  </a:lnTo>
                  <a:lnTo>
                    <a:pt x="2502" y="21"/>
                  </a:lnTo>
                  <a:lnTo>
                    <a:pt x="2500" y="21"/>
                  </a:lnTo>
                  <a:lnTo>
                    <a:pt x="2500" y="21"/>
                  </a:lnTo>
                  <a:lnTo>
                    <a:pt x="2497" y="21"/>
                  </a:lnTo>
                  <a:lnTo>
                    <a:pt x="2497" y="21"/>
                  </a:lnTo>
                  <a:lnTo>
                    <a:pt x="2495" y="21"/>
                  </a:lnTo>
                  <a:lnTo>
                    <a:pt x="2495" y="24"/>
                  </a:lnTo>
                  <a:lnTo>
                    <a:pt x="2493" y="24"/>
                  </a:lnTo>
                  <a:lnTo>
                    <a:pt x="2490" y="26"/>
                  </a:lnTo>
                  <a:lnTo>
                    <a:pt x="2488" y="26"/>
                  </a:lnTo>
                  <a:lnTo>
                    <a:pt x="2481" y="24"/>
                  </a:lnTo>
                  <a:lnTo>
                    <a:pt x="2471" y="26"/>
                  </a:lnTo>
                  <a:lnTo>
                    <a:pt x="2471" y="26"/>
                  </a:lnTo>
                  <a:lnTo>
                    <a:pt x="2469" y="26"/>
                  </a:lnTo>
                  <a:lnTo>
                    <a:pt x="2469" y="28"/>
                  </a:lnTo>
                  <a:lnTo>
                    <a:pt x="2469" y="28"/>
                  </a:lnTo>
                  <a:lnTo>
                    <a:pt x="2466" y="31"/>
                  </a:lnTo>
                  <a:lnTo>
                    <a:pt x="2464" y="33"/>
                  </a:lnTo>
                  <a:lnTo>
                    <a:pt x="2462" y="38"/>
                  </a:lnTo>
                  <a:lnTo>
                    <a:pt x="2459" y="40"/>
                  </a:lnTo>
                  <a:lnTo>
                    <a:pt x="2455" y="45"/>
                  </a:lnTo>
                  <a:lnTo>
                    <a:pt x="2450" y="50"/>
                  </a:lnTo>
                  <a:lnTo>
                    <a:pt x="2448" y="54"/>
                  </a:lnTo>
                  <a:lnTo>
                    <a:pt x="2445" y="54"/>
                  </a:lnTo>
                  <a:lnTo>
                    <a:pt x="2445" y="54"/>
                  </a:lnTo>
                  <a:lnTo>
                    <a:pt x="2445" y="57"/>
                  </a:lnTo>
                  <a:lnTo>
                    <a:pt x="2445" y="57"/>
                  </a:lnTo>
                  <a:lnTo>
                    <a:pt x="2445" y="57"/>
                  </a:lnTo>
                  <a:lnTo>
                    <a:pt x="2443" y="59"/>
                  </a:lnTo>
                  <a:lnTo>
                    <a:pt x="2443" y="59"/>
                  </a:lnTo>
                  <a:lnTo>
                    <a:pt x="2443" y="59"/>
                  </a:lnTo>
                  <a:lnTo>
                    <a:pt x="2440" y="62"/>
                  </a:lnTo>
                  <a:lnTo>
                    <a:pt x="2440" y="62"/>
                  </a:lnTo>
                  <a:lnTo>
                    <a:pt x="2440" y="62"/>
                  </a:lnTo>
                  <a:lnTo>
                    <a:pt x="2440" y="62"/>
                  </a:lnTo>
                  <a:lnTo>
                    <a:pt x="2438" y="64"/>
                  </a:lnTo>
                  <a:lnTo>
                    <a:pt x="2436" y="66"/>
                  </a:lnTo>
                  <a:lnTo>
                    <a:pt x="2436" y="66"/>
                  </a:lnTo>
                  <a:lnTo>
                    <a:pt x="2431" y="69"/>
                  </a:lnTo>
                  <a:lnTo>
                    <a:pt x="2429" y="71"/>
                  </a:lnTo>
                  <a:lnTo>
                    <a:pt x="2429" y="73"/>
                  </a:lnTo>
                  <a:lnTo>
                    <a:pt x="2429" y="73"/>
                  </a:lnTo>
                  <a:lnTo>
                    <a:pt x="2429" y="76"/>
                  </a:lnTo>
                  <a:lnTo>
                    <a:pt x="2429" y="76"/>
                  </a:lnTo>
                  <a:lnTo>
                    <a:pt x="2429" y="78"/>
                  </a:lnTo>
                  <a:lnTo>
                    <a:pt x="2429" y="78"/>
                  </a:lnTo>
                  <a:lnTo>
                    <a:pt x="2429" y="81"/>
                  </a:lnTo>
                  <a:lnTo>
                    <a:pt x="2429" y="83"/>
                  </a:lnTo>
                  <a:lnTo>
                    <a:pt x="2429" y="83"/>
                  </a:lnTo>
                  <a:lnTo>
                    <a:pt x="2429" y="85"/>
                  </a:lnTo>
                  <a:lnTo>
                    <a:pt x="2431" y="85"/>
                  </a:lnTo>
                  <a:lnTo>
                    <a:pt x="2433" y="85"/>
                  </a:lnTo>
                  <a:lnTo>
                    <a:pt x="2436" y="85"/>
                  </a:lnTo>
                  <a:lnTo>
                    <a:pt x="2436" y="85"/>
                  </a:lnTo>
                  <a:lnTo>
                    <a:pt x="2438" y="83"/>
                  </a:lnTo>
                  <a:lnTo>
                    <a:pt x="2440" y="83"/>
                  </a:lnTo>
                  <a:lnTo>
                    <a:pt x="2445" y="83"/>
                  </a:lnTo>
                  <a:lnTo>
                    <a:pt x="2448" y="83"/>
                  </a:lnTo>
                  <a:lnTo>
                    <a:pt x="2450" y="81"/>
                  </a:lnTo>
                  <a:lnTo>
                    <a:pt x="2450" y="81"/>
                  </a:lnTo>
                  <a:lnTo>
                    <a:pt x="2450" y="81"/>
                  </a:lnTo>
                  <a:lnTo>
                    <a:pt x="2452" y="83"/>
                  </a:lnTo>
                  <a:lnTo>
                    <a:pt x="2455" y="83"/>
                  </a:lnTo>
                  <a:lnTo>
                    <a:pt x="2459" y="88"/>
                  </a:lnTo>
                  <a:lnTo>
                    <a:pt x="2462" y="88"/>
                  </a:lnTo>
                  <a:lnTo>
                    <a:pt x="2464" y="88"/>
                  </a:lnTo>
                  <a:lnTo>
                    <a:pt x="2464" y="90"/>
                  </a:lnTo>
                  <a:lnTo>
                    <a:pt x="2464" y="92"/>
                  </a:lnTo>
                  <a:lnTo>
                    <a:pt x="2464" y="92"/>
                  </a:lnTo>
                  <a:lnTo>
                    <a:pt x="2464" y="92"/>
                  </a:lnTo>
                  <a:lnTo>
                    <a:pt x="2464" y="95"/>
                  </a:lnTo>
                  <a:lnTo>
                    <a:pt x="2462" y="95"/>
                  </a:lnTo>
                  <a:lnTo>
                    <a:pt x="2462" y="95"/>
                  </a:lnTo>
                  <a:lnTo>
                    <a:pt x="2462" y="97"/>
                  </a:lnTo>
                  <a:lnTo>
                    <a:pt x="2462" y="99"/>
                  </a:lnTo>
                  <a:lnTo>
                    <a:pt x="2462" y="102"/>
                  </a:lnTo>
                  <a:lnTo>
                    <a:pt x="2462" y="104"/>
                  </a:lnTo>
                  <a:lnTo>
                    <a:pt x="2462" y="104"/>
                  </a:lnTo>
                  <a:lnTo>
                    <a:pt x="2459" y="104"/>
                  </a:lnTo>
                  <a:lnTo>
                    <a:pt x="2459" y="104"/>
                  </a:lnTo>
                  <a:lnTo>
                    <a:pt x="2459" y="104"/>
                  </a:lnTo>
                  <a:lnTo>
                    <a:pt x="2459" y="107"/>
                  </a:lnTo>
                  <a:lnTo>
                    <a:pt x="2459" y="107"/>
                  </a:lnTo>
                  <a:lnTo>
                    <a:pt x="2459" y="107"/>
                  </a:lnTo>
                  <a:lnTo>
                    <a:pt x="2459" y="109"/>
                  </a:lnTo>
                  <a:lnTo>
                    <a:pt x="2462" y="109"/>
                  </a:lnTo>
                  <a:lnTo>
                    <a:pt x="2464" y="114"/>
                  </a:lnTo>
                  <a:lnTo>
                    <a:pt x="2466" y="116"/>
                  </a:lnTo>
                  <a:lnTo>
                    <a:pt x="2466" y="116"/>
                  </a:lnTo>
                  <a:lnTo>
                    <a:pt x="2466" y="118"/>
                  </a:lnTo>
                  <a:lnTo>
                    <a:pt x="2466" y="118"/>
                  </a:lnTo>
                  <a:lnTo>
                    <a:pt x="2466" y="118"/>
                  </a:lnTo>
                  <a:lnTo>
                    <a:pt x="2466" y="121"/>
                  </a:lnTo>
                  <a:lnTo>
                    <a:pt x="2466" y="121"/>
                  </a:lnTo>
                  <a:lnTo>
                    <a:pt x="2466" y="121"/>
                  </a:lnTo>
                  <a:lnTo>
                    <a:pt x="2466" y="121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6" y="123"/>
                  </a:lnTo>
                  <a:lnTo>
                    <a:pt x="2466" y="125"/>
                  </a:lnTo>
                  <a:lnTo>
                    <a:pt x="2466" y="125"/>
                  </a:lnTo>
                  <a:lnTo>
                    <a:pt x="2466" y="125"/>
                  </a:lnTo>
                  <a:lnTo>
                    <a:pt x="2466" y="128"/>
                  </a:lnTo>
                  <a:lnTo>
                    <a:pt x="2466" y="128"/>
                  </a:lnTo>
                  <a:lnTo>
                    <a:pt x="2464" y="130"/>
                  </a:lnTo>
                  <a:lnTo>
                    <a:pt x="2464" y="130"/>
                  </a:lnTo>
                  <a:lnTo>
                    <a:pt x="2464" y="130"/>
                  </a:lnTo>
                  <a:lnTo>
                    <a:pt x="2464" y="130"/>
                  </a:lnTo>
                  <a:lnTo>
                    <a:pt x="2462" y="133"/>
                  </a:lnTo>
                  <a:lnTo>
                    <a:pt x="2464" y="133"/>
                  </a:lnTo>
                  <a:lnTo>
                    <a:pt x="2464" y="135"/>
                  </a:lnTo>
                  <a:lnTo>
                    <a:pt x="2464" y="135"/>
                  </a:lnTo>
                  <a:lnTo>
                    <a:pt x="2464" y="137"/>
                  </a:lnTo>
                  <a:lnTo>
                    <a:pt x="2464" y="137"/>
                  </a:lnTo>
                  <a:lnTo>
                    <a:pt x="2462" y="140"/>
                  </a:lnTo>
                  <a:lnTo>
                    <a:pt x="2462" y="142"/>
                  </a:lnTo>
                  <a:lnTo>
                    <a:pt x="2459" y="142"/>
                  </a:lnTo>
                  <a:lnTo>
                    <a:pt x="2459" y="144"/>
                  </a:lnTo>
                  <a:lnTo>
                    <a:pt x="2457" y="144"/>
                  </a:lnTo>
                  <a:lnTo>
                    <a:pt x="2457" y="144"/>
                  </a:lnTo>
                  <a:lnTo>
                    <a:pt x="2455" y="144"/>
                  </a:lnTo>
                  <a:lnTo>
                    <a:pt x="2455" y="144"/>
                  </a:lnTo>
                  <a:lnTo>
                    <a:pt x="2455" y="144"/>
                  </a:lnTo>
                  <a:lnTo>
                    <a:pt x="2455" y="147"/>
                  </a:lnTo>
                  <a:lnTo>
                    <a:pt x="2452" y="147"/>
                  </a:lnTo>
                  <a:lnTo>
                    <a:pt x="2452" y="147"/>
                  </a:lnTo>
                  <a:lnTo>
                    <a:pt x="2452" y="147"/>
                  </a:lnTo>
                  <a:lnTo>
                    <a:pt x="2452" y="147"/>
                  </a:lnTo>
                  <a:lnTo>
                    <a:pt x="2452" y="147"/>
                  </a:lnTo>
                  <a:lnTo>
                    <a:pt x="2452" y="149"/>
                  </a:lnTo>
                  <a:lnTo>
                    <a:pt x="2450" y="149"/>
                  </a:lnTo>
                  <a:lnTo>
                    <a:pt x="2450" y="149"/>
                  </a:lnTo>
                  <a:lnTo>
                    <a:pt x="2450" y="149"/>
                  </a:lnTo>
                  <a:lnTo>
                    <a:pt x="2448" y="149"/>
                  </a:lnTo>
                  <a:lnTo>
                    <a:pt x="2445" y="152"/>
                  </a:lnTo>
                  <a:lnTo>
                    <a:pt x="2443" y="154"/>
                  </a:lnTo>
                  <a:lnTo>
                    <a:pt x="2436" y="163"/>
                  </a:lnTo>
                  <a:lnTo>
                    <a:pt x="2436" y="163"/>
                  </a:lnTo>
                  <a:lnTo>
                    <a:pt x="2433" y="163"/>
                  </a:lnTo>
                  <a:lnTo>
                    <a:pt x="2433" y="163"/>
                  </a:lnTo>
                  <a:lnTo>
                    <a:pt x="2431" y="163"/>
                  </a:lnTo>
                  <a:lnTo>
                    <a:pt x="2431" y="163"/>
                  </a:lnTo>
                  <a:lnTo>
                    <a:pt x="2431" y="166"/>
                  </a:lnTo>
                  <a:lnTo>
                    <a:pt x="2431" y="168"/>
                  </a:lnTo>
                  <a:lnTo>
                    <a:pt x="2429" y="170"/>
                  </a:lnTo>
                  <a:lnTo>
                    <a:pt x="2429" y="170"/>
                  </a:lnTo>
                  <a:lnTo>
                    <a:pt x="2429" y="173"/>
                  </a:lnTo>
                  <a:lnTo>
                    <a:pt x="2429" y="175"/>
                  </a:lnTo>
                  <a:lnTo>
                    <a:pt x="2426" y="178"/>
                  </a:lnTo>
                  <a:lnTo>
                    <a:pt x="2426" y="180"/>
                  </a:lnTo>
                  <a:lnTo>
                    <a:pt x="2426" y="180"/>
                  </a:lnTo>
                  <a:lnTo>
                    <a:pt x="2426" y="182"/>
                  </a:lnTo>
                  <a:lnTo>
                    <a:pt x="2426" y="182"/>
                  </a:lnTo>
                  <a:lnTo>
                    <a:pt x="2424" y="185"/>
                  </a:lnTo>
                  <a:lnTo>
                    <a:pt x="2424" y="185"/>
                  </a:lnTo>
                  <a:lnTo>
                    <a:pt x="2424" y="185"/>
                  </a:lnTo>
                  <a:lnTo>
                    <a:pt x="2424" y="187"/>
                  </a:lnTo>
                  <a:lnTo>
                    <a:pt x="2424" y="187"/>
                  </a:lnTo>
                  <a:lnTo>
                    <a:pt x="2422" y="187"/>
                  </a:lnTo>
                  <a:lnTo>
                    <a:pt x="2422" y="189"/>
                  </a:lnTo>
                  <a:lnTo>
                    <a:pt x="2422" y="189"/>
                  </a:lnTo>
                  <a:lnTo>
                    <a:pt x="2422" y="192"/>
                  </a:lnTo>
                  <a:lnTo>
                    <a:pt x="2422" y="192"/>
                  </a:lnTo>
                  <a:lnTo>
                    <a:pt x="2422" y="192"/>
                  </a:lnTo>
                  <a:lnTo>
                    <a:pt x="2419" y="196"/>
                  </a:lnTo>
                  <a:lnTo>
                    <a:pt x="2419" y="196"/>
                  </a:lnTo>
                  <a:lnTo>
                    <a:pt x="2417" y="196"/>
                  </a:lnTo>
                  <a:lnTo>
                    <a:pt x="2417" y="196"/>
                  </a:lnTo>
                  <a:lnTo>
                    <a:pt x="2417" y="196"/>
                  </a:lnTo>
                  <a:lnTo>
                    <a:pt x="2417" y="199"/>
                  </a:lnTo>
                  <a:lnTo>
                    <a:pt x="2417" y="201"/>
                  </a:lnTo>
                  <a:lnTo>
                    <a:pt x="2417" y="201"/>
                  </a:lnTo>
                  <a:lnTo>
                    <a:pt x="2417" y="201"/>
                  </a:lnTo>
                  <a:lnTo>
                    <a:pt x="2417" y="201"/>
                  </a:lnTo>
                  <a:lnTo>
                    <a:pt x="2414" y="201"/>
                  </a:lnTo>
                  <a:lnTo>
                    <a:pt x="2414" y="201"/>
                  </a:lnTo>
                  <a:lnTo>
                    <a:pt x="2414" y="204"/>
                  </a:lnTo>
                  <a:lnTo>
                    <a:pt x="2414" y="206"/>
                  </a:lnTo>
                  <a:lnTo>
                    <a:pt x="2414" y="206"/>
                  </a:lnTo>
                  <a:lnTo>
                    <a:pt x="2414" y="206"/>
                  </a:lnTo>
                  <a:lnTo>
                    <a:pt x="2414" y="206"/>
                  </a:lnTo>
                  <a:lnTo>
                    <a:pt x="2414" y="208"/>
                  </a:lnTo>
                  <a:lnTo>
                    <a:pt x="2414" y="208"/>
                  </a:lnTo>
                  <a:lnTo>
                    <a:pt x="2414" y="211"/>
                  </a:lnTo>
                  <a:lnTo>
                    <a:pt x="2414" y="211"/>
                  </a:lnTo>
                  <a:lnTo>
                    <a:pt x="2414" y="213"/>
                  </a:lnTo>
                  <a:lnTo>
                    <a:pt x="2412" y="213"/>
                  </a:lnTo>
                  <a:lnTo>
                    <a:pt x="2412" y="213"/>
                  </a:lnTo>
                  <a:lnTo>
                    <a:pt x="2412" y="213"/>
                  </a:lnTo>
                  <a:lnTo>
                    <a:pt x="2412" y="215"/>
                  </a:lnTo>
                  <a:lnTo>
                    <a:pt x="2410" y="218"/>
                  </a:lnTo>
                  <a:lnTo>
                    <a:pt x="2405" y="220"/>
                  </a:lnTo>
                  <a:lnTo>
                    <a:pt x="2405" y="223"/>
                  </a:lnTo>
                  <a:lnTo>
                    <a:pt x="2405" y="225"/>
                  </a:lnTo>
                  <a:lnTo>
                    <a:pt x="2400" y="227"/>
                  </a:lnTo>
                  <a:lnTo>
                    <a:pt x="2403" y="230"/>
                  </a:lnTo>
                  <a:lnTo>
                    <a:pt x="2403" y="230"/>
                  </a:lnTo>
                  <a:lnTo>
                    <a:pt x="2400" y="232"/>
                  </a:lnTo>
                  <a:lnTo>
                    <a:pt x="2400" y="232"/>
                  </a:lnTo>
                  <a:lnTo>
                    <a:pt x="2400" y="234"/>
                  </a:lnTo>
                  <a:lnTo>
                    <a:pt x="2400" y="237"/>
                  </a:lnTo>
                  <a:lnTo>
                    <a:pt x="2400" y="239"/>
                  </a:lnTo>
                  <a:lnTo>
                    <a:pt x="2400" y="241"/>
                  </a:lnTo>
                  <a:lnTo>
                    <a:pt x="2398" y="244"/>
                  </a:lnTo>
                  <a:lnTo>
                    <a:pt x="2398" y="246"/>
                  </a:lnTo>
                  <a:lnTo>
                    <a:pt x="2396" y="246"/>
                  </a:lnTo>
                  <a:lnTo>
                    <a:pt x="2396" y="246"/>
                  </a:lnTo>
                  <a:lnTo>
                    <a:pt x="2396" y="246"/>
                  </a:lnTo>
                  <a:lnTo>
                    <a:pt x="2393" y="246"/>
                  </a:lnTo>
                  <a:lnTo>
                    <a:pt x="2393" y="249"/>
                  </a:lnTo>
                  <a:lnTo>
                    <a:pt x="2393" y="249"/>
                  </a:lnTo>
                  <a:lnTo>
                    <a:pt x="2393" y="249"/>
                  </a:lnTo>
                  <a:lnTo>
                    <a:pt x="2393" y="251"/>
                  </a:lnTo>
                  <a:lnTo>
                    <a:pt x="2391" y="251"/>
                  </a:lnTo>
                  <a:lnTo>
                    <a:pt x="2391" y="251"/>
                  </a:lnTo>
                  <a:lnTo>
                    <a:pt x="2391" y="251"/>
                  </a:lnTo>
                  <a:lnTo>
                    <a:pt x="2391" y="253"/>
                  </a:lnTo>
                  <a:lnTo>
                    <a:pt x="2388" y="253"/>
                  </a:lnTo>
                  <a:lnTo>
                    <a:pt x="2388" y="253"/>
                  </a:lnTo>
                  <a:lnTo>
                    <a:pt x="2388" y="253"/>
                  </a:lnTo>
                  <a:lnTo>
                    <a:pt x="2388" y="258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0"/>
                  </a:lnTo>
                  <a:lnTo>
                    <a:pt x="2388" y="263"/>
                  </a:lnTo>
                  <a:lnTo>
                    <a:pt x="2388" y="263"/>
                  </a:lnTo>
                  <a:lnTo>
                    <a:pt x="2386" y="265"/>
                  </a:lnTo>
                  <a:lnTo>
                    <a:pt x="2386" y="267"/>
                  </a:lnTo>
                  <a:lnTo>
                    <a:pt x="2386" y="267"/>
                  </a:lnTo>
                  <a:lnTo>
                    <a:pt x="2384" y="267"/>
                  </a:lnTo>
                  <a:lnTo>
                    <a:pt x="2384" y="267"/>
                  </a:lnTo>
                  <a:lnTo>
                    <a:pt x="2381" y="267"/>
                  </a:lnTo>
                  <a:lnTo>
                    <a:pt x="2381" y="267"/>
                  </a:lnTo>
                  <a:lnTo>
                    <a:pt x="2381" y="270"/>
                  </a:lnTo>
                  <a:lnTo>
                    <a:pt x="2381" y="270"/>
                  </a:lnTo>
                  <a:lnTo>
                    <a:pt x="2381" y="270"/>
                  </a:lnTo>
                  <a:lnTo>
                    <a:pt x="2384" y="270"/>
                  </a:lnTo>
                  <a:lnTo>
                    <a:pt x="2384" y="272"/>
                  </a:lnTo>
                  <a:lnTo>
                    <a:pt x="2384" y="272"/>
                  </a:lnTo>
                  <a:lnTo>
                    <a:pt x="2384" y="272"/>
                  </a:lnTo>
                  <a:lnTo>
                    <a:pt x="2386" y="272"/>
                  </a:lnTo>
                  <a:lnTo>
                    <a:pt x="2386" y="272"/>
                  </a:lnTo>
                  <a:lnTo>
                    <a:pt x="2386" y="272"/>
                  </a:lnTo>
                  <a:lnTo>
                    <a:pt x="2386" y="275"/>
                  </a:lnTo>
                  <a:lnTo>
                    <a:pt x="2388" y="275"/>
                  </a:lnTo>
                  <a:lnTo>
                    <a:pt x="2391" y="272"/>
                  </a:lnTo>
                  <a:lnTo>
                    <a:pt x="2391" y="272"/>
                  </a:lnTo>
                  <a:lnTo>
                    <a:pt x="2393" y="272"/>
                  </a:lnTo>
                  <a:lnTo>
                    <a:pt x="2393" y="275"/>
                  </a:lnTo>
                  <a:lnTo>
                    <a:pt x="2393" y="275"/>
                  </a:lnTo>
                  <a:lnTo>
                    <a:pt x="2393" y="277"/>
                  </a:lnTo>
                  <a:lnTo>
                    <a:pt x="2393" y="277"/>
                  </a:lnTo>
                  <a:lnTo>
                    <a:pt x="2393" y="277"/>
                  </a:lnTo>
                  <a:lnTo>
                    <a:pt x="2391" y="277"/>
                  </a:lnTo>
                  <a:lnTo>
                    <a:pt x="2391" y="279"/>
                  </a:lnTo>
                  <a:lnTo>
                    <a:pt x="2391" y="284"/>
                  </a:lnTo>
                  <a:lnTo>
                    <a:pt x="2391" y="284"/>
                  </a:lnTo>
                  <a:lnTo>
                    <a:pt x="2393" y="284"/>
                  </a:lnTo>
                  <a:lnTo>
                    <a:pt x="2393" y="286"/>
                  </a:lnTo>
                  <a:lnTo>
                    <a:pt x="2393" y="286"/>
                  </a:lnTo>
                  <a:lnTo>
                    <a:pt x="2393" y="289"/>
                  </a:lnTo>
                  <a:lnTo>
                    <a:pt x="2391" y="291"/>
                  </a:lnTo>
                  <a:lnTo>
                    <a:pt x="2391" y="294"/>
                  </a:lnTo>
                  <a:lnTo>
                    <a:pt x="2391" y="294"/>
                  </a:lnTo>
                  <a:lnTo>
                    <a:pt x="2391" y="296"/>
                  </a:lnTo>
                  <a:lnTo>
                    <a:pt x="2388" y="298"/>
                  </a:lnTo>
                  <a:lnTo>
                    <a:pt x="2386" y="301"/>
                  </a:lnTo>
                  <a:lnTo>
                    <a:pt x="2386" y="301"/>
                  </a:lnTo>
                  <a:lnTo>
                    <a:pt x="2384" y="301"/>
                  </a:lnTo>
                  <a:lnTo>
                    <a:pt x="2379" y="303"/>
                  </a:lnTo>
                  <a:lnTo>
                    <a:pt x="2374" y="303"/>
                  </a:lnTo>
                  <a:lnTo>
                    <a:pt x="2372" y="303"/>
                  </a:lnTo>
                  <a:lnTo>
                    <a:pt x="2372" y="303"/>
                  </a:lnTo>
                  <a:lnTo>
                    <a:pt x="2372" y="303"/>
                  </a:lnTo>
                  <a:lnTo>
                    <a:pt x="2370" y="303"/>
                  </a:lnTo>
                  <a:lnTo>
                    <a:pt x="2370" y="303"/>
                  </a:lnTo>
                  <a:lnTo>
                    <a:pt x="2370" y="303"/>
                  </a:lnTo>
                  <a:lnTo>
                    <a:pt x="2370" y="303"/>
                  </a:lnTo>
                  <a:lnTo>
                    <a:pt x="2362" y="305"/>
                  </a:lnTo>
                  <a:lnTo>
                    <a:pt x="2360" y="305"/>
                  </a:lnTo>
                  <a:lnTo>
                    <a:pt x="2360" y="305"/>
                  </a:lnTo>
                  <a:lnTo>
                    <a:pt x="2358" y="305"/>
                  </a:lnTo>
                  <a:lnTo>
                    <a:pt x="2355" y="305"/>
                  </a:lnTo>
                  <a:lnTo>
                    <a:pt x="2353" y="308"/>
                  </a:lnTo>
                  <a:lnTo>
                    <a:pt x="2351" y="308"/>
                  </a:lnTo>
                  <a:lnTo>
                    <a:pt x="2351" y="308"/>
                  </a:lnTo>
                  <a:lnTo>
                    <a:pt x="2348" y="310"/>
                  </a:lnTo>
                  <a:lnTo>
                    <a:pt x="2348" y="312"/>
                  </a:lnTo>
                  <a:lnTo>
                    <a:pt x="2348" y="312"/>
                  </a:lnTo>
                  <a:lnTo>
                    <a:pt x="2348" y="312"/>
                  </a:lnTo>
                  <a:lnTo>
                    <a:pt x="2346" y="315"/>
                  </a:lnTo>
                  <a:lnTo>
                    <a:pt x="2346" y="315"/>
                  </a:lnTo>
                  <a:lnTo>
                    <a:pt x="2346" y="315"/>
                  </a:lnTo>
                  <a:lnTo>
                    <a:pt x="2343" y="317"/>
                  </a:lnTo>
                  <a:lnTo>
                    <a:pt x="2341" y="317"/>
                  </a:lnTo>
                  <a:lnTo>
                    <a:pt x="2341" y="320"/>
                  </a:lnTo>
                  <a:lnTo>
                    <a:pt x="2341" y="320"/>
                  </a:lnTo>
                  <a:lnTo>
                    <a:pt x="2339" y="320"/>
                  </a:lnTo>
                  <a:lnTo>
                    <a:pt x="2339" y="320"/>
                  </a:lnTo>
                  <a:lnTo>
                    <a:pt x="2334" y="324"/>
                  </a:lnTo>
                  <a:lnTo>
                    <a:pt x="2334" y="324"/>
                  </a:lnTo>
                  <a:lnTo>
                    <a:pt x="2334" y="324"/>
                  </a:lnTo>
                  <a:lnTo>
                    <a:pt x="2332" y="327"/>
                  </a:lnTo>
                  <a:lnTo>
                    <a:pt x="2332" y="327"/>
                  </a:lnTo>
                  <a:lnTo>
                    <a:pt x="2332" y="329"/>
                  </a:lnTo>
                  <a:lnTo>
                    <a:pt x="2327" y="329"/>
                  </a:lnTo>
                  <a:lnTo>
                    <a:pt x="2327" y="331"/>
                  </a:lnTo>
                  <a:lnTo>
                    <a:pt x="2325" y="331"/>
                  </a:lnTo>
                  <a:lnTo>
                    <a:pt x="2325" y="334"/>
                  </a:lnTo>
                  <a:lnTo>
                    <a:pt x="2322" y="334"/>
                  </a:lnTo>
                  <a:lnTo>
                    <a:pt x="2317" y="336"/>
                  </a:lnTo>
                  <a:lnTo>
                    <a:pt x="2317" y="338"/>
                  </a:lnTo>
                  <a:lnTo>
                    <a:pt x="2315" y="338"/>
                  </a:lnTo>
                  <a:lnTo>
                    <a:pt x="2315" y="341"/>
                  </a:lnTo>
                  <a:lnTo>
                    <a:pt x="2313" y="341"/>
                  </a:lnTo>
                  <a:lnTo>
                    <a:pt x="2313" y="341"/>
                  </a:lnTo>
                  <a:lnTo>
                    <a:pt x="2313" y="341"/>
                  </a:lnTo>
                  <a:lnTo>
                    <a:pt x="2313" y="341"/>
                  </a:lnTo>
                  <a:lnTo>
                    <a:pt x="2313" y="341"/>
                  </a:lnTo>
                  <a:lnTo>
                    <a:pt x="2310" y="341"/>
                  </a:lnTo>
                  <a:lnTo>
                    <a:pt x="2310" y="341"/>
                  </a:lnTo>
                  <a:lnTo>
                    <a:pt x="2310" y="341"/>
                  </a:lnTo>
                  <a:lnTo>
                    <a:pt x="2310" y="341"/>
                  </a:lnTo>
                  <a:lnTo>
                    <a:pt x="2310" y="341"/>
                  </a:lnTo>
                  <a:lnTo>
                    <a:pt x="2294" y="334"/>
                  </a:lnTo>
                  <a:lnTo>
                    <a:pt x="2282" y="331"/>
                  </a:lnTo>
                  <a:lnTo>
                    <a:pt x="2273" y="329"/>
                  </a:lnTo>
                  <a:lnTo>
                    <a:pt x="2256" y="317"/>
                  </a:lnTo>
                  <a:lnTo>
                    <a:pt x="2254" y="315"/>
                  </a:lnTo>
                  <a:lnTo>
                    <a:pt x="2242" y="341"/>
                  </a:lnTo>
                  <a:lnTo>
                    <a:pt x="2242" y="343"/>
                  </a:lnTo>
                  <a:lnTo>
                    <a:pt x="2230" y="367"/>
                  </a:lnTo>
                  <a:lnTo>
                    <a:pt x="2218" y="393"/>
                  </a:lnTo>
                  <a:lnTo>
                    <a:pt x="2218" y="393"/>
                  </a:lnTo>
                  <a:lnTo>
                    <a:pt x="2221" y="395"/>
                  </a:lnTo>
                  <a:lnTo>
                    <a:pt x="2221" y="398"/>
                  </a:lnTo>
                  <a:lnTo>
                    <a:pt x="2218" y="400"/>
                  </a:lnTo>
                  <a:lnTo>
                    <a:pt x="2206" y="419"/>
                  </a:lnTo>
                  <a:lnTo>
                    <a:pt x="2206" y="421"/>
                  </a:lnTo>
                  <a:lnTo>
                    <a:pt x="2206" y="421"/>
                  </a:lnTo>
                  <a:lnTo>
                    <a:pt x="2206" y="424"/>
                  </a:lnTo>
                  <a:lnTo>
                    <a:pt x="2206" y="440"/>
                  </a:lnTo>
                  <a:lnTo>
                    <a:pt x="2206" y="443"/>
                  </a:lnTo>
                  <a:lnTo>
                    <a:pt x="2206" y="443"/>
                  </a:lnTo>
                  <a:lnTo>
                    <a:pt x="2192" y="450"/>
                  </a:lnTo>
                  <a:lnTo>
                    <a:pt x="2192" y="450"/>
                  </a:lnTo>
                  <a:lnTo>
                    <a:pt x="2192" y="452"/>
                  </a:lnTo>
                  <a:lnTo>
                    <a:pt x="2194" y="462"/>
                  </a:lnTo>
                  <a:lnTo>
                    <a:pt x="2194" y="466"/>
                  </a:lnTo>
                  <a:lnTo>
                    <a:pt x="2194" y="469"/>
                  </a:lnTo>
                  <a:lnTo>
                    <a:pt x="2197" y="469"/>
                  </a:lnTo>
                  <a:lnTo>
                    <a:pt x="2209" y="483"/>
                  </a:lnTo>
                  <a:lnTo>
                    <a:pt x="2213" y="485"/>
                  </a:lnTo>
                  <a:lnTo>
                    <a:pt x="2216" y="483"/>
                  </a:lnTo>
                  <a:lnTo>
                    <a:pt x="2221" y="476"/>
                  </a:lnTo>
                  <a:lnTo>
                    <a:pt x="2228" y="473"/>
                  </a:lnTo>
                  <a:lnTo>
                    <a:pt x="2230" y="471"/>
                  </a:lnTo>
                  <a:lnTo>
                    <a:pt x="2239" y="473"/>
                  </a:lnTo>
                  <a:lnTo>
                    <a:pt x="2244" y="473"/>
                  </a:lnTo>
                  <a:lnTo>
                    <a:pt x="2256" y="471"/>
                  </a:lnTo>
                  <a:lnTo>
                    <a:pt x="2261" y="471"/>
                  </a:lnTo>
                  <a:lnTo>
                    <a:pt x="2261" y="471"/>
                  </a:lnTo>
                  <a:lnTo>
                    <a:pt x="2268" y="473"/>
                  </a:lnTo>
                  <a:lnTo>
                    <a:pt x="2273" y="476"/>
                  </a:lnTo>
                  <a:lnTo>
                    <a:pt x="2273" y="476"/>
                  </a:lnTo>
                  <a:lnTo>
                    <a:pt x="2287" y="488"/>
                  </a:lnTo>
                  <a:lnTo>
                    <a:pt x="2289" y="488"/>
                  </a:lnTo>
                  <a:lnTo>
                    <a:pt x="2291" y="485"/>
                  </a:lnTo>
                  <a:lnTo>
                    <a:pt x="2291" y="483"/>
                  </a:lnTo>
                  <a:lnTo>
                    <a:pt x="2294" y="480"/>
                  </a:lnTo>
                  <a:lnTo>
                    <a:pt x="2296" y="478"/>
                  </a:lnTo>
                  <a:lnTo>
                    <a:pt x="2308" y="462"/>
                  </a:lnTo>
                  <a:lnTo>
                    <a:pt x="2310" y="462"/>
                  </a:lnTo>
                  <a:lnTo>
                    <a:pt x="2313" y="459"/>
                  </a:lnTo>
                  <a:lnTo>
                    <a:pt x="2320" y="462"/>
                  </a:lnTo>
                  <a:lnTo>
                    <a:pt x="2322" y="462"/>
                  </a:lnTo>
                  <a:lnTo>
                    <a:pt x="2325" y="459"/>
                  </a:lnTo>
                  <a:lnTo>
                    <a:pt x="2329" y="459"/>
                  </a:lnTo>
                  <a:lnTo>
                    <a:pt x="2332" y="459"/>
                  </a:lnTo>
                  <a:lnTo>
                    <a:pt x="2332" y="459"/>
                  </a:lnTo>
                  <a:lnTo>
                    <a:pt x="2334" y="462"/>
                  </a:lnTo>
                  <a:lnTo>
                    <a:pt x="2336" y="462"/>
                  </a:lnTo>
                  <a:lnTo>
                    <a:pt x="2346" y="462"/>
                  </a:lnTo>
                  <a:lnTo>
                    <a:pt x="2351" y="464"/>
                  </a:lnTo>
                  <a:lnTo>
                    <a:pt x="2353" y="466"/>
                  </a:lnTo>
                  <a:lnTo>
                    <a:pt x="2360" y="476"/>
                  </a:lnTo>
                  <a:lnTo>
                    <a:pt x="2362" y="480"/>
                  </a:lnTo>
                  <a:lnTo>
                    <a:pt x="2372" y="485"/>
                  </a:lnTo>
                  <a:lnTo>
                    <a:pt x="2377" y="485"/>
                  </a:lnTo>
                  <a:lnTo>
                    <a:pt x="2379" y="488"/>
                  </a:lnTo>
                  <a:lnTo>
                    <a:pt x="2379" y="488"/>
                  </a:lnTo>
                  <a:lnTo>
                    <a:pt x="2379" y="490"/>
                  </a:lnTo>
                  <a:lnTo>
                    <a:pt x="2381" y="495"/>
                  </a:lnTo>
                  <a:lnTo>
                    <a:pt x="2381" y="497"/>
                  </a:lnTo>
                  <a:lnTo>
                    <a:pt x="2381" y="497"/>
                  </a:lnTo>
                  <a:lnTo>
                    <a:pt x="2381" y="497"/>
                  </a:lnTo>
                  <a:lnTo>
                    <a:pt x="2388" y="499"/>
                  </a:lnTo>
                  <a:lnTo>
                    <a:pt x="2388" y="502"/>
                  </a:lnTo>
                  <a:lnTo>
                    <a:pt x="2391" y="502"/>
                  </a:lnTo>
                  <a:lnTo>
                    <a:pt x="2391" y="502"/>
                  </a:lnTo>
                  <a:lnTo>
                    <a:pt x="2391" y="504"/>
                  </a:lnTo>
                  <a:lnTo>
                    <a:pt x="2388" y="504"/>
                  </a:lnTo>
                  <a:lnTo>
                    <a:pt x="2388" y="507"/>
                  </a:lnTo>
                  <a:lnTo>
                    <a:pt x="2391" y="507"/>
                  </a:lnTo>
                  <a:lnTo>
                    <a:pt x="2398" y="514"/>
                  </a:lnTo>
                  <a:lnTo>
                    <a:pt x="2400" y="516"/>
                  </a:lnTo>
                  <a:lnTo>
                    <a:pt x="2400" y="516"/>
                  </a:lnTo>
                  <a:lnTo>
                    <a:pt x="2400" y="518"/>
                  </a:lnTo>
                  <a:lnTo>
                    <a:pt x="2403" y="518"/>
                  </a:lnTo>
                  <a:lnTo>
                    <a:pt x="2405" y="521"/>
                  </a:lnTo>
                  <a:lnTo>
                    <a:pt x="2407" y="521"/>
                  </a:lnTo>
                  <a:lnTo>
                    <a:pt x="2410" y="525"/>
                  </a:lnTo>
                  <a:lnTo>
                    <a:pt x="2412" y="528"/>
                  </a:lnTo>
                  <a:lnTo>
                    <a:pt x="2414" y="530"/>
                  </a:lnTo>
                  <a:lnTo>
                    <a:pt x="2414" y="533"/>
                  </a:lnTo>
                  <a:lnTo>
                    <a:pt x="2414" y="537"/>
                  </a:lnTo>
                  <a:lnTo>
                    <a:pt x="2414" y="537"/>
                  </a:lnTo>
                  <a:lnTo>
                    <a:pt x="2414" y="537"/>
                  </a:lnTo>
                  <a:lnTo>
                    <a:pt x="2414" y="540"/>
                  </a:lnTo>
                  <a:lnTo>
                    <a:pt x="2414" y="540"/>
                  </a:lnTo>
                  <a:lnTo>
                    <a:pt x="2417" y="542"/>
                  </a:lnTo>
                  <a:lnTo>
                    <a:pt x="2417" y="542"/>
                  </a:lnTo>
                  <a:lnTo>
                    <a:pt x="2417" y="542"/>
                  </a:lnTo>
                  <a:lnTo>
                    <a:pt x="2419" y="544"/>
                  </a:lnTo>
                  <a:lnTo>
                    <a:pt x="2419" y="544"/>
                  </a:lnTo>
                  <a:lnTo>
                    <a:pt x="2419" y="544"/>
                  </a:lnTo>
                  <a:lnTo>
                    <a:pt x="2419" y="544"/>
                  </a:lnTo>
                  <a:lnTo>
                    <a:pt x="2419" y="544"/>
                  </a:lnTo>
                  <a:lnTo>
                    <a:pt x="2422" y="544"/>
                  </a:lnTo>
                  <a:lnTo>
                    <a:pt x="2422" y="547"/>
                  </a:lnTo>
                  <a:lnTo>
                    <a:pt x="2422" y="547"/>
                  </a:lnTo>
                  <a:lnTo>
                    <a:pt x="2422" y="547"/>
                  </a:lnTo>
                  <a:lnTo>
                    <a:pt x="2419" y="547"/>
                  </a:lnTo>
                  <a:lnTo>
                    <a:pt x="2419" y="549"/>
                  </a:lnTo>
                  <a:lnTo>
                    <a:pt x="2422" y="549"/>
                  </a:lnTo>
                  <a:lnTo>
                    <a:pt x="2422" y="549"/>
                  </a:lnTo>
                  <a:lnTo>
                    <a:pt x="2422" y="549"/>
                  </a:lnTo>
                  <a:lnTo>
                    <a:pt x="2422" y="549"/>
                  </a:lnTo>
                  <a:lnTo>
                    <a:pt x="2422" y="549"/>
                  </a:lnTo>
                  <a:lnTo>
                    <a:pt x="2422" y="551"/>
                  </a:lnTo>
                  <a:lnTo>
                    <a:pt x="2422" y="551"/>
                  </a:lnTo>
                  <a:lnTo>
                    <a:pt x="2422" y="551"/>
                  </a:lnTo>
                  <a:lnTo>
                    <a:pt x="2422" y="554"/>
                  </a:lnTo>
                  <a:lnTo>
                    <a:pt x="2422" y="556"/>
                  </a:lnTo>
                  <a:lnTo>
                    <a:pt x="2422" y="556"/>
                  </a:lnTo>
                  <a:lnTo>
                    <a:pt x="2422" y="559"/>
                  </a:lnTo>
                  <a:lnTo>
                    <a:pt x="2422" y="559"/>
                  </a:lnTo>
                  <a:lnTo>
                    <a:pt x="2422" y="559"/>
                  </a:lnTo>
                  <a:lnTo>
                    <a:pt x="2422" y="561"/>
                  </a:lnTo>
                  <a:lnTo>
                    <a:pt x="2422" y="561"/>
                  </a:lnTo>
                  <a:lnTo>
                    <a:pt x="2422" y="561"/>
                  </a:lnTo>
                  <a:lnTo>
                    <a:pt x="2419" y="563"/>
                  </a:lnTo>
                  <a:lnTo>
                    <a:pt x="2419" y="563"/>
                  </a:lnTo>
                  <a:lnTo>
                    <a:pt x="2417" y="566"/>
                  </a:lnTo>
                  <a:lnTo>
                    <a:pt x="2417" y="566"/>
                  </a:lnTo>
                  <a:lnTo>
                    <a:pt x="2417" y="563"/>
                  </a:lnTo>
                  <a:lnTo>
                    <a:pt x="2414" y="563"/>
                  </a:lnTo>
                  <a:lnTo>
                    <a:pt x="2414" y="566"/>
                  </a:lnTo>
                  <a:lnTo>
                    <a:pt x="2414" y="566"/>
                  </a:lnTo>
                  <a:lnTo>
                    <a:pt x="2412" y="568"/>
                  </a:lnTo>
                  <a:lnTo>
                    <a:pt x="2412" y="568"/>
                  </a:lnTo>
                  <a:lnTo>
                    <a:pt x="2410" y="568"/>
                  </a:lnTo>
                  <a:lnTo>
                    <a:pt x="2410" y="568"/>
                  </a:lnTo>
                  <a:lnTo>
                    <a:pt x="2410" y="568"/>
                  </a:lnTo>
                  <a:lnTo>
                    <a:pt x="2407" y="568"/>
                  </a:lnTo>
                  <a:lnTo>
                    <a:pt x="2405" y="568"/>
                  </a:lnTo>
                  <a:lnTo>
                    <a:pt x="2405" y="568"/>
                  </a:lnTo>
                  <a:lnTo>
                    <a:pt x="2400" y="566"/>
                  </a:lnTo>
                  <a:lnTo>
                    <a:pt x="2398" y="566"/>
                  </a:lnTo>
                  <a:lnTo>
                    <a:pt x="2393" y="568"/>
                  </a:lnTo>
                  <a:lnTo>
                    <a:pt x="2391" y="568"/>
                  </a:lnTo>
                  <a:lnTo>
                    <a:pt x="2377" y="563"/>
                  </a:lnTo>
                  <a:lnTo>
                    <a:pt x="2377" y="563"/>
                  </a:lnTo>
                  <a:lnTo>
                    <a:pt x="2374" y="563"/>
                  </a:lnTo>
                  <a:lnTo>
                    <a:pt x="2374" y="559"/>
                  </a:lnTo>
                  <a:lnTo>
                    <a:pt x="2372" y="559"/>
                  </a:lnTo>
                  <a:lnTo>
                    <a:pt x="2372" y="559"/>
                  </a:lnTo>
                  <a:lnTo>
                    <a:pt x="2370" y="559"/>
                  </a:lnTo>
                  <a:lnTo>
                    <a:pt x="2370" y="561"/>
                  </a:lnTo>
                  <a:lnTo>
                    <a:pt x="2370" y="561"/>
                  </a:lnTo>
                  <a:lnTo>
                    <a:pt x="2367" y="559"/>
                  </a:lnTo>
                  <a:lnTo>
                    <a:pt x="2367" y="559"/>
                  </a:lnTo>
                  <a:lnTo>
                    <a:pt x="2367" y="556"/>
                  </a:lnTo>
                  <a:lnTo>
                    <a:pt x="2367" y="556"/>
                  </a:lnTo>
                  <a:lnTo>
                    <a:pt x="2365" y="556"/>
                  </a:lnTo>
                  <a:lnTo>
                    <a:pt x="2362" y="559"/>
                  </a:lnTo>
                  <a:lnTo>
                    <a:pt x="2362" y="561"/>
                  </a:lnTo>
                  <a:lnTo>
                    <a:pt x="2360" y="563"/>
                  </a:lnTo>
                  <a:lnTo>
                    <a:pt x="2358" y="561"/>
                  </a:lnTo>
                  <a:lnTo>
                    <a:pt x="2355" y="561"/>
                  </a:lnTo>
                  <a:lnTo>
                    <a:pt x="2353" y="561"/>
                  </a:lnTo>
                  <a:lnTo>
                    <a:pt x="2353" y="561"/>
                  </a:lnTo>
                  <a:lnTo>
                    <a:pt x="2351" y="561"/>
                  </a:lnTo>
                  <a:lnTo>
                    <a:pt x="2351" y="561"/>
                  </a:lnTo>
                  <a:lnTo>
                    <a:pt x="2346" y="561"/>
                  </a:lnTo>
                  <a:lnTo>
                    <a:pt x="2343" y="561"/>
                  </a:lnTo>
                  <a:lnTo>
                    <a:pt x="2341" y="561"/>
                  </a:lnTo>
                  <a:lnTo>
                    <a:pt x="2339" y="559"/>
                  </a:lnTo>
                  <a:lnTo>
                    <a:pt x="2336" y="559"/>
                  </a:lnTo>
                  <a:lnTo>
                    <a:pt x="2336" y="559"/>
                  </a:lnTo>
                  <a:lnTo>
                    <a:pt x="2334" y="559"/>
                  </a:lnTo>
                  <a:lnTo>
                    <a:pt x="2332" y="561"/>
                  </a:lnTo>
                  <a:lnTo>
                    <a:pt x="2332" y="563"/>
                  </a:lnTo>
                  <a:lnTo>
                    <a:pt x="2329" y="563"/>
                  </a:lnTo>
                  <a:lnTo>
                    <a:pt x="2327" y="563"/>
                  </a:lnTo>
                  <a:lnTo>
                    <a:pt x="2327" y="563"/>
                  </a:lnTo>
                  <a:lnTo>
                    <a:pt x="2322" y="566"/>
                  </a:lnTo>
                  <a:lnTo>
                    <a:pt x="2320" y="566"/>
                  </a:lnTo>
                  <a:lnTo>
                    <a:pt x="2317" y="568"/>
                  </a:lnTo>
                  <a:lnTo>
                    <a:pt x="2317" y="568"/>
                  </a:lnTo>
                  <a:lnTo>
                    <a:pt x="2315" y="568"/>
                  </a:lnTo>
                  <a:lnTo>
                    <a:pt x="2315" y="570"/>
                  </a:lnTo>
                  <a:lnTo>
                    <a:pt x="2313" y="573"/>
                  </a:lnTo>
                  <a:lnTo>
                    <a:pt x="2313" y="575"/>
                  </a:lnTo>
                  <a:lnTo>
                    <a:pt x="2310" y="575"/>
                  </a:lnTo>
                  <a:lnTo>
                    <a:pt x="2306" y="575"/>
                  </a:lnTo>
                  <a:lnTo>
                    <a:pt x="2306" y="575"/>
                  </a:lnTo>
                  <a:lnTo>
                    <a:pt x="2303" y="573"/>
                  </a:lnTo>
                  <a:lnTo>
                    <a:pt x="2301" y="573"/>
                  </a:lnTo>
                  <a:lnTo>
                    <a:pt x="2301" y="568"/>
                  </a:lnTo>
                  <a:lnTo>
                    <a:pt x="2299" y="568"/>
                  </a:lnTo>
                  <a:lnTo>
                    <a:pt x="2299" y="568"/>
                  </a:lnTo>
                  <a:lnTo>
                    <a:pt x="2296" y="570"/>
                  </a:lnTo>
                  <a:lnTo>
                    <a:pt x="2296" y="570"/>
                  </a:lnTo>
                  <a:lnTo>
                    <a:pt x="2296" y="570"/>
                  </a:lnTo>
                  <a:lnTo>
                    <a:pt x="2294" y="570"/>
                  </a:lnTo>
                  <a:lnTo>
                    <a:pt x="2289" y="570"/>
                  </a:lnTo>
                  <a:lnTo>
                    <a:pt x="2291" y="573"/>
                  </a:lnTo>
                  <a:lnTo>
                    <a:pt x="2291" y="575"/>
                  </a:lnTo>
                  <a:lnTo>
                    <a:pt x="2291" y="575"/>
                  </a:lnTo>
                  <a:lnTo>
                    <a:pt x="2289" y="578"/>
                  </a:lnTo>
                  <a:lnTo>
                    <a:pt x="2289" y="580"/>
                  </a:lnTo>
                  <a:lnTo>
                    <a:pt x="2289" y="585"/>
                  </a:lnTo>
                  <a:lnTo>
                    <a:pt x="2287" y="587"/>
                  </a:lnTo>
                  <a:lnTo>
                    <a:pt x="2284" y="587"/>
                  </a:lnTo>
                  <a:lnTo>
                    <a:pt x="2268" y="587"/>
                  </a:lnTo>
                  <a:lnTo>
                    <a:pt x="2261" y="585"/>
                  </a:lnTo>
                  <a:lnTo>
                    <a:pt x="2261" y="585"/>
                  </a:lnTo>
                  <a:lnTo>
                    <a:pt x="2258" y="585"/>
                  </a:lnTo>
                  <a:lnTo>
                    <a:pt x="2258" y="587"/>
                  </a:lnTo>
                  <a:lnTo>
                    <a:pt x="2256" y="589"/>
                  </a:lnTo>
                  <a:lnTo>
                    <a:pt x="2254" y="589"/>
                  </a:lnTo>
                  <a:lnTo>
                    <a:pt x="2251" y="589"/>
                  </a:lnTo>
                  <a:lnTo>
                    <a:pt x="2249" y="589"/>
                  </a:lnTo>
                  <a:lnTo>
                    <a:pt x="2247" y="592"/>
                  </a:lnTo>
                  <a:lnTo>
                    <a:pt x="2247" y="592"/>
                  </a:lnTo>
                  <a:lnTo>
                    <a:pt x="2247" y="594"/>
                  </a:lnTo>
                  <a:lnTo>
                    <a:pt x="2247" y="596"/>
                  </a:lnTo>
                  <a:lnTo>
                    <a:pt x="2244" y="596"/>
                  </a:lnTo>
                  <a:lnTo>
                    <a:pt x="2235" y="606"/>
                  </a:lnTo>
                  <a:lnTo>
                    <a:pt x="2228" y="620"/>
                  </a:lnTo>
                  <a:lnTo>
                    <a:pt x="2228" y="622"/>
                  </a:lnTo>
                  <a:lnTo>
                    <a:pt x="2228" y="625"/>
                  </a:lnTo>
                  <a:lnTo>
                    <a:pt x="2230" y="627"/>
                  </a:lnTo>
                  <a:lnTo>
                    <a:pt x="2230" y="630"/>
                  </a:lnTo>
                  <a:lnTo>
                    <a:pt x="2230" y="632"/>
                  </a:lnTo>
                  <a:lnTo>
                    <a:pt x="2225" y="637"/>
                  </a:lnTo>
                  <a:lnTo>
                    <a:pt x="2225" y="637"/>
                  </a:lnTo>
                  <a:lnTo>
                    <a:pt x="2223" y="639"/>
                  </a:lnTo>
                  <a:lnTo>
                    <a:pt x="2221" y="639"/>
                  </a:lnTo>
                  <a:lnTo>
                    <a:pt x="2221" y="639"/>
                  </a:lnTo>
                  <a:lnTo>
                    <a:pt x="2218" y="639"/>
                  </a:lnTo>
                  <a:lnTo>
                    <a:pt x="2218" y="639"/>
                  </a:lnTo>
                  <a:lnTo>
                    <a:pt x="2216" y="639"/>
                  </a:lnTo>
                  <a:lnTo>
                    <a:pt x="2204" y="649"/>
                  </a:lnTo>
                  <a:lnTo>
                    <a:pt x="2202" y="653"/>
                  </a:lnTo>
                  <a:lnTo>
                    <a:pt x="2199" y="656"/>
                  </a:lnTo>
                  <a:lnTo>
                    <a:pt x="2199" y="656"/>
                  </a:lnTo>
                  <a:lnTo>
                    <a:pt x="2190" y="658"/>
                  </a:lnTo>
                  <a:lnTo>
                    <a:pt x="2183" y="658"/>
                  </a:lnTo>
                  <a:lnTo>
                    <a:pt x="2171" y="658"/>
                  </a:lnTo>
                  <a:lnTo>
                    <a:pt x="2161" y="660"/>
                  </a:lnTo>
                  <a:lnTo>
                    <a:pt x="2159" y="660"/>
                  </a:lnTo>
                  <a:lnTo>
                    <a:pt x="2152" y="656"/>
                  </a:lnTo>
                  <a:lnTo>
                    <a:pt x="2150" y="656"/>
                  </a:lnTo>
                  <a:lnTo>
                    <a:pt x="2147" y="658"/>
                  </a:lnTo>
                  <a:lnTo>
                    <a:pt x="2140" y="660"/>
                  </a:lnTo>
                  <a:lnTo>
                    <a:pt x="2140" y="660"/>
                  </a:lnTo>
                  <a:lnTo>
                    <a:pt x="2140" y="660"/>
                  </a:lnTo>
                  <a:lnTo>
                    <a:pt x="2140" y="665"/>
                  </a:lnTo>
                  <a:lnTo>
                    <a:pt x="2138" y="665"/>
                  </a:lnTo>
                  <a:lnTo>
                    <a:pt x="2138" y="670"/>
                  </a:lnTo>
                  <a:lnTo>
                    <a:pt x="2135" y="675"/>
                  </a:lnTo>
                  <a:lnTo>
                    <a:pt x="2124" y="684"/>
                  </a:lnTo>
                  <a:lnTo>
                    <a:pt x="2121" y="686"/>
                  </a:lnTo>
                  <a:lnTo>
                    <a:pt x="2121" y="686"/>
                  </a:lnTo>
                  <a:lnTo>
                    <a:pt x="2119" y="686"/>
                  </a:lnTo>
                  <a:lnTo>
                    <a:pt x="2119" y="689"/>
                  </a:lnTo>
                  <a:lnTo>
                    <a:pt x="2116" y="691"/>
                  </a:lnTo>
                  <a:lnTo>
                    <a:pt x="2116" y="693"/>
                  </a:lnTo>
                  <a:lnTo>
                    <a:pt x="2114" y="693"/>
                  </a:lnTo>
                  <a:lnTo>
                    <a:pt x="2112" y="693"/>
                  </a:lnTo>
                  <a:lnTo>
                    <a:pt x="2107" y="693"/>
                  </a:lnTo>
                  <a:lnTo>
                    <a:pt x="2107" y="696"/>
                  </a:lnTo>
                  <a:lnTo>
                    <a:pt x="2105" y="698"/>
                  </a:lnTo>
                  <a:lnTo>
                    <a:pt x="2098" y="703"/>
                  </a:lnTo>
                  <a:lnTo>
                    <a:pt x="2095" y="705"/>
                  </a:lnTo>
                  <a:lnTo>
                    <a:pt x="2093" y="708"/>
                  </a:lnTo>
                  <a:lnTo>
                    <a:pt x="2093" y="708"/>
                  </a:lnTo>
                  <a:lnTo>
                    <a:pt x="2088" y="708"/>
                  </a:lnTo>
                  <a:lnTo>
                    <a:pt x="2088" y="708"/>
                  </a:lnTo>
                  <a:lnTo>
                    <a:pt x="2086" y="705"/>
                  </a:lnTo>
                  <a:lnTo>
                    <a:pt x="2086" y="705"/>
                  </a:lnTo>
                  <a:lnTo>
                    <a:pt x="2067" y="703"/>
                  </a:lnTo>
                  <a:lnTo>
                    <a:pt x="2062" y="701"/>
                  </a:lnTo>
                  <a:lnTo>
                    <a:pt x="2060" y="701"/>
                  </a:lnTo>
                  <a:lnTo>
                    <a:pt x="2048" y="698"/>
                  </a:lnTo>
                  <a:lnTo>
                    <a:pt x="2041" y="696"/>
                  </a:lnTo>
                  <a:lnTo>
                    <a:pt x="2038" y="693"/>
                  </a:lnTo>
                  <a:lnTo>
                    <a:pt x="2038" y="693"/>
                  </a:lnTo>
                  <a:lnTo>
                    <a:pt x="2036" y="689"/>
                  </a:lnTo>
                  <a:lnTo>
                    <a:pt x="2031" y="684"/>
                  </a:lnTo>
                  <a:lnTo>
                    <a:pt x="2029" y="684"/>
                  </a:lnTo>
                  <a:lnTo>
                    <a:pt x="2027" y="684"/>
                  </a:lnTo>
                  <a:lnTo>
                    <a:pt x="2012" y="684"/>
                  </a:lnTo>
                  <a:lnTo>
                    <a:pt x="2008" y="682"/>
                  </a:lnTo>
                  <a:lnTo>
                    <a:pt x="2008" y="682"/>
                  </a:lnTo>
                  <a:lnTo>
                    <a:pt x="2005" y="682"/>
                  </a:lnTo>
                  <a:lnTo>
                    <a:pt x="2005" y="682"/>
                  </a:lnTo>
                  <a:lnTo>
                    <a:pt x="2005" y="682"/>
                  </a:lnTo>
                  <a:lnTo>
                    <a:pt x="2005" y="684"/>
                  </a:lnTo>
                  <a:lnTo>
                    <a:pt x="2003" y="684"/>
                  </a:lnTo>
                  <a:lnTo>
                    <a:pt x="2003" y="684"/>
                  </a:lnTo>
                  <a:lnTo>
                    <a:pt x="2001" y="684"/>
                  </a:lnTo>
                  <a:lnTo>
                    <a:pt x="2001" y="686"/>
                  </a:lnTo>
                  <a:lnTo>
                    <a:pt x="1996" y="689"/>
                  </a:lnTo>
                  <a:lnTo>
                    <a:pt x="1996" y="689"/>
                  </a:lnTo>
                  <a:lnTo>
                    <a:pt x="1993" y="691"/>
                  </a:lnTo>
                  <a:lnTo>
                    <a:pt x="1984" y="710"/>
                  </a:lnTo>
                  <a:lnTo>
                    <a:pt x="1984" y="712"/>
                  </a:lnTo>
                  <a:lnTo>
                    <a:pt x="1984" y="715"/>
                  </a:lnTo>
                  <a:lnTo>
                    <a:pt x="1984" y="717"/>
                  </a:lnTo>
                  <a:lnTo>
                    <a:pt x="1984" y="717"/>
                  </a:lnTo>
                  <a:lnTo>
                    <a:pt x="1984" y="719"/>
                  </a:lnTo>
                  <a:lnTo>
                    <a:pt x="1984" y="719"/>
                  </a:lnTo>
                  <a:lnTo>
                    <a:pt x="1982" y="722"/>
                  </a:lnTo>
                  <a:lnTo>
                    <a:pt x="1982" y="724"/>
                  </a:lnTo>
                  <a:lnTo>
                    <a:pt x="1979" y="724"/>
                  </a:lnTo>
                  <a:lnTo>
                    <a:pt x="1979" y="727"/>
                  </a:lnTo>
                  <a:lnTo>
                    <a:pt x="1979" y="727"/>
                  </a:lnTo>
                  <a:lnTo>
                    <a:pt x="1977" y="729"/>
                  </a:lnTo>
                  <a:lnTo>
                    <a:pt x="1977" y="731"/>
                  </a:lnTo>
                  <a:lnTo>
                    <a:pt x="1977" y="734"/>
                  </a:lnTo>
                  <a:lnTo>
                    <a:pt x="1977" y="736"/>
                  </a:lnTo>
                  <a:lnTo>
                    <a:pt x="1977" y="738"/>
                  </a:lnTo>
                  <a:lnTo>
                    <a:pt x="1979" y="741"/>
                  </a:lnTo>
                  <a:lnTo>
                    <a:pt x="1982" y="741"/>
                  </a:lnTo>
                  <a:lnTo>
                    <a:pt x="1982" y="743"/>
                  </a:lnTo>
                  <a:lnTo>
                    <a:pt x="1982" y="746"/>
                  </a:lnTo>
                  <a:lnTo>
                    <a:pt x="1982" y="748"/>
                  </a:lnTo>
                  <a:lnTo>
                    <a:pt x="1984" y="750"/>
                  </a:lnTo>
                  <a:lnTo>
                    <a:pt x="1989" y="757"/>
                  </a:lnTo>
                  <a:lnTo>
                    <a:pt x="1991" y="757"/>
                  </a:lnTo>
                  <a:lnTo>
                    <a:pt x="1996" y="762"/>
                  </a:lnTo>
                  <a:lnTo>
                    <a:pt x="1998" y="764"/>
                  </a:lnTo>
                  <a:lnTo>
                    <a:pt x="2001" y="767"/>
                  </a:lnTo>
                  <a:lnTo>
                    <a:pt x="2005" y="774"/>
                  </a:lnTo>
                  <a:lnTo>
                    <a:pt x="2005" y="776"/>
                  </a:lnTo>
                  <a:lnTo>
                    <a:pt x="2005" y="779"/>
                  </a:lnTo>
                  <a:lnTo>
                    <a:pt x="2005" y="781"/>
                  </a:lnTo>
                  <a:lnTo>
                    <a:pt x="2005" y="783"/>
                  </a:lnTo>
                  <a:lnTo>
                    <a:pt x="2003" y="783"/>
                  </a:lnTo>
                  <a:lnTo>
                    <a:pt x="2003" y="783"/>
                  </a:lnTo>
                  <a:lnTo>
                    <a:pt x="2001" y="786"/>
                  </a:lnTo>
                  <a:lnTo>
                    <a:pt x="1996" y="786"/>
                  </a:lnTo>
                  <a:lnTo>
                    <a:pt x="1996" y="786"/>
                  </a:lnTo>
                  <a:lnTo>
                    <a:pt x="1986" y="795"/>
                  </a:lnTo>
                  <a:lnTo>
                    <a:pt x="1986" y="798"/>
                  </a:lnTo>
                  <a:lnTo>
                    <a:pt x="1984" y="798"/>
                  </a:lnTo>
                  <a:lnTo>
                    <a:pt x="1977" y="798"/>
                  </a:lnTo>
                  <a:lnTo>
                    <a:pt x="1977" y="800"/>
                  </a:lnTo>
                  <a:lnTo>
                    <a:pt x="1972" y="802"/>
                  </a:lnTo>
                  <a:lnTo>
                    <a:pt x="1960" y="807"/>
                  </a:lnTo>
                  <a:lnTo>
                    <a:pt x="1953" y="812"/>
                  </a:lnTo>
                  <a:lnTo>
                    <a:pt x="1951" y="812"/>
                  </a:lnTo>
                  <a:lnTo>
                    <a:pt x="1944" y="824"/>
                  </a:lnTo>
                  <a:lnTo>
                    <a:pt x="1939" y="828"/>
                  </a:lnTo>
                  <a:lnTo>
                    <a:pt x="1939" y="831"/>
                  </a:lnTo>
                  <a:lnTo>
                    <a:pt x="1937" y="833"/>
                  </a:lnTo>
                  <a:lnTo>
                    <a:pt x="1934" y="838"/>
                  </a:lnTo>
                  <a:lnTo>
                    <a:pt x="1932" y="840"/>
                  </a:lnTo>
                  <a:lnTo>
                    <a:pt x="1927" y="843"/>
                  </a:lnTo>
                  <a:lnTo>
                    <a:pt x="1927" y="845"/>
                  </a:lnTo>
                  <a:lnTo>
                    <a:pt x="1925" y="850"/>
                  </a:lnTo>
                  <a:lnTo>
                    <a:pt x="1925" y="850"/>
                  </a:lnTo>
                  <a:lnTo>
                    <a:pt x="1911" y="857"/>
                  </a:lnTo>
                  <a:lnTo>
                    <a:pt x="1908" y="857"/>
                  </a:lnTo>
                  <a:lnTo>
                    <a:pt x="1908" y="857"/>
                  </a:lnTo>
                  <a:lnTo>
                    <a:pt x="1908" y="859"/>
                  </a:lnTo>
                  <a:lnTo>
                    <a:pt x="1906" y="859"/>
                  </a:lnTo>
                  <a:lnTo>
                    <a:pt x="1906" y="859"/>
                  </a:lnTo>
                  <a:lnTo>
                    <a:pt x="1906" y="859"/>
                  </a:lnTo>
                  <a:lnTo>
                    <a:pt x="1904" y="859"/>
                  </a:lnTo>
                  <a:lnTo>
                    <a:pt x="1899" y="859"/>
                  </a:lnTo>
                  <a:lnTo>
                    <a:pt x="1885" y="866"/>
                  </a:lnTo>
                  <a:lnTo>
                    <a:pt x="1878" y="871"/>
                  </a:lnTo>
                  <a:lnTo>
                    <a:pt x="1878" y="871"/>
                  </a:lnTo>
                  <a:lnTo>
                    <a:pt x="1878" y="871"/>
                  </a:lnTo>
                  <a:lnTo>
                    <a:pt x="1878" y="871"/>
                  </a:lnTo>
                  <a:lnTo>
                    <a:pt x="1878" y="871"/>
                  </a:lnTo>
                  <a:lnTo>
                    <a:pt x="1878" y="873"/>
                  </a:lnTo>
                  <a:lnTo>
                    <a:pt x="1875" y="873"/>
                  </a:lnTo>
                  <a:lnTo>
                    <a:pt x="1868" y="873"/>
                  </a:lnTo>
                  <a:lnTo>
                    <a:pt x="1866" y="873"/>
                  </a:lnTo>
                  <a:lnTo>
                    <a:pt x="1863" y="873"/>
                  </a:lnTo>
                  <a:lnTo>
                    <a:pt x="1852" y="873"/>
                  </a:lnTo>
                  <a:lnTo>
                    <a:pt x="1849" y="873"/>
                  </a:lnTo>
                  <a:lnTo>
                    <a:pt x="1844" y="876"/>
                  </a:lnTo>
                  <a:lnTo>
                    <a:pt x="1842" y="876"/>
                  </a:lnTo>
                  <a:lnTo>
                    <a:pt x="1840" y="876"/>
                  </a:lnTo>
                  <a:lnTo>
                    <a:pt x="1826" y="873"/>
                  </a:lnTo>
                  <a:lnTo>
                    <a:pt x="1816" y="873"/>
                  </a:lnTo>
                  <a:lnTo>
                    <a:pt x="1811" y="873"/>
                  </a:lnTo>
                  <a:lnTo>
                    <a:pt x="1809" y="871"/>
                  </a:lnTo>
                  <a:lnTo>
                    <a:pt x="1802" y="873"/>
                  </a:lnTo>
                  <a:lnTo>
                    <a:pt x="1778" y="876"/>
                  </a:lnTo>
                  <a:lnTo>
                    <a:pt x="1757" y="880"/>
                  </a:lnTo>
                  <a:lnTo>
                    <a:pt x="1733" y="883"/>
                  </a:lnTo>
                  <a:lnTo>
                    <a:pt x="1710" y="895"/>
                  </a:lnTo>
                  <a:lnTo>
                    <a:pt x="1686" y="904"/>
                  </a:lnTo>
                  <a:lnTo>
                    <a:pt x="1667" y="916"/>
                  </a:lnTo>
                  <a:lnTo>
                    <a:pt x="1662" y="918"/>
                  </a:lnTo>
                  <a:lnTo>
                    <a:pt x="1660" y="918"/>
                  </a:lnTo>
                  <a:lnTo>
                    <a:pt x="1660" y="918"/>
                  </a:lnTo>
                  <a:lnTo>
                    <a:pt x="1658" y="921"/>
                  </a:lnTo>
                  <a:lnTo>
                    <a:pt x="1655" y="921"/>
                  </a:lnTo>
                  <a:lnTo>
                    <a:pt x="1653" y="921"/>
                  </a:lnTo>
                  <a:lnTo>
                    <a:pt x="1653" y="923"/>
                  </a:lnTo>
                  <a:lnTo>
                    <a:pt x="1643" y="932"/>
                  </a:lnTo>
                  <a:lnTo>
                    <a:pt x="1641" y="932"/>
                  </a:lnTo>
                  <a:lnTo>
                    <a:pt x="1639" y="930"/>
                  </a:lnTo>
                  <a:lnTo>
                    <a:pt x="1636" y="930"/>
                  </a:lnTo>
                  <a:lnTo>
                    <a:pt x="1636" y="930"/>
                  </a:lnTo>
                  <a:lnTo>
                    <a:pt x="1620" y="928"/>
                  </a:lnTo>
                  <a:lnTo>
                    <a:pt x="1615" y="928"/>
                  </a:lnTo>
                  <a:lnTo>
                    <a:pt x="1615" y="928"/>
                  </a:lnTo>
                  <a:lnTo>
                    <a:pt x="1615" y="914"/>
                  </a:lnTo>
                  <a:lnTo>
                    <a:pt x="1596" y="918"/>
                  </a:lnTo>
                  <a:lnTo>
                    <a:pt x="1575" y="921"/>
                  </a:lnTo>
                  <a:lnTo>
                    <a:pt x="1572" y="921"/>
                  </a:lnTo>
                  <a:lnTo>
                    <a:pt x="1558" y="914"/>
                  </a:lnTo>
                  <a:lnTo>
                    <a:pt x="1542" y="904"/>
                  </a:lnTo>
                  <a:lnTo>
                    <a:pt x="1542" y="904"/>
                  </a:lnTo>
                  <a:lnTo>
                    <a:pt x="1542" y="904"/>
                  </a:lnTo>
                  <a:lnTo>
                    <a:pt x="1542" y="904"/>
                  </a:lnTo>
                  <a:lnTo>
                    <a:pt x="1523" y="899"/>
                  </a:lnTo>
                  <a:lnTo>
                    <a:pt x="1504" y="895"/>
                  </a:lnTo>
                  <a:lnTo>
                    <a:pt x="1487" y="892"/>
                  </a:lnTo>
                  <a:lnTo>
                    <a:pt x="1483" y="890"/>
                  </a:lnTo>
                  <a:lnTo>
                    <a:pt x="1478" y="885"/>
                  </a:lnTo>
                  <a:lnTo>
                    <a:pt x="1471" y="871"/>
                  </a:lnTo>
                  <a:lnTo>
                    <a:pt x="1466" y="869"/>
                  </a:lnTo>
                  <a:lnTo>
                    <a:pt x="1459" y="866"/>
                  </a:lnTo>
                  <a:lnTo>
                    <a:pt x="1454" y="866"/>
                  </a:lnTo>
                  <a:lnTo>
                    <a:pt x="1445" y="866"/>
                  </a:lnTo>
                  <a:lnTo>
                    <a:pt x="1423" y="864"/>
                  </a:lnTo>
                  <a:lnTo>
                    <a:pt x="1402" y="859"/>
                  </a:lnTo>
                  <a:lnTo>
                    <a:pt x="1381" y="857"/>
                  </a:lnTo>
                  <a:lnTo>
                    <a:pt x="1378" y="857"/>
                  </a:lnTo>
                  <a:lnTo>
                    <a:pt x="1360" y="861"/>
                  </a:lnTo>
                  <a:lnTo>
                    <a:pt x="1352" y="864"/>
                  </a:lnTo>
                  <a:lnTo>
                    <a:pt x="1331" y="861"/>
                  </a:lnTo>
                  <a:lnTo>
                    <a:pt x="1310" y="859"/>
                  </a:lnTo>
                  <a:lnTo>
                    <a:pt x="1289" y="857"/>
                  </a:lnTo>
                  <a:lnTo>
                    <a:pt x="1267" y="852"/>
                  </a:lnTo>
                  <a:lnTo>
                    <a:pt x="1251" y="850"/>
                  </a:lnTo>
                  <a:lnTo>
                    <a:pt x="1232" y="850"/>
                  </a:lnTo>
                  <a:lnTo>
                    <a:pt x="1232" y="850"/>
                  </a:lnTo>
                  <a:lnTo>
                    <a:pt x="1215" y="850"/>
                  </a:lnTo>
                  <a:lnTo>
                    <a:pt x="1196" y="852"/>
                  </a:lnTo>
                  <a:lnTo>
                    <a:pt x="1189" y="854"/>
                  </a:lnTo>
                  <a:lnTo>
                    <a:pt x="1189" y="852"/>
                  </a:lnTo>
                  <a:lnTo>
                    <a:pt x="1189" y="852"/>
                  </a:lnTo>
                  <a:lnTo>
                    <a:pt x="1189" y="852"/>
                  </a:lnTo>
                  <a:lnTo>
                    <a:pt x="1189" y="843"/>
                  </a:lnTo>
                  <a:lnTo>
                    <a:pt x="1187" y="840"/>
                  </a:lnTo>
                  <a:lnTo>
                    <a:pt x="1187" y="840"/>
                  </a:lnTo>
                  <a:lnTo>
                    <a:pt x="1187" y="838"/>
                  </a:lnTo>
                  <a:lnTo>
                    <a:pt x="1166" y="819"/>
                  </a:lnTo>
                  <a:lnTo>
                    <a:pt x="1163" y="817"/>
                  </a:lnTo>
                  <a:lnTo>
                    <a:pt x="1163" y="814"/>
                  </a:lnTo>
                  <a:lnTo>
                    <a:pt x="1163" y="809"/>
                  </a:lnTo>
                  <a:lnTo>
                    <a:pt x="1163" y="807"/>
                  </a:lnTo>
                  <a:lnTo>
                    <a:pt x="1161" y="805"/>
                  </a:lnTo>
                  <a:lnTo>
                    <a:pt x="1154" y="788"/>
                  </a:lnTo>
                  <a:lnTo>
                    <a:pt x="1149" y="772"/>
                  </a:lnTo>
                  <a:lnTo>
                    <a:pt x="1147" y="764"/>
                  </a:lnTo>
                  <a:lnTo>
                    <a:pt x="1144" y="762"/>
                  </a:lnTo>
                  <a:lnTo>
                    <a:pt x="1142" y="762"/>
                  </a:lnTo>
                  <a:lnTo>
                    <a:pt x="1140" y="762"/>
                  </a:lnTo>
                  <a:lnTo>
                    <a:pt x="1135" y="762"/>
                  </a:lnTo>
                  <a:lnTo>
                    <a:pt x="1135" y="760"/>
                  </a:lnTo>
                  <a:lnTo>
                    <a:pt x="1135" y="757"/>
                  </a:lnTo>
                  <a:lnTo>
                    <a:pt x="1135" y="755"/>
                  </a:lnTo>
                  <a:lnTo>
                    <a:pt x="1135" y="750"/>
                  </a:lnTo>
                  <a:lnTo>
                    <a:pt x="1135" y="750"/>
                  </a:lnTo>
                  <a:lnTo>
                    <a:pt x="1135" y="750"/>
                  </a:lnTo>
                  <a:lnTo>
                    <a:pt x="1135" y="748"/>
                  </a:lnTo>
                  <a:lnTo>
                    <a:pt x="1137" y="746"/>
                  </a:lnTo>
                  <a:lnTo>
                    <a:pt x="1137" y="746"/>
                  </a:lnTo>
                  <a:lnTo>
                    <a:pt x="1140" y="743"/>
                  </a:lnTo>
                  <a:lnTo>
                    <a:pt x="1140" y="741"/>
                  </a:lnTo>
                  <a:lnTo>
                    <a:pt x="1137" y="741"/>
                  </a:lnTo>
                  <a:lnTo>
                    <a:pt x="1121" y="743"/>
                  </a:lnTo>
                  <a:lnTo>
                    <a:pt x="1118" y="743"/>
                  </a:lnTo>
                  <a:lnTo>
                    <a:pt x="1114" y="741"/>
                  </a:lnTo>
                  <a:lnTo>
                    <a:pt x="1104" y="736"/>
                  </a:lnTo>
                  <a:lnTo>
                    <a:pt x="1102" y="736"/>
                  </a:lnTo>
                  <a:lnTo>
                    <a:pt x="1102" y="736"/>
                  </a:lnTo>
                  <a:lnTo>
                    <a:pt x="1102" y="734"/>
                  </a:lnTo>
                  <a:lnTo>
                    <a:pt x="1099" y="734"/>
                  </a:lnTo>
                  <a:lnTo>
                    <a:pt x="1097" y="729"/>
                  </a:lnTo>
                  <a:lnTo>
                    <a:pt x="1090" y="727"/>
                  </a:lnTo>
                  <a:lnTo>
                    <a:pt x="1088" y="724"/>
                  </a:lnTo>
                  <a:lnTo>
                    <a:pt x="1085" y="724"/>
                  </a:lnTo>
                  <a:lnTo>
                    <a:pt x="1083" y="724"/>
                  </a:lnTo>
                  <a:lnTo>
                    <a:pt x="1083" y="722"/>
                  </a:lnTo>
                  <a:lnTo>
                    <a:pt x="1080" y="719"/>
                  </a:lnTo>
                  <a:lnTo>
                    <a:pt x="1080" y="719"/>
                  </a:lnTo>
                  <a:lnTo>
                    <a:pt x="1076" y="715"/>
                  </a:lnTo>
                  <a:lnTo>
                    <a:pt x="1076" y="712"/>
                  </a:lnTo>
                  <a:lnTo>
                    <a:pt x="1073" y="712"/>
                  </a:lnTo>
                  <a:lnTo>
                    <a:pt x="1073" y="712"/>
                  </a:lnTo>
                  <a:lnTo>
                    <a:pt x="1071" y="715"/>
                  </a:lnTo>
                  <a:lnTo>
                    <a:pt x="1069" y="715"/>
                  </a:lnTo>
                  <a:lnTo>
                    <a:pt x="1064" y="712"/>
                  </a:lnTo>
                  <a:lnTo>
                    <a:pt x="1062" y="712"/>
                  </a:lnTo>
                  <a:lnTo>
                    <a:pt x="1059" y="710"/>
                  </a:lnTo>
                  <a:lnTo>
                    <a:pt x="1052" y="698"/>
                  </a:lnTo>
                  <a:lnTo>
                    <a:pt x="1050" y="696"/>
                  </a:lnTo>
                  <a:lnTo>
                    <a:pt x="1040" y="691"/>
                  </a:lnTo>
                  <a:lnTo>
                    <a:pt x="1036" y="691"/>
                  </a:lnTo>
                  <a:lnTo>
                    <a:pt x="1036" y="691"/>
                  </a:lnTo>
                  <a:lnTo>
                    <a:pt x="1033" y="689"/>
                  </a:lnTo>
                  <a:lnTo>
                    <a:pt x="1031" y="689"/>
                  </a:lnTo>
                  <a:lnTo>
                    <a:pt x="1031" y="689"/>
                  </a:lnTo>
                  <a:lnTo>
                    <a:pt x="1028" y="689"/>
                  </a:lnTo>
                  <a:lnTo>
                    <a:pt x="1026" y="689"/>
                  </a:lnTo>
                  <a:lnTo>
                    <a:pt x="1021" y="689"/>
                  </a:lnTo>
                  <a:lnTo>
                    <a:pt x="1021" y="686"/>
                  </a:lnTo>
                  <a:lnTo>
                    <a:pt x="1017" y="689"/>
                  </a:lnTo>
                  <a:lnTo>
                    <a:pt x="1017" y="689"/>
                  </a:lnTo>
                  <a:lnTo>
                    <a:pt x="1014" y="689"/>
                  </a:lnTo>
                  <a:lnTo>
                    <a:pt x="1014" y="689"/>
                  </a:lnTo>
                  <a:lnTo>
                    <a:pt x="1014" y="689"/>
                  </a:lnTo>
                  <a:lnTo>
                    <a:pt x="1012" y="689"/>
                  </a:lnTo>
                  <a:lnTo>
                    <a:pt x="1010" y="689"/>
                  </a:lnTo>
                  <a:lnTo>
                    <a:pt x="1010" y="686"/>
                  </a:lnTo>
                  <a:lnTo>
                    <a:pt x="1007" y="686"/>
                  </a:lnTo>
                  <a:lnTo>
                    <a:pt x="1005" y="686"/>
                  </a:lnTo>
                  <a:lnTo>
                    <a:pt x="1005" y="686"/>
                  </a:lnTo>
                  <a:lnTo>
                    <a:pt x="1002" y="686"/>
                  </a:lnTo>
                  <a:lnTo>
                    <a:pt x="1000" y="686"/>
                  </a:lnTo>
                  <a:lnTo>
                    <a:pt x="995" y="686"/>
                  </a:lnTo>
                  <a:lnTo>
                    <a:pt x="991" y="686"/>
                  </a:lnTo>
                  <a:lnTo>
                    <a:pt x="986" y="689"/>
                  </a:lnTo>
                  <a:lnTo>
                    <a:pt x="986" y="689"/>
                  </a:lnTo>
                  <a:lnTo>
                    <a:pt x="984" y="686"/>
                  </a:lnTo>
                  <a:lnTo>
                    <a:pt x="981" y="686"/>
                  </a:lnTo>
                  <a:lnTo>
                    <a:pt x="979" y="689"/>
                  </a:lnTo>
                  <a:lnTo>
                    <a:pt x="979" y="689"/>
                  </a:lnTo>
                  <a:lnTo>
                    <a:pt x="976" y="686"/>
                  </a:lnTo>
                  <a:lnTo>
                    <a:pt x="976" y="686"/>
                  </a:lnTo>
                  <a:lnTo>
                    <a:pt x="972" y="686"/>
                  </a:lnTo>
                  <a:lnTo>
                    <a:pt x="972" y="686"/>
                  </a:lnTo>
                  <a:lnTo>
                    <a:pt x="967" y="684"/>
                  </a:lnTo>
                  <a:lnTo>
                    <a:pt x="965" y="684"/>
                  </a:lnTo>
                  <a:lnTo>
                    <a:pt x="965" y="682"/>
                  </a:lnTo>
                  <a:lnTo>
                    <a:pt x="962" y="682"/>
                  </a:lnTo>
                  <a:lnTo>
                    <a:pt x="960" y="684"/>
                  </a:lnTo>
                  <a:lnTo>
                    <a:pt x="957" y="684"/>
                  </a:lnTo>
                  <a:lnTo>
                    <a:pt x="948" y="684"/>
                  </a:lnTo>
                  <a:lnTo>
                    <a:pt x="946" y="684"/>
                  </a:lnTo>
                  <a:lnTo>
                    <a:pt x="946" y="684"/>
                  </a:lnTo>
                  <a:lnTo>
                    <a:pt x="943" y="684"/>
                  </a:lnTo>
                  <a:lnTo>
                    <a:pt x="939" y="682"/>
                  </a:lnTo>
                  <a:lnTo>
                    <a:pt x="939" y="682"/>
                  </a:lnTo>
                  <a:lnTo>
                    <a:pt x="936" y="684"/>
                  </a:lnTo>
                  <a:lnTo>
                    <a:pt x="936" y="684"/>
                  </a:lnTo>
                  <a:lnTo>
                    <a:pt x="936" y="682"/>
                  </a:lnTo>
                  <a:lnTo>
                    <a:pt x="934" y="679"/>
                  </a:lnTo>
                  <a:lnTo>
                    <a:pt x="931" y="677"/>
                  </a:lnTo>
                  <a:lnTo>
                    <a:pt x="931" y="677"/>
                  </a:lnTo>
                  <a:lnTo>
                    <a:pt x="929" y="679"/>
                  </a:lnTo>
                  <a:lnTo>
                    <a:pt x="929" y="679"/>
                  </a:lnTo>
                  <a:lnTo>
                    <a:pt x="929" y="679"/>
                  </a:lnTo>
                  <a:lnTo>
                    <a:pt x="927" y="679"/>
                  </a:lnTo>
                  <a:lnTo>
                    <a:pt x="922" y="679"/>
                  </a:lnTo>
                  <a:lnTo>
                    <a:pt x="920" y="677"/>
                  </a:lnTo>
                  <a:lnTo>
                    <a:pt x="917" y="677"/>
                  </a:lnTo>
                  <a:lnTo>
                    <a:pt x="917" y="675"/>
                  </a:lnTo>
                  <a:lnTo>
                    <a:pt x="915" y="675"/>
                  </a:lnTo>
                  <a:lnTo>
                    <a:pt x="915" y="672"/>
                  </a:lnTo>
                  <a:lnTo>
                    <a:pt x="913" y="672"/>
                  </a:lnTo>
                  <a:lnTo>
                    <a:pt x="910" y="672"/>
                  </a:lnTo>
                  <a:lnTo>
                    <a:pt x="908" y="672"/>
                  </a:lnTo>
                  <a:lnTo>
                    <a:pt x="903" y="675"/>
                  </a:lnTo>
                  <a:lnTo>
                    <a:pt x="903" y="675"/>
                  </a:lnTo>
                  <a:lnTo>
                    <a:pt x="901" y="672"/>
                  </a:lnTo>
                  <a:lnTo>
                    <a:pt x="901" y="672"/>
                  </a:lnTo>
                  <a:lnTo>
                    <a:pt x="901" y="670"/>
                  </a:lnTo>
                  <a:lnTo>
                    <a:pt x="903" y="670"/>
                  </a:lnTo>
                  <a:lnTo>
                    <a:pt x="901" y="667"/>
                  </a:lnTo>
                  <a:lnTo>
                    <a:pt x="901" y="667"/>
                  </a:lnTo>
                  <a:lnTo>
                    <a:pt x="898" y="667"/>
                  </a:lnTo>
                  <a:lnTo>
                    <a:pt x="898" y="665"/>
                  </a:lnTo>
                  <a:lnTo>
                    <a:pt x="898" y="663"/>
                  </a:lnTo>
                  <a:lnTo>
                    <a:pt x="898" y="660"/>
                  </a:lnTo>
                  <a:lnTo>
                    <a:pt x="896" y="660"/>
                  </a:lnTo>
                  <a:lnTo>
                    <a:pt x="896" y="658"/>
                  </a:lnTo>
                  <a:lnTo>
                    <a:pt x="896" y="656"/>
                  </a:lnTo>
                  <a:lnTo>
                    <a:pt x="891" y="653"/>
                  </a:lnTo>
                  <a:lnTo>
                    <a:pt x="891" y="651"/>
                  </a:lnTo>
                  <a:lnTo>
                    <a:pt x="894" y="634"/>
                  </a:lnTo>
                  <a:lnTo>
                    <a:pt x="894" y="632"/>
                  </a:lnTo>
                  <a:lnTo>
                    <a:pt x="905" y="618"/>
                  </a:lnTo>
                  <a:lnTo>
                    <a:pt x="908" y="615"/>
                  </a:lnTo>
                  <a:lnTo>
                    <a:pt x="908" y="615"/>
                  </a:lnTo>
                  <a:lnTo>
                    <a:pt x="910" y="613"/>
                  </a:lnTo>
                  <a:lnTo>
                    <a:pt x="910" y="608"/>
                  </a:lnTo>
                  <a:lnTo>
                    <a:pt x="908" y="606"/>
                  </a:lnTo>
                  <a:lnTo>
                    <a:pt x="908" y="604"/>
                  </a:lnTo>
                  <a:lnTo>
                    <a:pt x="905" y="601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89"/>
                  </a:lnTo>
                  <a:lnTo>
                    <a:pt x="905" y="587"/>
                  </a:lnTo>
                  <a:lnTo>
                    <a:pt x="908" y="582"/>
                  </a:lnTo>
                  <a:lnTo>
                    <a:pt x="908" y="580"/>
                  </a:lnTo>
                  <a:lnTo>
                    <a:pt x="908" y="578"/>
                  </a:lnTo>
                  <a:lnTo>
                    <a:pt x="910" y="578"/>
                  </a:lnTo>
                  <a:lnTo>
                    <a:pt x="910" y="573"/>
                  </a:lnTo>
                  <a:lnTo>
                    <a:pt x="910" y="573"/>
                  </a:lnTo>
                  <a:lnTo>
                    <a:pt x="913" y="570"/>
                  </a:lnTo>
                  <a:lnTo>
                    <a:pt x="910" y="570"/>
                  </a:lnTo>
                  <a:lnTo>
                    <a:pt x="910" y="570"/>
                  </a:lnTo>
                  <a:lnTo>
                    <a:pt x="908" y="568"/>
                  </a:lnTo>
                  <a:lnTo>
                    <a:pt x="908" y="568"/>
                  </a:lnTo>
                  <a:lnTo>
                    <a:pt x="910" y="563"/>
                  </a:lnTo>
                  <a:lnTo>
                    <a:pt x="910" y="561"/>
                  </a:lnTo>
                  <a:lnTo>
                    <a:pt x="910" y="561"/>
                  </a:lnTo>
                  <a:lnTo>
                    <a:pt x="910" y="559"/>
                  </a:lnTo>
                  <a:lnTo>
                    <a:pt x="908" y="556"/>
                  </a:lnTo>
                  <a:lnTo>
                    <a:pt x="905" y="554"/>
                  </a:lnTo>
                  <a:lnTo>
                    <a:pt x="905" y="551"/>
                  </a:lnTo>
                  <a:lnTo>
                    <a:pt x="905" y="551"/>
                  </a:lnTo>
                  <a:lnTo>
                    <a:pt x="905" y="549"/>
                  </a:lnTo>
                  <a:lnTo>
                    <a:pt x="905" y="549"/>
                  </a:lnTo>
                  <a:lnTo>
                    <a:pt x="905" y="549"/>
                  </a:lnTo>
                  <a:lnTo>
                    <a:pt x="905" y="547"/>
                  </a:lnTo>
                  <a:lnTo>
                    <a:pt x="905" y="547"/>
                  </a:lnTo>
                  <a:lnTo>
                    <a:pt x="905" y="547"/>
                  </a:lnTo>
                  <a:lnTo>
                    <a:pt x="903" y="547"/>
                  </a:lnTo>
                  <a:lnTo>
                    <a:pt x="903" y="544"/>
                  </a:lnTo>
                  <a:lnTo>
                    <a:pt x="903" y="544"/>
                  </a:lnTo>
                  <a:lnTo>
                    <a:pt x="903" y="542"/>
                  </a:lnTo>
                  <a:lnTo>
                    <a:pt x="903" y="542"/>
                  </a:lnTo>
                  <a:lnTo>
                    <a:pt x="901" y="540"/>
                  </a:lnTo>
                  <a:lnTo>
                    <a:pt x="901" y="540"/>
                  </a:lnTo>
                  <a:lnTo>
                    <a:pt x="898" y="540"/>
                  </a:lnTo>
                  <a:lnTo>
                    <a:pt x="898" y="540"/>
                  </a:lnTo>
                  <a:lnTo>
                    <a:pt x="896" y="540"/>
                  </a:lnTo>
                  <a:lnTo>
                    <a:pt x="894" y="537"/>
                  </a:lnTo>
                  <a:lnTo>
                    <a:pt x="882" y="514"/>
                  </a:lnTo>
                  <a:lnTo>
                    <a:pt x="882" y="514"/>
                  </a:lnTo>
                  <a:lnTo>
                    <a:pt x="882" y="514"/>
                  </a:lnTo>
                  <a:lnTo>
                    <a:pt x="882" y="514"/>
                  </a:lnTo>
                  <a:lnTo>
                    <a:pt x="882" y="511"/>
                  </a:lnTo>
                  <a:lnTo>
                    <a:pt x="882" y="511"/>
                  </a:lnTo>
                  <a:lnTo>
                    <a:pt x="882" y="509"/>
                  </a:lnTo>
                  <a:lnTo>
                    <a:pt x="882" y="509"/>
                  </a:lnTo>
                  <a:lnTo>
                    <a:pt x="879" y="507"/>
                  </a:lnTo>
                  <a:lnTo>
                    <a:pt x="879" y="504"/>
                  </a:lnTo>
                  <a:lnTo>
                    <a:pt x="879" y="502"/>
                  </a:lnTo>
                  <a:lnTo>
                    <a:pt x="879" y="499"/>
                  </a:lnTo>
                  <a:lnTo>
                    <a:pt x="879" y="499"/>
                  </a:lnTo>
                  <a:lnTo>
                    <a:pt x="877" y="497"/>
                  </a:lnTo>
                  <a:lnTo>
                    <a:pt x="877" y="497"/>
                  </a:lnTo>
                  <a:lnTo>
                    <a:pt x="875" y="492"/>
                  </a:lnTo>
                  <a:lnTo>
                    <a:pt x="875" y="492"/>
                  </a:lnTo>
                  <a:lnTo>
                    <a:pt x="875" y="490"/>
                  </a:lnTo>
                  <a:lnTo>
                    <a:pt x="875" y="490"/>
                  </a:lnTo>
                  <a:lnTo>
                    <a:pt x="875" y="488"/>
                  </a:lnTo>
                  <a:lnTo>
                    <a:pt x="875" y="488"/>
                  </a:lnTo>
                  <a:lnTo>
                    <a:pt x="872" y="485"/>
                  </a:lnTo>
                  <a:lnTo>
                    <a:pt x="872" y="485"/>
                  </a:lnTo>
                  <a:lnTo>
                    <a:pt x="868" y="485"/>
                  </a:lnTo>
                  <a:lnTo>
                    <a:pt x="865" y="483"/>
                  </a:lnTo>
                  <a:lnTo>
                    <a:pt x="863" y="483"/>
                  </a:lnTo>
                  <a:lnTo>
                    <a:pt x="861" y="480"/>
                  </a:lnTo>
                  <a:lnTo>
                    <a:pt x="861" y="478"/>
                  </a:lnTo>
                  <a:lnTo>
                    <a:pt x="861" y="478"/>
                  </a:lnTo>
                  <a:lnTo>
                    <a:pt x="858" y="476"/>
                  </a:lnTo>
                  <a:lnTo>
                    <a:pt x="861" y="473"/>
                  </a:lnTo>
                  <a:lnTo>
                    <a:pt x="861" y="473"/>
                  </a:lnTo>
                  <a:lnTo>
                    <a:pt x="861" y="471"/>
                  </a:lnTo>
                  <a:lnTo>
                    <a:pt x="858" y="471"/>
                  </a:lnTo>
                  <a:lnTo>
                    <a:pt x="856" y="471"/>
                  </a:lnTo>
                  <a:lnTo>
                    <a:pt x="856" y="469"/>
                  </a:lnTo>
                  <a:lnTo>
                    <a:pt x="853" y="469"/>
                  </a:lnTo>
                  <a:lnTo>
                    <a:pt x="853" y="471"/>
                  </a:lnTo>
                  <a:lnTo>
                    <a:pt x="853" y="471"/>
                  </a:lnTo>
                  <a:lnTo>
                    <a:pt x="853" y="473"/>
                  </a:lnTo>
                  <a:lnTo>
                    <a:pt x="853" y="473"/>
                  </a:lnTo>
                  <a:lnTo>
                    <a:pt x="851" y="473"/>
                  </a:lnTo>
                  <a:lnTo>
                    <a:pt x="846" y="476"/>
                  </a:lnTo>
                  <a:lnTo>
                    <a:pt x="844" y="473"/>
                  </a:lnTo>
                  <a:lnTo>
                    <a:pt x="844" y="473"/>
                  </a:lnTo>
                  <a:lnTo>
                    <a:pt x="842" y="471"/>
                  </a:lnTo>
                  <a:lnTo>
                    <a:pt x="842" y="471"/>
                  </a:lnTo>
                  <a:lnTo>
                    <a:pt x="842" y="469"/>
                  </a:lnTo>
                  <a:lnTo>
                    <a:pt x="839" y="469"/>
                  </a:lnTo>
                  <a:lnTo>
                    <a:pt x="839" y="469"/>
                  </a:lnTo>
                  <a:lnTo>
                    <a:pt x="837" y="469"/>
                  </a:lnTo>
                  <a:lnTo>
                    <a:pt x="837" y="466"/>
                  </a:lnTo>
                  <a:lnTo>
                    <a:pt x="837" y="464"/>
                  </a:lnTo>
                  <a:lnTo>
                    <a:pt x="837" y="464"/>
                  </a:lnTo>
                  <a:lnTo>
                    <a:pt x="834" y="464"/>
                  </a:lnTo>
                  <a:lnTo>
                    <a:pt x="834" y="464"/>
                  </a:lnTo>
                  <a:lnTo>
                    <a:pt x="834" y="462"/>
                  </a:lnTo>
                  <a:lnTo>
                    <a:pt x="834" y="462"/>
                  </a:lnTo>
                  <a:lnTo>
                    <a:pt x="834" y="459"/>
                  </a:lnTo>
                  <a:lnTo>
                    <a:pt x="832" y="459"/>
                  </a:lnTo>
                  <a:lnTo>
                    <a:pt x="830" y="459"/>
                  </a:lnTo>
                  <a:lnTo>
                    <a:pt x="830" y="459"/>
                  </a:lnTo>
                  <a:lnTo>
                    <a:pt x="827" y="459"/>
                  </a:lnTo>
                  <a:lnTo>
                    <a:pt x="825" y="459"/>
                  </a:lnTo>
                  <a:lnTo>
                    <a:pt x="823" y="457"/>
                  </a:lnTo>
                  <a:lnTo>
                    <a:pt x="823" y="457"/>
                  </a:lnTo>
                  <a:lnTo>
                    <a:pt x="823" y="459"/>
                  </a:lnTo>
                  <a:lnTo>
                    <a:pt x="820" y="459"/>
                  </a:lnTo>
                  <a:lnTo>
                    <a:pt x="818" y="462"/>
                  </a:lnTo>
                  <a:lnTo>
                    <a:pt x="818" y="462"/>
                  </a:lnTo>
                  <a:lnTo>
                    <a:pt x="816" y="462"/>
                  </a:lnTo>
                  <a:lnTo>
                    <a:pt x="813" y="462"/>
                  </a:lnTo>
                  <a:lnTo>
                    <a:pt x="808" y="462"/>
                  </a:lnTo>
                  <a:lnTo>
                    <a:pt x="806" y="462"/>
                  </a:lnTo>
                  <a:lnTo>
                    <a:pt x="806" y="462"/>
                  </a:lnTo>
                  <a:lnTo>
                    <a:pt x="806" y="462"/>
                  </a:lnTo>
                  <a:lnTo>
                    <a:pt x="801" y="452"/>
                  </a:lnTo>
                  <a:lnTo>
                    <a:pt x="799" y="452"/>
                  </a:lnTo>
                  <a:lnTo>
                    <a:pt x="799" y="452"/>
                  </a:lnTo>
                  <a:lnTo>
                    <a:pt x="794" y="452"/>
                  </a:lnTo>
                  <a:lnTo>
                    <a:pt x="794" y="452"/>
                  </a:lnTo>
                  <a:lnTo>
                    <a:pt x="792" y="452"/>
                  </a:lnTo>
                  <a:lnTo>
                    <a:pt x="790" y="447"/>
                  </a:lnTo>
                  <a:lnTo>
                    <a:pt x="787" y="447"/>
                  </a:lnTo>
                  <a:lnTo>
                    <a:pt x="787" y="447"/>
                  </a:lnTo>
                  <a:lnTo>
                    <a:pt x="785" y="447"/>
                  </a:lnTo>
                  <a:lnTo>
                    <a:pt x="782" y="445"/>
                  </a:lnTo>
                  <a:lnTo>
                    <a:pt x="782" y="445"/>
                  </a:lnTo>
                  <a:lnTo>
                    <a:pt x="782" y="443"/>
                  </a:lnTo>
                  <a:lnTo>
                    <a:pt x="782" y="440"/>
                  </a:lnTo>
                  <a:lnTo>
                    <a:pt x="782" y="440"/>
                  </a:lnTo>
                  <a:lnTo>
                    <a:pt x="780" y="438"/>
                  </a:lnTo>
                  <a:lnTo>
                    <a:pt x="782" y="436"/>
                  </a:lnTo>
                  <a:lnTo>
                    <a:pt x="782" y="433"/>
                  </a:lnTo>
                  <a:lnTo>
                    <a:pt x="778" y="431"/>
                  </a:lnTo>
                  <a:lnTo>
                    <a:pt x="778" y="428"/>
                  </a:lnTo>
                  <a:lnTo>
                    <a:pt x="775" y="428"/>
                  </a:lnTo>
                  <a:lnTo>
                    <a:pt x="775" y="431"/>
                  </a:lnTo>
                  <a:lnTo>
                    <a:pt x="773" y="431"/>
                  </a:lnTo>
                  <a:lnTo>
                    <a:pt x="773" y="428"/>
                  </a:lnTo>
                  <a:lnTo>
                    <a:pt x="768" y="426"/>
                  </a:lnTo>
                  <a:lnTo>
                    <a:pt x="768" y="424"/>
                  </a:lnTo>
                  <a:lnTo>
                    <a:pt x="764" y="421"/>
                  </a:lnTo>
                  <a:lnTo>
                    <a:pt x="764" y="421"/>
                  </a:lnTo>
                  <a:lnTo>
                    <a:pt x="761" y="421"/>
                  </a:lnTo>
                  <a:lnTo>
                    <a:pt x="761" y="421"/>
                  </a:lnTo>
                  <a:lnTo>
                    <a:pt x="759" y="421"/>
                  </a:lnTo>
                  <a:lnTo>
                    <a:pt x="759" y="421"/>
                  </a:lnTo>
                  <a:lnTo>
                    <a:pt x="756" y="419"/>
                  </a:lnTo>
                  <a:lnTo>
                    <a:pt x="756" y="419"/>
                  </a:lnTo>
                  <a:lnTo>
                    <a:pt x="754" y="419"/>
                  </a:lnTo>
                  <a:lnTo>
                    <a:pt x="754" y="419"/>
                  </a:lnTo>
                  <a:lnTo>
                    <a:pt x="754" y="419"/>
                  </a:lnTo>
                  <a:lnTo>
                    <a:pt x="752" y="419"/>
                  </a:lnTo>
                  <a:lnTo>
                    <a:pt x="752" y="417"/>
                  </a:lnTo>
                  <a:lnTo>
                    <a:pt x="749" y="417"/>
                  </a:lnTo>
                  <a:lnTo>
                    <a:pt x="749" y="414"/>
                  </a:lnTo>
                  <a:lnTo>
                    <a:pt x="752" y="412"/>
                  </a:lnTo>
                  <a:lnTo>
                    <a:pt x="752" y="412"/>
                  </a:lnTo>
                  <a:lnTo>
                    <a:pt x="752" y="412"/>
                  </a:lnTo>
                  <a:lnTo>
                    <a:pt x="752" y="409"/>
                  </a:lnTo>
                  <a:lnTo>
                    <a:pt x="752" y="409"/>
                  </a:lnTo>
                  <a:lnTo>
                    <a:pt x="754" y="407"/>
                  </a:lnTo>
                  <a:lnTo>
                    <a:pt x="754" y="407"/>
                  </a:lnTo>
                  <a:lnTo>
                    <a:pt x="754" y="405"/>
                  </a:lnTo>
                  <a:lnTo>
                    <a:pt x="754" y="402"/>
                  </a:lnTo>
                  <a:lnTo>
                    <a:pt x="752" y="402"/>
                  </a:lnTo>
                  <a:lnTo>
                    <a:pt x="749" y="400"/>
                  </a:lnTo>
                  <a:lnTo>
                    <a:pt x="747" y="400"/>
                  </a:lnTo>
                  <a:lnTo>
                    <a:pt x="745" y="400"/>
                  </a:lnTo>
                  <a:lnTo>
                    <a:pt x="742" y="398"/>
                  </a:lnTo>
                  <a:lnTo>
                    <a:pt x="742" y="398"/>
                  </a:lnTo>
                  <a:lnTo>
                    <a:pt x="742" y="398"/>
                  </a:lnTo>
                  <a:lnTo>
                    <a:pt x="742" y="395"/>
                  </a:lnTo>
                  <a:lnTo>
                    <a:pt x="742" y="395"/>
                  </a:lnTo>
                  <a:lnTo>
                    <a:pt x="740" y="395"/>
                  </a:lnTo>
                  <a:lnTo>
                    <a:pt x="740" y="393"/>
                  </a:lnTo>
                  <a:lnTo>
                    <a:pt x="740" y="393"/>
                  </a:lnTo>
                  <a:lnTo>
                    <a:pt x="738" y="393"/>
                  </a:lnTo>
                  <a:lnTo>
                    <a:pt x="738" y="391"/>
                  </a:lnTo>
                  <a:lnTo>
                    <a:pt x="738" y="391"/>
                  </a:lnTo>
                  <a:lnTo>
                    <a:pt x="740" y="388"/>
                  </a:lnTo>
                  <a:lnTo>
                    <a:pt x="742" y="386"/>
                  </a:lnTo>
                  <a:lnTo>
                    <a:pt x="745" y="383"/>
                  </a:lnTo>
                  <a:lnTo>
                    <a:pt x="745" y="381"/>
                  </a:lnTo>
                  <a:lnTo>
                    <a:pt x="745" y="381"/>
                  </a:lnTo>
                  <a:lnTo>
                    <a:pt x="742" y="381"/>
                  </a:lnTo>
                  <a:lnTo>
                    <a:pt x="742" y="379"/>
                  </a:lnTo>
                  <a:lnTo>
                    <a:pt x="742" y="379"/>
                  </a:lnTo>
                  <a:lnTo>
                    <a:pt x="742" y="376"/>
                  </a:lnTo>
                  <a:lnTo>
                    <a:pt x="742" y="374"/>
                  </a:lnTo>
                  <a:lnTo>
                    <a:pt x="742" y="374"/>
                  </a:lnTo>
                  <a:lnTo>
                    <a:pt x="742" y="372"/>
                  </a:lnTo>
                  <a:lnTo>
                    <a:pt x="742" y="369"/>
                  </a:lnTo>
                  <a:lnTo>
                    <a:pt x="742" y="369"/>
                  </a:lnTo>
                  <a:lnTo>
                    <a:pt x="738" y="369"/>
                  </a:lnTo>
                  <a:lnTo>
                    <a:pt x="728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2"/>
                  </a:lnTo>
                  <a:lnTo>
                    <a:pt x="726" y="374"/>
                  </a:lnTo>
                  <a:lnTo>
                    <a:pt x="726" y="374"/>
                  </a:lnTo>
                  <a:lnTo>
                    <a:pt x="726" y="374"/>
                  </a:lnTo>
                  <a:lnTo>
                    <a:pt x="723" y="374"/>
                  </a:lnTo>
                  <a:lnTo>
                    <a:pt x="723" y="376"/>
                  </a:lnTo>
                  <a:lnTo>
                    <a:pt x="721" y="376"/>
                  </a:lnTo>
                  <a:lnTo>
                    <a:pt x="719" y="376"/>
                  </a:lnTo>
                  <a:lnTo>
                    <a:pt x="716" y="374"/>
                  </a:lnTo>
                  <a:lnTo>
                    <a:pt x="709" y="374"/>
                  </a:lnTo>
                  <a:lnTo>
                    <a:pt x="709" y="372"/>
                  </a:lnTo>
                  <a:lnTo>
                    <a:pt x="707" y="372"/>
                  </a:lnTo>
                  <a:lnTo>
                    <a:pt x="697" y="374"/>
                  </a:lnTo>
                  <a:lnTo>
                    <a:pt x="697" y="374"/>
                  </a:lnTo>
                  <a:lnTo>
                    <a:pt x="693" y="374"/>
                  </a:lnTo>
                  <a:lnTo>
                    <a:pt x="693" y="374"/>
                  </a:lnTo>
                  <a:lnTo>
                    <a:pt x="690" y="374"/>
                  </a:lnTo>
                  <a:lnTo>
                    <a:pt x="690" y="376"/>
                  </a:lnTo>
                  <a:lnTo>
                    <a:pt x="690" y="379"/>
                  </a:lnTo>
                  <a:lnTo>
                    <a:pt x="688" y="381"/>
                  </a:lnTo>
                  <a:lnTo>
                    <a:pt x="685" y="381"/>
                  </a:lnTo>
                  <a:lnTo>
                    <a:pt x="685" y="383"/>
                  </a:lnTo>
                  <a:lnTo>
                    <a:pt x="685" y="383"/>
                  </a:lnTo>
                  <a:lnTo>
                    <a:pt x="685" y="386"/>
                  </a:lnTo>
                  <a:lnTo>
                    <a:pt x="685" y="386"/>
                  </a:lnTo>
                  <a:lnTo>
                    <a:pt x="685" y="388"/>
                  </a:lnTo>
                  <a:lnTo>
                    <a:pt x="685" y="391"/>
                  </a:lnTo>
                  <a:lnTo>
                    <a:pt x="688" y="393"/>
                  </a:lnTo>
                  <a:lnTo>
                    <a:pt x="688" y="395"/>
                  </a:lnTo>
                  <a:lnTo>
                    <a:pt x="688" y="398"/>
                  </a:lnTo>
                  <a:lnTo>
                    <a:pt x="685" y="398"/>
                  </a:lnTo>
                  <a:lnTo>
                    <a:pt x="685" y="400"/>
                  </a:lnTo>
                  <a:lnTo>
                    <a:pt x="685" y="400"/>
                  </a:lnTo>
                  <a:lnTo>
                    <a:pt x="685" y="402"/>
                  </a:lnTo>
                  <a:lnTo>
                    <a:pt x="685" y="405"/>
                  </a:lnTo>
                  <a:lnTo>
                    <a:pt x="685" y="405"/>
                  </a:lnTo>
                  <a:lnTo>
                    <a:pt x="683" y="412"/>
                  </a:lnTo>
                  <a:lnTo>
                    <a:pt x="681" y="414"/>
                  </a:lnTo>
                  <a:lnTo>
                    <a:pt x="678" y="414"/>
                  </a:lnTo>
                  <a:lnTo>
                    <a:pt x="678" y="417"/>
                  </a:lnTo>
                  <a:lnTo>
                    <a:pt x="678" y="419"/>
                  </a:lnTo>
                  <a:lnTo>
                    <a:pt x="676" y="419"/>
                  </a:lnTo>
                  <a:lnTo>
                    <a:pt x="676" y="421"/>
                  </a:lnTo>
                  <a:lnTo>
                    <a:pt x="669" y="424"/>
                  </a:lnTo>
                  <a:lnTo>
                    <a:pt x="664" y="421"/>
                  </a:lnTo>
                  <a:lnTo>
                    <a:pt x="664" y="424"/>
                  </a:lnTo>
                  <a:lnTo>
                    <a:pt x="662" y="424"/>
                  </a:lnTo>
                  <a:lnTo>
                    <a:pt x="659" y="426"/>
                  </a:lnTo>
                  <a:lnTo>
                    <a:pt x="657" y="428"/>
                  </a:lnTo>
                  <a:lnTo>
                    <a:pt x="648" y="426"/>
                  </a:lnTo>
                  <a:lnTo>
                    <a:pt x="636" y="428"/>
                  </a:lnTo>
                  <a:lnTo>
                    <a:pt x="633" y="431"/>
                  </a:lnTo>
                  <a:lnTo>
                    <a:pt x="633" y="433"/>
                  </a:lnTo>
                  <a:lnTo>
                    <a:pt x="626" y="450"/>
                  </a:lnTo>
                  <a:lnTo>
                    <a:pt x="624" y="459"/>
                  </a:lnTo>
                  <a:lnTo>
                    <a:pt x="624" y="462"/>
                  </a:lnTo>
                  <a:lnTo>
                    <a:pt x="622" y="464"/>
                  </a:lnTo>
                  <a:lnTo>
                    <a:pt x="622" y="464"/>
                  </a:lnTo>
                  <a:lnTo>
                    <a:pt x="622" y="466"/>
                  </a:lnTo>
                  <a:lnTo>
                    <a:pt x="626" y="490"/>
                  </a:lnTo>
                  <a:lnTo>
                    <a:pt x="626" y="492"/>
                  </a:lnTo>
                  <a:lnTo>
                    <a:pt x="626" y="497"/>
                  </a:lnTo>
                  <a:lnTo>
                    <a:pt x="626" y="499"/>
                  </a:lnTo>
                  <a:lnTo>
                    <a:pt x="626" y="499"/>
                  </a:lnTo>
                  <a:lnTo>
                    <a:pt x="626" y="502"/>
                  </a:lnTo>
                  <a:lnTo>
                    <a:pt x="631" y="509"/>
                  </a:lnTo>
                  <a:lnTo>
                    <a:pt x="631" y="509"/>
                  </a:lnTo>
                  <a:lnTo>
                    <a:pt x="631" y="511"/>
                  </a:lnTo>
                  <a:lnTo>
                    <a:pt x="629" y="514"/>
                  </a:lnTo>
                  <a:lnTo>
                    <a:pt x="631" y="514"/>
                  </a:lnTo>
                  <a:lnTo>
                    <a:pt x="631" y="516"/>
                  </a:lnTo>
                  <a:lnTo>
                    <a:pt x="631" y="516"/>
                  </a:lnTo>
                  <a:lnTo>
                    <a:pt x="631" y="518"/>
                  </a:lnTo>
                  <a:lnTo>
                    <a:pt x="629" y="521"/>
                  </a:lnTo>
                  <a:lnTo>
                    <a:pt x="629" y="523"/>
                  </a:lnTo>
                  <a:lnTo>
                    <a:pt x="629" y="523"/>
                  </a:lnTo>
                  <a:lnTo>
                    <a:pt x="626" y="523"/>
                  </a:lnTo>
                  <a:lnTo>
                    <a:pt x="624" y="523"/>
                  </a:lnTo>
                  <a:lnTo>
                    <a:pt x="624" y="525"/>
                  </a:lnTo>
                  <a:lnTo>
                    <a:pt x="624" y="525"/>
                  </a:lnTo>
                  <a:lnTo>
                    <a:pt x="624" y="528"/>
                  </a:lnTo>
                  <a:lnTo>
                    <a:pt x="624" y="528"/>
                  </a:lnTo>
                  <a:lnTo>
                    <a:pt x="622" y="530"/>
                  </a:lnTo>
                  <a:lnTo>
                    <a:pt x="622" y="530"/>
                  </a:lnTo>
                  <a:lnTo>
                    <a:pt x="622" y="533"/>
                  </a:lnTo>
                  <a:lnTo>
                    <a:pt x="622" y="533"/>
                  </a:lnTo>
                  <a:lnTo>
                    <a:pt x="622" y="535"/>
                  </a:lnTo>
                  <a:lnTo>
                    <a:pt x="617" y="535"/>
                  </a:lnTo>
                  <a:lnTo>
                    <a:pt x="610" y="535"/>
                  </a:lnTo>
                  <a:lnTo>
                    <a:pt x="607" y="535"/>
                  </a:lnTo>
                  <a:lnTo>
                    <a:pt x="607" y="535"/>
                  </a:lnTo>
                  <a:lnTo>
                    <a:pt x="605" y="535"/>
                  </a:lnTo>
                  <a:lnTo>
                    <a:pt x="605" y="537"/>
                  </a:lnTo>
                  <a:lnTo>
                    <a:pt x="603" y="540"/>
                  </a:lnTo>
                  <a:lnTo>
                    <a:pt x="603" y="540"/>
                  </a:lnTo>
                  <a:lnTo>
                    <a:pt x="598" y="542"/>
                  </a:lnTo>
                  <a:lnTo>
                    <a:pt x="598" y="544"/>
                  </a:lnTo>
                  <a:lnTo>
                    <a:pt x="596" y="544"/>
                  </a:lnTo>
                  <a:lnTo>
                    <a:pt x="593" y="544"/>
                  </a:lnTo>
                  <a:lnTo>
                    <a:pt x="593" y="544"/>
                  </a:lnTo>
                  <a:lnTo>
                    <a:pt x="593" y="547"/>
                  </a:lnTo>
                  <a:lnTo>
                    <a:pt x="591" y="549"/>
                  </a:lnTo>
                  <a:lnTo>
                    <a:pt x="591" y="549"/>
                  </a:lnTo>
                  <a:lnTo>
                    <a:pt x="586" y="549"/>
                  </a:lnTo>
                  <a:lnTo>
                    <a:pt x="584" y="551"/>
                  </a:lnTo>
                  <a:lnTo>
                    <a:pt x="581" y="551"/>
                  </a:lnTo>
                  <a:lnTo>
                    <a:pt x="581" y="551"/>
                  </a:lnTo>
                  <a:lnTo>
                    <a:pt x="579" y="551"/>
                  </a:lnTo>
                  <a:lnTo>
                    <a:pt x="581" y="549"/>
                  </a:lnTo>
                  <a:lnTo>
                    <a:pt x="581" y="549"/>
                  </a:lnTo>
                  <a:lnTo>
                    <a:pt x="581" y="547"/>
                  </a:lnTo>
                  <a:lnTo>
                    <a:pt x="581" y="544"/>
                  </a:lnTo>
                  <a:lnTo>
                    <a:pt x="581" y="542"/>
                  </a:lnTo>
                  <a:lnTo>
                    <a:pt x="579" y="540"/>
                  </a:lnTo>
                  <a:lnTo>
                    <a:pt x="577" y="540"/>
                  </a:lnTo>
                  <a:lnTo>
                    <a:pt x="574" y="540"/>
                  </a:lnTo>
                  <a:lnTo>
                    <a:pt x="570" y="540"/>
                  </a:lnTo>
                  <a:lnTo>
                    <a:pt x="567" y="540"/>
                  </a:lnTo>
                  <a:lnTo>
                    <a:pt x="565" y="540"/>
                  </a:lnTo>
                  <a:lnTo>
                    <a:pt x="565" y="537"/>
                  </a:lnTo>
                  <a:lnTo>
                    <a:pt x="562" y="540"/>
                  </a:lnTo>
                  <a:lnTo>
                    <a:pt x="562" y="540"/>
                  </a:lnTo>
                  <a:lnTo>
                    <a:pt x="555" y="537"/>
                  </a:lnTo>
                  <a:lnTo>
                    <a:pt x="551" y="540"/>
                  </a:lnTo>
                  <a:lnTo>
                    <a:pt x="551" y="540"/>
                  </a:lnTo>
                  <a:lnTo>
                    <a:pt x="551" y="540"/>
                  </a:lnTo>
                  <a:lnTo>
                    <a:pt x="551" y="540"/>
                  </a:lnTo>
                  <a:lnTo>
                    <a:pt x="548" y="540"/>
                  </a:lnTo>
                  <a:lnTo>
                    <a:pt x="546" y="540"/>
                  </a:lnTo>
                  <a:lnTo>
                    <a:pt x="544" y="540"/>
                  </a:lnTo>
                  <a:lnTo>
                    <a:pt x="536" y="540"/>
                  </a:lnTo>
                  <a:lnTo>
                    <a:pt x="518" y="533"/>
                  </a:lnTo>
                  <a:lnTo>
                    <a:pt x="508" y="528"/>
                  </a:lnTo>
                  <a:lnTo>
                    <a:pt x="506" y="525"/>
                  </a:lnTo>
                  <a:lnTo>
                    <a:pt x="501" y="525"/>
                  </a:lnTo>
                  <a:lnTo>
                    <a:pt x="501" y="523"/>
                  </a:lnTo>
                  <a:lnTo>
                    <a:pt x="499" y="521"/>
                  </a:lnTo>
                  <a:lnTo>
                    <a:pt x="496" y="521"/>
                  </a:lnTo>
                  <a:lnTo>
                    <a:pt x="496" y="521"/>
                  </a:lnTo>
                  <a:lnTo>
                    <a:pt x="494" y="521"/>
                  </a:lnTo>
                  <a:lnTo>
                    <a:pt x="492" y="521"/>
                  </a:lnTo>
                  <a:lnTo>
                    <a:pt x="492" y="523"/>
                  </a:lnTo>
                  <a:lnTo>
                    <a:pt x="492" y="523"/>
                  </a:lnTo>
                  <a:lnTo>
                    <a:pt x="492" y="525"/>
                  </a:lnTo>
                  <a:lnTo>
                    <a:pt x="492" y="528"/>
                  </a:lnTo>
                  <a:lnTo>
                    <a:pt x="489" y="528"/>
                  </a:lnTo>
                  <a:lnTo>
                    <a:pt x="489" y="530"/>
                  </a:lnTo>
                  <a:lnTo>
                    <a:pt x="489" y="530"/>
                  </a:lnTo>
                  <a:lnTo>
                    <a:pt x="492" y="533"/>
                  </a:lnTo>
                  <a:lnTo>
                    <a:pt x="492" y="533"/>
                  </a:lnTo>
                  <a:lnTo>
                    <a:pt x="489" y="535"/>
                  </a:lnTo>
                  <a:lnTo>
                    <a:pt x="489" y="537"/>
                  </a:lnTo>
                  <a:lnTo>
                    <a:pt x="489" y="540"/>
                  </a:lnTo>
                  <a:lnTo>
                    <a:pt x="489" y="540"/>
                  </a:lnTo>
                  <a:lnTo>
                    <a:pt x="489" y="542"/>
                  </a:lnTo>
                  <a:lnTo>
                    <a:pt x="489" y="542"/>
                  </a:lnTo>
                  <a:lnTo>
                    <a:pt x="482" y="559"/>
                  </a:lnTo>
                  <a:lnTo>
                    <a:pt x="477" y="578"/>
                  </a:lnTo>
                  <a:lnTo>
                    <a:pt x="475" y="580"/>
                  </a:lnTo>
                  <a:lnTo>
                    <a:pt x="475" y="582"/>
                  </a:lnTo>
                  <a:lnTo>
                    <a:pt x="475" y="587"/>
                  </a:lnTo>
                  <a:lnTo>
                    <a:pt x="473" y="589"/>
                  </a:lnTo>
                  <a:lnTo>
                    <a:pt x="470" y="594"/>
                  </a:lnTo>
                  <a:lnTo>
                    <a:pt x="468" y="599"/>
                  </a:lnTo>
                  <a:lnTo>
                    <a:pt x="466" y="604"/>
                  </a:lnTo>
                  <a:lnTo>
                    <a:pt x="466" y="615"/>
                  </a:lnTo>
                  <a:lnTo>
                    <a:pt x="466" y="615"/>
                  </a:lnTo>
                  <a:lnTo>
                    <a:pt x="463" y="620"/>
                  </a:lnTo>
                  <a:lnTo>
                    <a:pt x="463" y="622"/>
                  </a:lnTo>
                  <a:lnTo>
                    <a:pt x="461" y="627"/>
                  </a:lnTo>
                  <a:lnTo>
                    <a:pt x="458" y="634"/>
                  </a:lnTo>
                  <a:lnTo>
                    <a:pt x="456" y="641"/>
                  </a:lnTo>
                  <a:lnTo>
                    <a:pt x="454" y="646"/>
                  </a:lnTo>
                  <a:lnTo>
                    <a:pt x="454" y="646"/>
                  </a:lnTo>
                  <a:lnTo>
                    <a:pt x="454" y="649"/>
                  </a:lnTo>
                  <a:lnTo>
                    <a:pt x="456" y="651"/>
                  </a:lnTo>
                  <a:lnTo>
                    <a:pt x="456" y="651"/>
                  </a:lnTo>
                  <a:lnTo>
                    <a:pt x="456" y="651"/>
                  </a:lnTo>
                  <a:lnTo>
                    <a:pt x="456" y="653"/>
                  </a:lnTo>
                  <a:lnTo>
                    <a:pt x="466" y="653"/>
                  </a:lnTo>
                  <a:lnTo>
                    <a:pt x="470" y="656"/>
                  </a:lnTo>
                  <a:lnTo>
                    <a:pt x="470" y="658"/>
                  </a:lnTo>
                  <a:lnTo>
                    <a:pt x="470" y="660"/>
                  </a:lnTo>
                  <a:lnTo>
                    <a:pt x="470" y="663"/>
                  </a:lnTo>
                  <a:lnTo>
                    <a:pt x="470" y="670"/>
                  </a:lnTo>
                  <a:lnTo>
                    <a:pt x="468" y="675"/>
                  </a:lnTo>
                  <a:lnTo>
                    <a:pt x="466" y="679"/>
                  </a:lnTo>
                  <a:lnTo>
                    <a:pt x="463" y="679"/>
                  </a:lnTo>
                  <a:lnTo>
                    <a:pt x="461" y="679"/>
                  </a:lnTo>
                  <a:lnTo>
                    <a:pt x="456" y="672"/>
                  </a:lnTo>
                  <a:lnTo>
                    <a:pt x="454" y="672"/>
                  </a:lnTo>
                  <a:lnTo>
                    <a:pt x="451" y="672"/>
                  </a:lnTo>
                  <a:lnTo>
                    <a:pt x="449" y="672"/>
                  </a:lnTo>
                  <a:lnTo>
                    <a:pt x="437" y="677"/>
                  </a:lnTo>
                  <a:lnTo>
                    <a:pt x="435" y="677"/>
                  </a:lnTo>
                  <a:lnTo>
                    <a:pt x="432" y="677"/>
                  </a:lnTo>
                  <a:lnTo>
                    <a:pt x="432" y="675"/>
                  </a:lnTo>
                  <a:lnTo>
                    <a:pt x="432" y="675"/>
                  </a:lnTo>
                  <a:lnTo>
                    <a:pt x="428" y="675"/>
                  </a:lnTo>
                  <a:lnTo>
                    <a:pt x="428" y="675"/>
                  </a:lnTo>
                  <a:lnTo>
                    <a:pt x="428" y="672"/>
                  </a:lnTo>
                  <a:lnTo>
                    <a:pt x="428" y="672"/>
                  </a:lnTo>
                  <a:lnTo>
                    <a:pt x="428" y="667"/>
                  </a:lnTo>
                  <a:lnTo>
                    <a:pt x="425" y="665"/>
                  </a:lnTo>
                  <a:lnTo>
                    <a:pt x="425" y="663"/>
                  </a:lnTo>
                  <a:lnTo>
                    <a:pt x="423" y="663"/>
                  </a:lnTo>
                  <a:lnTo>
                    <a:pt x="421" y="663"/>
                  </a:lnTo>
                  <a:lnTo>
                    <a:pt x="418" y="663"/>
                  </a:lnTo>
                  <a:lnTo>
                    <a:pt x="413" y="667"/>
                  </a:lnTo>
                  <a:lnTo>
                    <a:pt x="392" y="672"/>
                  </a:lnTo>
                  <a:lnTo>
                    <a:pt x="390" y="675"/>
                  </a:lnTo>
                  <a:lnTo>
                    <a:pt x="387" y="677"/>
                  </a:lnTo>
                  <a:lnTo>
                    <a:pt x="385" y="677"/>
                  </a:lnTo>
                  <a:lnTo>
                    <a:pt x="378" y="679"/>
                  </a:lnTo>
                  <a:lnTo>
                    <a:pt x="376" y="679"/>
                  </a:lnTo>
                  <a:lnTo>
                    <a:pt x="373" y="677"/>
                  </a:lnTo>
                  <a:lnTo>
                    <a:pt x="371" y="677"/>
                  </a:lnTo>
                  <a:lnTo>
                    <a:pt x="361" y="682"/>
                  </a:lnTo>
                  <a:lnTo>
                    <a:pt x="357" y="679"/>
                  </a:lnTo>
                  <a:lnTo>
                    <a:pt x="357" y="682"/>
                  </a:lnTo>
                  <a:lnTo>
                    <a:pt x="354" y="682"/>
                  </a:lnTo>
                  <a:lnTo>
                    <a:pt x="354" y="684"/>
                  </a:lnTo>
                  <a:lnTo>
                    <a:pt x="354" y="684"/>
                  </a:lnTo>
                  <a:lnTo>
                    <a:pt x="352" y="684"/>
                  </a:lnTo>
                  <a:lnTo>
                    <a:pt x="350" y="684"/>
                  </a:lnTo>
                  <a:lnTo>
                    <a:pt x="345" y="686"/>
                  </a:lnTo>
                  <a:lnTo>
                    <a:pt x="340" y="686"/>
                  </a:lnTo>
                  <a:lnTo>
                    <a:pt x="338" y="686"/>
                  </a:lnTo>
                  <a:lnTo>
                    <a:pt x="335" y="686"/>
                  </a:lnTo>
                  <a:lnTo>
                    <a:pt x="335" y="689"/>
                  </a:lnTo>
                  <a:lnTo>
                    <a:pt x="335" y="689"/>
                  </a:lnTo>
                  <a:lnTo>
                    <a:pt x="328" y="693"/>
                  </a:lnTo>
                  <a:lnTo>
                    <a:pt x="326" y="693"/>
                  </a:lnTo>
                  <a:lnTo>
                    <a:pt x="326" y="696"/>
                  </a:lnTo>
                  <a:lnTo>
                    <a:pt x="326" y="698"/>
                  </a:lnTo>
                  <a:lnTo>
                    <a:pt x="326" y="698"/>
                  </a:lnTo>
                  <a:lnTo>
                    <a:pt x="333" y="703"/>
                  </a:lnTo>
                  <a:lnTo>
                    <a:pt x="335" y="703"/>
                  </a:lnTo>
                  <a:lnTo>
                    <a:pt x="345" y="701"/>
                  </a:lnTo>
                  <a:lnTo>
                    <a:pt x="347" y="703"/>
                  </a:lnTo>
                  <a:lnTo>
                    <a:pt x="347" y="703"/>
                  </a:lnTo>
                  <a:lnTo>
                    <a:pt x="350" y="705"/>
                  </a:lnTo>
                  <a:lnTo>
                    <a:pt x="359" y="708"/>
                  </a:lnTo>
                  <a:lnTo>
                    <a:pt x="359" y="708"/>
                  </a:lnTo>
                  <a:lnTo>
                    <a:pt x="359" y="710"/>
                  </a:lnTo>
                  <a:lnTo>
                    <a:pt x="359" y="710"/>
                  </a:lnTo>
                  <a:lnTo>
                    <a:pt x="359" y="710"/>
                  </a:lnTo>
                  <a:lnTo>
                    <a:pt x="354" y="712"/>
                  </a:lnTo>
                  <a:lnTo>
                    <a:pt x="352" y="712"/>
                  </a:lnTo>
                  <a:lnTo>
                    <a:pt x="352" y="715"/>
                  </a:lnTo>
                  <a:lnTo>
                    <a:pt x="352" y="715"/>
                  </a:lnTo>
                  <a:lnTo>
                    <a:pt x="352" y="715"/>
                  </a:lnTo>
                  <a:lnTo>
                    <a:pt x="352" y="717"/>
                  </a:lnTo>
                  <a:lnTo>
                    <a:pt x="354" y="717"/>
                  </a:lnTo>
                  <a:lnTo>
                    <a:pt x="352" y="717"/>
                  </a:lnTo>
                  <a:lnTo>
                    <a:pt x="352" y="719"/>
                  </a:lnTo>
                  <a:lnTo>
                    <a:pt x="352" y="727"/>
                  </a:lnTo>
                  <a:lnTo>
                    <a:pt x="350" y="729"/>
                  </a:lnTo>
                  <a:lnTo>
                    <a:pt x="350" y="731"/>
                  </a:lnTo>
                  <a:lnTo>
                    <a:pt x="352" y="741"/>
                  </a:lnTo>
                  <a:lnTo>
                    <a:pt x="352" y="746"/>
                  </a:lnTo>
                  <a:lnTo>
                    <a:pt x="352" y="750"/>
                  </a:lnTo>
                  <a:lnTo>
                    <a:pt x="352" y="753"/>
                  </a:lnTo>
                  <a:lnTo>
                    <a:pt x="352" y="755"/>
                  </a:lnTo>
                  <a:lnTo>
                    <a:pt x="352" y="755"/>
                  </a:lnTo>
                  <a:lnTo>
                    <a:pt x="354" y="757"/>
                  </a:lnTo>
                  <a:lnTo>
                    <a:pt x="354" y="757"/>
                  </a:lnTo>
                  <a:lnTo>
                    <a:pt x="354" y="760"/>
                  </a:lnTo>
                  <a:lnTo>
                    <a:pt x="354" y="760"/>
                  </a:lnTo>
                  <a:lnTo>
                    <a:pt x="354" y="762"/>
                  </a:lnTo>
                  <a:lnTo>
                    <a:pt x="354" y="762"/>
                  </a:lnTo>
                  <a:lnTo>
                    <a:pt x="354" y="764"/>
                  </a:lnTo>
                  <a:lnTo>
                    <a:pt x="357" y="764"/>
                  </a:lnTo>
                  <a:lnTo>
                    <a:pt x="359" y="767"/>
                  </a:lnTo>
                  <a:lnTo>
                    <a:pt x="364" y="783"/>
                  </a:lnTo>
                  <a:lnTo>
                    <a:pt x="371" y="800"/>
                  </a:lnTo>
                  <a:lnTo>
                    <a:pt x="371" y="802"/>
                  </a:lnTo>
                  <a:lnTo>
                    <a:pt x="369" y="805"/>
                  </a:lnTo>
                  <a:lnTo>
                    <a:pt x="366" y="809"/>
                  </a:lnTo>
                  <a:lnTo>
                    <a:pt x="369" y="812"/>
                  </a:lnTo>
                  <a:lnTo>
                    <a:pt x="369" y="812"/>
                  </a:lnTo>
                  <a:lnTo>
                    <a:pt x="371" y="812"/>
                  </a:lnTo>
                  <a:lnTo>
                    <a:pt x="373" y="814"/>
                  </a:lnTo>
                  <a:lnTo>
                    <a:pt x="373" y="814"/>
                  </a:lnTo>
                  <a:lnTo>
                    <a:pt x="373" y="817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376" y="821"/>
                  </a:lnTo>
                  <a:lnTo>
                    <a:pt x="376" y="824"/>
                  </a:lnTo>
                  <a:lnTo>
                    <a:pt x="376" y="824"/>
                  </a:lnTo>
                  <a:lnTo>
                    <a:pt x="373" y="826"/>
                  </a:lnTo>
                  <a:lnTo>
                    <a:pt x="373" y="826"/>
                  </a:lnTo>
                  <a:lnTo>
                    <a:pt x="371" y="826"/>
                  </a:lnTo>
                  <a:lnTo>
                    <a:pt x="371" y="826"/>
                  </a:lnTo>
                  <a:lnTo>
                    <a:pt x="369" y="824"/>
                  </a:lnTo>
                  <a:lnTo>
                    <a:pt x="366" y="824"/>
                  </a:lnTo>
                  <a:lnTo>
                    <a:pt x="364" y="826"/>
                  </a:lnTo>
                  <a:lnTo>
                    <a:pt x="359" y="828"/>
                  </a:lnTo>
                  <a:lnTo>
                    <a:pt x="354" y="831"/>
                  </a:lnTo>
                  <a:lnTo>
                    <a:pt x="352" y="831"/>
                  </a:lnTo>
                  <a:lnTo>
                    <a:pt x="352" y="833"/>
                  </a:lnTo>
                  <a:lnTo>
                    <a:pt x="352" y="835"/>
                  </a:lnTo>
                  <a:lnTo>
                    <a:pt x="354" y="835"/>
                  </a:lnTo>
                  <a:lnTo>
                    <a:pt x="359" y="838"/>
                  </a:lnTo>
                  <a:lnTo>
                    <a:pt x="361" y="838"/>
                  </a:lnTo>
                  <a:lnTo>
                    <a:pt x="361" y="840"/>
                  </a:lnTo>
                  <a:lnTo>
                    <a:pt x="361" y="840"/>
                  </a:lnTo>
                  <a:lnTo>
                    <a:pt x="361" y="843"/>
                  </a:lnTo>
                  <a:lnTo>
                    <a:pt x="361" y="843"/>
                  </a:lnTo>
                  <a:lnTo>
                    <a:pt x="359" y="843"/>
                  </a:lnTo>
                  <a:lnTo>
                    <a:pt x="354" y="845"/>
                  </a:lnTo>
                  <a:lnTo>
                    <a:pt x="354" y="845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47" y="845"/>
                  </a:lnTo>
                  <a:lnTo>
                    <a:pt x="347" y="845"/>
                  </a:lnTo>
                  <a:lnTo>
                    <a:pt x="347" y="847"/>
                  </a:lnTo>
                  <a:lnTo>
                    <a:pt x="345" y="847"/>
                  </a:lnTo>
                  <a:lnTo>
                    <a:pt x="345" y="852"/>
                  </a:lnTo>
                  <a:lnTo>
                    <a:pt x="343" y="854"/>
                  </a:lnTo>
                  <a:lnTo>
                    <a:pt x="340" y="857"/>
                  </a:lnTo>
                  <a:lnTo>
                    <a:pt x="340" y="859"/>
                  </a:lnTo>
                  <a:lnTo>
                    <a:pt x="340" y="859"/>
                  </a:lnTo>
                  <a:lnTo>
                    <a:pt x="340" y="861"/>
                  </a:lnTo>
                  <a:lnTo>
                    <a:pt x="340" y="861"/>
                  </a:lnTo>
                  <a:lnTo>
                    <a:pt x="343" y="866"/>
                  </a:lnTo>
                  <a:lnTo>
                    <a:pt x="343" y="866"/>
                  </a:lnTo>
                  <a:lnTo>
                    <a:pt x="345" y="869"/>
                  </a:lnTo>
                  <a:lnTo>
                    <a:pt x="345" y="869"/>
                  </a:lnTo>
                  <a:lnTo>
                    <a:pt x="345" y="871"/>
                  </a:lnTo>
                  <a:lnTo>
                    <a:pt x="345" y="871"/>
                  </a:lnTo>
                  <a:lnTo>
                    <a:pt x="343" y="873"/>
                  </a:lnTo>
                  <a:lnTo>
                    <a:pt x="343" y="873"/>
                  </a:lnTo>
                  <a:lnTo>
                    <a:pt x="345" y="878"/>
                  </a:lnTo>
                  <a:lnTo>
                    <a:pt x="345" y="880"/>
                  </a:lnTo>
                  <a:lnTo>
                    <a:pt x="345" y="880"/>
                  </a:lnTo>
                  <a:lnTo>
                    <a:pt x="347" y="883"/>
                  </a:lnTo>
                  <a:lnTo>
                    <a:pt x="347" y="888"/>
                  </a:lnTo>
                  <a:lnTo>
                    <a:pt x="347" y="890"/>
                  </a:lnTo>
                  <a:lnTo>
                    <a:pt x="347" y="890"/>
                  </a:lnTo>
                  <a:lnTo>
                    <a:pt x="345" y="890"/>
                  </a:lnTo>
                  <a:lnTo>
                    <a:pt x="345" y="892"/>
                  </a:lnTo>
                  <a:lnTo>
                    <a:pt x="345" y="895"/>
                  </a:lnTo>
                  <a:lnTo>
                    <a:pt x="345" y="895"/>
                  </a:lnTo>
                  <a:lnTo>
                    <a:pt x="345" y="897"/>
                  </a:lnTo>
                  <a:lnTo>
                    <a:pt x="347" y="897"/>
                  </a:lnTo>
                  <a:lnTo>
                    <a:pt x="347" y="899"/>
                  </a:lnTo>
                  <a:lnTo>
                    <a:pt x="347" y="899"/>
                  </a:lnTo>
                  <a:lnTo>
                    <a:pt x="345" y="902"/>
                  </a:lnTo>
                  <a:lnTo>
                    <a:pt x="343" y="902"/>
                  </a:lnTo>
                  <a:lnTo>
                    <a:pt x="331" y="902"/>
                  </a:lnTo>
                  <a:lnTo>
                    <a:pt x="326" y="904"/>
                  </a:lnTo>
                  <a:lnTo>
                    <a:pt x="326" y="904"/>
                  </a:lnTo>
                  <a:lnTo>
                    <a:pt x="324" y="904"/>
                  </a:lnTo>
                  <a:lnTo>
                    <a:pt x="324" y="906"/>
                  </a:lnTo>
                  <a:lnTo>
                    <a:pt x="324" y="906"/>
                  </a:lnTo>
                  <a:lnTo>
                    <a:pt x="321" y="909"/>
                  </a:lnTo>
                  <a:lnTo>
                    <a:pt x="321" y="911"/>
                  </a:lnTo>
                  <a:lnTo>
                    <a:pt x="321" y="914"/>
                  </a:lnTo>
                  <a:lnTo>
                    <a:pt x="319" y="914"/>
                  </a:lnTo>
                  <a:lnTo>
                    <a:pt x="314" y="914"/>
                  </a:lnTo>
                  <a:lnTo>
                    <a:pt x="312" y="914"/>
                  </a:lnTo>
                  <a:lnTo>
                    <a:pt x="309" y="916"/>
                  </a:lnTo>
                  <a:lnTo>
                    <a:pt x="307" y="916"/>
                  </a:lnTo>
                  <a:lnTo>
                    <a:pt x="302" y="921"/>
                  </a:lnTo>
                  <a:lnTo>
                    <a:pt x="302" y="921"/>
                  </a:lnTo>
                  <a:lnTo>
                    <a:pt x="300" y="921"/>
                  </a:lnTo>
                  <a:lnTo>
                    <a:pt x="298" y="918"/>
                  </a:lnTo>
                  <a:lnTo>
                    <a:pt x="295" y="918"/>
                  </a:lnTo>
                  <a:lnTo>
                    <a:pt x="295" y="921"/>
                  </a:lnTo>
                  <a:lnTo>
                    <a:pt x="293" y="923"/>
                  </a:lnTo>
                  <a:lnTo>
                    <a:pt x="290" y="923"/>
                  </a:lnTo>
                  <a:lnTo>
                    <a:pt x="290" y="923"/>
                  </a:lnTo>
                  <a:lnTo>
                    <a:pt x="288" y="923"/>
                  </a:lnTo>
                  <a:lnTo>
                    <a:pt x="286" y="925"/>
                  </a:lnTo>
                  <a:lnTo>
                    <a:pt x="279" y="930"/>
                  </a:lnTo>
                  <a:lnTo>
                    <a:pt x="276" y="930"/>
                  </a:lnTo>
                  <a:lnTo>
                    <a:pt x="276" y="930"/>
                  </a:lnTo>
                  <a:lnTo>
                    <a:pt x="272" y="932"/>
                  </a:lnTo>
                  <a:lnTo>
                    <a:pt x="264" y="937"/>
                  </a:lnTo>
                  <a:lnTo>
                    <a:pt x="262" y="937"/>
                  </a:lnTo>
                  <a:lnTo>
                    <a:pt x="262" y="937"/>
                  </a:lnTo>
                  <a:lnTo>
                    <a:pt x="262" y="937"/>
                  </a:lnTo>
                  <a:lnTo>
                    <a:pt x="262" y="940"/>
                  </a:lnTo>
                  <a:lnTo>
                    <a:pt x="262" y="940"/>
                  </a:lnTo>
                  <a:lnTo>
                    <a:pt x="260" y="942"/>
                  </a:lnTo>
                  <a:lnTo>
                    <a:pt x="255" y="942"/>
                  </a:lnTo>
                  <a:lnTo>
                    <a:pt x="250" y="947"/>
                  </a:lnTo>
                  <a:lnTo>
                    <a:pt x="248" y="947"/>
                  </a:lnTo>
                  <a:lnTo>
                    <a:pt x="248" y="947"/>
                  </a:lnTo>
                  <a:lnTo>
                    <a:pt x="246" y="949"/>
                  </a:lnTo>
                  <a:lnTo>
                    <a:pt x="246" y="949"/>
                  </a:lnTo>
                  <a:lnTo>
                    <a:pt x="248" y="951"/>
                  </a:lnTo>
                  <a:lnTo>
                    <a:pt x="248" y="954"/>
                  </a:lnTo>
                  <a:lnTo>
                    <a:pt x="248" y="956"/>
                  </a:lnTo>
                  <a:lnTo>
                    <a:pt x="246" y="956"/>
                  </a:lnTo>
                  <a:lnTo>
                    <a:pt x="243" y="956"/>
                  </a:lnTo>
                  <a:lnTo>
                    <a:pt x="243" y="959"/>
                  </a:lnTo>
                  <a:lnTo>
                    <a:pt x="241" y="961"/>
                  </a:lnTo>
                  <a:lnTo>
                    <a:pt x="241" y="961"/>
                  </a:lnTo>
                  <a:lnTo>
                    <a:pt x="238" y="966"/>
                  </a:lnTo>
                  <a:lnTo>
                    <a:pt x="238" y="966"/>
                  </a:lnTo>
                  <a:lnTo>
                    <a:pt x="238" y="966"/>
                  </a:lnTo>
                  <a:lnTo>
                    <a:pt x="231" y="970"/>
                  </a:lnTo>
                  <a:lnTo>
                    <a:pt x="231" y="970"/>
                  </a:lnTo>
                  <a:lnTo>
                    <a:pt x="231" y="970"/>
                  </a:lnTo>
                  <a:lnTo>
                    <a:pt x="229" y="970"/>
                  </a:lnTo>
                  <a:lnTo>
                    <a:pt x="222" y="970"/>
                  </a:lnTo>
                  <a:lnTo>
                    <a:pt x="220" y="970"/>
                  </a:lnTo>
                  <a:lnTo>
                    <a:pt x="217" y="970"/>
                  </a:lnTo>
                  <a:lnTo>
                    <a:pt x="210" y="973"/>
                  </a:lnTo>
                  <a:lnTo>
                    <a:pt x="210" y="975"/>
                  </a:lnTo>
                  <a:lnTo>
                    <a:pt x="210" y="975"/>
                  </a:lnTo>
                  <a:lnTo>
                    <a:pt x="208" y="975"/>
                  </a:lnTo>
                  <a:lnTo>
                    <a:pt x="203" y="975"/>
                  </a:lnTo>
                  <a:lnTo>
                    <a:pt x="201" y="975"/>
                  </a:lnTo>
                  <a:lnTo>
                    <a:pt x="201" y="975"/>
                  </a:lnTo>
                  <a:lnTo>
                    <a:pt x="196" y="973"/>
                  </a:lnTo>
                  <a:lnTo>
                    <a:pt x="194" y="973"/>
                  </a:lnTo>
                  <a:lnTo>
                    <a:pt x="191" y="973"/>
                  </a:lnTo>
                  <a:lnTo>
                    <a:pt x="189" y="973"/>
                  </a:lnTo>
                  <a:lnTo>
                    <a:pt x="182" y="973"/>
                  </a:lnTo>
                  <a:lnTo>
                    <a:pt x="182" y="973"/>
                  </a:lnTo>
                  <a:lnTo>
                    <a:pt x="177" y="970"/>
                  </a:lnTo>
                  <a:lnTo>
                    <a:pt x="177" y="970"/>
                  </a:lnTo>
                  <a:lnTo>
                    <a:pt x="172" y="973"/>
                  </a:lnTo>
                  <a:lnTo>
                    <a:pt x="170" y="973"/>
                  </a:lnTo>
                  <a:lnTo>
                    <a:pt x="168" y="975"/>
                  </a:lnTo>
                  <a:lnTo>
                    <a:pt x="168" y="975"/>
                  </a:lnTo>
                  <a:lnTo>
                    <a:pt x="165" y="977"/>
                  </a:lnTo>
                  <a:lnTo>
                    <a:pt x="165" y="977"/>
                  </a:lnTo>
                  <a:lnTo>
                    <a:pt x="163" y="980"/>
                  </a:lnTo>
                  <a:lnTo>
                    <a:pt x="163" y="980"/>
                  </a:lnTo>
                  <a:lnTo>
                    <a:pt x="165" y="982"/>
                  </a:lnTo>
                  <a:lnTo>
                    <a:pt x="165" y="982"/>
                  </a:lnTo>
                  <a:lnTo>
                    <a:pt x="163" y="985"/>
                  </a:lnTo>
                  <a:lnTo>
                    <a:pt x="163" y="985"/>
                  </a:lnTo>
                  <a:lnTo>
                    <a:pt x="160" y="987"/>
                  </a:lnTo>
                  <a:lnTo>
                    <a:pt x="160" y="987"/>
                  </a:lnTo>
                  <a:lnTo>
                    <a:pt x="158" y="989"/>
                  </a:lnTo>
                  <a:lnTo>
                    <a:pt x="158" y="992"/>
                  </a:lnTo>
                  <a:lnTo>
                    <a:pt x="156" y="999"/>
                  </a:lnTo>
                  <a:lnTo>
                    <a:pt x="156" y="1001"/>
                  </a:lnTo>
                  <a:lnTo>
                    <a:pt x="156" y="1001"/>
                  </a:lnTo>
                  <a:lnTo>
                    <a:pt x="153" y="1003"/>
                  </a:lnTo>
                  <a:lnTo>
                    <a:pt x="151" y="1006"/>
                  </a:lnTo>
                  <a:lnTo>
                    <a:pt x="151" y="1011"/>
                  </a:lnTo>
                  <a:lnTo>
                    <a:pt x="149" y="1013"/>
                  </a:lnTo>
                  <a:lnTo>
                    <a:pt x="149" y="1013"/>
                  </a:lnTo>
                  <a:lnTo>
                    <a:pt x="144" y="1018"/>
                  </a:lnTo>
                  <a:lnTo>
                    <a:pt x="141" y="1018"/>
                  </a:lnTo>
                  <a:lnTo>
                    <a:pt x="141" y="1020"/>
                  </a:lnTo>
                  <a:lnTo>
                    <a:pt x="139" y="1018"/>
                  </a:lnTo>
                  <a:lnTo>
                    <a:pt x="139" y="1013"/>
                  </a:lnTo>
                  <a:lnTo>
                    <a:pt x="139" y="1013"/>
                  </a:lnTo>
                  <a:lnTo>
                    <a:pt x="137" y="1013"/>
                  </a:lnTo>
                  <a:lnTo>
                    <a:pt x="134" y="1013"/>
                  </a:lnTo>
                  <a:lnTo>
                    <a:pt x="134" y="1015"/>
                  </a:lnTo>
                  <a:lnTo>
                    <a:pt x="132" y="1018"/>
                  </a:lnTo>
                  <a:lnTo>
                    <a:pt x="132" y="1018"/>
                  </a:lnTo>
                  <a:lnTo>
                    <a:pt x="130" y="1015"/>
                  </a:lnTo>
                  <a:lnTo>
                    <a:pt x="127" y="1015"/>
                  </a:lnTo>
                  <a:lnTo>
                    <a:pt x="127" y="1015"/>
                  </a:lnTo>
                  <a:lnTo>
                    <a:pt x="123" y="1018"/>
                  </a:lnTo>
                  <a:lnTo>
                    <a:pt x="120" y="1020"/>
                  </a:lnTo>
                  <a:lnTo>
                    <a:pt x="120" y="1020"/>
                  </a:lnTo>
                  <a:lnTo>
                    <a:pt x="120" y="1022"/>
                  </a:lnTo>
                  <a:lnTo>
                    <a:pt x="118" y="1022"/>
                  </a:lnTo>
                  <a:lnTo>
                    <a:pt x="118" y="1022"/>
                  </a:lnTo>
                  <a:lnTo>
                    <a:pt x="115" y="1022"/>
                  </a:lnTo>
                  <a:lnTo>
                    <a:pt x="113" y="1022"/>
                  </a:lnTo>
                  <a:lnTo>
                    <a:pt x="113" y="1020"/>
                  </a:lnTo>
                  <a:lnTo>
                    <a:pt x="111" y="1022"/>
                  </a:lnTo>
                  <a:lnTo>
                    <a:pt x="108" y="1022"/>
                  </a:lnTo>
                  <a:lnTo>
                    <a:pt x="108" y="1022"/>
                  </a:lnTo>
                  <a:lnTo>
                    <a:pt x="106" y="1022"/>
                  </a:lnTo>
                  <a:lnTo>
                    <a:pt x="106" y="1020"/>
                  </a:lnTo>
                  <a:lnTo>
                    <a:pt x="106" y="1018"/>
                  </a:lnTo>
                  <a:lnTo>
                    <a:pt x="106" y="1015"/>
                  </a:lnTo>
                  <a:lnTo>
                    <a:pt x="106" y="1015"/>
                  </a:lnTo>
                  <a:lnTo>
                    <a:pt x="106" y="1013"/>
                  </a:lnTo>
                  <a:lnTo>
                    <a:pt x="106" y="1013"/>
                  </a:lnTo>
                  <a:lnTo>
                    <a:pt x="106" y="1011"/>
                  </a:lnTo>
                  <a:lnTo>
                    <a:pt x="106" y="1011"/>
                  </a:lnTo>
                  <a:lnTo>
                    <a:pt x="104" y="1011"/>
                  </a:lnTo>
                  <a:lnTo>
                    <a:pt x="104" y="1008"/>
                  </a:lnTo>
                  <a:lnTo>
                    <a:pt x="104" y="1008"/>
                  </a:lnTo>
                  <a:lnTo>
                    <a:pt x="104" y="1003"/>
                  </a:lnTo>
                  <a:lnTo>
                    <a:pt x="101" y="1001"/>
                  </a:lnTo>
                  <a:lnTo>
                    <a:pt x="101" y="999"/>
                  </a:lnTo>
                  <a:lnTo>
                    <a:pt x="99" y="999"/>
                  </a:lnTo>
                  <a:lnTo>
                    <a:pt x="97" y="1001"/>
                  </a:lnTo>
                  <a:lnTo>
                    <a:pt x="85" y="1011"/>
                  </a:lnTo>
                  <a:lnTo>
                    <a:pt x="85" y="1011"/>
                  </a:lnTo>
                  <a:lnTo>
                    <a:pt x="85" y="1011"/>
                  </a:lnTo>
                  <a:lnTo>
                    <a:pt x="85" y="1011"/>
                  </a:lnTo>
                  <a:lnTo>
                    <a:pt x="82" y="1011"/>
                  </a:lnTo>
                  <a:lnTo>
                    <a:pt x="82" y="1011"/>
                  </a:lnTo>
                  <a:lnTo>
                    <a:pt x="82" y="1013"/>
                  </a:lnTo>
                  <a:lnTo>
                    <a:pt x="82" y="1013"/>
                  </a:lnTo>
                  <a:lnTo>
                    <a:pt x="80" y="1011"/>
                  </a:lnTo>
                  <a:lnTo>
                    <a:pt x="80" y="1011"/>
                  </a:lnTo>
                  <a:lnTo>
                    <a:pt x="80" y="1011"/>
                  </a:lnTo>
                  <a:lnTo>
                    <a:pt x="78" y="1011"/>
                  </a:lnTo>
                  <a:lnTo>
                    <a:pt x="75" y="1013"/>
                  </a:lnTo>
                  <a:lnTo>
                    <a:pt x="73" y="1013"/>
                  </a:lnTo>
                  <a:lnTo>
                    <a:pt x="73" y="1013"/>
                  </a:lnTo>
                  <a:lnTo>
                    <a:pt x="71" y="1011"/>
                  </a:lnTo>
                  <a:lnTo>
                    <a:pt x="66" y="1008"/>
                  </a:lnTo>
                  <a:lnTo>
                    <a:pt x="63" y="1008"/>
                  </a:lnTo>
                  <a:lnTo>
                    <a:pt x="63" y="1008"/>
                  </a:lnTo>
                  <a:lnTo>
                    <a:pt x="63" y="1008"/>
                  </a:lnTo>
                  <a:lnTo>
                    <a:pt x="61" y="1008"/>
                  </a:lnTo>
                  <a:lnTo>
                    <a:pt x="61" y="1008"/>
                  </a:lnTo>
                  <a:lnTo>
                    <a:pt x="61" y="1011"/>
                  </a:lnTo>
                  <a:lnTo>
                    <a:pt x="61" y="1011"/>
                  </a:lnTo>
                  <a:lnTo>
                    <a:pt x="61" y="1013"/>
                  </a:lnTo>
                  <a:lnTo>
                    <a:pt x="61" y="1013"/>
                  </a:lnTo>
                  <a:lnTo>
                    <a:pt x="61" y="1015"/>
                  </a:lnTo>
                  <a:lnTo>
                    <a:pt x="63" y="1018"/>
                  </a:lnTo>
                  <a:lnTo>
                    <a:pt x="63" y="1018"/>
                  </a:lnTo>
                  <a:lnTo>
                    <a:pt x="63" y="1020"/>
                  </a:lnTo>
                  <a:lnTo>
                    <a:pt x="63" y="1020"/>
                  </a:lnTo>
                  <a:lnTo>
                    <a:pt x="59" y="1020"/>
                  </a:lnTo>
                  <a:lnTo>
                    <a:pt x="56" y="1020"/>
                  </a:lnTo>
                  <a:lnTo>
                    <a:pt x="56" y="1020"/>
                  </a:lnTo>
                  <a:lnTo>
                    <a:pt x="54" y="1022"/>
                  </a:lnTo>
                  <a:lnTo>
                    <a:pt x="52" y="1022"/>
                  </a:lnTo>
                  <a:lnTo>
                    <a:pt x="52" y="1025"/>
                  </a:lnTo>
                  <a:lnTo>
                    <a:pt x="49" y="1025"/>
                  </a:lnTo>
                  <a:lnTo>
                    <a:pt x="45" y="1030"/>
                  </a:lnTo>
                  <a:lnTo>
                    <a:pt x="40" y="1034"/>
                  </a:lnTo>
                  <a:lnTo>
                    <a:pt x="37" y="1037"/>
                  </a:lnTo>
                  <a:lnTo>
                    <a:pt x="35" y="1037"/>
                  </a:lnTo>
                  <a:lnTo>
                    <a:pt x="33" y="1037"/>
                  </a:lnTo>
                  <a:lnTo>
                    <a:pt x="33" y="1034"/>
                  </a:lnTo>
                  <a:lnTo>
                    <a:pt x="30" y="1034"/>
                  </a:lnTo>
                  <a:lnTo>
                    <a:pt x="28" y="1034"/>
                  </a:lnTo>
                  <a:lnTo>
                    <a:pt x="26" y="1037"/>
                  </a:lnTo>
                  <a:lnTo>
                    <a:pt x="26" y="1037"/>
                  </a:lnTo>
                  <a:lnTo>
                    <a:pt x="23" y="1037"/>
                  </a:lnTo>
                  <a:lnTo>
                    <a:pt x="18" y="1039"/>
                  </a:lnTo>
                  <a:lnTo>
                    <a:pt x="18" y="1039"/>
                  </a:lnTo>
                  <a:lnTo>
                    <a:pt x="18" y="1039"/>
                  </a:lnTo>
                  <a:lnTo>
                    <a:pt x="16" y="1041"/>
                  </a:lnTo>
                  <a:lnTo>
                    <a:pt x="16" y="1041"/>
                  </a:lnTo>
                  <a:lnTo>
                    <a:pt x="16" y="1044"/>
                  </a:lnTo>
                  <a:lnTo>
                    <a:pt x="16" y="1044"/>
                  </a:lnTo>
                  <a:lnTo>
                    <a:pt x="16" y="1046"/>
                  </a:lnTo>
                  <a:lnTo>
                    <a:pt x="14" y="1046"/>
                  </a:lnTo>
                  <a:lnTo>
                    <a:pt x="14" y="1048"/>
                  </a:lnTo>
                  <a:lnTo>
                    <a:pt x="14" y="1051"/>
                  </a:lnTo>
                  <a:lnTo>
                    <a:pt x="14" y="1051"/>
                  </a:lnTo>
                  <a:lnTo>
                    <a:pt x="14" y="1053"/>
                  </a:lnTo>
                  <a:lnTo>
                    <a:pt x="11" y="1053"/>
                  </a:lnTo>
                  <a:lnTo>
                    <a:pt x="11" y="1053"/>
                  </a:lnTo>
                  <a:lnTo>
                    <a:pt x="9" y="1056"/>
                  </a:lnTo>
                  <a:lnTo>
                    <a:pt x="9" y="1058"/>
                  </a:lnTo>
                  <a:lnTo>
                    <a:pt x="9" y="1058"/>
                  </a:lnTo>
                  <a:lnTo>
                    <a:pt x="11" y="1060"/>
                  </a:lnTo>
                  <a:lnTo>
                    <a:pt x="11" y="1060"/>
                  </a:lnTo>
                  <a:lnTo>
                    <a:pt x="11" y="1060"/>
                  </a:lnTo>
                  <a:lnTo>
                    <a:pt x="14" y="1060"/>
                  </a:lnTo>
                  <a:lnTo>
                    <a:pt x="14" y="1063"/>
                  </a:lnTo>
                  <a:lnTo>
                    <a:pt x="14" y="1063"/>
                  </a:lnTo>
                  <a:lnTo>
                    <a:pt x="14" y="1067"/>
                  </a:lnTo>
                  <a:lnTo>
                    <a:pt x="16" y="1070"/>
                  </a:lnTo>
                  <a:lnTo>
                    <a:pt x="16" y="1070"/>
                  </a:lnTo>
                  <a:lnTo>
                    <a:pt x="14" y="1072"/>
                  </a:lnTo>
                  <a:lnTo>
                    <a:pt x="14" y="1072"/>
                  </a:lnTo>
                  <a:lnTo>
                    <a:pt x="11" y="1072"/>
                  </a:lnTo>
                  <a:lnTo>
                    <a:pt x="11" y="1074"/>
                  </a:lnTo>
                  <a:lnTo>
                    <a:pt x="11" y="1077"/>
                  </a:lnTo>
                  <a:lnTo>
                    <a:pt x="11" y="1077"/>
                  </a:lnTo>
                  <a:lnTo>
                    <a:pt x="9" y="1079"/>
                  </a:lnTo>
                  <a:lnTo>
                    <a:pt x="0" y="1079"/>
                  </a:lnTo>
                  <a:lnTo>
                    <a:pt x="0" y="1082"/>
                  </a:lnTo>
                  <a:lnTo>
                    <a:pt x="0" y="1084"/>
                  </a:lnTo>
                  <a:lnTo>
                    <a:pt x="0" y="1086"/>
                  </a:lnTo>
                  <a:lnTo>
                    <a:pt x="0" y="1086"/>
                  </a:lnTo>
                  <a:lnTo>
                    <a:pt x="0" y="1091"/>
                  </a:lnTo>
                  <a:lnTo>
                    <a:pt x="0" y="1093"/>
                  </a:lnTo>
                  <a:lnTo>
                    <a:pt x="0" y="1096"/>
                  </a:lnTo>
                  <a:lnTo>
                    <a:pt x="0" y="1098"/>
                  </a:lnTo>
                  <a:lnTo>
                    <a:pt x="2" y="1101"/>
                  </a:lnTo>
                  <a:lnTo>
                    <a:pt x="2" y="1101"/>
                  </a:lnTo>
                  <a:lnTo>
                    <a:pt x="4" y="1103"/>
                  </a:lnTo>
                  <a:lnTo>
                    <a:pt x="4" y="1105"/>
                  </a:lnTo>
                  <a:lnTo>
                    <a:pt x="4" y="1105"/>
                  </a:lnTo>
                  <a:lnTo>
                    <a:pt x="7" y="1108"/>
                  </a:lnTo>
                  <a:lnTo>
                    <a:pt x="9" y="1110"/>
                  </a:lnTo>
                  <a:lnTo>
                    <a:pt x="9" y="1110"/>
                  </a:lnTo>
                  <a:lnTo>
                    <a:pt x="9" y="1112"/>
                  </a:lnTo>
                  <a:lnTo>
                    <a:pt x="11" y="1112"/>
                  </a:lnTo>
                  <a:lnTo>
                    <a:pt x="9" y="1115"/>
                  </a:lnTo>
                  <a:lnTo>
                    <a:pt x="9" y="1115"/>
                  </a:lnTo>
                  <a:lnTo>
                    <a:pt x="9" y="1115"/>
                  </a:lnTo>
                  <a:lnTo>
                    <a:pt x="7" y="1115"/>
                  </a:lnTo>
                  <a:lnTo>
                    <a:pt x="4" y="1115"/>
                  </a:lnTo>
                  <a:lnTo>
                    <a:pt x="4" y="1117"/>
                  </a:lnTo>
                  <a:lnTo>
                    <a:pt x="2" y="1117"/>
                  </a:lnTo>
                  <a:lnTo>
                    <a:pt x="2" y="1119"/>
                  </a:lnTo>
                  <a:lnTo>
                    <a:pt x="2" y="1119"/>
                  </a:lnTo>
                  <a:lnTo>
                    <a:pt x="4" y="1122"/>
                  </a:lnTo>
                  <a:lnTo>
                    <a:pt x="4" y="1122"/>
                  </a:lnTo>
                  <a:lnTo>
                    <a:pt x="4" y="1124"/>
                  </a:lnTo>
                  <a:lnTo>
                    <a:pt x="7" y="1124"/>
                  </a:lnTo>
                  <a:lnTo>
                    <a:pt x="4" y="1127"/>
                  </a:lnTo>
                  <a:lnTo>
                    <a:pt x="7" y="1129"/>
                  </a:lnTo>
                  <a:lnTo>
                    <a:pt x="7" y="1131"/>
                  </a:lnTo>
                  <a:lnTo>
                    <a:pt x="7" y="1134"/>
                  </a:lnTo>
                  <a:lnTo>
                    <a:pt x="9" y="1136"/>
                  </a:lnTo>
                  <a:lnTo>
                    <a:pt x="9" y="1136"/>
                  </a:lnTo>
                  <a:lnTo>
                    <a:pt x="9" y="1138"/>
                  </a:lnTo>
                  <a:lnTo>
                    <a:pt x="11" y="1138"/>
                  </a:lnTo>
                  <a:lnTo>
                    <a:pt x="11" y="1138"/>
                  </a:lnTo>
                  <a:lnTo>
                    <a:pt x="14" y="1138"/>
                  </a:lnTo>
                  <a:lnTo>
                    <a:pt x="16" y="1141"/>
                  </a:lnTo>
                  <a:lnTo>
                    <a:pt x="16" y="1141"/>
                  </a:lnTo>
                  <a:lnTo>
                    <a:pt x="21" y="1141"/>
                  </a:lnTo>
                  <a:lnTo>
                    <a:pt x="21" y="1141"/>
                  </a:lnTo>
                  <a:lnTo>
                    <a:pt x="23" y="1141"/>
                  </a:lnTo>
                  <a:lnTo>
                    <a:pt x="21" y="1138"/>
                  </a:lnTo>
                  <a:lnTo>
                    <a:pt x="21" y="1138"/>
                  </a:lnTo>
                  <a:lnTo>
                    <a:pt x="21" y="1136"/>
                  </a:lnTo>
                  <a:lnTo>
                    <a:pt x="21" y="1136"/>
                  </a:lnTo>
                  <a:lnTo>
                    <a:pt x="23" y="1136"/>
                  </a:lnTo>
                  <a:lnTo>
                    <a:pt x="23" y="1136"/>
                  </a:lnTo>
                  <a:lnTo>
                    <a:pt x="23" y="1134"/>
                  </a:lnTo>
                  <a:lnTo>
                    <a:pt x="23" y="1134"/>
                  </a:lnTo>
                  <a:lnTo>
                    <a:pt x="23" y="1134"/>
                  </a:lnTo>
                  <a:lnTo>
                    <a:pt x="26" y="1134"/>
                  </a:lnTo>
                  <a:lnTo>
                    <a:pt x="26" y="1131"/>
                  </a:lnTo>
                  <a:lnTo>
                    <a:pt x="26" y="1131"/>
                  </a:lnTo>
                  <a:lnTo>
                    <a:pt x="30" y="1134"/>
                  </a:lnTo>
                  <a:lnTo>
                    <a:pt x="30" y="1134"/>
                  </a:lnTo>
                  <a:lnTo>
                    <a:pt x="33" y="1134"/>
                  </a:lnTo>
                  <a:lnTo>
                    <a:pt x="35" y="1131"/>
                  </a:lnTo>
                  <a:lnTo>
                    <a:pt x="37" y="1131"/>
                  </a:lnTo>
                  <a:lnTo>
                    <a:pt x="45" y="1136"/>
                  </a:lnTo>
                  <a:lnTo>
                    <a:pt x="54" y="1138"/>
                  </a:lnTo>
                  <a:lnTo>
                    <a:pt x="54" y="1141"/>
                  </a:lnTo>
                  <a:lnTo>
                    <a:pt x="54" y="1141"/>
                  </a:lnTo>
                  <a:lnTo>
                    <a:pt x="56" y="1141"/>
                  </a:lnTo>
                  <a:lnTo>
                    <a:pt x="56" y="1143"/>
                  </a:lnTo>
                  <a:lnTo>
                    <a:pt x="59" y="1141"/>
                  </a:lnTo>
                  <a:lnTo>
                    <a:pt x="59" y="1143"/>
                  </a:lnTo>
                  <a:lnTo>
                    <a:pt x="61" y="1143"/>
                  </a:lnTo>
                  <a:lnTo>
                    <a:pt x="61" y="1143"/>
                  </a:lnTo>
                  <a:lnTo>
                    <a:pt x="61" y="1143"/>
                  </a:lnTo>
                  <a:lnTo>
                    <a:pt x="61" y="1143"/>
                  </a:lnTo>
                  <a:lnTo>
                    <a:pt x="61" y="1143"/>
                  </a:lnTo>
                  <a:lnTo>
                    <a:pt x="61" y="1145"/>
                  </a:lnTo>
                  <a:lnTo>
                    <a:pt x="61" y="1145"/>
                  </a:lnTo>
                  <a:lnTo>
                    <a:pt x="63" y="1145"/>
                  </a:lnTo>
                  <a:lnTo>
                    <a:pt x="63" y="1145"/>
                  </a:lnTo>
                  <a:lnTo>
                    <a:pt x="63" y="1145"/>
                  </a:lnTo>
                  <a:lnTo>
                    <a:pt x="63" y="1148"/>
                  </a:lnTo>
                  <a:lnTo>
                    <a:pt x="63" y="1148"/>
                  </a:lnTo>
                  <a:lnTo>
                    <a:pt x="63" y="1150"/>
                  </a:lnTo>
                  <a:lnTo>
                    <a:pt x="63" y="1153"/>
                  </a:lnTo>
                  <a:lnTo>
                    <a:pt x="63" y="1153"/>
                  </a:lnTo>
                  <a:lnTo>
                    <a:pt x="61" y="1155"/>
                  </a:lnTo>
                  <a:lnTo>
                    <a:pt x="59" y="1155"/>
                  </a:lnTo>
                  <a:lnTo>
                    <a:pt x="59" y="1157"/>
                  </a:lnTo>
                  <a:lnTo>
                    <a:pt x="59" y="1164"/>
                  </a:lnTo>
                  <a:lnTo>
                    <a:pt x="61" y="1172"/>
                  </a:lnTo>
                  <a:lnTo>
                    <a:pt x="61" y="1174"/>
                  </a:lnTo>
                  <a:lnTo>
                    <a:pt x="66" y="1176"/>
                  </a:lnTo>
                  <a:lnTo>
                    <a:pt x="66" y="1176"/>
                  </a:lnTo>
                  <a:lnTo>
                    <a:pt x="66" y="1181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6" y="1183"/>
                  </a:lnTo>
                  <a:lnTo>
                    <a:pt x="68" y="1183"/>
                  </a:lnTo>
                  <a:lnTo>
                    <a:pt x="68" y="1186"/>
                  </a:lnTo>
                  <a:lnTo>
                    <a:pt x="66" y="1186"/>
                  </a:lnTo>
                  <a:lnTo>
                    <a:pt x="66" y="1186"/>
                  </a:lnTo>
                  <a:lnTo>
                    <a:pt x="66" y="1186"/>
                  </a:lnTo>
                  <a:lnTo>
                    <a:pt x="66" y="1188"/>
                  </a:lnTo>
                  <a:lnTo>
                    <a:pt x="66" y="1188"/>
                  </a:lnTo>
                  <a:lnTo>
                    <a:pt x="66" y="1188"/>
                  </a:lnTo>
                  <a:lnTo>
                    <a:pt x="68" y="1190"/>
                  </a:lnTo>
                  <a:lnTo>
                    <a:pt x="71" y="1190"/>
                  </a:lnTo>
                  <a:lnTo>
                    <a:pt x="71" y="1193"/>
                  </a:lnTo>
                  <a:lnTo>
                    <a:pt x="71" y="1193"/>
                  </a:lnTo>
                  <a:lnTo>
                    <a:pt x="68" y="1193"/>
                  </a:lnTo>
                  <a:lnTo>
                    <a:pt x="68" y="1195"/>
                  </a:lnTo>
                  <a:lnTo>
                    <a:pt x="68" y="1195"/>
                  </a:lnTo>
                  <a:lnTo>
                    <a:pt x="68" y="1195"/>
                  </a:lnTo>
                  <a:lnTo>
                    <a:pt x="68" y="1195"/>
                  </a:lnTo>
                  <a:lnTo>
                    <a:pt x="68" y="1198"/>
                  </a:lnTo>
                  <a:lnTo>
                    <a:pt x="66" y="1198"/>
                  </a:lnTo>
                  <a:lnTo>
                    <a:pt x="66" y="1198"/>
                  </a:lnTo>
                  <a:lnTo>
                    <a:pt x="66" y="1200"/>
                  </a:lnTo>
                  <a:lnTo>
                    <a:pt x="66" y="1200"/>
                  </a:lnTo>
                  <a:lnTo>
                    <a:pt x="66" y="1202"/>
                  </a:lnTo>
                  <a:lnTo>
                    <a:pt x="68" y="1205"/>
                  </a:lnTo>
                  <a:lnTo>
                    <a:pt x="68" y="1207"/>
                  </a:lnTo>
                  <a:lnTo>
                    <a:pt x="73" y="1209"/>
                  </a:lnTo>
                  <a:lnTo>
                    <a:pt x="75" y="1209"/>
                  </a:lnTo>
                  <a:lnTo>
                    <a:pt x="78" y="1214"/>
                  </a:lnTo>
                  <a:lnTo>
                    <a:pt x="78" y="1214"/>
                  </a:lnTo>
                  <a:lnTo>
                    <a:pt x="80" y="1216"/>
                  </a:lnTo>
                  <a:lnTo>
                    <a:pt x="78" y="1216"/>
                  </a:lnTo>
                  <a:lnTo>
                    <a:pt x="75" y="1216"/>
                  </a:lnTo>
                  <a:lnTo>
                    <a:pt x="75" y="1219"/>
                  </a:lnTo>
                  <a:lnTo>
                    <a:pt x="75" y="1221"/>
                  </a:lnTo>
                  <a:lnTo>
                    <a:pt x="75" y="1221"/>
                  </a:lnTo>
                  <a:lnTo>
                    <a:pt x="71" y="1224"/>
                  </a:lnTo>
                  <a:lnTo>
                    <a:pt x="68" y="1224"/>
                  </a:lnTo>
                  <a:lnTo>
                    <a:pt x="68" y="1224"/>
                  </a:lnTo>
                  <a:lnTo>
                    <a:pt x="68" y="1226"/>
                  </a:lnTo>
                  <a:lnTo>
                    <a:pt x="68" y="1226"/>
                  </a:lnTo>
                  <a:lnTo>
                    <a:pt x="66" y="1228"/>
                  </a:lnTo>
                  <a:lnTo>
                    <a:pt x="61" y="1228"/>
                  </a:lnTo>
                  <a:lnTo>
                    <a:pt x="61" y="1228"/>
                  </a:lnTo>
                  <a:lnTo>
                    <a:pt x="61" y="1228"/>
                  </a:lnTo>
                  <a:lnTo>
                    <a:pt x="59" y="1224"/>
                  </a:lnTo>
                  <a:lnTo>
                    <a:pt x="59" y="1224"/>
                  </a:lnTo>
                  <a:lnTo>
                    <a:pt x="56" y="1224"/>
                  </a:lnTo>
                  <a:lnTo>
                    <a:pt x="56" y="1224"/>
                  </a:lnTo>
                  <a:lnTo>
                    <a:pt x="56" y="1224"/>
                  </a:lnTo>
                  <a:lnTo>
                    <a:pt x="54" y="1226"/>
                  </a:lnTo>
                  <a:lnTo>
                    <a:pt x="54" y="1226"/>
                  </a:lnTo>
                  <a:lnTo>
                    <a:pt x="54" y="1226"/>
                  </a:lnTo>
                  <a:lnTo>
                    <a:pt x="54" y="1226"/>
                  </a:lnTo>
                  <a:lnTo>
                    <a:pt x="54" y="1226"/>
                  </a:lnTo>
                  <a:lnTo>
                    <a:pt x="52" y="1226"/>
                  </a:lnTo>
                  <a:lnTo>
                    <a:pt x="52" y="1226"/>
                  </a:lnTo>
                  <a:lnTo>
                    <a:pt x="52" y="1228"/>
                  </a:lnTo>
                  <a:lnTo>
                    <a:pt x="52" y="1228"/>
                  </a:lnTo>
                  <a:lnTo>
                    <a:pt x="52" y="1228"/>
                  </a:lnTo>
                  <a:lnTo>
                    <a:pt x="52" y="1226"/>
                  </a:lnTo>
                  <a:lnTo>
                    <a:pt x="49" y="1226"/>
                  </a:lnTo>
                  <a:lnTo>
                    <a:pt x="49" y="1226"/>
                  </a:lnTo>
                  <a:lnTo>
                    <a:pt x="47" y="1226"/>
                  </a:lnTo>
                  <a:lnTo>
                    <a:pt x="45" y="1228"/>
                  </a:lnTo>
                  <a:lnTo>
                    <a:pt x="45" y="1228"/>
                  </a:lnTo>
                  <a:lnTo>
                    <a:pt x="45" y="1228"/>
                  </a:lnTo>
                  <a:lnTo>
                    <a:pt x="45" y="1231"/>
                  </a:lnTo>
                  <a:lnTo>
                    <a:pt x="42" y="1231"/>
                  </a:lnTo>
                  <a:lnTo>
                    <a:pt x="42" y="1231"/>
                  </a:lnTo>
                  <a:lnTo>
                    <a:pt x="42" y="1231"/>
                  </a:lnTo>
                  <a:lnTo>
                    <a:pt x="40" y="1231"/>
                  </a:lnTo>
                  <a:lnTo>
                    <a:pt x="37" y="1231"/>
                  </a:lnTo>
                  <a:lnTo>
                    <a:pt x="37" y="1233"/>
                  </a:lnTo>
                  <a:lnTo>
                    <a:pt x="40" y="1233"/>
                  </a:lnTo>
                  <a:lnTo>
                    <a:pt x="42" y="1235"/>
                  </a:lnTo>
                  <a:lnTo>
                    <a:pt x="45" y="1238"/>
                  </a:lnTo>
                  <a:lnTo>
                    <a:pt x="45" y="1238"/>
                  </a:lnTo>
                  <a:lnTo>
                    <a:pt x="47" y="1240"/>
                  </a:lnTo>
                  <a:lnTo>
                    <a:pt x="47" y="1240"/>
                  </a:lnTo>
                  <a:lnTo>
                    <a:pt x="47" y="1240"/>
                  </a:lnTo>
                  <a:lnTo>
                    <a:pt x="49" y="1240"/>
                  </a:lnTo>
                  <a:lnTo>
                    <a:pt x="52" y="1240"/>
                  </a:lnTo>
                  <a:lnTo>
                    <a:pt x="54" y="1238"/>
                  </a:lnTo>
                  <a:lnTo>
                    <a:pt x="54" y="1238"/>
                  </a:lnTo>
                  <a:lnTo>
                    <a:pt x="56" y="1240"/>
                  </a:lnTo>
                  <a:lnTo>
                    <a:pt x="56" y="1240"/>
                  </a:lnTo>
                  <a:lnTo>
                    <a:pt x="61" y="1240"/>
                  </a:lnTo>
                  <a:lnTo>
                    <a:pt x="63" y="1243"/>
                  </a:lnTo>
                  <a:lnTo>
                    <a:pt x="63" y="1243"/>
                  </a:lnTo>
                  <a:lnTo>
                    <a:pt x="63" y="1245"/>
                  </a:lnTo>
                  <a:lnTo>
                    <a:pt x="63" y="1245"/>
                  </a:lnTo>
                  <a:lnTo>
                    <a:pt x="66" y="1247"/>
                  </a:lnTo>
                  <a:lnTo>
                    <a:pt x="66" y="1247"/>
                  </a:lnTo>
                  <a:lnTo>
                    <a:pt x="66" y="1247"/>
                  </a:lnTo>
                  <a:lnTo>
                    <a:pt x="66" y="1247"/>
                  </a:lnTo>
                  <a:lnTo>
                    <a:pt x="66" y="1245"/>
                  </a:lnTo>
                  <a:lnTo>
                    <a:pt x="66" y="1245"/>
                  </a:lnTo>
                  <a:lnTo>
                    <a:pt x="68" y="1245"/>
                  </a:lnTo>
                  <a:lnTo>
                    <a:pt x="68" y="1245"/>
                  </a:lnTo>
                  <a:lnTo>
                    <a:pt x="71" y="1243"/>
                  </a:lnTo>
                  <a:lnTo>
                    <a:pt x="73" y="1243"/>
                  </a:lnTo>
                  <a:lnTo>
                    <a:pt x="78" y="1243"/>
                  </a:lnTo>
                  <a:lnTo>
                    <a:pt x="78" y="1243"/>
                  </a:lnTo>
                  <a:lnTo>
                    <a:pt x="78" y="1243"/>
                  </a:lnTo>
                  <a:lnTo>
                    <a:pt x="80" y="1245"/>
                  </a:lnTo>
                  <a:lnTo>
                    <a:pt x="82" y="1245"/>
                  </a:lnTo>
                  <a:lnTo>
                    <a:pt x="87" y="1247"/>
                  </a:lnTo>
                  <a:lnTo>
                    <a:pt x="89" y="1247"/>
                  </a:lnTo>
                  <a:lnTo>
                    <a:pt x="92" y="1250"/>
                  </a:lnTo>
                  <a:lnTo>
                    <a:pt x="92" y="1252"/>
                  </a:lnTo>
                  <a:lnTo>
                    <a:pt x="92" y="1254"/>
                  </a:lnTo>
                  <a:lnTo>
                    <a:pt x="92" y="1257"/>
                  </a:lnTo>
                  <a:lnTo>
                    <a:pt x="94" y="1259"/>
                  </a:lnTo>
                  <a:lnTo>
                    <a:pt x="94" y="1261"/>
                  </a:lnTo>
                  <a:lnTo>
                    <a:pt x="97" y="1261"/>
                  </a:lnTo>
                  <a:lnTo>
                    <a:pt x="97" y="1259"/>
                  </a:lnTo>
                  <a:lnTo>
                    <a:pt x="99" y="1259"/>
                  </a:lnTo>
                  <a:lnTo>
                    <a:pt x="99" y="1259"/>
                  </a:lnTo>
                  <a:lnTo>
                    <a:pt x="101" y="1257"/>
                  </a:lnTo>
                  <a:lnTo>
                    <a:pt x="106" y="1259"/>
                  </a:lnTo>
                  <a:lnTo>
                    <a:pt x="111" y="1261"/>
                  </a:lnTo>
                  <a:lnTo>
                    <a:pt x="113" y="1264"/>
                  </a:lnTo>
                  <a:lnTo>
                    <a:pt x="115" y="1266"/>
                  </a:lnTo>
                  <a:lnTo>
                    <a:pt x="118" y="1266"/>
                  </a:lnTo>
                  <a:lnTo>
                    <a:pt x="123" y="1278"/>
                  </a:lnTo>
                  <a:lnTo>
                    <a:pt x="123" y="1278"/>
                  </a:lnTo>
                  <a:lnTo>
                    <a:pt x="123" y="1278"/>
                  </a:lnTo>
                  <a:lnTo>
                    <a:pt x="123" y="1280"/>
                  </a:lnTo>
                  <a:lnTo>
                    <a:pt x="123" y="1285"/>
                  </a:lnTo>
                  <a:lnTo>
                    <a:pt x="123" y="1287"/>
                  </a:lnTo>
                  <a:lnTo>
                    <a:pt x="123" y="1287"/>
                  </a:lnTo>
                  <a:lnTo>
                    <a:pt x="125" y="1290"/>
                  </a:lnTo>
                  <a:lnTo>
                    <a:pt x="125" y="1292"/>
                  </a:lnTo>
                  <a:lnTo>
                    <a:pt x="125" y="1292"/>
                  </a:lnTo>
                  <a:lnTo>
                    <a:pt x="125" y="1292"/>
                  </a:lnTo>
                  <a:lnTo>
                    <a:pt x="123" y="1292"/>
                  </a:lnTo>
                  <a:lnTo>
                    <a:pt x="123" y="1295"/>
                  </a:lnTo>
                  <a:lnTo>
                    <a:pt x="123" y="1295"/>
                  </a:lnTo>
                  <a:lnTo>
                    <a:pt x="123" y="1297"/>
                  </a:lnTo>
                  <a:lnTo>
                    <a:pt x="123" y="1297"/>
                  </a:lnTo>
                  <a:lnTo>
                    <a:pt x="123" y="1297"/>
                  </a:lnTo>
                  <a:lnTo>
                    <a:pt x="123" y="1297"/>
                  </a:lnTo>
                  <a:lnTo>
                    <a:pt x="120" y="1299"/>
                  </a:lnTo>
                  <a:lnTo>
                    <a:pt x="118" y="1299"/>
                  </a:lnTo>
                  <a:lnTo>
                    <a:pt x="118" y="1302"/>
                  </a:lnTo>
                  <a:lnTo>
                    <a:pt x="118" y="1304"/>
                  </a:lnTo>
                  <a:lnTo>
                    <a:pt x="120" y="1304"/>
                  </a:lnTo>
                  <a:lnTo>
                    <a:pt x="123" y="1306"/>
                  </a:lnTo>
                  <a:lnTo>
                    <a:pt x="123" y="1306"/>
                  </a:lnTo>
                  <a:lnTo>
                    <a:pt x="127" y="1309"/>
                  </a:lnTo>
                  <a:lnTo>
                    <a:pt x="130" y="1309"/>
                  </a:lnTo>
                  <a:lnTo>
                    <a:pt x="130" y="1311"/>
                  </a:lnTo>
                  <a:lnTo>
                    <a:pt x="130" y="1314"/>
                  </a:lnTo>
                  <a:lnTo>
                    <a:pt x="130" y="1316"/>
                  </a:lnTo>
                  <a:lnTo>
                    <a:pt x="132" y="1318"/>
                  </a:lnTo>
                  <a:lnTo>
                    <a:pt x="132" y="1321"/>
                  </a:lnTo>
                  <a:lnTo>
                    <a:pt x="134" y="1321"/>
                  </a:lnTo>
                  <a:lnTo>
                    <a:pt x="137" y="1318"/>
                  </a:lnTo>
                  <a:lnTo>
                    <a:pt x="137" y="1318"/>
                  </a:lnTo>
                  <a:lnTo>
                    <a:pt x="139" y="1318"/>
                  </a:lnTo>
                  <a:lnTo>
                    <a:pt x="139" y="1318"/>
                  </a:lnTo>
                  <a:lnTo>
                    <a:pt x="139" y="1318"/>
                  </a:lnTo>
                  <a:lnTo>
                    <a:pt x="141" y="1318"/>
                  </a:lnTo>
                  <a:lnTo>
                    <a:pt x="144" y="1318"/>
                  </a:lnTo>
                  <a:lnTo>
                    <a:pt x="144" y="1318"/>
                  </a:lnTo>
                  <a:lnTo>
                    <a:pt x="146" y="1318"/>
                  </a:lnTo>
                  <a:lnTo>
                    <a:pt x="146" y="1318"/>
                  </a:lnTo>
                  <a:lnTo>
                    <a:pt x="146" y="1316"/>
                  </a:lnTo>
                  <a:lnTo>
                    <a:pt x="146" y="1316"/>
                  </a:lnTo>
                  <a:lnTo>
                    <a:pt x="146" y="1316"/>
                  </a:lnTo>
                  <a:lnTo>
                    <a:pt x="149" y="1316"/>
                  </a:lnTo>
                  <a:lnTo>
                    <a:pt x="149" y="1316"/>
                  </a:lnTo>
                  <a:lnTo>
                    <a:pt x="151" y="1316"/>
                  </a:lnTo>
                  <a:lnTo>
                    <a:pt x="151" y="1314"/>
                  </a:lnTo>
                  <a:lnTo>
                    <a:pt x="153" y="1314"/>
                  </a:lnTo>
                  <a:lnTo>
                    <a:pt x="153" y="1316"/>
                  </a:lnTo>
                  <a:lnTo>
                    <a:pt x="153" y="1321"/>
                  </a:lnTo>
                  <a:lnTo>
                    <a:pt x="153" y="1323"/>
                  </a:lnTo>
                  <a:lnTo>
                    <a:pt x="156" y="1323"/>
                  </a:lnTo>
                  <a:lnTo>
                    <a:pt x="160" y="1325"/>
                  </a:lnTo>
                  <a:lnTo>
                    <a:pt x="160" y="1328"/>
                  </a:lnTo>
                  <a:lnTo>
                    <a:pt x="163" y="1328"/>
                  </a:lnTo>
                  <a:lnTo>
                    <a:pt x="163" y="1330"/>
                  </a:lnTo>
                  <a:lnTo>
                    <a:pt x="163" y="1330"/>
                  </a:lnTo>
                  <a:lnTo>
                    <a:pt x="165" y="1330"/>
                  </a:lnTo>
                  <a:lnTo>
                    <a:pt x="165" y="1330"/>
                  </a:lnTo>
                  <a:lnTo>
                    <a:pt x="168" y="1330"/>
                  </a:lnTo>
                  <a:lnTo>
                    <a:pt x="168" y="1330"/>
                  </a:lnTo>
                  <a:lnTo>
                    <a:pt x="170" y="1330"/>
                  </a:lnTo>
                  <a:lnTo>
                    <a:pt x="170" y="1332"/>
                  </a:lnTo>
                  <a:lnTo>
                    <a:pt x="170" y="1332"/>
                  </a:lnTo>
                  <a:lnTo>
                    <a:pt x="172" y="1335"/>
                  </a:lnTo>
                  <a:lnTo>
                    <a:pt x="172" y="1335"/>
                  </a:lnTo>
                  <a:lnTo>
                    <a:pt x="175" y="1335"/>
                  </a:lnTo>
                  <a:lnTo>
                    <a:pt x="177" y="1335"/>
                  </a:lnTo>
                  <a:lnTo>
                    <a:pt x="179" y="1335"/>
                  </a:lnTo>
                  <a:lnTo>
                    <a:pt x="179" y="1335"/>
                  </a:lnTo>
                  <a:lnTo>
                    <a:pt x="179" y="1335"/>
                  </a:lnTo>
                  <a:lnTo>
                    <a:pt x="182" y="1337"/>
                  </a:lnTo>
                  <a:lnTo>
                    <a:pt x="182" y="1337"/>
                  </a:lnTo>
                  <a:lnTo>
                    <a:pt x="184" y="1337"/>
                  </a:lnTo>
                  <a:lnTo>
                    <a:pt x="186" y="1337"/>
                  </a:lnTo>
                  <a:lnTo>
                    <a:pt x="189" y="1337"/>
                  </a:lnTo>
                  <a:lnTo>
                    <a:pt x="191" y="1337"/>
                  </a:lnTo>
                  <a:lnTo>
                    <a:pt x="191" y="1337"/>
                  </a:lnTo>
                  <a:lnTo>
                    <a:pt x="194" y="1340"/>
                  </a:lnTo>
                  <a:lnTo>
                    <a:pt x="196" y="1342"/>
                  </a:lnTo>
                  <a:lnTo>
                    <a:pt x="198" y="1342"/>
                  </a:lnTo>
                  <a:lnTo>
                    <a:pt x="201" y="1342"/>
                  </a:lnTo>
                  <a:lnTo>
                    <a:pt x="203" y="1340"/>
                  </a:lnTo>
                  <a:lnTo>
                    <a:pt x="203" y="1340"/>
                  </a:lnTo>
                  <a:lnTo>
                    <a:pt x="210" y="1342"/>
                  </a:lnTo>
                  <a:lnTo>
                    <a:pt x="212" y="1342"/>
                  </a:lnTo>
                  <a:lnTo>
                    <a:pt x="215" y="1342"/>
                  </a:lnTo>
                  <a:lnTo>
                    <a:pt x="215" y="1340"/>
                  </a:lnTo>
                  <a:lnTo>
                    <a:pt x="217" y="1340"/>
                  </a:lnTo>
                  <a:lnTo>
                    <a:pt x="217" y="1340"/>
                  </a:lnTo>
                  <a:lnTo>
                    <a:pt x="217" y="1340"/>
                  </a:lnTo>
                  <a:lnTo>
                    <a:pt x="220" y="1342"/>
                  </a:lnTo>
                  <a:lnTo>
                    <a:pt x="220" y="1342"/>
                  </a:lnTo>
                  <a:lnTo>
                    <a:pt x="222" y="1344"/>
                  </a:lnTo>
                  <a:lnTo>
                    <a:pt x="222" y="1344"/>
                  </a:lnTo>
                  <a:lnTo>
                    <a:pt x="224" y="1342"/>
                  </a:lnTo>
                  <a:lnTo>
                    <a:pt x="227" y="1340"/>
                  </a:lnTo>
                  <a:lnTo>
                    <a:pt x="229" y="1340"/>
                  </a:lnTo>
                  <a:lnTo>
                    <a:pt x="231" y="1340"/>
                  </a:lnTo>
                  <a:lnTo>
                    <a:pt x="231" y="1342"/>
                  </a:lnTo>
                  <a:lnTo>
                    <a:pt x="231" y="1347"/>
                  </a:lnTo>
                  <a:lnTo>
                    <a:pt x="229" y="1349"/>
                  </a:lnTo>
                  <a:lnTo>
                    <a:pt x="229" y="1354"/>
                  </a:lnTo>
                  <a:lnTo>
                    <a:pt x="231" y="1358"/>
                  </a:lnTo>
                  <a:lnTo>
                    <a:pt x="236" y="1368"/>
                  </a:lnTo>
                  <a:lnTo>
                    <a:pt x="236" y="1370"/>
                  </a:lnTo>
                  <a:lnTo>
                    <a:pt x="236" y="1375"/>
                  </a:lnTo>
                  <a:lnTo>
                    <a:pt x="236" y="1377"/>
                  </a:lnTo>
                  <a:lnTo>
                    <a:pt x="238" y="1380"/>
                  </a:lnTo>
                  <a:lnTo>
                    <a:pt x="241" y="1380"/>
                  </a:lnTo>
                  <a:lnTo>
                    <a:pt x="243" y="1394"/>
                  </a:lnTo>
                  <a:lnTo>
                    <a:pt x="243" y="1394"/>
                  </a:lnTo>
                  <a:lnTo>
                    <a:pt x="246" y="1396"/>
                  </a:lnTo>
                  <a:lnTo>
                    <a:pt x="248" y="1399"/>
                  </a:lnTo>
                  <a:lnTo>
                    <a:pt x="260" y="1401"/>
                  </a:lnTo>
                  <a:lnTo>
                    <a:pt x="264" y="1401"/>
                  </a:lnTo>
                  <a:lnTo>
                    <a:pt x="267" y="1406"/>
                  </a:lnTo>
                  <a:lnTo>
                    <a:pt x="272" y="1408"/>
                  </a:lnTo>
                  <a:lnTo>
                    <a:pt x="272" y="1411"/>
                  </a:lnTo>
                  <a:lnTo>
                    <a:pt x="274" y="1411"/>
                  </a:lnTo>
                  <a:lnTo>
                    <a:pt x="276" y="1411"/>
                  </a:lnTo>
                  <a:lnTo>
                    <a:pt x="279" y="1413"/>
                  </a:lnTo>
                  <a:lnTo>
                    <a:pt x="279" y="1413"/>
                  </a:lnTo>
                  <a:lnTo>
                    <a:pt x="279" y="1415"/>
                  </a:lnTo>
                  <a:lnTo>
                    <a:pt x="281" y="1415"/>
                  </a:lnTo>
                  <a:lnTo>
                    <a:pt x="281" y="1418"/>
                  </a:lnTo>
                  <a:lnTo>
                    <a:pt x="281" y="1420"/>
                  </a:lnTo>
                  <a:lnTo>
                    <a:pt x="279" y="1420"/>
                  </a:lnTo>
                  <a:lnTo>
                    <a:pt x="276" y="1425"/>
                  </a:lnTo>
                  <a:lnTo>
                    <a:pt x="272" y="1427"/>
                  </a:lnTo>
                  <a:lnTo>
                    <a:pt x="267" y="1429"/>
                  </a:lnTo>
                  <a:lnTo>
                    <a:pt x="267" y="1434"/>
                  </a:lnTo>
                  <a:lnTo>
                    <a:pt x="269" y="1441"/>
                  </a:lnTo>
                  <a:lnTo>
                    <a:pt x="269" y="1446"/>
                  </a:lnTo>
                  <a:lnTo>
                    <a:pt x="269" y="1451"/>
                  </a:lnTo>
                  <a:lnTo>
                    <a:pt x="269" y="1463"/>
                  </a:lnTo>
                  <a:lnTo>
                    <a:pt x="272" y="1465"/>
                  </a:lnTo>
                  <a:lnTo>
                    <a:pt x="272" y="1467"/>
                  </a:lnTo>
                  <a:lnTo>
                    <a:pt x="276" y="1472"/>
                  </a:lnTo>
                  <a:lnTo>
                    <a:pt x="276" y="1472"/>
                  </a:lnTo>
                  <a:lnTo>
                    <a:pt x="279" y="1477"/>
                  </a:lnTo>
                  <a:lnTo>
                    <a:pt x="281" y="1479"/>
                  </a:lnTo>
                  <a:lnTo>
                    <a:pt x="283" y="1479"/>
                  </a:lnTo>
                  <a:lnTo>
                    <a:pt x="283" y="1479"/>
                  </a:lnTo>
                  <a:lnTo>
                    <a:pt x="283" y="1479"/>
                  </a:lnTo>
                  <a:lnTo>
                    <a:pt x="286" y="1482"/>
                  </a:lnTo>
                  <a:lnTo>
                    <a:pt x="286" y="1482"/>
                  </a:lnTo>
                  <a:lnTo>
                    <a:pt x="286" y="1484"/>
                  </a:lnTo>
                  <a:lnTo>
                    <a:pt x="286" y="1484"/>
                  </a:lnTo>
                  <a:lnTo>
                    <a:pt x="288" y="1482"/>
                  </a:lnTo>
                  <a:lnTo>
                    <a:pt x="288" y="1484"/>
                  </a:lnTo>
                  <a:lnTo>
                    <a:pt x="293" y="1484"/>
                  </a:lnTo>
                  <a:lnTo>
                    <a:pt x="295" y="1486"/>
                  </a:lnTo>
                  <a:lnTo>
                    <a:pt x="300" y="1486"/>
                  </a:lnTo>
                  <a:lnTo>
                    <a:pt x="300" y="1486"/>
                  </a:lnTo>
                  <a:lnTo>
                    <a:pt x="300" y="1489"/>
                  </a:lnTo>
                  <a:lnTo>
                    <a:pt x="300" y="1491"/>
                  </a:lnTo>
                  <a:lnTo>
                    <a:pt x="300" y="1491"/>
                  </a:lnTo>
                  <a:lnTo>
                    <a:pt x="300" y="1493"/>
                  </a:lnTo>
                  <a:lnTo>
                    <a:pt x="298" y="1496"/>
                  </a:lnTo>
                  <a:lnTo>
                    <a:pt x="298" y="1498"/>
                  </a:lnTo>
                  <a:lnTo>
                    <a:pt x="298" y="1500"/>
                  </a:lnTo>
                  <a:lnTo>
                    <a:pt x="300" y="1500"/>
                  </a:lnTo>
                  <a:lnTo>
                    <a:pt x="302" y="1503"/>
                  </a:lnTo>
                  <a:lnTo>
                    <a:pt x="305" y="1505"/>
                  </a:lnTo>
                  <a:lnTo>
                    <a:pt x="305" y="1508"/>
                  </a:lnTo>
                  <a:lnTo>
                    <a:pt x="305" y="1510"/>
                  </a:lnTo>
                  <a:lnTo>
                    <a:pt x="307" y="1512"/>
                  </a:lnTo>
                  <a:lnTo>
                    <a:pt x="307" y="1512"/>
                  </a:lnTo>
                  <a:lnTo>
                    <a:pt x="307" y="1515"/>
                  </a:lnTo>
                  <a:lnTo>
                    <a:pt x="307" y="1517"/>
                  </a:lnTo>
                  <a:lnTo>
                    <a:pt x="307" y="1519"/>
                  </a:lnTo>
                  <a:lnTo>
                    <a:pt x="305" y="1522"/>
                  </a:lnTo>
                  <a:lnTo>
                    <a:pt x="298" y="1526"/>
                  </a:lnTo>
                  <a:lnTo>
                    <a:pt x="295" y="1529"/>
                  </a:lnTo>
                  <a:lnTo>
                    <a:pt x="295" y="1529"/>
                  </a:lnTo>
                  <a:lnTo>
                    <a:pt x="295" y="1529"/>
                  </a:lnTo>
                  <a:lnTo>
                    <a:pt x="293" y="1526"/>
                  </a:lnTo>
                  <a:lnTo>
                    <a:pt x="293" y="1526"/>
                  </a:lnTo>
                  <a:lnTo>
                    <a:pt x="290" y="1526"/>
                  </a:lnTo>
                  <a:lnTo>
                    <a:pt x="290" y="1529"/>
                  </a:lnTo>
                  <a:lnTo>
                    <a:pt x="288" y="1529"/>
                  </a:lnTo>
                  <a:lnTo>
                    <a:pt x="286" y="1529"/>
                  </a:lnTo>
                  <a:lnTo>
                    <a:pt x="286" y="1531"/>
                  </a:lnTo>
                  <a:lnTo>
                    <a:pt x="286" y="1534"/>
                  </a:lnTo>
                  <a:lnTo>
                    <a:pt x="286" y="1536"/>
                  </a:lnTo>
                  <a:lnTo>
                    <a:pt x="283" y="1536"/>
                  </a:lnTo>
                  <a:lnTo>
                    <a:pt x="283" y="1536"/>
                  </a:lnTo>
                  <a:lnTo>
                    <a:pt x="283" y="1536"/>
                  </a:lnTo>
                  <a:lnTo>
                    <a:pt x="281" y="1536"/>
                  </a:lnTo>
                  <a:lnTo>
                    <a:pt x="281" y="1536"/>
                  </a:lnTo>
                  <a:lnTo>
                    <a:pt x="279" y="1536"/>
                  </a:lnTo>
                  <a:lnTo>
                    <a:pt x="279" y="1538"/>
                  </a:lnTo>
                  <a:lnTo>
                    <a:pt x="276" y="1536"/>
                  </a:lnTo>
                  <a:lnTo>
                    <a:pt x="274" y="1536"/>
                  </a:lnTo>
                  <a:lnTo>
                    <a:pt x="274" y="1534"/>
                  </a:lnTo>
                  <a:lnTo>
                    <a:pt x="269" y="1531"/>
                  </a:lnTo>
                  <a:lnTo>
                    <a:pt x="269" y="1529"/>
                  </a:lnTo>
                  <a:lnTo>
                    <a:pt x="267" y="1524"/>
                  </a:lnTo>
                  <a:lnTo>
                    <a:pt x="267" y="1524"/>
                  </a:lnTo>
                  <a:lnTo>
                    <a:pt x="267" y="1524"/>
                  </a:lnTo>
                  <a:lnTo>
                    <a:pt x="267" y="1522"/>
                  </a:lnTo>
                  <a:lnTo>
                    <a:pt x="267" y="1522"/>
                  </a:lnTo>
                  <a:lnTo>
                    <a:pt x="267" y="1519"/>
                  </a:lnTo>
                  <a:lnTo>
                    <a:pt x="267" y="1519"/>
                  </a:lnTo>
                  <a:lnTo>
                    <a:pt x="264" y="1519"/>
                  </a:lnTo>
                  <a:lnTo>
                    <a:pt x="264" y="1522"/>
                  </a:lnTo>
                  <a:lnTo>
                    <a:pt x="262" y="1522"/>
                  </a:lnTo>
                  <a:lnTo>
                    <a:pt x="262" y="1524"/>
                  </a:lnTo>
                  <a:lnTo>
                    <a:pt x="260" y="1524"/>
                  </a:lnTo>
                  <a:lnTo>
                    <a:pt x="253" y="1524"/>
                  </a:lnTo>
                  <a:lnTo>
                    <a:pt x="250" y="1524"/>
                  </a:lnTo>
                  <a:lnTo>
                    <a:pt x="248" y="1524"/>
                  </a:lnTo>
                  <a:lnTo>
                    <a:pt x="248" y="1526"/>
                  </a:lnTo>
                  <a:lnTo>
                    <a:pt x="250" y="1529"/>
                  </a:lnTo>
                  <a:lnTo>
                    <a:pt x="253" y="1534"/>
                  </a:lnTo>
                  <a:lnTo>
                    <a:pt x="253" y="1534"/>
                  </a:lnTo>
                  <a:lnTo>
                    <a:pt x="253" y="1534"/>
                  </a:lnTo>
                  <a:lnTo>
                    <a:pt x="253" y="1534"/>
                  </a:lnTo>
                  <a:lnTo>
                    <a:pt x="250" y="1534"/>
                  </a:lnTo>
                  <a:lnTo>
                    <a:pt x="250" y="1536"/>
                  </a:lnTo>
                  <a:lnTo>
                    <a:pt x="250" y="1536"/>
                  </a:lnTo>
                  <a:lnTo>
                    <a:pt x="253" y="1536"/>
                  </a:lnTo>
                  <a:lnTo>
                    <a:pt x="253" y="1541"/>
                  </a:lnTo>
                  <a:lnTo>
                    <a:pt x="253" y="1543"/>
                  </a:lnTo>
                  <a:lnTo>
                    <a:pt x="253" y="1543"/>
                  </a:lnTo>
                  <a:lnTo>
                    <a:pt x="253" y="1545"/>
                  </a:lnTo>
                  <a:lnTo>
                    <a:pt x="253" y="1545"/>
                  </a:lnTo>
                  <a:lnTo>
                    <a:pt x="253" y="1545"/>
                  </a:lnTo>
                  <a:lnTo>
                    <a:pt x="253" y="1545"/>
                  </a:lnTo>
                  <a:lnTo>
                    <a:pt x="255" y="1545"/>
                  </a:lnTo>
                  <a:lnTo>
                    <a:pt x="257" y="1548"/>
                  </a:lnTo>
                  <a:lnTo>
                    <a:pt x="257" y="1550"/>
                  </a:lnTo>
                  <a:lnTo>
                    <a:pt x="262" y="1557"/>
                  </a:lnTo>
                  <a:lnTo>
                    <a:pt x="264" y="1557"/>
                  </a:lnTo>
                  <a:lnTo>
                    <a:pt x="267" y="1560"/>
                  </a:lnTo>
                  <a:lnTo>
                    <a:pt x="267" y="1560"/>
                  </a:lnTo>
                  <a:lnTo>
                    <a:pt x="267" y="1562"/>
                  </a:lnTo>
                  <a:lnTo>
                    <a:pt x="267" y="1562"/>
                  </a:lnTo>
                  <a:lnTo>
                    <a:pt x="267" y="1564"/>
                  </a:lnTo>
                  <a:lnTo>
                    <a:pt x="267" y="1567"/>
                  </a:lnTo>
                  <a:lnTo>
                    <a:pt x="264" y="1569"/>
                  </a:lnTo>
                  <a:lnTo>
                    <a:pt x="264" y="1569"/>
                  </a:lnTo>
                  <a:lnTo>
                    <a:pt x="264" y="1571"/>
                  </a:lnTo>
                  <a:lnTo>
                    <a:pt x="264" y="1574"/>
                  </a:lnTo>
                  <a:lnTo>
                    <a:pt x="264" y="1574"/>
                  </a:lnTo>
                  <a:lnTo>
                    <a:pt x="264" y="1574"/>
                  </a:lnTo>
                  <a:lnTo>
                    <a:pt x="264" y="1576"/>
                  </a:lnTo>
                  <a:lnTo>
                    <a:pt x="264" y="1576"/>
                  </a:lnTo>
                  <a:lnTo>
                    <a:pt x="264" y="1576"/>
                  </a:lnTo>
                  <a:lnTo>
                    <a:pt x="267" y="1576"/>
                  </a:lnTo>
                  <a:lnTo>
                    <a:pt x="267" y="1579"/>
                  </a:lnTo>
                  <a:lnTo>
                    <a:pt x="267" y="1579"/>
                  </a:lnTo>
                  <a:lnTo>
                    <a:pt x="267" y="1579"/>
                  </a:lnTo>
                  <a:lnTo>
                    <a:pt x="267" y="1579"/>
                  </a:lnTo>
                  <a:lnTo>
                    <a:pt x="269" y="1579"/>
                  </a:lnTo>
                  <a:lnTo>
                    <a:pt x="269" y="1581"/>
                  </a:lnTo>
                  <a:lnTo>
                    <a:pt x="272" y="1583"/>
                  </a:lnTo>
                  <a:lnTo>
                    <a:pt x="272" y="1583"/>
                  </a:lnTo>
                  <a:lnTo>
                    <a:pt x="269" y="1586"/>
                  </a:lnTo>
                  <a:lnTo>
                    <a:pt x="264" y="1588"/>
                  </a:lnTo>
                  <a:lnTo>
                    <a:pt x="264" y="1590"/>
                  </a:lnTo>
                  <a:lnTo>
                    <a:pt x="267" y="1590"/>
                  </a:lnTo>
                  <a:lnTo>
                    <a:pt x="269" y="1593"/>
                  </a:lnTo>
                  <a:lnTo>
                    <a:pt x="269" y="1595"/>
                  </a:lnTo>
                  <a:lnTo>
                    <a:pt x="267" y="1597"/>
                  </a:lnTo>
                  <a:lnTo>
                    <a:pt x="267" y="1600"/>
                  </a:lnTo>
                  <a:lnTo>
                    <a:pt x="267" y="1600"/>
                  </a:lnTo>
                  <a:lnTo>
                    <a:pt x="267" y="1602"/>
                  </a:lnTo>
                  <a:lnTo>
                    <a:pt x="269" y="1602"/>
                  </a:lnTo>
                  <a:lnTo>
                    <a:pt x="269" y="1602"/>
                  </a:lnTo>
                  <a:lnTo>
                    <a:pt x="269" y="1602"/>
                  </a:lnTo>
                  <a:lnTo>
                    <a:pt x="272" y="1602"/>
                  </a:lnTo>
                  <a:lnTo>
                    <a:pt x="274" y="1602"/>
                  </a:lnTo>
                  <a:lnTo>
                    <a:pt x="274" y="1602"/>
                  </a:lnTo>
                  <a:lnTo>
                    <a:pt x="274" y="1602"/>
                  </a:lnTo>
                  <a:lnTo>
                    <a:pt x="274" y="1602"/>
                  </a:lnTo>
                  <a:lnTo>
                    <a:pt x="276" y="1600"/>
                  </a:lnTo>
                  <a:lnTo>
                    <a:pt x="276" y="1600"/>
                  </a:lnTo>
                  <a:lnTo>
                    <a:pt x="276" y="1597"/>
                  </a:lnTo>
                  <a:lnTo>
                    <a:pt x="279" y="1597"/>
                  </a:lnTo>
                  <a:lnTo>
                    <a:pt x="279" y="1600"/>
                  </a:lnTo>
                  <a:lnTo>
                    <a:pt x="279" y="1600"/>
                  </a:lnTo>
                  <a:lnTo>
                    <a:pt x="281" y="1600"/>
                  </a:lnTo>
                  <a:lnTo>
                    <a:pt x="281" y="1595"/>
                  </a:lnTo>
                  <a:lnTo>
                    <a:pt x="281" y="1593"/>
                  </a:lnTo>
                  <a:lnTo>
                    <a:pt x="283" y="1593"/>
                  </a:lnTo>
                  <a:lnTo>
                    <a:pt x="286" y="1593"/>
                  </a:lnTo>
                  <a:lnTo>
                    <a:pt x="286" y="1595"/>
                  </a:lnTo>
                  <a:lnTo>
                    <a:pt x="288" y="1595"/>
                  </a:lnTo>
                  <a:lnTo>
                    <a:pt x="288" y="1597"/>
                  </a:lnTo>
                  <a:lnTo>
                    <a:pt x="288" y="1597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0"/>
                  </a:lnTo>
                  <a:lnTo>
                    <a:pt x="290" y="1602"/>
                  </a:lnTo>
                  <a:lnTo>
                    <a:pt x="290" y="1602"/>
                  </a:lnTo>
                  <a:lnTo>
                    <a:pt x="290" y="1602"/>
                  </a:lnTo>
                  <a:lnTo>
                    <a:pt x="293" y="1602"/>
                  </a:lnTo>
                  <a:lnTo>
                    <a:pt x="293" y="1605"/>
                  </a:lnTo>
                  <a:lnTo>
                    <a:pt x="293" y="1605"/>
                  </a:lnTo>
                  <a:lnTo>
                    <a:pt x="293" y="1605"/>
                  </a:lnTo>
                  <a:lnTo>
                    <a:pt x="293" y="1605"/>
                  </a:lnTo>
                  <a:lnTo>
                    <a:pt x="293" y="1605"/>
                  </a:lnTo>
                  <a:lnTo>
                    <a:pt x="293" y="1607"/>
                  </a:lnTo>
                  <a:lnTo>
                    <a:pt x="295" y="1607"/>
                  </a:lnTo>
                  <a:lnTo>
                    <a:pt x="295" y="1607"/>
                  </a:lnTo>
                  <a:lnTo>
                    <a:pt x="295" y="1609"/>
                  </a:lnTo>
                  <a:lnTo>
                    <a:pt x="295" y="1609"/>
                  </a:lnTo>
                  <a:lnTo>
                    <a:pt x="295" y="1609"/>
                  </a:lnTo>
                  <a:lnTo>
                    <a:pt x="295" y="1612"/>
                  </a:lnTo>
                  <a:lnTo>
                    <a:pt x="298" y="1612"/>
                  </a:lnTo>
                  <a:lnTo>
                    <a:pt x="298" y="1614"/>
                  </a:lnTo>
                  <a:lnTo>
                    <a:pt x="300" y="1614"/>
                  </a:lnTo>
                  <a:lnTo>
                    <a:pt x="300" y="1614"/>
                  </a:lnTo>
                  <a:lnTo>
                    <a:pt x="300" y="1614"/>
                  </a:lnTo>
                  <a:lnTo>
                    <a:pt x="302" y="1616"/>
                  </a:lnTo>
                  <a:lnTo>
                    <a:pt x="302" y="1616"/>
                  </a:lnTo>
                  <a:lnTo>
                    <a:pt x="302" y="1619"/>
                  </a:lnTo>
                  <a:lnTo>
                    <a:pt x="302" y="1619"/>
                  </a:lnTo>
                  <a:lnTo>
                    <a:pt x="302" y="1619"/>
                  </a:lnTo>
                  <a:lnTo>
                    <a:pt x="305" y="1619"/>
                  </a:lnTo>
                  <a:lnTo>
                    <a:pt x="305" y="1619"/>
                  </a:lnTo>
                  <a:lnTo>
                    <a:pt x="307" y="1619"/>
                  </a:lnTo>
                  <a:lnTo>
                    <a:pt x="307" y="1619"/>
                  </a:lnTo>
                  <a:lnTo>
                    <a:pt x="307" y="1619"/>
                  </a:lnTo>
                  <a:lnTo>
                    <a:pt x="307" y="1619"/>
                  </a:lnTo>
                  <a:lnTo>
                    <a:pt x="307" y="1621"/>
                  </a:lnTo>
                  <a:lnTo>
                    <a:pt x="307" y="1621"/>
                  </a:lnTo>
                  <a:lnTo>
                    <a:pt x="307" y="1621"/>
                  </a:lnTo>
                  <a:lnTo>
                    <a:pt x="309" y="1624"/>
                  </a:lnTo>
                  <a:lnTo>
                    <a:pt x="309" y="1624"/>
                  </a:lnTo>
                  <a:lnTo>
                    <a:pt x="309" y="1624"/>
                  </a:lnTo>
                  <a:lnTo>
                    <a:pt x="312" y="1624"/>
                  </a:lnTo>
                  <a:lnTo>
                    <a:pt x="312" y="1624"/>
                  </a:lnTo>
                  <a:lnTo>
                    <a:pt x="314" y="1621"/>
                  </a:lnTo>
                  <a:lnTo>
                    <a:pt x="314" y="1621"/>
                  </a:lnTo>
                  <a:lnTo>
                    <a:pt x="317" y="1621"/>
                  </a:lnTo>
                  <a:lnTo>
                    <a:pt x="319" y="1621"/>
                  </a:lnTo>
                  <a:lnTo>
                    <a:pt x="321" y="1621"/>
                  </a:lnTo>
                  <a:lnTo>
                    <a:pt x="324" y="1621"/>
                  </a:lnTo>
                  <a:lnTo>
                    <a:pt x="326" y="1624"/>
                  </a:lnTo>
                  <a:lnTo>
                    <a:pt x="326" y="1624"/>
                  </a:lnTo>
                  <a:lnTo>
                    <a:pt x="326" y="1626"/>
                  </a:lnTo>
                  <a:lnTo>
                    <a:pt x="328" y="1626"/>
                  </a:lnTo>
                  <a:lnTo>
                    <a:pt x="328" y="1626"/>
                  </a:lnTo>
                  <a:lnTo>
                    <a:pt x="328" y="1626"/>
                  </a:lnTo>
                  <a:lnTo>
                    <a:pt x="331" y="1628"/>
                  </a:lnTo>
                  <a:lnTo>
                    <a:pt x="333" y="1628"/>
                  </a:lnTo>
                  <a:lnTo>
                    <a:pt x="335" y="1631"/>
                  </a:lnTo>
                  <a:lnTo>
                    <a:pt x="335" y="1631"/>
                  </a:lnTo>
                  <a:lnTo>
                    <a:pt x="335" y="1633"/>
                  </a:lnTo>
                  <a:lnTo>
                    <a:pt x="338" y="1633"/>
                  </a:lnTo>
                  <a:lnTo>
                    <a:pt x="340" y="1633"/>
                  </a:lnTo>
                  <a:lnTo>
                    <a:pt x="340" y="1633"/>
                  </a:lnTo>
                  <a:lnTo>
                    <a:pt x="343" y="1633"/>
                  </a:lnTo>
                  <a:lnTo>
                    <a:pt x="343" y="1633"/>
                  </a:lnTo>
                  <a:lnTo>
                    <a:pt x="343" y="1635"/>
                  </a:lnTo>
                  <a:lnTo>
                    <a:pt x="345" y="1635"/>
                  </a:lnTo>
                  <a:lnTo>
                    <a:pt x="345" y="1635"/>
                  </a:lnTo>
                  <a:lnTo>
                    <a:pt x="345" y="1638"/>
                  </a:lnTo>
                  <a:lnTo>
                    <a:pt x="345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0"/>
                  </a:lnTo>
                  <a:lnTo>
                    <a:pt x="343" y="1642"/>
                  </a:lnTo>
                  <a:lnTo>
                    <a:pt x="345" y="1642"/>
                  </a:lnTo>
                  <a:lnTo>
                    <a:pt x="345" y="1645"/>
                  </a:lnTo>
                  <a:lnTo>
                    <a:pt x="343" y="1645"/>
                  </a:lnTo>
                  <a:lnTo>
                    <a:pt x="343" y="1645"/>
                  </a:lnTo>
                  <a:lnTo>
                    <a:pt x="343" y="1647"/>
                  </a:lnTo>
                  <a:lnTo>
                    <a:pt x="345" y="1647"/>
                  </a:lnTo>
                  <a:lnTo>
                    <a:pt x="347" y="1647"/>
                  </a:lnTo>
                  <a:lnTo>
                    <a:pt x="350" y="1647"/>
                  </a:lnTo>
                  <a:lnTo>
                    <a:pt x="354" y="1650"/>
                  </a:lnTo>
                  <a:lnTo>
                    <a:pt x="359" y="1652"/>
                  </a:lnTo>
                  <a:lnTo>
                    <a:pt x="359" y="1652"/>
                  </a:lnTo>
                  <a:lnTo>
                    <a:pt x="361" y="1652"/>
                  </a:lnTo>
                  <a:lnTo>
                    <a:pt x="361" y="1652"/>
                  </a:lnTo>
                  <a:lnTo>
                    <a:pt x="361" y="1652"/>
                  </a:lnTo>
                  <a:lnTo>
                    <a:pt x="364" y="1652"/>
                  </a:lnTo>
                  <a:lnTo>
                    <a:pt x="364" y="1652"/>
                  </a:lnTo>
                  <a:lnTo>
                    <a:pt x="369" y="1654"/>
                  </a:lnTo>
                  <a:lnTo>
                    <a:pt x="371" y="1657"/>
                  </a:lnTo>
                  <a:lnTo>
                    <a:pt x="371" y="1657"/>
                  </a:lnTo>
                  <a:lnTo>
                    <a:pt x="373" y="1659"/>
                  </a:lnTo>
                  <a:lnTo>
                    <a:pt x="373" y="1661"/>
                  </a:lnTo>
                  <a:lnTo>
                    <a:pt x="373" y="1661"/>
                  </a:lnTo>
                  <a:lnTo>
                    <a:pt x="378" y="1664"/>
                  </a:lnTo>
                  <a:lnTo>
                    <a:pt x="383" y="1664"/>
                  </a:lnTo>
                  <a:lnTo>
                    <a:pt x="385" y="1664"/>
                  </a:lnTo>
                  <a:lnTo>
                    <a:pt x="385" y="1666"/>
                  </a:lnTo>
                  <a:lnTo>
                    <a:pt x="385" y="1668"/>
                  </a:lnTo>
                  <a:lnTo>
                    <a:pt x="385" y="1668"/>
                  </a:lnTo>
                  <a:lnTo>
                    <a:pt x="385" y="1668"/>
                  </a:lnTo>
                  <a:lnTo>
                    <a:pt x="387" y="1671"/>
                  </a:lnTo>
                  <a:lnTo>
                    <a:pt x="387" y="1671"/>
                  </a:lnTo>
                  <a:lnTo>
                    <a:pt x="387" y="1673"/>
                  </a:lnTo>
                  <a:lnTo>
                    <a:pt x="390" y="1676"/>
                  </a:lnTo>
                  <a:lnTo>
                    <a:pt x="390" y="1676"/>
                  </a:lnTo>
                  <a:lnTo>
                    <a:pt x="390" y="1678"/>
                  </a:lnTo>
                  <a:lnTo>
                    <a:pt x="390" y="1678"/>
                  </a:lnTo>
                  <a:lnTo>
                    <a:pt x="390" y="1680"/>
                  </a:lnTo>
                  <a:lnTo>
                    <a:pt x="392" y="1678"/>
                  </a:lnTo>
                  <a:lnTo>
                    <a:pt x="392" y="1678"/>
                  </a:lnTo>
                  <a:lnTo>
                    <a:pt x="397" y="1680"/>
                  </a:lnTo>
                  <a:lnTo>
                    <a:pt x="397" y="1680"/>
                  </a:lnTo>
                  <a:lnTo>
                    <a:pt x="397" y="1678"/>
                  </a:lnTo>
                  <a:lnTo>
                    <a:pt x="397" y="1678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6"/>
                  </a:lnTo>
                  <a:lnTo>
                    <a:pt x="399" y="1673"/>
                  </a:lnTo>
                  <a:lnTo>
                    <a:pt x="399" y="1673"/>
                  </a:lnTo>
                  <a:lnTo>
                    <a:pt x="399" y="1673"/>
                  </a:lnTo>
                  <a:lnTo>
                    <a:pt x="399" y="1673"/>
                  </a:lnTo>
                  <a:lnTo>
                    <a:pt x="402" y="1673"/>
                  </a:lnTo>
                  <a:lnTo>
                    <a:pt x="402" y="1673"/>
                  </a:lnTo>
                  <a:lnTo>
                    <a:pt x="402" y="1673"/>
                  </a:lnTo>
                  <a:lnTo>
                    <a:pt x="404" y="1671"/>
                  </a:lnTo>
                  <a:lnTo>
                    <a:pt x="404" y="1671"/>
                  </a:lnTo>
                  <a:lnTo>
                    <a:pt x="404" y="1671"/>
                  </a:lnTo>
                  <a:lnTo>
                    <a:pt x="404" y="1668"/>
                  </a:lnTo>
                  <a:lnTo>
                    <a:pt x="404" y="1666"/>
                  </a:lnTo>
                  <a:lnTo>
                    <a:pt x="406" y="1666"/>
                  </a:lnTo>
                  <a:lnTo>
                    <a:pt x="406" y="1666"/>
                  </a:lnTo>
                  <a:lnTo>
                    <a:pt x="404" y="1664"/>
                  </a:lnTo>
                  <a:lnTo>
                    <a:pt x="404" y="1664"/>
                  </a:lnTo>
                  <a:lnTo>
                    <a:pt x="404" y="1661"/>
                  </a:lnTo>
                  <a:lnTo>
                    <a:pt x="404" y="1661"/>
                  </a:lnTo>
                  <a:lnTo>
                    <a:pt x="406" y="1661"/>
                  </a:lnTo>
                  <a:lnTo>
                    <a:pt x="406" y="1659"/>
                  </a:lnTo>
                  <a:lnTo>
                    <a:pt x="406" y="1659"/>
                  </a:lnTo>
                  <a:lnTo>
                    <a:pt x="406" y="1657"/>
                  </a:lnTo>
                  <a:lnTo>
                    <a:pt x="406" y="1657"/>
                  </a:lnTo>
                  <a:lnTo>
                    <a:pt x="409" y="1659"/>
                  </a:lnTo>
                  <a:lnTo>
                    <a:pt x="409" y="1659"/>
                  </a:lnTo>
                  <a:lnTo>
                    <a:pt x="411" y="1661"/>
                  </a:lnTo>
                  <a:lnTo>
                    <a:pt x="411" y="1661"/>
                  </a:lnTo>
                  <a:lnTo>
                    <a:pt x="413" y="1661"/>
                  </a:lnTo>
                  <a:lnTo>
                    <a:pt x="413" y="1659"/>
                  </a:lnTo>
                  <a:lnTo>
                    <a:pt x="413" y="1657"/>
                  </a:lnTo>
                  <a:lnTo>
                    <a:pt x="413" y="1657"/>
                  </a:lnTo>
                  <a:lnTo>
                    <a:pt x="416" y="1657"/>
                  </a:lnTo>
                  <a:lnTo>
                    <a:pt x="416" y="1657"/>
                  </a:lnTo>
                  <a:lnTo>
                    <a:pt x="416" y="1657"/>
                  </a:lnTo>
                  <a:lnTo>
                    <a:pt x="416" y="1657"/>
                  </a:lnTo>
                  <a:lnTo>
                    <a:pt x="416" y="1654"/>
                  </a:lnTo>
                  <a:lnTo>
                    <a:pt x="418" y="1654"/>
                  </a:lnTo>
                  <a:lnTo>
                    <a:pt x="418" y="1657"/>
                  </a:lnTo>
                  <a:lnTo>
                    <a:pt x="425" y="1659"/>
                  </a:lnTo>
                  <a:lnTo>
                    <a:pt x="425" y="1659"/>
                  </a:lnTo>
                  <a:lnTo>
                    <a:pt x="428" y="1659"/>
                  </a:lnTo>
                  <a:lnTo>
                    <a:pt x="428" y="1659"/>
                  </a:lnTo>
                  <a:lnTo>
                    <a:pt x="430" y="1659"/>
                  </a:lnTo>
                  <a:lnTo>
                    <a:pt x="432" y="1659"/>
                  </a:lnTo>
                  <a:lnTo>
                    <a:pt x="435" y="1659"/>
                  </a:lnTo>
                  <a:lnTo>
                    <a:pt x="435" y="1659"/>
                  </a:lnTo>
                  <a:lnTo>
                    <a:pt x="435" y="1659"/>
                  </a:lnTo>
                  <a:lnTo>
                    <a:pt x="435" y="1659"/>
                  </a:lnTo>
                  <a:lnTo>
                    <a:pt x="437" y="1661"/>
                  </a:lnTo>
                  <a:lnTo>
                    <a:pt x="437" y="1661"/>
                  </a:lnTo>
                  <a:lnTo>
                    <a:pt x="437" y="1661"/>
                  </a:lnTo>
                  <a:lnTo>
                    <a:pt x="437" y="1659"/>
                  </a:lnTo>
                  <a:lnTo>
                    <a:pt x="440" y="1659"/>
                  </a:lnTo>
                  <a:lnTo>
                    <a:pt x="440" y="1659"/>
                  </a:lnTo>
                  <a:lnTo>
                    <a:pt x="442" y="1659"/>
                  </a:lnTo>
                  <a:lnTo>
                    <a:pt x="442" y="1661"/>
                  </a:lnTo>
                  <a:lnTo>
                    <a:pt x="442" y="1661"/>
                  </a:lnTo>
                  <a:lnTo>
                    <a:pt x="442" y="1664"/>
                  </a:lnTo>
                  <a:lnTo>
                    <a:pt x="442" y="1666"/>
                  </a:lnTo>
                  <a:lnTo>
                    <a:pt x="442" y="1668"/>
                  </a:lnTo>
                  <a:lnTo>
                    <a:pt x="444" y="1668"/>
                  </a:lnTo>
                  <a:lnTo>
                    <a:pt x="444" y="1668"/>
                  </a:lnTo>
                  <a:lnTo>
                    <a:pt x="447" y="1668"/>
                  </a:lnTo>
                  <a:lnTo>
                    <a:pt x="447" y="1671"/>
                  </a:lnTo>
                  <a:lnTo>
                    <a:pt x="444" y="1673"/>
                  </a:lnTo>
                  <a:lnTo>
                    <a:pt x="444" y="1673"/>
                  </a:lnTo>
                  <a:lnTo>
                    <a:pt x="444" y="1676"/>
                  </a:lnTo>
                  <a:lnTo>
                    <a:pt x="447" y="1676"/>
                  </a:lnTo>
                  <a:lnTo>
                    <a:pt x="447" y="1678"/>
                  </a:lnTo>
                  <a:lnTo>
                    <a:pt x="447" y="1678"/>
                  </a:lnTo>
                  <a:lnTo>
                    <a:pt x="449" y="1676"/>
                  </a:lnTo>
                  <a:lnTo>
                    <a:pt x="449" y="1676"/>
                  </a:lnTo>
                  <a:lnTo>
                    <a:pt x="451" y="1678"/>
                  </a:lnTo>
                  <a:lnTo>
                    <a:pt x="451" y="1678"/>
                  </a:lnTo>
                  <a:lnTo>
                    <a:pt x="454" y="1678"/>
                  </a:lnTo>
                  <a:lnTo>
                    <a:pt x="454" y="1678"/>
                  </a:lnTo>
                  <a:lnTo>
                    <a:pt x="456" y="1678"/>
                  </a:lnTo>
                  <a:lnTo>
                    <a:pt x="456" y="1680"/>
                  </a:lnTo>
                  <a:lnTo>
                    <a:pt x="456" y="1680"/>
                  </a:lnTo>
                  <a:lnTo>
                    <a:pt x="456" y="1680"/>
                  </a:lnTo>
                  <a:lnTo>
                    <a:pt x="458" y="1680"/>
                  </a:lnTo>
                  <a:lnTo>
                    <a:pt x="458" y="1680"/>
                  </a:lnTo>
                  <a:lnTo>
                    <a:pt x="458" y="1680"/>
                  </a:lnTo>
                  <a:lnTo>
                    <a:pt x="461" y="1683"/>
                  </a:lnTo>
                  <a:lnTo>
                    <a:pt x="461" y="1683"/>
                  </a:lnTo>
                  <a:lnTo>
                    <a:pt x="461" y="1683"/>
                  </a:lnTo>
                  <a:lnTo>
                    <a:pt x="463" y="1683"/>
                  </a:lnTo>
                  <a:lnTo>
                    <a:pt x="466" y="1685"/>
                  </a:lnTo>
                  <a:lnTo>
                    <a:pt x="466" y="1685"/>
                  </a:lnTo>
                  <a:lnTo>
                    <a:pt x="470" y="1690"/>
                  </a:lnTo>
                  <a:lnTo>
                    <a:pt x="470" y="1690"/>
                  </a:lnTo>
                  <a:lnTo>
                    <a:pt x="473" y="1690"/>
                  </a:lnTo>
                  <a:lnTo>
                    <a:pt x="473" y="1690"/>
                  </a:lnTo>
                  <a:lnTo>
                    <a:pt x="473" y="1690"/>
                  </a:lnTo>
                  <a:lnTo>
                    <a:pt x="475" y="1690"/>
                  </a:lnTo>
                  <a:lnTo>
                    <a:pt x="475" y="1692"/>
                  </a:lnTo>
                  <a:lnTo>
                    <a:pt x="473" y="1692"/>
                  </a:lnTo>
                  <a:lnTo>
                    <a:pt x="473" y="1692"/>
                  </a:lnTo>
                  <a:lnTo>
                    <a:pt x="475" y="1695"/>
                  </a:lnTo>
                  <a:lnTo>
                    <a:pt x="477" y="1697"/>
                  </a:lnTo>
                  <a:lnTo>
                    <a:pt x="477" y="1697"/>
                  </a:lnTo>
                  <a:lnTo>
                    <a:pt x="480" y="1697"/>
                  </a:lnTo>
                  <a:lnTo>
                    <a:pt x="480" y="1699"/>
                  </a:lnTo>
                  <a:lnTo>
                    <a:pt x="480" y="1699"/>
                  </a:lnTo>
                  <a:lnTo>
                    <a:pt x="480" y="1699"/>
                  </a:lnTo>
                  <a:lnTo>
                    <a:pt x="482" y="1699"/>
                  </a:lnTo>
                  <a:lnTo>
                    <a:pt x="482" y="1702"/>
                  </a:lnTo>
                  <a:lnTo>
                    <a:pt x="482" y="1699"/>
                  </a:lnTo>
                  <a:lnTo>
                    <a:pt x="484" y="1699"/>
                  </a:lnTo>
                  <a:lnTo>
                    <a:pt x="484" y="1699"/>
                  </a:lnTo>
                  <a:lnTo>
                    <a:pt x="484" y="1699"/>
                  </a:lnTo>
                  <a:lnTo>
                    <a:pt x="487" y="1699"/>
                  </a:lnTo>
                  <a:lnTo>
                    <a:pt x="487" y="1702"/>
                  </a:lnTo>
                  <a:lnTo>
                    <a:pt x="487" y="1702"/>
                  </a:lnTo>
                  <a:lnTo>
                    <a:pt x="489" y="1699"/>
                  </a:lnTo>
                  <a:lnTo>
                    <a:pt x="489" y="1702"/>
                  </a:lnTo>
                  <a:lnTo>
                    <a:pt x="492" y="1704"/>
                  </a:lnTo>
                  <a:lnTo>
                    <a:pt x="492" y="1704"/>
                  </a:lnTo>
                  <a:lnTo>
                    <a:pt x="494" y="1704"/>
                  </a:lnTo>
                  <a:lnTo>
                    <a:pt x="494" y="1706"/>
                  </a:lnTo>
                  <a:lnTo>
                    <a:pt x="494" y="1706"/>
                  </a:lnTo>
                  <a:lnTo>
                    <a:pt x="494" y="1704"/>
                  </a:lnTo>
                  <a:lnTo>
                    <a:pt x="494" y="1704"/>
                  </a:lnTo>
                  <a:lnTo>
                    <a:pt x="496" y="1704"/>
                  </a:lnTo>
                  <a:lnTo>
                    <a:pt x="496" y="1704"/>
                  </a:lnTo>
                  <a:lnTo>
                    <a:pt x="496" y="1704"/>
                  </a:lnTo>
                  <a:lnTo>
                    <a:pt x="499" y="1702"/>
                  </a:lnTo>
                  <a:lnTo>
                    <a:pt x="499" y="1702"/>
                  </a:lnTo>
                  <a:lnTo>
                    <a:pt x="499" y="1704"/>
                  </a:lnTo>
                  <a:lnTo>
                    <a:pt x="501" y="1704"/>
                  </a:lnTo>
                  <a:lnTo>
                    <a:pt x="501" y="1704"/>
                  </a:lnTo>
                  <a:lnTo>
                    <a:pt x="501" y="1704"/>
                  </a:lnTo>
                  <a:lnTo>
                    <a:pt x="501" y="1704"/>
                  </a:lnTo>
                  <a:lnTo>
                    <a:pt x="501" y="1706"/>
                  </a:lnTo>
                  <a:lnTo>
                    <a:pt x="501" y="1706"/>
                  </a:lnTo>
                  <a:lnTo>
                    <a:pt x="503" y="1706"/>
                  </a:lnTo>
                  <a:lnTo>
                    <a:pt x="503" y="1706"/>
                  </a:lnTo>
                  <a:lnTo>
                    <a:pt x="503" y="1709"/>
                  </a:lnTo>
                  <a:lnTo>
                    <a:pt x="503" y="1709"/>
                  </a:lnTo>
                  <a:lnTo>
                    <a:pt x="503" y="1709"/>
                  </a:lnTo>
                  <a:lnTo>
                    <a:pt x="503" y="1709"/>
                  </a:lnTo>
                  <a:lnTo>
                    <a:pt x="503" y="1709"/>
                  </a:lnTo>
                  <a:lnTo>
                    <a:pt x="503" y="1711"/>
                  </a:lnTo>
                  <a:lnTo>
                    <a:pt x="503" y="1711"/>
                  </a:lnTo>
                  <a:lnTo>
                    <a:pt x="508" y="1711"/>
                  </a:lnTo>
                  <a:lnTo>
                    <a:pt x="508" y="1713"/>
                  </a:lnTo>
                  <a:lnTo>
                    <a:pt x="508" y="1713"/>
                  </a:lnTo>
                  <a:lnTo>
                    <a:pt x="508" y="1713"/>
                  </a:lnTo>
                  <a:lnTo>
                    <a:pt x="508" y="1716"/>
                  </a:lnTo>
                  <a:lnTo>
                    <a:pt x="510" y="1716"/>
                  </a:lnTo>
                  <a:lnTo>
                    <a:pt x="510" y="1718"/>
                  </a:lnTo>
                  <a:lnTo>
                    <a:pt x="510" y="1718"/>
                  </a:lnTo>
                  <a:lnTo>
                    <a:pt x="510" y="1718"/>
                  </a:lnTo>
                  <a:lnTo>
                    <a:pt x="510" y="1721"/>
                  </a:lnTo>
                  <a:lnTo>
                    <a:pt x="513" y="1721"/>
                  </a:lnTo>
                  <a:lnTo>
                    <a:pt x="513" y="1721"/>
                  </a:lnTo>
                  <a:lnTo>
                    <a:pt x="513" y="1723"/>
                  </a:lnTo>
                  <a:lnTo>
                    <a:pt x="513" y="1723"/>
                  </a:lnTo>
                  <a:lnTo>
                    <a:pt x="515" y="1723"/>
                  </a:lnTo>
                  <a:lnTo>
                    <a:pt x="515" y="1723"/>
                  </a:lnTo>
                  <a:lnTo>
                    <a:pt x="518" y="1725"/>
                  </a:lnTo>
                  <a:lnTo>
                    <a:pt x="518" y="1728"/>
                  </a:lnTo>
                  <a:lnTo>
                    <a:pt x="518" y="1728"/>
                  </a:lnTo>
                  <a:lnTo>
                    <a:pt x="518" y="1728"/>
                  </a:lnTo>
                  <a:lnTo>
                    <a:pt x="518" y="1730"/>
                  </a:lnTo>
                  <a:lnTo>
                    <a:pt x="518" y="1730"/>
                  </a:lnTo>
                  <a:lnTo>
                    <a:pt x="520" y="1730"/>
                  </a:lnTo>
                  <a:lnTo>
                    <a:pt x="520" y="1730"/>
                  </a:lnTo>
                  <a:lnTo>
                    <a:pt x="520" y="1730"/>
                  </a:lnTo>
                  <a:lnTo>
                    <a:pt x="522" y="1730"/>
                  </a:lnTo>
                  <a:lnTo>
                    <a:pt x="525" y="1730"/>
                  </a:lnTo>
                  <a:lnTo>
                    <a:pt x="525" y="1730"/>
                  </a:lnTo>
                  <a:lnTo>
                    <a:pt x="525" y="1730"/>
                  </a:lnTo>
                  <a:lnTo>
                    <a:pt x="525" y="1730"/>
                  </a:lnTo>
                  <a:lnTo>
                    <a:pt x="525" y="1728"/>
                  </a:lnTo>
                  <a:lnTo>
                    <a:pt x="525" y="1728"/>
                  </a:lnTo>
                  <a:lnTo>
                    <a:pt x="527" y="1728"/>
                  </a:lnTo>
                  <a:lnTo>
                    <a:pt x="527" y="1725"/>
                  </a:lnTo>
                  <a:lnTo>
                    <a:pt x="529" y="1725"/>
                  </a:lnTo>
                  <a:lnTo>
                    <a:pt x="532" y="1725"/>
                  </a:lnTo>
                  <a:lnTo>
                    <a:pt x="532" y="1725"/>
                  </a:lnTo>
                  <a:lnTo>
                    <a:pt x="534" y="1725"/>
                  </a:lnTo>
                  <a:lnTo>
                    <a:pt x="536" y="1725"/>
                  </a:lnTo>
                  <a:lnTo>
                    <a:pt x="536" y="1725"/>
                  </a:lnTo>
                  <a:lnTo>
                    <a:pt x="536" y="1723"/>
                  </a:lnTo>
                  <a:lnTo>
                    <a:pt x="536" y="1723"/>
                  </a:lnTo>
                  <a:lnTo>
                    <a:pt x="539" y="1723"/>
                  </a:lnTo>
                  <a:lnTo>
                    <a:pt x="539" y="1723"/>
                  </a:lnTo>
                  <a:lnTo>
                    <a:pt x="539" y="1723"/>
                  </a:lnTo>
                  <a:lnTo>
                    <a:pt x="541" y="1723"/>
                  </a:lnTo>
                  <a:lnTo>
                    <a:pt x="541" y="1723"/>
                  </a:lnTo>
                  <a:lnTo>
                    <a:pt x="541" y="1723"/>
                  </a:lnTo>
                  <a:lnTo>
                    <a:pt x="541" y="1725"/>
                  </a:lnTo>
                  <a:lnTo>
                    <a:pt x="541" y="1723"/>
                  </a:lnTo>
                  <a:lnTo>
                    <a:pt x="544" y="1723"/>
                  </a:lnTo>
                  <a:lnTo>
                    <a:pt x="544" y="1723"/>
                  </a:lnTo>
                  <a:lnTo>
                    <a:pt x="544" y="1725"/>
                  </a:lnTo>
                  <a:lnTo>
                    <a:pt x="544" y="1725"/>
                  </a:lnTo>
                  <a:lnTo>
                    <a:pt x="546" y="1725"/>
                  </a:lnTo>
                  <a:lnTo>
                    <a:pt x="546" y="1725"/>
                  </a:lnTo>
                  <a:lnTo>
                    <a:pt x="548" y="1725"/>
                  </a:lnTo>
                  <a:lnTo>
                    <a:pt x="548" y="1725"/>
                  </a:lnTo>
                  <a:lnTo>
                    <a:pt x="548" y="1728"/>
                  </a:lnTo>
                  <a:lnTo>
                    <a:pt x="548" y="1728"/>
                  </a:lnTo>
                  <a:lnTo>
                    <a:pt x="548" y="1728"/>
                  </a:lnTo>
                  <a:lnTo>
                    <a:pt x="551" y="1728"/>
                  </a:lnTo>
                  <a:lnTo>
                    <a:pt x="551" y="1728"/>
                  </a:lnTo>
                  <a:lnTo>
                    <a:pt x="551" y="1728"/>
                  </a:lnTo>
                  <a:lnTo>
                    <a:pt x="551" y="1730"/>
                  </a:lnTo>
                  <a:lnTo>
                    <a:pt x="551" y="1730"/>
                  </a:lnTo>
                  <a:lnTo>
                    <a:pt x="551" y="1732"/>
                  </a:lnTo>
                  <a:lnTo>
                    <a:pt x="551" y="1732"/>
                  </a:lnTo>
                  <a:lnTo>
                    <a:pt x="551" y="1735"/>
                  </a:lnTo>
                  <a:lnTo>
                    <a:pt x="551" y="1735"/>
                  </a:lnTo>
                  <a:lnTo>
                    <a:pt x="551" y="1735"/>
                  </a:lnTo>
                  <a:lnTo>
                    <a:pt x="551" y="1737"/>
                  </a:lnTo>
                  <a:lnTo>
                    <a:pt x="553" y="1737"/>
                  </a:lnTo>
                  <a:lnTo>
                    <a:pt x="553" y="1737"/>
                  </a:lnTo>
                  <a:lnTo>
                    <a:pt x="555" y="1739"/>
                  </a:lnTo>
                  <a:lnTo>
                    <a:pt x="553" y="1744"/>
                  </a:lnTo>
                  <a:lnTo>
                    <a:pt x="555" y="1744"/>
                  </a:lnTo>
                  <a:lnTo>
                    <a:pt x="555" y="1747"/>
                  </a:lnTo>
                  <a:lnTo>
                    <a:pt x="558" y="1747"/>
                  </a:lnTo>
                  <a:lnTo>
                    <a:pt x="560" y="1749"/>
                  </a:lnTo>
                  <a:lnTo>
                    <a:pt x="562" y="1749"/>
                  </a:lnTo>
                  <a:lnTo>
                    <a:pt x="562" y="1749"/>
                  </a:lnTo>
                  <a:lnTo>
                    <a:pt x="562" y="1751"/>
                  </a:lnTo>
                  <a:lnTo>
                    <a:pt x="565" y="1751"/>
                  </a:lnTo>
                  <a:lnTo>
                    <a:pt x="565" y="1751"/>
                  </a:lnTo>
                  <a:lnTo>
                    <a:pt x="565" y="1754"/>
                  </a:lnTo>
                  <a:lnTo>
                    <a:pt x="567" y="1756"/>
                  </a:lnTo>
                  <a:lnTo>
                    <a:pt x="567" y="1756"/>
                  </a:lnTo>
                  <a:lnTo>
                    <a:pt x="570" y="1756"/>
                  </a:lnTo>
                  <a:lnTo>
                    <a:pt x="570" y="1756"/>
                  </a:lnTo>
                  <a:lnTo>
                    <a:pt x="570" y="1758"/>
                  </a:lnTo>
                  <a:lnTo>
                    <a:pt x="572" y="1758"/>
                  </a:lnTo>
                  <a:lnTo>
                    <a:pt x="574" y="1758"/>
                  </a:lnTo>
                  <a:lnTo>
                    <a:pt x="574" y="1758"/>
                  </a:lnTo>
                  <a:lnTo>
                    <a:pt x="574" y="1758"/>
                  </a:lnTo>
                  <a:lnTo>
                    <a:pt x="577" y="1761"/>
                  </a:lnTo>
                  <a:lnTo>
                    <a:pt x="577" y="1761"/>
                  </a:lnTo>
                  <a:lnTo>
                    <a:pt x="577" y="1761"/>
                  </a:lnTo>
                  <a:lnTo>
                    <a:pt x="579" y="1761"/>
                  </a:lnTo>
                  <a:lnTo>
                    <a:pt x="579" y="1763"/>
                  </a:lnTo>
                  <a:lnTo>
                    <a:pt x="579" y="1763"/>
                  </a:lnTo>
                  <a:lnTo>
                    <a:pt x="581" y="1763"/>
                  </a:lnTo>
                  <a:lnTo>
                    <a:pt x="581" y="1766"/>
                  </a:lnTo>
                  <a:lnTo>
                    <a:pt x="584" y="1766"/>
                  </a:lnTo>
                  <a:lnTo>
                    <a:pt x="584" y="1768"/>
                  </a:lnTo>
                  <a:lnTo>
                    <a:pt x="586" y="1768"/>
                  </a:lnTo>
                  <a:lnTo>
                    <a:pt x="586" y="1768"/>
                  </a:lnTo>
                  <a:lnTo>
                    <a:pt x="589" y="1768"/>
                  </a:lnTo>
                  <a:lnTo>
                    <a:pt x="589" y="1768"/>
                  </a:lnTo>
                  <a:lnTo>
                    <a:pt x="591" y="1768"/>
                  </a:lnTo>
                  <a:lnTo>
                    <a:pt x="591" y="1768"/>
                  </a:lnTo>
                  <a:lnTo>
                    <a:pt x="591" y="1768"/>
                  </a:lnTo>
                  <a:lnTo>
                    <a:pt x="591" y="1768"/>
                  </a:lnTo>
                  <a:lnTo>
                    <a:pt x="593" y="1766"/>
                  </a:lnTo>
                  <a:lnTo>
                    <a:pt x="593" y="1766"/>
                  </a:lnTo>
                  <a:lnTo>
                    <a:pt x="593" y="1766"/>
                  </a:lnTo>
                  <a:lnTo>
                    <a:pt x="596" y="1766"/>
                  </a:lnTo>
                  <a:lnTo>
                    <a:pt x="596" y="1763"/>
                  </a:lnTo>
                  <a:lnTo>
                    <a:pt x="596" y="1763"/>
                  </a:lnTo>
                  <a:lnTo>
                    <a:pt x="596" y="1763"/>
                  </a:lnTo>
                  <a:lnTo>
                    <a:pt x="596" y="1763"/>
                  </a:lnTo>
                  <a:lnTo>
                    <a:pt x="596" y="1761"/>
                  </a:lnTo>
                  <a:lnTo>
                    <a:pt x="598" y="1761"/>
                  </a:lnTo>
                  <a:lnTo>
                    <a:pt x="598" y="1763"/>
                  </a:lnTo>
                  <a:lnTo>
                    <a:pt x="600" y="1763"/>
                  </a:lnTo>
                  <a:lnTo>
                    <a:pt x="603" y="1763"/>
                  </a:lnTo>
                  <a:lnTo>
                    <a:pt x="603" y="1766"/>
                  </a:lnTo>
                  <a:lnTo>
                    <a:pt x="603" y="1768"/>
                  </a:lnTo>
                  <a:lnTo>
                    <a:pt x="603" y="1768"/>
                  </a:lnTo>
                  <a:lnTo>
                    <a:pt x="603" y="1768"/>
                  </a:lnTo>
                  <a:lnTo>
                    <a:pt x="603" y="1770"/>
                  </a:lnTo>
                  <a:lnTo>
                    <a:pt x="600" y="1770"/>
                  </a:lnTo>
                  <a:lnTo>
                    <a:pt x="600" y="1770"/>
                  </a:lnTo>
                  <a:lnTo>
                    <a:pt x="600" y="1770"/>
                  </a:lnTo>
                  <a:lnTo>
                    <a:pt x="600" y="1773"/>
                  </a:lnTo>
                  <a:lnTo>
                    <a:pt x="600" y="1773"/>
                  </a:lnTo>
                  <a:lnTo>
                    <a:pt x="600" y="1773"/>
                  </a:lnTo>
                  <a:lnTo>
                    <a:pt x="598" y="1773"/>
                  </a:lnTo>
                  <a:lnTo>
                    <a:pt x="600" y="1777"/>
                  </a:lnTo>
                  <a:lnTo>
                    <a:pt x="600" y="1777"/>
                  </a:lnTo>
                  <a:lnTo>
                    <a:pt x="600" y="1780"/>
                  </a:lnTo>
                  <a:lnTo>
                    <a:pt x="598" y="1780"/>
                  </a:lnTo>
                  <a:lnTo>
                    <a:pt x="600" y="1782"/>
                  </a:lnTo>
                  <a:lnTo>
                    <a:pt x="600" y="1782"/>
                  </a:lnTo>
                  <a:lnTo>
                    <a:pt x="603" y="1782"/>
                  </a:lnTo>
                  <a:lnTo>
                    <a:pt x="603" y="1782"/>
                  </a:lnTo>
                  <a:lnTo>
                    <a:pt x="605" y="1782"/>
                  </a:lnTo>
                  <a:lnTo>
                    <a:pt x="605" y="1782"/>
                  </a:lnTo>
                  <a:lnTo>
                    <a:pt x="607" y="1784"/>
                  </a:lnTo>
                  <a:lnTo>
                    <a:pt x="607" y="1784"/>
                  </a:lnTo>
                  <a:lnTo>
                    <a:pt x="607" y="1784"/>
                  </a:lnTo>
                  <a:lnTo>
                    <a:pt x="610" y="1784"/>
                  </a:lnTo>
                  <a:lnTo>
                    <a:pt x="610" y="1782"/>
                  </a:lnTo>
                  <a:lnTo>
                    <a:pt x="612" y="1782"/>
                  </a:lnTo>
                  <a:lnTo>
                    <a:pt x="612" y="1782"/>
                  </a:lnTo>
                  <a:lnTo>
                    <a:pt x="612" y="1784"/>
                  </a:lnTo>
                  <a:lnTo>
                    <a:pt x="612" y="1784"/>
                  </a:lnTo>
                  <a:lnTo>
                    <a:pt x="615" y="1784"/>
                  </a:lnTo>
                  <a:lnTo>
                    <a:pt x="615" y="1784"/>
                  </a:lnTo>
                  <a:lnTo>
                    <a:pt x="617" y="1782"/>
                  </a:lnTo>
                  <a:lnTo>
                    <a:pt x="617" y="1782"/>
                  </a:lnTo>
                  <a:lnTo>
                    <a:pt x="617" y="1782"/>
                  </a:lnTo>
                  <a:lnTo>
                    <a:pt x="619" y="1782"/>
                  </a:lnTo>
                  <a:lnTo>
                    <a:pt x="619" y="1782"/>
                  </a:lnTo>
                  <a:lnTo>
                    <a:pt x="622" y="1782"/>
                  </a:lnTo>
                  <a:lnTo>
                    <a:pt x="622" y="1782"/>
                  </a:lnTo>
                  <a:lnTo>
                    <a:pt x="624" y="1782"/>
                  </a:lnTo>
                  <a:lnTo>
                    <a:pt x="624" y="1782"/>
                  </a:lnTo>
                  <a:lnTo>
                    <a:pt x="626" y="1784"/>
                  </a:lnTo>
                  <a:lnTo>
                    <a:pt x="626" y="1784"/>
                  </a:lnTo>
                  <a:lnTo>
                    <a:pt x="626" y="1784"/>
                  </a:lnTo>
                  <a:lnTo>
                    <a:pt x="629" y="1782"/>
                  </a:lnTo>
                  <a:lnTo>
                    <a:pt x="629" y="1782"/>
                  </a:lnTo>
                  <a:lnTo>
                    <a:pt x="629" y="1782"/>
                  </a:lnTo>
                  <a:lnTo>
                    <a:pt x="631" y="1782"/>
                  </a:lnTo>
                  <a:lnTo>
                    <a:pt x="631" y="1780"/>
                  </a:lnTo>
                  <a:lnTo>
                    <a:pt x="631" y="1780"/>
                  </a:lnTo>
                  <a:lnTo>
                    <a:pt x="631" y="1780"/>
                  </a:lnTo>
                  <a:lnTo>
                    <a:pt x="631" y="1780"/>
                  </a:lnTo>
                  <a:lnTo>
                    <a:pt x="631" y="1782"/>
                  </a:lnTo>
                  <a:lnTo>
                    <a:pt x="631" y="1784"/>
                  </a:lnTo>
                  <a:lnTo>
                    <a:pt x="633" y="1784"/>
                  </a:lnTo>
                  <a:lnTo>
                    <a:pt x="633" y="1787"/>
                  </a:lnTo>
                  <a:lnTo>
                    <a:pt x="633" y="1787"/>
                  </a:lnTo>
                  <a:lnTo>
                    <a:pt x="636" y="1789"/>
                  </a:lnTo>
                  <a:lnTo>
                    <a:pt x="638" y="1789"/>
                  </a:lnTo>
                  <a:lnTo>
                    <a:pt x="638" y="1789"/>
                  </a:lnTo>
                  <a:lnTo>
                    <a:pt x="641" y="1792"/>
                  </a:lnTo>
                  <a:lnTo>
                    <a:pt x="641" y="1792"/>
                  </a:lnTo>
                  <a:lnTo>
                    <a:pt x="641" y="1794"/>
                  </a:lnTo>
                  <a:lnTo>
                    <a:pt x="641" y="1794"/>
                  </a:lnTo>
                  <a:lnTo>
                    <a:pt x="641" y="1794"/>
                  </a:lnTo>
                  <a:lnTo>
                    <a:pt x="641" y="1796"/>
                  </a:lnTo>
                  <a:lnTo>
                    <a:pt x="641" y="1796"/>
                  </a:lnTo>
                  <a:lnTo>
                    <a:pt x="643" y="1796"/>
                  </a:lnTo>
                  <a:lnTo>
                    <a:pt x="643" y="1799"/>
                  </a:lnTo>
                  <a:lnTo>
                    <a:pt x="645" y="1799"/>
                  </a:lnTo>
                  <a:lnTo>
                    <a:pt x="645" y="1801"/>
                  </a:lnTo>
                  <a:lnTo>
                    <a:pt x="645" y="1801"/>
                  </a:lnTo>
                  <a:lnTo>
                    <a:pt x="645" y="1803"/>
                  </a:lnTo>
                  <a:lnTo>
                    <a:pt x="645" y="1803"/>
                  </a:lnTo>
                  <a:lnTo>
                    <a:pt x="645" y="1806"/>
                  </a:lnTo>
                  <a:lnTo>
                    <a:pt x="645" y="1806"/>
                  </a:lnTo>
                  <a:lnTo>
                    <a:pt x="648" y="1806"/>
                  </a:lnTo>
                  <a:lnTo>
                    <a:pt x="650" y="1806"/>
                  </a:lnTo>
                  <a:lnTo>
                    <a:pt x="650" y="1806"/>
                  </a:lnTo>
                  <a:lnTo>
                    <a:pt x="650" y="1806"/>
                  </a:lnTo>
                  <a:lnTo>
                    <a:pt x="652" y="1806"/>
                  </a:lnTo>
                  <a:lnTo>
                    <a:pt x="652" y="1803"/>
                  </a:lnTo>
                  <a:lnTo>
                    <a:pt x="652" y="1803"/>
                  </a:lnTo>
                  <a:lnTo>
                    <a:pt x="652" y="1803"/>
                  </a:lnTo>
                  <a:lnTo>
                    <a:pt x="652" y="1803"/>
                  </a:lnTo>
                  <a:lnTo>
                    <a:pt x="652" y="1803"/>
                  </a:lnTo>
                  <a:lnTo>
                    <a:pt x="652" y="1801"/>
                  </a:lnTo>
                  <a:lnTo>
                    <a:pt x="652" y="1801"/>
                  </a:lnTo>
                  <a:lnTo>
                    <a:pt x="652" y="1801"/>
                  </a:lnTo>
                  <a:lnTo>
                    <a:pt x="652" y="1801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9"/>
                  </a:lnTo>
                  <a:lnTo>
                    <a:pt x="652" y="1796"/>
                  </a:lnTo>
                  <a:lnTo>
                    <a:pt x="652" y="1796"/>
                  </a:lnTo>
                  <a:lnTo>
                    <a:pt x="652" y="1796"/>
                  </a:lnTo>
                  <a:lnTo>
                    <a:pt x="650" y="1796"/>
                  </a:lnTo>
                  <a:lnTo>
                    <a:pt x="650" y="1794"/>
                  </a:lnTo>
                  <a:lnTo>
                    <a:pt x="655" y="1789"/>
                  </a:lnTo>
                  <a:lnTo>
                    <a:pt x="657" y="1792"/>
                  </a:lnTo>
                  <a:lnTo>
                    <a:pt x="657" y="1792"/>
                  </a:lnTo>
                  <a:lnTo>
                    <a:pt x="657" y="1794"/>
                  </a:lnTo>
                  <a:lnTo>
                    <a:pt x="657" y="1794"/>
                  </a:lnTo>
                  <a:lnTo>
                    <a:pt x="657" y="1796"/>
                  </a:lnTo>
                  <a:lnTo>
                    <a:pt x="657" y="1796"/>
                  </a:lnTo>
                  <a:lnTo>
                    <a:pt x="657" y="1796"/>
                  </a:lnTo>
                  <a:lnTo>
                    <a:pt x="657" y="1796"/>
                  </a:lnTo>
                  <a:lnTo>
                    <a:pt x="657" y="1799"/>
                  </a:lnTo>
                  <a:lnTo>
                    <a:pt x="657" y="1799"/>
                  </a:lnTo>
                  <a:lnTo>
                    <a:pt x="659" y="1799"/>
                  </a:lnTo>
                  <a:lnTo>
                    <a:pt x="659" y="1799"/>
                  </a:lnTo>
                  <a:lnTo>
                    <a:pt x="659" y="1799"/>
                  </a:lnTo>
                  <a:lnTo>
                    <a:pt x="659" y="1801"/>
                  </a:lnTo>
                  <a:lnTo>
                    <a:pt x="662" y="1801"/>
                  </a:lnTo>
                  <a:lnTo>
                    <a:pt x="662" y="1801"/>
                  </a:lnTo>
                  <a:lnTo>
                    <a:pt x="662" y="1801"/>
                  </a:lnTo>
                  <a:lnTo>
                    <a:pt x="664" y="1803"/>
                  </a:lnTo>
                  <a:lnTo>
                    <a:pt x="664" y="1803"/>
                  </a:lnTo>
                  <a:lnTo>
                    <a:pt x="664" y="1803"/>
                  </a:lnTo>
                  <a:lnTo>
                    <a:pt x="664" y="1803"/>
                  </a:lnTo>
                  <a:lnTo>
                    <a:pt x="667" y="1803"/>
                  </a:lnTo>
                  <a:lnTo>
                    <a:pt x="667" y="1803"/>
                  </a:lnTo>
                  <a:lnTo>
                    <a:pt x="667" y="1803"/>
                  </a:lnTo>
                  <a:lnTo>
                    <a:pt x="669" y="1803"/>
                  </a:lnTo>
                  <a:lnTo>
                    <a:pt x="669" y="1806"/>
                  </a:lnTo>
                  <a:lnTo>
                    <a:pt x="671" y="1806"/>
                  </a:lnTo>
                  <a:lnTo>
                    <a:pt x="671" y="1803"/>
                  </a:lnTo>
                  <a:lnTo>
                    <a:pt x="674" y="1803"/>
                  </a:lnTo>
                  <a:lnTo>
                    <a:pt x="674" y="1803"/>
                  </a:lnTo>
                  <a:lnTo>
                    <a:pt x="674" y="1801"/>
                  </a:lnTo>
                  <a:lnTo>
                    <a:pt x="674" y="1801"/>
                  </a:lnTo>
                  <a:lnTo>
                    <a:pt x="674" y="1799"/>
                  </a:lnTo>
                  <a:lnTo>
                    <a:pt x="674" y="1799"/>
                  </a:lnTo>
                  <a:lnTo>
                    <a:pt x="674" y="1799"/>
                  </a:lnTo>
                  <a:lnTo>
                    <a:pt x="676" y="1796"/>
                  </a:lnTo>
                  <a:lnTo>
                    <a:pt x="676" y="1796"/>
                  </a:lnTo>
                  <a:lnTo>
                    <a:pt x="676" y="1796"/>
                  </a:lnTo>
                  <a:lnTo>
                    <a:pt x="676" y="1794"/>
                  </a:lnTo>
                  <a:lnTo>
                    <a:pt x="676" y="1794"/>
                  </a:lnTo>
                  <a:lnTo>
                    <a:pt x="676" y="1794"/>
                  </a:lnTo>
                  <a:lnTo>
                    <a:pt x="676" y="1794"/>
                  </a:lnTo>
                  <a:lnTo>
                    <a:pt x="678" y="1794"/>
                  </a:lnTo>
                  <a:lnTo>
                    <a:pt x="678" y="1794"/>
                  </a:lnTo>
                  <a:lnTo>
                    <a:pt x="678" y="1794"/>
                  </a:lnTo>
                  <a:lnTo>
                    <a:pt x="681" y="1794"/>
                  </a:lnTo>
                  <a:lnTo>
                    <a:pt x="681" y="1794"/>
                  </a:lnTo>
                  <a:lnTo>
                    <a:pt x="681" y="1794"/>
                  </a:lnTo>
                  <a:lnTo>
                    <a:pt x="683" y="1794"/>
                  </a:lnTo>
                  <a:lnTo>
                    <a:pt x="683" y="1794"/>
                  </a:lnTo>
                  <a:lnTo>
                    <a:pt x="685" y="1794"/>
                  </a:lnTo>
                  <a:lnTo>
                    <a:pt x="685" y="1794"/>
                  </a:lnTo>
                  <a:lnTo>
                    <a:pt x="685" y="1796"/>
                  </a:lnTo>
                  <a:lnTo>
                    <a:pt x="685" y="1796"/>
                  </a:lnTo>
                  <a:lnTo>
                    <a:pt x="685" y="1799"/>
                  </a:lnTo>
                  <a:lnTo>
                    <a:pt x="688" y="1799"/>
                  </a:lnTo>
                  <a:lnTo>
                    <a:pt x="690" y="1799"/>
                  </a:lnTo>
                  <a:lnTo>
                    <a:pt x="693" y="1799"/>
                  </a:lnTo>
                  <a:lnTo>
                    <a:pt x="693" y="1799"/>
                  </a:lnTo>
                  <a:lnTo>
                    <a:pt x="693" y="1801"/>
                  </a:lnTo>
                  <a:lnTo>
                    <a:pt x="695" y="1801"/>
                  </a:lnTo>
                  <a:lnTo>
                    <a:pt x="695" y="1803"/>
                  </a:lnTo>
                  <a:lnTo>
                    <a:pt x="697" y="1803"/>
                  </a:lnTo>
                  <a:lnTo>
                    <a:pt x="697" y="1803"/>
                  </a:lnTo>
                  <a:lnTo>
                    <a:pt x="700" y="1803"/>
                  </a:lnTo>
                  <a:lnTo>
                    <a:pt x="700" y="1803"/>
                  </a:lnTo>
                  <a:lnTo>
                    <a:pt x="700" y="1803"/>
                  </a:lnTo>
                  <a:lnTo>
                    <a:pt x="702" y="1803"/>
                  </a:lnTo>
                  <a:lnTo>
                    <a:pt x="702" y="1806"/>
                  </a:lnTo>
                  <a:lnTo>
                    <a:pt x="707" y="1808"/>
                  </a:lnTo>
                  <a:lnTo>
                    <a:pt x="707" y="1810"/>
                  </a:lnTo>
                  <a:lnTo>
                    <a:pt x="709" y="1810"/>
                  </a:lnTo>
                  <a:lnTo>
                    <a:pt x="712" y="1810"/>
                  </a:lnTo>
                  <a:lnTo>
                    <a:pt x="714" y="1810"/>
                  </a:lnTo>
                  <a:lnTo>
                    <a:pt x="716" y="1810"/>
                  </a:lnTo>
                  <a:lnTo>
                    <a:pt x="716" y="1808"/>
                  </a:lnTo>
                  <a:lnTo>
                    <a:pt x="719" y="1808"/>
                  </a:lnTo>
                  <a:lnTo>
                    <a:pt x="719" y="1808"/>
                  </a:lnTo>
                  <a:lnTo>
                    <a:pt x="719" y="1808"/>
                  </a:lnTo>
                  <a:lnTo>
                    <a:pt x="719" y="1810"/>
                  </a:lnTo>
                  <a:lnTo>
                    <a:pt x="719" y="1810"/>
                  </a:lnTo>
                  <a:lnTo>
                    <a:pt x="721" y="1810"/>
                  </a:lnTo>
                  <a:lnTo>
                    <a:pt x="723" y="1810"/>
                  </a:lnTo>
                  <a:lnTo>
                    <a:pt x="726" y="1808"/>
                  </a:lnTo>
                  <a:lnTo>
                    <a:pt x="728" y="1808"/>
                  </a:lnTo>
                  <a:lnTo>
                    <a:pt x="728" y="1810"/>
                  </a:lnTo>
                  <a:lnTo>
                    <a:pt x="728" y="1810"/>
                  </a:lnTo>
                  <a:lnTo>
                    <a:pt x="728" y="1810"/>
                  </a:lnTo>
                  <a:lnTo>
                    <a:pt x="728" y="1810"/>
                  </a:lnTo>
                  <a:lnTo>
                    <a:pt x="730" y="1810"/>
                  </a:lnTo>
                  <a:lnTo>
                    <a:pt x="730" y="1810"/>
                  </a:lnTo>
                  <a:lnTo>
                    <a:pt x="733" y="1810"/>
                  </a:lnTo>
                  <a:lnTo>
                    <a:pt x="733" y="1810"/>
                  </a:lnTo>
                  <a:lnTo>
                    <a:pt x="735" y="1810"/>
                  </a:lnTo>
                  <a:lnTo>
                    <a:pt x="735" y="1810"/>
                  </a:lnTo>
                  <a:lnTo>
                    <a:pt x="735" y="1810"/>
                  </a:lnTo>
                  <a:lnTo>
                    <a:pt x="738" y="1810"/>
                  </a:lnTo>
                  <a:lnTo>
                    <a:pt x="740" y="1810"/>
                  </a:lnTo>
                  <a:lnTo>
                    <a:pt x="740" y="1808"/>
                  </a:lnTo>
                  <a:lnTo>
                    <a:pt x="742" y="1808"/>
                  </a:lnTo>
                  <a:lnTo>
                    <a:pt x="742" y="1806"/>
                  </a:lnTo>
                  <a:lnTo>
                    <a:pt x="742" y="1806"/>
                  </a:lnTo>
                  <a:lnTo>
                    <a:pt x="742" y="1806"/>
                  </a:lnTo>
                  <a:lnTo>
                    <a:pt x="745" y="1806"/>
                  </a:lnTo>
                  <a:lnTo>
                    <a:pt x="749" y="1806"/>
                  </a:lnTo>
                  <a:lnTo>
                    <a:pt x="749" y="1806"/>
                  </a:lnTo>
                  <a:lnTo>
                    <a:pt x="749" y="1806"/>
                  </a:lnTo>
                  <a:lnTo>
                    <a:pt x="752" y="1806"/>
                  </a:lnTo>
                  <a:lnTo>
                    <a:pt x="752" y="1806"/>
                  </a:lnTo>
                  <a:lnTo>
                    <a:pt x="752" y="1806"/>
                  </a:lnTo>
                  <a:lnTo>
                    <a:pt x="754" y="1806"/>
                  </a:lnTo>
                  <a:lnTo>
                    <a:pt x="754" y="1806"/>
                  </a:lnTo>
                  <a:lnTo>
                    <a:pt x="756" y="1808"/>
                  </a:lnTo>
                  <a:lnTo>
                    <a:pt x="759" y="1808"/>
                  </a:lnTo>
                  <a:lnTo>
                    <a:pt x="756" y="1806"/>
                  </a:lnTo>
                  <a:lnTo>
                    <a:pt x="756" y="1806"/>
                  </a:lnTo>
                  <a:lnTo>
                    <a:pt x="756" y="1803"/>
                  </a:lnTo>
                  <a:lnTo>
                    <a:pt x="759" y="1803"/>
                  </a:lnTo>
                  <a:lnTo>
                    <a:pt x="759" y="1803"/>
                  </a:lnTo>
                  <a:lnTo>
                    <a:pt x="759" y="1803"/>
                  </a:lnTo>
                  <a:lnTo>
                    <a:pt x="761" y="1803"/>
                  </a:lnTo>
                  <a:lnTo>
                    <a:pt x="761" y="1803"/>
                  </a:lnTo>
                  <a:lnTo>
                    <a:pt x="761" y="1801"/>
                  </a:lnTo>
                  <a:lnTo>
                    <a:pt x="771" y="1801"/>
                  </a:lnTo>
                  <a:lnTo>
                    <a:pt x="773" y="1799"/>
                  </a:lnTo>
                  <a:lnTo>
                    <a:pt x="773" y="1799"/>
                  </a:lnTo>
                  <a:lnTo>
                    <a:pt x="773" y="1799"/>
                  </a:lnTo>
                  <a:lnTo>
                    <a:pt x="775" y="1799"/>
                  </a:lnTo>
                  <a:lnTo>
                    <a:pt x="778" y="1796"/>
                  </a:lnTo>
                  <a:lnTo>
                    <a:pt x="778" y="1799"/>
                  </a:lnTo>
                  <a:lnTo>
                    <a:pt x="780" y="1796"/>
                  </a:lnTo>
                  <a:lnTo>
                    <a:pt x="780" y="1796"/>
                  </a:lnTo>
                  <a:lnTo>
                    <a:pt x="780" y="1794"/>
                  </a:lnTo>
                  <a:lnTo>
                    <a:pt x="782" y="1794"/>
                  </a:lnTo>
                  <a:lnTo>
                    <a:pt x="785" y="1794"/>
                  </a:lnTo>
                  <a:lnTo>
                    <a:pt x="785" y="1794"/>
                  </a:lnTo>
                  <a:lnTo>
                    <a:pt x="787" y="1796"/>
                  </a:lnTo>
                  <a:lnTo>
                    <a:pt x="790" y="1796"/>
                  </a:lnTo>
                  <a:lnTo>
                    <a:pt x="790" y="1796"/>
                  </a:lnTo>
                  <a:lnTo>
                    <a:pt x="792" y="1799"/>
                  </a:lnTo>
                  <a:lnTo>
                    <a:pt x="794" y="1799"/>
                  </a:lnTo>
                  <a:lnTo>
                    <a:pt x="794" y="1799"/>
                  </a:lnTo>
                  <a:lnTo>
                    <a:pt x="794" y="1799"/>
                  </a:lnTo>
                  <a:lnTo>
                    <a:pt x="794" y="1799"/>
                  </a:lnTo>
                  <a:lnTo>
                    <a:pt x="794" y="1801"/>
                  </a:lnTo>
                  <a:lnTo>
                    <a:pt x="794" y="1803"/>
                  </a:lnTo>
                  <a:lnTo>
                    <a:pt x="794" y="1803"/>
                  </a:lnTo>
                  <a:lnTo>
                    <a:pt x="794" y="1803"/>
                  </a:lnTo>
                  <a:lnTo>
                    <a:pt x="797" y="1806"/>
                  </a:lnTo>
                  <a:lnTo>
                    <a:pt x="797" y="1806"/>
                  </a:lnTo>
                  <a:lnTo>
                    <a:pt x="797" y="1808"/>
                  </a:lnTo>
                  <a:lnTo>
                    <a:pt x="797" y="1808"/>
                  </a:lnTo>
                  <a:lnTo>
                    <a:pt x="794" y="1820"/>
                  </a:lnTo>
                  <a:lnTo>
                    <a:pt x="792" y="1822"/>
                  </a:lnTo>
                  <a:lnTo>
                    <a:pt x="792" y="1825"/>
                  </a:lnTo>
                  <a:lnTo>
                    <a:pt x="792" y="1825"/>
                  </a:lnTo>
                  <a:lnTo>
                    <a:pt x="790" y="1827"/>
                  </a:lnTo>
                  <a:lnTo>
                    <a:pt x="790" y="1827"/>
                  </a:lnTo>
                  <a:lnTo>
                    <a:pt x="792" y="1827"/>
                  </a:lnTo>
                  <a:lnTo>
                    <a:pt x="792" y="1829"/>
                  </a:lnTo>
                  <a:lnTo>
                    <a:pt x="792" y="1832"/>
                  </a:lnTo>
                  <a:lnTo>
                    <a:pt x="792" y="1832"/>
                  </a:lnTo>
                  <a:lnTo>
                    <a:pt x="792" y="1834"/>
                  </a:lnTo>
                  <a:lnTo>
                    <a:pt x="794" y="1837"/>
                  </a:lnTo>
                  <a:lnTo>
                    <a:pt x="794" y="1837"/>
                  </a:lnTo>
                  <a:lnTo>
                    <a:pt x="794" y="1837"/>
                  </a:lnTo>
                  <a:lnTo>
                    <a:pt x="794" y="1837"/>
                  </a:lnTo>
                  <a:lnTo>
                    <a:pt x="797" y="1839"/>
                  </a:lnTo>
                  <a:lnTo>
                    <a:pt x="797" y="1839"/>
                  </a:lnTo>
                  <a:lnTo>
                    <a:pt x="799" y="1839"/>
                  </a:lnTo>
                  <a:lnTo>
                    <a:pt x="799" y="1839"/>
                  </a:lnTo>
                  <a:lnTo>
                    <a:pt x="801" y="1839"/>
                  </a:lnTo>
                  <a:lnTo>
                    <a:pt x="804" y="1839"/>
                  </a:lnTo>
                  <a:lnTo>
                    <a:pt x="804" y="1839"/>
                  </a:lnTo>
                  <a:lnTo>
                    <a:pt x="804" y="1837"/>
                  </a:lnTo>
                  <a:lnTo>
                    <a:pt x="801" y="1834"/>
                  </a:lnTo>
                  <a:lnTo>
                    <a:pt x="801" y="1832"/>
                  </a:lnTo>
                  <a:lnTo>
                    <a:pt x="801" y="1832"/>
                  </a:lnTo>
                  <a:lnTo>
                    <a:pt x="801" y="1829"/>
                  </a:lnTo>
                  <a:lnTo>
                    <a:pt x="804" y="1829"/>
                  </a:lnTo>
                  <a:lnTo>
                    <a:pt x="804" y="1829"/>
                  </a:lnTo>
                  <a:lnTo>
                    <a:pt x="804" y="1829"/>
                  </a:lnTo>
                  <a:lnTo>
                    <a:pt x="804" y="1827"/>
                  </a:lnTo>
                  <a:lnTo>
                    <a:pt x="804" y="1827"/>
                  </a:lnTo>
                  <a:lnTo>
                    <a:pt x="804" y="1827"/>
                  </a:lnTo>
                  <a:lnTo>
                    <a:pt x="804" y="1827"/>
                  </a:lnTo>
                  <a:lnTo>
                    <a:pt x="804" y="1825"/>
                  </a:lnTo>
                  <a:lnTo>
                    <a:pt x="806" y="1825"/>
                  </a:lnTo>
                  <a:lnTo>
                    <a:pt x="806" y="1825"/>
                  </a:lnTo>
                  <a:lnTo>
                    <a:pt x="806" y="1822"/>
                  </a:lnTo>
                  <a:lnTo>
                    <a:pt x="806" y="1822"/>
                  </a:lnTo>
                  <a:lnTo>
                    <a:pt x="808" y="1822"/>
                  </a:lnTo>
                  <a:lnTo>
                    <a:pt x="808" y="1822"/>
                  </a:lnTo>
                  <a:lnTo>
                    <a:pt x="808" y="1822"/>
                  </a:lnTo>
                  <a:lnTo>
                    <a:pt x="811" y="1822"/>
                  </a:lnTo>
                  <a:lnTo>
                    <a:pt x="811" y="1822"/>
                  </a:lnTo>
                  <a:lnTo>
                    <a:pt x="811" y="1822"/>
                  </a:lnTo>
                  <a:lnTo>
                    <a:pt x="811" y="1822"/>
                  </a:lnTo>
                  <a:lnTo>
                    <a:pt x="811" y="1822"/>
                  </a:lnTo>
                  <a:lnTo>
                    <a:pt x="813" y="1820"/>
                  </a:lnTo>
                  <a:lnTo>
                    <a:pt x="816" y="1815"/>
                  </a:lnTo>
                  <a:lnTo>
                    <a:pt x="816" y="1813"/>
                  </a:lnTo>
                  <a:lnTo>
                    <a:pt x="816" y="1810"/>
                  </a:lnTo>
                  <a:lnTo>
                    <a:pt x="818" y="1810"/>
                  </a:lnTo>
                  <a:lnTo>
                    <a:pt x="820" y="1808"/>
                  </a:lnTo>
                  <a:lnTo>
                    <a:pt x="823" y="1808"/>
                  </a:lnTo>
                  <a:lnTo>
                    <a:pt x="823" y="1806"/>
                  </a:lnTo>
                  <a:lnTo>
                    <a:pt x="825" y="1801"/>
                  </a:lnTo>
                  <a:lnTo>
                    <a:pt x="827" y="1799"/>
                  </a:lnTo>
                  <a:lnTo>
                    <a:pt x="827" y="1799"/>
                  </a:lnTo>
                  <a:lnTo>
                    <a:pt x="827" y="1799"/>
                  </a:lnTo>
                  <a:lnTo>
                    <a:pt x="827" y="1796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2" y="1794"/>
                  </a:lnTo>
                  <a:lnTo>
                    <a:pt x="834" y="1792"/>
                  </a:lnTo>
                  <a:lnTo>
                    <a:pt x="834" y="1792"/>
                  </a:lnTo>
                  <a:lnTo>
                    <a:pt x="834" y="1792"/>
                  </a:lnTo>
                  <a:lnTo>
                    <a:pt x="842" y="1789"/>
                  </a:lnTo>
                  <a:lnTo>
                    <a:pt x="844" y="1789"/>
                  </a:lnTo>
                  <a:lnTo>
                    <a:pt x="844" y="1787"/>
                  </a:lnTo>
                  <a:lnTo>
                    <a:pt x="844" y="1787"/>
                  </a:lnTo>
                  <a:lnTo>
                    <a:pt x="846" y="1784"/>
                  </a:lnTo>
                  <a:lnTo>
                    <a:pt x="849" y="1784"/>
                  </a:lnTo>
                  <a:lnTo>
                    <a:pt x="849" y="1784"/>
                  </a:lnTo>
                  <a:lnTo>
                    <a:pt x="849" y="1782"/>
                  </a:lnTo>
                  <a:lnTo>
                    <a:pt x="849" y="1782"/>
                  </a:lnTo>
                  <a:lnTo>
                    <a:pt x="851" y="1782"/>
                  </a:lnTo>
                  <a:lnTo>
                    <a:pt x="851" y="1782"/>
                  </a:lnTo>
                  <a:lnTo>
                    <a:pt x="851" y="1780"/>
                  </a:lnTo>
                  <a:lnTo>
                    <a:pt x="853" y="1782"/>
                  </a:lnTo>
                  <a:lnTo>
                    <a:pt x="856" y="1780"/>
                  </a:lnTo>
                  <a:lnTo>
                    <a:pt x="856" y="1780"/>
                  </a:lnTo>
                  <a:lnTo>
                    <a:pt x="861" y="1780"/>
                  </a:lnTo>
                  <a:lnTo>
                    <a:pt x="863" y="1780"/>
                  </a:lnTo>
                  <a:lnTo>
                    <a:pt x="865" y="1780"/>
                  </a:lnTo>
                  <a:lnTo>
                    <a:pt x="865" y="1780"/>
                  </a:lnTo>
                  <a:lnTo>
                    <a:pt x="868" y="1780"/>
                  </a:lnTo>
                  <a:lnTo>
                    <a:pt x="868" y="1777"/>
                  </a:lnTo>
                  <a:lnTo>
                    <a:pt x="870" y="1780"/>
                  </a:lnTo>
                  <a:lnTo>
                    <a:pt x="870" y="1782"/>
                  </a:lnTo>
                  <a:lnTo>
                    <a:pt x="872" y="1784"/>
                  </a:lnTo>
                  <a:lnTo>
                    <a:pt x="875" y="1784"/>
                  </a:lnTo>
                  <a:lnTo>
                    <a:pt x="875" y="1782"/>
                  </a:lnTo>
                  <a:lnTo>
                    <a:pt x="877" y="1782"/>
                  </a:lnTo>
                  <a:lnTo>
                    <a:pt x="879" y="1782"/>
                  </a:lnTo>
                  <a:lnTo>
                    <a:pt x="879" y="1782"/>
                  </a:lnTo>
                  <a:lnTo>
                    <a:pt x="884" y="1784"/>
                  </a:lnTo>
                  <a:lnTo>
                    <a:pt x="884" y="1784"/>
                  </a:lnTo>
                  <a:lnTo>
                    <a:pt x="887" y="1787"/>
                  </a:lnTo>
                  <a:lnTo>
                    <a:pt x="889" y="1787"/>
                  </a:lnTo>
                  <a:lnTo>
                    <a:pt x="887" y="1789"/>
                  </a:lnTo>
                  <a:lnTo>
                    <a:pt x="884" y="1789"/>
                  </a:lnTo>
                  <a:lnTo>
                    <a:pt x="884" y="1789"/>
                  </a:lnTo>
                  <a:lnTo>
                    <a:pt x="882" y="1792"/>
                  </a:lnTo>
                  <a:lnTo>
                    <a:pt x="882" y="1796"/>
                  </a:lnTo>
                  <a:lnTo>
                    <a:pt x="882" y="1794"/>
                  </a:lnTo>
                  <a:lnTo>
                    <a:pt x="884" y="1794"/>
                  </a:lnTo>
                  <a:lnTo>
                    <a:pt x="887" y="1796"/>
                  </a:lnTo>
                  <a:lnTo>
                    <a:pt x="889" y="1796"/>
                  </a:lnTo>
                  <a:lnTo>
                    <a:pt x="889" y="1796"/>
                  </a:lnTo>
                  <a:lnTo>
                    <a:pt x="891" y="1794"/>
                  </a:lnTo>
                  <a:lnTo>
                    <a:pt x="891" y="1794"/>
                  </a:lnTo>
                  <a:lnTo>
                    <a:pt x="891" y="1794"/>
                  </a:lnTo>
                  <a:lnTo>
                    <a:pt x="894" y="1796"/>
                  </a:lnTo>
                  <a:lnTo>
                    <a:pt x="896" y="1796"/>
                  </a:lnTo>
                  <a:lnTo>
                    <a:pt x="898" y="1796"/>
                  </a:lnTo>
                  <a:lnTo>
                    <a:pt x="901" y="1796"/>
                  </a:lnTo>
                  <a:lnTo>
                    <a:pt x="903" y="1799"/>
                  </a:lnTo>
                  <a:lnTo>
                    <a:pt x="908" y="1799"/>
                  </a:lnTo>
                  <a:lnTo>
                    <a:pt x="908" y="1801"/>
                  </a:lnTo>
                  <a:lnTo>
                    <a:pt x="910" y="1801"/>
                  </a:lnTo>
                  <a:lnTo>
                    <a:pt x="913" y="1801"/>
                  </a:lnTo>
                  <a:lnTo>
                    <a:pt x="915" y="1801"/>
                  </a:lnTo>
                  <a:lnTo>
                    <a:pt x="915" y="1799"/>
                  </a:lnTo>
                  <a:lnTo>
                    <a:pt x="915" y="1799"/>
                  </a:lnTo>
                  <a:lnTo>
                    <a:pt x="915" y="1799"/>
                  </a:lnTo>
                  <a:lnTo>
                    <a:pt x="915" y="1799"/>
                  </a:lnTo>
                  <a:lnTo>
                    <a:pt x="917" y="1796"/>
                  </a:lnTo>
                  <a:lnTo>
                    <a:pt x="920" y="1796"/>
                  </a:lnTo>
                  <a:lnTo>
                    <a:pt x="920" y="1794"/>
                  </a:lnTo>
                  <a:lnTo>
                    <a:pt x="922" y="1796"/>
                  </a:lnTo>
                  <a:lnTo>
                    <a:pt x="922" y="1796"/>
                  </a:lnTo>
                  <a:lnTo>
                    <a:pt x="924" y="1794"/>
                  </a:lnTo>
                  <a:lnTo>
                    <a:pt x="924" y="1796"/>
                  </a:lnTo>
                  <a:lnTo>
                    <a:pt x="927" y="1799"/>
                  </a:lnTo>
                  <a:lnTo>
                    <a:pt x="931" y="1799"/>
                  </a:lnTo>
                  <a:lnTo>
                    <a:pt x="931" y="1801"/>
                  </a:lnTo>
                  <a:lnTo>
                    <a:pt x="931" y="1801"/>
                  </a:lnTo>
                  <a:lnTo>
                    <a:pt x="934" y="1801"/>
                  </a:lnTo>
                  <a:lnTo>
                    <a:pt x="934" y="1801"/>
                  </a:lnTo>
                  <a:lnTo>
                    <a:pt x="936" y="1801"/>
                  </a:lnTo>
                  <a:lnTo>
                    <a:pt x="939" y="1801"/>
                  </a:lnTo>
                  <a:lnTo>
                    <a:pt x="941" y="1801"/>
                  </a:lnTo>
                  <a:lnTo>
                    <a:pt x="941" y="1803"/>
                  </a:lnTo>
                  <a:lnTo>
                    <a:pt x="943" y="1803"/>
                  </a:lnTo>
                  <a:lnTo>
                    <a:pt x="943" y="1803"/>
                  </a:lnTo>
                  <a:lnTo>
                    <a:pt x="943" y="1806"/>
                  </a:lnTo>
                  <a:lnTo>
                    <a:pt x="943" y="1806"/>
                  </a:lnTo>
                  <a:lnTo>
                    <a:pt x="941" y="1808"/>
                  </a:lnTo>
                  <a:lnTo>
                    <a:pt x="941" y="1810"/>
                  </a:lnTo>
                  <a:lnTo>
                    <a:pt x="941" y="1813"/>
                  </a:lnTo>
                  <a:lnTo>
                    <a:pt x="950" y="1813"/>
                  </a:lnTo>
                  <a:lnTo>
                    <a:pt x="950" y="1813"/>
                  </a:lnTo>
                  <a:lnTo>
                    <a:pt x="953" y="1815"/>
                  </a:lnTo>
                  <a:lnTo>
                    <a:pt x="955" y="1815"/>
                  </a:lnTo>
                  <a:lnTo>
                    <a:pt x="957" y="1815"/>
                  </a:lnTo>
                  <a:lnTo>
                    <a:pt x="960" y="1815"/>
                  </a:lnTo>
                  <a:lnTo>
                    <a:pt x="960" y="1815"/>
                  </a:lnTo>
                  <a:lnTo>
                    <a:pt x="962" y="1815"/>
                  </a:lnTo>
                  <a:lnTo>
                    <a:pt x="965" y="1810"/>
                  </a:lnTo>
                  <a:lnTo>
                    <a:pt x="967" y="1810"/>
                  </a:lnTo>
                  <a:lnTo>
                    <a:pt x="967" y="1810"/>
                  </a:lnTo>
                  <a:lnTo>
                    <a:pt x="972" y="1810"/>
                  </a:lnTo>
                  <a:lnTo>
                    <a:pt x="972" y="1810"/>
                  </a:lnTo>
                  <a:lnTo>
                    <a:pt x="974" y="1810"/>
                  </a:lnTo>
                  <a:lnTo>
                    <a:pt x="974" y="1810"/>
                  </a:lnTo>
                  <a:lnTo>
                    <a:pt x="974" y="1810"/>
                  </a:lnTo>
                  <a:lnTo>
                    <a:pt x="974" y="1808"/>
                  </a:lnTo>
                  <a:lnTo>
                    <a:pt x="974" y="1808"/>
                  </a:lnTo>
                  <a:lnTo>
                    <a:pt x="974" y="1808"/>
                  </a:lnTo>
                  <a:lnTo>
                    <a:pt x="974" y="1808"/>
                  </a:lnTo>
                  <a:lnTo>
                    <a:pt x="974" y="1808"/>
                  </a:lnTo>
                  <a:lnTo>
                    <a:pt x="976" y="1810"/>
                  </a:lnTo>
                  <a:lnTo>
                    <a:pt x="976" y="1810"/>
                  </a:lnTo>
                  <a:lnTo>
                    <a:pt x="976" y="1813"/>
                  </a:lnTo>
                  <a:lnTo>
                    <a:pt x="979" y="1810"/>
                  </a:lnTo>
                  <a:lnTo>
                    <a:pt x="979" y="1808"/>
                  </a:lnTo>
                  <a:lnTo>
                    <a:pt x="979" y="1810"/>
                  </a:lnTo>
                  <a:lnTo>
                    <a:pt x="979" y="1810"/>
                  </a:lnTo>
                  <a:lnTo>
                    <a:pt x="979" y="1810"/>
                  </a:lnTo>
                  <a:lnTo>
                    <a:pt x="981" y="1810"/>
                  </a:lnTo>
                  <a:lnTo>
                    <a:pt x="981" y="1810"/>
                  </a:lnTo>
                  <a:lnTo>
                    <a:pt x="981" y="1808"/>
                  </a:lnTo>
                  <a:lnTo>
                    <a:pt x="981" y="1808"/>
                  </a:lnTo>
                  <a:lnTo>
                    <a:pt x="984" y="1808"/>
                  </a:lnTo>
                  <a:lnTo>
                    <a:pt x="984" y="1810"/>
                  </a:lnTo>
                  <a:lnTo>
                    <a:pt x="984" y="1810"/>
                  </a:lnTo>
                  <a:lnTo>
                    <a:pt x="984" y="1810"/>
                  </a:lnTo>
                  <a:lnTo>
                    <a:pt x="986" y="1808"/>
                  </a:lnTo>
                  <a:lnTo>
                    <a:pt x="988" y="1808"/>
                  </a:lnTo>
                  <a:lnTo>
                    <a:pt x="988" y="1808"/>
                  </a:lnTo>
                  <a:lnTo>
                    <a:pt x="991" y="1806"/>
                  </a:lnTo>
                  <a:lnTo>
                    <a:pt x="991" y="1806"/>
                  </a:lnTo>
                  <a:lnTo>
                    <a:pt x="993" y="1806"/>
                  </a:lnTo>
                  <a:lnTo>
                    <a:pt x="993" y="1803"/>
                  </a:lnTo>
                  <a:lnTo>
                    <a:pt x="995" y="1803"/>
                  </a:lnTo>
                  <a:lnTo>
                    <a:pt x="998" y="1801"/>
                  </a:lnTo>
                  <a:lnTo>
                    <a:pt x="998" y="1799"/>
                  </a:lnTo>
                  <a:lnTo>
                    <a:pt x="998" y="1799"/>
                  </a:lnTo>
                  <a:lnTo>
                    <a:pt x="998" y="1799"/>
                  </a:lnTo>
                  <a:lnTo>
                    <a:pt x="998" y="1799"/>
                  </a:lnTo>
                  <a:lnTo>
                    <a:pt x="998" y="1799"/>
                  </a:lnTo>
                  <a:lnTo>
                    <a:pt x="998" y="1796"/>
                  </a:lnTo>
                  <a:lnTo>
                    <a:pt x="998" y="1796"/>
                  </a:lnTo>
                  <a:lnTo>
                    <a:pt x="995" y="1796"/>
                  </a:lnTo>
                  <a:lnTo>
                    <a:pt x="995" y="1796"/>
                  </a:lnTo>
                  <a:lnTo>
                    <a:pt x="995" y="1796"/>
                  </a:lnTo>
                  <a:lnTo>
                    <a:pt x="995" y="1794"/>
                  </a:lnTo>
                  <a:lnTo>
                    <a:pt x="998" y="1792"/>
                  </a:lnTo>
                  <a:lnTo>
                    <a:pt x="998" y="1789"/>
                  </a:lnTo>
                  <a:lnTo>
                    <a:pt x="1002" y="1789"/>
                  </a:lnTo>
                  <a:lnTo>
                    <a:pt x="1002" y="1787"/>
                  </a:lnTo>
                  <a:lnTo>
                    <a:pt x="1002" y="1789"/>
                  </a:lnTo>
                  <a:lnTo>
                    <a:pt x="1002" y="1789"/>
                  </a:lnTo>
                  <a:lnTo>
                    <a:pt x="1002" y="1789"/>
                  </a:lnTo>
                  <a:lnTo>
                    <a:pt x="1002" y="1789"/>
                  </a:lnTo>
                  <a:lnTo>
                    <a:pt x="1005" y="1789"/>
                  </a:lnTo>
                  <a:lnTo>
                    <a:pt x="1005" y="1789"/>
                  </a:lnTo>
                  <a:lnTo>
                    <a:pt x="1005" y="1789"/>
                  </a:lnTo>
                  <a:lnTo>
                    <a:pt x="1007" y="1787"/>
                  </a:lnTo>
                  <a:lnTo>
                    <a:pt x="1007" y="1784"/>
                  </a:lnTo>
                  <a:lnTo>
                    <a:pt x="1010" y="1784"/>
                  </a:lnTo>
                  <a:lnTo>
                    <a:pt x="1010" y="1784"/>
                  </a:lnTo>
                  <a:lnTo>
                    <a:pt x="1012" y="1784"/>
                  </a:lnTo>
                  <a:lnTo>
                    <a:pt x="1012" y="1782"/>
                  </a:lnTo>
                  <a:lnTo>
                    <a:pt x="1014" y="1782"/>
                  </a:lnTo>
                  <a:lnTo>
                    <a:pt x="1019" y="1777"/>
                  </a:lnTo>
                  <a:lnTo>
                    <a:pt x="1019" y="1777"/>
                  </a:lnTo>
                  <a:lnTo>
                    <a:pt x="1021" y="1775"/>
                  </a:lnTo>
                  <a:lnTo>
                    <a:pt x="1021" y="1773"/>
                  </a:lnTo>
                  <a:lnTo>
                    <a:pt x="1021" y="1770"/>
                  </a:lnTo>
                  <a:lnTo>
                    <a:pt x="1024" y="1768"/>
                  </a:lnTo>
                  <a:lnTo>
                    <a:pt x="1026" y="1768"/>
                  </a:lnTo>
                  <a:lnTo>
                    <a:pt x="1028" y="1766"/>
                  </a:lnTo>
                  <a:lnTo>
                    <a:pt x="1031" y="1763"/>
                  </a:lnTo>
                  <a:lnTo>
                    <a:pt x="1033" y="1763"/>
                  </a:lnTo>
                  <a:lnTo>
                    <a:pt x="1038" y="1761"/>
                  </a:lnTo>
                  <a:lnTo>
                    <a:pt x="1043" y="1758"/>
                  </a:lnTo>
                  <a:lnTo>
                    <a:pt x="1045" y="1761"/>
                  </a:lnTo>
                  <a:lnTo>
                    <a:pt x="1047" y="1761"/>
                  </a:lnTo>
                  <a:lnTo>
                    <a:pt x="1047" y="1758"/>
                  </a:lnTo>
                  <a:lnTo>
                    <a:pt x="1047" y="1758"/>
                  </a:lnTo>
                  <a:lnTo>
                    <a:pt x="1050" y="1758"/>
                  </a:lnTo>
                  <a:lnTo>
                    <a:pt x="1050" y="1758"/>
                  </a:lnTo>
                  <a:lnTo>
                    <a:pt x="1050" y="1758"/>
                  </a:lnTo>
                  <a:lnTo>
                    <a:pt x="1052" y="1758"/>
                  </a:lnTo>
                  <a:lnTo>
                    <a:pt x="1054" y="1756"/>
                  </a:lnTo>
                  <a:lnTo>
                    <a:pt x="1057" y="1754"/>
                  </a:lnTo>
                  <a:lnTo>
                    <a:pt x="1059" y="1754"/>
                  </a:lnTo>
                  <a:lnTo>
                    <a:pt x="1059" y="1754"/>
                  </a:lnTo>
                  <a:lnTo>
                    <a:pt x="1059" y="1751"/>
                  </a:lnTo>
                  <a:lnTo>
                    <a:pt x="1059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51"/>
                  </a:lnTo>
                  <a:lnTo>
                    <a:pt x="1062" y="1749"/>
                  </a:lnTo>
                  <a:lnTo>
                    <a:pt x="1062" y="1749"/>
                  </a:lnTo>
                  <a:lnTo>
                    <a:pt x="1064" y="1749"/>
                  </a:lnTo>
                  <a:lnTo>
                    <a:pt x="1064" y="1749"/>
                  </a:lnTo>
                  <a:lnTo>
                    <a:pt x="1066" y="1749"/>
                  </a:lnTo>
                  <a:lnTo>
                    <a:pt x="1066" y="1749"/>
                  </a:lnTo>
                  <a:lnTo>
                    <a:pt x="1066" y="1749"/>
                  </a:lnTo>
                  <a:lnTo>
                    <a:pt x="1071" y="1747"/>
                  </a:lnTo>
                  <a:lnTo>
                    <a:pt x="1073" y="1747"/>
                  </a:lnTo>
                  <a:lnTo>
                    <a:pt x="1076" y="1744"/>
                  </a:lnTo>
                  <a:lnTo>
                    <a:pt x="1078" y="1744"/>
                  </a:lnTo>
                  <a:lnTo>
                    <a:pt x="1080" y="1742"/>
                  </a:lnTo>
                  <a:lnTo>
                    <a:pt x="1085" y="1739"/>
                  </a:lnTo>
                  <a:lnTo>
                    <a:pt x="1083" y="1737"/>
                  </a:lnTo>
                  <a:lnTo>
                    <a:pt x="1080" y="1735"/>
                  </a:lnTo>
                  <a:lnTo>
                    <a:pt x="1080" y="1732"/>
                  </a:lnTo>
                  <a:lnTo>
                    <a:pt x="1083" y="1732"/>
                  </a:lnTo>
                  <a:lnTo>
                    <a:pt x="1083" y="1732"/>
                  </a:lnTo>
                  <a:lnTo>
                    <a:pt x="1085" y="1730"/>
                  </a:lnTo>
                  <a:lnTo>
                    <a:pt x="1085" y="1730"/>
                  </a:lnTo>
                  <a:lnTo>
                    <a:pt x="1085" y="1728"/>
                  </a:lnTo>
                  <a:lnTo>
                    <a:pt x="1088" y="1728"/>
                  </a:lnTo>
                  <a:lnTo>
                    <a:pt x="1088" y="1728"/>
                  </a:lnTo>
                  <a:lnTo>
                    <a:pt x="1090" y="1728"/>
                  </a:lnTo>
                  <a:lnTo>
                    <a:pt x="1092" y="1728"/>
                  </a:lnTo>
                  <a:lnTo>
                    <a:pt x="1092" y="1728"/>
                  </a:lnTo>
                  <a:lnTo>
                    <a:pt x="1095" y="1725"/>
                  </a:lnTo>
                  <a:lnTo>
                    <a:pt x="1097" y="1723"/>
                  </a:lnTo>
                  <a:lnTo>
                    <a:pt x="1097" y="1721"/>
                  </a:lnTo>
                  <a:lnTo>
                    <a:pt x="1099" y="1721"/>
                  </a:lnTo>
                  <a:lnTo>
                    <a:pt x="1102" y="1723"/>
                  </a:lnTo>
                  <a:lnTo>
                    <a:pt x="1102" y="1723"/>
                  </a:lnTo>
                  <a:lnTo>
                    <a:pt x="1106" y="1725"/>
                  </a:lnTo>
                  <a:lnTo>
                    <a:pt x="1106" y="1728"/>
                  </a:lnTo>
                  <a:lnTo>
                    <a:pt x="1106" y="1730"/>
                  </a:lnTo>
                  <a:lnTo>
                    <a:pt x="1106" y="1730"/>
                  </a:lnTo>
                  <a:lnTo>
                    <a:pt x="1109" y="1730"/>
                  </a:lnTo>
                  <a:lnTo>
                    <a:pt x="1109" y="1730"/>
                  </a:lnTo>
                  <a:lnTo>
                    <a:pt x="1111" y="1730"/>
                  </a:lnTo>
                  <a:lnTo>
                    <a:pt x="1114" y="1730"/>
                  </a:lnTo>
                  <a:lnTo>
                    <a:pt x="1116" y="1732"/>
                  </a:lnTo>
                  <a:lnTo>
                    <a:pt x="1118" y="1732"/>
                  </a:lnTo>
                  <a:lnTo>
                    <a:pt x="1118" y="1732"/>
                  </a:lnTo>
                  <a:lnTo>
                    <a:pt x="1116" y="1730"/>
                  </a:lnTo>
                  <a:lnTo>
                    <a:pt x="1116" y="1730"/>
                  </a:lnTo>
                  <a:lnTo>
                    <a:pt x="1116" y="1730"/>
                  </a:lnTo>
                  <a:lnTo>
                    <a:pt x="1118" y="1730"/>
                  </a:lnTo>
                  <a:lnTo>
                    <a:pt x="1121" y="1732"/>
                  </a:lnTo>
                  <a:lnTo>
                    <a:pt x="1123" y="1732"/>
                  </a:lnTo>
                  <a:lnTo>
                    <a:pt x="1125" y="1735"/>
                  </a:lnTo>
                  <a:lnTo>
                    <a:pt x="1128" y="1735"/>
                  </a:lnTo>
                  <a:lnTo>
                    <a:pt x="1128" y="1735"/>
                  </a:lnTo>
                  <a:lnTo>
                    <a:pt x="1130" y="1735"/>
                  </a:lnTo>
                  <a:lnTo>
                    <a:pt x="1130" y="1735"/>
                  </a:lnTo>
                  <a:lnTo>
                    <a:pt x="1130" y="1735"/>
                  </a:lnTo>
                  <a:lnTo>
                    <a:pt x="1130" y="1737"/>
                  </a:lnTo>
                  <a:lnTo>
                    <a:pt x="1130" y="1737"/>
                  </a:lnTo>
                  <a:lnTo>
                    <a:pt x="1133" y="1737"/>
                  </a:lnTo>
                  <a:lnTo>
                    <a:pt x="1133" y="1732"/>
                  </a:lnTo>
                  <a:lnTo>
                    <a:pt x="1135" y="1732"/>
                  </a:lnTo>
                  <a:lnTo>
                    <a:pt x="1137" y="1732"/>
                  </a:lnTo>
                  <a:lnTo>
                    <a:pt x="1140" y="1732"/>
                  </a:lnTo>
                  <a:lnTo>
                    <a:pt x="1140" y="1730"/>
                  </a:lnTo>
                  <a:lnTo>
                    <a:pt x="1142" y="1730"/>
                  </a:lnTo>
                  <a:lnTo>
                    <a:pt x="1142" y="1732"/>
                  </a:lnTo>
                  <a:lnTo>
                    <a:pt x="1142" y="1732"/>
                  </a:lnTo>
                  <a:lnTo>
                    <a:pt x="1142" y="1732"/>
                  </a:lnTo>
                  <a:lnTo>
                    <a:pt x="1144" y="1732"/>
                  </a:lnTo>
                  <a:lnTo>
                    <a:pt x="1147" y="1732"/>
                  </a:lnTo>
                  <a:lnTo>
                    <a:pt x="1147" y="1730"/>
                  </a:lnTo>
                  <a:lnTo>
                    <a:pt x="1144" y="1728"/>
                  </a:lnTo>
                  <a:lnTo>
                    <a:pt x="1144" y="1728"/>
                  </a:lnTo>
                  <a:lnTo>
                    <a:pt x="1147" y="1728"/>
                  </a:lnTo>
                  <a:lnTo>
                    <a:pt x="1147" y="1728"/>
                  </a:lnTo>
                  <a:lnTo>
                    <a:pt x="1147" y="1725"/>
                  </a:lnTo>
                  <a:lnTo>
                    <a:pt x="1147" y="1725"/>
                  </a:lnTo>
                  <a:lnTo>
                    <a:pt x="1147" y="1725"/>
                  </a:lnTo>
                  <a:lnTo>
                    <a:pt x="1149" y="1725"/>
                  </a:lnTo>
                  <a:lnTo>
                    <a:pt x="1149" y="1725"/>
                  </a:lnTo>
                  <a:lnTo>
                    <a:pt x="1149" y="1725"/>
                  </a:lnTo>
                  <a:lnTo>
                    <a:pt x="1151" y="1728"/>
                  </a:lnTo>
                  <a:lnTo>
                    <a:pt x="1156" y="1728"/>
                  </a:lnTo>
                  <a:lnTo>
                    <a:pt x="1156" y="1723"/>
                  </a:lnTo>
                  <a:lnTo>
                    <a:pt x="1156" y="1721"/>
                  </a:lnTo>
                  <a:lnTo>
                    <a:pt x="1159" y="1721"/>
                  </a:lnTo>
                  <a:lnTo>
                    <a:pt x="1161" y="1718"/>
                  </a:lnTo>
                  <a:lnTo>
                    <a:pt x="1163" y="1721"/>
                  </a:lnTo>
                  <a:lnTo>
                    <a:pt x="1168" y="1718"/>
                  </a:lnTo>
                  <a:lnTo>
                    <a:pt x="1170" y="1718"/>
                  </a:lnTo>
                  <a:lnTo>
                    <a:pt x="1175" y="1718"/>
                  </a:lnTo>
                  <a:lnTo>
                    <a:pt x="1177" y="1718"/>
                  </a:lnTo>
                  <a:lnTo>
                    <a:pt x="1177" y="1718"/>
                  </a:lnTo>
                  <a:lnTo>
                    <a:pt x="1180" y="1723"/>
                  </a:lnTo>
                  <a:lnTo>
                    <a:pt x="1180" y="1723"/>
                  </a:lnTo>
                  <a:lnTo>
                    <a:pt x="1182" y="1725"/>
                  </a:lnTo>
                  <a:lnTo>
                    <a:pt x="1182" y="1725"/>
                  </a:lnTo>
                  <a:lnTo>
                    <a:pt x="1185" y="1725"/>
                  </a:lnTo>
                  <a:lnTo>
                    <a:pt x="1187" y="1725"/>
                  </a:lnTo>
                  <a:lnTo>
                    <a:pt x="1187" y="1723"/>
                  </a:lnTo>
                  <a:lnTo>
                    <a:pt x="1189" y="1723"/>
                  </a:lnTo>
                  <a:lnTo>
                    <a:pt x="1189" y="1723"/>
                  </a:lnTo>
                  <a:lnTo>
                    <a:pt x="1189" y="1725"/>
                  </a:lnTo>
                  <a:lnTo>
                    <a:pt x="1189" y="1725"/>
                  </a:lnTo>
                  <a:lnTo>
                    <a:pt x="1189" y="1728"/>
                  </a:lnTo>
                  <a:lnTo>
                    <a:pt x="1187" y="1730"/>
                  </a:lnTo>
                  <a:lnTo>
                    <a:pt x="1187" y="1730"/>
                  </a:lnTo>
                  <a:lnTo>
                    <a:pt x="1182" y="1732"/>
                  </a:lnTo>
                  <a:lnTo>
                    <a:pt x="1180" y="1732"/>
                  </a:lnTo>
                  <a:lnTo>
                    <a:pt x="1180" y="1732"/>
                  </a:lnTo>
                  <a:lnTo>
                    <a:pt x="1180" y="1735"/>
                  </a:lnTo>
                  <a:lnTo>
                    <a:pt x="1180" y="1739"/>
                  </a:lnTo>
                  <a:lnTo>
                    <a:pt x="1185" y="1735"/>
                  </a:lnTo>
                  <a:lnTo>
                    <a:pt x="1189" y="1735"/>
                  </a:lnTo>
                  <a:lnTo>
                    <a:pt x="1189" y="1737"/>
                  </a:lnTo>
                  <a:lnTo>
                    <a:pt x="1194" y="1739"/>
                  </a:lnTo>
                  <a:lnTo>
                    <a:pt x="1194" y="1742"/>
                  </a:lnTo>
                  <a:lnTo>
                    <a:pt x="1194" y="1742"/>
                  </a:lnTo>
                  <a:lnTo>
                    <a:pt x="1194" y="1742"/>
                  </a:lnTo>
                  <a:lnTo>
                    <a:pt x="1196" y="1742"/>
                  </a:lnTo>
                  <a:lnTo>
                    <a:pt x="1196" y="1744"/>
                  </a:lnTo>
                  <a:lnTo>
                    <a:pt x="1196" y="1744"/>
                  </a:lnTo>
                  <a:lnTo>
                    <a:pt x="1196" y="1747"/>
                  </a:lnTo>
                  <a:lnTo>
                    <a:pt x="1199" y="1749"/>
                  </a:lnTo>
                  <a:lnTo>
                    <a:pt x="1201" y="1751"/>
                  </a:lnTo>
                  <a:lnTo>
                    <a:pt x="1201" y="1754"/>
                  </a:lnTo>
                  <a:lnTo>
                    <a:pt x="1201" y="1758"/>
                  </a:lnTo>
                  <a:lnTo>
                    <a:pt x="1196" y="1761"/>
                  </a:lnTo>
                  <a:lnTo>
                    <a:pt x="1194" y="1763"/>
                  </a:lnTo>
                  <a:lnTo>
                    <a:pt x="1194" y="1766"/>
                  </a:lnTo>
                  <a:lnTo>
                    <a:pt x="1194" y="1768"/>
                  </a:lnTo>
                  <a:lnTo>
                    <a:pt x="1194" y="1770"/>
                  </a:lnTo>
                  <a:lnTo>
                    <a:pt x="1196" y="1775"/>
                  </a:lnTo>
                  <a:lnTo>
                    <a:pt x="1196" y="1775"/>
                  </a:lnTo>
                  <a:lnTo>
                    <a:pt x="1199" y="1770"/>
                  </a:lnTo>
                  <a:lnTo>
                    <a:pt x="1199" y="1768"/>
                  </a:lnTo>
                  <a:lnTo>
                    <a:pt x="1199" y="1766"/>
                  </a:lnTo>
                  <a:lnTo>
                    <a:pt x="1203" y="1763"/>
                  </a:lnTo>
                  <a:lnTo>
                    <a:pt x="1208" y="1766"/>
                  </a:lnTo>
                  <a:lnTo>
                    <a:pt x="1211" y="1768"/>
                  </a:lnTo>
                  <a:lnTo>
                    <a:pt x="1215" y="1770"/>
                  </a:lnTo>
                  <a:lnTo>
                    <a:pt x="1218" y="1775"/>
                  </a:lnTo>
                  <a:lnTo>
                    <a:pt x="1218" y="1777"/>
                  </a:lnTo>
                  <a:lnTo>
                    <a:pt x="1220" y="1780"/>
                  </a:lnTo>
                  <a:lnTo>
                    <a:pt x="1220" y="1780"/>
                  </a:lnTo>
                  <a:lnTo>
                    <a:pt x="1222" y="1780"/>
                  </a:lnTo>
                  <a:lnTo>
                    <a:pt x="1225" y="1777"/>
                  </a:lnTo>
                  <a:lnTo>
                    <a:pt x="1227" y="1777"/>
                  </a:lnTo>
                  <a:lnTo>
                    <a:pt x="1229" y="1777"/>
                  </a:lnTo>
                  <a:lnTo>
                    <a:pt x="1232" y="1780"/>
                  </a:lnTo>
                  <a:lnTo>
                    <a:pt x="1232" y="1782"/>
                  </a:lnTo>
                  <a:lnTo>
                    <a:pt x="1234" y="1782"/>
                  </a:lnTo>
                  <a:lnTo>
                    <a:pt x="1234" y="1782"/>
                  </a:lnTo>
                  <a:lnTo>
                    <a:pt x="1234" y="1782"/>
                  </a:lnTo>
                  <a:lnTo>
                    <a:pt x="1234" y="1782"/>
                  </a:lnTo>
                  <a:lnTo>
                    <a:pt x="1239" y="1784"/>
                  </a:lnTo>
                  <a:lnTo>
                    <a:pt x="1239" y="1787"/>
                  </a:lnTo>
                  <a:lnTo>
                    <a:pt x="1241" y="1784"/>
                  </a:lnTo>
                  <a:lnTo>
                    <a:pt x="1241" y="1784"/>
                  </a:lnTo>
                  <a:lnTo>
                    <a:pt x="1244" y="1784"/>
                  </a:lnTo>
                  <a:lnTo>
                    <a:pt x="1244" y="1782"/>
                  </a:lnTo>
                  <a:lnTo>
                    <a:pt x="1244" y="1782"/>
                  </a:lnTo>
                  <a:lnTo>
                    <a:pt x="1244" y="1782"/>
                  </a:lnTo>
                  <a:lnTo>
                    <a:pt x="1246" y="1782"/>
                  </a:lnTo>
                  <a:lnTo>
                    <a:pt x="1246" y="1782"/>
                  </a:lnTo>
                  <a:lnTo>
                    <a:pt x="1246" y="1780"/>
                  </a:lnTo>
                  <a:lnTo>
                    <a:pt x="1246" y="1777"/>
                  </a:lnTo>
                  <a:lnTo>
                    <a:pt x="1246" y="1777"/>
                  </a:lnTo>
                  <a:lnTo>
                    <a:pt x="1246" y="1777"/>
                  </a:lnTo>
                  <a:lnTo>
                    <a:pt x="1246" y="1777"/>
                  </a:lnTo>
                  <a:lnTo>
                    <a:pt x="1246" y="1777"/>
                  </a:lnTo>
                  <a:lnTo>
                    <a:pt x="1248" y="1775"/>
                  </a:lnTo>
                  <a:lnTo>
                    <a:pt x="1248" y="1775"/>
                  </a:lnTo>
                  <a:lnTo>
                    <a:pt x="1248" y="1775"/>
                  </a:lnTo>
                  <a:lnTo>
                    <a:pt x="1248" y="1773"/>
                  </a:lnTo>
                  <a:lnTo>
                    <a:pt x="1248" y="1770"/>
                  </a:lnTo>
                  <a:lnTo>
                    <a:pt x="1251" y="1770"/>
                  </a:lnTo>
                  <a:lnTo>
                    <a:pt x="1251" y="1768"/>
                  </a:lnTo>
                  <a:lnTo>
                    <a:pt x="1251" y="1768"/>
                  </a:lnTo>
                  <a:lnTo>
                    <a:pt x="1253" y="1768"/>
                  </a:lnTo>
                  <a:lnTo>
                    <a:pt x="1253" y="1770"/>
                  </a:lnTo>
                  <a:lnTo>
                    <a:pt x="1256" y="1770"/>
                  </a:lnTo>
                  <a:lnTo>
                    <a:pt x="1256" y="1770"/>
                  </a:lnTo>
                  <a:lnTo>
                    <a:pt x="1258" y="1770"/>
                  </a:lnTo>
                  <a:lnTo>
                    <a:pt x="1260" y="1770"/>
                  </a:lnTo>
                  <a:lnTo>
                    <a:pt x="1263" y="1777"/>
                  </a:lnTo>
                  <a:lnTo>
                    <a:pt x="1263" y="1780"/>
                  </a:lnTo>
                  <a:lnTo>
                    <a:pt x="1265" y="1780"/>
                  </a:lnTo>
                  <a:lnTo>
                    <a:pt x="1267" y="1777"/>
                  </a:lnTo>
                  <a:lnTo>
                    <a:pt x="1270" y="1777"/>
                  </a:lnTo>
                  <a:lnTo>
                    <a:pt x="1272" y="1782"/>
                  </a:lnTo>
                  <a:lnTo>
                    <a:pt x="1274" y="1782"/>
                  </a:lnTo>
                  <a:lnTo>
                    <a:pt x="1274" y="1784"/>
                  </a:lnTo>
                  <a:lnTo>
                    <a:pt x="1274" y="1784"/>
                  </a:lnTo>
                  <a:lnTo>
                    <a:pt x="1274" y="1787"/>
                  </a:lnTo>
                  <a:lnTo>
                    <a:pt x="1274" y="1787"/>
                  </a:lnTo>
                  <a:lnTo>
                    <a:pt x="1277" y="1787"/>
                  </a:lnTo>
                  <a:lnTo>
                    <a:pt x="1277" y="1787"/>
                  </a:lnTo>
                  <a:lnTo>
                    <a:pt x="1282" y="1792"/>
                  </a:lnTo>
                  <a:lnTo>
                    <a:pt x="1282" y="1792"/>
                  </a:lnTo>
                  <a:lnTo>
                    <a:pt x="1282" y="1792"/>
                  </a:lnTo>
                  <a:lnTo>
                    <a:pt x="1282" y="1794"/>
                  </a:lnTo>
                  <a:lnTo>
                    <a:pt x="1282" y="1799"/>
                  </a:lnTo>
                  <a:lnTo>
                    <a:pt x="1282" y="1799"/>
                  </a:lnTo>
                  <a:lnTo>
                    <a:pt x="1282" y="1801"/>
                  </a:lnTo>
                  <a:lnTo>
                    <a:pt x="1282" y="1801"/>
                  </a:lnTo>
                  <a:lnTo>
                    <a:pt x="1284" y="1803"/>
                  </a:lnTo>
                  <a:lnTo>
                    <a:pt x="1284" y="1803"/>
                  </a:lnTo>
                  <a:lnTo>
                    <a:pt x="1284" y="1803"/>
                  </a:lnTo>
                  <a:lnTo>
                    <a:pt x="1284" y="1806"/>
                  </a:lnTo>
                  <a:lnTo>
                    <a:pt x="1284" y="1806"/>
                  </a:lnTo>
                  <a:lnTo>
                    <a:pt x="1282" y="1806"/>
                  </a:lnTo>
                  <a:lnTo>
                    <a:pt x="1284" y="1808"/>
                  </a:lnTo>
                  <a:lnTo>
                    <a:pt x="1284" y="1808"/>
                  </a:lnTo>
                  <a:lnTo>
                    <a:pt x="1286" y="1810"/>
                  </a:lnTo>
                  <a:lnTo>
                    <a:pt x="1286" y="1810"/>
                  </a:lnTo>
                  <a:lnTo>
                    <a:pt x="1286" y="1810"/>
                  </a:lnTo>
                  <a:lnTo>
                    <a:pt x="1286" y="1813"/>
                  </a:lnTo>
                  <a:lnTo>
                    <a:pt x="1286" y="1813"/>
                  </a:lnTo>
                  <a:lnTo>
                    <a:pt x="1286" y="1813"/>
                  </a:lnTo>
                  <a:lnTo>
                    <a:pt x="1286" y="1813"/>
                  </a:lnTo>
                  <a:lnTo>
                    <a:pt x="1286" y="1815"/>
                  </a:lnTo>
                  <a:lnTo>
                    <a:pt x="1286" y="1815"/>
                  </a:lnTo>
                  <a:lnTo>
                    <a:pt x="1289" y="1818"/>
                  </a:lnTo>
                  <a:lnTo>
                    <a:pt x="1289" y="1820"/>
                  </a:lnTo>
                  <a:lnTo>
                    <a:pt x="1289" y="1825"/>
                  </a:lnTo>
                  <a:lnTo>
                    <a:pt x="1291" y="1827"/>
                  </a:lnTo>
                  <a:lnTo>
                    <a:pt x="1293" y="1827"/>
                  </a:lnTo>
                  <a:lnTo>
                    <a:pt x="1293" y="1827"/>
                  </a:lnTo>
                  <a:lnTo>
                    <a:pt x="1296" y="1825"/>
                  </a:lnTo>
                  <a:lnTo>
                    <a:pt x="1296" y="1825"/>
                  </a:lnTo>
                  <a:lnTo>
                    <a:pt x="1296" y="1822"/>
                  </a:lnTo>
                  <a:lnTo>
                    <a:pt x="1296" y="1820"/>
                  </a:lnTo>
                  <a:lnTo>
                    <a:pt x="1296" y="1818"/>
                  </a:lnTo>
                  <a:lnTo>
                    <a:pt x="1296" y="1818"/>
                  </a:lnTo>
                  <a:lnTo>
                    <a:pt x="1298" y="1818"/>
                  </a:lnTo>
                  <a:lnTo>
                    <a:pt x="1300" y="1820"/>
                  </a:lnTo>
                  <a:lnTo>
                    <a:pt x="1300" y="1820"/>
                  </a:lnTo>
                  <a:lnTo>
                    <a:pt x="1303" y="1820"/>
                  </a:lnTo>
                  <a:lnTo>
                    <a:pt x="1303" y="1820"/>
                  </a:lnTo>
                  <a:lnTo>
                    <a:pt x="1305" y="1822"/>
                  </a:lnTo>
                  <a:lnTo>
                    <a:pt x="1305" y="1822"/>
                  </a:lnTo>
                  <a:lnTo>
                    <a:pt x="1308" y="1822"/>
                  </a:lnTo>
                  <a:lnTo>
                    <a:pt x="1308" y="1822"/>
                  </a:lnTo>
                  <a:lnTo>
                    <a:pt x="1308" y="1822"/>
                  </a:lnTo>
                  <a:lnTo>
                    <a:pt x="1308" y="1822"/>
                  </a:lnTo>
                  <a:lnTo>
                    <a:pt x="1310" y="1822"/>
                  </a:lnTo>
                  <a:lnTo>
                    <a:pt x="1310" y="1822"/>
                  </a:lnTo>
                  <a:lnTo>
                    <a:pt x="1310" y="1822"/>
                  </a:lnTo>
                  <a:lnTo>
                    <a:pt x="1310" y="1825"/>
                  </a:lnTo>
                  <a:lnTo>
                    <a:pt x="1310" y="1825"/>
                  </a:lnTo>
                  <a:lnTo>
                    <a:pt x="1310" y="1825"/>
                  </a:lnTo>
                  <a:lnTo>
                    <a:pt x="1310" y="1827"/>
                  </a:lnTo>
                  <a:lnTo>
                    <a:pt x="1310" y="1829"/>
                  </a:lnTo>
                  <a:lnTo>
                    <a:pt x="1310" y="1837"/>
                  </a:lnTo>
                  <a:lnTo>
                    <a:pt x="1310" y="1837"/>
                  </a:lnTo>
                  <a:lnTo>
                    <a:pt x="1310" y="1837"/>
                  </a:lnTo>
                  <a:lnTo>
                    <a:pt x="1312" y="1837"/>
                  </a:lnTo>
                  <a:lnTo>
                    <a:pt x="1312" y="1837"/>
                  </a:lnTo>
                  <a:lnTo>
                    <a:pt x="1312" y="1839"/>
                  </a:lnTo>
                  <a:lnTo>
                    <a:pt x="1312" y="1841"/>
                  </a:lnTo>
                  <a:lnTo>
                    <a:pt x="1310" y="1844"/>
                  </a:lnTo>
                  <a:lnTo>
                    <a:pt x="1310" y="1846"/>
                  </a:lnTo>
                  <a:lnTo>
                    <a:pt x="1310" y="1848"/>
                  </a:lnTo>
                  <a:lnTo>
                    <a:pt x="1310" y="1851"/>
                  </a:lnTo>
                  <a:lnTo>
                    <a:pt x="1312" y="1853"/>
                  </a:lnTo>
                  <a:lnTo>
                    <a:pt x="1312" y="1853"/>
                  </a:lnTo>
                  <a:lnTo>
                    <a:pt x="1312" y="1853"/>
                  </a:lnTo>
                  <a:lnTo>
                    <a:pt x="1315" y="1853"/>
                  </a:lnTo>
                  <a:lnTo>
                    <a:pt x="1315" y="1855"/>
                  </a:lnTo>
                  <a:lnTo>
                    <a:pt x="1315" y="1855"/>
                  </a:lnTo>
                  <a:lnTo>
                    <a:pt x="1312" y="1858"/>
                  </a:lnTo>
                  <a:lnTo>
                    <a:pt x="1312" y="1858"/>
                  </a:lnTo>
                  <a:lnTo>
                    <a:pt x="1315" y="1863"/>
                  </a:lnTo>
                  <a:lnTo>
                    <a:pt x="1315" y="1865"/>
                  </a:lnTo>
                  <a:lnTo>
                    <a:pt x="1315" y="1865"/>
                  </a:lnTo>
                  <a:lnTo>
                    <a:pt x="1312" y="1865"/>
                  </a:lnTo>
                  <a:lnTo>
                    <a:pt x="1312" y="1867"/>
                  </a:lnTo>
                  <a:lnTo>
                    <a:pt x="1312" y="1867"/>
                  </a:lnTo>
                  <a:lnTo>
                    <a:pt x="1315" y="1870"/>
                  </a:lnTo>
                  <a:lnTo>
                    <a:pt x="1315" y="1870"/>
                  </a:lnTo>
                  <a:lnTo>
                    <a:pt x="1315" y="1872"/>
                  </a:lnTo>
                  <a:lnTo>
                    <a:pt x="1315" y="1874"/>
                  </a:lnTo>
                  <a:lnTo>
                    <a:pt x="1315" y="1874"/>
                  </a:lnTo>
                  <a:lnTo>
                    <a:pt x="1315" y="1877"/>
                  </a:lnTo>
                  <a:lnTo>
                    <a:pt x="1315" y="1877"/>
                  </a:lnTo>
                  <a:lnTo>
                    <a:pt x="1315" y="1877"/>
                  </a:lnTo>
                  <a:lnTo>
                    <a:pt x="1315" y="1879"/>
                  </a:lnTo>
                  <a:lnTo>
                    <a:pt x="1315" y="1879"/>
                  </a:lnTo>
                  <a:lnTo>
                    <a:pt x="1315" y="1879"/>
                  </a:lnTo>
                  <a:lnTo>
                    <a:pt x="1315" y="1881"/>
                  </a:lnTo>
                  <a:lnTo>
                    <a:pt x="1312" y="1884"/>
                  </a:lnTo>
                  <a:lnTo>
                    <a:pt x="1312" y="1886"/>
                  </a:lnTo>
                  <a:lnTo>
                    <a:pt x="1312" y="1893"/>
                  </a:lnTo>
                  <a:lnTo>
                    <a:pt x="1312" y="1893"/>
                  </a:lnTo>
                  <a:lnTo>
                    <a:pt x="1312" y="1896"/>
                  </a:lnTo>
                  <a:lnTo>
                    <a:pt x="1312" y="1896"/>
                  </a:lnTo>
                  <a:lnTo>
                    <a:pt x="1310" y="1898"/>
                  </a:lnTo>
                  <a:lnTo>
                    <a:pt x="1310" y="1900"/>
                  </a:lnTo>
                  <a:lnTo>
                    <a:pt x="1310" y="1900"/>
                  </a:lnTo>
                  <a:lnTo>
                    <a:pt x="1310" y="1900"/>
                  </a:lnTo>
                  <a:lnTo>
                    <a:pt x="1310" y="1903"/>
                  </a:lnTo>
                  <a:lnTo>
                    <a:pt x="1310" y="1903"/>
                  </a:lnTo>
                  <a:lnTo>
                    <a:pt x="1310" y="1903"/>
                  </a:lnTo>
                  <a:lnTo>
                    <a:pt x="1312" y="1905"/>
                  </a:lnTo>
                  <a:lnTo>
                    <a:pt x="1312" y="1905"/>
                  </a:lnTo>
                  <a:lnTo>
                    <a:pt x="1312" y="1908"/>
                  </a:lnTo>
                  <a:lnTo>
                    <a:pt x="1312" y="1908"/>
                  </a:lnTo>
                  <a:lnTo>
                    <a:pt x="1312" y="1908"/>
                  </a:lnTo>
                  <a:lnTo>
                    <a:pt x="1312" y="1908"/>
                  </a:lnTo>
                  <a:lnTo>
                    <a:pt x="1310" y="1910"/>
                  </a:lnTo>
                  <a:lnTo>
                    <a:pt x="1310" y="1910"/>
                  </a:lnTo>
                  <a:lnTo>
                    <a:pt x="1308" y="1910"/>
                  </a:lnTo>
                  <a:lnTo>
                    <a:pt x="1308" y="1910"/>
                  </a:lnTo>
                  <a:lnTo>
                    <a:pt x="1308" y="1908"/>
                  </a:lnTo>
                  <a:lnTo>
                    <a:pt x="1308" y="1908"/>
                  </a:lnTo>
                  <a:lnTo>
                    <a:pt x="1308" y="1908"/>
                  </a:lnTo>
                  <a:lnTo>
                    <a:pt x="1305" y="1910"/>
                  </a:lnTo>
                  <a:lnTo>
                    <a:pt x="1305" y="1910"/>
                  </a:lnTo>
                  <a:lnTo>
                    <a:pt x="1303" y="1910"/>
                  </a:lnTo>
                  <a:lnTo>
                    <a:pt x="1303" y="1912"/>
                  </a:lnTo>
                  <a:lnTo>
                    <a:pt x="1305" y="1912"/>
                  </a:lnTo>
                  <a:lnTo>
                    <a:pt x="1305" y="1915"/>
                  </a:lnTo>
                  <a:lnTo>
                    <a:pt x="1305" y="1915"/>
                  </a:lnTo>
                  <a:lnTo>
                    <a:pt x="1305" y="1917"/>
                  </a:lnTo>
                  <a:lnTo>
                    <a:pt x="1305" y="1917"/>
                  </a:lnTo>
                  <a:lnTo>
                    <a:pt x="1305" y="1917"/>
                  </a:lnTo>
                  <a:lnTo>
                    <a:pt x="1308" y="1917"/>
                  </a:lnTo>
                  <a:lnTo>
                    <a:pt x="1308" y="1917"/>
                  </a:lnTo>
                  <a:lnTo>
                    <a:pt x="1308" y="1917"/>
                  </a:lnTo>
                  <a:lnTo>
                    <a:pt x="1310" y="1922"/>
                  </a:lnTo>
                  <a:lnTo>
                    <a:pt x="1310" y="1922"/>
                  </a:lnTo>
                  <a:lnTo>
                    <a:pt x="1310" y="1922"/>
                  </a:lnTo>
                  <a:lnTo>
                    <a:pt x="1310" y="1922"/>
                  </a:lnTo>
                  <a:lnTo>
                    <a:pt x="1312" y="1922"/>
                  </a:lnTo>
                  <a:lnTo>
                    <a:pt x="1312" y="1924"/>
                  </a:lnTo>
                  <a:lnTo>
                    <a:pt x="1312" y="1924"/>
                  </a:lnTo>
                  <a:lnTo>
                    <a:pt x="1310" y="1924"/>
                  </a:lnTo>
                  <a:lnTo>
                    <a:pt x="1310" y="1926"/>
                  </a:lnTo>
                  <a:lnTo>
                    <a:pt x="1308" y="1926"/>
                  </a:lnTo>
                  <a:lnTo>
                    <a:pt x="1308" y="1929"/>
                  </a:lnTo>
                  <a:lnTo>
                    <a:pt x="1308" y="1929"/>
                  </a:lnTo>
                  <a:lnTo>
                    <a:pt x="1305" y="1926"/>
                  </a:lnTo>
                  <a:lnTo>
                    <a:pt x="1305" y="1926"/>
                  </a:lnTo>
                  <a:lnTo>
                    <a:pt x="1303" y="1926"/>
                  </a:lnTo>
                  <a:lnTo>
                    <a:pt x="1303" y="1926"/>
                  </a:lnTo>
                  <a:lnTo>
                    <a:pt x="1303" y="1926"/>
                  </a:lnTo>
                  <a:lnTo>
                    <a:pt x="1300" y="1926"/>
                  </a:lnTo>
                  <a:lnTo>
                    <a:pt x="1300" y="1926"/>
                  </a:lnTo>
                  <a:lnTo>
                    <a:pt x="1300" y="1929"/>
                  </a:lnTo>
                  <a:lnTo>
                    <a:pt x="1298" y="1929"/>
                  </a:lnTo>
                  <a:lnTo>
                    <a:pt x="1298" y="1931"/>
                  </a:lnTo>
                  <a:lnTo>
                    <a:pt x="1298" y="1931"/>
                  </a:lnTo>
                  <a:lnTo>
                    <a:pt x="1298" y="1931"/>
                  </a:lnTo>
                  <a:lnTo>
                    <a:pt x="1298" y="1931"/>
                  </a:lnTo>
                  <a:lnTo>
                    <a:pt x="1298" y="1934"/>
                  </a:lnTo>
                  <a:lnTo>
                    <a:pt x="1298" y="1934"/>
                  </a:lnTo>
                  <a:lnTo>
                    <a:pt x="1296" y="1934"/>
                  </a:lnTo>
                  <a:lnTo>
                    <a:pt x="1296" y="1936"/>
                  </a:lnTo>
                  <a:lnTo>
                    <a:pt x="1296" y="1938"/>
                  </a:lnTo>
                  <a:lnTo>
                    <a:pt x="1293" y="1941"/>
                  </a:lnTo>
                  <a:lnTo>
                    <a:pt x="1293" y="1941"/>
                  </a:lnTo>
                  <a:lnTo>
                    <a:pt x="1293" y="1941"/>
                  </a:lnTo>
                  <a:lnTo>
                    <a:pt x="1291" y="1943"/>
                  </a:lnTo>
                  <a:lnTo>
                    <a:pt x="1291" y="1943"/>
                  </a:lnTo>
                  <a:lnTo>
                    <a:pt x="1289" y="1943"/>
                  </a:lnTo>
                  <a:lnTo>
                    <a:pt x="1289" y="1941"/>
                  </a:lnTo>
                  <a:lnTo>
                    <a:pt x="1286" y="1941"/>
                  </a:lnTo>
                  <a:lnTo>
                    <a:pt x="1284" y="1938"/>
                  </a:lnTo>
                  <a:lnTo>
                    <a:pt x="1282" y="1938"/>
                  </a:lnTo>
                  <a:lnTo>
                    <a:pt x="1282" y="1941"/>
                  </a:lnTo>
                  <a:lnTo>
                    <a:pt x="1282" y="1943"/>
                  </a:lnTo>
                  <a:lnTo>
                    <a:pt x="1282" y="1943"/>
                  </a:lnTo>
                  <a:lnTo>
                    <a:pt x="1282" y="1943"/>
                  </a:lnTo>
                  <a:lnTo>
                    <a:pt x="1282" y="1945"/>
                  </a:lnTo>
                  <a:lnTo>
                    <a:pt x="1282" y="1945"/>
                  </a:lnTo>
                  <a:lnTo>
                    <a:pt x="1282" y="1945"/>
                  </a:lnTo>
                  <a:lnTo>
                    <a:pt x="1282" y="1948"/>
                  </a:lnTo>
                  <a:lnTo>
                    <a:pt x="1282" y="1948"/>
                  </a:lnTo>
                  <a:lnTo>
                    <a:pt x="1282" y="1948"/>
                  </a:lnTo>
                  <a:lnTo>
                    <a:pt x="1282" y="1950"/>
                  </a:lnTo>
                  <a:lnTo>
                    <a:pt x="1282" y="1950"/>
                  </a:lnTo>
                  <a:lnTo>
                    <a:pt x="1282" y="1952"/>
                  </a:lnTo>
                  <a:lnTo>
                    <a:pt x="1279" y="1952"/>
                  </a:lnTo>
                  <a:lnTo>
                    <a:pt x="1279" y="1952"/>
                  </a:lnTo>
                  <a:lnTo>
                    <a:pt x="1279" y="1952"/>
                  </a:lnTo>
                  <a:lnTo>
                    <a:pt x="1277" y="1957"/>
                  </a:lnTo>
                  <a:lnTo>
                    <a:pt x="1277" y="1957"/>
                  </a:lnTo>
                  <a:lnTo>
                    <a:pt x="1274" y="1957"/>
                  </a:lnTo>
                  <a:lnTo>
                    <a:pt x="1274" y="1957"/>
                  </a:lnTo>
                  <a:lnTo>
                    <a:pt x="1272" y="1962"/>
                  </a:lnTo>
                  <a:lnTo>
                    <a:pt x="1270" y="1962"/>
                  </a:lnTo>
                  <a:lnTo>
                    <a:pt x="1270" y="1962"/>
                  </a:lnTo>
                  <a:lnTo>
                    <a:pt x="1270" y="1962"/>
                  </a:lnTo>
                  <a:lnTo>
                    <a:pt x="1270" y="1962"/>
                  </a:lnTo>
                  <a:lnTo>
                    <a:pt x="1267" y="1960"/>
                  </a:lnTo>
                  <a:lnTo>
                    <a:pt x="1265" y="1960"/>
                  </a:lnTo>
                  <a:lnTo>
                    <a:pt x="1265" y="1960"/>
                  </a:lnTo>
                  <a:lnTo>
                    <a:pt x="1263" y="1964"/>
                  </a:lnTo>
                  <a:lnTo>
                    <a:pt x="1263" y="1967"/>
                  </a:lnTo>
                  <a:lnTo>
                    <a:pt x="1263" y="1969"/>
                  </a:lnTo>
                  <a:lnTo>
                    <a:pt x="1260" y="1969"/>
                  </a:lnTo>
                  <a:lnTo>
                    <a:pt x="1260" y="1969"/>
                  </a:lnTo>
                  <a:lnTo>
                    <a:pt x="1260" y="1971"/>
                  </a:lnTo>
                  <a:lnTo>
                    <a:pt x="1260" y="1971"/>
                  </a:lnTo>
                  <a:lnTo>
                    <a:pt x="1260" y="1976"/>
                  </a:lnTo>
                  <a:lnTo>
                    <a:pt x="1260" y="1979"/>
                  </a:lnTo>
                  <a:lnTo>
                    <a:pt x="1260" y="1981"/>
                  </a:lnTo>
                  <a:lnTo>
                    <a:pt x="1263" y="1981"/>
                  </a:lnTo>
                  <a:lnTo>
                    <a:pt x="1263" y="1983"/>
                  </a:lnTo>
                  <a:lnTo>
                    <a:pt x="1263" y="1983"/>
                  </a:lnTo>
                  <a:lnTo>
                    <a:pt x="1263" y="1983"/>
                  </a:lnTo>
                  <a:lnTo>
                    <a:pt x="1260" y="1983"/>
                  </a:lnTo>
                  <a:lnTo>
                    <a:pt x="1258" y="1983"/>
                  </a:lnTo>
                  <a:lnTo>
                    <a:pt x="1258" y="1983"/>
                  </a:lnTo>
                  <a:lnTo>
                    <a:pt x="1256" y="1986"/>
                  </a:lnTo>
                  <a:lnTo>
                    <a:pt x="1256" y="1986"/>
                  </a:lnTo>
                  <a:lnTo>
                    <a:pt x="1251" y="1988"/>
                  </a:lnTo>
                  <a:lnTo>
                    <a:pt x="1251" y="1988"/>
                  </a:lnTo>
                  <a:lnTo>
                    <a:pt x="1251" y="1990"/>
                  </a:lnTo>
                  <a:lnTo>
                    <a:pt x="1251" y="1997"/>
                  </a:lnTo>
                  <a:lnTo>
                    <a:pt x="1251" y="2005"/>
                  </a:lnTo>
                  <a:lnTo>
                    <a:pt x="1251" y="2007"/>
                  </a:lnTo>
                  <a:lnTo>
                    <a:pt x="1251" y="2007"/>
                  </a:lnTo>
                  <a:lnTo>
                    <a:pt x="1256" y="2007"/>
                  </a:lnTo>
                  <a:lnTo>
                    <a:pt x="1256" y="2007"/>
                  </a:lnTo>
                  <a:lnTo>
                    <a:pt x="1256" y="2007"/>
                  </a:lnTo>
                  <a:lnTo>
                    <a:pt x="1258" y="2007"/>
                  </a:lnTo>
                  <a:lnTo>
                    <a:pt x="1258" y="2007"/>
                  </a:lnTo>
                  <a:lnTo>
                    <a:pt x="1258" y="2007"/>
                  </a:lnTo>
                  <a:lnTo>
                    <a:pt x="1258" y="2009"/>
                  </a:lnTo>
                  <a:lnTo>
                    <a:pt x="1258" y="2009"/>
                  </a:lnTo>
                  <a:lnTo>
                    <a:pt x="1258" y="2009"/>
                  </a:lnTo>
                  <a:lnTo>
                    <a:pt x="1258" y="2009"/>
                  </a:lnTo>
                  <a:lnTo>
                    <a:pt x="1258" y="2012"/>
                  </a:lnTo>
                  <a:lnTo>
                    <a:pt x="1258" y="2012"/>
                  </a:lnTo>
                  <a:lnTo>
                    <a:pt x="1258" y="2012"/>
                  </a:lnTo>
                  <a:lnTo>
                    <a:pt x="1256" y="2012"/>
                  </a:lnTo>
                  <a:lnTo>
                    <a:pt x="1256" y="2014"/>
                  </a:lnTo>
                  <a:lnTo>
                    <a:pt x="1260" y="2016"/>
                  </a:lnTo>
                  <a:lnTo>
                    <a:pt x="1260" y="2016"/>
                  </a:lnTo>
                  <a:lnTo>
                    <a:pt x="1260" y="2019"/>
                  </a:lnTo>
                  <a:lnTo>
                    <a:pt x="1260" y="2019"/>
                  </a:lnTo>
                  <a:lnTo>
                    <a:pt x="1260" y="2019"/>
                  </a:lnTo>
                  <a:lnTo>
                    <a:pt x="1260" y="2019"/>
                  </a:lnTo>
                  <a:lnTo>
                    <a:pt x="1260" y="2019"/>
                  </a:lnTo>
                  <a:lnTo>
                    <a:pt x="1260" y="2021"/>
                  </a:lnTo>
                  <a:lnTo>
                    <a:pt x="1260" y="2021"/>
                  </a:lnTo>
                  <a:lnTo>
                    <a:pt x="1260" y="2023"/>
                  </a:lnTo>
                  <a:lnTo>
                    <a:pt x="1260" y="2023"/>
                  </a:lnTo>
                  <a:lnTo>
                    <a:pt x="1251" y="2035"/>
                  </a:lnTo>
                  <a:lnTo>
                    <a:pt x="1251" y="2035"/>
                  </a:lnTo>
                  <a:lnTo>
                    <a:pt x="1253" y="2038"/>
                  </a:lnTo>
                  <a:lnTo>
                    <a:pt x="1256" y="2038"/>
                  </a:lnTo>
                  <a:lnTo>
                    <a:pt x="1256" y="2038"/>
                  </a:lnTo>
                  <a:lnTo>
                    <a:pt x="1256" y="2040"/>
                  </a:lnTo>
                  <a:lnTo>
                    <a:pt x="1256" y="2040"/>
                  </a:lnTo>
                  <a:lnTo>
                    <a:pt x="1256" y="2040"/>
                  </a:lnTo>
                  <a:lnTo>
                    <a:pt x="1258" y="2038"/>
                  </a:lnTo>
                  <a:lnTo>
                    <a:pt x="1258" y="2038"/>
                  </a:lnTo>
                  <a:lnTo>
                    <a:pt x="1258" y="2038"/>
                  </a:lnTo>
                  <a:lnTo>
                    <a:pt x="1260" y="2038"/>
                  </a:lnTo>
                  <a:lnTo>
                    <a:pt x="1263" y="2035"/>
                  </a:lnTo>
                  <a:lnTo>
                    <a:pt x="1263" y="2035"/>
                  </a:lnTo>
                  <a:lnTo>
                    <a:pt x="1265" y="2033"/>
                  </a:lnTo>
                  <a:lnTo>
                    <a:pt x="1265" y="2033"/>
                  </a:lnTo>
                  <a:lnTo>
                    <a:pt x="1265" y="2033"/>
                  </a:lnTo>
                  <a:lnTo>
                    <a:pt x="1267" y="2033"/>
                  </a:lnTo>
                  <a:lnTo>
                    <a:pt x="1270" y="2031"/>
                  </a:lnTo>
                  <a:lnTo>
                    <a:pt x="1270" y="2031"/>
                  </a:lnTo>
                  <a:lnTo>
                    <a:pt x="1282" y="2026"/>
                  </a:lnTo>
                  <a:lnTo>
                    <a:pt x="1284" y="2023"/>
                  </a:lnTo>
                  <a:lnTo>
                    <a:pt x="1286" y="2023"/>
                  </a:lnTo>
                  <a:lnTo>
                    <a:pt x="1291" y="2026"/>
                  </a:lnTo>
                  <a:lnTo>
                    <a:pt x="1293" y="2026"/>
                  </a:lnTo>
                  <a:lnTo>
                    <a:pt x="1293" y="2026"/>
                  </a:lnTo>
                  <a:lnTo>
                    <a:pt x="1296" y="2023"/>
                  </a:lnTo>
                  <a:lnTo>
                    <a:pt x="1296" y="2023"/>
                  </a:lnTo>
                  <a:lnTo>
                    <a:pt x="1298" y="2023"/>
                  </a:lnTo>
                  <a:lnTo>
                    <a:pt x="1300" y="2023"/>
                  </a:lnTo>
                  <a:lnTo>
                    <a:pt x="1300" y="2023"/>
                  </a:lnTo>
                  <a:lnTo>
                    <a:pt x="1303" y="2026"/>
                  </a:lnTo>
                  <a:lnTo>
                    <a:pt x="1305" y="2026"/>
                  </a:lnTo>
                  <a:lnTo>
                    <a:pt x="1305" y="2026"/>
                  </a:lnTo>
                  <a:lnTo>
                    <a:pt x="1308" y="2026"/>
                  </a:lnTo>
                  <a:lnTo>
                    <a:pt x="1308" y="2026"/>
                  </a:lnTo>
                  <a:lnTo>
                    <a:pt x="1310" y="2026"/>
                  </a:lnTo>
                  <a:lnTo>
                    <a:pt x="1310" y="2026"/>
                  </a:lnTo>
                  <a:lnTo>
                    <a:pt x="1312" y="2023"/>
                  </a:lnTo>
                  <a:lnTo>
                    <a:pt x="1317" y="2023"/>
                  </a:lnTo>
                  <a:lnTo>
                    <a:pt x="1319" y="2023"/>
                  </a:lnTo>
                  <a:lnTo>
                    <a:pt x="1319" y="2023"/>
                  </a:lnTo>
                  <a:lnTo>
                    <a:pt x="1322" y="2023"/>
                  </a:lnTo>
                  <a:lnTo>
                    <a:pt x="1322" y="2026"/>
                  </a:lnTo>
                  <a:lnTo>
                    <a:pt x="1319" y="2026"/>
                  </a:lnTo>
                  <a:lnTo>
                    <a:pt x="1315" y="2031"/>
                  </a:lnTo>
                  <a:lnTo>
                    <a:pt x="1312" y="2033"/>
                  </a:lnTo>
                  <a:lnTo>
                    <a:pt x="1312" y="2033"/>
                  </a:lnTo>
                  <a:lnTo>
                    <a:pt x="1310" y="2033"/>
                  </a:lnTo>
                  <a:lnTo>
                    <a:pt x="1310" y="2033"/>
                  </a:lnTo>
                  <a:lnTo>
                    <a:pt x="1310" y="2033"/>
                  </a:lnTo>
                  <a:lnTo>
                    <a:pt x="1310" y="2033"/>
                  </a:lnTo>
                  <a:lnTo>
                    <a:pt x="1310" y="2035"/>
                  </a:lnTo>
                  <a:lnTo>
                    <a:pt x="1310" y="2035"/>
                  </a:lnTo>
                  <a:lnTo>
                    <a:pt x="1310" y="2038"/>
                  </a:lnTo>
                  <a:lnTo>
                    <a:pt x="1310" y="2038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0" y="2042"/>
                  </a:lnTo>
                  <a:lnTo>
                    <a:pt x="1312" y="2042"/>
                  </a:lnTo>
                  <a:lnTo>
                    <a:pt x="1315" y="2045"/>
                  </a:lnTo>
                  <a:lnTo>
                    <a:pt x="1317" y="2045"/>
                  </a:lnTo>
                  <a:lnTo>
                    <a:pt x="1317" y="2045"/>
                  </a:lnTo>
                  <a:lnTo>
                    <a:pt x="1317" y="2045"/>
                  </a:lnTo>
                  <a:lnTo>
                    <a:pt x="1317" y="2049"/>
                  </a:lnTo>
                  <a:lnTo>
                    <a:pt x="1317" y="2049"/>
                  </a:lnTo>
                  <a:lnTo>
                    <a:pt x="1319" y="2054"/>
                  </a:lnTo>
                  <a:lnTo>
                    <a:pt x="1319" y="2054"/>
                  </a:lnTo>
                  <a:lnTo>
                    <a:pt x="1319" y="2054"/>
                  </a:lnTo>
                  <a:lnTo>
                    <a:pt x="1319" y="2054"/>
                  </a:lnTo>
                  <a:lnTo>
                    <a:pt x="1319" y="2054"/>
                  </a:lnTo>
                  <a:lnTo>
                    <a:pt x="1317" y="2057"/>
                  </a:lnTo>
                  <a:lnTo>
                    <a:pt x="1317" y="2057"/>
                  </a:lnTo>
                  <a:lnTo>
                    <a:pt x="1317" y="2059"/>
                  </a:lnTo>
                  <a:lnTo>
                    <a:pt x="1317" y="2061"/>
                  </a:lnTo>
                  <a:lnTo>
                    <a:pt x="1317" y="2061"/>
                  </a:lnTo>
                  <a:lnTo>
                    <a:pt x="1319" y="2061"/>
                  </a:lnTo>
                  <a:lnTo>
                    <a:pt x="1319" y="2061"/>
                  </a:lnTo>
                  <a:lnTo>
                    <a:pt x="1319" y="2061"/>
                  </a:lnTo>
                  <a:lnTo>
                    <a:pt x="1322" y="2064"/>
                  </a:lnTo>
                  <a:lnTo>
                    <a:pt x="1322" y="2066"/>
                  </a:lnTo>
                  <a:lnTo>
                    <a:pt x="1322" y="2066"/>
                  </a:lnTo>
                  <a:lnTo>
                    <a:pt x="1322" y="2066"/>
                  </a:lnTo>
                  <a:lnTo>
                    <a:pt x="1322" y="2068"/>
                  </a:lnTo>
                  <a:lnTo>
                    <a:pt x="1322" y="2068"/>
                  </a:lnTo>
                  <a:lnTo>
                    <a:pt x="1319" y="2068"/>
                  </a:lnTo>
                  <a:lnTo>
                    <a:pt x="1319" y="2068"/>
                  </a:lnTo>
                  <a:lnTo>
                    <a:pt x="1319" y="2071"/>
                  </a:lnTo>
                  <a:lnTo>
                    <a:pt x="1319" y="2071"/>
                  </a:lnTo>
                  <a:lnTo>
                    <a:pt x="1322" y="2071"/>
                  </a:lnTo>
                  <a:lnTo>
                    <a:pt x="1322" y="2071"/>
                  </a:lnTo>
                  <a:lnTo>
                    <a:pt x="1319" y="2076"/>
                  </a:lnTo>
                  <a:lnTo>
                    <a:pt x="1319" y="2078"/>
                  </a:lnTo>
                  <a:lnTo>
                    <a:pt x="1324" y="2078"/>
                  </a:lnTo>
                  <a:lnTo>
                    <a:pt x="1326" y="2078"/>
                  </a:lnTo>
                  <a:lnTo>
                    <a:pt x="1326" y="2078"/>
                  </a:lnTo>
                  <a:lnTo>
                    <a:pt x="1329" y="2078"/>
                  </a:lnTo>
                  <a:lnTo>
                    <a:pt x="1329" y="2078"/>
                  </a:lnTo>
                  <a:lnTo>
                    <a:pt x="1329" y="2080"/>
                  </a:lnTo>
                  <a:lnTo>
                    <a:pt x="1329" y="2080"/>
                  </a:lnTo>
                  <a:lnTo>
                    <a:pt x="1331" y="2083"/>
                  </a:lnTo>
                  <a:lnTo>
                    <a:pt x="1331" y="2083"/>
                  </a:lnTo>
                  <a:lnTo>
                    <a:pt x="1334" y="2083"/>
                  </a:lnTo>
                  <a:lnTo>
                    <a:pt x="1334" y="2083"/>
                  </a:lnTo>
                  <a:lnTo>
                    <a:pt x="1336" y="2083"/>
                  </a:lnTo>
                  <a:lnTo>
                    <a:pt x="1336" y="2083"/>
                  </a:lnTo>
                  <a:lnTo>
                    <a:pt x="1336" y="2083"/>
                  </a:lnTo>
                  <a:lnTo>
                    <a:pt x="1338" y="2083"/>
                  </a:lnTo>
                  <a:lnTo>
                    <a:pt x="1338" y="2083"/>
                  </a:lnTo>
                  <a:lnTo>
                    <a:pt x="1338" y="2083"/>
                  </a:lnTo>
                  <a:lnTo>
                    <a:pt x="1338" y="2083"/>
                  </a:lnTo>
                  <a:lnTo>
                    <a:pt x="1338" y="2085"/>
                  </a:lnTo>
                  <a:lnTo>
                    <a:pt x="1338" y="2085"/>
                  </a:lnTo>
                  <a:lnTo>
                    <a:pt x="1338" y="2085"/>
                  </a:lnTo>
                  <a:lnTo>
                    <a:pt x="1338" y="2085"/>
                  </a:lnTo>
                  <a:lnTo>
                    <a:pt x="1338" y="2085"/>
                  </a:lnTo>
                  <a:lnTo>
                    <a:pt x="1341" y="2085"/>
                  </a:lnTo>
                  <a:lnTo>
                    <a:pt x="1341" y="2083"/>
                  </a:lnTo>
                  <a:lnTo>
                    <a:pt x="1341" y="2083"/>
                  </a:lnTo>
                  <a:lnTo>
                    <a:pt x="1343" y="2083"/>
                  </a:lnTo>
                  <a:lnTo>
                    <a:pt x="1343" y="2083"/>
                  </a:lnTo>
                  <a:lnTo>
                    <a:pt x="1343" y="2083"/>
                  </a:lnTo>
                  <a:lnTo>
                    <a:pt x="1343" y="2080"/>
                  </a:lnTo>
                  <a:lnTo>
                    <a:pt x="1345" y="2080"/>
                  </a:lnTo>
                  <a:lnTo>
                    <a:pt x="1345" y="2080"/>
                  </a:lnTo>
                  <a:lnTo>
                    <a:pt x="1348" y="2083"/>
                  </a:lnTo>
                  <a:lnTo>
                    <a:pt x="1348" y="2085"/>
                  </a:lnTo>
                  <a:lnTo>
                    <a:pt x="1352" y="2085"/>
                  </a:lnTo>
                  <a:lnTo>
                    <a:pt x="1352" y="2085"/>
                  </a:lnTo>
                  <a:lnTo>
                    <a:pt x="1352" y="2085"/>
                  </a:lnTo>
                  <a:lnTo>
                    <a:pt x="1352" y="2087"/>
                  </a:lnTo>
                  <a:lnTo>
                    <a:pt x="1352" y="2087"/>
                  </a:lnTo>
                  <a:lnTo>
                    <a:pt x="1352" y="2087"/>
                  </a:lnTo>
                  <a:lnTo>
                    <a:pt x="1355" y="2090"/>
                  </a:lnTo>
                  <a:lnTo>
                    <a:pt x="1355" y="2092"/>
                  </a:lnTo>
                  <a:lnTo>
                    <a:pt x="1355" y="2092"/>
                  </a:lnTo>
                  <a:lnTo>
                    <a:pt x="1352" y="2092"/>
                  </a:lnTo>
                  <a:lnTo>
                    <a:pt x="1350" y="2092"/>
                  </a:lnTo>
                  <a:lnTo>
                    <a:pt x="1350" y="2092"/>
                  </a:lnTo>
                  <a:lnTo>
                    <a:pt x="1350" y="2092"/>
                  </a:lnTo>
                  <a:lnTo>
                    <a:pt x="1350" y="2094"/>
                  </a:lnTo>
                  <a:lnTo>
                    <a:pt x="1350" y="2097"/>
                  </a:lnTo>
                  <a:lnTo>
                    <a:pt x="1348" y="2097"/>
                  </a:lnTo>
                  <a:lnTo>
                    <a:pt x="1348" y="2099"/>
                  </a:lnTo>
                  <a:lnTo>
                    <a:pt x="1345" y="2102"/>
                  </a:lnTo>
                  <a:lnTo>
                    <a:pt x="1345" y="2102"/>
                  </a:lnTo>
                  <a:lnTo>
                    <a:pt x="1345" y="2102"/>
                  </a:lnTo>
                  <a:lnTo>
                    <a:pt x="1345" y="2102"/>
                  </a:lnTo>
                  <a:lnTo>
                    <a:pt x="1343" y="2102"/>
                  </a:lnTo>
                  <a:lnTo>
                    <a:pt x="1343" y="2102"/>
                  </a:lnTo>
                  <a:lnTo>
                    <a:pt x="1343" y="2104"/>
                  </a:lnTo>
                  <a:lnTo>
                    <a:pt x="1345" y="2111"/>
                  </a:lnTo>
                  <a:lnTo>
                    <a:pt x="1345" y="2111"/>
                  </a:lnTo>
                  <a:lnTo>
                    <a:pt x="1345" y="2113"/>
                  </a:lnTo>
                  <a:lnTo>
                    <a:pt x="1345" y="2113"/>
                  </a:lnTo>
                  <a:lnTo>
                    <a:pt x="1345" y="2116"/>
                  </a:lnTo>
                  <a:lnTo>
                    <a:pt x="1345" y="2116"/>
                  </a:lnTo>
                  <a:lnTo>
                    <a:pt x="1345" y="2116"/>
                  </a:lnTo>
                  <a:lnTo>
                    <a:pt x="1345" y="2118"/>
                  </a:lnTo>
                  <a:lnTo>
                    <a:pt x="1345" y="2118"/>
                  </a:lnTo>
                  <a:lnTo>
                    <a:pt x="1343" y="2120"/>
                  </a:lnTo>
                  <a:lnTo>
                    <a:pt x="1341" y="2123"/>
                  </a:lnTo>
                  <a:lnTo>
                    <a:pt x="1341" y="2123"/>
                  </a:lnTo>
                  <a:lnTo>
                    <a:pt x="1341" y="2123"/>
                  </a:lnTo>
                  <a:lnTo>
                    <a:pt x="1341" y="2123"/>
                  </a:lnTo>
                  <a:lnTo>
                    <a:pt x="1341" y="2125"/>
                  </a:lnTo>
                  <a:lnTo>
                    <a:pt x="1341" y="2125"/>
                  </a:lnTo>
                  <a:lnTo>
                    <a:pt x="1338" y="2125"/>
                  </a:lnTo>
                  <a:lnTo>
                    <a:pt x="1338" y="2128"/>
                  </a:lnTo>
                  <a:lnTo>
                    <a:pt x="1338" y="2130"/>
                  </a:lnTo>
                  <a:lnTo>
                    <a:pt x="1338" y="2130"/>
                  </a:lnTo>
                  <a:lnTo>
                    <a:pt x="1336" y="2132"/>
                  </a:lnTo>
                  <a:lnTo>
                    <a:pt x="1336" y="2135"/>
                  </a:lnTo>
                  <a:lnTo>
                    <a:pt x="1336" y="2135"/>
                  </a:lnTo>
                  <a:lnTo>
                    <a:pt x="1336" y="2135"/>
                  </a:lnTo>
                  <a:lnTo>
                    <a:pt x="1336" y="2137"/>
                  </a:lnTo>
                  <a:lnTo>
                    <a:pt x="1338" y="2137"/>
                  </a:lnTo>
                  <a:lnTo>
                    <a:pt x="1341" y="2139"/>
                  </a:lnTo>
                  <a:lnTo>
                    <a:pt x="1345" y="2139"/>
                  </a:lnTo>
                  <a:lnTo>
                    <a:pt x="1348" y="2139"/>
                  </a:lnTo>
                  <a:lnTo>
                    <a:pt x="1350" y="2137"/>
                  </a:lnTo>
                  <a:lnTo>
                    <a:pt x="1350" y="2137"/>
                  </a:lnTo>
                  <a:lnTo>
                    <a:pt x="1352" y="2139"/>
                  </a:lnTo>
                  <a:lnTo>
                    <a:pt x="1355" y="2139"/>
                  </a:lnTo>
                  <a:lnTo>
                    <a:pt x="1355" y="2139"/>
                  </a:lnTo>
                  <a:lnTo>
                    <a:pt x="1360" y="2139"/>
                  </a:lnTo>
                  <a:lnTo>
                    <a:pt x="1362" y="2139"/>
                  </a:lnTo>
                  <a:lnTo>
                    <a:pt x="1362" y="2139"/>
                  </a:lnTo>
                  <a:lnTo>
                    <a:pt x="1362" y="2142"/>
                  </a:lnTo>
                  <a:lnTo>
                    <a:pt x="1362" y="2142"/>
                  </a:lnTo>
                  <a:lnTo>
                    <a:pt x="1364" y="2142"/>
                  </a:lnTo>
                  <a:lnTo>
                    <a:pt x="1364" y="2142"/>
                  </a:lnTo>
                  <a:lnTo>
                    <a:pt x="1364" y="2142"/>
                  </a:lnTo>
                  <a:lnTo>
                    <a:pt x="1364" y="2139"/>
                  </a:lnTo>
                  <a:lnTo>
                    <a:pt x="1367" y="2142"/>
                  </a:lnTo>
                  <a:lnTo>
                    <a:pt x="1369" y="2142"/>
                  </a:lnTo>
                  <a:lnTo>
                    <a:pt x="1369" y="2142"/>
                  </a:lnTo>
                  <a:lnTo>
                    <a:pt x="1369" y="2144"/>
                  </a:lnTo>
                  <a:lnTo>
                    <a:pt x="1371" y="2144"/>
                  </a:lnTo>
                  <a:lnTo>
                    <a:pt x="1371" y="2144"/>
                  </a:lnTo>
                  <a:lnTo>
                    <a:pt x="1371" y="2142"/>
                  </a:lnTo>
                  <a:lnTo>
                    <a:pt x="1371" y="2142"/>
                  </a:lnTo>
                  <a:lnTo>
                    <a:pt x="1371" y="2142"/>
                  </a:lnTo>
                  <a:lnTo>
                    <a:pt x="1374" y="2142"/>
                  </a:lnTo>
                  <a:lnTo>
                    <a:pt x="1376" y="2142"/>
                  </a:lnTo>
                  <a:lnTo>
                    <a:pt x="1376" y="2142"/>
                  </a:lnTo>
                  <a:lnTo>
                    <a:pt x="1376" y="2144"/>
                  </a:lnTo>
                  <a:lnTo>
                    <a:pt x="1376" y="2144"/>
                  </a:lnTo>
                  <a:lnTo>
                    <a:pt x="1376" y="2144"/>
                  </a:lnTo>
                  <a:lnTo>
                    <a:pt x="1378" y="2147"/>
                  </a:lnTo>
                  <a:lnTo>
                    <a:pt x="1378" y="2149"/>
                  </a:lnTo>
                  <a:lnTo>
                    <a:pt x="1376" y="2154"/>
                  </a:lnTo>
                  <a:lnTo>
                    <a:pt x="1376" y="2154"/>
                  </a:lnTo>
                  <a:lnTo>
                    <a:pt x="1376" y="2156"/>
                  </a:lnTo>
                  <a:lnTo>
                    <a:pt x="1376" y="2156"/>
                  </a:lnTo>
                  <a:lnTo>
                    <a:pt x="1376" y="2161"/>
                  </a:lnTo>
                  <a:lnTo>
                    <a:pt x="1378" y="2161"/>
                  </a:lnTo>
                  <a:lnTo>
                    <a:pt x="1381" y="2163"/>
                  </a:lnTo>
                  <a:lnTo>
                    <a:pt x="1383" y="2163"/>
                  </a:lnTo>
                  <a:lnTo>
                    <a:pt x="1386" y="2163"/>
                  </a:lnTo>
                  <a:lnTo>
                    <a:pt x="1388" y="2163"/>
                  </a:lnTo>
                  <a:lnTo>
                    <a:pt x="1388" y="2163"/>
                  </a:lnTo>
                  <a:lnTo>
                    <a:pt x="1388" y="2163"/>
                  </a:lnTo>
                  <a:lnTo>
                    <a:pt x="1388" y="2165"/>
                  </a:lnTo>
                  <a:lnTo>
                    <a:pt x="1388" y="2165"/>
                  </a:lnTo>
                  <a:lnTo>
                    <a:pt x="1386" y="2165"/>
                  </a:lnTo>
                  <a:lnTo>
                    <a:pt x="1386" y="2165"/>
                  </a:lnTo>
                  <a:lnTo>
                    <a:pt x="1386" y="2165"/>
                  </a:lnTo>
                  <a:lnTo>
                    <a:pt x="1386" y="2168"/>
                  </a:lnTo>
                  <a:lnTo>
                    <a:pt x="1386" y="2168"/>
                  </a:lnTo>
                  <a:lnTo>
                    <a:pt x="1383" y="2168"/>
                  </a:lnTo>
                  <a:lnTo>
                    <a:pt x="1383" y="2170"/>
                  </a:lnTo>
                  <a:lnTo>
                    <a:pt x="1386" y="2170"/>
                  </a:lnTo>
                  <a:lnTo>
                    <a:pt x="1386" y="2173"/>
                  </a:lnTo>
                  <a:lnTo>
                    <a:pt x="1386" y="2173"/>
                  </a:lnTo>
                  <a:lnTo>
                    <a:pt x="1386" y="2173"/>
                  </a:lnTo>
                  <a:lnTo>
                    <a:pt x="1388" y="2175"/>
                  </a:lnTo>
                  <a:lnTo>
                    <a:pt x="1390" y="2177"/>
                  </a:lnTo>
                  <a:lnTo>
                    <a:pt x="1390" y="2177"/>
                  </a:lnTo>
                  <a:lnTo>
                    <a:pt x="1393" y="2175"/>
                  </a:lnTo>
                  <a:lnTo>
                    <a:pt x="1393" y="2175"/>
                  </a:lnTo>
                  <a:lnTo>
                    <a:pt x="1395" y="2175"/>
                  </a:lnTo>
                  <a:lnTo>
                    <a:pt x="1395" y="2173"/>
                  </a:lnTo>
                  <a:lnTo>
                    <a:pt x="1395" y="2173"/>
                  </a:lnTo>
                  <a:lnTo>
                    <a:pt x="1395" y="2173"/>
                  </a:lnTo>
                  <a:lnTo>
                    <a:pt x="1395" y="2173"/>
                  </a:lnTo>
                  <a:lnTo>
                    <a:pt x="1395" y="2173"/>
                  </a:lnTo>
                  <a:lnTo>
                    <a:pt x="1397" y="2173"/>
                  </a:lnTo>
                  <a:lnTo>
                    <a:pt x="1397" y="2170"/>
                  </a:lnTo>
                  <a:lnTo>
                    <a:pt x="1397" y="2170"/>
                  </a:lnTo>
                  <a:lnTo>
                    <a:pt x="1400" y="2170"/>
                  </a:lnTo>
                  <a:lnTo>
                    <a:pt x="1400" y="2170"/>
                  </a:lnTo>
                  <a:lnTo>
                    <a:pt x="1400" y="2170"/>
                  </a:lnTo>
                  <a:lnTo>
                    <a:pt x="1402" y="2173"/>
                  </a:lnTo>
                  <a:lnTo>
                    <a:pt x="1402" y="2173"/>
                  </a:lnTo>
                  <a:lnTo>
                    <a:pt x="1402" y="2175"/>
                  </a:lnTo>
                  <a:lnTo>
                    <a:pt x="1405" y="2175"/>
                  </a:lnTo>
                  <a:lnTo>
                    <a:pt x="1405" y="2175"/>
                  </a:lnTo>
                  <a:lnTo>
                    <a:pt x="1407" y="2175"/>
                  </a:lnTo>
                  <a:lnTo>
                    <a:pt x="1409" y="2175"/>
                  </a:lnTo>
                  <a:lnTo>
                    <a:pt x="1409" y="2175"/>
                  </a:lnTo>
                  <a:lnTo>
                    <a:pt x="1412" y="2175"/>
                  </a:lnTo>
                  <a:lnTo>
                    <a:pt x="1414" y="2173"/>
                  </a:lnTo>
                  <a:lnTo>
                    <a:pt x="1414" y="2173"/>
                  </a:lnTo>
                  <a:lnTo>
                    <a:pt x="1414" y="2173"/>
                  </a:lnTo>
                  <a:lnTo>
                    <a:pt x="1414" y="2173"/>
                  </a:lnTo>
                  <a:lnTo>
                    <a:pt x="1414" y="2173"/>
                  </a:lnTo>
                  <a:lnTo>
                    <a:pt x="1416" y="2173"/>
                  </a:lnTo>
                  <a:lnTo>
                    <a:pt x="1419" y="2168"/>
                  </a:lnTo>
                  <a:lnTo>
                    <a:pt x="1421" y="2165"/>
                  </a:lnTo>
                  <a:lnTo>
                    <a:pt x="1423" y="2163"/>
                  </a:lnTo>
                  <a:lnTo>
                    <a:pt x="1426" y="2163"/>
                  </a:lnTo>
                  <a:lnTo>
                    <a:pt x="1431" y="2161"/>
                  </a:lnTo>
                  <a:lnTo>
                    <a:pt x="1433" y="2161"/>
                  </a:lnTo>
                  <a:lnTo>
                    <a:pt x="1435" y="2158"/>
                  </a:lnTo>
                  <a:lnTo>
                    <a:pt x="1435" y="2158"/>
                  </a:lnTo>
                  <a:lnTo>
                    <a:pt x="1435" y="2158"/>
                  </a:lnTo>
                  <a:lnTo>
                    <a:pt x="1438" y="2158"/>
                  </a:lnTo>
                  <a:lnTo>
                    <a:pt x="1438" y="2158"/>
                  </a:lnTo>
                  <a:lnTo>
                    <a:pt x="1438" y="2158"/>
                  </a:lnTo>
                  <a:lnTo>
                    <a:pt x="1440" y="2161"/>
                  </a:lnTo>
                  <a:lnTo>
                    <a:pt x="1440" y="2163"/>
                  </a:lnTo>
                  <a:lnTo>
                    <a:pt x="1440" y="2163"/>
                  </a:lnTo>
                  <a:lnTo>
                    <a:pt x="1440" y="2163"/>
                  </a:lnTo>
                  <a:lnTo>
                    <a:pt x="1440" y="2165"/>
                  </a:lnTo>
                  <a:lnTo>
                    <a:pt x="1440" y="2165"/>
                  </a:lnTo>
                  <a:lnTo>
                    <a:pt x="1442" y="2165"/>
                  </a:lnTo>
                  <a:lnTo>
                    <a:pt x="1440" y="2168"/>
                  </a:lnTo>
                  <a:lnTo>
                    <a:pt x="1440" y="2168"/>
                  </a:lnTo>
                  <a:lnTo>
                    <a:pt x="1440" y="2168"/>
                  </a:lnTo>
                  <a:lnTo>
                    <a:pt x="1440" y="2170"/>
                  </a:lnTo>
                  <a:lnTo>
                    <a:pt x="1442" y="2170"/>
                  </a:lnTo>
                  <a:lnTo>
                    <a:pt x="1442" y="2170"/>
                  </a:lnTo>
                  <a:lnTo>
                    <a:pt x="1442" y="2173"/>
                  </a:lnTo>
                  <a:lnTo>
                    <a:pt x="1440" y="2177"/>
                  </a:lnTo>
                  <a:lnTo>
                    <a:pt x="1442" y="2177"/>
                  </a:lnTo>
                  <a:lnTo>
                    <a:pt x="1442" y="2177"/>
                  </a:lnTo>
                  <a:lnTo>
                    <a:pt x="1442" y="2180"/>
                  </a:lnTo>
                  <a:lnTo>
                    <a:pt x="1445" y="2180"/>
                  </a:lnTo>
                  <a:lnTo>
                    <a:pt x="1445" y="2180"/>
                  </a:lnTo>
                  <a:lnTo>
                    <a:pt x="1445" y="2180"/>
                  </a:lnTo>
                  <a:lnTo>
                    <a:pt x="1445" y="2180"/>
                  </a:lnTo>
                  <a:lnTo>
                    <a:pt x="1445" y="2182"/>
                  </a:lnTo>
                  <a:lnTo>
                    <a:pt x="1442" y="2182"/>
                  </a:lnTo>
                  <a:lnTo>
                    <a:pt x="1442" y="2182"/>
                  </a:lnTo>
                  <a:lnTo>
                    <a:pt x="1445" y="2184"/>
                  </a:lnTo>
                  <a:lnTo>
                    <a:pt x="1445" y="2184"/>
                  </a:lnTo>
                  <a:lnTo>
                    <a:pt x="1445" y="2184"/>
                  </a:lnTo>
                  <a:lnTo>
                    <a:pt x="1442" y="2187"/>
                  </a:lnTo>
                  <a:lnTo>
                    <a:pt x="1445" y="2187"/>
                  </a:lnTo>
                  <a:lnTo>
                    <a:pt x="1445" y="2189"/>
                  </a:lnTo>
                  <a:lnTo>
                    <a:pt x="1445" y="2189"/>
                  </a:lnTo>
                  <a:lnTo>
                    <a:pt x="1445" y="2191"/>
                  </a:lnTo>
                  <a:lnTo>
                    <a:pt x="1447" y="2191"/>
                  </a:lnTo>
                  <a:lnTo>
                    <a:pt x="1447" y="2191"/>
                  </a:lnTo>
                  <a:lnTo>
                    <a:pt x="1449" y="2189"/>
                  </a:lnTo>
                  <a:lnTo>
                    <a:pt x="1452" y="2189"/>
                  </a:lnTo>
                  <a:lnTo>
                    <a:pt x="1452" y="2187"/>
                  </a:lnTo>
                  <a:lnTo>
                    <a:pt x="1459" y="2187"/>
                  </a:lnTo>
                  <a:lnTo>
                    <a:pt x="1459" y="2187"/>
                  </a:lnTo>
                  <a:lnTo>
                    <a:pt x="1461" y="2187"/>
                  </a:lnTo>
                  <a:lnTo>
                    <a:pt x="1461" y="2187"/>
                  </a:lnTo>
                  <a:lnTo>
                    <a:pt x="1464" y="2187"/>
                  </a:lnTo>
                  <a:lnTo>
                    <a:pt x="1464" y="2187"/>
                  </a:lnTo>
                  <a:lnTo>
                    <a:pt x="1464" y="2189"/>
                  </a:lnTo>
                  <a:lnTo>
                    <a:pt x="1464" y="2189"/>
                  </a:lnTo>
                  <a:lnTo>
                    <a:pt x="1464" y="2189"/>
                  </a:lnTo>
                  <a:lnTo>
                    <a:pt x="1461" y="2189"/>
                  </a:lnTo>
                  <a:lnTo>
                    <a:pt x="1464" y="2191"/>
                  </a:lnTo>
                  <a:lnTo>
                    <a:pt x="1464" y="2191"/>
                  </a:lnTo>
                  <a:lnTo>
                    <a:pt x="1466" y="2189"/>
                  </a:lnTo>
                  <a:lnTo>
                    <a:pt x="1466" y="2189"/>
                  </a:lnTo>
                  <a:lnTo>
                    <a:pt x="1468" y="2191"/>
                  </a:lnTo>
                  <a:lnTo>
                    <a:pt x="1468" y="2191"/>
                  </a:lnTo>
                  <a:lnTo>
                    <a:pt x="1468" y="2194"/>
                  </a:lnTo>
                  <a:lnTo>
                    <a:pt x="1471" y="2194"/>
                  </a:lnTo>
                  <a:lnTo>
                    <a:pt x="1471" y="2191"/>
                  </a:lnTo>
                  <a:lnTo>
                    <a:pt x="1471" y="2191"/>
                  </a:lnTo>
                  <a:lnTo>
                    <a:pt x="1473" y="2191"/>
                  </a:lnTo>
                  <a:lnTo>
                    <a:pt x="1473" y="2191"/>
                  </a:lnTo>
                  <a:lnTo>
                    <a:pt x="1473" y="2191"/>
                  </a:lnTo>
                  <a:lnTo>
                    <a:pt x="1473" y="2189"/>
                  </a:lnTo>
                  <a:lnTo>
                    <a:pt x="1473" y="2189"/>
                  </a:lnTo>
                  <a:lnTo>
                    <a:pt x="1473" y="2189"/>
                  </a:lnTo>
                  <a:lnTo>
                    <a:pt x="1473" y="2189"/>
                  </a:lnTo>
                  <a:lnTo>
                    <a:pt x="1475" y="2189"/>
                  </a:lnTo>
                  <a:lnTo>
                    <a:pt x="1475" y="2189"/>
                  </a:lnTo>
                  <a:lnTo>
                    <a:pt x="1475" y="2189"/>
                  </a:lnTo>
                  <a:lnTo>
                    <a:pt x="1475" y="2189"/>
                  </a:lnTo>
                  <a:lnTo>
                    <a:pt x="1475" y="2187"/>
                  </a:lnTo>
                  <a:lnTo>
                    <a:pt x="1475" y="2187"/>
                  </a:lnTo>
                  <a:lnTo>
                    <a:pt x="1475" y="2187"/>
                  </a:lnTo>
                  <a:lnTo>
                    <a:pt x="1475" y="2187"/>
                  </a:lnTo>
                  <a:lnTo>
                    <a:pt x="1473" y="2184"/>
                  </a:lnTo>
                  <a:lnTo>
                    <a:pt x="1473" y="2184"/>
                  </a:lnTo>
                  <a:lnTo>
                    <a:pt x="1471" y="2184"/>
                  </a:lnTo>
                  <a:lnTo>
                    <a:pt x="1471" y="2184"/>
                  </a:lnTo>
                  <a:lnTo>
                    <a:pt x="1471" y="2182"/>
                  </a:lnTo>
                  <a:lnTo>
                    <a:pt x="1471" y="2182"/>
                  </a:lnTo>
                  <a:lnTo>
                    <a:pt x="1471" y="2180"/>
                  </a:lnTo>
                  <a:lnTo>
                    <a:pt x="1471" y="2175"/>
                  </a:lnTo>
                  <a:lnTo>
                    <a:pt x="1471" y="2173"/>
                  </a:lnTo>
                  <a:lnTo>
                    <a:pt x="1471" y="2173"/>
                  </a:lnTo>
                  <a:lnTo>
                    <a:pt x="1471" y="2170"/>
                  </a:lnTo>
                  <a:lnTo>
                    <a:pt x="1471" y="2168"/>
                  </a:lnTo>
                  <a:lnTo>
                    <a:pt x="1471" y="2168"/>
                  </a:lnTo>
                  <a:lnTo>
                    <a:pt x="1473" y="2168"/>
                  </a:lnTo>
                  <a:lnTo>
                    <a:pt x="1473" y="2168"/>
                  </a:lnTo>
                  <a:lnTo>
                    <a:pt x="1475" y="2165"/>
                  </a:lnTo>
                  <a:lnTo>
                    <a:pt x="1473" y="2165"/>
                  </a:lnTo>
                  <a:lnTo>
                    <a:pt x="1473" y="2165"/>
                  </a:lnTo>
                  <a:lnTo>
                    <a:pt x="1473" y="2165"/>
                  </a:lnTo>
                  <a:lnTo>
                    <a:pt x="1471" y="2163"/>
                  </a:lnTo>
                  <a:lnTo>
                    <a:pt x="1471" y="2163"/>
                  </a:lnTo>
                  <a:lnTo>
                    <a:pt x="1471" y="2163"/>
                  </a:lnTo>
                  <a:lnTo>
                    <a:pt x="1471" y="2161"/>
                  </a:lnTo>
                  <a:lnTo>
                    <a:pt x="1471" y="2161"/>
                  </a:lnTo>
                  <a:lnTo>
                    <a:pt x="1471" y="2161"/>
                  </a:lnTo>
                  <a:lnTo>
                    <a:pt x="1471" y="2161"/>
                  </a:lnTo>
                  <a:lnTo>
                    <a:pt x="1471" y="2158"/>
                  </a:lnTo>
                  <a:lnTo>
                    <a:pt x="1471" y="2158"/>
                  </a:lnTo>
                  <a:lnTo>
                    <a:pt x="1471" y="2156"/>
                  </a:lnTo>
                  <a:lnTo>
                    <a:pt x="1471" y="2154"/>
                  </a:lnTo>
                  <a:lnTo>
                    <a:pt x="1471" y="2154"/>
                  </a:lnTo>
                  <a:lnTo>
                    <a:pt x="1471" y="2154"/>
                  </a:lnTo>
                  <a:lnTo>
                    <a:pt x="1468" y="2151"/>
                  </a:lnTo>
                  <a:lnTo>
                    <a:pt x="1468" y="2149"/>
                  </a:lnTo>
                  <a:lnTo>
                    <a:pt x="1468" y="2149"/>
                  </a:lnTo>
                  <a:lnTo>
                    <a:pt x="1468" y="2149"/>
                  </a:lnTo>
                  <a:lnTo>
                    <a:pt x="1468" y="2149"/>
                  </a:lnTo>
                  <a:lnTo>
                    <a:pt x="1468" y="2149"/>
                  </a:lnTo>
                  <a:lnTo>
                    <a:pt x="1466" y="2147"/>
                  </a:lnTo>
                  <a:lnTo>
                    <a:pt x="1464" y="2147"/>
                  </a:lnTo>
                  <a:lnTo>
                    <a:pt x="1464" y="2147"/>
                  </a:lnTo>
                  <a:lnTo>
                    <a:pt x="1464" y="2144"/>
                  </a:lnTo>
                  <a:lnTo>
                    <a:pt x="1464" y="2142"/>
                  </a:lnTo>
                  <a:lnTo>
                    <a:pt x="1461" y="2139"/>
                  </a:lnTo>
                  <a:lnTo>
                    <a:pt x="1461" y="2139"/>
                  </a:lnTo>
                  <a:lnTo>
                    <a:pt x="1461" y="2137"/>
                  </a:lnTo>
                  <a:lnTo>
                    <a:pt x="1461" y="2137"/>
                  </a:lnTo>
                  <a:lnTo>
                    <a:pt x="1461" y="2137"/>
                  </a:lnTo>
                  <a:lnTo>
                    <a:pt x="1461" y="2135"/>
                  </a:lnTo>
                  <a:lnTo>
                    <a:pt x="1461" y="2132"/>
                  </a:lnTo>
                  <a:lnTo>
                    <a:pt x="1459" y="2132"/>
                  </a:lnTo>
                  <a:lnTo>
                    <a:pt x="1459" y="2130"/>
                  </a:lnTo>
                  <a:lnTo>
                    <a:pt x="1459" y="2130"/>
                  </a:lnTo>
                  <a:lnTo>
                    <a:pt x="1461" y="2130"/>
                  </a:lnTo>
                  <a:lnTo>
                    <a:pt x="1461" y="2130"/>
                  </a:lnTo>
                  <a:lnTo>
                    <a:pt x="1461" y="2130"/>
                  </a:lnTo>
                  <a:lnTo>
                    <a:pt x="1461" y="2130"/>
                  </a:lnTo>
                  <a:lnTo>
                    <a:pt x="1464" y="2130"/>
                  </a:lnTo>
                  <a:lnTo>
                    <a:pt x="1464" y="2130"/>
                  </a:lnTo>
                  <a:lnTo>
                    <a:pt x="1464" y="2128"/>
                  </a:lnTo>
                  <a:lnTo>
                    <a:pt x="1464" y="2125"/>
                  </a:lnTo>
                  <a:lnTo>
                    <a:pt x="1464" y="2125"/>
                  </a:lnTo>
                  <a:lnTo>
                    <a:pt x="1466" y="2125"/>
                  </a:lnTo>
                  <a:lnTo>
                    <a:pt x="1466" y="2123"/>
                  </a:lnTo>
                  <a:lnTo>
                    <a:pt x="1466" y="2123"/>
                  </a:lnTo>
                  <a:lnTo>
                    <a:pt x="1466" y="2123"/>
                  </a:lnTo>
                  <a:lnTo>
                    <a:pt x="1466" y="2120"/>
                  </a:lnTo>
                  <a:lnTo>
                    <a:pt x="1466" y="2120"/>
                  </a:lnTo>
                  <a:lnTo>
                    <a:pt x="1466" y="2118"/>
                  </a:lnTo>
                  <a:lnTo>
                    <a:pt x="1468" y="2118"/>
                  </a:lnTo>
                  <a:lnTo>
                    <a:pt x="1468" y="2118"/>
                  </a:lnTo>
                  <a:lnTo>
                    <a:pt x="1468" y="2116"/>
                  </a:lnTo>
                  <a:lnTo>
                    <a:pt x="1471" y="2116"/>
                  </a:lnTo>
                  <a:lnTo>
                    <a:pt x="1471" y="2116"/>
                  </a:lnTo>
                  <a:lnTo>
                    <a:pt x="1471" y="2116"/>
                  </a:lnTo>
                  <a:lnTo>
                    <a:pt x="1473" y="2118"/>
                  </a:lnTo>
                  <a:lnTo>
                    <a:pt x="1475" y="2120"/>
                  </a:lnTo>
                  <a:lnTo>
                    <a:pt x="1475" y="2123"/>
                  </a:lnTo>
                  <a:lnTo>
                    <a:pt x="1478" y="2123"/>
                  </a:lnTo>
                  <a:lnTo>
                    <a:pt x="1478" y="2123"/>
                  </a:lnTo>
                  <a:lnTo>
                    <a:pt x="1478" y="2120"/>
                  </a:lnTo>
                  <a:lnTo>
                    <a:pt x="1478" y="2120"/>
                  </a:lnTo>
                  <a:lnTo>
                    <a:pt x="1480" y="2120"/>
                  </a:lnTo>
                  <a:lnTo>
                    <a:pt x="1483" y="2120"/>
                  </a:lnTo>
                  <a:lnTo>
                    <a:pt x="1483" y="2120"/>
                  </a:lnTo>
                  <a:lnTo>
                    <a:pt x="1485" y="2118"/>
                  </a:lnTo>
                  <a:lnTo>
                    <a:pt x="1485" y="2118"/>
                  </a:lnTo>
                  <a:lnTo>
                    <a:pt x="1490" y="2120"/>
                  </a:lnTo>
                  <a:lnTo>
                    <a:pt x="1490" y="2120"/>
                  </a:lnTo>
                  <a:lnTo>
                    <a:pt x="1490" y="2120"/>
                  </a:lnTo>
                  <a:lnTo>
                    <a:pt x="1490" y="2120"/>
                  </a:lnTo>
                  <a:lnTo>
                    <a:pt x="1490" y="2120"/>
                  </a:lnTo>
                  <a:lnTo>
                    <a:pt x="1490" y="2123"/>
                  </a:lnTo>
                  <a:lnTo>
                    <a:pt x="1490" y="2123"/>
                  </a:lnTo>
                  <a:lnTo>
                    <a:pt x="1492" y="2120"/>
                  </a:lnTo>
                  <a:lnTo>
                    <a:pt x="1492" y="2120"/>
                  </a:lnTo>
                  <a:lnTo>
                    <a:pt x="1492" y="2120"/>
                  </a:lnTo>
                  <a:lnTo>
                    <a:pt x="1494" y="2120"/>
                  </a:lnTo>
                  <a:lnTo>
                    <a:pt x="1494" y="2120"/>
                  </a:lnTo>
                  <a:lnTo>
                    <a:pt x="1497" y="2120"/>
                  </a:lnTo>
                  <a:lnTo>
                    <a:pt x="1497" y="2120"/>
                  </a:lnTo>
                  <a:lnTo>
                    <a:pt x="1497" y="2120"/>
                  </a:lnTo>
                  <a:lnTo>
                    <a:pt x="1497" y="2118"/>
                  </a:lnTo>
                  <a:lnTo>
                    <a:pt x="1497" y="2116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9"/>
                  </a:lnTo>
                  <a:lnTo>
                    <a:pt x="1504" y="2106"/>
                  </a:lnTo>
                  <a:lnTo>
                    <a:pt x="1504" y="2106"/>
                  </a:lnTo>
                  <a:lnTo>
                    <a:pt x="1504" y="2106"/>
                  </a:lnTo>
                  <a:lnTo>
                    <a:pt x="1504" y="2106"/>
                  </a:lnTo>
                  <a:lnTo>
                    <a:pt x="1504" y="2106"/>
                  </a:lnTo>
                  <a:lnTo>
                    <a:pt x="1506" y="2106"/>
                  </a:lnTo>
                  <a:lnTo>
                    <a:pt x="1506" y="2106"/>
                  </a:lnTo>
                  <a:lnTo>
                    <a:pt x="1506" y="2104"/>
                  </a:lnTo>
                  <a:lnTo>
                    <a:pt x="1506" y="2102"/>
                  </a:lnTo>
                  <a:lnTo>
                    <a:pt x="1506" y="2102"/>
                  </a:lnTo>
                  <a:lnTo>
                    <a:pt x="1509" y="2102"/>
                  </a:lnTo>
                  <a:lnTo>
                    <a:pt x="1509" y="2102"/>
                  </a:lnTo>
                  <a:lnTo>
                    <a:pt x="1511" y="2102"/>
                  </a:lnTo>
                  <a:lnTo>
                    <a:pt x="1511" y="2102"/>
                  </a:lnTo>
                  <a:lnTo>
                    <a:pt x="1511" y="2104"/>
                  </a:lnTo>
                  <a:lnTo>
                    <a:pt x="1513" y="2104"/>
                  </a:lnTo>
                  <a:lnTo>
                    <a:pt x="1513" y="2106"/>
                  </a:lnTo>
                  <a:lnTo>
                    <a:pt x="1513" y="2106"/>
                  </a:lnTo>
                  <a:lnTo>
                    <a:pt x="1513" y="2104"/>
                  </a:lnTo>
                  <a:lnTo>
                    <a:pt x="1513" y="2104"/>
                  </a:lnTo>
                  <a:lnTo>
                    <a:pt x="1516" y="2104"/>
                  </a:lnTo>
                  <a:lnTo>
                    <a:pt x="1516" y="2104"/>
                  </a:lnTo>
                  <a:lnTo>
                    <a:pt x="1516" y="2104"/>
                  </a:lnTo>
                  <a:lnTo>
                    <a:pt x="1516" y="2106"/>
                  </a:lnTo>
                  <a:lnTo>
                    <a:pt x="1516" y="2106"/>
                  </a:lnTo>
                  <a:lnTo>
                    <a:pt x="1518" y="2106"/>
                  </a:lnTo>
                  <a:lnTo>
                    <a:pt x="1520" y="2106"/>
                  </a:lnTo>
                  <a:lnTo>
                    <a:pt x="1520" y="2106"/>
                  </a:lnTo>
                  <a:lnTo>
                    <a:pt x="1523" y="2109"/>
                  </a:lnTo>
                  <a:lnTo>
                    <a:pt x="1525" y="2109"/>
                  </a:lnTo>
                  <a:lnTo>
                    <a:pt x="1528" y="2111"/>
                  </a:lnTo>
                  <a:lnTo>
                    <a:pt x="1528" y="2111"/>
                  </a:lnTo>
                  <a:lnTo>
                    <a:pt x="1530" y="2111"/>
                  </a:lnTo>
                  <a:lnTo>
                    <a:pt x="1530" y="2113"/>
                  </a:lnTo>
                  <a:lnTo>
                    <a:pt x="1530" y="2113"/>
                  </a:lnTo>
                  <a:lnTo>
                    <a:pt x="1532" y="2118"/>
                  </a:lnTo>
                  <a:lnTo>
                    <a:pt x="1532" y="2118"/>
                  </a:lnTo>
                  <a:lnTo>
                    <a:pt x="1532" y="2118"/>
                  </a:lnTo>
                  <a:lnTo>
                    <a:pt x="1535" y="2118"/>
                  </a:lnTo>
                  <a:lnTo>
                    <a:pt x="1537" y="2120"/>
                  </a:lnTo>
                  <a:lnTo>
                    <a:pt x="1537" y="2120"/>
                  </a:lnTo>
                  <a:lnTo>
                    <a:pt x="1539" y="2120"/>
                  </a:lnTo>
                  <a:lnTo>
                    <a:pt x="1539" y="2120"/>
                  </a:lnTo>
                  <a:lnTo>
                    <a:pt x="1539" y="2118"/>
                  </a:lnTo>
                  <a:lnTo>
                    <a:pt x="1539" y="2118"/>
                  </a:lnTo>
                  <a:lnTo>
                    <a:pt x="1539" y="2118"/>
                  </a:lnTo>
                  <a:lnTo>
                    <a:pt x="1539" y="2116"/>
                  </a:lnTo>
                  <a:lnTo>
                    <a:pt x="1542" y="2116"/>
                  </a:lnTo>
                  <a:lnTo>
                    <a:pt x="1542" y="2116"/>
                  </a:lnTo>
                  <a:lnTo>
                    <a:pt x="1544" y="2113"/>
                  </a:lnTo>
                  <a:lnTo>
                    <a:pt x="1544" y="2113"/>
                  </a:lnTo>
                  <a:lnTo>
                    <a:pt x="1544" y="2113"/>
                  </a:lnTo>
                  <a:lnTo>
                    <a:pt x="1544" y="2113"/>
                  </a:lnTo>
                  <a:lnTo>
                    <a:pt x="1544" y="2111"/>
                  </a:lnTo>
                  <a:lnTo>
                    <a:pt x="1544" y="2111"/>
                  </a:lnTo>
                  <a:lnTo>
                    <a:pt x="1546" y="2109"/>
                  </a:lnTo>
                  <a:lnTo>
                    <a:pt x="1549" y="2106"/>
                  </a:lnTo>
                  <a:lnTo>
                    <a:pt x="1549" y="2106"/>
                  </a:lnTo>
                  <a:lnTo>
                    <a:pt x="1551" y="2106"/>
                  </a:lnTo>
                  <a:lnTo>
                    <a:pt x="1551" y="2104"/>
                  </a:lnTo>
                  <a:lnTo>
                    <a:pt x="1554" y="2099"/>
                  </a:lnTo>
                  <a:lnTo>
                    <a:pt x="1554" y="2099"/>
                  </a:lnTo>
                  <a:lnTo>
                    <a:pt x="1556" y="2099"/>
                  </a:lnTo>
                  <a:lnTo>
                    <a:pt x="1556" y="2102"/>
                  </a:lnTo>
                  <a:lnTo>
                    <a:pt x="1556" y="2102"/>
                  </a:lnTo>
                  <a:lnTo>
                    <a:pt x="1556" y="2102"/>
                  </a:lnTo>
                  <a:lnTo>
                    <a:pt x="1558" y="2102"/>
                  </a:lnTo>
                  <a:lnTo>
                    <a:pt x="1558" y="2104"/>
                  </a:lnTo>
                  <a:lnTo>
                    <a:pt x="1558" y="2104"/>
                  </a:lnTo>
                  <a:lnTo>
                    <a:pt x="1558" y="2104"/>
                  </a:lnTo>
                  <a:lnTo>
                    <a:pt x="1558" y="2106"/>
                  </a:lnTo>
                  <a:lnTo>
                    <a:pt x="1558" y="2106"/>
                  </a:lnTo>
                  <a:lnTo>
                    <a:pt x="1561" y="2109"/>
                  </a:lnTo>
                  <a:lnTo>
                    <a:pt x="1561" y="2111"/>
                  </a:lnTo>
                  <a:lnTo>
                    <a:pt x="1563" y="2111"/>
                  </a:lnTo>
                  <a:lnTo>
                    <a:pt x="1563" y="2111"/>
                  </a:lnTo>
                  <a:lnTo>
                    <a:pt x="1563" y="2111"/>
                  </a:lnTo>
                  <a:lnTo>
                    <a:pt x="1565" y="2109"/>
                  </a:lnTo>
                  <a:lnTo>
                    <a:pt x="1565" y="2109"/>
                  </a:lnTo>
                  <a:lnTo>
                    <a:pt x="1565" y="2109"/>
                  </a:lnTo>
                  <a:lnTo>
                    <a:pt x="1565" y="2106"/>
                  </a:lnTo>
                  <a:lnTo>
                    <a:pt x="1565" y="2104"/>
                  </a:lnTo>
                  <a:lnTo>
                    <a:pt x="1568" y="2104"/>
                  </a:lnTo>
                  <a:lnTo>
                    <a:pt x="1568" y="2102"/>
                  </a:lnTo>
                  <a:lnTo>
                    <a:pt x="1568" y="2102"/>
                  </a:lnTo>
                  <a:lnTo>
                    <a:pt x="1568" y="2102"/>
                  </a:lnTo>
                  <a:lnTo>
                    <a:pt x="1568" y="2102"/>
                  </a:lnTo>
                  <a:lnTo>
                    <a:pt x="1570" y="2099"/>
                  </a:lnTo>
                  <a:lnTo>
                    <a:pt x="1572" y="2099"/>
                  </a:lnTo>
                  <a:lnTo>
                    <a:pt x="1575" y="2104"/>
                  </a:lnTo>
                  <a:lnTo>
                    <a:pt x="1580" y="2106"/>
                  </a:lnTo>
                  <a:lnTo>
                    <a:pt x="1580" y="2109"/>
                  </a:lnTo>
                  <a:lnTo>
                    <a:pt x="1580" y="2109"/>
                  </a:lnTo>
                  <a:lnTo>
                    <a:pt x="1580" y="2111"/>
                  </a:lnTo>
                  <a:lnTo>
                    <a:pt x="1580" y="2111"/>
                  </a:lnTo>
                  <a:lnTo>
                    <a:pt x="1582" y="2111"/>
                  </a:lnTo>
                  <a:lnTo>
                    <a:pt x="1582" y="2111"/>
                  </a:lnTo>
                  <a:lnTo>
                    <a:pt x="1582" y="2111"/>
                  </a:lnTo>
                  <a:lnTo>
                    <a:pt x="1584" y="2111"/>
                  </a:lnTo>
                  <a:lnTo>
                    <a:pt x="1584" y="2113"/>
                  </a:lnTo>
                  <a:lnTo>
                    <a:pt x="1584" y="2113"/>
                  </a:lnTo>
                  <a:lnTo>
                    <a:pt x="1584" y="2113"/>
                  </a:lnTo>
                  <a:lnTo>
                    <a:pt x="1584" y="2116"/>
                  </a:lnTo>
                  <a:lnTo>
                    <a:pt x="1587" y="2116"/>
                  </a:lnTo>
                  <a:lnTo>
                    <a:pt x="1587" y="2116"/>
                  </a:lnTo>
                  <a:lnTo>
                    <a:pt x="1587" y="2116"/>
                  </a:lnTo>
                  <a:lnTo>
                    <a:pt x="1589" y="2116"/>
                  </a:lnTo>
                  <a:lnTo>
                    <a:pt x="1589" y="2116"/>
                  </a:lnTo>
                  <a:lnTo>
                    <a:pt x="1589" y="2113"/>
                  </a:lnTo>
                  <a:lnTo>
                    <a:pt x="1589" y="2113"/>
                  </a:lnTo>
                  <a:lnTo>
                    <a:pt x="1589" y="2113"/>
                  </a:lnTo>
                  <a:lnTo>
                    <a:pt x="1589" y="2111"/>
                  </a:lnTo>
                  <a:lnTo>
                    <a:pt x="1589" y="2109"/>
                  </a:lnTo>
                  <a:lnTo>
                    <a:pt x="1589" y="2109"/>
                  </a:lnTo>
                  <a:lnTo>
                    <a:pt x="1589" y="2106"/>
                  </a:lnTo>
                  <a:lnTo>
                    <a:pt x="1591" y="2104"/>
                  </a:lnTo>
                  <a:lnTo>
                    <a:pt x="1591" y="2102"/>
                  </a:lnTo>
                  <a:lnTo>
                    <a:pt x="1591" y="2102"/>
                  </a:lnTo>
                  <a:lnTo>
                    <a:pt x="1594" y="2102"/>
                  </a:lnTo>
                  <a:lnTo>
                    <a:pt x="1594" y="2099"/>
                  </a:lnTo>
                  <a:lnTo>
                    <a:pt x="1594" y="2099"/>
                  </a:lnTo>
                  <a:lnTo>
                    <a:pt x="1594" y="2099"/>
                  </a:lnTo>
                  <a:lnTo>
                    <a:pt x="1596" y="2099"/>
                  </a:lnTo>
                  <a:lnTo>
                    <a:pt x="1601" y="2097"/>
                  </a:lnTo>
                  <a:lnTo>
                    <a:pt x="1601" y="2097"/>
                  </a:lnTo>
                  <a:lnTo>
                    <a:pt x="1601" y="2099"/>
                  </a:lnTo>
                  <a:lnTo>
                    <a:pt x="1601" y="2099"/>
                  </a:lnTo>
                  <a:lnTo>
                    <a:pt x="1601" y="2102"/>
                  </a:lnTo>
                  <a:lnTo>
                    <a:pt x="1601" y="2102"/>
                  </a:lnTo>
                  <a:lnTo>
                    <a:pt x="1603" y="2104"/>
                  </a:lnTo>
                  <a:lnTo>
                    <a:pt x="1606" y="2104"/>
                  </a:lnTo>
                  <a:lnTo>
                    <a:pt x="1606" y="2106"/>
                  </a:lnTo>
                  <a:lnTo>
                    <a:pt x="1608" y="2106"/>
                  </a:lnTo>
                  <a:lnTo>
                    <a:pt x="1608" y="2106"/>
                  </a:lnTo>
                  <a:lnTo>
                    <a:pt x="1608" y="2106"/>
                  </a:lnTo>
                  <a:lnTo>
                    <a:pt x="1613" y="2102"/>
                  </a:lnTo>
                  <a:lnTo>
                    <a:pt x="1613" y="2102"/>
                  </a:lnTo>
                  <a:lnTo>
                    <a:pt x="1617" y="2099"/>
                  </a:lnTo>
                  <a:lnTo>
                    <a:pt x="1617" y="2097"/>
                  </a:lnTo>
                  <a:lnTo>
                    <a:pt x="1617" y="2097"/>
                  </a:lnTo>
                  <a:lnTo>
                    <a:pt x="1620" y="2097"/>
                  </a:lnTo>
                  <a:lnTo>
                    <a:pt x="1620" y="2097"/>
                  </a:lnTo>
                  <a:lnTo>
                    <a:pt x="1620" y="2097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0" y="2099"/>
                  </a:lnTo>
                  <a:lnTo>
                    <a:pt x="1622" y="2099"/>
                  </a:lnTo>
                  <a:lnTo>
                    <a:pt x="1622" y="2099"/>
                  </a:lnTo>
                  <a:lnTo>
                    <a:pt x="1624" y="2099"/>
                  </a:lnTo>
                  <a:lnTo>
                    <a:pt x="1624" y="2099"/>
                  </a:lnTo>
                  <a:lnTo>
                    <a:pt x="1627" y="2099"/>
                  </a:lnTo>
                  <a:lnTo>
                    <a:pt x="1627" y="2097"/>
                  </a:lnTo>
                  <a:lnTo>
                    <a:pt x="1627" y="2097"/>
                  </a:lnTo>
                  <a:lnTo>
                    <a:pt x="1629" y="2094"/>
                  </a:lnTo>
                  <a:lnTo>
                    <a:pt x="1629" y="2094"/>
                  </a:lnTo>
                  <a:lnTo>
                    <a:pt x="1632" y="2092"/>
                  </a:lnTo>
                  <a:lnTo>
                    <a:pt x="1632" y="2092"/>
                  </a:lnTo>
                  <a:lnTo>
                    <a:pt x="1632" y="2090"/>
                  </a:lnTo>
                  <a:lnTo>
                    <a:pt x="1632" y="2083"/>
                  </a:lnTo>
                  <a:lnTo>
                    <a:pt x="1632" y="2083"/>
                  </a:lnTo>
                  <a:lnTo>
                    <a:pt x="1634" y="2083"/>
                  </a:lnTo>
                  <a:lnTo>
                    <a:pt x="1634" y="2080"/>
                  </a:lnTo>
                  <a:lnTo>
                    <a:pt x="1634" y="2080"/>
                  </a:lnTo>
                  <a:lnTo>
                    <a:pt x="1634" y="2080"/>
                  </a:lnTo>
                  <a:lnTo>
                    <a:pt x="1634" y="2078"/>
                  </a:lnTo>
                  <a:lnTo>
                    <a:pt x="1636" y="2078"/>
                  </a:lnTo>
                  <a:lnTo>
                    <a:pt x="1636" y="2078"/>
                  </a:lnTo>
                  <a:lnTo>
                    <a:pt x="1636" y="2080"/>
                  </a:lnTo>
                  <a:lnTo>
                    <a:pt x="1639" y="2080"/>
                  </a:lnTo>
                  <a:lnTo>
                    <a:pt x="1639" y="2078"/>
                  </a:lnTo>
                  <a:lnTo>
                    <a:pt x="1641" y="2078"/>
                  </a:lnTo>
                  <a:lnTo>
                    <a:pt x="1643" y="2076"/>
                  </a:lnTo>
                  <a:lnTo>
                    <a:pt x="1643" y="2076"/>
                  </a:lnTo>
                  <a:lnTo>
                    <a:pt x="1646" y="2076"/>
                  </a:lnTo>
                  <a:lnTo>
                    <a:pt x="1648" y="2073"/>
                  </a:lnTo>
                  <a:lnTo>
                    <a:pt x="1648" y="2073"/>
                  </a:lnTo>
                  <a:lnTo>
                    <a:pt x="1648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0" y="2073"/>
                  </a:lnTo>
                  <a:lnTo>
                    <a:pt x="1653" y="2073"/>
                  </a:lnTo>
                  <a:lnTo>
                    <a:pt x="1653" y="2073"/>
                  </a:lnTo>
                  <a:lnTo>
                    <a:pt x="1653" y="2073"/>
                  </a:lnTo>
                  <a:lnTo>
                    <a:pt x="1653" y="2071"/>
                  </a:lnTo>
                  <a:lnTo>
                    <a:pt x="1653" y="2071"/>
                  </a:lnTo>
                  <a:lnTo>
                    <a:pt x="1655" y="2068"/>
                  </a:lnTo>
                  <a:lnTo>
                    <a:pt x="1655" y="2068"/>
                  </a:lnTo>
                  <a:lnTo>
                    <a:pt x="1658" y="2068"/>
                  </a:lnTo>
                  <a:lnTo>
                    <a:pt x="1658" y="2068"/>
                  </a:lnTo>
                  <a:lnTo>
                    <a:pt x="1658" y="2068"/>
                  </a:lnTo>
                  <a:lnTo>
                    <a:pt x="1658" y="2068"/>
                  </a:lnTo>
                  <a:lnTo>
                    <a:pt x="1660" y="2071"/>
                  </a:lnTo>
                  <a:lnTo>
                    <a:pt x="1660" y="2071"/>
                  </a:lnTo>
                  <a:lnTo>
                    <a:pt x="1660" y="2071"/>
                  </a:lnTo>
                  <a:lnTo>
                    <a:pt x="1662" y="2073"/>
                  </a:lnTo>
                  <a:lnTo>
                    <a:pt x="1662" y="2073"/>
                  </a:lnTo>
                  <a:lnTo>
                    <a:pt x="1662" y="2073"/>
                  </a:lnTo>
                  <a:lnTo>
                    <a:pt x="1662" y="2073"/>
                  </a:lnTo>
                  <a:lnTo>
                    <a:pt x="1662" y="2073"/>
                  </a:lnTo>
                  <a:lnTo>
                    <a:pt x="1665" y="2073"/>
                  </a:lnTo>
                  <a:lnTo>
                    <a:pt x="1665" y="2073"/>
                  </a:lnTo>
                  <a:lnTo>
                    <a:pt x="1665" y="2073"/>
                  </a:lnTo>
                  <a:lnTo>
                    <a:pt x="1665" y="2073"/>
                  </a:lnTo>
                  <a:lnTo>
                    <a:pt x="1665" y="2076"/>
                  </a:lnTo>
                  <a:lnTo>
                    <a:pt x="1667" y="2078"/>
                  </a:lnTo>
                  <a:lnTo>
                    <a:pt x="1669" y="2078"/>
                  </a:lnTo>
                  <a:lnTo>
                    <a:pt x="1669" y="2078"/>
                  </a:lnTo>
                  <a:lnTo>
                    <a:pt x="1669" y="2080"/>
                  </a:lnTo>
                  <a:lnTo>
                    <a:pt x="1669" y="2080"/>
                  </a:lnTo>
                  <a:lnTo>
                    <a:pt x="1669" y="2083"/>
                  </a:lnTo>
                  <a:lnTo>
                    <a:pt x="1669" y="2083"/>
                  </a:lnTo>
                  <a:lnTo>
                    <a:pt x="1669" y="2083"/>
                  </a:lnTo>
                  <a:lnTo>
                    <a:pt x="1669" y="2085"/>
                  </a:lnTo>
                  <a:lnTo>
                    <a:pt x="1672" y="2085"/>
                  </a:lnTo>
                  <a:lnTo>
                    <a:pt x="1674" y="2085"/>
                  </a:lnTo>
                  <a:lnTo>
                    <a:pt x="1677" y="2085"/>
                  </a:lnTo>
                  <a:lnTo>
                    <a:pt x="1677" y="2085"/>
                  </a:lnTo>
                  <a:lnTo>
                    <a:pt x="1679" y="2085"/>
                  </a:lnTo>
                  <a:lnTo>
                    <a:pt x="1679" y="2087"/>
                  </a:lnTo>
                  <a:lnTo>
                    <a:pt x="1679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87"/>
                  </a:lnTo>
                  <a:lnTo>
                    <a:pt x="1681" y="2090"/>
                  </a:lnTo>
                  <a:lnTo>
                    <a:pt x="1686" y="2092"/>
                  </a:lnTo>
                  <a:lnTo>
                    <a:pt x="1686" y="2094"/>
                  </a:lnTo>
                  <a:lnTo>
                    <a:pt x="1686" y="2092"/>
                  </a:lnTo>
                  <a:lnTo>
                    <a:pt x="1686" y="2092"/>
                  </a:lnTo>
                  <a:lnTo>
                    <a:pt x="1686" y="2092"/>
                  </a:lnTo>
                  <a:lnTo>
                    <a:pt x="1688" y="2092"/>
                  </a:lnTo>
                  <a:lnTo>
                    <a:pt x="1688" y="2092"/>
                  </a:lnTo>
                  <a:lnTo>
                    <a:pt x="1688" y="2092"/>
                  </a:lnTo>
                  <a:lnTo>
                    <a:pt x="1688" y="2092"/>
                  </a:lnTo>
                  <a:lnTo>
                    <a:pt x="1691" y="2092"/>
                  </a:lnTo>
                  <a:lnTo>
                    <a:pt x="1691" y="2092"/>
                  </a:lnTo>
                  <a:lnTo>
                    <a:pt x="1693" y="2092"/>
                  </a:lnTo>
                  <a:lnTo>
                    <a:pt x="1693" y="2090"/>
                  </a:lnTo>
                  <a:lnTo>
                    <a:pt x="1693" y="2090"/>
                  </a:lnTo>
                  <a:lnTo>
                    <a:pt x="1698" y="2090"/>
                  </a:lnTo>
                  <a:lnTo>
                    <a:pt x="1700" y="2090"/>
                  </a:lnTo>
                  <a:lnTo>
                    <a:pt x="1703" y="2090"/>
                  </a:lnTo>
                  <a:lnTo>
                    <a:pt x="1705" y="2092"/>
                  </a:lnTo>
                  <a:lnTo>
                    <a:pt x="1705" y="2092"/>
                  </a:lnTo>
                  <a:lnTo>
                    <a:pt x="1705" y="2094"/>
                  </a:lnTo>
                  <a:lnTo>
                    <a:pt x="1707" y="2097"/>
                  </a:lnTo>
                  <a:lnTo>
                    <a:pt x="1707" y="2097"/>
                  </a:lnTo>
                  <a:lnTo>
                    <a:pt x="1707" y="2097"/>
                  </a:lnTo>
                  <a:lnTo>
                    <a:pt x="1710" y="2097"/>
                  </a:lnTo>
                  <a:lnTo>
                    <a:pt x="1710" y="2097"/>
                  </a:lnTo>
                  <a:lnTo>
                    <a:pt x="1717" y="2094"/>
                  </a:lnTo>
                  <a:lnTo>
                    <a:pt x="1719" y="2094"/>
                  </a:lnTo>
                  <a:lnTo>
                    <a:pt x="1719" y="2092"/>
                  </a:lnTo>
                  <a:lnTo>
                    <a:pt x="1719" y="2092"/>
                  </a:lnTo>
                  <a:lnTo>
                    <a:pt x="1719" y="2092"/>
                  </a:lnTo>
                  <a:lnTo>
                    <a:pt x="1721" y="2092"/>
                  </a:lnTo>
                  <a:lnTo>
                    <a:pt x="1724" y="2094"/>
                  </a:lnTo>
                  <a:lnTo>
                    <a:pt x="1724" y="2094"/>
                  </a:lnTo>
                  <a:lnTo>
                    <a:pt x="1724" y="2094"/>
                  </a:lnTo>
                  <a:lnTo>
                    <a:pt x="1726" y="2097"/>
                  </a:lnTo>
                  <a:lnTo>
                    <a:pt x="1726" y="2097"/>
                  </a:lnTo>
                  <a:lnTo>
                    <a:pt x="1726" y="2097"/>
                  </a:lnTo>
                  <a:lnTo>
                    <a:pt x="1726" y="2097"/>
                  </a:lnTo>
                  <a:lnTo>
                    <a:pt x="1729" y="2094"/>
                  </a:lnTo>
                  <a:lnTo>
                    <a:pt x="1729" y="2094"/>
                  </a:lnTo>
                  <a:lnTo>
                    <a:pt x="1729" y="2094"/>
                  </a:lnTo>
                  <a:lnTo>
                    <a:pt x="1729" y="2097"/>
                  </a:lnTo>
                  <a:lnTo>
                    <a:pt x="1729" y="2097"/>
                  </a:lnTo>
                  <a:lnTo>
                    <a:pt x="1731" y="2097"/>
                  </a:lnTo>
                  <a:lnTo>
                    <a:pt x="1733" y="2099"/>
                  </a:lnTo>
                  <a:lnTo>
                    <a:pt x="1731" y="2099"/>
                  </a:lnTo>
                  <a:lnTo>
                    <a:pt x="1733" y="2099"/>
                  </a:lnTo>
                  <a:lnTo>
                    <a:pt x="1733" y="2099"/>
                  </a:lnTo>
                  <a:lnTo>
                    <a:pt x="1736" y="2099"/>
                  </a:lnTo>
                  <a:lnTo>
                    <a:pt x="1736" y="2099"/>
                  </a:lnTo>
                  <a:lnTo>
                    <a:pt x="1736" y="2102"/>
                  </a:lnTo>
                  <a:lnTo>
                    <a:pt x="1733" y="2102"/>
                  </a:lnTo>
                  <a:lnTo>
                    <a:pt x="1733" y="2102"/>
                  </a:lnTo>
                  <a:lnTo>
                    <a:pt x="1733" y="2104"/>
                  </a:lnTo>
                  <a:lnTo>
                    <a:pt x="1733" y="2106"/>
                  </a:lnTo>
                  <a:lnTo>
                    <a:pt x="1731" y="2106"/>
                  </a:lnTo>
                  <a:lnTo>
                    <a:pt x="1731" y="2109"/>
                  </a:lnTo>
                  <a:lnTo>
                    <a:pt x="1731" y="2109"/>
                  </a:lnTo>
                  <a:lnTo>
                    <a:pt x="1729" y="2111"/>
                  </a:lnTo>
                  <a:lnTo>
                    <a:pt x="1729" y="2113"/>
                  </a:lnTo>
                  <a:lnTo>
                    <a:pt x="1729" y="2113"/>
                  </a:lnTo>
                  <a:lnTo>
                    <a:pt x="1726" y="2111"/>
                  </a:lnTo>
                  <a:lnTo>
                    <a:pt x="1726" y="2111"/>
                  </a:lnTo>
                  <a:lnTo>
                    <a:pt x="1726" y="2111"/>
                  </a:lnTo>
                  <a:lnTo>
                    <a:pt x="1724" y="2111"/>
                  </a:lnTo>
                  <a:lnTo>
                    <a:pt x="1724" y="2111"/>
                  </a:lnTo>
                  <a:lnTo>
                    <a:pt x="1724" y="2111"/>
                  </a:lnTo>
                  <a:lnTo>
                    <a:pt x="1721" y="2118"/>
                  </a:lnTo>
                  <a:lnTo>
                    <a:pt x="1721" y="2118"/>
                  </a:lnTo>
                  <a:lnTo>
                    <a:pt x="1721" y="2118"/>
                  </a:lnTo>
                  <a:lnTo>
                    <a:pt x="1721" y="2120"/>
                  </a:lnTo>
                  <a:lnTo>
                    <a:pt x="1721" y="2120"/>
                  </a:lnTo>
                  <a:lnTo>
                    <a:pt x="1721" y="2123"/>
                  </a:lnTo>
                  <a:lnTo>
                    <a:pt x="1721" y="2123"/>
                  </a:lnTo>
                  <a:lnTo>
                    <a:pt x="1721" y="2125"/>
                  </a:lnTo>
                  <a:lnTo>
                    <a:pt x="1721" y="2125"/>
                  </a:lnTo>
                  <a:lnTo>
                    <a:pt x="1724" y="2125"/>
                  </a:lnTo>
                  <a:lnTo>
                    <a:pt x="1724" y="2125"/>
                  </a:lnTo>
                  <a:lnTo>
                    <a:pt x="1726" y="2125"/>
                  </a:lnTo>
                  <a:lnTo>
                    <a:pt x="1726" y="2128"/>
                  </a:lnTo>
                  <a:lnTo>
                    <a:pt x="1726" y="2128"/>
                  </a:lnTo>
                  <a:lnTo>
                    <a:pt x="1729" y="2132"/>
                  </a:lnTo>
                  <a:lnTo>
                    <a:pt x="1729" y="2132"/>
                  </a:lnTo>
                  <a:lnTo>
                    <a:pt x="1729" y="2132"/>
                  </a:lnTo>
                  <a:lnTo>
                    <a:pt x="1726" y="2135"/>
                  </a:lnTo>
                  <a:lnTo>
                    <a:pt x="1729" y="2135"/>
                  </a:lnTo>
                  <a:lnTo>
                    <a:pt x="1729" y="2135"/>
                  </a:lnTo>
                  <a:lnTo>
                    <a:pt x="1729" y="2135"/>
                  </a:lnTo>
                  <a:lnTo>
                    <a:pt x="1729" y="2137"/>
                  </a:lnTo>
                  <a:lnTo>
                    <a:pt x="1729" y="2137"/>
                  </a:lnTo>
                  <a:lnTo>
                    <a:pt x="1729" y="2137"/>
                  </a:lnTo>
                  <a:lnTo>
                    <a:pt x="1729" y="2137"/>
                  </a:lnTo>
                  <a:lnTo>
                    <a:pt x="1729" y="2139"/>
                  </a:lnTo>
                  <a:lnTo>
                    <a:pt x="1729" y="2139"/>
                  </a:lnTo>
                  <a:lnTo>
                    <a:pt x="1729" y="2139"/>
                  </a:lnTo>
                  <a:lnTo>
                    <a:pt x="1729" y="2142"/>
                  </a:lnTo>
                  <a:lnTo>
                    <a:pt x="1729" y="2142"/>
                  </a:lnTo>
                  <a:lnTo>
                    <a:pt x="1729" y="2144"/>
                  </a:lnTo>
                  <a:lnTo>
                    <a:pt x="1729" y="2144"/>
                  </a:lnTo>
                  <a:lnTo>
                    <a:pt x="1729" y="2147"/>
                  </a:lnTo>
                  <a:lnTo>
                    <a:pt x="1729" y="2147"/>
                  </a:lnTo>
                  <a:lnTo>
                    <a:pt x="1729" y="2147"/>
                  </a:lnTo>
                  <a:lnTo>
                    <a:pt x="1729" y="2147"/>
                  </a:lnTo>
                  <a:lnTo>
                    <a:pt x="1731" y="2147"/>
                  </a:lnTo>
                  <a:lnTo>
                    <a:pt x="1731" y="2144"/>
                  </a:lnTo>
                  <a:lnTo>
                    <a:pt x="1731" y="2144"/>
                  </a:lnTo>
                  <a:lnTo>
                    <a:pt x="1733" y="2144"/>
                  </a:lnTo>
                  <a:lnTo>
                    <a:pt x="1733" y="2144"/>
                  </a:lnTo>
                  <a:lnTo>
                    <a:pt x="1733" y="2144"/>
                  </a:lnTo>
                  <a:lnTo>
                    <a:pt x="1733" y="2144"/>
                  </a:lnTo>
                  <a:lnTo>
                    <a:pt x="1736" y="2147"/>
                  </a:lnTo>
                  <a:lnTo>
                    <a:pt x="1736" y="2147"/>
                  </a:lnTo>
                  <a:lnTo>
                    <a:pt x="1738" y="2147"/>
                  </a:lnTo>
                  <a:lnTo>
                    <a:pt x="1738" y="2147"/>
                  </a:lnTo>
                  <a:lnTo>
                    <a:pt x="1740" y="2147"/>
                  </a:lnTo>
                  <a:lnTo>
                    <a:pt x="1740" y="2147"/>
                  </a:lnTo>
                  <a:lnTo>
                    <a:pt x="1740" y="2149"/>
                  </a:lnTo>
                  <a:lnTo>
                    <a:pt x="1743" y="2149"/>
                  </a:lnTo>
                  <a:lnTo>
                    <a:pt x="1743" y="2149"/>
                  </a:lnTo>
                  <a:lnTo>
                    <a:pt x="1743" y="2149"/>
                  </a:lnTo>
                  <a:lnTo>
                    <a:pt x="1745" y="2149"/>
                  </a:lnTo>
                  <a:lnTo>
                    <a:pt x="1745" y="2149"/>
                  </a:lnTo>
                  <a:lnTo>
                    <a:pt x="1747" y="2149"/>
                  </a:lnTo>
                  <a:lnTo>
                    <a:pt x="1747" y="2149"/>
                  </a:lnTo>
                  <a:lnTo>
                    <a:pt x="1747" y="2151"/>
                  </a:lnTo>
                  <a:lnTo>
                    <a:pt x="1747" y="2151"/>
                  </a:lnTo>
                  <a:lnTo>
                    <a:pt x="1745" y="2151"/>
                  </a:lnTo>
                  <a:lnTo>
                    <a:pt x="1745" y="2154"/>
                  </a:lnTo>
                  <a:lnTo>
                    <a:pt x="1745" y="2154"/>
                  </a:lnTo>
                  <a:lnTo>
                    <a:pt x="1747" y="2156"/>
                  </a:lnTo>
                  <a:lnTo>
                    <a:pt x="1747" y="2156"/>
                  </a:lnTo>
                  <a:lnTo>
                    <a:pt x="1750" y="2156"/>
                  </a:lnTo>
                  <a:lnTo>
                    <a:pt x="1752" y="2156"/>
                  </a:lnTo>
                  <a:lnTo>
                    <a:pt x="1755" y="2161"/>
                  </a:lnTo>
                  <a:lnTo>
                    <a:pt x="1757" y="2161"/>
                  </a:lnTo>
                  <a:lnTo>
                    <a:pt x="1759" y="2161"/>
                  </a:lnTo>
                  <a:lnTo>
                    <a:pt x="1759" y="2161"/>
                  </a:lnTo>
                  <a:lnTo>
                    <a:pt x="1762" y="2161"/>
                  </a:lnTo>
                  <a:lnTo>
                    <a:pt x="1764" y="2165"/>
                  </a:lnTo>
                  <a:lnTo>
                    <a:pt x="1764" y="2165"/>
                  </a:lnTo>
                  <a:lnTo>
                    <a:pt x="1764" y="2168"/>
                  </a:lnTo>
                  <a:lnTo>
                    <a:pt x="1766" y="2165"/>
                  </a:lnTo>
                  <a:lnTo>
                    <a:pt x="1769" y="2163"/>
                  </a:lnTo>
                  <a:lnTo>
                    <a:pt x="1769" y="2163"/>
                  </a:lnTo>
                  <a:lnTo>
                    <a:pt x="1769" y="2163"/>
                  </a:lnTo>
                  <a:lnTo>
                    <a:pt x="1771" y="2165"/>
                  </a:lnTo>
                  <a:lnTo>
                    <a:pt x="1771" y="2168"/>
                  </a:lnTo>
                  <a:lnTo>
                    <a:pt x="1771" y="2168"/>
                  </a:lnTo>
                  <a:lnTo>
                    <a:pt x="1771" y="2168"/>
                  </a:lnTo>
                  <a:lnTo>
                    <a:pt x="1773" y="2168"/>
                  </a:lnTo>
                  <a:lnTo>
                    <a:pt x="1773" y="2168"/>
                  </a:lnTo>
                  <a:lnTo>
                    <a:pt x="1773" y="2168"/>
                  </a:lnTo>
                  <a:lnTo>
                    <a:pt x="1773" y="2165"/>
                  </a:lnTo>
                  <a:lnTo>
                    <a:pt x="1773" y="2165"/>
                  </a:lnTo>
                  <a:lnTo>
                    <a:pt x="1776" y="2165"/>
                  </a:lnTo>
                  <a:lnTo>
                    <a:pt x="1778" y="2165"/>
                  </a:lnTo>
                  <a:lnTo>
                    <a:pt x="1778" y="2165"/>
                  </a:lnTo>
                  <a:lnTo>
                    <a:pt x="1781" y="2165"/>
                  </a:lnTo>
                  <a:lnTo>
                    <a:pt x="1783" y="2165"/>
                  </a:lnTo>
                  <a:lnTo>
                    <a:pt x="1785" y="2163"/>
                  </a:lnTo>
                  <a:lnTo>
                    <a:pt x="1785" y="2163"/>
                  </a:lnTo>
                  <a:lnTo>
                    <a:pt x="1785" y="2163"/>
                  </a:lnTo>
                  <a:lnTo>
                    <a:pt x="1788" y="2163"/>
                  </a:lnTo>
                  <a:lnTo>
                    <a:pt x="1788" y="2163"/>
                  </a:lnTo>
                  <a:lnTo>
                    <a:pt x="1790" y="2165"/>
                  </a:lnTo>
                  <a:lnTo>
                    <a:pt x="1790" y="2165"/>
                  </a:lnTo>
                  <a:lnTo>
                    <a:pt x="1790" y="2165"/>
                  </a:lnTo>
                  <a:lnTo>
                    <a:pt x="1790" y="2168"/>
                  </a:lnTo>
                  <a:lnTo>
                    <a:pt x="1792" y="2168"/>
                  </a:lnTo>
                  <a:lnTo>
                    <a:pt x="1792" y="2168"/>
                  </a:lnTo>
                  <a:lnTo>
                    <a:pt x="1795" y="2170"/>
                  </a:lnTo>
                  <a:lnTo>
                    <a:pt x="1795" y="2170"/>
                  </a:lnTo>
                  <a:lnTo>
                    <a:pt x="1797" y="2173"/>
                  </a:lnTo>
                  <a:lnTo>
                    <a:pt x="1797" y="2173"/>
                  </a:lnTo>
                  <a:lnTo>
                    <a:pt x="1797" y="2175"/>
                  </a:lnTo>
                  <a:lnTo>
                    <a:pt x="1797" y="2175"/>
                  </a:lnTo>
                  <a:lnTo>
                    <a:pt x="1797" y="2177"/>
                  </a:lnTo>
                  <a:lnTo>
                    <a:pt x="1797" y="2177"/>
                  </a:lnTo>
                  <a:lnTo>
                    <a:pt x="1800" y="2175"/>
                  </a:lnTo>
                  <a:lnTo>
                    <a:pt x="1802" y="2173"/>
                  </a:lnTo>
                  <a:lnTo>
                    <a:pt x="1802" y="2173"/>
                  </a:lnTo>
                  <a:lnTo>
                    <a:pt x="1802" y="2173"/>
                  </a:lnTo>
                  <a:lnTo>
                    <a:pt x="1802" y="2173"/>
                  </a:lnTo>
                  <a:lnTo>
                    <a:pt x="1802" y="2173"/>
                  </a:lnTo>
                  <a:lnTo>
                    <a:pt x="1800" y="2173"/>
                  </a:lnTo>
                  <a:lnTo>
                    <a:pt x="1800" y="2173"/>
                  </a:lnTo>
                  <a:lnTo>
                    <a:pt x="1800" y="2173"/>
                  </a:lnTo>
                  <a:lnTo>
                    <a:pt x="1800" y="2173"/>
                  </a:lnTo>
                  <a:lnTo>
                    <a:pt x="1800" y="2170"/>
                  </a:lnTo>
                  <a:lnTo>
                    <a:pt x="1800" y="2170"/>
                  </a:lnTo>
                  <a:lnTo>
                    <a:pt x="1800" y="2170"/>
                  </a:lnTo>
                  <a:lnTo>
                    <a:pt x="1797" y="2170"/>
                  </a:lnTo>
                  <a:lnTo>
                    <a:pt x="1800" y="2170"/>
                  </a:lnTo>
                  <a:lnTo>
                    <a:pt x="1800" y="2170"/>
                  </a:lnTo>
                  <a:lnTo>
                    <a:pt x="1800" y="2170"/>
                  </a:lnTo>
                  <a:lnTo>
                    <a:pt x="1802" y="2170"/>
                  </a:lnTo>
                  <a:lnTo>
                    <a:pt x="1802" y="2170"/>
                  </a:lnTo>
                  <a:lnTo>
                    <a:pt x="1802" y="2170"/>
                  </a:lnTo>
                  <a:lnTo>
                    <a:pt x="1802" y="2168"/>
                  </a:lnTo>
                  <a:lnTo>
                    <a:pt x="1802" y="2168"/>
                  </a:lnTo>
                  <a:lnTo>
                    <a:pt x="1804" y="2170"/>
                  </a:lnTo>
                  <a:lnTo>
                    <a:pt x="1804" y="2170"/>
                  </a:lnTo>
                  <a:lnTo>
                    <a:pt x="1804" y="2168"/>
                  </a:lnTo>
                  <a:lnTo>
                    <a:pt x="1804" y="2168"/>
                  </a:lnTo>
                  <a:lnTo>
                    <a:pt x="1804" y="2168"/>
                  </a:lnTo>
                  <a:lnTo>
                    <a:pt x="1807" y="2168"/>
                  </a:lnTo>
                  <a:lnTo>
                    <a:pt x="1804" y="2168"/>
                  </a:lnTo>
                  <a:lnTo>
                    <a:pt x="1807" y="2168"/>
                  </a:lnTo>
                  <a:lnTo>
                    <a:pt x="1807" y="2168"/>
                  </a:lnTo>
                  <a:lnTo>
                    <a:pt x="1807" y="2168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09" y="2165"/>
                  </a:lnTo>
                  <a:lnTo>
                    <a:pt x="1811" y="2165"/>
                  </a:lnTo>
                  <a:lnTo>
                    <a:pt x="1811" y="2165"/>
                  </a:lnTo>
                  <a:lnTo>
                    <a:pt x="1811" y="2165"/>
                  </a:lnTo>
                  <a:lnTo>
                    <a:pt x="1811" y="2165"/>
                  </a:lnTo>
                  <a:lnTo>
                    <a:pt x="1811" y="2165"/>
                  </a:lnTo>
                  <a:lnTo>
                    <a:pt x="1811" y="2168"/>
                  </a:lnTo>
                  <a:lnTo>
                    <a:pt x="1811" y="2168"/>
                  </a:lnTo>
                  <a:lnTo>
                    <a:pt x="1811" y="2168"/>
                  </a:lnTo>
                  <a:lnTo>
                    <a:pt x="1811" y="2168"/>
                  </a:lnTo>
                  <a:lnTo>
                    <a:pt x="1809" y="2170"/>
                  </a:lnTo>
                  <a:lnTo>
                    <a:pt x="1809" y="2173"/>
                  </a:lnTo>
                  <a:lnTo>
                    <a:pt x="1809" y="2173"/>
                  </a:lnTo>
                  <a:lnTo>
                    <a:pt x="1811" y="2173"/>
                  </a:lnTo>
                  <a:lnTo>
                    <a:pt x="1811" y="2170"/>
                  </a:lnTo>
                  <a:lnTo>
                    <a:pt x="1814" y="2170"/>
                  </a:lnTo>
                  <a:lnTo>
                    <a:pt x="1814" y="2170"/>
                  </a:lnTo>
                  <a:lnTo>
                    <a:pt x="1814" y="2170"/>
                  </a:lnTo>
                  <a:lnTo>
                    <a:pt x="1814" y="2170"/>
                  </a:lnTo>
                  <a:lnTo>
                    <a:pt x="1814" y="2168"/>
                  </a:lnTo>
                  <a:lnTo>
                    <a:pt x="1814" y="2168"/>
                  </a:lnTo>
                  <a:lnTo>
                    <a:pt x="1816" y="2168"/>
                  </a:lnTo>
                  <a:lnTo>
                    <a:pt x="1816" y="2168"/>
                  </a:lnTo>
                  <a:lnTo>
                    <a:pt x="1814" y="2168"/>
                  </a:lnTo>
                  <a:lnTo>
                    <a:pt x="1814" y="2168"/>
                  </a:lnTo>
                  <a:lnTo>
                    <a:pt x="1814" y="2168"/>
                  </a:lnTo>
                  <a:lnTo>
                    <a:pt x="1814" y="2165"/>
                  </a:lnTo>
                  <a:lnTo>
                    <a:pt x="1814" y="2165"/>
                  </a:lnTo>
                  <a:lnTo>
                    <a:pt x="1816" y="2165"/>
                  </a:lnTo>
                  <a:lnTo>
                    <a:pt x="1814" y="2165"/>
                  </a:lnTo>
                  <a:lnTo>
                    <a:pt x="1814" y="2165"/>
                  </a:lnTo>
                  <a:lnTo>
                    <a:pt x="1816" y="2165"/>
                  </a:lnTo>
                  <a:lnTo>
                    <a:pt x="1816" y="2163"/>
                  </a:lnTo>
                  <a:lnTo>
                    <a:pt x="1814" y="2163"/>
                  </a:lnTo>
                  <a:lnTo>
                    <a:pt x="1816" y="2161"/>
                  </a:lnTo>
                  <a:lnTo>
                    <a:pt x="1816" y="2161"/>
                  </a:lnTo>
                  <a:lnTo>
                    <a:pt x="1816" y="2161"/>
                  </a:lnTo>
                  <a:lnTo>
                    <a:pt x="1816" y="2161"/>
                  </a:lnTo>
                  <a:lnTo>
                    <a:pt x="1818" y="2163"/>
                  </a:lnTo>
                  <a:lnTo>
                    <a:pt x="1818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1"/>
                  </a:lnTo>
                  <a:lnTo>
                    <a:pt x="1821" y="2161"/>
                  </a:lnTo>
                  <a:lnTo>
                    <a:pt x="1821" y="2161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1" y="2163"/>
                  </a:lnTo>
                  <a:lnTo>
                    <a:pt x="1823" y="2163"/>
                  </a:lnTo>
                  <a:lnTo>
                    <a:pt x="1823" y="2163"/>
                  </a:lnTo>
                  <a:lnTo>
                    <a:pt x="1823" y="2163"/>
                  </a:lnTo>
                  <a:lnTo>
                    <a:pt x="1823" y="2163"/>
                  </a:lnTo>
                  <a:lnTo>
                    <a:pt x="1821" y="2163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5"/>
                  </a:lnTo>
                  <a:lnTo>
                    <a:pt x="1821" y="2168"/>
                  </a:lnTo>
                  <a:lnTo>
                    <a:pt x="1821" y="2168"/>
                  </a:lnTo>
                  <a:lnTo>
                    <a:pt x="1821" y="2168"/>
                  </a:lnTo>
                  <a:lnTo>
                    <a:pt x="1821" y="2168"/>
                  </a:lnTo>
                  <a:lnTo>
                    <a:pt x="1821" y="2168"/>
                  </a:lnTo>
                  <a:lnTo>
                    <a:pt x="1818" y="2168"/>
                  </a:lnTo>
                  <a:lnTo>
                    <a:pt x="1818" y="2168"/>
                  </a:lnTo>
                  <a:lnTo>
                    <a:pt x="1818" y="2170"/>
                  </a:lnTo>
                  <a:lnTo>
                    <a:pt x="1821" y="2170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5"/>
                  </a:lnTo>
                  <a:lnTo>
                    <a:pt x="1823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3" y="2165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3" y="2168"/>
                  </a:lnTo>
                  <a:lnTo>
                    <a:pt x="1826" y="2168"/>
                  </a:lnTo>
                  <a:lnTo>
                    <a:pt x="1826" y="2168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6" y="2165"/>
                  </a:lnTo>
                  <a:lnTo>
                    <a:pt x="1828" y="2165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1"/>
                  </a:lnTo>
                  <a:lnTo>
                    <a:pt x="1828" y="2161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8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3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3" y="2161"/>
                  </a:lnTo>
                  <a:lnTo>
                    <a:pt x="1823" y="2161"/>
                  </a:lnTo>
                  <a:lnTo>
                    <a:pt x="1823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3" y="2161"/>
                  </a:lnTo>
                  <a:lnTo>
                    <a:pt x="1823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6" y="2161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3" y="2158"/>
                  </a:lnTo>
                  <a:lnTo>
                    <a:pt x="1826" y="2158"/>
                  </a:lnTo>
                  <a:lnTo>
                    <a:pt x="1826" y="2156"/>
                  </a:lnTo>
                  <a:lnTo>
                    <a:pt x="1826" y="2156"/>
                  </a:lnTo>
                  <a:lnTo>
                    <a:pt x="1826" y="2156"/>
                  </a:lnTo>
                  <a:lnTo>
                    <a:pt x="1826" y="2156"/>
                  </a:lnTo>
                  <a:lnTo>
                    <a:pt x="1823" y="2154"/>
                  </a:lnTo>
                  <a:lnTo>
                    <a:pt x="1823" y="2156"/>
                  </a:lnTo>
                  <a:lnTo>
                    <a:pt x="1823" y="2156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4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3" y="2149"/>
                  </a:lnTo>
                  <a:lnTo>
                    <a:pt x="1823" y="2149"/>
                  </a:lnTo>
                  <a:lnTo>
                    <a:pt x="1823" y="2149"/>
                  </a:lnTo>
                  <a:lnTo>
                    <a:pt x="1823" y="2149"/>
                  </a:lnTo>
                  <a:lnTo>
                    <a:pt x="1823" y="2147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3" y="2151"/>
                  </a:lnTo>
                  <a:lnTo>
                    <a:pt x="1826" y="2151"/>
                  </a:lnTo>
                  <a:lnTo>
                    <a:pt x="1826" y="2151"/>
                  </a:lnTo>
                  <a:lnTo>
                    <a:pt x="1826" y="2151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6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7"/>
                  </a:lnTo>
                  <a:lnTo>
                    <a:pt x="1828" y="2147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7"/>
                  </a:lnTo>
                  <a:lnTo>
                    <a:pt x="1828" y="2147"/>
                  </a:lnTo>
                  <a:lnTo>
                    <a:pt x="1828" y="2147"/>
                  </a:lnTo>
                  <a:lnTo>
                    <a:pt x="1828" y="2147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51"/>
                  </a:lnTo>
                  <a:lnTo>
                    <a:pt x="1828" y="2151"/>
                  </a:lnTo>
                  <a:lnTo>
                    <a:pt x="1828" y="2151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28" y="2149"/>
                  </a:lnTo>
                  <a:lnTo>
                    <a:pt x="1830" y="2151"/>
                  </a:lnTo>
                  <a:lnTo>
                    <a:pt x="1830" y="2149"/>
                  </a:lnTo>
                  <a:lnTo>
                    <a:pt x="1830" y="2149"/>
                  </a:lnTo>
                  <a:lnTo>
                    <a:pt x="1830" y="2149"/>
                  </a:lnTo>
                  <a:lnTo>
                    <a:pt x="1830" y="2149"/>
                  </a:lnTo>
                  <a:lnTo>
                    <a:pt x="1830" y="2151"/>
                  </a:lnTo>
                  <a:lnTo>
                    <a:pt x="1833" y="2151"/>
                  </a:lnTo>
                  <a:lnTo>
                    <a:pt x="1833" y="2151"/>
                  </a:lnTo>
                  <a:lnTo>
                    <a:pt x="1830" y="2151"/>
                  </a:lnTo>
                  <a:lnTo>
                    <a:pt x="1830" y="2154"/>
                  </a:lnTo>
                  <a:lnTo>
                    <a:pt x="1830" y="2154"/>
                  </a:lnTo>
                  <a:lnTo>
                    <a:pt x="1828" y="2156"/>
                  </a:lnTo>
                  <a:lnTo>
                    <a:pt x="1828" y="2156"/>
                  </a:lnTo>
                  <a:lnTo>
                    <a:pt x="1828" y="2156"/>
                  </a:lnTo>
                  <a:lnTo>
                    <a:pt x="1830" y="2156"/>
                  </a:lnTo>
                  <a:lnTo>
                    <a:pt x="1830" y="2158"/>
                  </a:lnTo>
                  <a:lnTo>
                    <a:pt x="1830" y="2158"/>
                  </a:lnTo>
                  <a:lnTo>
                    <a:pt x="1830" y="2158"/>
                  </a:lnTo>
                  <a:lnTo>
                    <a:pt x="1830" y="2158"/>
                  </a:lnTo>
                  <a:lnTo>
                    <a:pt x="1833" y="2158"/>
                  </a:lnTo>
                  <a:lnTo>
                    <a:pt x="1830" y="2158"/>
                  </a:lnTo>
                  <a:lnTo>
                    <a:pt x="1830" y="2156"/>
                  </a:lnTo>
                  <a:lnTo>
                    <a:pt x="1830" y="2156"/>
                  </a:lnTo>
                  <a:lnTo>
                    <a:pt x="1830" y="2156"/>
                  </a:lnTo>
                  <a:lnTo>
                    <a:pt x="1830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4"/>
                  </a:lnTo>
                  <a:lnTo>
                    <a:pt x="1833" y="2154"/>
                  </a:lnTo>
                  <a:lnTo>
                    <a:pt x="1833" y="2154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4"/>
                  </a:lnTo>
                  <a:lnTo>
                    <a:pt x="1835" y="2154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6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5" y="2158"/>
                  </a:lnTo>
                  <a:lnTo>
                    <a:pt x="1835" y="2158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3" y="2158"/>
                  </a:lnTo>
                  <a:lnTo>
                    <a:pt x="1833" y="2161"/>
                  </a:lnTo>
                  <a:lnTo>
                    <a:pt x="1835" y="2161"/>
                  </a:lnTo>
                  <a:lnTo>
                    <a:pt x="1835" y="2161"/>
                  </a:lnTo>
                  <a:lnTo>
                    <a:pt x="1835" y="2161"/>
                  </a:lnTo>
                  <a:lnTo>
                    <a:pt x="1835" y="2161"/>
                  </a:lnTo>
                  <a:lnTo>
                    <a:pt x="1835" y="2158"/>
                  </a:lnTo>
                  <a:lnTo>
                    <a:pt x="1835" y="2158"/>
                  </a:lnTo>
                  <a:lnTo>
                    <a:pt x="1837" y="2158"/>
                  </a:lnTo>
                  <a:lnTo>
                    <a:pt x="1837" y="2158"/>
                  </a:lnTo>
                  <a:lnTo>
                    <a:pt x="1835" y="2161"/>
                  </a:lnTo>
                  <a:lnTo>
                    <a:pt x="1835" y="2161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1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7" y="2163"/>
                  </a:lnTo>
                  <a:lnTo>
                    <a:pt x="1835" y="2163"/>
                  </a:lnTo>
                  <a:lnTo>
                    <a:pt x="1835" y="2163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37" y="2165"/>
                  </a:lnTo>
                  <a:lnTo>
                    <a:pt x="1840" y="2165"/>
                  </a:lnTo>
                  <a:lnTo>
                    <a:pt x="1840" y="2165"/>
                  </a:lnTo>
                  <a:lnTo>
                    <a:pt x="1840" y="2165"/>
                  </a:lnTo>
                  <a:lnTo>
                    <a:pt x="1840" y="2165"/>
                  </a:lnTo>
                  <a:lnTo>
                    <a:pt x="1840" y="2165"/>
                  </a:lnTo>
                  <a:lnTo>
                    <a:pt x="1842" y="2165"/>
                  </a:lnTo>
                  <a:lnTo>
                    <a:pt x="1842" y="2165"/>
                  </a:lnTo>
                  <a:lnTo>
                    <a:pt x="1842" y="2165"/>
                  </a:lnTo>
                  <a:lnTo>
                    <a:pt x="1844" y="2165"/>
                  </a:lnTo>
                  <a:lnTo>
                    <a:pt x="1842" y="2163"/>
                  </a:lnTo>
                  <a:lnTo>
                    <a:pt x="1842" y="2163"/>
                  </a:lnTo>
                  <a:lnTo>
                    <a:pt x="1842" y="2165"/>
                  </a:lnTo>
                  <a:lnTo>
                    <a:pt x="1842" y="2163"/>
                  </a:lnTo>
                  <a:lnTo>
                    <a:pt x="1842" y="2163"/>
                  </a:lnTo>
                  <a:lnTo>
                    <a:pt x="1842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61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0" y="2158"/>
                  </a:lnTo>
                  <a:lnTo>
                    <a:pt x="1842" y="2158"/>
                  </a:lnTo>
                  <a:lnTo>
                    <a:pt x="1842" y="2158"/>
                  </a:lnTo>
                  <a:lnTo>
                    <a:pt x="1842" y="2158"/>
                  </a:lnTo>
                  <a:lnTo>
                    <a:pt x="1842" y="2161"/>
                  </a:lnTo>
                  <a:lnTo>
                    <a:pt x="1842" y="2161"/>
                  </a:lnTo>
                  <a:lnTo>
                    <a:pt x="1842" y="2161"/>
                  </a:lnTo>
                  <a:lnTo>
                    <a:pt x="1842" y="2161"/>
                  </a:lnTo>
                  <a:lnTo>
                    <a:pt x="1842" y="2158"/>
                  </a:lnTo>
                  <a:lnTo>
                    <a:pt x="1842" y="2158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0" y="2156"/>
                  </a:lnTo>
                  <a:lnTo>
                    <a:pt x="1840" y="2154"/>
                  </a:lnTo>
                  <a:lnTo>
                    <a:pt x="1840" y="2154"/>
                  </a:lnTo>
                  <a:lnTo>
                    <a:pt x="1842" y="2156"/>
                  </a:lnTo>
                  <a:lnTo>
                    <a:pt x="1844" y="2154"/>
                  </a:lnTo>
                  <a:lnTo>
                    <a:pt x="1844" y="2156"/>
                  </a:lnTo>
                  <a:lnTo>
                    <a:pt x="1842" y="2156"/>
                  </a:lnTo>
                  <a:lnTo>
                    <a:pt x="1842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7" y="2156"/>
                  </a:lnTo>
                  <a:lnTo>
                    <a:pt x="1844" y="2158"/>
                  </a:lnTo>
                  <a:lnTo>
                    <a:pt x="1847" y="2158"/>
                  </a:lnTo>
                  <a:lnTo>
                    <a:pt x="1847" y="2158"/>
                  </a:lnTo>
                  <a:lnTo>
                    <a:pt x="1847" y="2158"/>
                  </a:lnTo>
                  <a:lnTo>
                    <a:pt x="1847" y="2158"/>
                  </a:lnTo>
                  <a:lnTo>
                    <a:pt x="1847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58"/>
                  </a:lnTo>
                  <a:lnTo>
                    <a:pt x="1844" y="2161"/>
                  </a:lnTo>
                  <a:lnTo>
                    <a:pt x="1844" y="2161"/>
                  </a:lnTo>
                  <a:lnTo>
                    <a:pt x="1844" y="2161"/>
                  </a:lnTo>
                  <a:lnTo>
                    <a:pt x="1844" y="2161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4" y="2163"/>
                  </a:lnTo>
                  <a:lnTo>
                    <a:pt x="1847" y="2163"/>
                  </a:lnTo>
                  <a:lnTo>
                    <a:pt x="1847" y="2163"/>
                  </a:lnTo>
                  <a:lnTo>
                    <a:pt x="1847" y="2165"/>
                  </a:lnTo>
                  <a:lnTo>
                    <a:pt x="1847" y="2165"/>
                  </a:lnTo>
                  <a:lnTo>
                    <a:pt x="1847" y="2165"/>
                  </a:lnTo>
                  <a:lnTo>
                    <a:pt x="1849" y="2165"/>
                  </a:lnTo>
                  <a:lnTo>
                    <a:pt x="1849" y="2165"/>
                  </a:lnTo>
                  <a:lnTo>
                    <a:pt x="1852" y="2165"/>
                  </a:lnTo>
                  <a:lnTo>
                    <a:pt x="1852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5"/>
                  </a:lnTo>
                  <a:lnTo>
                    <a:pt x="1854" y="2168"/>
                  </a:lnTo>
                  <a:lnTo>
                    <a:pt x="1854" y="2168"/>
                  </a:lnTo>
                  <a:lnTo>
                    <a:pt x="1856" y="2168"/>
                  </a:lnTo>
                  <a:lnTo>
                    <a:pt x="1856" y="2165"/>
                  </a:lnTo>
                  <a:lnTo>
                    <a:pt x="1856" y="2165"/>
                  </a:lnTo>
                  <a:lnTo>
                    <a:pt x="1856" y="2168"/>
                  </a:lnTo>
                  <a:lnTo>
                    <a:pt x="1856" y="2168"/>
                  </a:lnTo>
                  <a:lnTo>
                    <a:pt x="1856" y="2168"/>
                  </a:lnTo>
                  <a:lnTo>
                    <a:pt x="1859" y="2165"/>
                  </a:lnTo>
                  <a:lnTo>
                    <a:pt x="1859" y="2165"/>
                  </a:lnTo>
                  <a:lnTo>
                    <a:pt x="1859" y="2170"/>
                  </a:lnTo>
                  <a:lnTo>
                    <a:pt x="1859" y="2173"/>
                  </a:lnTo>
                  <a:lnTo>
                    <a:pt x="1859" y="2173"/>
                  </a:lnTo>
                  <a:lnTo>
                    <a:pt x="1856" y="2173"/>
                  </a:lnTo>
                  <a:lnTo>
                    <a:pt x="1856" y="2173"/>
                  </a:lnTo>
                  <a:lnTo>
                    <a:pt x="1854" y="2173"/>
                  </a:lnTo>
                  <a:lnTo>
                    <a:pt x="1854" y="2175"/>
                  </a:lnTo>
                  <a:lnTo>
                    <a:pt x="1854" y="2175"/>
                  </a:lnTo>
                  <a:lnTo>
                    <a:pt x="1854" y="2175"/>
                  </a:lnTo>
                  <a:lnTo>
                    <a:pt x="1854" y="2177"/>
                  </a:lnTo>
                  <a:lnTo>
                    <a:pt x="1856" y="2177"/>
                  </a:lnTo>
                  <a:lnTo>
                    <a:pt x="1859" y="2177"/>
                  </a:lnTo>
                  <a:lnTo>
                    <a:pt x="1859" y="2177"/>
                  </a:lnTo>
                  <a:lnTo>
                    <a:pt x="1859" y="2177"/>
                  </a:lnTo>
                  <a:lnTo>
                    <a:pt x="1859" y="2177"/>
                  </a:lnTo>
                  <a:lnTo>
                    <a:pt x="1859" y="2177"/>
                  </a:lnTo>
                  <a:lnTo>
                    <a:pt x="1859" y="2175"/>
                  </a:lnTo>
                  <a:lnTo>
                    <a:pt x="1859" y="2177"/>
                  </a:lnTo>
                  <a:lnTo>
                    <a:pt x="1861" y="2177"/>
                  </a:lnTo>
                  <a:lnTo>
                    <a:pt x="1861" y="2177"/>
                  </a:lnTo>
                  <a:lnTo>
                    <a:pt x="1863" y="2175"/>
                  </a:lnTo>
                  <a:lnTo>
                    <a:pt x="1863" y="2175"/>
                  </a:lnTo>
                  <a:lnTo>
                    <a:pt x="1863" y="2173"/>
                  </a:lnTo>
                  <a:lnTo>
                    <a:pt x="1863" y="2175"/>
                  </a:lnTo>
                  <a:lnTo>
                    <a:pt x="1863" y="2177"/>
                  </a:lnTo>
                  <a:lnTo>
                    <a:pt x="1863" y="2177"/>
                  </a:lnTo>
                  <a:lnTo>
                    <a:pt x="1863" y="2175"/>
                  </a:lnTo>
                  <a:lnTo>
                    <a:pt x="1863" y="2175"/>
                  </a:lnTo>
                  <a:lnTo>
                    <a:pt x="1863" y="2175"/>
                  </a:lnTo>
                  <a:lnTo>
                    <a:pt x="1863" y="2175"/>
                  </a:lnTo>
                  <a:lnTo>
                    <a:pt x="1866" y="2175"/>
                  </a:lnTo>
                  <a:lnTo>
                    <a:pt x="1866" y="2175"/>
                  </a:lnTo>
                  <a:lnTo>
                    <a:pt x="1868" y="2175"/>
                  </a:lnTo>
                  <a:lnTo>
                    <a:pt x="1868" y="2173"/>
                  </a:lnTo>
                  <a:lnTo>
                    <a:pt x="1868" y="2175"/>
                  </a:lnTo>
                  <a:lnTo>
                    <a:pt x="1868" y="2175"/>
                  </a:lnTo>
                  <a:lnTo>
                    <a:pt x="1873" y="2175"/>
                  </a:lnTo>
                  <a:lnTo>
                    <a:pt x="1873" y="2175"/>
                  </a:lnTo>
                  <a:lnTo>
                    <a:pt x="1875" y="2175"/>
                  </a:lnTo>
                  <a:lnTo>
                    <a:pt x="1875" y="2175"/>
                  </a:lnTo>
                  <a:lnTo>
                    <a:pt x="1875" y="2173"/>
                  </a:lnTo>
                  <a:lnTo>
                    <a:pt x="1875" y="2173"/>
                  </a:lnTo>
                  <a:lnTo>
                    <a:pt x="1875" y="2173"/>
                  </a:lnTo>
                  <a:lnTo>
                    <a:pt x="1875" y="2173"/>
                  </a:lnTo>
                  <a:lnTo>
                    <a:pt x="1875" y="2173"/>
                  </a:lnTo>
                  <a:lnTo>
                    <a:pt x="1875" y="2175"/>
                  </a:lnTo>
                  <a:lnTo>
                    <a:pt x="1875" y="2175"/>
                  </a:lnTo>
                  <a:lnTo>
                    <a:pt x="1875" y="2175"/>
                  </a:lnTo>
                  <a:lnTo>
                    <a:pt x="1878" y="2173"/>
                  </a:lnTo>
                  <a:lnTo>
                    <a:pt x="1880" y="2173"/>
                  </a:lnTo>
                  <a:lnTo>
                    <a:pt x="1880" y="2173"/>
                  </a:lnTo>
                  <a:lnTo>
                    <a:pt x="1880" y="2170"/>
                  </a:lnTo>
                  <a:lnTo>
                    <a:pt x="1880" y="2170"/>
                  </a:lnTo>
                  <a:lnTo>
                    <a:pt x="1880" y="2170"/>
                  </a:lnTo>
                  <a:lnTo>
                    <a:pt x="1880" y="2168"/>
                  </a:lnTo>
                  <a:lnTo>
                    <a:pt x="1880" y="2168"/>
                  </a:lnTo>
                  <a:lnTo>
                    <a:pt x="1880" y="2168"/>
                  </a:lnTo>
                  <a:lnTo>
                    <a:pt x="1880" y="2168"/>
                  </a:lnTo>
                  <a:lnTo>
                    <a:pt x="1880" y="2165"/>
                  </a:lnTo>
                  <a:lnTo>
                    <a:pt x="1880" y="2165"/>
                  </a:lnTo>
                  <a:lnTo>
                    <a:pt x="1878" y="2165"/>
                  </a:lnTo>
                  <a:lnTo>
                    <a:pt x="1875" y="2163"/>
                  </a:lnTo>
                  <a:lnTo>
                    <a:pt x="1875" y="2163"/>
                  </a:lnTo>
                  <a:lnTo>
                    <a:pt x="1875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3"/>
                  </a:lnTo>
                  <a:lnTo>
                    <a:pt x="1878" y="2161"/>
                  </a:lnTo>
                  <a:lnTo>
                    <a:pt x="1878" y="2161"/>
                  </a:lnTo>
                  <a:lnTo>
                    <a:pt x="1878" y="2161"/>
                  </a:lnTo>
                  <a:lnTo>
                    <a:pt x="1878" y="2161"/>
                  </a:lnTo>
                  <a:lnTo>
                    <a:pt x="1880" y="2158"/>
                  </a:lnTo>
                  <a:lnTo>
                    <a:pt x="1880" y="2158"/>
                  </a:lnTo>
                  <a:lnTo>
                    <a:pt x="1880" y="2158"/>
                  </a:lnTo>
                  <a:lnTo>
                    <a:pt x="1882" y="2158"/>
                  </a:lnTo>
                  <a:lnTo>
                    <a:pt x="1882" y="2158"/>
                  </a:lnTo>
                  <a:lnTo>
                    <a:pt x="1882" y="2158"/>
                  </a:lnTo>
                  <a:lnTo>
                    <a:pt x="1882" y="2158"/>
                  </a:lnTo>
                  <a:lnTo>
                    <a:pt x="1880" y="2161"/>
                  </a:lnTo>
                  <a:lnTo>
                    <a:pt x="1880" y="2161"/>
                  </a:lnTo>
                  <a:lnTo>
                    <a:pt x="1880" y="2161"/>
                  </a:lnTo>
                  <a:lnTo>
                    <a:pt x="1880" y="2161"/>
                  </a:lnTo>
                  <a:lnTo>
                    <a:pt x="1880" y="2163"/>
                  </a:lnTo>
                  <a:lnTo>
                    <a:pt x="1880" y="2163"/>
                  </a:lnTo>
                  <a:lnTo>
                    <a:pt x="1880" y="2163"/>
                  </a:lnTo>
                  <a:lnTo>
                    <a:pt x="1882" y="2163"/>
                  </a:lnTo>
                  <a:lnTo>
                    <a:pt x="1882" y="2165"/>
                  </a:lnTo>
                  <a:lnTo>
                    <a:pt x="1882" y="2165"/>
                  </a:lnTo>
                  <a:lnTo>
                    <a:pt x="1882" y="2165"/>
                  </a:lnTo>
                  <a:lnTo>
                    <a:pt x="1882" y="2163"/>
                  </a:lnTo>
                  <a:lnTo>
                    <a:pt x="1882" y="2165"/>
                  </a:lnTo>
                  <a:lnTo>
                    <a:pt x="1882" y="2165"/>
                  </a:lnTo>
                  <a:lnTo>
                    <a:pt x="1882" y="2165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2" y="2168"/>
                  </a:lnTo>
                  <a:lnTo>
                    <a:pt x="1885" y="2168"/>
                  </a:lnTo>
                  <a:lnTo>
                    <a:pt x="1885" y="2168"/>
                  </a:lnTo>
                  <a:lnTo>
                    <a:pt x="1885" y="2168"/>
                  </a:lnTo>
                  <a:lnTo>
                    <a:pt x="1885" y="2168"/>
                  </a:lnTo>
                  <a:lnTo>
                    <a:pt x="1885" y="2165"/>
                  </a:lnTo>
                  <a:lnTo>
                    <a:pt x="1887" y="2165"/>
                  </a:lnTo>
                  <a:lnTo>
                    <a:pt x="1887" y="2165"/>
                  </a:lnTo>
                  <a:lnTo>
                    <a:pt x="1887" y="2165"/>
                  </a:lnTo>
                  <a:lnTo>
                    <a:pt x="1887" y="2165"/>
                  </a:lnTo>
                  <a:lnTo>
                    <a:pt x="1887" y="2165"/>
                  </a:lnTo>
                  <a:lnTo>
                    <a:pt x="1887" y="2168"/>
                  </a:lnTo>
                  <a:lnTo>
                    <a:pt x="1887" y="2168"/>
                  </a:lnTo>
                  <a:lnTo>
                    <a:pt x="1887" y="2168"/>
                  </a:lnTo>
                  <a:lnTo>
                    <a:pt x="1885" y="2170"/>
                  </a:lnTo>
                  <a:lnTo>
                    <a:pt x="1885" y="2170"/>
                  </a:lnTo>
                  <a:lnTo>
                    <a:pt x="1885" y="2170"/>
                  </a:lnTo>
                  <a:lnTo>
                    <a:pt x="1887" y="2173"/>
                  </a:lnTo>
                  <a:lnTo>
                    <a:pt x="1889" y="2175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92" y="2173"/>
                  </a:lnTo>
                  <a:lnTo>
                    <a:pt x="1889" y="2170"/>
                  </a:lnTo>
                  <a:lnTo>
                    <a:pt x="1889" y="2168"/>
                  </a:lnTo>
                  <a:lnTo>
                    <a:pt x="1889" y="2168"/>
                  </a:lnTo>
                  <a:lnTo>
                    <a:pt x="1892" y="2168"/>
                  </a:lnTo>
                  <a:lnTo>
                    <a:pt x="1892" y="2168"/>
                  </a:lnTo>
                  <a:lnTo>
                    <a:pt x="1892" y="2168"/>
                  </a:lnTo>
                  <a:lnTo>
                    <a:pt x="1892" y="2170"/>
                  </a:lnTo>
                  <a:lnTo>
                    <a:pt x="1892" y="2170"/>
                  </a:lnTo>
                  <a:lnTo>
                    <a:pt x="1892" y="2170"/>
                  </a:lnTo>
                  <a:lnTo>
                    <a:pt x="1892" y="2173"/>
                  </a:lnTo>
                  <a:lnTo>
                    <a:pt x="1892" y="2175"/>
                  </a:lnTo>
                  <a:lnTo>
                    <a:pt x="1894" y="2175"/>
                  </a:lnTo>
                  <a:lnTo>
                    <a:pt x="1894" y="2175"/>
                  </a:lnTo>
                  <a:lnTo>
                    <a:pt x="1894" y="2175"/>
                  </a:lnTo>
                  <a:lnTo>
                    <a:pt x="1894" y="2175"/>
                  </a:lnTo>
                  <a:lnTo>
                    <a:pt x="1894" y="2173"/>
                  </a:lnTo>
                  <a:lnTo>
                    <a:pt x="1894" y="2173"/>
                  </a:lnTo>
                  <a:lnTo>
                    <a:pt x="1894" y="2173"/>
                  </a:lnTo>
                  <a:lnTo>
                    <a:pt x="1894" y="2173"/>
                  </a:lnTo>
                  <a:lnTo>
                    <a:pt x="1894" y="2173"/>
                  </a:lnTo>
                  <a:lnTo>
                    <a:pt x="1896" y="2173"/>
                  </a:lnTo>
                  <a:lnTo>
                    <a:pt x="1896" y="2173"/>
                  </a:lnTo>
                  <a:lnTo>
                    <a:pt x="1899" y="2173"/>
                  </a:lnTo>
                  <a:lnTo>
                    <a:pt x="1901" y="2173"/>
                  </a:lnTo>
                  <a:lnTo>
                    <a:pt x="1901" y="2173"/>
                  </a:lnTo>
                  <a:lnTo>
                    <a:pt x="1899" y="2173"/>
                  </a:lnTo>
                  <a:lnTo>
                    <a:pt x="1899" y="2175"/>
                  </a:lnTo>
                  <a:lnTo>
                    <a:pt x="1899" y="2175"/>
                  </a:lnTo>
                  <a:lnTo>
                    <a:pt x="1901" y="2175"/>
                  </a:lnTo>
                  <a:lnTo>
                    <a:pt x="1901" y="2175"/>
                  </a:lnTo>
                  <a:lnTo>
                    <a:pt x="1899" y="2177"/>
                  </a:lnTo>
                  <a:lnTo>
                    <a:pt x="1899" y="2180"/>
                  </a:lnTo>
                  <a:lnTo>
                    <a:pt x="1899" y="2180"/>
                  </a:lnTo>
                  <a:lnTo>
                    <a:pt x="1899" y="2180"/>
                  </a:lnTo>
                  <a:lnTo>
                    <a:pt x="1894" y="2180"/>
                  </a:lnTo>
                  <a:lnTo>
                    <a:pt x="1894" y="2180"/>
                  </a:lnTo>
                  <a:lnTo>
                    <a:pt x="1894" y="2180"/>
                  </a:lnTo>
                  <a:lnTo>
                    <a:pt x="1894" y="2180"/>
                  </a:lnTo>
                  <a:lnTo>
                    <a:pt x="1892" y="2182"/>
                  </a:lnTo>
                  <a:lnTo>
                    <a:pt x="1892" y="2182"/>
                  </a:lnTo>
                  <a:lnTo>
                    <a:pt x="1892" y="2182"/>
                  </a:lnTo>
                  <a:lnTo>
                    <a:pt x="1892" y="2182"/>
                  </a:lnTo>
                  <a:lnTo>
                    <a:pt x="1892" y="2182"/>
                  </a:lnTo>
                  <a:lnTo>
                    <a:pt x="1892" y="2180"/>
                  </a:lnTo>
                  <a:lnTo>
                    <a:pt x="1892" y="2180"/>
                  </a:lnTo>
                  <a:lnTo>
                    <a:pt x="1892" y="2182"/>
                  </a:lnTo>
                  <a:lnTo>
                    <a:pt x="1892" y="2184"/>
                  </a:lnTo>
                  <a:lnTo>
                    <a:pt x="1892" y="2184"/>
                  </a:lnTo>
                  <a:lnTo>
                    <a:pt x="1892" y="2184"/>
                  </a:lnTo>
                  <a:lnTo>
                    <a:pt x="1892" y="2184"/>
                  </a:lnTo>
                  <a:lnTo>
                    <a:pt x="1892" y="2189"/>
                  </a:lnTo>
                  <a:lnTo>
                    <a:pt x="1892" y="2189"/>
                  </a:lnTo>
                  <a:lnTo>
                    <a:pt x="1889" y="2189"/>
                  </a:lnTo>
                  <a:lnTo>
                    <a:pt x="1889" y="2189"/>
                  </a:lnTo>
                  <a:lnTo>
                    <a:pt x="1889" y="2191"/>
                  </a:lnTo>
                  <a:lnTo>
                    <a:pt x="1889" y="2191"/>
                  </a:lnTo>
                  <a:lnTo>
                    <a:pt x="1889" y="2191"/>
                  </a:lnTo>
                  <a:lnTo>
                    <a:pt x="1889" y="2189"/>
                  </a:lnTo>
                  <a:lnTo>
                    <a:pt x="1887" y="2191"/>
                  </a:lnTo>
                  <a:lnTo>
                    <a:pt x="1887" y="2191"/>
                  </a:lnTo>
                  <a:lnTo>
                    <a:pt x="1887" y="2191"/>
                  </a:lnTo>
                  <a:lnTo>
                    <a:pt x="1887" y="2194"/>
                  </a:lnTo>
                  <a:lnTo>
                    <a:pt x="1887" y="2194"/>
                  </a:lnTo>
                  <a:lnTo>
                    <a:pt x="1887" y="2196"/>
                  </a:lnTo>
                  <a:lnTo>
                    <a:pt x="1887" y="2196"/>
                  </a:lnTo>
                  <a:lnTo>
                    <a:pt x="1887" y="2199"/>
                  </a:lnTo>
                  <a:lnTo>
                    <a:pt x="1887" y="2199"/>
                  </a:lnTo>
                  <a:lnTo>
                    <a:pt x="1887" y="2199"/>
                  </a:lnTo>
                  <a:lnTo>
                    <a:pt x="1887" y="2199"/>
                  </a:lnTo>
                  <a:lnTo>
                    <a:pt x="1887" y="2201"/>
                  </a:lnTo>
                  <a:lnTo>
                    <a:pt x="1887" y="2201"/>
                  </a:lnTo>
                  <a:lnTo>
                    <a:pt x="1887" y="2203"/>
                  </a:lnTo>
                  <a:lnTo>
                    <a:pt x="1885" y="2203"/>
                  </a:lnTo>
                  <a:lnTo>
                    <a:pt x="1885" y="2208"/>
                  </a:lnTo>
                  <a:lnTo>
                    <a:pt x="1887" y="2210"/>
                  </a:lnTo>
                  <a:lnTo>
                    <a:pt x="1889" y="2210"/>
                  </a:lnTo>
                  <a:lnTo>
                    <a:pt x="1887" y="2210"/>
                  </a:lnTo>
                  <a:lnTo>
                    <a:pt x="1887" y="2208"/>
                  </a:lnTo>
                  <a:lnTo>
                    <a:pt x="1889" y="2210"/>
                  </a:lnTo>
                  <a:lnTo>
                    <a:pt x="1889" y="2210"/>
                  </a:lnTo>
                  <a:lnTo>
                    <a:pt x="1889" y="2210"/>
                  </a:lnTo>
                  <a:lnTo>
                    <a:pt x="1889" y="2208"/>
                  </a:lnTo>
                  <a:lnTo>
                    <a:pt x="1889" y="2208"/>
                  </a:lnTo>
                  <a:lnTo>
                    <a:pt x="1889" y="2208"/>
                  </a:lnTo>
                  <a:lnTo>
                    <a:pt x="1889" y="2208"/>
                  </a:lnTo>
                  <a:lnTo>
                    <a:pt x="1892" y="2208"/>
                  </a:lnTo>
                  <a:lnTo>
                    <a:pt x="1892" y="2208"/>
                  </a:lnTo>
                  <a:lnTo>
                    <a:pt x="1889" y="2208"/>
                  </a:lnTo>
                  <a:lnTo>
                    <a:pt x="1889" y="2208"/>
                  </a:lnTo>
                  <a:lnTo>
                    <a:pt x="1892" y="2210"/>
                  </a:lnTo>
                  <a:lnTo>
                    <a:pt x="1892" y="2210"/>
                  </a:lnTo>
                  <a:lnTo>
                    <a:pt x="1892" y="2210"/>
                  </a:lnTo>
                  <a:lnTo>
                    <a:pt x="1889" y="2213"/>
                  </a:lnTo>
                  <a:lnTo>
                    <a:pt x="1892" y="2213"/>
                  </a:lnTo>
                  <a:lnTo>
                    <a:pt x="1892" y="2213"/>
                  </a:lnTo>
                  <a:lnTo>
                    <a:pt x="1889" y="2215"/>
                  </a:lnTo>
                  <a:lnTo>
                    <a:pt x="1892" y="2215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6" y="2215"/>
                  </a:lnTo>
                  <a:lnTo>
                    <a:pt x="1896" y="2215"/>
                  </a:lnTo>
                  <a:lnTo>
                    <a:pt x="1896" y="2218"/>
                  </a:lnTo>
                  <a:lnTo>
                    <a:pt x="1896" y="2218"/>
                  </a:lnTo>
                  <a:lnTo>
                    <a:pt x="1896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4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92" y="2218"/>
                  </a:lnTo>
                  <a:lnTo>
                    <a:pt x="1889" y="2218"/>
                  </a:lnTo>
                  <a:lnTo>
                    <a:pt x="1889" y="2220"/>
                  </a:lnTo>
                  <a:lnTo>
                    <a:pt x="1889" y="2220"/>
                  </a:lnTo>
                  <a:lnTo>
                    <a:pt x="1889" y="2220"/>
                  </a:lnTo>
                  <a:lnTo>
                    <a:pt x="1892" y="2220"/>
                  </a:lnTo>
                  <a:lnTo>
                    <a:pt x="1892" y="2222"/>
                  </a:lnTo>
                  <a:lnTo>
                    <a:pt x="1894" y="2222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2"/>
                  </a:lnTo>
                  <a:lnTo>
                    <a:pt x="1894" y="2222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5"/>
                  </a:lnTo>
                  <a:lnTo>
                    <a:pt x="1894" y="2227"/>
                  </a:lnTo>
                  <a:lnTo>
                    <a:pt x="1894" y="2227"/>
                  </a:lnTo>
                  <a:lnTo>
                    <a:pt x="1894" y="2227"/>
                  </a:lnTo>
                  <a:lnTo>
                    <a:pt x="1894" y="2227"/>
                  </a:lnTo>
                  <a:lnTo>
                    <a:pt x="1894" y="2227"/>
                  </a:lnTo>
                  <a:lnTo>
                    <a:pt x="1896" y="2227"/>
                  </a:lnTo>
                  <a:lnTo>
                    <a:pt x="1896" y="2229"/>
                  </a:lnTo>
                  <a:lnTo>
                    <a:pt x="1899" y="2229"/>
                  </a:lnTo>
                  <a:lnTo>
                    <a:pt x="1899" y="2229"/>
                  </a:lnTo>
                  <a:lnTo>
                    <a:pt x="1899" y="2229"/>
                  </a:lnTo>
                  <a:lnTo>
                    <a:pt x="1899" y="2232"/>
                  </a:lnTo>
                  <a:lnTo>
                    <a:pt x="1899" y="2232"/>
                  </a:lnTo>
                  <a:lnTo>
                    <a:pt x="1899" y="2232"/>
                  </a:lnTo>
                  <a:lnTo>
                    <a:pt x="1899" y="2229"/>
                  </a:lnTo>
                  <a:lnTo>
                    <a:pt x="1899" y="2227"/>
                  </a:lnTo>
                  <a:lnTo>
                    <a:pt x="1899" y="2229"/>
                  </a:lnTo>
                  <a:lnTo>
                    <a:pt x="1899" y="2229"/>
                  </a:lnTo>
                  <a:lnTo>
                    <a:pt x="1901" y="2229"/>
                  </a:lnTo>
                  <a:lnTo>
                    <a:pt x="1901" y="2232"/>
                  </a:lnTo>
                  <a:lnTo>
                    <a:pt x="1901" y="2229"/>
                  </a:lnTo>
                  <a:lnTo>
                    <a:pt x="1901" y="2229"/>
                  </a:lnTo>
                  <a:lnTo>
                    <a:pt x="1901" y="2229"/>
                  </a:lnTo>
                  <a:lnTo>
                    <a:pt x="1901" y="2229"/>
                  </a:lnTo>
                  <a:lnTo>
                    <a:pt x="1901" y="2229"/>
                  </a:lnTo>
                  <a:lnTo>
                    <a:pt x="1901" y="2232"/>
                  </a:lnTo>
                  <a:lnTo>
                    <a:pt x="1904" y="2232"/>
                  </a:lnTo>
                  <a:lnTo>
                    <a:pt x="1904" y="2232"/>
                  </a:lnTo>
                  <a:lnTo>
                    <a:pt x="1904" y="2234"/>
                  </a:lnTo>
                  <a:lnTo>
                    <a:pt x="1904" y="2234"/>
                  </a:lnTo>
                  <a:lnTo>
                    <a:pt x="1904" y="2234"/>
                  </a:lnTo>
                  <a:lnTo>
                    <a:pt x="1901" y="2236"/>
                  </a:lnTo>
                  <a:lnTo>
                    <a:pt x="1901" y="2236"/>
                  </a:lnTo>
                  <a:lnTo>
                    <a:pt x="1901" y="2234"/>
                  </a:lnTo>
                  <a:lnTo>
                    <a:pt x="1901" y="2234"/>
                  </a:lnTo>
                  <a:lnTo>
                    <a:pt x="1899" y="2232"/>
                  </a:lnTo>
                  <a:lnTo>
                    <a:pt x="1899" y="2232"/>
                  </a:lnTo>
                  <a:lnTo>
                    <a:pt x="1899" y="2232"/>
                  </a:lnTo>
                  <a:lnTo>
                    <a:pt x="1896" y="2232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4"/>
                  </a:lnTo>
                  <a:lnTo>
                    <a:pt x="1896" y="2236"/>
                  </a:lnTo>
                  <a:lnTo>
                    <a:pt x="1899" y="2236"/>
                  </a:lnTo>
                  <a:lnTo>
                    <a:pt x="1899" y="2236"/>
                  </a:lnTo>
                  <a:lnTo>
                    <a:pt x="1899" y="2239"/>
                  </a:lnTo>
                  <a:lnTo>
                    <a:pt x="1899" y="2239"/>
                  </a:lnTo>
                  <a:lnTo>
                    <a:pt x="1899" y="2239"/>
                  </a:lnTo>
                  <a:lnTo>
                    <a:pt x="1899" y="2241"/>
                  </a:lnTo>
                  <a:lnTo>
                    <a:pt x="1899" y="2241"/>
                  </a:lnTo>
                  <a:lnTo>
                    <a:pt x="1899" y="2241"/>
                  </a:lnTo>
                  <a:lnTo>
                    <a:pt x="1899" y="2241"/>
                  </a:lnTo>
                  <a:lnTo>
                    <a:pt x="1899" y="2244"/>
                  </a:lnTo>
                  <a:lnTo>
                    <a:pt x="1899" y="2244"/>
                  </a:lnTo>
                  <a:lnTo>
                    <a:pt x="1899" y="2241"/>
                  </a:lnTo>
                  <a:lnTo>
                    <a:pt x="1901" y="2241"/>
                  </a:lnTo>
                  <a:lnTo>
                    <a:pt x="1901" y="2241"/>
                  </a:lnTo>
                  <a:lnTo>
                    <a:pt x="1901" y="2241"/>
                  </a:lnTo>
                  <a:lnTo>
                    <a:pt x="1901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41"/>
                  </a:lnTo>
                  <a:lnTo>
                    <a:pt x="1904" y="2239"/>
                  </a:lnTo>
                  <a:lnTo>
                    <a:pt x="1904" y="2239"/>
                  </a:lnTo>
                  <a:lnTo>
                    <a:pt x="1906" y="2239"/>
                  </a:lnTo>
                  <a:lnTo>
                    <a:pt x="1906" y="2239"/>
                  </a:lnTo>
                  <a:lnTo>
                    <a:pt x="1906" y="2239"/>
                  </a:lnTo>
                  <a:lnTo>
                    <a:pt x="1906" y="2239"/>
                  </a:lnTo>
                  <a:lnTo>
                    <a:pt x="1906" y="2241"/>
                  </a:lnTo>
                  <a:lnTo>
                    <a:pt x="1906" y="2241"/>
                  </a:lnTo>
                  <a:lnTo>
                    <a:pt x="1908" y="2241"/>
                  </a:lnTo>
                  <a:lnTo>
                    <a:pt x="1908" y="2241"/>
                  </a:lnTo>
                  <a:lnTo>
                    <a:pt x="1908" y="2241"/>
                  </a:lnTo>
                  <a:lnTo>
                    <a:pt x="1908" y="2241"/>
                  </a:lnTo>
                  <a:lnTo>
                    <a:pt x="1911" y="2241"/>
                  </a:lnTo>
                  <a:lnTo>
                    <a:pt x="1913" y="2241"/>
                  </a:lnTo>
                  <a:lnTo>
                    <a:pt x="1913" y="2241"/>
                  </a:lnTo>
                  <a:lnTo>
                    <a:pt x="1913" y="2241"/>
                  </a:lnTo>
                  <a:lnTo>
                    <a:pt x="1913" y="2241"/>
                  </a:lnTo>
                  <a:lnTo>
                    <a:pt x="1913" y="2241"/>
                  </a:lnTo>
                  <a:lnTo>
                    <a:pt x="1915" y="2241"/>
                  </a:lnTo>
                  <a:lnTo>
                    <a:pt x="1915" y="2241"/>
                  </a:lnTo>
                  <a:lnTo>
                    <a:pt x="1918" y="2241"/>
                  </a:lnTo>
                  <a:lnTo>
                    <a:pt x="1918" y="2241"/>
                  </a:lnTo>
                  <a:lnTo>
                    <a:pt x="1918" y="2241"/>
                  </a:lnTo>
                  <a:lnTo>
                    <a:pt x="1918" y="2241"/>
                  </a:lnTo>
                  <a:lnTo>
                    <a:pt x="1920" y="2241"/>
                  </a:lnTo>
                  <a:lnTo>
                    <a:pt x="1920" y="2241"/>
                  </a:lnTo>
                  <a:lnTo>
                    <a:pt x="1922" y="2239"/>
                  </a:lnTo>
                  <a:lnTo>
                    <a:pt x="1922" y="2239"/>
                  </a:lnTo>
                  <a:lnTo>
                    <a:pt x="1922" y="2239"/>
                  </a:lnTo>
                  <a:lnTo>
                    <a:pt x="1925" y="2239"/>
                  </a:lnTo>
                  <a:lnTo>
                    <a:pt x="1925" y="2239"/>
                  </a:lnTo>
                  <a:lnTo>
                    <a:pt x="1927" y="2236"/>
                  </a:lnTo>
                  <a:lnTo>
                    <a:pt x="1927" y="2234"/>
                  </a:lnTo>
                  <a:lnTo>
                    <a:pt x="1930" y="2234"/>
                  </a:lnTo>
                  <a:lnTo>
                    <a:pt x="1930" y="2234"/>
                  </a:lnTo>
                  <a:lnTo>
                    <a:pt x="1930" y="2232"/>
                  </a:lnTo>
                  <a:lnTo>
                    <a:pt x="1932" y="2229"/>
                  </a:lnTo>
                  <a:lnTo>
                    <a:pt x="1930" y="2227"/>
                  </a:lnTo>
                  <a:lnTo>
                    <a:pt x="1930" y="2225"/>
                  </a:lnTo>
                  <a:lnTo>
                    <a:pt x="1927" y="2225"/>
                  </a:lnTo>
                  <a:lnTo>
                    <a:pt x="1927" y="2225"/>
                  </a:lnTo>
                  <a:lnTo>
                    <a:pt x="1927" y="2225"/>
                  </a:lnTo>
                  <a:lnTo>
                    <a:pt x="1927" y="2225"/>
                  </a:lnTo>
                  <a:lnTo>
                    <a:pt x="1927" y="2225"/>
                  </a:lnTo>
                  <a:lnTo>
                    <a:pt x="1925" y="2225"/>
                  </a:lnTo>
                  <a:lnTo>
                    <a:pt x="1925" y="2222"/>
                  </a:lnTo>
                  <a:lnTo>
                    <a:pt x="1925" y="2222"/>
                  </a:lnTo>
                  <a:lnTo>
                    <a:pt x="1925" y="2222"/>
                  </a:lnTo>
                  <a:lnTo>
                    <a:pt x="1925" y="2222"/>
                  </a:lnTo>
                  <a:lnTo>
                    <a:pt x="1922" y="2222"/>
                  </a:lnTo>
                  <a:lnTo>
                    <a:pt x="1922" y="2220"/>
                  </a:lnTo>
                  <a:lnTo>
                    <a:pt x="1922" y="2220"/>
                  </a:lnTo>
                  <a:lnTo>
                    <a:pt x="1922" y="2222"/>
                  </a:lnTo>
                  <a:lnTo>
                    <a:pt x="1922" y="2220"/>
                  </a:lnTo>
                  <a:lnTo>
                    <a:pt x="1922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20" y="2218"/>
                  </a:lnTo>
                  <a:lnTo>
                    <a:pt x="1920" y="2218"/>
                  </a:lnTo>
                  <a:lnTo>
                    <a:pt x="1920" y="2218"/>
                  </a:lnTo>
                  <a:lnTo>
                    <a:pt x="1920" y="2220"/>
                  </a:lnTo>
                  <a:lnTo>
                    <a:pt x="1920" y="2220"/>
                  </a:lnTo>
                  <a:lnTo>
                    <a:pt x="1918" y="2220"/>
                  </a:lnTo>
                  <a:lnTo>
                    <a:pt x="1920" y="2218"/>
                  </a:lnTo>
                  <a:lnTo>
                    <a:pt x="1920" y="2218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5"/>
                  </a:lnTo>
                  <a:lnTo>
                    <a:pt x="1920" y="2213"/>
                  </a:lnTo>
                  <a:lnTo>
                    <a:pt x="1920" y="2213"/>
                  </a:lnTo>
                  <a:lnTo>
                    <a:pt x="1920" y="2213"/>
                  </a:lnTo>
                  <a:lnTo>
                    <a:pt x="1920" y="2213"/>
                  </a:lnTo>
                  <a:lnTo>
                    <a:pt x="1920" y="2210"/>
                  </a:lnTo>
                  <a:lnTo>
                    <a:pt x="1920" y="2210"/>
                  </a:lnTo>
                  <a:lnTo>
                    <a:pt x="1920" y="2210"/>
                  </a:lnTo>
                  <a:lnTo>
                    <a:pt x="1922" y="2210"/>
                  </a:lnTo>
                  <a:lnTo>
                    <a:pt x="1922" y="2213"/>
                  </a:lnTo>
                  <a:lnTo>
                    <a:pt x="1922" y="2215"/>
                  </a:lnTo>
                  <a:lnTo>
                    <a:pt x="1922" y="2215"/>
                  </a:lnTo>
                  <a:lnTo>
                    <a:pt x="1922" y="2215"/>
                  </a:lnTo>
                  <a:lnTo>
                    <a:pt x="1922" y="2215"/>
                  </a:lnTo>
                  <a:lnTo>
                    <a:pt x="1925" y="2215"/>
                  </a:lnTo>
                  <a:lnTo>
                    <a:pt x="1925" y="2215"/>
                  </a:lnTo>
                  <a:lnTo>
                    <a:pt x="1925" y="2213"/>
                  </a:lnTo>
                  <a:lnTo>
                    <a:pt x="1922" y="2210"/>
                  </a:lnTo>
                  <a:lnTo>
                    <a:pt x="1922" y="2208"/>
                  </a:lnTo>
                  <a:lnTo>
                    <a:pt x="1922" y="2210"/>
                  </a:lnTo>
                  <a:lnTo>
                    <a:pt x="1922" y="2210"/>
                  </a:lnTo>
                  <a:lnTo>
                    <a:pt x="1922" y="2210"/>
                  </a:lnTo>
                  <a:lnTo>
                    <a:pt x="1922" y="2208"/>
                  </a:lnTo>
                  <a:lnTo>
                    <a:pt x="1920" y="2208"/>
                  </a:lnTo>
                  <a:lnTo>
                    <a:pt x="1920" y="2208"/>
                  </a:lnTo>
                  <a:lnTo>
                    <a:pt x="1920" y="2208"/>
                  </a:lnTo>
                  <a:lnTo>
                    <a:pt x="1918" y="2208"/>
                  </a:lnTo>
                  <a:lnTo>
                    <a:pt x="1918" y="2208"/>
                  </a:lnTo>
                  <a:lnTo>
                    <a:pt x="1915" y="2208"/>
                  </a:lnTo>
                  <a:lnTo>
                    <a:pt x="1913" y="2210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1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3" y="2208"/>
                  </a:lnTo>
                  <a:lnTo>
                    <a:pt x="1911" y="2206"/>
                  </a:lnTo>
                  <a:lnTo>
                    <a:pt x="1911" y="2206"/>
                  </a:lnTo>
                  <a:lnTo>
                    <a:pt x="1911" y="2203"/>
                  </a:lnTo>
                  <a:lnTo>
                    <a:pt x="1911" y="2203"/>
                  </a:lnTo>
                  <a:lnTo>
                    <a:pt x="1911" y="2201"/>
                  </a:lnTo>
                  <a:lnTo>
                    <a:pt x="1911" y="2201"/>
                  </a:lnTo>
                  <a:lnTo>
                    <a:pt x="1911" y="2201"/>
                  </a:lnTo>
                  <a:lnTo>
                    <a:pt x="1911" y="2201"/>
                  </a:lnTo>
                  <a:lnTo>
                    <a:pt x="1913" y="2199"/>
                  </a:lnTo>
                  <a:lnTo>
                    <a:pt x="1913" y="2199"/>
                  </a:lnTo>
                  <a:lnTo>
                    <a:pt x="1913" y="2196"/>
                  </a:lnTo>
                  <a:lnTo>
                    <a:pt x="1913" y="2196"/>
                  </a:lnTo>
                  <a:lnTo>
                    <a:pt x="1913" y="2196"/>
                  </a:lnTo>
                  <a:lnTo>
                    <a:pt x="1913" y="2196"/>
                  </a:lnTo>
                  <a:lnTo>
                    <a:pt x="1913" y="2199"/>
                  </a:lnTo>
                  <a:lnTo>
                    <a:pt x="1913" y="2199"/>
                  </a:lnTo>
                  <a:lnTo>
                    <a:pt x="1915" y="2199"/>
                  </a:lnTo>
                  <a:lnTo>
                    <a:pt x="1915" y="2199"/>
                  </a:lnTo>
                  <a:lnTo>
                    <a:pt x="1918" y="2196"/>
                  </a:lnTo>
                  <a:lnTo>
                    <a:pt x="1918" y="2194"/>
                  </a:lnTo>
                  <a:lnTo>
                    <a:pt x="1920" y="2194"/>
                  </a:lnTo>
                  <a:lnTo>
                    <a:pt x="1920" y="2194"/>
                  </a:lnTo>
                  <a:lnTo>
                    <a:pt x="1922" y="2194"/>
                  </a:lnTo>
                  <a:lnTo>
                    <a:pt x="1922" y="2191"/>
                  </a:lnTo>
                  <a:lnTo>
                    <a:pt x="1922" y="2191"/>
                  </a:lnTo>
                  <a:lnTo>
                    <a:pt x="1925" y="2191"/>
                  </a:lnTo>
                  <a:lnTo>
                    <a:pt x="1925" y="2191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2" y="2184"/>
                  </a:lnTo>
                  <a:lnTo>
                    <a:pt x="1922" y="2184"/>
                  </a:lnTo>
                  <a:lnTo>
                    <a:pt x="1922" y="2184"/>
                  </a:lnTo>
                  <a:lnTo>
                    <a:pt x="1922" y="2184"/>
                  </a:lnTo>
                  <a:lnTo>
                    <a:pt x="1922" y="2184"/>
                  </a:lnTo>
                  <a:lnTo>
                    <a:pt x="1922" y="2182"/>
                  </a:lnTo>
                  <a:lnTo>
                    <a:pt x="1920" y="2182"/>
                  </a:lnTo>
                  <a:lnTo>
                    <a:pt x="1920" y="2182"/>
                  </a:lnTo>
                  <a:lnTo>
                    <a:pt x="1920" y="2182"/>
                  </a:lnTo>
                  <a:lnTo>
                    <a:pt x="1920" y="2182"/>
                  </a:lnTo>
                  <a:lnTo>
                    <a:pt x="1922" y="2182"/>
                  </a:lnTo>
                  <a:lnTo>
                    <a:pt x="1922" y="2182"/>
                  </a:lnTo>
                  <a:lnTo>
                    <a:pt x="1922" y="2182"/>
                  </a:lnTo>
                  <a:lnTo>
                    <a:pt x="1922" y="2182"/>
                  </a:lnTo>
                  <a:lnTo>
                    <a:pt x="1922" y="2182"/>
                  </a:lnTo>
                  <a:lnTo>
                    <a:pt x="1925" y="2180"/>
                  </a:lnTo>
                  <a:lnTo>
                    <a:pt x="1922" y="2177"/>
                  </a:lnTo>
                  <a:lnTo>
                    <a:pt x="1922" y="2175"/>
                  </a:lnTo>
                  <a:lnTo>
                    <a:pt x="1922" y="2175"/>
                  </a:lnTo>
                  <a:lnTo>
                    <a:pt x="1922" y="2175"/>
                  </a:lnTo>
                  <a:lnTo>
                    <a:pt x="1922" y="2175"/>
                  </a:lnTo>
                  <a:lnTo>
                    <a:pt x="1922" y="2175"/>
                  </a:lnTo>
                  <a:lnTo>
                    <a:pt x="1922" y="2177"/>
                  </a:lnTo>
                  <a:lnTo>
                    <a:pt x="1925" y="2180"/>
                  </a:lnTo>
                  <a:lnTo>
                    <a:pt x="1925" y="2180"/>
                  </a:lnTo>
                  <a:lnTo>
                    <a:pt x="1925" y="2177"/>
                  </a:lnTo>
                  <a:lnTo>
                    <a:pt x="1927" y="2177"/>
                  </a:lnTo>
                  <a:lnTo>
                    <a:pt x="1925" y="2182"/>
                  </a:lnTo>
                  <a:lnTo>
                    <a:pt x="1925" y="2182"/>
                  </a:lnTo>
                  <a:lnTo>
                    <a:pt x="1925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27" y="2182"/>
                  </a:lnTo>
                  <a:lnTo>
                    <a:pt x="1930" y="2182"/>
                  </a:lnTo>
                  <a:lnTo>
                    <a:pt x="1930" y="2182"/>
                  </a:lnTo>
                  <a:lnTo>
                    <a:pt x="1927" y="2182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30" y="2184"/>
                  </a:lnTo>
                  <a:lnTo>
                    <a:pt x="1930" y="2184"/>
                  </a:lnTo>
                  <a:lnTo>
                    <a:pt x="1930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7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5" y="2184"/>
                  </a:lnTo>
                  <a:lnTo>
                    <a:pt x="1927" y="2184"/>
                  </a:lnTo>
                  <a:lnTo>
                    <a:pt x="1925" y="2184"/>
                  </a:lnTo>
                  <a:lnTo>
                    <a:pt x="1925" y="2187"/>
                  </a:lnTo>
                  <a:lnTo>
                    <a:pt x="1925" y="2187"/>
                  </a:lnTo>
                  <a:lnTo>
                    <a:pt x="1927" y="2187"/>
                  </a:lnTo>
                  <a:lnTo>
                    <a:pt x="1925" y="2187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5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27" y="2189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4" y="2187"/>
                  </a:lnTo>
                  <a:lnTo>
                    <a:pt x="1937" y="2187"/>
                  </a:lnTo>
                  <a:lnTo>
                    <a:pt x="1937" y="2187"/>
                  </a:lnTo>
                  <a:lnTo>
                    <a:pt x="1937" y="2184"/>
                  </a:lnTo>
                  <a:lnTo>
                    <a:pt x="1934" y="2184"/>
                  </a:lnTo>
                  <a:lnTo>
                    <a:pt x="1934" y="2182"/>
                  </a:lnTo>
                  <a:lnTo>
                    <a:pt x="1937" y="2180"/>
                  </a:lnTo>
                  <a:lnTo>
                    <a:pt x="1941" y="2177"/>
                  </a:lnTo>
                  <a:lnTo>
                    <a:pt x="1944" y="2175"/>
                  </a:lnTo>
                  <a:lnTo>
                    <a:pt x="1944" y="2175"/>
                  </a:lnTo>
                  <a:lnTo>
                    <a:pt x="1944" y="2177"/>
                  </a:lnTo>
                  <a:lnTo>
                    <a:pt x="1941" y="2177"/>
                  </a:lnTo>
                  <a:lnTo>
                    <a:pt x="1939" y="2177"/>
                  </a:lnTo>
                  <a:lnTo>
                    <a:pt x="1939" y="2180"/>
                  </a:lnTo>
                  <a:lnTo>
                    <a:pt x="1937" y="2180"/>
                  </a:lnTo>
                  <a:lnTo>
                    <a:pt x="1937" y="2180"/>
                  </a:lnTo>
                  <a:lnTo>
                    <a:pt x="1937" y="2180"/>
                  </a:lnTo>
                  <a:lnTo>
                    <a:pt x="1937" y="2182"/>
                  </a:lnTo>
                  <a:lnTo>
                    <a:pt x="1937" y="2182"/>
                  </a:lnTo>
                  <a:lnTo>
                    <a:pt x="1937" y="2182"/>
                  </a:lnTo>
                  <a:lnTo>
                    <a:pt x="1937" y="2182"/>
                  </a:lnTo>
                  <a:lnTo>
                    <a:pt x="1937" y="2182"/>
                  </a:lnTo>
                  <a:lnTo>
                    <a:pt x="1939" y="2182"/>
                  </a:lnTo>
                  <a:lnTo>
                    <a:pt x="1939" y="2182"/>
                  </a:lnTo>
                  <a:lnTo>
                    <a:pt x="1939" y="2182"/>
                  </a:lnTo>
                  <a:lnTo>
                    <a:pt x="1937" y="2182"/>
                  </a:lnTo>
                  <a:lnTo>
                    <a:pt x="1937" y="2187"/>
                  </a:lnTo>
                  <a:lnTo>
                    <a:pt x="1937" y="2187"/>
                  </a:lnTo>
                  <a:lnTo>
                    <a:pt x="1939" y="2184"/>
                  </a:lnTo>
                  <a:lnTo>
                    <a:pt x="1939" y="2182"/>
                  </a:lnTo>
                  <a:lnTo>
                    <a:pt x="1939" y="2182"/>
                  </a:lnTo>
                  <a:lnTo>
                    <a:pt x="1939" y="2182"/>
                  </a:lnTo>
                  <a:lnTo>
                    <a:pt x="1941" y="2180"/>
                  </a:lnTo>
                  <a:lnTo>
                    <a:pt x="1944" y="2177"/>
                  </a:lnTo>
                  <a:lnTo>
                    <a:pt x="1944" y="2177"/>
                  </a:lnTo>
                  <a:lnTo>
                    <a:pt x="1946" y="2177"/>
                  </a:lnTo>
                  <a:lnTo>
                    <a:pt x="1946" y="2177"/>
                  </a:lnTo>
                  <a:lnTo>
                    <a:pt x="1946" y="2177"/>
                  </a:lnTo>
                  <a:lnTo>
                    <a:pt x="1949" y="2180"/>
                  </a:lnTo>
                  <a:lnTo>
                    <a:pt x="1949" y="2180"/>
                  </a:lnTo>
                  <a:lnTo>
                    <a:pt x="1949" y="2180"/>
                  </a:lnTo>
                  <a:lnTo>
                    <a:pt x="1949" y="2180"/>
                  </a:lnTo>
                  <a:lnTo>
                    <a:pt x="1951" y="2177"/>
                  </a:lnTo>
                  <a:lnTo>
                    <a:pt x="1951" y="2177"/>
                  </a:lnTo>
                  <a:lnTo>
                    <a:pt x="1951" y="2177"/>
                  </a:lnTo>
                  <a:lnTo>
                    <a:pt x="1953" y="2177"/>
                  </a:lnTo>
                  <a:lnTo>
                    <a:pt x="1953" y="2177"/>
                  </a:lnTo>
                  <a:lnTo>
                    <a:pt x="1956" y="2177"/>
                  </a:lnTo>
                  <a:lnTo>
                    <a:pt x="1958" y="2175"/>
                  </a:lnTo>
                  <a:lnTo>
                    <a:pt x="1958" y="2175"/>
                  </a:lnTo>
                  <a:lnTo>
                    <a:pt x="1958" y="2175"/>
                  </a:lnTo>
                  <a:lnTo>
                    <a:pt x="1958" y="2173"/>
                  </a:lnTo>
                  <a:lnTo>
                    <a:pt x="1958" y="2173"/>
                  </a:lnTo>
                  <a:lnTo>
                    <a:pt x="1958" y="2173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5"/>
                  </a:lnTo>
                  <a:lnTo>
                    <a:pt x="1956" y="2173"/>
                  </a:lnTo>
                  <a:lnTo>
                    <a:pt x="1956" y="2173"/>
                  </a:lnTo>
                  <a:lnTo>
                    <a:pt x="1956" y="2173"/>
                  </a:lnTo>
                  <a:lnTo>
                    <a:pt x="1956" y="2173"/>
                  </a:lnTo>
                  <a:lnTo>
                    <a:pt x="1956" y="2170"/>
                  </a:lnTo>
                  <a:lnTo>
                    <a:pt x="1956" y="2170"/>
                  </a:lnTo>
                  <a:lnTo>
                    <a:pt x="1958" y="2170"/>
                  </a:lnTo>
                  <a:lnTo>
                    <a:pt x="1958" y="2170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0" y="2173"/>
                  </a:lnTo>
                  <a:lnTo>
                    <a:pt x="1963" y="2173"/>
                  </a:lnTo>
                  <a:lnTo>
                    <a:pt x="1963" y="2173"/>
                  </a:lnTo>
                  <a:lnTo>
                    <a:pt x="1963" y="2173"/>
                  </a:lnTo>
                  <a:lnTo>
                    <a:pt x="1963" y="2173"/>
                  </a:lnTo>
                  <a:lnTo>
                    <a:pt x="1963" y="2173"/>
                  </a:lnTo>
                  <a:lnTo>
                    <a:pt x="1960" y="2173"/>
                  </a:lnTo>
                  <a:lnTo>
                    <a:pt x="1960" y="2175"/>
                  </a:lnTo>
                  <a:lnTo>
                    <a:pt x="1963" y="2175"/>
                  </a:lnTo>
                  <a:lnTo>
                    <a:pt x="1963" y="2175"/>
                  </a:lnTo>
                  <a:lnTo>
                    <a:pt x="1963" y="2175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7" y="2173"/>
                  </a:lnTo>
                  <a:lnTo>
                    <a:pt x="1967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5" y="2173"/>
                  </a:lnTo>
                  <a:lnTo>
                    <a:pt x="1963" y="2173"/>
                  </a:lnTo>
                  <a:lnTo>
                    <a:pt x="1963" y="2170"/>
                  </a:lnTo>
                  <a:lnTo>
                    <a:pt x="1965" y="2170"/>
                  </a:lnTo>
                  <a:lnTo>
                    <a:pt x="1967" y="2170"/>
                  </a:lnTo>
                  <a:lnTo>
                    <a:pt x="1967" y="2170"/>
                  </a:lnTo>
                  <a:lnTo>
                    <a:pt x="1967" y="2170"/>
                  </a:lnTo>
                  <a:lnTo>
                    <a:pt x="1970" y="2173"/>
                  </a:lnTo>
                  <a:lnTo>
                    <a:pt x="1970" y="2173"/>
                  </a:lnTo>
                  <a:lnTo>
                    <a:pt x="1972" y="2173"/>
                  </a:lnTo>
                  <a:lnTo>
                    <a:pt x="1970" y="2175"/>
                  </a:lnTo>
                  <a:lnTo>
                    <a:pt x="1970" y="2175"/>
                  </a:lnTo>
                  <a:lnTo>
                    <a:pt x="1970" y="2175"/>
                  </a:lnTo>
                  <a:lnTo>
                    <a:pt x="1970" y="2175"/>
                  </a:lnTo>
                  <a:lnTo>
                    <a:pt x="1970" y="2175"/>
                  </a:lnTo>
                  <a:lnTo>
                    <a:pt x="1975" y="2173"/>
                  </a:lnTo>
                  <a:lnTo>
                    <a:pt x="1975" y="2173"/>
                  </a:lnTo>
                  <a:lnTo>
                    <a:pt x="1975" y="2173"/>
                  </a:lnTo>
                  <a:lnTo>
                    <a:pt x="1977" y="2170"/>
                  </a:lnTo>
                  <a:lnTo>
                    <a:pt x="1977" y="2170"/>
                  </a:lnTo>
                  <a:lnTo>
                    <a:pt x="1975" y="2170"/>
                  </a:lnTo>
                  <a:lnTo>
                    <a:pt x="1975" y="2170"/>
                  </a:lnTo>
                  <a:lnTo>
                    <a:pt x="1975" y="2170"/>
                  </a:lnTo>
                  <a:lnTo>
                    <a:pt x="1975" y="2170"/>
                  </a:lnTo>
                  <a:lnTo>
                    <a:pt x="1977" y="2170"/>
                  </a:lnTo>
                  <a:lnTo>
                    <a:pt x="1979" y="2170"/>
                  </a:lnTo>
                  <a:lnTo>
                    <a:pt x="1977" y="2170"/>
                  </a:lnTo>
                  <a:lnTo>
                    <a:pt x="1977" y="2170"/>
                  </a:lnTo>
                  <a:lnTo>
                    <a:pt x="1977" y="2168"/>
                  </a:lnTo>
                  <a:lnTo>
                    <a:pt x="1977" y="2168"/>
                  </a:lnTo>
                  <a:lnTo>
                    <a:pt x="1977" y="2168"/>
                  </a:lnTo>
                  <a:lnTo>
                    <a:pt x="1979" y="2165"/>
                  </a:lnTo>
                  <a:lnTo>
                    <a:pt x="1979" y="2168"/>
                  </a:lnTo>
                  <a:lnTo>
                    <a:pt x="1979" y="2170"/>
                  </a:lnTo>
                  <a:lnTo>
                    <a:pt x="1979" y="2170"/>
                  </a:lnTo>
                  <a:lnTo>
                    <a:pt x="1979" y="2170"/>
                  </a:lnTo>
                  <a:lnTo>
                    <a:pt x="1979" y="2170"/>
                  </a:lnTo>
                  <a:lnTo>
                    <a:pt x="1979" y="2173"/>
                  </a:lnTo>
                  <a:lnTo>
                    <a:pt x="1982" y="2173"/>
                  </a:lnTo>
                  <a:lnTo>
                    <a:pt x="1982" y="2173"/>
                  </a:lnTo>
                  <a:lnTo>
                    <a:pt x="1982" y="2170"/>
                  </a:lnTo>
                  <a:lnTo>
                    <a:pt x="1982" y="2170"/>
                  </a:lnTo>
                  <a:lnTo>
                    <a:pt x="1984" y="2170"/>
                  </a:lnTo>
                  <a:lnTo>
                    <a:pt x="1984" y="2170"/>
                  </a:lnTo>
                  <a:lnTo>
                    <a:pt x="1984" y="2170"/>
                  </a:lnTo>
                  <a:lnTo>
                    <a:pt x="1986" y="2170"/>
                  </a:lnTo>
                  <a:lnTo>
                    <a:pt x="1986" y="2170"/>
                  </a:lnTo>
                  <a:lnTo>
                    <a:pt x="1986" y="2170"/>
                  </a:lnTo>
                  <a:lnTo>
                    <a:pt x="1986" y="2170"/>
                  </a:lnTo>
                  <a:lnTo>
                    <a:pt x="1986" y="2168"/>
                  </a:lnTo>
                  <a:lnTo>
                    <a:pt x="1986" y="2168"/>
                  </a:lnTo>
                  <a:lnTo>
                    <a:pt x="1986" y="2168"/>
                  </a:lnTo>
                  <a:lnTo>
                    <a:pt x="1986" y="2168"/>
                  </a:lnTo>
                  <a:lnTo>
                    <a:pt x="1986" y="2170"/>
                  </a:lnTo>
                  <a:lnTo>
                    <a:pt x="1986" y="2170"/>
                  </a:lnTo>
                  <a:lnTo>
                    <a:pt x="1989" y="2170"/>
                  </a:lnTo>
                  <a:lnTo>
                    <a:pt x="1989" y="2170"/>
                  </a:lnTo>
                  <a:lnTo>
                    <a:pt x="1989" y="2170"/>
                  </a:lnTo>
                  <a:lnTo>
                    <a:pt x="1989" y="2170"/>
                  </a:lnTo>
                  <a:lnTo>
                    <a:pt x="1991" y="2170"/>
                  </a:lnTo>
                  <a:lnTo>
                    <a:pt x="1991" y="2165"/>
                  </a:lnTo>
                  <a:lnTo>
                    <a:pt x="1993" y="2165"/>
                  </a:lnTo>
                  <a:lnTo>
                    <a:pt x="1993" y="2165"/>
                  </a:lnTo>
                  <a:lnTo>
                    <a:pt x="1996" y="2165"/>
                  </a:lnTo>
                  <a:lnTo>
                    <a:pt x="1996" y="2165"/>
                  </a:lnTo>
                  <a:lnTo>
                    <a:pt x="1996" y="2165"/>
                  </a:lnTo>
                  <a:lnTo>
                    <a:pt x="1996" y="2165"/>
                  </a:lnTo>
                  <a:lnTo>
                    <a:pt x="1996" y="2165"/>
                  </a:lnTo>
                  <a:lnTo>
                    <a:pt x="1993" y="2165"/>
                  </a:lnTo>
                  <a:lnTo>
                    <a:pt x="1996" y="2163"/>
                  </a:lnTo>
                  <a:lnTo>
                    <a:pt x="1996" y="2163"/>
                  </a:lnTo>
                  <a:lnTo>
                    <a:pt x="1996" y="2161"/>
                  </a:lnTo>
                  <a:lnTo>
                    <a:pt x="1996" y="2161"/>
                  </a:lnTo>
                  <a:lnTo>
                    <a:pt x="1991" y="2158"/>
                  </a:lnTo>
                  <a:lnTo>
                    <a:pt x="1991" y="2156"/>
                  </a:lnTo>
                  <a:lnTo>
                    <a:pt x="1991" y="2158"/>
                  </a:lnTo>
                  <a:lnTo>
                    <a:pt x="1993" y="2158"/>
                  </a:lnTo>
                  <a:lnTo>
                    <a:pt x="1993" y="2158"/>
                  </a:lnTo>
                  <a:lnTo>
                    <a:pt x="1996" y="2158"/>
                  </a:lnTo>
                  <a:lnTo>
                    <a:pt x="1996" y="2158"/>
                  </a:lnTo>
                  <a:lnTo>
                    <a:pt x="1996" y="2158"/>
                  </a:lnTo>
                  <a:lnTo>
                    <a:pt x="1998" y="2158"/>
                  </a:lnTo>
                  <a:lnTo>
                    <a:pt x="1998" y="2158"/>
                  </a:lnTo>
                  <a:lnTo>
                    <a:pt x="1998" y="2158"/>
                  </a:lnTo>
                  <a:lnTo>
                    <a:pt x="1998" y="2158"/>
                  </a:lnTo>
                  <a:lnTo>
                    <a:pt x="1998" y="2158"/>
                  </a:lnTo>
                  <a:lnTo>
                    <a:pt x="1998" y="2161"/>
                  </a:lnTo>
                  <a:lnTo>
                    <a:pt x="1998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2001" y="2161"/>
                  </a:lnTo>
                  <a:lnTo>
                    <a:pt x="1998" y="2163"/>
                  </a:lnTo>
                  <a:lnTo>
                    <a:pt x="2001" y="2163"/>
                  </a:lnTo>
                  <a:lnTo>
                    <a:pt x="2001" y="2163"/>
                  </a:lnTo>
                  <a:lnTo>
                    <a:pt x="2001" y="2163"/>
                  </a:lnTo>
                  <a:lnTo>
                    <a:pt x="2003" y="2163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3" y="2161"/>
                  </a:lnTo>
                  <a:lnTo>
                    <a:pt x="2008" y="2158"/>
                  </a:lnTo>
                  <a:lnTo>
                    <a:pt x="2008" y="2156"/>
                  </a:lnTo>
                  <a:lnTo>
                    <a:pt x="2008" y="2156"/>
                  </a:lnTo>
                  <a:lnTo>
                    <a:pt x="2005" y="2156"/>
                  </a:lnTo>
                  <a:lnTo>
                    <a:pt x="2003" y="2156"/>
                  </a:lnTo>
                  <a:lnTo>
                    <a:pt x="2003" y="2154"/>
                  </a:lnTo>
                  <a:lnTo>
                    <a:pt x="2003" y="2154"/>
                  </a:lnTo>
                  <a:lnTo>
                    <a:pt x="2003" y="2151"/>
                  </a:lnTo>
                  <a:lnTo>
                    <a:pt x="2003" y="2149"/>
                  </a:lnTo>
                  <a:lnTo>
                    <a:pt x="2003" y="2149"/>
                  </a:lnTo>
                  <a:lnTo>
                    <a:pt x="2003" y="2149"/>
                  </a:lnTo>
                  <a:lnTo>
                    <a:pt x="2005" y="2151"/>
                  </a:lnTo>
                  <a:lnTo>
                    <a:pt x="2005" y="2151"/>
                  </a:lnTo>
                  <a:lnTo>
                    <a:pt x="2005" y="2154"/>
                  </a:lnTo>
                  <a:lnTo>
                    <a:pt x="2008" y="2154"/>
                  </a:lnTo>
                  <a:lnTo>
                    <a:pt x="2010" y="2151"/>
                  </a:lnTo>
                  <a:lnTo>
                    <a:pt x="2010" y="2151"/>
                  </a:lnTo>
                  <a:lnTo>
                    <a:pt x="2010" y="2151"/>
                  </a:lnTo>
                  <a:lnTo>
                    <a:pt x="2010" y="2151"/>
                  </a:lnTo>
                  <a:lnTo>
                    <a:pt x="2008" y="2154"/>
                  </a:lnTo>
                  <a:lnTo>
                    <a:pt x="2008" y="2154"/>
                  </a:lnTo>
                  <a:lnTo>
                    <a:pt x="2008" y="2156"/>
                  </a:lnTo>
                  <a:lnTo>
                    <a:pt x="2010" y="2156"/>
                  </a:lnTo>
                  <a:lnTo>
                    <a:pt x="2010" y="2156"/>
                  </a:lnTo>
                  <a:lnTo>
                    <a:pt x="2012" y="2156"/>
                  </a:lnTo>
                  <a:lnTo>
                    <a:pt x="2017" y="2154"/>
                  </a:lnTo>
                  <a:lnTo>
                    <a:pt x="2017" y="2154"/>
                  </a:lnTo>
                  <a:lnTo>
                    <a:pt x="2017" y="2154"/>
                  </a:lnTo>
                  <a:lnTo>
                    <a:pt x="2019" y="2154"/>
                  </a:lnTo>
                  <a:lnTo>
                    <a:pt x="2019" y="2156"/>
                  </a:lnTo>
                  <a:lnTo>
                    <a:pt x="2017" y="2156"/>
                  </a:lnTo>
                  <a:lnTo>
                    <a:pt x="2017" y="2158"/>
                  </a:lnTo>
                  <a:lnTo>
                    <a:pt x="2017" y="2158"/>
                  </a:lnTo>
                  <a:lnTo>
                    <a:pt x="2017" y="2158"/>
                  </a:lnTo>
                  <a:lnTo>
                    <a:pt x="2019" y="2158"/>
                  </a:lnTo>
                  <a:lnTo>
                    <a:pt x="2019" y="2158"/>
                  </a:lnTo>
                  <a:lnTo>
                    <a:pt x="2022" y="2161"/>
                  </a:lnTo>
                  <a:lnTo>
                    <a:pt x="2022" y="2161"/>
                  </a:lnTo>
                  <a:lnTo>
                    <a:pt x="2024" y="2161"/>
                  </a:lnTo>
                  <a:lnTo>
                    <a:pt x="2027" y="2158"/>
                  </a:lnTo>
                  <a:lnTo>
                    <a:pt x="2027" y="2158"/>
                  </a:lnTo>
                  <a:lnTo>
                    <a:pt x="2029" y="2158"/>
                  </a:lnTo>
                  <a:lnTo>
                    <a:pt x="2029" y="2158"/>
                  </a:lnTo>
                  <a:lnTo>
                    <a:pt x="2029" y="2156"/>
                  </a:lnTo>
                  <a:lnTo>
                    <a:pt x="2029" y="2156"/>
                  </a:lnTo>
                  <a:lnTo>
                    <a:pt x="2029" y="2156"/>
                  </a:lnTo>
                  <a:lnTo>
                    <a:pt x="2029" y="2154"/>
                  </a:lnTo>
                  <a:lnTo>
                    <a:pt x="2029" y="2154"/>
                  </a:lnTo>
                  <a:lnTo>
                    <a:pt x="2029" y="2151"/>
                  </a:lnTo>
                  <a:lnTo>
                    <a:pt x="2029" y="2151"/>
                  </a:lnTo>
                  <a:lnTo>
                    <a:pt x="2029" y="2151"/>
                  </a:lnTo>
                  <a:lnTo>
                    <a:pt x="2029" y="2149"/>
                  </a:lnTo>
                  <a:lnTo>
                    <a:pt x="2029" y="2149"/>
                  </a:lnTo>
                  <a:lnTo>
                    <a:pt x="2027" y="2149"/>
                  </a:lnTo>
                  <a:lnTo>
                    <a:pt x="2027" y="2147"/>
                  </a:lnTo>
                  <a:lnTo>
                    <a:pt x="2027" y="2144"/>
                  </a:lnTo>
                  <a:lnTo>
                    <a:pt x="2027" y="2142"/>
                  </a:lnTo>
                  <a:lnTo>
                    <a:pt x="2027" y="2142"/>
                  </a:lnTo>
                  <a:lnTo>
                    <a:pt x="2029" y="2139"/>
                  </a:lnTo>
                  <a:lnTo>
                    <a:pt x="2029" y="2142"/>
                  </a:lnTo>
                  <a:lnTo>
                    <a:pt x="2029" y="2144"/>
                  </a:lnTo>
                  <a:lnTo>
                    <a:pt x="2027" y="2144"/>
                  </a:lnTo>
                  <a:lnTo>
                    <a:pt x="2027" y="2144"/>
                  </a:lnTo>
                  <a:lnTo>
                    <a:pt x="2027" y="2147"/>
                  </a:lnTo>
                  <a:lnTo>
                    <a:pt x="2029" y="2147"/>
                  </a:lnTo>
                  <a:lnTo>
                    <a:pt x="2029" y="2147"/>
                  </a:lnTo>
                  <a:lnTo>
                    <a:pt x="2029" y="2147"/>
                  </a:lnTo>
                  <a:lnTo>
                    <a:pt x="2031" y="2147"/>
                  </a:lnTo>
                  <a:lnTo>
                    <a:pt x="2031" y="2147"/>
                  </a:lnTo>
                  <a:lnTo>
                    <a:pt x="2034" y="2147"/>
                  </a:lnTo>
                  <a:lnTo>
                    <a:pt x="2034" y="2147"/>
                  </a:lnTo>
                  <a:lnTo>
                    <a:pt x="2034" y="2147"/>
                  </a:lnTo>
                  <a:lnTo>
                    <a:pt x="2029" y="2149"/>
                  </a:lnTo>
                  <a:lnTo>
                    <a:pt x="2029" y="2149"/>
                  </a:lnTo>
                  <a:lnTo>
                    <a:pt x="2029" y="2151"/>
                  </a:lnTo>
                  <a:lnTo>
                    <a:pt x="2031" y="2154"/>
                  </a:lnTo>
                  <a:lnTo>
                    <a:pt x="2031" y="2154"/>
                  </a:lnTo>
                  <a:lnTo>
                    <a:pt x="2036" y="2156"/>
                  </a:lnTo>
                  <a:lnTo>
                    <a:pt x="2038" y="2158"/>
                  </a:lnTo>
                  <a:lnTo>
                    <a:pt x="2041" y="2156"/>
                  </a:lnTo>
                  <a:lnTo>
                    <a:pt x="2041" y="2156"/>
                  </a:lnTo>
                  <a:lnTo>
                    <a:pt x="2041" y="2154"/>
                  </a:lnTo>
                  <a:lnTo>
                    <a:pt x="2041" y="2154"/>
                  </a:lnTo>
                  <a:lnTo>
                    <a:pt x="2043" y="2151"/>
                  </a:lnTo>
                  <a:lnTo>
                    <a:pt x="2043" y="2151"/>
                  </a:lnTo>
                  <a:lnTo>
                    <a:pt x="2043" y="2151"/>
                  </a:lnTo>
                  <a:lnTo>
                    <a:pt x="2045" y="2151"/>
                  </a:lnTo>
                  <a:lnTo>
                    <a:pt x="2045" y="2151"/>
                  </a:lnTo>
                  <a:lnTo>
                    <a:pt x="2045" y="2151"/>
                  </a:lnTo>
                  <a:lnTo>
                    <a:pt x="2045" y="2151"/>
                  </a:lnTo>
                  <a:lnTo>
                    <a:pt x="2045" y="2149"/>
                  </a:lnTo>
                  <a:lnTo>
                    <a:pt x="2048" y="2149"/>
                  </a:lnTo>
                  <a:lnTo>
                    <a:pt x="2050" y="2147"/>
                  </a:lnTo>
                  <a:lnTo>
                    <a:pt x="2050" y="2147"/>
                  </a:lnTo>
                  <a:lnTo>
                    <a:pt x="2050" y="2147"/>
                  </a:lnTo>
                  <a:lnTo>
                    <a:pt x="2050" y="2147"/>
                  </a:lnTo>
                  <a:lnTo>
                    <a:pt x="2050" y="2147"/>
                  </a:lnTo>
                  <a:lnTo>
                    <a:pt x="2053" y="2147"/>
                  </a:lnTo>
                  <a:lnTo>
                    <a:pt x="2053" y="2147"/>
                  </a:lnTo>
                  <a:lnTo>
                    <a:pt x="2053" y="2149"/>
                  </a:lnTo>
                  <a:lnTo>
                    <a:pt x="2053" y="2151"/>
                  </a:lnTo>
                  <a:lnTo>
                    <a:pt x="2055" y="2151"/>
                  </a:lnTo>
                  <a:lnTo>
                    <a:pt x="2055" y="2151"/>
                  </a:lnTo>
                  <a:lnTo>
                    <a:pt x="2057" y="2151"/>
                  </a:lnTo>
                  <a:lnTo>
                    <a:pt x="2057" y="2151"/>
                  </a:lnTo>
                  <a:lnTo>
                    <a:pt x="2060" y="2151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0" y="2149"/>
                  </a:lnTo>
                  <a:lnTo>
                    <a:pt x="2062" y="2147"/>
                  </a:lnTo>
                  <a:lnTo>
                    <a:pt x="2062" y="2147"/>
                  </a:lnTo>
                  <a:lnTo>
                    <a:pt x="2062" y="2147"/>
                  </a:lnTo>
                  <a:lnTo>
                    <a:pt x="2062" y="2147"/>
                  </a:lnTo>
                  <a:lnTo>
                    <a:pt x="2062" y="2147"/>
                  </a:lnTo>
                  <a:lnTo>
                    <a:pt x="2062" y="2144"/>
                  </a:lnTo>
                  <a:lnTo>
                    <a:pt x="2062" y="2144"/>
                  </a:lnTo>
                  <a:lnTo>
                    <a:pt x="2062" y="2144"/>
                  </a:lnTo>
                  <a:lnTo>
                    <a:pt x="2062" y="2142"/>
                  </a:lnTo>
                  <a:lnTo>
                    <a:pt x="2062" y="2142"/>
                  </a:lnTo>
                  <a:lnTo>
                    <a:pt x="2062" y="2139"/>
                  </a:lnTo>
                  <a:lnTo>
                    <a:pt x="2062" y="2139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2" y="2137"/>
                  </a:lnTo>
                  <a:lnTo>
                    <a:pt x="2064" y="2137"/>
                  </a:lnTo>
                  <a:lnTo>
                    <a:pt x="2064" y="2132"/>
                  </a:lnTo>
                  <a:lnTo>
                    <a:pt x="2067" y="2132"/>
                  </a:lnTo>
                  <a:lnTo>
                    <a:pt x="2067" y="2132"/>
                  </a:lnTo>
                  <a:lnTo>
                    <a:pt x="2067" y="2135"/>
                  </a:lnTo>
                  <a:lnTo>
                    <a:pt x="2067" y="2135"/>
                  </a:lnTo>
                  <a:lnTo>
                    <a:pt x="2067" y="2135"/>
                  </a:lnTo>
                  <a:lnTo>
                    <a:pt x="2067" y="2137"/>
                  </a:lnTo>
                  <a:lnTo>
                    <a:pt x="2067" y="2137"/>
                  </a:lnTo>
                  <a:lnTo>
                    <a:pt x="2067" y="2137"/>
                  </a:lnTo>
                  <a:lnTo>
                    <a:pt x="2067" y="2139"/>
                  </a:lnTo>
                  <a:lnTo>
                    <a:pt x="2067" y="2142"/>
                  </a:lnTo>
                  <a:lnTo>
                    <a:pt x="2067" y="2142"/>
                  </a:lnTo>
                  <a:lnTo>
                    <a:pt x="2069" y="2144"/>
                  </a:lnTo>
                  <a:lnTo>
                    <a:pt x="2069" y="2142"/>
                  </a:lnTo>
                  <a:lnTo>
                    <a:pt x="2071" y="2142"/>
                  </a:lnTo>
                  <a:lnTo>
                    <a:pt x="2071" y="2142"/>
                  </a:lnTo>
                  <a:lnTo>
                    <a:pt x="2071" y="2142"/>
                  </a:lnTo>
                  <a:lnTo>
                    <a:pt x="2074" y="2142"/>
                  </a:lnTo>
                  <a:lnTo>
                    <a:pt x="2074" y="2142"/>
                  </a:lnTo>
                  <a:lnTo>
                    <a:pt x="2074" y="2139"/>
                  </a:lnTo>
                  <a:lnTo>
                    <a:pt x="2074" y="2139"/>
                  </a:lnTo>
                  <a:lnTo>
                    <a:pt x="2074" y="2139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4" y="2137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6" y="2135"/>
                  </a:lnTo>
                  <a:lnTo>
                    <a:pt x="2079" y="2135"/>
                  </a:lnTo>
                  <a:lnTo>
                    <a:pt x="2079" y="2135"/>
                  </a:lnTo>
                  <a:lnTo>
                    <a:pt x="2081" y="2135"/>
                  </a:lnTo>
                  <a:lnTo>
                    <a:pt x="2079" y="2132"/>
                  </a:lnTo>
                  <a:lnTo>
                    <a:pt x="2079" y="2130"/>
                  </a:lnTo>
                  <a:lnTo>
                    <a:pt x="2076" y="2130"/>
                  </a:lnTo>
                  <a:lnTo>
                    <a:pt x="2076" y="2128"/>
                  </a:lnTo>
                  <a:lnTo>
                    <a:pt x="2076" y="2128"/>
                  </a:lnTo>
                  <a:lnTo>
                    <a:pt x="2071" y="2120"/>
                  </a:lnTo>
                  <a:lnTo>
                    <a:pt x="2069" y="2118"/>
                  </a:lnTo>
                  <a:lnTo>
                    <a:pt x="2069" y="2118"/>
                  </a:lnTo>
                  <a:lnTo>
                    <a:pt x="2069" y="2118"/>
                  </a:lnTo>
                  <a:lnTo>
                    <a:pt x="2069" y="2116"/>
                  </a:lnTo>
                  <a:lnTo>
                    <a:pt x="2069" y="2111"/>
                  </a:lnTo>
                  <a:lnTo>
                    <a:pt x="2069" y="2113"/>
                  </a:lnTo>
                  <a:lnTo>
                    <a:pt x="2071" y="2118"/>
                  </a:lnTo>
                  <a:lnTo>
                    <a:pt x="2074" y="2118"/>
                  </a:lnTo>
                  <a:lnTo>
                    <a:pt x="2074" y="2120"/>
                  </a:lnTo>
                  <a:lnTo>
                    <a:pt x="2074" y="2123"/>
                  </a:lnTo>
                  <a:lnTo>
                    <a:pt x="2076" y="2125"/>
                  </a:lnTo>
                  <a:lnTo>
                    <a:pt x="2079" y="2128"/>
                  </a:lnTo>
                  <a:lnTo>
                    <a:pt x="2079" y="2128"/>
                  </a:lnTo>
                  <a:lnTo>
                    <a:pt x="2079" y="2128"/>
                  </a:lnTo>
                  <a:lnTo>
                    <a:pt x="2079" y="2130"/>
                  </a:lnTo>
                  <a:lnTo>
                    <a:pt x="2079" y="2130"/>
                  </a:lnTo>
                  <a:lnTo>
                    <a:pt x="2081" y="2132"/>
                  </a:lnTo>
                  <a:lnTo>
                    <a:pt x="2081" y="2132"/>
                  </a:lnTo>
                  <a:lnTo>
                    <a:pt x="2083" y="2135"/>
                  </a:lnTo>
                  <a:lnTo>
                    <a:pt x="2083" y="2135"/>
                  </a:lnTo>
                  <a:lnTo>
                    <a:pt x="2086" y="2135"/>
                  </a:lnTo>
                  <a:lnTo>
                    <a:pt x="2086" y="2135"/>
                  </a:lnTo>
                  <a:lnTo>
                    <a:pt x="2088" y="2135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88" y="2132"/>
                  </a:lnTo>
                  <a:lnTo>
                    <a:pt x="2090" y="2132"/>
                  </a:lnTo>
                  <a:lnTo>
                    <a:pt x="2090" y="2130"/>
                  </a:lnTo>
                  <a:lnTo>
                    <a:pt x="2090" y="2130"/>
                  </a:lnTo>
                  <a:lnTo>
                    <a:pt x="2090" y="2130"/>
                  </a:lnTo>
                  <a:lnTo>
                    <a:pt x="2090" y="2130"/>
                  </a:lnTo>
                  <a:lnTo>
                    <a:pt x="2090" y="2128"/>
                  </a:lnTo>
                  <a:lnTo>
                    <a:pt x="2090" y="2128"/>
                  </a:lnTo>
                  <a:lnTo>
                    <a:pt x="2090" y="2128"/>
                  </a:lnTo>
                  <a:lnTo>
                    <a:pt x="2090" y="2128"/>
                  </a:lnTo>
                  <a:lnTo>
                    <a:pt x="2090" y="2125"/>
                  </a:lnTo>
                  <a:lnTo>
                    <a:pt x="2090" y="2125"/>
                  </a:lnTo>
                  <a:lnTo>
                    <a:pt x="2090" y="2125"/>
                  </a:lnTo>
                  <a:lnTo>
                    <a:pt x="2093" y="2123"/>
                  </a:lnTo>
                  <a:lnTo>
                    <a:pt x="2090" y="2123"/>
                  </a:lnTo>
                  <a:lnTo>
                    <a:pt x="2090" y="2123"/>
                  </a:lnTo>
                  <a:lnTo>
                    <a:pt x="2088" y="2123"/>
                  </a:lnTo>
                  <a:lnTo>
                    <a:pt x="2088" y="2120"/>
                  </a:lnTo>
                  <a:lnTo>
                    <a:pt x="2090" y="2118"/>
                  </a:lnTo>
                  <a:lnTo>
                    <a:pt x="2090" y="2116"/>
                  </a:lnTo>
                  <a:lnTo>
                    <a:pt x="2090" y="2111"/>
                  </a:lnTo>
                  <a:lnTo>
                    <a:pt x="2090" y="2109"/>
                  </a:lnTo>
                  <a:lnTo>
                    <a:pt x="2088" y="2109"/>
                  </a:lnTo>
                  <a:lnTo>
                    <a:pt x="2088" y="2106"/>
                  </a:lnTo>
                  <a:lnTo>
                    <a:pt x="2086" y="2104"/>
                  </a:lnTo>
                  <a:lnTo>
                    <a:pt x="2086" y="2104"/>
                  </a:lnTo>
                  <a:lnTo>
                    <a:pt x="2083" y="2104"/>
                  </a:lnTo>
                  <a:lnTo>
                    <a:pt x="2081" y="2102"/>
                  </a:lnTo>
                  <a:lnTo>
                    <a:pt x="2081" y="2102"/>
                  </a:lnTo>
                  <a:lnTo>
                    <a:pt x="2083" y="2102"/>
                  </a:lnTo>
                  <a:lnTo>
                    <a:pt x="2083" y="2102"/>
                  </a:lnTo>
                  <a:lnTo>
                    <a:pt x="2083" y="2102"/>
                  </a:lnTo>
                  <a:lnTo>
                    <a:pt x="2083" y="2102"/>
                  </a:lnTo>
                  <a:lnTo>
                    <a:pt x="2086" y="2102"/>
                  </a:lnTo>
                  <a:lnTo>
                    <a:pt x="2083" y="2099"/>
                  </a:lnTo>
                  <a:lnTo>
                    <a:pt x="2083" y="2099"/>
                  </a:lnTo>
                  <a:lnTo>
                    <a:pt x="2079" y="2094"/>
                  </a:lnTo>
                  <a:lnTo>
                    <a:pt x="2079" y="2094"/>
                  </a:lnTo>
                  <a:lnTo>
                    <a:pt x="2079" y="2094"/>
                  </a:lnTo>
                  <a:lnTo>
                    <a:pt x="2076" y="2094"/>
                  </a:lnTo>
                  <a:lnTo>
                    <a:pt x="2076" y="2094"/>
                  </a:lnTo>
                  <a:lnTo>
                    <a:pt x="2074" y="2094"/>
                  </a:lnTo>
                  <a:lnTo>
                    <a:pt x="2074" y="2094"/>
                  </a:lnTo>
                  <a:lnTo>
                    <a:pt x="2074" y="2094"/>
                  </a:lnTo>
                  <a:lnTo>
                    <a:pt x="2071" y="2094"/>
                  </a:lnTo>
                  <a:lnTo>
                    <a:pt x="2071" y="2094"/>
                  </a:lnTo>
                  <a:lnTo>
                    <a:pt x="2071" y="2092"/>
                  </a:lnTo>
                  <a:lnTo>
                    <a:pt x="2076" y="2094"/>
                  </a:lnTo>
                  <a:lnTo>
                    <a:pt x="2079" y="2094"/>
                  </a:lnTo>
                  <a:lnTo>
                    <a:pt x="2083" y="2092"/>
                  </a:lnTo>
                  <a:lnTo>
                    <a:pt x="2083" y="2092"/>
                  </a:lnTo>
                  <a:lnTo>
                    <a:pt x="2086" y="2092"/>
                  </a:lnTo>
                  <a:lnTo>
                    <a:pt x="2086" y="2092"/>
                  </a:lnTo>
                  <a:lnTo>
                    <a:pt x="2086" y="2092"/>
                  </a:lnTo>
                  <a:lnTo>
                    <a:pt x="2086" y="2092"/>
                  </a:lnTo>
                  <a:lnTo>
                    <a:pt x="2086" y="2092"/>
                  </a:lnTo>
                  <a:lnTo>
                    <a:pt x="2086" y="2090"/>
                  </a:lnTo>
                  <a:lnTo>
                    <a:pt x="2086" y="2090"/>
                  </a:lnTo>
                  <a:lnTo>
                    <a:pt x="2086" y="2087"/>
                  </a:lnTo>
                  <a:lnTo>
                    <a:pt x="2086" y="2085"/>
                  </a:lnTo>
                  <a:lnTo>
                    <a:pt x="2083" y="2085"/>
                  </a:lnTo>
                  <a:lnTo>
                    <a:pt x="2081" y="2085"/>
                  </a:lnTo>
                  <a:lnTo>
                    <a:pt x="2081" y="2083"/>
                  </a:lnTo>
                  <a:lnTo>
                    <a:pt x="2081" y="2083"/>
                  </a:lnTo>
                  <a:lnTo>
                    <a:pt x="2083" y="2083"/>
                  </a:lnTo>
                  <a:lnTo>
                    <a:pt x="2086" y="2085"/>
                  </a:lnTo>
                  <a:lnTo>
                    <a:pt x="2086" y="2085"/>
                  </a:lnTo>
                  <a:lnTo>
                    <a:pt x="2088" y="2085"/>
                  </a:lnTo>
                  <a:lnTo>
                    <a:pt x="2088" y="2083"/>
                  </a:lnTo>
                  <a:lnTo>
                    <a:pt x="2088" y="2083"/>
                  </a:lnTo>
                  <a:lnTo>
                    <a:pt x="2088" y="2083"/>
                  </a:lnTo>
                  <a:lnTo>
                    <a:pt x="2090" y="2083"/>
                  </a:lnTo>
                  <a:lnTo>
                    <a:pt x="2090" y="2083"/>
                  </a:lnTo>
                  <a:lnTo>
                    <a:pt x="2093" y="2080"/>
                  </a:lnTo>
                  <a:lnTo>
                    <a:pt x="2095" y="2080"/>
                  </a:lnTo>
                  <a:lnTo>
                    <a:pt x="2098" y="2080"/>
                  </a:lnTo>
                  <a:lnTo>
                    <a:pt x="2098" y="2080"/>
                  </a:lnTo>
                  <a:lnTo>
                    <a:pt x="2100" y="2080"/>
                  </a:lnTo>
                  <a:lnTo>
                    <a:pt x="2100" y="2080"/>
                  </a:lnTo>
                  <a:lnTo>
                    <a:pt x="2102" y="2080"/>
                  </a:lnTo>
                  <a:lnTo>
                    <a:pt x="2102" y="2080"/>
                  </a:lnTo>
                  <a:lnTo>
                    <a:pt x="2105" y="2080"/>
                  </a:lnTo>
                  <a:lnTo>
                    <a:pt x="2102" y="2080"/>
                  </a:lnTo>
                  <a:lnTo>
                    <a:pt x="2102" y="2080"/>
                  </a:lnTo>
                  <a:lnTo>
                    <a:pt x="2100" y="2080"/>
                  </a:lnTo>
                  <a:lnTo>
                    <a:pt x="2100" y="2080"/>
                  </a:lnTo>
                  <a:lnTo>
                    <a:pt x="2098" y="2080"/>
                  </a:lnTo>
                  <a:lnTo>
                    <a:pt x="2098" y="2080"/>
                  </a:lnTo>
                  <a:lnTo>
                    <a:pt x="2098" y="2080"/>
                  </a:lnTo>
                  <a:lnTo>
                    <a:pt x="2093" y="2083"/>
                  </a:lnTo>
                  <a:lnTo>
                    <a:pt x="2090" y="2083"/>
                  </a:lnTo>
                  <a:lnTo>
                    <a:pt x="2090" y="2083"/>
                  </a:lnTo>
                  <a:lnTo>
                    <a:pt x="2088" y="2085"/>
                  </a:lnTo>
                  <a:lnTo>
                    <a:pt x="2088" y="2085"/>
                  </a:lnTo>
                  <a:lnTo>
                    <a:pt x="2088" y="2087"/>
                  </a:lnTo>
                  <a:lnTo>
                    <a:pt x="2088" y="2087"/>
                  </a:lnTo>
                  <a:lnTo>
                    <a:pt x="2088" y="2090"/>
                  </a:lnTo>
                  <a:lnTo>
                    <a:pt x="2088" y="2090"/>
                  </a:lnTo>
                  <a:lnTo>
                    <a:pt x="2090" y="2087"/>
                  </a:lnTo>
                  <a:lnTo>
                    <a:pt x="2090" y="2087"/>
                  </a:lnTo>
                  <a:lnTo>
                    <a:pt x="2090" y="2090"/>
                  </a:lnTo>
                  <a:lnTo>
                    <a:pt x="2090" y="2090"/>
                  </a:lnTo>
                  <a:lnTo>
                    <a:pt x="2090" y="2092"/>
                  </a:lnTo>
                  <a:lnTo>
                    <a:pt x="2090" y="2090"/>
                  </a:lnTo>
                  <a:lnTo>
                    <a:pt x="2090" y="2087"/>
                  </a:lnTo>
                  <a:lnTo>
                    <a:pt x="2093" y="2085"/>
                  </a:lnTo>
                  <a:lnTo>
                    <a:pt x="2093" y="2087"/>
                  </a:lnTo>
                  <a:lnTo>
                    <a:pt x="2093" y="2090"/>
                  </a:lnTo>
                  <a:lnTo>
                    <a:pt x="2093" y="2090"/>
                  </a:lnTo>
                  <a:lnTo>
                    <a:pt x="2090" y="2090"/>
                  </a:lnTo>
                  <a:lnTo>
                    <a:pt x="2090" y="2092"/>
                  </a:lnTo>
                  <a:lnTo>
                    <a:pt x="2090" y="2092"/>
                  </a:lnTo>
                  <a:lnTo>
                    <a:pt x="2090" y="2092"/>
                  </a:lnTo>
                  <a:lnTo>
                    <a:pt x="2093" y="2092"/>
                  </a:lnTo>
                  <a:lnTo>
                    <a:pt x="2093" y="2090"/>
                  </a:lnTo>
                  <a:lnTo>
                    <a:pt x="2093" y="2087"/>
                  </a:lnTo>
                  <a:lnTo>
                    <a:pt x="2093" y="2087"/>
                  </a:lnTo>
                  <a:lnTo>
                    <a:pt x="2093" y="2085"/>
                  </a:lnTo>
                  <a:lnTo>
                    <a:pt x="2093" y="2085"/>
                  </a:lnTo>
                  <a:lnTo>
                    <a:pt x="2093" y="2087"/>
                  </a:lnTo>
                  <a:lnTo>
                    <a:pt x="2093" y="2090"/>
                  </a:lnTo>
                  <a:lnTo>
                    <a:pt x="2093" y="2090"/>
                  </a:lnTo>
                  <a:lnTo>
                    <a:pt x="2093" y="2092"/>
                  </a:lnTo>
                  <a:lnTo>
                    <a:pt x="2090" y="2094"/>
                  </a:lnTo>
                  <a:lnTo>
                    <a:pt x="2090" y="2094"/>
                  </a:lnTo>
                  <a:lnTo>
                    <a:pt x="2090" y="2094"/>
                  </a:lnTo>
                  <a:lnTo>
                    <a:pt x="2093" y="2094"/>
                  </a:lnTo>
                  <a:lnTo>
                    <a:pt x="2093" y="2094"/>
                  </a:lnTo>
                  <a:lnTo>
                    <a:pt x="2093" y="2094"/>
                  </a:lnTo>
                  <a:lnTo>
                    <a:pt x="2093" y="2094"/>
                  </a:lnTo>
                  <a:lnTo>
                    <a:pt x="2093" y="2097"/>
                  </a:lnTo>
                  <a:lnTo>
                    <a:pt x="2093" y="2097"/>
                  </a:lnTo>
                  <a:lnTo>
                    <a:pt x="2093" y="2097"/>
                  </a:lnTo>
                  <a:lnTo>
                    <a:pt x="2093" y="2097"/>
                  </a:lnTo>
                  <a:lnTo>
                    <a:pt x="2093" y="2094"/>
                  </a:lnTo>
                  <a:lnTo>
                    <a:pt x="2093" y="2094"/>
                  </a:lnTo>
                  <a:lnTo>
                    <a:pt x="2093" y="2097"/>
                  </a:lnTo>
                  <a:lnTo>
                    <a:pt x="2093" y="2097"/>
                  </a:lnTo>
                  <a:lnTo>
                    <a:pt x="2095" y="2099"/>
                  </a:lnTo>
                  <a:lnTo>
                    <a:pt x="2095" y="2099"/>
                  </a:lnTo>
                  <a:lnTo>
                    <a:pt x="2095" y="2102"/>
                  </a:lnTo>
                  <a:lnTo>
                    <a:pt x="2095" y="2102"/>
                  </a:lnTo>
                  <a:lnTo>
                    <a:pt x="2095" y="2102"/>
                  </a:lnTo>
                  <a:lnTo>
                    <a:pt x="2095" y="2102"/>
                  </a:lnTo>
                  <a:lnTo>
                    <a:pt x="2098" y="2102"/>
                  </a:lnTo>
                  <a:lnTo>
                    <a:pt x="2098" y="2102"/>
                  </a:lnTo>
                  <a:lnTo>
                    <a:pt x="2098" y="2102"/>
                  </a:lnTo>
                  <a:lnTo>
                    <a:pt x="2098" y="2102"/>
                  </a:lnTo>
                  <a:lnTo>
                    <a:pt x="2100" y="2102"/>
                  </a:lnTo>
                  <a:lnTo>
                    <a:pt x="2100" y="2102"/>
                  </a:lnTo>
                  <a:lnTo>
                    <a:pt x="2100" y="2104"/>
                  </a:lnTo>
                  <a:lnTo>
                    <a:pt x="2100" y="2106"/>
                  </a:lnTo>
                  <a:lnTo>
                    <a:pt x="2102" y="2106"/>
                  </a:lnTo>
                  <a:lnTo>
                    <a:pt x="2102" y="2109"/>
                  </a:lnTo>
                  <a:lnTo>
                    <a:pt x="2102" y="2111"/>
                  </a:lnTo>
                  <a:lnTo>
                    <a:pt x="2102" y="2111"/>
                  </a:lnTo>
                  <a:lnTo>
                    <a:pt x="2105" y="2111"/>
                  </a:lnTo>
                  <a:lnTo>
                    <a:pt x="2105" y="2113"/>
                  </a:lnTo>
                  <a:lnTo>
                    <a:pt x="2107" y="2113"/>
                  </a:lnTo>
                  <a:lnTo>
                    <a:pt x="2107" y="2116"/>
                  </a:lnTo>
                  <a:lnTo>
                    <a:pt x="2107" y="2116"/>
                  </a:lnTo>
                  <a:lnTo>
                    <a:pt x="2105" y="2116"/>
                  </a:lnTo>
                  <a:lnTo>
                    <a:pt x="2105" y="2116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8"/>
                  </a:lnTo>
                  <a:lnTo>
                    <a:pt x="2107" y="2116"/>
                  </a:lnTo>
                  <a:lnTo>
                    <a:pt x="2109" y="2118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09" y="2116"/>
                  </a:lnTo>
                  <a:lnTo>
                    <a:pt x="2112" y="2113"/>
                  </a:lnTo>
                  <a:lnTo>
                    <a:pt x="2112" y="2113"/>
                  </a:lnTo>
                  <a:lnTo>
                    <a:pt x="2112" y="2113"/>
                  </a:lnTo>
                  <a:lnTo>
                    <a:pt x="2112" y="2113"/>
                  </a:lnTo>
                  <a:lnTo>
                    <a:pt x="2112" y="2113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6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6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4" y="2118"/>
                  </a:lnTo>
                  <a:lnTo>
                    <a:pt x="2112" y="2116"/>
                  </a:lnTo>
                  <a:lnTo>
                    <a:pt x="2112" y="2116"/>
                  </a:lnTo>
                  <a:lnTo>
                    <a:pt x="2112" y="2118"/>
                  </a:lnTo>
                  <a:lnTo>
                    <a:pt x="2109" y="2118"/>
                  </a:lnTo>
                  <a:lnTo>
                    <a:pt x="2109" y="2120"/>
                  </a:lnTo>
                  <a:lnTo>
                    <a:pt x="2109" y="2120"/>
                  </a:lnTo>
                  <a:lnTo>
                    <a:pt x="2107" y="2120"/>
                  </a:lnTo>
                  <a:lnTo>
                    <a:pt x="2107" y="2120"/>
                  </a:lnTo>
                  <a:lnTo>
                    <a:pt x="2107" y="2123"/>
                  </a:lnTo>
                  <a:lnTo>
                    <a:pt x="2109" y="2123"/>
                  </a:lnTo>
                  <a:lnTo>
                    <a:pt x="2107" y="2123"/>
                  </a:lnTo>
                  <a:lnTo>
                    <a:pt x="2109" y="2123"/>
                  </a:lnTo>
                  <a:lnTo>
                    <a:pt x="2109" y="2123"/>
                  </a:lnTo>
                  <a:lnTo>
                    <a:pt x="2109" y="2123"/>
                  </a:lnTo>
                  <a:lnTo>
                    <a:pt x="2109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3"/>
                  </a:lnTo>
                  <a:lnTo>
                    <a:pt x="2112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4" y="2125"/>
                  </a:lnTo>
                  <a:lnTo>
                    <a:pt x="2116" y="2125"/>
                  </a:lnTo>
                  <a:lnTo>
                    <a:pt x="2116" y="2125"/>
                  </a:lnTo>
                  <a:lnTo>
                    <a:pt x="2116" y="2123"/>
                  </a:lnTo>
                  <a:lnTo>
                    <a:pt x="2116" y="2123"/>
                  </a:lnTo>
                  <a:lnTo>
                    <a:pt x="2116" y="2123"/>
                  </a:lnTo>
                  <a:lnTo>
                    <a:pt x="2116" y="2123"/>
                  </a:lnTo>
                  <a:lnTo>
                    <a:pt x="2119" y="2123"/>
                  </a:lnTo>
                  <a:lnTo>
                    <a:pt x="2119" y="2123"/>
                  </a:lnTo>
                  <a:lnTo>
                    <a:pt x="2119" y="2125"/>
                  </a:lnTo>
                  <a:lnTo>
                    <a:pt x="2119" y="2125"/>
                  </a:lnTo>
                  <a:lnTo>
                    <a:pt x="2119" y="2125"/>
                  </a:lnTo>
                  <a:lnTo>
                    <a:pt x="2119" y="2125"/>
                  </a:lnTo>
                  <a:lnTo>
                    <a:pt x="2121" y="2125"/>
                  </a:lnTo>
                  <a:lnTo>
                    <a:pt x="2121" y="2125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1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1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4" y="2128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6" y="2125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6" y="2128"/>
                  </a:lnTo>
                  <a:lnTo>
                    <a:pt x="2128" y="2128"/>
                  </a:lnTo>
                  <a:lnTo>
                    <a:pt x="2126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30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8" y="2128"/>
                  </a:lnTo>
                  <a:lnTo>
                    <a:pt x="2126" y="2128"/>
                  </a:lnTo>
                  <a:lnTo>
                    <a:pt x="2126" y="2125"/>
                  </a:lnTo>
                  <a:lnTo>
                    <a:pt x="2126" y="2125"/>
                  </a:lnTo>
                  <a:lnTo>
                    <a:pt x="2126" y="2125"/>
                  </a:lnTo>
                  <a:lnTo>
                    <a:pt x="2126" y="2123"/>
                  </a:lnTo>
                  <a:lnTo>
                    <a:pt x="2126" y="2123"/>
                  </a:lnTo>
                  <a:lnTo>
                    <a:pt x="2126" y="2125"/>
                  </a:lnTo>
                  <a:lnTo>
                    <a:pt x="2126" y="2125"/>
                  </a:lnTo>
                  <a:lnTo>
                    <a:pt x="2128" y="2125"/>
                  </a:lnTo>
                  <a:lnTo>
                    <a:pt x="2126" y="2123"/>
                  </a:lnTo>
                  <a:lnTo>
                    <a:pt x="2126" y="2123"/>
                  </a:lnTo>
                  <a:lnTo>
                    <a:pt x="2126" y="2123"/>
                  </a:lnTo>
                  <a:lnTo>
                    <a:pt x="2128" y="2123"/>
                  </a:lnTo>
                  <a:lnTo>
                    <a:pt x="2128" y="2123"/>
                  </a:lnTo>
                  <a:lnTo>
                    <a:pt x="2128" y="2123"/>
                  </a:lnTo>
                  <a:lnTo>
                    <a:pt x="2128" y="2123"/>
                  </a:lnTo>
                  <a:lnTo>
                    <a:pt x="2128" y="2123"/>
                  </a:lnTo>
                  <a:lnTo>
                    <a:pt x="2131" y="2123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1" y="2125"/>
                  </a:lnTo>
                  <a:lnTo>
                    <a:pt x="2133" y="2125"/>
                  </a:lnTo>
                  <a:lnTo>
                    <a:pt x="2133" y="2125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3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3" y="2120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20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31" y="2118"/>
                  </a:lnTo>
                  <a:lnTo>
                    <a:pt x="2128" y="2118"/>
                  </a:lnTo>
                  <a:lnTo>
                    <a:pt x="2128" y="2118"/>
                  </a:lnTo>
                  <a:lnTo>
                    <a:pt x="2128" y="2118"/>
                  </a:lnTo>
                  <a:lnTo>
                    <a:pt x="2126" y="2120"/>
                  </a:lnTo>
                  <a:lnTo>
                    <a:pt x="2128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6" y="2120"/>
                  </a:lnTo>
                  <a:lnTo>
                    <a:pt x="2124" y="2120"/>
                  </a:lnTo>
                  <a:lnTo>
                    <a:pt x="2124" y="2123"/>
                  </a:lnTo>
                  <a:lnTo>
                    <a:pt x="2124" y="2123"/>
                  </a:lnTo>
                  <a:lnTo>
                    <a:pt x="2124" y="2120"/>
                  </a:lnTo>
                  <a:lnTo>
                    <a:pt x="2124" y="2120"/>
                  </a:lnTo>
                  <a:lnTo>
                    <a:pt x="2124" y="2120"/>
                  </a:lnTo>
                  <a:lnTo>
                    <a:pt x="2124" y="2120"/>
                  </a:lnTo>
                  <a:lnTo>
                    <a:pt x="2121" y="2120"/>
                  </a:lnTo>
                  <a:lnTo>
                    <a:pt x="2121" y="2120"/>
                  </a:lnTo>
                  <a:lnTo>
                    <a:pt x="2121" y="2118"/>
                  </a:lnTo>
                  <a:lnTo>
                    <a:pt x="2121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4" y="2118"/>
                  </a:lnTo>
                  <a:lnTo>
                    <a:pt x="2126" y="2118"/>
                  </a:lnTo>
                  <a:lnTo>
                    <a:pt x="2126" y="2118"/>
                  </a:lnTo>
                  <a:lnTo>
                    <a:pt x="2126" y="2118"/>
                  </a:lnTo>
                  <a:lnTo>
                    <a:pt x="2126" y="2118"/>
                  </a:lnTo>
                  <a:lnTo>
                    <a:pt x="2128" y="2118"/>
                  </a:lnTo>
                  <a:lnTo>
                    <a:pt x="2128" y="2118"/>
                  </a:lnTo>
                  <a:lnTo>
                    <a:pt x="2128" y="2118"/>
                  </a:lnTo>
                  <a:lnTo>
                    <a:pt x="2128" y="2116"/>
                  </a:lnTo>
                  <a:lnTo>
                    <a:pt x="2131" y="2116"/>
                  </a:lnTo>
                  <a:lnTo>
                    <a:pt x="2131" y="2116"/>
                  </a:lnTo>
                  <a:lnTo>
                    <a:pt x="2131" y="2116"/>
                  </a:lnTo>
                  <a:lnTo>
                    <a:pt x="2128" y="2116"/>
                  </a:lnTo>
                  <a:lnTo>
                    <a:pt x="2128" y="2116"/>
                  </a:lnTo>
                  <a:lnTo>
                    <a:pt x="2128" y="2116"/>
                  </a:lnTo>
                  <a:lnTo>
                    <a:pt x="2126" y="2116"/>
                  </a:lnTo>
                  <a:lnTo>
                    <a:pt x="2128" y="2116"/>
                  </a:lnTo>
                  <a:lnTo>
                    <a:pt x="2128" y="2116"/>
                  </a:lnTo>
                  <a:lnTo>
                    <a:pt x="2126" y="2113"/>
                  </a:lnTo>
                  <a:lnTo>
                    <a:pt x="2126" y="2116"/>
                  </a:lnTo>
                  <a:lnTo>
                    <a:pt x="2126" y="2116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4" y="2113"/>
                  </a:lnTo>
                  <a:lnTo>
                    <a:pt x="2124" y="2113"/>
                  </a:lnTo>
                  <a:lnTo>
                    <a:pt x="2124" y="2116"/>
                  </a:lnTo>
                  <a:lnTo>
                    <a:pt x="2124" y="2116"/>
                  </a:lnTo>
                  <a:lnTo>
                    <a:pt x="2124" y="2113"/>
                  </a:lnTo>
                  <a:lnTo>
                    <a:pt x="2124" y="2113"/>
                  </a:lnTo>
                  <a:lnTo>
                    <a:pt x="2124" y="2113"/>
                  </a:lnTo>
                  <a:lnTo>
                    <a:pt x="2124" y="2113"/>
                  </a:lnTo>
                  <a:lnTo>
                    <a:pt x="2126" y="2113"/>
                  </a:lnTo>
                  <a:lnTo>
                    <a:pt x="2124" y="2113"/>
                  </a:lnTo>
                  <a:lnTo>
                    <a:pt x="2126" y="2113"/>
                  </a:lnTo>
                  <a:lnTo>
                    <a:pt x="2126" y="2113"/>
                  </a:lnTo>
                  <a:lnTo>
                    <a:pt x="2126" y="2111"/>
                  </a:lnTo>
                  <a:lnTo>
                    <a:pt x="2126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28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1" y="2111"/>
                  </a:lnTo>
                  <a:lnTo>
                    <a:pt x="2133" y="2111"/>
                  </a:lnTo>
                  <a:lnTo>
                    <a:pt x="2133" y="2111"/>
                  </a:lnTo>
                  <a:lnTo>
                    <a:pt x="2133" y="2111"/>
                  </a:lnTo>
                  <a:lnTo>
                    <a:pt x="2133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1"/>
                  </a:lnTo>
                  <a:lnTo>
                    <a:pt x="2135" y="2113"/>
                  </a:lnTo>
                  <a:lnTo>
                    <a:pt x="2135" y="2111"/>
                  </a:lnTo>
                  <a:lnTo>
                    <a:pt x="2135" y="2113"/>
                  </a:lnTo>
                  <a:lnTo>
                    <a:pt x="2135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6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38" y="2118"/>
                  </a:lnTo>
                  <a:lnTo>
                    <a:pt x="2140" y="2118"/>
                  </a:lnTo>
                  <a:lnTo>
                    <a:pt x="2140" y="2118"/>
                  </a:lnTo>
                  <a:lnTo>
                    <a:pt x="2140" y="2118"/>
                  </a:lnTo>
                  <a:lnTo>
                    <a:pt x="2142" y="2118"/>
                  </a:lnTo>
                  <a:lnTo>
                    <a:pt x="2142" y="2116"/>
                  </a:lnTo>
                  <a:lnTo>
                    <a:pt x="2145" y="2116"/>
                  </a:lnTo>
                  <a:lnTo>
                    <a:pt x="2145" y="2116"/>
                  </a:lnTo>
                  <a:lnTo>
                    <a:pt x="2145" y="2116"/>
                  </a:lnTo>
                  <a:lnTo>
                    <a:pt x="2142" y="2113"/>
                  </a:lnTo>
                  <a:lnTo>
                    <a:pt x="2142" y="2113"/>
                  </a:lnTo>
                  <a:lnTo>
                    <a:pt x="2142" y="2113"/>
                  </a:lnTo>
                  <a:lnTo>
                    <a:pt x="2142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40" y="2113"/>
                  </a:lnTo>
                  <a:lnTo>
                    <a:pt x="2138" y="2113"/>
                  </a:lnTo>
                  <a:lnTo>
                    <a:pt x="2138" y="2113"/>
                  </a:lnTo>
                  <a:lnTo>
                    <a:pt x="2138" y="2111"/>
                  </a:lnTo>
                  <a:lnTo>
                    <a:pt x="2140" y="2111"/>
                  </a:lnTo>
                  <a:lnTo>
                    <a:pt x="2140" y="2111"/>
                  </a:lnTo>
                  <a:lnTo>
                    <a:pt x="2140" y="2111"/>
                  </a:lnTo>
                  <a:lnTo>
                    <a:pt x="2142" y="2111"/>
                  </a:lnTo>
                  <a:lnTo>
                    <a:pt x="2142" y="2109"/>
                  </a:lnTo>
                  <a:lnTo>
                    <a:pt x="2142" y="2109"/>
                  </a:lnTo>
                  <a:lnTo>
                    <a:pt x="2142" y="2109"/>
                  </a:lnTo>
                  <a:lnTo>
                    <a:pt x="2142" y="2109"/>
                  </a:lnTo>
                  <a:lnTo>
                    <a:pt x="2142" y="2109"/>
                  </a:lnTo>
                  <a:lnTo>
                    <a:pt x="2140" y="2109"/>
                  </a:lnTo>
                  <a:lnTo>
                    <a:pt x="2140" y="2109"/>
                  </a:lnTo>
                  <a:lnTo>
                    <a:pt x="2140" y="2109"/>
                  </a:lnTo>
                  <a:lnTo>
                    <a:pt x="2140" y="2109"/>
                  </a:lnTo>
                  <a:lnTo>
                    <a:pt x="2138" y="2109"/>
                  </a:lnTo>
                  <a:lnTo>
                    <a:pt x="2140" y="2106"/>
                  </a:lnTo>
                  <a:lnTo>
                    <a:pt x="2140" y="2106"/>
                  </a:lnTo>
                  <a:lnTo>
                    <a:pt x="2140" y="2106"/>
                  </a:lnTo>
                  <a:lnTo>
                    <a:pt x="2140" y="2104"/>
                  </a:lnTo>
                  <a:lnTo>
                    <a:pt x="2140" y="2104"/>
                  </a:lnTo>
                  <a:lnTo>
                    <a:pt x="2140" y="2106"/>
                  </a:lnTo>
                  <a:lnTo>
                    <a:pt x="2142" y="2106"/>
                  </a:lnTo>
                  <a:lnTo>
                    <a:pt x="2142" y="2104"/>
                  </a:lnTo>
                  <a:lnTo>
                    <a:pt x="2142" y="2104"/>
                  </a:lnTo>
                  <a:lnTo>
                    <a:pt x="2142" y="2104"/>
                  </a:lnTo>
                  <a:lnTo>
                    <a:pt x="2142" y="2104"/>
                  </a:lnTo>
                  <a:lnTo>
                    <a:pt x="2145" y="2102"/>
                  </a:lnTo>
                  <a:lnTo>
                    <a:pt x="2145" y="2102"/>
                  </a:lnTo>
                  <a:lnTo>
                    <a:pt x="2145" y="2102"/>
                  </a:lnTo>
                  <a:lnTo>
                    <a:pt x="2147" y="2102"/>
                  </a:lnTo>
                  <a:lnTo>
                    <a:pt x="2147" y="2102"/>
                  </a:lnTo>
                  <a:lnTo>
                    <a:pt x="2147" y="2099"/>
                  </a:lnTo>
                  <a:lnTo>
                    <a:pt x="2150" y="2099"/>
                  </a:lnTo>
                  <a:lnTo>
                    <a:pt x="2150" y="2099"/>
                  </a:lnTo>
                  <a:lnTo>
                    <a:pt x="2152" y="2102"/>
                  </a:lnTo>
                  <a:lnTo>
                    <a:pt x="2152" y="2099"/>
                  </a:lnTo>
                  <a:lnTo>
                    <a:pt x="2152" y="2099"/>
                  </a:lnTo>
                  <a:lnTo>
                    <a:pt x="2152" y="2099"/>
                  </a:lnTo>
                  <a:lnTo>
                    <a:pt x="2152" y="2099"/>
                  </a:lnTo>
                  <a:lnTo>
                    <a:pt x="2154" y="2099"/>
                  </a:lnTo>
                  <a:lnTo>
                    <a:pt x="2154" y="2099"/>
                  </a:lnTo>
                  <a:lnTo>
                    <a:pt x="2154" y="2099"/>
                  </a:lnTo>
                  <a:lnTo>
                    <a:pt x="2154" y="2099"/>
                  </a:lnTo>
                  <a:lnTo>
                    <a:pt x="2154" y="2099"/>
                  </a:lnTo>
                  <a:lnTo>
                    <a:pt x="2157" y="2099"/>
                  </a:lnTo>
                  <a:lnTo>
                    <a:pt x="2154" y="2102"/>
                  </a:lnTo>
                  <a:lnTo>
                    <a:pt x="2154" y="2102"/>
                  </a:lnTo>
                  <a:lnTo>
                    <a:pt x="2154" y="2102"/>
                  </a:lnTo>
                  <a:lnTo>
                    <a:pt x="2154" y="2102"/>
                  </a:lnTo>
                  <a:lnTo>
                    <a:pt x="2154" y="2102"/>
                  </a:lnTo>
                  <a:lnTo>
                    <a:pt x="2152" y="2102"/>
                  </a:lnTo>
                  <a:lnTo>
                    <a:pt x="2152" y="2104"/>
                  </a:lnTo>
                  <a:lnTo>
                    <a:pt x="2152" y="2104"/>
                  </a:lnTo>
                  <a:lnTo>
                    <a:pt x="2152" y="2106"/>
                  </a:lnTo>
                  <a:lnTo>
                    <a:pt x="2152" y="2106"/>
                  </a:lnTo>
                  <a:lnTo>
                    <a:pt x="2152" y="2106"/>
                  </a:lnTo>
                  <a:lnTo>
                    <a:pt x="2152" y="2109"/>
                  </a:lnTo>
                  <a:lnTo>
                    <a:pt x="2152" y="2109"/>
                  </a:lnTo>
                  <a:lnTo>
                    <a:pt x="2152" y="2111"/>
                  </a:lnTo>
                  <a:lnTo>
                    <a:pt x="2152" y="2111"/>
                  </a:lnTo>
                  <a:lnTo>
                    <a:pt x="2152" y="2111"/>
                  </a:lnTo>
                  <a:lnTo>
                    <a:pt x="2154" y="2111"/>
                  </a:lnTo>
                  <a:lnTo>
                    <a:pt x="2157" y="2111"/>
                  </a:lnTo>
                  <a:lnTo>
                    <a:pt x="2157" y="2111"/>
                  </a:lnTo>
                  <a:lnTo>
                    <a:pt x="2159" y="2111"/>
                  </a:lnTo>
                  <a:lnTo>
                    <a:pt x="2159" y="2111"/>
                  </a:lnTo>
                  <a:lnTo>
                    <a:pt x="2159" y="2113"/>
                  </a:lnTo>
                  <a:lnTo>
                    <a:pt x="2159" y="2113"/>
                  </a:lnTo>
                  <a:lnTo>
                    <a:pt x="2159" y="2113"/>
                  </a:lnTo>
                  <a:lnTo>
                    <a:pt x="2161" y="2113"/>
                  </a:lnTo>
                  <a:lnTo>
                    <a:pt x="2159" y="2111"/>
                  </a:lnTo>
                  <a:lnTo>
                    <a:pt x="2159" y="2111"/>
                  </a:lnTo>
                  <a:lnTo>
                    <a:pt x="2161" y="2109"/>
                  </a:lnTo>
                  <a:lnTo>
                    <a:pt x="2161" y="2106"/>
                  </a:lnTo>
                  <a:lnTo>
                    <a:pt x="2161" y="2106"/>
                  </a:lnTo>
                  <a:lnTo>
                    <a:pt x="2164" y="2106"/>
                  </a:lnTo>
                  <a:lnTo>
                    <a:pt x="2161" y="2106"/>
                  </a:lnTo>
                  <a:lnTo>
                    <a:pt x="2161" y="2106"/>
                  </a:lnTo>
                  <a:lnTo>
                    <a:pt x="2161" y="2104"/>
                  </a:lnTo>
                  <a:lnTo>
                    <a:pt x="2161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4"/>
                  </a:lnTo>
                  <a:lnTo>
                    <a:pt x="2159" y="2102"/>
                  </a:lnTo>
                  <a:lnTo>
                    <a:pt x="2159" y="2102"/>
                  </a:lnTo>
                  <a:lnTo>
                    <a:pt x="2157" y="2102"/>
                  </a:lnTo>
                  <a:lnTo>
                    <a:pt x="2159" y="2102"/>
                  </a:lnTo>
                  <a:lnTo>
                    <a:pt x="2159" y="2102"/>
                  </a:lnTo>
                  <a:lnTo>
                    <a:pt x="2159" y="2102"/>
                  </a:lnTo>
                  <a:lnTo>
                    <a:pt x="2161" y="2102"/>
                  </a:lnTo>
                  <a:lnTo>
                    <a:pt x="2161" y="2102"/>
                  </a:lnTo>
                  <a:lnTo>
                    <a:pt x="2161" y="2102"/>
                  </a:lnTo>
                  <a:lnTo>
                    <a:pt x="2161" y="2102"/>
                  </a:lnTo>
                  <a:lnTo>
                    <a:pt x="2161" y="2104"/>
                  </a:lnTo>
                  <a:lnTo>
                    <a:pt x="2164" y="2104"/>
                  </a:lnTo>
                  <a:lnTo>
                    <a:pt x="2161" y="2104"/>
                  </a:lnTo>
                  <a:lnTo>
                    <a:pt x="2164" y="2106"/>
                  </a:lnTo>
                  <a:lnTo>
                    <a:pt x="2164" y="2106"/>
                  </a:lnTo>
                  <a:lnTo>
                    <a:pt x="2164" y="2106"/>
                  </a:lnTo>
                  <a:lnTo>
                    <a:pt x="2164" y="2106"/>
                  </a:lnTo>
                  <a:lnTo>
                    <a:pt x="2164" y="2106"/>
                  </a:lnTo>
                  <a:lnTo>
                    <a:pt x="2164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4"/>
                  </a:lnTo>
                  <a:lnTo>
                    <a:pt x="2166" y="2102"/>
                  </a:lnTo>
                  <a:lnTo>
                    <a:pt x="2166" y="2102"/>
                  </a:lnTo>
                  <a:lnTo>
                    <a:pt x="2166" y="2102"/>
                  </a:lnTo>
                  <a:lnTo>
                    <a:pt x="2166" y="2102"/>
                  </a:lnTo>
                  <a:lnTo>
                    <a:pt x="2168" y="2099"/>
                  </a:lnTo>
                  <a:lnTo>
                    <a:pt x="2168" y="2099"/>
                  </a:lnTo>
                  <a:lnTo>
                    <a:pt x="2171" y="2099"/>
                  </a:lnTo>
                  <a:lnTo>
                    <a:pt x="2171" y="2099"/>
                  </a:lnTo>
                  <a:lnTo>
                    <a:pt x="2171" y="2099"/>
                  </a:lnTo>
                  <a:lnTo>
                    <a:pt x="2173" y="2099"/>
                  </a:lnTo>
                  <a:lnTo>
                    <a:pt x="2173" y="2099"/>
                  </a:lnTo>
                  <a:lnTo>
                    <a:pt x="2173" y="2099"/>
                  </a:lnTo>
                  <a:lnTo>
                    <a:pt x="2173" y="2099"/>
                  </a:lnTo>
                  <a:lnTo>
                    <a:pt x="2173" y="2099"/>
                  </a:lnTo>
                  <a:lnTo>
                    <a:pt x="2176" y="2097"/>
                  </a:lnTo>
                  <a:lnTo>
                    <a:pt x="2176" y="2097"/>
                  </a:lnTo>
                  <a:lnTo>
                    <a:pt x="2178" y="2097"/>
                  </a:lnTo>
                  <a:lnTo>
                    <a:pt x="2178" y="2097"/>
                  </a:lnTo>
                  <a:lnTo>
                    <a:pt x="2178" y="2097"/>
                  </a:lnTo>
                  <a:lnTo>
                    <a:pt x="2178" y="2094"/>
                  </a:lnTo>
                  <a:lnTo>
                    <a:pt x="2180" y="2094"/>
                  </a:lnTo>
                  <a:lnTo>
                    <a:pt x="2180" y="2094"/>
                  </a:lnTo>
                  <a:lnTo>
                    <a:pt x="2180" y="2094"/>
                  </a:lnTo>
                  <a:lnTo>
                    <a:pt x="2180" y="2094"/>
                  </a:lnTo>
                  <a:lnTo>
                    <a:pt x="2180" y="2094"/>
                  </a:lnTo>
                  <a:lnTo>
                    <a:pt x="2180" y="2097"/>
                  </a:lnTo>
                  <a:lnTo>
                    <a:pt x="2183" y="2097"/>
                  </a:lnTo>
                  <a:lnTo>
                    <a:pt x="2183" y="2097"/>
                  </a:lnTo>
                  <a:lnTo>
                    <a:pt x="2180" y="2097"/>
                  </a:lnTo>
                  <a:lnTo>
                    <a:pt x="2178" y="2099"/>
                  </a:lnTo>
                  <a:lnTo>
                    <a:pt x="2178" y="2099"/>
                  </a:lnTo>
                  <a:lnTo>
                    <a:pt x="2178" y="2099"/>
                  </a:lnTo>
                  <a:lnTo>
                    <a:pt x="2178" y="2099"/>
                  </a:lnTo>
                  <a:lnTo>
                    <a:pt x="2180" y="2099"/>
                  </a:lnTo>
                  <a:lnTo>
                    <a:pt x="2183" y="2099"/>
                  </a:lnTo>
                  <a:lnTo>
                    <a:pt x="2185" y="2102"/>
                  </a:lnTo>
                  <a:lnTo>
                    <a:pt x="2185" y="2102"/>
                  </a:lnTo>
                  <a:lnTo>
                    <a:pt x="2185" y="2099"/>
                  </a:lnTo>
                  <a:lnTo>
                    <a:pt x="2187" y="2099"/>
                  </a:lnTo>
                  <a:lnTo>
                    <a:pt x="2187" y="2102"/>
                  </a:lnTo>
                  <a:lnTo>
                    <a:pt x="2187" y="2102"/>
                  </a:lnTo>
                  <a:lnTo>
                    <a:pt x="2187" y="2102"/>
                  </a:lnTo>
                  <a:lnTo>
                    <a:pt x="2185" y="2102"/>
                  </a:lnTo>
                  <a:lnTo>
                    <a:pt x="2185" y="2102"/>
                  </a:lnTo>
                  <a:lnTo>
                    <a:pt x="2183" y="2102"/>
                  </a:lnTo>
                  <a:lnTo>
                    <a:pt x="2183" y="2102"/>
                  </a:lnTo>
                  <a:lnTo>
                    <a:pt x="2183" y="2104"/>
                  </a:lnTo>
                  <a:lnTo>
                    <a:pt x="2183" y="2104"/>
                  </a:lnTo>
                  <a:lnTo>
                    <a:pt x="2183" y="2104"/>
                  </a:lnTo>
                  <a:lnTo>
                    <a:pt x="2185" y="2106"/>
                  </a:lnTo>
                  <a:lnTo>
                    <a:pt x="2185" y="2106"/>
                  </a:lnTo>
                  <a:lnTo>
                    <a:pt x="2187" y="2106"/>
                  </a:lnTo>
                  <a:lnTo>
                    <a:pt x="2187" y="2104"/>
                  </a:lnTo>
                  <a:lnTo>
                    <a:pt x="2190" y="2104"/>
                  </a:lnTo>
                  <a:lnTo>
                    <a:pt x="2190" y="2106"/>
                  </a:lnTo>
                  <a:lnTo>
                    <a:pt x="2192" y="2106"/>
                  </a:lnTo>
                  <a:lnTo>
                    <a:pt x="2192" y="2106"/>
                  </a:lnTo>
                  <a:lnTo>
                    <a:pt x="2194" y="2106"/>
                  </a:lnTo>
                  <a:lnTo>
                    <a:pt x="2194" y="2106"/>
                  </a:lnTo>
                  <a:lnTo>
                    <a:pt x="2194" y="2104"/>
                  </a:lnTo>
                  <a:lnTo>
                    <a:pt x="2194" y="2104"/>
                  </a:lnTo>
                  <a:lnTo>
                    <a:pt x="2197" y="2104"/>
                  </a:lnTo>
                  <a:lnTo>
                    <a:pt x="2194" y="2102"/>
                  </a:lnTo>
                  <a:lnTo>
                    <a:pt x="2194" y="2102"/>
                  </a:lnTo>
                  <a:lnTo>
                    <a:pt x="2194" y="2104"/>
                  </a:lnTo>
                  <a:lnTo>
                    <a:pt x="2194" y="2104"/>
                  </a:lnTo>
                  <a:lnTo>
                    <a:pt x="2192" y="2102"/>
                  </a:lnTo>
                  <a:lnTo>
                    <a:pt x="2192" y="2102"/>
                  </a:lnTo>
                  <a:lnTo>
                    <a:pt x="2192" y="2099"/>
                  </a:lnTo>
                  <a:lnTo>
                    <a:pt x="2194" y="2099"/>
                  </a:lnTo>
                  <a:lnTo>
                    <a:pt x="2197" y="2097"/>
                  </a:lnTo>
                  <a:lnTo>
                    <a:pt x="2197" y="2097"/>
                  </a:lnTo>
                  <a:lnTo>
                    <a:pt x="2197" y="2097"/>
                  </a:lnTo>
                  <a:lnTo>
                    <a:pt x="2197" y="2097"/>
                  </a:lnTo>
                  <a:lnTo>
                    <a:pt x="2194" y="2097"/>
                  </a:lnTo>
                  <a:lnTo>
                    <a:pt x="2194" y="2097"/>
                  </a:lnTo>
                  <a:lnTo>
                    <a:pt x="2194" y="2097"/>
                  </a:lnTo>
                  <a:lnTo>
                    <a:pt x="2194" y="2097"/>
                  </a:lnTo>
                  <a:lnTo>
                    <a:pt x="2192" y="2097"/>
                  </a:lnTo>
                  <a:lnTo>
                    <a:pt x="2192" y="2097"/>
                  </a:lnTo>
                  <a:lnTo>
                    <a:pt x="2192" y="2097"/>
                  </a:lnTo>
                  <a:lnTo>
                    <a:pt x="2192" y="2097"/>
                  </a:lnTo>
                  <a:lnTo>
                    <a:pt x="2190" y="2097"/>
                  </a:lnTo>
                  <a:lnTo>
                    <a:pt x="2190" y="2097"/>
                  </a:lnTo>
                  <a:lnTo>
                    <a:pt x="2190" y="2097"/>
                  </a:lnTo>
                  <a:lnTo>
                    <a:pt x="2190" y="2097"/>
                  </a:lnTo>
                  <a:lnTo>
                    <a:pt x="2190" y="2094"/>
                  </a:lnTo>
                  <a:lnTo>
                    <a:pt x="2190" y="2094"/>
                  </a:lnTo>
                  <a:lnTo>
                    <a:pt x="2190" y="2092"/>
                  </a:lnTo>
                  <a:lnTo>
                    <a:pt x="2190" y="2092"/>
                  </a:lnTo>
                  <a:lnTo>
                    <a:pt x="2187" y="2094"/>
                  </a:lnTo>
                  <a:lnTo>
                    <a:pt x="2187" y="2094"/>
                  </a:lnTo>
                  <a:lnTo>
                    <a:pt x="2187" y="2094"/>
                  </a:lnTo>
                  <a:lnTo>
                    <a:pt x="2187" y="2092"/>
                  </a:lnTo>
                  <a:lnTo>
                    <a:pt x="2185" y="2092"/>
                  </a:lnTo>
                  <a:lnTo>
                    <a:pt x="2187" y="2092"/>
                  </a:lnTo>
                  <a:lnTo>
                    <a:pt x="2187" y="2092"/>
                  </a:lnTo>
                  <a:lnTo>
                    <a:pt x="2187" y="2092"/>
                  </a:lnTo>
                  <a:lnTo>
                    <a:pt x="2187" y="2092"/>
                  </a:lnTo>
                  <a:lnTo>
                    <a:pt x="2187" y="2092"/>
                  </a:lnTo>
                  <a:lnTo>
                    <a:pt x="2190" y="2092"/>
                  </a:lnTo>
                  <a:lnTo>
                    <a:pt x="2190" y="2094"/>
                  </a:lnTo>
                  <a:lnTo>
                    <a:pt x="2192" y="2094"/>
                  </a:lnTo>
                  <a:lnTo>
                    <a:pt x="2192" y="2094"/>
                  </a:lnTo>
                  <a:lnTo>
                    <a:pt x="2194" y="2094"/>
                  </a:lnTo>
                  <a:lnTo>
                    <a:pt x="2194" y="2094"/>
                  </a:lnTo>
                  <a:lnTo>
                    <a:pt x="2192" y="2094"/>
                  </a:lnTo>
                  <a:lnTo>
                    <a:pt x="2192" y="2097"/>
                  </a:lnTo>
                  <a:lnTo>
                    <a:pt x="2192" y="2097"/>
                  </a:lnTo>
                  <a:lnTo>
                    <a:pt x="2194" y="2097"/>
                  </a:lnTo>
                  <a:lnTo>
                    <a:pt x="2194" y="2097"/>
                  </a:lnTo>
                  <a:lnTo>
                    <a:pt x="2194" y="2094"/>
                  </a:lnTo>
                  <a:lnTo>
                    <a:pt x="2194" y="2094"/>
                  </a:lnTo>
                  <a:lnTo>
                    <a:pt x="2194" y="2094"/>
                  </a:lnTo>
                  <a:lnTo>
                    <a:pt x="2199" y="2094"/>
                  </a:lnTo>
                  <a:lnTo>
                    <a:pt x="2199" y="2094"/>
                  </a:lnTo>
                  <a:lnTo>
                    <a:pt x="2199" y="2094"/>
                  </a:lnTo>
                  <a:lnTo>
                    <a:pt x="2202" y="2092"/>
                  </a:lnTo>
                  <a:lnTo>
                    <a:pt x="2202" y="2092"/>
                  </a:lnTo>
                  <a:lnTo>
                    <a:pt x="2204" y="2092"/>
                  </a:lnTo>
                  <a:lnTo>
                    <a:pt x="2204" y="2092"/>
                  </a:lnTo>
                  <a:lnTo>
                    <a:pt x="2204" y="2092"/>
                  </a:lnTo>
                  <a:lnTo>
                    <a:pt x="2202" y="2094"/>
                  </a:lnTo>
                  <a:lnTo>
                    <a:pt x="2202" y="2094"/>
                  </a:lnTo>
                  <a:lnTo>
                    <a:pt x="2202" y="2092"/>
                  </a:lnTo>
                  <a:lnTo>
                    <a:pt x="2202" y="2094"/>
                  </a:lnTo>
                  <a:lnTo>
                    <a:pt x="2202" y="2094"/>
                  </a:lnTo>
                  <a:lnTo>
                    <a:pt x="2202" y="2094"/>
                  </a:lnTo>
                  <a:lnTo>
                    <a:pt x="2202" y="2094"/>
                  </a:lnTo>
                  <a:lnTo>
                    <a:pt x="2202" y="2097"/>
                  </a:lnTo>
                  <a:lnTo>
                    <a:pt x="2204" y="2097"/>
                  </a:lnTo>
                  <a:lnTo>
                    <a:pt x="2204" y="2097"/>
                  </a:lnTo>
                  <a:lnTo>
                    <a:pt x="2206" y="2097"/>
                  </a:lnTo>
                  <a:lnTo>
                    <a:pt x="2206" y="2097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102"/>
                  </a:lnTo>
                  <a:lnTo>
                    <a:pt x="2206" y="2102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099"/>
                  </a:lnTo>
                  <a:lnTo>
                    <a:pt x="2206" y="2102"/>
                  </a:lnTo>
                  <a:lnTo>
                    <a:pt x="2206" y="2102"/>
                  </a:lnTo>
                  <a:lnTo>
                    <a:pt x="2206" y="2102"/>
                  </a:lnTo>
                  <a:lnTo>
                    <a:pt x="2209" y="2102"/>
                  </a:lnTo>
                  <a:lnTo>
                    <a:pt x="2209" y="2102"/>
                  </a:lnTo>
                  <a:lnTo>
                    <a:pt x="2209" y="2102"/>
                  </a:lnTo>
                  <a:lnTo>
                    <a:pt x="2211" y="2099"/>
                  </a:lnTo>
                  <a:lnTo>
                    <a:pt x="2211" y="2099"/>
                  </a:lnTo>
                  <a:lnTo>
                    <a:pt x="2213" y="2099"/>
                  </a:lnTo>
                  <a:lnTo>
                    <a:pt x="2213" y="2099"/>
                  </a:lnTo>
                  <a:lnTo>
                    <a:pt x="2216" y="2099"/>
                  </a:lnTo>
                  <a:lnTo>
                    <a:pt x="2216" y="2099"/>
                  </a:lnTo>
                  <a:lnTo>
                    <a:pt x="2218" y="2097"/>
                  </a:lnTo>
                  <a:lnTo>
                    <a:pt x="2218" y="2097"/>
                  </a:lnTo>
                  <a:lnTo>
                    <a:pt x="2218" y="2097"/>
                  </a:lnTo>
                  <a:lnTo>
                    <a:pt x="2218" y="2097"/>
                  </a:lnTo>
                  <a:lnTo>
                    <a:pt x="2221" y="2097"/>
                  </a:lnTo>
                  <a:lnTo>
                    <a:pt x="2221" y="2097"/>
                  </a:lnTo>
                  <a:lnTo>
                    <a:pt x="2221" y="2094"/>
                  </a:lnTo>
                  <a:lnTo>
                    <a:pt x="2223" y="2094"/>
                  </a:lnTo>
                  <a:lnTo>
                    <a:pt x="2221" y="2094"/>
                  </a:lnTo>
                  <a:lnTo>
                    <a:pt x="2221" y="2092"/>
                  </a:lnTo>
                  <a:lnTo>
                    <a:pt x="2221" y="2092"/>
                  </a:lnTo>
                  <a:lnTo>
                    <a:pt x="2223" y="2094"/>
                  </a:lnTo>
                  <a:lnTo>
                    <a:pt x="2223" y="2094"/>
                  </a:lnTo>
                  <a:lnTo>
                    <a:pt x="2223" y="2094"/>
                  </a:lnTo>
                  <a:lnTo>
                    <a:pt x="2221" y="2097"/>
                  </a:lnTo>
                  <a:lnTo>
                    <a:pt x="2223" y="2097"/>
                  </a:lnTo>
                  <a:lnTo>
                    <a:pt x="2223" y="2097"/>
                  </a:lnTo>
                  <a:lnTo>
                    <a:pt x="2223" y="2097"/>
                  </a:lnTo>
                  <a:lnTo>
                    <a:pt x="2225" y="2097"/>
                  </a:lnTo>
                  <a:lnTo>
                    <a:pt x="2225" y="2097"/>
                  </a:lnTo>
                  <a:lnTo>
                    <a:pt x="2228" y="2094"/>
                  </a:lnTo>
                  <a:lnTo>
                    <a:pt x="2228" y="2092"/>
                  </a:lnTo>
                  <a:lnTo>
                    <a:pt x="2228" y="2092"/>
                  </a:lnTo>
                  <a:lnTo>
                    <a:pt x="2230" y="2092"/>
                  </a:lnTo>
                  <a:lnTo>
                    <a:pt x="2232" y="2090"/>
                  </a:lnTo>
                  <a:lnTo>
                    <a:pt x="2232" y="2090"/>
                  </a:lnTo>
                  <a:lnTo>
                    <a:pt x="2230" y="2090"/>
                  </a:lnTo>
                  <a:lnTo>
                    <a:pt x="2230" y="2090"/>
                  </a:lnTo>
                  <a:lnTo>
                    <a:pt x="2228" y="2090"/>
                  </a:lnTo>
                  <a:lnTo>
                    <a:pt x="2228" y="2090"/>
                  </a:lnTo>
                  <a:lnTo>
                    <a:pt x="2230" y="2090"/>
                  </a:lnTo>
                  <a:lnTo>
                    <a:pt x="2230" y="2090"/>
                  </a:lnTo>
                  <a:lnTo>
                    <a:pt x="2232" y="2090"/>
                  </a:lnTo>
                  <a:lnTo>
                    <a:pt x="2232" y="2090"/>
                  </a:lnTo>
                  <a:lnTo>
                    <a:pt x="2235" y="2090"/>
                  </a:lnTo>
                  <a:lnTo>
                    <a:pt x="2235" y="2092"/>
                  </a:lnTo>
                  <a:lnTo>
                    <a:pt x="2237" y="2092"/>
                  </a:lnTo>
                  <a:lnTo>
                    <a:pt x="2239" y="2092"/>
                  </a:lnTo>
                  <a:lnTo>
                    <a:pt x="2242" y="2092"/>
                  </a:lnTo>
                  <a:lnTo>
                    <a:pt x="2244" y="2092"/>
                  </a:lnTo>
                  <a:lnTo>
                    <a:pt x="2244" y="2090"/>
                  </a:lnTo>
                  <a:lnTo>
                    <a:pt x="2244" y="2087"/>
                  </a:lnTo>
                  <a:lnTo>
                    <a:pt x="2247" y="2087"/>
                  </a:lnTo>
                  <a:lnTo>
                    <a:pt x="2247" y="2087"/>
                  </a:lnTo>
                  <a:lnTo>
                    <a:pt x="2247" y="2085"/>
                  </a:lnTo>
                  <a:lnTo>
                    <a:pt x="2247" y="2085"/>
                  </a:lnTo>
                  <a:lnTo>
                    <a:pt x="2247" y="2083"/>
                  </a:lnTo>
                  <a:lnTo>
                    <a:pt x="2244" y="2083"/>
                  </a:lnTo>
                  <a:lnTo>
                    <a:pt x="2247" y="2080"/>
                  </a:lnTo>
                  <a:lnTo>
                    <a:pt x="2247" y="2078"/>
                  </a:lnTo>
                  <a:lnTo>
                    <a:pt x="2249" y="2078"/>
                  </a:lnTo>
                  <a:lnTo>
                    <a:pt x="2249" y="2076"/>
                  </a:lnTo>
                  <a:lnTo>
                    <a:pt x="2249" y="2076"/>
                  </a:lnTo>
                  <a:lnTo>
                    <a:pt x="2247" y="2076"/>
                  </a:lnTo>
                  <a:lnTo>
                    <a:pt x="2247" y="2076"/>
                  </a:lnTo>
                  <a:lnTo>
                    <a:pt x="2247" y="2076"/>
                  </a:lnTo>
                  <a:lnTo>
                    <a:pt x="2247" y="2076"/>
                  </a:lnTo>
                  <a:lnTo>
                    <a:pt x="2244" y="2076"/>
                  </a:lnTo>
                  <a:lnTo>
                    <a:pt x="2244" y="2076"/>
                  </a:lnTo>
                  <a:lnTo>
                    <a:pt x="2244" y="2076"/>
                  </a:lnTo>
                  <a:lnTo>
                    <a:pt x="2244" y="2076"/>
                  </a:lnTo>
                  <a:lnTo>
                    <a:pt x="2247" y="2073"/>
                  </a:lnTo>
                  <a:lnTo>
                    <a:pt x="2249" y="2073"/>
                  </a:lnTo>
                  <a:lnTo>
                    <a:pt x="2249" y="2076"/>
                  </a:lnTo>
                  <a:lnTo>
                    <a:pt x="2249" y="2076"/>
                  </a:lnTo>
                  <a:lnTo>
                    <a:pt x="2249" y="2076"/>
                  </a:lnTo>
                  <a:lnTo>
                    <a:pt x="2249" y="2078"/>
                  </a:lnTo>
                  <a:lnTo>
                    <a:pt x="2249" y="2078"/>
                  </a:lnTo>
                  <a:lnTo>
                    <a:pt x="2251" y="2078"/>
                  </a:lnTo>
                  <a:lnTo>
                    <a:pt x="2251" y="2078"/>
                  </a:lnTo>
                  <a:lnTo>
                    <a:pt x="2251" y="2078"/>
                  </a:lnTo>
                  <a:lnTo>
                    <a:pt x="2251" y="2078"/>
                  </a:lnTo>
                  <a:lnTo>
                    <a:pt x="2251" y="2076"/>
                  </a:lnTo>
                  <a:lnTo>
                    <a:pt x="2254" y="2076"/>
                  </a:lnTo>
                  <a:lnTo>
                    <a:pt x="2254" y="2076"/>
                  </a:lnTo>
                  <a:lnTo>
                    <a:pt x="2254" y="2073"/>
                  </a:lnTo>
                  <a:lnTo>
                    <a:pt x="2254" y="2073"/>
                  </a:lnTo>
                  <a:lnTo>
                    <a:pt x="2254" y="2073"/>
                  </a:lnTo>
                  <a:lnTo>
                    <a:pt x="2254" y="2073"/>
                  </a:lnTo>
                  <a:lnTo>
                    <a:pt x="2251" y="2073"/>
                  </a:lnTo>
                  <a:lnTo>
                    <a:pt x="2254" y="2073"/>
                  </a:lnTo>
                  <a:lnTo>
                    <a:pt x="2256" y="2073"/>
                  </a:lnTo>
                  <a:lnTo>
                    <a:pt x="2256" y="2076"/>
                  </a:lnTo>
                  <a:lnTo>
                    <a:pt x="2258" y="2076"/>
                  </a:lnTo>
                  <a:lnTo>
                    <a:pt x="2258" y="2076"/>
                  </a:lnTo>
                  <a:lnTo>
                    <a:pt x="2258" y="2076"/>
                  </a:lnTo>
                  <a:lnTo>
                    <a:pt x="2258" y="2076"/>
                  </a:lnTo>
                  <a:lnTo>
                    <a:pt x="2258" y="2076"/>
                  </a:lnTo>
                  <a:lnTo>
                    <a:pt x="2258" y="2073"/>
                  </a:lnTo>
                  <a:lnTo>
                    <a:pt x="2258" y="2071"/>
                  </a:lnTo>
                  <a:lnTo>
                    <a:pt x="2256" y="2068"/>
                  </a:lnTo>
                  <a:lnTo>
                    <a:pt x="2256" y="2068"/>
                  </a:lnTo>
                  <a:lnTo>
                    <a:pt x="2256" y="2071"/>
                  </a:lnTo>
                  <a:lnTo>
                    <a:pt x="2254" y="2071"/>
                  </a:lnTo>
                  <a:lnTo>
                    <a:pt x="2254" y="2068"/>
                  </a:lnTo>
                  <a:lnTo>
                    <a:pt x="2251" y="2068"/>
                  </a:lnTo>
                  <a:lnTo>
                    <a:pt x="2251" y="2071"/>
                  </a:lnTo>
                  <a:lnTo>
                    <a:pt x="2249" y="2071"/>
                  </a:lnTo>
                  <a:lnTo>
                    <a:pt x="2249" y="2071"/>
                  </a:lnTo>
                  <a:lnTo>
                    <a:pt x="2247" y="2071"/>
                  </a:lnTo>
                  <a:lnTo>
                    <a:pt x="2247" y="2068"/>
                  </a:lnTo>
                  <a:lnTo>
                    <a:pt x="2244" y="2068"/>
                  </a:lnTo>
                  <a:lnTo>
                    <a:pt x="2244" y="2066"/>
                  </a:lnTo>
                  <a:lnTo>
                    <a:pt x="2244" y="2064"/>
                  </a:lnTo>
                  <a:lnTo>
                    <a:pt x="2244" y="2064"/>
                  </a:lnTo>
                  <a:lnTo>
                    <a:pt x="2244" y="2064"/>
                  </a:lnTo>
                  <a:lnTo>
                    <a:pt x="2247" y="2064"/>
                  </a:lnTo>
                  <a:lnTo>
                    <a:pt x="2247" y="2064"/>
                  </a:lnTo>
                  <a:lnTo>
                    <a:pt x="2247" y="2066"/>
                  </a:lnTo>
                  <a:lnTo>
                    <a:pt x="2247" y="2066"/>
                  </a:lnTo>
                  <a:lnTo>
                    <a:pt x="2249" y="2066"/>
                  </a:lnTo>
                  <a:lnTo>
                    <a:pt x="2251" y="2068"/>
                  </a:lnTo>
                  <a:lnTo>
                    <a:pt x="2254" y="2068"/>
                  </a:lnTo>
                  <a:lnTo>
                    <a:pt x="2254" y="2068"/>
                  </a:lnTo>
                  <a:lnTo>
                    <a:pt x="2254" y="2068"/>
                  </a:lnTo>
                  <a:lnTo>
                    <a:pt x="2256" y="2068"/>
                  </a:lnTo>
                  <a:lnTo>
                    <a:pt x="2256" y="2068"/>
                  </a:lnTo>
                  <a:lnTo>
                    <a:pt x="2256" y="2068"/>
                  </a:lnTo>
                  <a:lnTo>
                    <a:pt x="2258" y="2068"/>
                  </a:lnTo>
                  <a:lnTo>
                    <a:pt x="2263" y="2061"/>
                  </a:lnTo>
                  <a:lnTo>
                    <a:pt x="2263" y="2061"/>
                  </a:lnTo>
                  <a:lnTo>
                    <a:pt x="2261" y="2059"/>
                  </a:lnTo>
                  <a:lnTo>
                    <a:pt x="2261" y="2059"/>
                  </a:lnTo>
                  <a:lnTo>
                    <a:pt x="2263" y="2059"/>
                  </a:lnTo>
                  <a:lnTo>
                    <a:pt x="2263" y="2057"/>
                  </a:lnTo>
                  <a:lnTo>
                    <a:pt x="2263" y="2057"/>
                  </a:lnTo>
                  <a:lnTo>
                    <a:pt x="2263" y="2057"/>
                  </a:lnTo>
                  <a:lnTo>
                    <a:pt x="2263" y="2054"/>
                  </a:lnTo>
                  <a:lnTo>
                    <a:pt x="2263" y="2054"/>
                  </a:lnTo>
                  <a:lnTo>
                    <a:pt x="2263" y="2054"/>
                  </a:lnTo>
                  <a:lnTo>
                    <a:pt x="2263" y="2054"/>
                  </a:lnTo>
                  <a:lnTo>
                    <a:pt x="2263" y="2052"/>
                  </a:lnTo>
                  <a:lnTo>
                    <a:pt x="2265" y="2052"/>
                  </a:lnTo>
                  <a:lnTo>
                    <a:pt x="2265" y="2052"/>
                  </a:lnTo>
                  <a:lnTo>
                    <a:pt x="2265" y="2052"/>
                  </a:lnTo>
                  <a:lnTo>
                    <a:pt x="2265" y="2049"/>
                  </a:lnTo>
                  <a:lnTo>
                    <a:pt x="2265" y="2049"/>
                  </a:lnTo>
                  <a:lnTo>
                    <a:pt x="2265" y="2049"/>
                  </a:lnTo>
                  <a:lnTo>
                    <a:pt x="2265" y="2052"/>
                  </a:lnTo>
                  <a:lnTo>
                    <a:pt x="2265" y="2052"/>
                  </a:lnTo>
                  <a:lnTo>
                    <a:pt x="2268" y="2054"/>
                  </a:lnTo>
                  <a:lnTo>
                    <a:pt x="2268" y="2054"/>
                  </a:lnTo>
                  <a:lnTo>
                    <a:pt x="2268" y="2052"/>
                  </a:lnTo>
                  <a:lnTo>
                    <a:pt x="2270" y="2052"/>
                  </a:lnTo>
                  <a:lnTo>
                    <a:pt x="2270" y="2052"/>
                  </a:lnTo>
                  <a:lnTo>
                    <a:pt x="2270" y="2049"/>
                  </a:lnTo>
                  <a:lnTo>
                    <a:pt x="2270" y="2049"/>
                  </a:lnTo>
                  <a:lnTo>
                    <a:pt x="2273" y="2052"/>
                  </a:lnTo>
                  <a:lnTo>
                    <a:pt x="2273" y="2052"/>
                  </a:lnTo>
                  <a:lnTo>
                    <a:pt x="2273" y="2052"/>
                  </a:lnTo>
                  <a:lnTo>
                    <a:pt x="2273" y="2052"/>
                  </a:lnTo>
                  <a:lnTo>
                    <a:pt x="2273" y="2052"/>
                  </a:lnTo>
                  <a:lnTo>
                    <a:pt x="2273" y="2054"/>
                  </a:lnTo>
                  <a:lnTo>
                    <a:pt x="2275" y="2054"/>
                  </a:lnTo>
                  <a:lnTo>
                    <a:pt x="2273" y="2057"/>
                  </a:lnTo>
                  <a:lnTo>
                    <a:pt x="2273" y="2057"/>
                  </a:lnTo>
                  <a:lnTo>
                    <a:pt x="2275" y="2057"/>
                  </a:lnTo>
                  <a:lnTo>
                    <a:pt x="2275" y="2057"/>
                  </a:lnTo>
                  <a:lnTo>
                    <a:pt x="2277" y="2057"/>
                  </a:lnTo>
                  <a:lnTo>
                    <a:pt x="2277" y="2054"/>
                  </a:lnTo>
                  <a:lnTo>
                    <a:pt x="2280" y="2054"/>
                  </a:lnTo>
                  <a:lnTo>
                    <a:pt x="2280" y="2052"/>
                  </a:lnTo>
                  <a:lnTo>
                    <a:pt x="2282" y="2052"/>
                  </a:lnTo>
                  <a:lnTo>
                    <a:pt x="2282" y="2052"/>
                  </a:lnTo>
                  <a:lnTo>
                    <a:pt x="2282" y="2052"/>
                  </a:lnTo>
                  <a:lnTo>
                    <a:pt x="2280" y="2049"/>
                  </a:lnTo>
                  <a:lnTo>
                    <a:pt x="2282" y="2049"/>
                  </a:lnTo>
                  <a:lnTo>
                    <a:pt x="2282" y="2049"/>
                  </a:lnTo>
                  <a:lnTo>
                    <a:pt x="2282" y="2049"/>
                  </a:lnTo>
                  <a:lnTo>
                    <a:pt x="2282" y="2052"/>
                  </a:lnTo>
                  <a:lnTo>
                    <a:pt x="2282" y="2052"/>
                  </a:lnTo>
                  <a:lnTo>
                    <a:pt x="2282" y="2052"/>
                  </a:lnTo>
                  <a:lnTo>
                    <a:pt x="2282" y="2054"/>
                  </a:lnTo>
                  <a:lnTo>
                    <a:pt x="2282" y="2054"/>
                  </a:lnTo>
                  <a:lnTo>
                    <a:pt x="2284" y="2052"/>
                  </a:lnTo>
                  <a:lnTo>
                    <a:pt x="2284" y="2052"/>
                  </a:lnTo>
                  <a:lnTo>
                    <a:pt x="2284" y="2049"/>
                  </a:lnTo>
                  <a:lnTo>
                    <a:pt x="2284" y="2049"/>
                  </a:lnTo>
                  <a:lnTo>
                    <a:pt x="2284" y="2047"/>
                  </a:lnTo>
                  <a:lnTo>
                    <a:pt x="2284" y="2045"/>
                  </a:lnTo>
                  <a:lnTo>
                    <a:pt x="2284" y="2045"/>
                  </a:lnTo>
                  <a:lnTo>
                    <a:pt x="2284" y="2045"/>
                  </a:lnTo>
                  <a:lnTo>
                    <a:pt x="2284" y="2042"/>
                  </a:lnTo>
                  <a:lnTo>
                    <a:pt x="2284" y="2045"/>
                  </a:lnTo>
                  <a:lnTo>
                    <a:pt x="2287" y="2045"/>
                  </a:lnTo>
                  <a:lnTo>
                    <a:pt x="2287" y="2045"/>
                  </a:lnTo>
                  <a:lnTo>
                    <a:pt x="2289" y="2045"/>
                  </a:lnTo>
                  <a:lnTo>
                    <a:pt x="2289" y="2042"/>
                  </a:lnTo>
                  <a:lnTo>
                    <a:pt x="2289" y="2042"/>
                  </a:lnTo>
                  <a:lnTo>
                    <a:pt x="2289" y="2042"/>
                  </a:lnTo>
                  <a:lnTo>
                    <a:pt x="2291" y="2045"/>
                  </a:lnTo>
                  <a:lnTo>
                    <a:pt x="2294" y="2042"/>
                  </a:lnTo>
                  <a:lnTo>
                    <a:pt x="2296" y="2040"/>
                  </a:lnTo>
                  <a:lnTo>
                    <a:pt x="2296" y="2038"/>
                  </a:lnTo>
                  <a:lnTo>
                    <a:pt x="2294" y="2035"/>
                  </a:lnTo>
                  <a:lnTo>
                    <a:pt x="2294" y="2035"/>
                  </a:lnTo>
                  <a:lnTo>
                    <a:pt x="2291" y="2035"/>
                  </a:lnTo>
                  <a:lnTo>
                    <a:pt x="2291" y="2035"/>
                  </a:lnTo>
                  <a:lnTo>
                    <a:pt x="2291" y="2035"/>
                  </a:lnTo>
                  <a:lnTo>
                    <a:pt x="2291" y="2035"/>
                  </a:lnTo>
                  <a:lnTo>
                    <a:pt x="2291" y="2035"/>
                  </a:lnTo>
                  <a:lnTo>
                    <a:pt x="2294" y="2035"/>
                  </a:lnTo>
                  <a:lnTo>
                    <a:pt x="2294" y="2035"/>
                  </a:lnTo>
                  <a:lnTo>
                    <a:pt x="2299" y="2035"/>
                  </a:lnTo>
                  <a:lnTo>
                    <a:pt x="2299" y="2035"/>
                  </a:lnTo>
                  <a:lnTo>
                    <a:pt x="2299" y="2038"/>
                  </a:lnTo>
                  <a:lnTo>
                    <a:pt x="2301" y="2038"/>
                  </a:lnTo>
                  <a:lnTo>
                    <a:pt x="2301" y="2038"/>
                  </a:lnTo>
                  <a:lnTo>
                    <a:pt x="2301" y="2040"/>
                  </a:lnTo>
                  <a:lnTo>
                    <a:pt x="2301" y="2040"/>
                  </a:lnTo>
                  <a:lnTo>
                    <a:pt x="2301" y="2042"/>
                  </a:lnTo>
                  <a:lnTo>
                    <a:pt x="2301" y="2045"/>
                  </a:lnTo>
                  <a:lnTo>
                    <a:pt x="2301" y="2045"/>
                  </a:lnTo>
                  <a:lnTo>
                    <a:pt x="2301" y="2047"/>
                  </a:lnTo>
                  <a:lnTo>
                    <a:pt x="2301" y="2045"/>
                  </a:lnTo>
                  <a:lnTo>
                    <a:pt x="2301" y="2045"/>
                  </a:lnTo>
                  <a:lnTo>
                    <a:pt x="2303" y="2042"/>
                  </a:lnTo>
                  <a:lnTo>
                    <a:pt x="2303" y="2042"/>
                  </a:lnTo>
                  <a:lnTo>
                    <a:pt x="2303" y="2040"/>
                  </a:lnTo>
                  <a:lnTo>
                    <a:pt x="2303" y="2038"/>
                  </a:lnTo>
                  <a:lnTo>
                    <a:pt x="2303" y="2035"/>
                  </a:lnTo>
                  <a:lnTo>
                    <a:pt x="2306" y="2035"/>
                  </a:lnTo>
                  <a:lnTo>
                    <a:pt x="2306" y="2033"/>
                  </a:lnTo>
                  <a:lnTo>
                    <a:pt x="2306" y="2033"/>
                  </a:lnTo>
                  <a:lnTo>
                    <a:pt x="2306" y="2031"/>
                  </a:lnTo>
                  <a:lnTo>
                    <a:pt x="2306" y="2028"/>
                  </a:lnTo>
                  <a:lnTo>
                    <a:pt x="2306" y="2028"/>
                  </a:lnTo>
                  <a:lnTo>
                    <a:pt x="2306" y="2028"/>
                  </a:lnTo>
                  <a:lnTo>
                    <a:pt x="2306" y="2028"/>
                  </a:lnTo>
                  <a:lnTo>
                    <a:pt x="2303" y="2028"/>
                  </a:lnTo>
                  <a:lnTo>
                    <a:pt x="2306" y="2028"/>
                  </a:lnTo>
                  <a:lnTo>
                    <a:pt x="2308" y="2028"/>
                  </a:lnTo>
                  <a:lnTo>
                    <a:pt x="2308" y="2028"/>
                  </a:lnTo>
                  <a:lnTo>
                    <a:pt x="2308" y="2028"/>
                  </a:lnTo>
                  <a:lnTo>
                    <a:pt x="2310" y="2028"/>
                  </a:lnTo>
                  <a:lnTo>
                    <a:pt x="2310" y="2028"/>
                  </a:lnTo>
                  <a:lnTo>
                    <a:pt x="2310" y="2028"/>
                  </a:lnTo>
                  <a:lnTo>
                    <a:pt x="2310" y="2028"/>
                  </a:lnTo>
                  <a:lnTo>
                    <a:pt x="2310" y="2031"/>
                  </a:lnTo>
                  <a:lnTo>
                    <a:pt x="2308" y="2031"/>
                  </a:lnTo>
                  <a:lnTo>
                    <a:pt x="2310" y="2031"/>
                  </a:lnTo>
                  <a:lnTo>
                    <a:pt x="2310" y="2031"/>
                  </a:lnTo>
                  <a:lnTo>
                    <a:pt x="2310" y="2031"/>
                  </a:lnTo>
                  <a:lnTo>
                    <a:pt x="2310" y="2031"/>
                  </a:lnTo>
                  <a:lnTo>
                    <a:pt x="2308" y="2033"/>
                  </a:lnTo>
                  <a:lnTo>
                    <a:pt x="2308" y="2035"/>
                  </a:lnTo>
                  <a:lnTo>
                    <a:pt x="2308" y="2035"/>
                  </a:lnTo>
                  <a:lnTo>
                    <a:pt x="2308" y="2038"/>
                  </a:lnTo>
                  <a:lnTo>
                    <a:pt x="2308" y="2035"/>
                  </a:lnTo>
                  <a:lnTo>
                    <a:pt x="2310" y="2035"/>
                  </a:lnTo>
                  <a:lnTo>
                    <a:pt x="2310" y="2035"/>
                  </a:lnTo>
                  <a:lnTo>
                    <a:pt x="2310" y="2033"/>
                  </a:lnTo>
                  <a:lnTo>
                    <a:pt x="2310" y="2033"/>
                  </a:lnTo>
                  <a:lnTo>
                    <a:pt x="2313" y="2031"/>
                  </a:lnTo>
                  <a:lnTo>
                    <a:pt x="2315" y="2028"/>
                  </a:lnTo>
                  <a:lnTo>
                    <a:pt x="2315" y="2031"/>
                  </a:lnTo>
                  <a:lnTo>
                    <a:pt x="2317" y="2028"/>
                  </a:lnTo>
                  <a:lnTo>
                    <a:pt x="2317" y="2028"/>
                  </a:lnTo>
                  <a:lnTo>
                    <a:pt x="2317" y="2028"/>
                  </a:lnTo>
                  <a:lnTo>
                    <a:pt x="2315" y="2028"/>
                  </a:lnTo>
                  <a:lnTo>
                    <a:pt x="2317" y="2026"/>
                  </a:lnTo>
                  <a:lnTo>
                    <a:pt x="2317" y="2026"/>
                  </a:lnTo>
                  <a:lnTo>
                    <a:pt x="2317" y="2023"/>
                  </a:lnTo>
                  <a:lnTo>
                    <a:pt x="2317" y="2021"/>
                  </a:lnTo>
                  <a:lnTo>
                    <a:pt x="2317" y="2021"/>
                  </a:lnTo>
                  <a:lnTo>
                    <a:pt x="2317" y="2021"/>
                  </a:lnTo>
                  <a:lnTo>
                    <a:pt x="2317" y="2021"/>
                  </a:lnTo>
                  <a:lnTo>
                    <a:pt x="2317" y="2019"/>
                  </a:lnTo>
                  <a:lnTo>
                    <a:pt x="2320" y="2019"/>
                  </a:lnTo>
                  <a:lnTo>
                    <a:pt x="2320" y="2019"/>
                  </a:lnTo>
                  <a:lnTo>
                    <a:pt x="2320" y="2021"/>
                  </a:lnTo>
                  <a:lnTo>
                    <a:pt x="2320" y="2021"/>
                  </a:lnTo>
                  <a:lnTo>
                    <a:pt x="2320" y="2021"/>
                  </a:lnTo>
                  <a:lnTo>
                    <a:pt x="2320" y="2021"/>
                  </a:lnTo>
                  <a:lnTo>
                    <a:pt x="2322" y="2021"/>
                  </a:lnTo>
                  <a:lnTo>
                    <a:pt x="2322" y="2021"/>
                  </a:lnTo>
                  <a:lnTo>
                    <a:pt x="2322" y="2021"/>
                  </a:lnTo>
                  <a:lnTo>
                    <a:pt x="2322" y="2019"/>
                  </a:lnTo>
                  <a:lnTo>
                    <a:pt x="2322" y="2019"/>
                  </a:lnTo>
                  <a:lnTo>
                    <a:pt x="2325" y="2019"/>
                  </a:lnTo>
                  <a:lnTo>
                    <a:pt x="2325" y="2016"/>
                  </a:lnTo>
                  <a:lnTo>
                    <a:pt x="2325" y="2016"/>
                  </a:lnTo>
                  <a:lnTo>
                    <a:pt x="2327" y="2016"/>
                  </a:lnTo>
                  <a:lnTo>
                    <a:pt x="2327" y="2016"/>
                  </a:lnTo>
                  <a:lnTo>
                    <a:pt x="2329" y="2016"/>
                  </a:lnTo>
                  <a:lnTo>
                    <a:pt x="2329" y="2016"/>
                  </a:lnTo>
                  <a:lnTo>
                    <a:pt x="2329" y="2016"/>
                  </a:lnTo>
                  <a:lnTo>
                    <a:pt x="2327" y="2014"/>
                  </a:lnTo>
                  <a:lnTo>
                    <a:pt x="2327" y="2014"/>
                  </a:lnTo>
                  <a:lnTo>
                    <a:pt x="2327" y="2014"/>
                  </a:lnTo>
                  <a:lnTo>
                    <a:pt x="2327" y="2014"/>
                  </a:lnTo>
                  <a:lnTo>
                    <a:pt x="2327" y="2012"/>
                  </a:lnTo>
                  <a:lnTo>
                    <a:pt x="2325" y="2012"/>
                  </a:lnTo>
                  <a:lnTo>
                    <a:pt x="2325" y="2012"/>
                  </a:lnTo>
                  <a:lnTo>
                    <a:pt x="2325" y="2012"/>
                  </a:lnTo>
                  <a:lnTo>
                    <a:pt x="2325" y="2012"/>
                  </a:lnTo>
                  <a:lnTo>
                    <a:pt x="2322" y="2012"/>
                  </a:lnTo>
                  <a:lnTo>
                    <a:pt x="2322" y="2012"/>
                  </a:lnTo>
                  <a:lnTo>
                    <a:pt x="2322" y="2012"/>
                  </a:lnTo>
                  <a:lnTo>
                    <a:pt x="2325" y="2012"/>
                  </a:lnTo>
                  <a:lnTo>
                    <a:pt x="2325" y="2012"/>
                  </a:lnTo>
                  <a:lnTo>
                    <a:pt x="2325" y="2009"/>
                  </a:lnTo>
                  <a:lnTo>
                    <a:pt x="2325" y="2009"/>
                  </a:lnTo>
                  <a:lnTo>
                    <a:pt x="2325" y="2009"/>
                  </a:lnTo>
                  <a:lnTo>
                    <a:pt x="2325" y="2007"/>
                  </a:lnTo>
                  <a:lnTo>
                    <a:pt x="2325" y="2007"/>
                  </a:lnTo>
                  <a:lnTo>
                    <a:pt x="2322" y="2007"/>
                  </a:lnTo>
                  <a:lnTo>
                    <a:pt x="2322" y="2009"/>
                  </a:lnTo>
                  <a:lnTo>
                    <a:pt x="2317" y="2009"/>
                  </a:lnTo>
                  <a:lnTo>
                    <a:pt x="2315" y="2009"/>
                  </a:lnTo>
                  <a:lnTo>
                    <a:pt x="2310" y="2005"/>
                  </a:lnTo>
                  <a:lnTo>
                    <a:pt x="2310" y="2005"/>
                  </a:lnTo>
                  <a:lnTo>
                    <a:pt x="2313" y="2005"/>
                  </a:lnTo>
                  <a:lnTo>
                    <a:pt x="2317" y="2005"/>
                  </a:lnTo>
                  <a:lnTo>
                    <a:pt x="2315" y="2005"/>
                  </a:lnTo>
                  <a:lnTo>
                    <a:pt x="2315" y="2005"/>
                  </a:lnTo>
                  <a:lnTo>
                    <a:pt x="2313" y="2005"/>
                  </a:lnTo>
                  <a:lnTo>
                    <a:pt x="2313" y="2005"/>
                  </a:lnTo>
                  <a:lnTo>
                    <a:pt x="2315" y="2002"/>
                  </a:lnTo>
                  <a:lnTo>
                    <a:pt x="2317" y="2005"/>
                  </a:lnTo>
                  <a:lnTo>
                    <a:pt x="2322" y="2007"/>
                  </a:lnTo>
                  <a:lnTo>
                    <a:pt x="2322" y="2007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2" y="2005"/>
                  </a:lnTo>
                  <a:lnTo>
                    <a:pt x="2325" y="2002"/>
                  </a:lnTo>
                  <a:lnTo>
                    <a:pt x="2325" y="2002"/>
                  </a:lnTo>
                  <a:lnTo>
                    <a:pt x="2325" y="2002"/>
                  </a:lnTo>
                  <a:lnTo>
                    <a:pt x="2325" y="2002"/>
                  </a:lnTo>
                  <a:lnTo>
                    <a:pt x="2322" y="2000"/>
                  </a:lnTo>
                  <a:lnTo>
                    <a:pt x="2320" y="2000"/>
                  </a:lnTo>
                  <a:lnTo>
                    <a:pt x="2320" y="2000"/>
                  </a:lnTo>
                  <a:lnTo>
                    <a:pt x="2322" y="1997"/>
                  </a:lnTo>
                  <a:lnTo>
                    <a:pt x="2322" y="1997"/>
                  </a:lnTo>
                  <a:lnTo>
                    <a:pt x="2322" y="2000"/>
                  </a:lnTo>
                  <a:lnTo>
                    <a:pt x="2322" y="2000"/>
                  </a:lnTo>
                  <a:lnTo>
                    <a:pt x="2325" y="2000"/>
                  </a:lnTo>
                  <a:lnTo>
                    <a:pt x="2325" y="1997"/>
                  </a:lnTo>
                  <a:lnTo>
                    <a:pt x="2325" y="1997"/>
                  </a:lnTo>
                  <a:lnTo>
                    <a:pt x="2325" y="1995"/>
                  </a:lnTo>
                  <a:lnTo>
                    <a:pt x="2327" y="1997"/>
                  </a:lnTo>
                  <a:lnTo>
                    <a:pt x="2327" y="1997"/>
                  </a:lnTo>
                  <a:lnTo>
                    <a:pt x="2327" y="1997"/>
                  </a:lnTo>
                  <a:lnTo>
                    <a:pt x="2327" y="1997"/>
                  </a:lnTo>
                  <a:lnTo>
                    <a:pt x="2329" y="1997"/>
                  </a:lnTo>
                  <a:lnTo>
                    <a:pt x="2329" y="1995"/>
                  </a:lnTo>
                  <a:lnTo>
                    <a:pt x="2329" y="1995"/>
                  </a:lnTo>
                  <a:lnTo>
                    <a:pt x="2329" y="1993"/>
                  </a:lnTo>
                  <a:lnTo>
                    <a:pt x="2329" y="1993"/>
                  </a:lnTo>
                  <a:lnTo>
                    <a:pt x="2329" y="1993"/>
                  </a:lnTo>
                  <a:lnTo>
                    <a:pt x="2329" y="1993"/>
                  </a:lnTo>
                  <a:lnTo>
                    <a:pt x="2329" y="1993"/>
                  </a:lnTo>
                  <a:lnTo>
                    <a:pt x="2332" y="1993"/>
                  </a:lnTo>
                  <a:lnTo>
                    <a:pt x="2332" y="1993"/>
                  </a:lnTo>
                  <a:lnTo>
                    <a:pt x="2332" y="1995"/>
                  </a:lnTo>
                  <a:lnTo>
                    <a:pt x="2332" y="1995"/>
                  </a:lnTo>
                  <a:lnTo>
                    <a:pt x="2332" y="1995"/>
                  </a:lnTo>
                  <a:lnTo>
                    <a:pt x="2332" y="1995"/>
                  </a:lnTo>
                  <a:lnTo>
                    <a:pt x="2334" y="1995"/>
                  </a:lnTo>
                  <a:lnTo>
                    <a:pt x="2334" y="1997"/>
                  </a:lnTo>
                  <a:lnTo>
                    <a:pt x="2332" y="1997"/>
                  </a:lnTo>
                  <a:lnTo>
                    <a:pt x="2332" y="1997"/>
                  </a:lnTo>
                  <a:lnTo>
                    <a:pt x="2332" y="1997"/>
                  </a:lnTo>
                  <a:lnTo>
                    <a:pt x="2332" y="1997"/>
                  </a:lnTo>
                  <a:lnTo>
                    <a:pt x="2332" y="2000"/>
                  </a:lnTo>
                  <a:lnTo>
                    <a:pt x="2334" y="2000"/>
                  </a:lnTo>
                  <a:lnTo>
                    <a:pt x="2334" y="2000"/>
                  </a:lnTo>
                  <a:lnTo>
                    <a:pt x="2334" y="1997"/>
                  </a:lnTo>
                  <a:lnTo>
                    <a:pt x="2336" y="2000"/>
                  </a:lnTo>
                  <a:lnTo>
                    <a:pt x="2336" y="1997"/>
                  </a:lnTo>
                  <a:lnTo>
                    <a:pt x="2336" y="1997"/>
                  </a:lnTo>
                  <a:lnTo>
                    <a:pt x="2336" y="1997"/>
                  </a:lnTo>
                  <a:lnTo>
                    <a:pt x="2339" y="1997"/>
                  </a:lnTo>
                  <a:lnTo>
                    <a:pt x="2339" y="1997"/>
                  </a:lnTo>
                  <a:lnTo>
                    <a:pt x="2339" y="1997"/>
                  </a:lnTo>
                  <a:lnTo>
                    <a:pt x="2341" y="1997"/>
                  </a:lnTo>
                  <a:lnTo>
                    <a:pt x="2341" y="1997"/>
                  </a:lnTo>
                  <a:lnTo>
                    <a:pt x="2343" y="1997"/>
                  </a:lnTo>
                  <a:lnTo>
                    <a:pt x="2343" y="1995"/>
                  </a:lnTo>
                  <a:lnTo>
                    <a:pt x="2343" y="1993"/>
                  </a:lnTo>
                  <a:lnTo>
                    <a:pt x="2343" y="1993"/>
                  </a:lnTo>
                  <a:lnTo>
                    <a:pt x="2343" y="1993"/>
                  </a:lnTo>
                  <a:lnTo>
                    <a:pt x="2343" y="1990"/>
                  </a:lnTo>
                  <a:lnTo>
                    <a:pt x="2343" y="1993"/>
                  </a:lnTo>
                  <a:lnTo>
                    <a:pt x="2343" y="1993"/>
                  </a:lnTo>
                  <a:lnTo>
                    <a:pt x="2343" y="1995"/>
                  </a:lnTo>
                  <a:lnTo>
                    <a:pt x="2343" y="1995"/>
                  </a:lnTo>
                  <a:lnTo>
                    <a:pt x="2346" y="1995"/>
                  </a:lnTo>
                  <a:lnTo>
                    <a:pt x="2346" y="1995"/>
                  </a:lnTo>
                  <a:lnTo>
                    <a:pt x="2348" y="1997"/>
                  </a:lnTo>
                  <a:lnTo>
                    <a:pt x="2348" y="1997"/>
                  </a:lnTo>
                  <a:lnTo>
                    <a:pt x="2351" y="2000"/>
                  </a:lnTo>
                  <a:lnTo>
                    <a:pt x="2353" y="2000"/>
                  </a:lnTo>
                  <a:lnTo>
                    <a:pt x="2351" y="2000"/>
                  </a:lnTo>
                  <a:lnTo>
                    <a:pt x="2351" y="2000"/>
                  </a:lnTo>
                  <a:lnTo>
                    <a:pt x="2351" y="2000"/>
                  </a:lnTo>
                  <a:lnTo>
                    <a:pt x="2351" y="2000"/>
                  </a:lnTo>
                  <a:lnTo>
                    <a:pt x="2351" y="2002"/>
                  </a:lnTo>
                  <a:lnTo>
                    <a:pt x="2351" y="2002"/>
                  </a:lnTo>
                  <a:lnTo>
                    <a:pt x="2351" y="2002"/>
                  </a:lnTo>
                  <a:lnTo>
                    <a:pt x="2351" y="2002"/>
                  </a:lnTo>
                  <a:lnTo>
                    <a:pt x="2351" y="2002"/>
                  </a:lnTo>
                  <a:lnTo>
                    <a:pt x="2353" y="2002"/>
                  </a:lnTo>
                  <a:lnTo>
                    <a:pt x="2355" y="2000"/>
                  </a:lnTo>
                  <a:lnTo>
                    <a:pt x="2355" y="2000"/>
                  </a:lnTo>
                  <a:lnTo>
                    <a:pt x="2355" y="1997"/>
                  </a:lnTo>
                  <a:lnTo>
                    <a:pt x="2358" y="1997"/>
                  </a:lnTo>
                  <a:lnTo>
                    <a:pt x="2355" y="1995"/>
                  </a:lnTo>
                  <a:lnTo>
                    <a:pt x="2355" y="1995"/>
                  </a:lnTo>
                  <a:lnTo>
                    <a:pt x="2355" y="1995"/>
                  </a:lnTo>
                  <a:lnTo>
                    <a:pt x="2355" y="1995"/>
                  </a:lnTo>
                  <a:lnTo>
                    <a:pt x="2355" y="1993"/>
                  </a:lnTo>
                  <a:lnTo>
                    <a:pt x="2355" y="1993"/>
                  </a:lnTo>
                  <a:lnTo>
                    <a:pt x="2355" y="1993"/>
                  </a:lnTo>
                  <a:lnTo>
                    <a:pt x="2358" y="1993"/>
                  </a:lnTo>
                  <a:lnTo>
                    <a:pt x="2358" y="1993"/>
                  </a:lnTo>
                  <a:lnTo>
                    <a:pt x="2358" y="1993"/>
                  </a:lnTo>
                  <a:lnTo>
                    <a:pt x="2358" y="1993"/>
                  </a:lnTo>
                  <a:lnTo>
                    <a:pt x="2360" y="1990"/>
                  </a:lnTo>
                  <a:lnTo>
                    <a:pt x="2360" y="1990"/>
                  </a:lnTo>
                  <a:lnTo>
                    <a:pt x="2360" y="1990"/>
                  </a:lnTo>
                  <a:lnTo>
                    <a:pt x="2360" y="1990"/>
                  </a:lnTo>
                  <a:lnTo>
                    <a:pt x="2362" y="1988"/>
                  </a:lnTo>
                  <a:lnTo>
                    <a:pt x="2362" y="1988"/>
                  </a:lnTo>
                  <a:lnTo>
                    <a:pt x="2362" y="1988"/>
                  </a:lnTo>
                  <a:lnTo>
                    <a:pt x="2360" y="1988"/>
                  </a:lnTo>
                  <a:lnTo>
                    <a:pt x="2360" y="1988"/>
                  </a:lnTo>
                  <a:lnTo>
                    <a:pt x="2360" y="1988"/>
                  </a:lnTo>
                  <a:lnTo>
                    <a:pt x="2360" y="1986"/>
                  </a:lnTo>
                  <a:lnTo>
                    <a:pt x="2360" y="1986"/>
                  </a:lnTo>
                  <a:lnTo>
                    <a:pt x="2360" y="1986"/>
                  </a:lnTo>
                  <a:lnTo>
                    <a:pt x="2360" y="1986"/>
                  </a:lnTo>
                  <a:lnTo>
                    <a:pt x="2358" y="1986"/>
                  </a:lnTo>
                  <a:lnTo>
                    <a:pt x="2358" y="1986"/>
                  </a:lnTo>
                  <a:lnTo>
                    <a:pt x="2358" y="1986"/>
                  </a:lnTo>
                  <a:lnTo>
                    <a:pt x="2358" y="1986"/>
                  </a:lnTo>
                  <a:lnTo>
                    <a:pt x="2355" y="1986"/>
                  </a:lnTo>
                  <a:lnTo>
                    <a:pt x="2355" y="1986"/>
                  </a:lnTo>
                  <a:lnTo>
                    <a:pt x="2355" y="1986"/>
                  </a:lnTo>
                  <a:lnTo>
                    <a:pt x="2355" y="1986"/>
                  </a:lnTo>
                  <a:lnTo>
                    <a:pt x="2355" y="1988"/>
                  </a:lnTo>
                  <a:lnTo>
                    <a:pt x="2355" y="1988"/>
                  </a:lnTo>
                  <a:lnTo>
                    <a:pt x="2355" y="1986"/>
                  </a:lnTo>
                  <a:lnTo>
                    <a:pt x="2355" y="1986"/>
                  </a:lnTo>
                  <a:lnTo>
                    <a:pt x="2355" y="1983"/>
                  </a:lnTo>
                  <a:lnTo>
                    <a:pt x="2355" y="1983"/>
                  </a:lnTo>
                  <a:lnTo>
                    <a:pt x="2353" y="1983"/>
                  </a:lnTo>
                  <a:lnTo>
                    <a:pt x="2351" y="1981"/>
                  </a:lnTo>
                  <a:lnTo>
                    <a:pt x="2353" y="1981"/>
                  </a:lnTo>
                  <a:lnTo>
                    <a:pt x="2355" y="1981"/>
                  </a:lnTo>
                  <a:lnTo>
                    <a:pt x="2355" y="1981"/>
                  </a:lnTo>
                  <a:lnTo>
                    <a:pt x="2358" y="1981"/>
                  </a:lnTo>
                  <a:lnTo>
                    <a:pt x="2358" y="1981"/>
                  </a:lnTo>
                  <a:lnTo>
                    <a:pt x="2355" y="1981"/>
                  </a:lnTo>
                  <a:lnTo>
                    <a:pt x="2355" y="1979"/>
                  </a:lnTo>
                  <a:lnTo>
                    <a:pt x="2355" y="1979"/>
                  </a:lnTo>
                  <a:lnTo>
                    <a:pt x="2355" y="1979"/>
                  </a:lnTo>
                  <a:lnTo>
                    <a:pt x="2355" y="1979"/>
                  </a:lnTo>
                  <a:lnTo>
                    <a:pt x="2358" y="1976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81"/>
                  </a:lnTo>
                  <a:lnTo>
                    <a:pt x="2358" y="1981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58" y="1979"/>
                  </a:lnTo>
                  <a:lnTo>
                    <a:pt x="2360" y="1979"/>
                  </a:lnTo>
                  <a:lnTo>
                    <a:pt x="2360" y="1981"/>
                  </a:lnTo>
                  <a:lnTo>
                    <a:pt x="2360" y="1981"/>
                  </a:lnTo>
                  <a:lnTo>
                    <a:pt x="2360" y="1981"/>
                  </a:lnTo>
                  <a:lnTo>
                    <a:pt x="2358" y="1981"/>
                  </a:lnTo>
                  <a:lnTo>
                    <a:pt x="2358" y="1981"/>
                  </a:lnTo>
                  <a:lnTo>
                    <a:pt x="2358" y="1983"/>
                  </a:lnTo>
                  <a:lnTo>
                    <a:pt x="2358" y="1983"/>
                  </a:lnTo>
                  <a:lnTo>
                    <a:pt x="2358" y="1983"/>
                  </a:lnTo>
                  <a:lnTo>
                    <a:pt x="2360" y="1983"/>
                  </a:lnTo>
                  <a:lnTo>
                    <a:pt x="2360" y="1983"/>
                  </a:lnTo>
                  <a:lnTo>
                    <a:pt x="2362" y="1983"/>
                  </a:lnTo>
                  <a:lnTo>
                    <a:pt x="2362" y="1981"/>
                  </a:lnTo>
                  <a:lnTo>
                    <a:pt x="2362" y="1981"/>
                  </a:lnTo>
                  <a:lnTo>
                    <a:pt x="2362" y="1981"/>
                  </a:lnTo>
                  <a:lnTo>
                    <a:pt x="2365" y="1981"/>
                  </a:lnTo>
                  <a:lnTo>
                    <a:pt x="2365" y="1981"/>
                  </a:lnTo>
                  <a:lnTo>
                    <a:pt x="2365" y="1981"/>
                  </a:lnTo>
                  <a:lnTo>
                    <a:pt x="2365" y="1981"/>
                  </a:lnTo>
                  <a:lnTo>
                    <a:pt x="2367" y="1981"/>
                  </a:lnTo>
                  <a:lnTo>
                    <a:pt x="2367" y="1981"/>
                  </a:lnTo>
                  <a:lnTo>
                    <a:pt x="2370" y="1981"/>
                  </a:lnTo>
                  <a:lnTo>
                    <a:pt x="2370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2" y="1981"/>
                  </a:lnTo>
                  <a:lnTo>
                    <a:pt x="2370" y="1979"/>
                  </a:lnTo>
                  <a:lnTo>
                    <a:pt x="2370" y="1979"/>
                  </a:lnTo>
                  <a:lnTo>
                    <a:pt x="2370" y="1976"/>
                  </a:lnTo>
                  <a:lnTo>
                    <a:pt x="2372" y="1976"/>
                  </a:lnTo>
                  <a:lnTo>
                    <a:pt x="2372" y="1976"/>
                  </a:lnTo>
                  <a:lnTo>
                    <a:pt x="2372" y="1976"/>
                  </a:lnTo>
                  <a:lnTo>
                    <a:pt x="2372" y="1979"/>
                  </a:lnTo>
                  <a:lnTo>
                    <a:pt x="2374" y="1979"/>
                  </a:lnTo>
                  <a:lnTo>
                    <a:pt x="2374" y="1976"/>
                  </a:lnTo>
                  <a:lnTo>
                    <a:pt x="2374" y="1976"/>
                  </a:lnTo>
                  <a:lnTo>
                    <a:pt x="2374" y="1976"/>
                  </a:lnTo>
                  <a:lnTo>
                    <a:pt x="2374" y="1976"/>
                  </a:lnTo>
                  <a:lnTo>
                    <a:pt x="2374" y="1976"/>
                  </a:lnTo>
                  <a:lnTo>
                    <a:pt x="2374" y="1974"/>
                  </a:lnTo>
                  <a:lnTo>
                    <a:pt x="2374" y="1974"/>
                  </a:lnTo>
                  <a:lnTo>
                    <a:pt x="2374" y="1974"/>
                  </a:lnTo>
                  <a:lnTo>
                    <a:pt x="2374" y="1974"/>
                  </a:lnTo>
                  <a:lnTo>
                    <a:pt x="2374" y="1971"/>
                  </a:lnTo>
                  <a:lnTo>
                    <a:pt x="2374" y="1971"/>
                  </a:lnTo>
                  <a:lnTo>
                    <a:pt x="2374" y="1971"/>
                  </a:lnTo>
                  <a:lnTo>
                    <a:pt x="2374" y="1971"/>
                  </a:lnTo>
                  <a:lnTo>
                    <a:pt x="2374" y="1974"/>
                  </a:lnTo>
                  <a:lnTo>
                    <a:pt x="2372" y="1974"/>
                  </a:lnTo>
                  <a:lnTo>
                    <a:pt x="2372" y="1974"/>
                  </a:lnTo>
                  <a:lnTo>
                    <a:pt x="2372" y="1974"/>
                  </a:lnTo>
                  <a:lnTo>
                    <a:pt x="2370" y="1974"/>
                  </a:lnTo>
                  <a:lnTo>
                    <a:pt x="2372" y="1974"/>
                  </a:lnTo>
                  <a:lnTo>
                    <a:pt x="2370" y="1971"/>
                  </a:lnTo>
                  <a:lnTo>
                    <a:pt x="2367" y="1971"/>
                  </a:lnTo>
                  <a:lnTo>
                    <a:pt x="2367" y="1971"/>
                  </a:lnTo>
                  <a:lnTo>
                    <a:pt x="2367" y="1969"/>
                  </a:lnTo>
                  <a:lnTo>
                    <a:pt x="2367" y="1969"/>
                  </a:lnTo>
                  <a:lnTo>
                    <a:pt x="2367" y="1969"/>
                  </a:lnTo>
                  <a:lnTo>
                    <a:pt x="2367" y="1969"/>
                  </a:lnTo>
                  <a:lnTo>
                    <a:pt x="2367" y="1969"/>
                  </a:lnTo>
                  <a:lnTo>
                    <a:pt x="2370" y="1969"/>
                  </a:lnTo>
                  <a:lnTo>
                    <a:pt x="2370" y="1969"/>
                  </a:lnTo>
                  <a:lnTo>
                    <a:pt x="2372" y="1969"/>
                  </a:lnTo>
                  <a:lnTo>
                    <a:pt x="2372" y="1967"/>
                  </a:lnTo>
                  <a:lnTo>
                    <a:pt x="2372" y="1967"/>
                  </a:lnTo>
                  <a:lnTo>
                    <a:pt x="2372" y="1967"/>
                  </a:lnTo>
                  <a:lnTo>
                    <a:pt x="2372" y="1967"/>
                  </a:lnTo>
                  <a:lnTo>
                    <a:pt x="2372" y="1964"/>
                  </a:lnTo>
                  <a:lnTo>
                    <a:pt x="2372" y="1964"/>
                  </a:lnTo>
                  <a:lnTo>
                    <a:pt x="2372" y="1964"/>
                  </a:lnTo>
                  <a:lnTo>
                    <a:pt x="2372" y="1962"/>
                  </a:lnTo>
                  <a:lnTo>
                    <a:pt x="2372" y="1962"/>
                  </a:lnTo>
                  <a:lnTo>
                    <a:pt x="2370" y="1962"/>
                  </a:lnTo>
                  <a:lnTo>
                    <a:pt x="2370" y="1964"/>
                  </a:lnTo>
                  <a:lnTo>
                    <a:pt x="2370" y="1964"/>
                  </a:lnTo>
                  <a:lnTo>
                    <a:pt x="2370" y="1962"/>
                  </a:lnTo>
                  <a:lnTo>
                    <a:pt x="2370" y="1962"/>
                  </a:lnTo>
                  <a:lnTo>
                    <a:pt x="2370" y="1962"/>
                  </a:lnTo>
                  <a:lnTo>
                    <a:pt x="2367" y="1962"/>
                  </a:lnTo>
                  <a:lnTo>
                    <a:pt x="2367" y="1962"/>
                  </a:lnTo>
                  <a:lnTo>
                    <a:pt x="2367" y="1960"/>
                  </a:lnTo>
                  <a:lnTo>
                    <a:pt x="2370" y="1960"/>
                  </a:lnTo>
                  <a:lnTo>
                    <a:pt x="2370" y="1960"/>
                  </a:lnTo>
                  <a:lnTo>
                    <a:pt x="2370" y="1960"/>
                  </a:lnTo>
                  <a:lnTo>
                    <a:pt x="2374" y="1957"/>
                  </a:lnTo>
                  <a:lnTo>
                    <a:pt x="2377" y="1957"/>
                  </a:lnTo>
                  <a:lnTo>
                    <a:pt x="2377" y="1960"/>
                  </a:lnTo>
                  <a:lnTo>
                    <a:pt x="2374" y="1960"/>
                  </a:lnTo>
                  <a:lnTo>
                    <a:pt x="2374" y="1960"/>
                  </a:lnTo>
                  <a:lnTo>
                    <a:pt x="2372" y="1962"/>
                  </a:lnTo>
                  <a:lnTo>
                    <a:pt x="2374" y="1962"/>
                  </a:lnTo>
                  <a:lnTo>
                    <a:pt x="2377" y="1962"/>
                  </a:lnTo>
                  <a:lnTo>
                    <a:pt x="2377" y="1962"/>
                  </a:lnTo>
                  <a:lnTo>
                    <a:pt x="2377" y="1962"/>
                  </a:lnTo>
                  <a:lnTo>
                    <a:pt x="2377" y="1962"/>
                  </a:lnTo>
                  <a:lnTo>
                    <a:pt x="2377" y="1964"/>
                  </a:lnTo>
                  <a:lnTo>
                    <a:pt x="2377" y="1964"/>
                  </a:lnTo>
                  <a:lnTo>
                    <a:pt x="2377" y="1967"/>
                  </a:lnTo>
                  <a:lnTo>
                    <a:pt x="2377" y="1967"/>
                  </a:lnTo>
                  <a:lnTo>
                    <a:pt x="2377" y="1967"/>
                  </a:lnTo>
                  <a:lnTo>
                    <a:pt x="2377" y="1964"/>
                  </a:lnTo>
                  <a:lnTo>
                    <a:pt x="2377" y="1964"/>
                  </a:lnTo>
                  <a:lnTo>
                    <a:pt x="2379" y="1964"/>
                  </a:lnTo>
                  <a:lnTo>
                    <a:pt x="2379" y="1967"/>
                  </a:lnTo>
                  <a:lnTo>
                    <a:pt x="2377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79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7"/>
                  </a:lnTo>
                  <a:lnTo>
                    <a:pt x="2381" y="1964"/>
                  </a:lnTo>
                  <a:lnTo>
                    <a:pt x="2381" y="1964"/>
                  </a:lnTo>
                  <a:lnTo>
                    <a:pt x="2381" y="1964"/>
                  </a:lnTo>
                  <a:lnTo>
                    <a:pt x="2379" y="1964"/>
                  </a:lnTo>
                  <a:lnTo>
                    <a:pt x="2379" y="1964"/>
                  </a:lnTo>
                  <a:lnTo>
                    <a:pt x="2379" y="1962"/>
                  </a:lnTo>
                  <a:lnTo>
                    <a:pt x="2381" y="1962"/>
                  </a:lnTo>
                  <a:lnTo>
                    <a:pt x="2381" y="1962"/>
                  </a:lnTo>
                  <a:lnTo>
                    <a:pt x="2381" y="1962"/>
                  </a:lnTo>
                  <a:lnTo>
                    <a:pt x="2384" y="1962"/>
                  </a:lnTo>
                  <a:lnTo>
                    <a:pt x="2384" y="1964"/>
                  </a:lnTo>
                  <a:lnTo>
                    <a:pt x="2384" y="1964"/>
                  </a:lnTo>
                  <a:lnTo>
                    <a:pt x="2386" y="1964"/>
                  </a:lnTo>
                  <a:lnTo>
                    <a:pt x="2386" y="1962"/>
                  </a:lnTo>
                  <a:lnTo>
                    <a:pt x="2386" y="1962"/>
                  </a:lnTo>
                  <a:lnTo>
                    <a:pt x="2388" y="1964"/>
                  </a:lnTo>
                  <a:lnTo>
                    <a:pt x="2388" y="1964"/>
                  </a:lnTo>
                  <a:lnTo>
                    <a:pt x="2388" y="1964"/>
                  </a:lnTo>
                  <a:lnTo>
                    <a:pt x="2388" y="1960"/>
                  </a:lnTo>
                  <a:lnTo>
                    <a:pt x="2388" y="1960"/>
                  </a:lnTo>
                  <a:lnTo>
                    <a:pt x="2391" y="1960"/>
                  </a:lnTo>
                  <a:lnTo>
                    <a:pt x="2393" y="1960"/>
                  </a:lnTo>
                  <a:lnTo>
                    <a:pt x="2393" y="1960"/>
                  </a:lnTo>
                  <a:lnTo>
                    <a:pt x="2393" y="1960"/>
                  </a:lnTo>
                  <a:lnTo>
                    <a:pt x="2391" y="1957"/>
                  </a:lnTo>
                  <a:lnTo>
                    <a:pt x="2391" y="1957"/>
                  </a:lnTo>
                  <a:lnTo>
                    <a:pt x="2391" y="1957"/>
                  </a:lnTo>
                  <a:lnTo>
                    <a:pt x="2391" y="1957"/>
                  </a:lnTo>
                  <a:lnTo>
                    <a:pt x="2388" y="1955"/>
                  </a:lnTo>
                  <a:lnTo>
                    <a:pt x="2391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8" y="1955"/>
                  </a:lnTo>
                  <a:lnTo>
                    <a:pt x="2386" y="1955"/>
                  </a:lnTo>
                  <a:lnTo>
                    <a:pt x="2386" y="1957"/>
                  </a:lnTo>
                  <a:lnTo>
                    <a:pt x="2386" y="1957"/>
                  </a:lnTo>
                  <a:lnTo>
                    <a:pt x="2386" y="1957"/>
                  </a:lnTo>
                  <a:lnTo>
                    <a:pt x="2386" y="1960"/>
                  </a:lnTo>
                  <a:lnTo>
                    <a:pt x="2384" y="1960"/>
                  </a:lnTo>
                  <a:lnTo>
                    <a:pt x="2384" y="1960"/>
                  </a:lnTo>
                  <a:lnTo>
                    <a:pt x="2384" y="1957"/>
                  </a:lnTo>
                  <a:lnTo>
                    <a:pt x="2384" y="1957"/>
                  </a:lnTo>
                  <a:lnTo>
                    <a:pt x="2384" y="1957"/>
                  </a:lnTo>
                  <a:lnTo>
                    <a:pt x="2384" y="1957"/>
                  </a:lnTo>
                  <a:lnTo>
                    <a:pt x="2386" y="1955"/>
                  </a:lnTo>
                  <a:lnTo>
                    <a:pt x="2384" y="1952"/>
                  </a:lnTo>
                  <a:lnTo>
                    <a:pt x="2384" y="1952"/>
                  </a:lnTo>
                  <a:lnTo>
                    <a:pt x="2384" y="1955"/>
                  </a:lnTo>
                  <a:lnTo>
                    <a:pt x="2384" y="1955"/>
                  </a:lnTo>
                  <a:lnTo>
                    <a:pt x="2384" y="1955"/>
                  </a:lnTo>
                  <a:lnTo>
                    <a:pt x="2384" y="1955"/>
                  </a:lnTo>
                  <a:lnTo>
                    <a:pt x="2384" y="1955"/>
                  </a:lnTo>
                  <a:lnTo>
                    <a:pt x="2381" y="1952"/>
                  </a:lnTo>
                  <a:lnTo>
                    <a:pt x="2379" y="1950"/>
                  </a:lnTo>
                  <a:lnTo>
                    <a:pt x="2379" y="1950"/>
                  </a:lnTo>
                  <a:lnTo>
                    <a:pt x="2381" y="1950"/>
                  </a:lnTo>
                  <a:lnTo>
                    <a:pt x="2381" y="1950"/>
                  </a:lnTo>
                  <a:lnTo>
                    <a:pt x="2384" y="1948"/>
                  </a:lnTo>
                  <a:lnTo>
                    <a:pt x="2384" y="1948"/>
                  </a:lnTo>
                  <a:lnTo>
                    <a:pt x="2384" y="1948"/>
                  </a:lnTo>
                  <a:lnTo>
                    <a:pt x="2386" y="1948"/>
                  </a:lnTo>
                  <a:lnTo>
                    <a:pt x="2386" y="1948"/>
                  </a:lnTo>
                  <a:lnTo>
                    <a:pt x="2386" y="1945"/>
                  </a:lnTo>
                  <a:lnTo>
                    <a:pt x="2388" y="1945"/>
                  </a:lnTo>
                  <a:lnTo>
                    <a:pt x="2388" y="1943"/>
                  </a:lnTo>
                  <a:lnTo>
                    <a:pt x="2388" y="1943"/>
                  </a:lnTo>
                  <a:lnTo>
                    <a:pt x="2388" y="1941"/>
                  </a:lnTo>
                  <a:lnTo>
                    <a:pt x="2391" y="1941"/>
                  </a:lnTo>
                  <a:lnTo>
                    <a:pt x="2391" y="1941"/>
                  </a:lnTo>
                  <a:lnTo>
                    <a:pt x="2391" y="1938"/>
                  </a:lnTo>
                  <a:lnTo>
                    <a:pt x="2391" y="1938"/>
                  </a:lnTo>
                  <a:lnTo>
                    <a:pt x="2393" y="1938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3"/>
                  </a:lnTo>
                  <a:lnTo>
                    <a:pt x="2393" y="1943"/>
                  </a:lnTo>
                  <a:lnTo>
                    <a:pt x="2393" y="1943"/>
                  </a:lnTo>
                  <a:lnTo>
                    <a:pt x="2393" y="1943"/>
                  </a:lnTo>
                  <a:lnTo>
                    <a:pt x="2398" y="1945"/>
                  </a:lnTo>
                  <a:lnTo>
                    <a:pt x="2398" y="1945"/>
                  </a:lnTo>
                  <a:lnTo>
                    <a:pt x="2398" y="1945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398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48"/>
                  </a:lnTo>
                  <a:lnTo>
                    <a:pt x="2400" y="1950"/>
                  </a:lnTo>
                  <a:lnTo>
                    <a:pt x="2400" y="1950"/>
                  </a:lnTo>
                  <a:lnTo>
                    <a:pt x="2400" y="1950"/>
                  </a:lnTo>
                  <a:lnTo>
                    <a:pt x="2400" y="1950"/>
                  </a:lnTo>
                  <a:lnTo>
                    <a:pt x="2400" y="1952"/>
                  </a:lnTo>
                  <a:lnTo>
                    <a:pt x="2400" y="1952"/>
                  </a:lnTo>
                  <a:lnTo>
                    <a:pt x="2400" y="1952"/>
                  </a:lnTo>
                  <a:lnTo>
                    <a:pt x="2403" y="1952"/>
                  </a:lnTo>
                  <a:lnTo>
                    <a:pt x="2403" y="1952"/>
                  </a:lnTo>
                  <a:lnTo>
                    <a:pt x="2403" y="1952"/>
                  </a:lnTo>
                  <a:lnTo>
                    <a:pt x="2403" y="1950"/>
                  </a:lnTo>
                  <a:lnTo>
                    <a:pt x="2403" y="1950"/>
                  </a:lnTo>
                  <a:lnTo>
                    <a:pt x="2403" y="1950"/>
                  </a:lnTo>
                  <a:lnTo>
                    <a:pt x="2403" y="1950"/>
                  </a:lnTo>
                  <a:lnTo>
                    <a:pt x="2403" y="1950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3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50"/>
                  </a:lnTo>
                  <a:lnTo>
                    <a:pt x="2405" y="1950"/>
                  </a:lnTo>
                  <a:lnTo>
                    <a:pt x="2405" y="1950"/>
                  </a:lnTo>
                  <a:lnTo>
                    <a:pt x="2405" y="1950"/>
                  </a:lnTo>
                  <a:lnTo>
                    <a:pt x="2405" y="1952"/>
                  </a:lnTo>
                  <a:lnTo>
                    <a:pt x="2405" y="1952"/>
                  </a:lnTo>
                  <a:lnTo>
                    <a:pt x="2405" y="1952"/>
                  </a:lnTo>
                  <a:lnTo>
                    <a:pt x="2405" y="1955"/>
                  </a:lnTo>
                  <a:lnTo>
                    <a:pt x="2405" y="1955"/>
                  </a:lnTo>
                  <a:lnTo>
                    <a:pt x="2405" y="1955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2"/>
                  </a:lnTo>
                  <a:lnTo>
                    <a:pt x="2407" y="1950"/>
                  </a:lnTo>
                  <a:lnTo>
                    <a:pt x="2407" y="1950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7" y="1948"/>
                  </a:lnTo>
                  <a:lnTo>
                    <a:pt x="2405" y="1948"/>
                  </a:lnTo>
                  <a:lnTo>
                    <a:pt x="2405" y="1948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3" y="1945"/>
                  </a:lnTo>
                  <a:lnTo>
                    <a:pt x="2405" y="1945"/>
                  </a:lnTo>
                  <a:lnTo>
                    <a:pt x="2405" y="1945"/>
                  </a:lnTo>
                  <a:lnTo>
                    <a:pt x="2405" y="1943"/>
                  </a:lnTo>
                  <a:lnTo>
                    <a:pt x="2405" y="1943"/>
                  </a:lnTo>
                  <a:lnTo>
                    <a:pt x="2405" y="1943"/>
                  </a:lnTo>
                  <a:lnTo>
                    <a:pt x="2405" y="1943"/>
                  </a:lnTo>
                  <a:lnTo>
                    <a:pt x="2405" y="1941"/>
                  </a:lnTo>
                  <a:lnTo>
                    <a:pt x="2405" y="1941"/>
                  </a:lnTo>
                  <a:lnTo>
                    <a:pt x="2405" y="1941"/>
                  </a:lnTo>
                  <a:lnTo>
                    <a:pt x="2403" y="1941"/>
                  </a:lnTo>
                  <a:lnTo>
                    <a:pt x="2403" y="1941"/>
                  </a:lnTo>
                  <a:lnTo>
                    <a:pt x="2403" y="1941"/>
                  </a:lnTo>
                  <a:lnTo>
                    <a:pt x="2403" y="1941"/>
                  </a:lnTo>
                  <a:lnTo>
                    <a:pt x="2403" y="1941"/>
                  </a:lnTo>
                  <a:lnTo>
                    <a:pt x="2400" y="1943"/>
                  </a:lnTo>
                  <a:lnTo>
                    <a:pt x="2400" y="1941"/>
                  </a:lnTo>
                  <a:lnTo>
                    <a:pt x="2400" y="1941"/>
                  </a:lnTo>
                  <a:lnTo>
                    <a:pt x="2400" y="1938"/>
                  </a:lnTo>
                  <a:lnTo>
                    <a:pt x="2400" y="1938"/>
                  </a:lnTo>
                  <a:lnTo>
                    <a:pt x="2398" y="1938"/>
                  </a:lnTo>
                  <a:lnTo>
                    <a:pt x="2398" y="1938"/>
                  </a:lnTo>
                  <a:lnTo>
                    <a:pt x="2398" y="1936"/>
                  </a:lnTo>
                  <a:lnTo>
                    <a:pt x="2398" y="1934"/>
                  </a:lnTo>
                  <a:lnTo>
                    <a:pt x="2398" y="1934"/>
                  </a:lnTo>
                  <a:lnTo>
                    <a:pt x="2398" y="1934"/>
                  </a:lnTo>
                  <a:lnTo>
                    <a:pt x="2400" y="1936"/>
                  </a:lnTo>
                  <a:lnTo>
                    <a:pt x="2400" y="1934"/>
                  </a:lnTo>
                  <a:lnTo>
                    <a:pt x="2400" y="1934"/>
                  </a:lnTo>
                  <a:lnTo>
                    <a:pt x="2400" y="1934"/>
                  </a:lnTo>
                  <a:lnTo>
                    <a:pt x="2403" y="1934"/>
                  </a:lnTo>
                  <a:lnTo>
                    <a:pt x="2403" y="1934"/>
                  </a:lnTo>
                  <a:lnTo>
                    <a:pt x="2403" y="1934"/>
                  </a:lnTo>
                  <a:lnTo>
                    <a:pt x="2405" y="1936"/>
                  </a:lnTo>
                  <a:lnTo>
                    <a:pt x="2405" y="1936"/>
                  </a:lnTo>
                  <a:lnTo>
                    <a:pt x="2405" y="1936"/>
                  </a:lnTo>
                  <a:lnTo>
                    <a:pt x="2405" y="1934"/>
                  </a:lnTo>
                  <a:lnTo>
                    <a:pt x="2405" y="1934"/>
                  </a:lnTo>
                  <a:lnTo>
                    <a:pt x="2405" y="1934"/>
                  </a:lnTo>
                  <a:lnTo>
                    <a:pt x="2405" y="1934"/>
                  </a:lnTo>
                  <a:lnTo>
                    <a:pt x="2405" y="1934"/>
                  </a:lnTo>
                  <a:lnTo>
                    <a:pt x="2405" y="1931"/>
                  </a:lnTo>
                  <a:lnTo>
                    <a:pt x="2407" y="1931"/>
                  </a:lnTo>
                  <a:lnTo>
                    <a:pt x="2407" y="1931"/>
                  </a:lnTo>
                  <a:lnTo>
                    <a:pt x="2407" y="1929"/>
                  </a:lnTo>
                  <a:lnTo>
                    <a:pt x="2405" y="1929"/>
                  </a:lnTo>
                  <a:lnTo>
                    <a:pt x="2405" y="1929"/>
                  </a:lnTo>
                  <a:lnTo>
                    <a:pt x="2405" y="1929"/>
                  </a:lnTo>
                  <a:lnTo>
                    <a:pt x="2405" y="1926"/>
                  </a:lnTo>
                  <a:lnTo>
                    <a:pt x="2405" y="1926"/>
                  </a:lnTo>
                  <a:lnTo>
                    <a:pt x="2405" y="1926"/>
                  </a:lnTo>
                  <a:lnTo>
                    <a:pt x="2405" y="1926"/>
                  </a:lnTo>
                  <a:lnTo>
                    <a:pt x="2405" y="1924"/>
                  </a:lnTo>
                  <a:lnTo>
                    <a:pt x="2403" y="1924"/>
                  </a:lnTo>
                  <a:lnTo>
                    <a:pt x="2405" y="1924"/>
                  </a:lnTo>
                  <a:lnTo>
                    <a:pt x="2405" y="1924"/>
                  </a:lnTo>
                  <a:lnTo>
                    <a:pt x="2405" y="1926"/>
                  </a:lnTo>
                  <a:lnTo>
                    <a:pt x="2407" y="1922"/>
                  </a:lnTo>
                  <a:lnTo>
                    <a:pt x="2407" y="1922"/>
                  </a:lnTo>
                  <a:lnTo>
                    <a:pt x="2407" y="1922"/>
                  </a:lnTo>
                  <a:lnTo>
                    <a:pt x="2407" y="1922"/>
                  </a:lnTo>
                  <a:lnTo>
                    <a:pt x="2410" y="1922"/>
                  </a:lnTo>
                  <a:lnTo>
                    <a:pt x="2410" y="1922"/>
                  </a:lnTo>
                  <a:lnTo>
                    <a:pt x="2410" y="1917"/>
                  </a:lnTo>
                  <a:lnTo>
                    <a:pt x="2412" y="1917"/>
                  </a:lnTo>
                  <a:lnTo>
                    <a:pt x="2410" y="1917"/>
                  </a:lnTo>
                  <a:lnTo>
                    <a:pt x="2410" y="1917"/>
                  </a:lnTo>
                  <a:lnTo>
                    <a:pt x="2410" y="1915"/>
                  </a:lnTo>
                  <a:lnTo>
                    <a:pt x="2407" y="1915"/>
                  </a:lnTo>
                  <a:lnTo>
                    <a:pt x="2407" y="1915"/>
                  </a:lnTo>
                  <a:lnTo>
                    <a:pt x="2403" y="1912"/>
                  </a:lnTo>
                  <a:lnTo>
                    <a:pt x="2403" y="1915"/>
                  </a:lnTo>
                  <a:lnTo>
                    <a:pt x="2400" y="1915"/>
                  </a:lnTo>
                  <a:lnTo>
                    <a:pt x="2400" y="1915"/>
                  </a:lnTo>
                  <a:lnTo>
                    <a:pt x="2400" y="1915"/>
                  </a:lnTo>
                  <a:lnTo>
                    <a:pt x="2400" y="1915"/>
                  </a:lnTo>
                  <a:lnTo>
                    <a:pt x="2400" y="1917"/>
                  </a:lnTo>
                  <a:lnTo>
                    <a:pt x="2400" y="1917"/>
                  </a:lnTo>
                  <a:lnTo>
                    <a:pt x="2398" y="1919"/>
                  </a:lnTo>
                  <a:lnTo>
                    <a:pt x="2396" y="1919"/>
                  </a:lnTo>
                  <a:lnTo>
                    <a:pt x="2393" y="1919"/>
                  </a:lnTo>
                  <a:lnTo>
                    <a:pt x="2393" y="1919"/>
                  </a:lnTo>
                  <a:lnTo>
                    <a:pt x="2391" y="1919"/>
                  </a:lnTo>
                  <a:lnTo>
                    <a:pt x="2391" y="1919"/>
                  </a:lnTo>
                  <a:lnTo>
                    <a:pt x="2388" y="1919"/>
                  </a:lnTo>
                  <a:lnTo>
                    <a:pt x="2386" y="1919"/>
                  </a:lnTo>
                  <a:lnTo>
                    <a:pt x="2386" y="1917"/>
                  </a:lnTo>
                  <a:lnTo>
                    <a:pt x="2386" y="1917"/>
                  </a:lnTo>
                  <a:lnTo>
                    <a:pt x="2386" y="1915"/>
                  </a:lnTo>
                  <a:lnTo>
                    <a:pt x="2386" y="1915"/>
                  </a:lnTo>
                  <a:lnTo>
                    <a:pt x="2384" y="1912"/>
                  </a:lnTo>
                  <a:lnTo>
                    <a:pt x="2384" y="1912"/>
                  </a:lnTo>
                  <a:lnTo>
                    <a:pt x="2384" y="1910"/>
                  </a:lnTo>
                  <a:lnTo>
                    <a:pt x="2381" y="1912"/>
                  </a:lnTo>
                  <a:lnTo>
                    <a:pt x="2381" y="1910"/>
                  </a:lnTo>
                  <a:lnTo>
                    <a:pt x="2381" y="1910"/>
                  </a:lnTo>
                  <a:lnTo>
                    <a:pt x="2379" y="1908"/>
                  </a:lnTo>
                  <a:lnTo>
                    <a:pt x="2379" y="1908"/>
                  </a:lnTo>
                  <a:lnTo>
                    <a:pt x="2379" y="1908"/>
                  </a:lnTo>
                  <a:lnTo>
                    <a:pt x="2381" y="1908"/>
                  </a:lnTo>
                  <a:lnTo>
                    <a:pt x="2381" y="1910"/>
                  </a:lnTo>
                  <a:lnTo>
                    <a:pt x="2384" y="1910"/>
                  </a:lnTo>
                  <a:lnTo>
                    <a:pt x="2384" y="1910"/>
                  </a:lnTo>
                  <a:lnTo>
                    <a:pt x="2386" y="1910"/>
                  </a:lnTo>
                  <a:lnTo>
                    <a:pt x="2386" y="1912"/>
                  </a:lnTo>
                  <a:lnTo>
                    <a:pt x="2388" y="1912"/>
                  </a:lnTo>
                  <a:lnTo>
                    <a:pt x="2388" y="1912"/>
                  </a:lnTo>
                  <a:lnTo>
                    <a:pt x="2391" y="1915"/>
                  </a:lnTo>
                  <a:lnTo>
                    <a:pt x="2393" y="1915"/>
                  </a:lnTo>
                  <a:lnTo>
                    <a:pt x="2393" y="1915"/>
                  </a:lnTo>
                  <a:lnTo>
                    <a:pt x="2393" y="1915"/>
                  </a:lnTo>
                  <a:lnTo>
                    <a:pt x="2396" y="1915"/>
                  </a:lnTo>
                  <a:lnTo>
                    <a:pt x="2396" y="1917"/>
                  </a:lnTo>
                  <a:lnTo>
                    <a:pt x="2396" y="1917"/>
                  </a:lnTo>
                  <a:lnTo>
                    <a:pt x="2398" y="1917"/>
                  </a:lnTo>
                  <a:lnTo>
                    <a:pt x="2398" y="1917"/>
                  </a:lnTo>
                  <a:lnTo>
                    <a:pt x="2398" y="1917"/>
                  </a:lnTo>
                  <a:lnTo>
                    <a:pt x="2398" y="1917"/>
                  </a:lnTo>
                  <a:lnTo>
                    <a:pt x="2400" y="1915"/>
                  </a:lnTo>
                  <a:lnTo>
                    <a:pt x="2400" y="1912"/>
                  </a:lnTo>
                  <a:lnTo>
                    <a:pt x="2403" y="1910"/>
                  </a:lnTo>
                  <a:lnTo>
                    <a:pt x="2403" y="1910"/>
                  </a:lnTo>
                  <a:lnTo>
                    <a:pt x="2405" y="1908"/>
                  </a:lnTo>
                  <a:lnTo>
                    <a:pt x="2405" y="1908"/>
                  </a:lnTo>
                  <a:lnTo>
                    <a:pt x="2405" y="1905"/>
                  </a:lnTo>
                  <a:lnTo>
                    <a:pt x="2407" y="1905"/>
                  </a:lnTo>
                  <a:lnTo>
                    <a:pt x="2407" y="1905"/>
                  </a:lnTo>
                  <a:lnTo>
                    <a:pt x="2407" y="1905"/>
                  </a:lnTo>
                  <a:lnTo>
                    <a:pt x="2407" y="1905"/>
                  </a:lnTo>
                  <a:lnTo>
                    <a:pt x="2407" y="1903"/>
                  </a:lnTo>
                  <a:lnTo>
                    <a:pt x="2410" y="1903"/>
                  </a:lnTo>
                  <a:lnTo>
                    <a:pt x="2410" y="1903"/>
                  </a:lnTo>
                  <a:lnTo>
                    <a:pt x="2410" y="1903"/>
                  </a:lnTo>
                  <a:lnTo>
                    <a:pt x="2407" y="1903"/>
                  </a:lnTo>
                  <a:lnTo>
                    <a:pt x="2407" y="1900"/>
                  </a:lnTo>
                  <a:lnTo>
                    <a:pt x="2407" y="1900"/>
                  </a:lnTo>
                  <a:lnTo>
                    <a:pt x="2410" y="1900"/>
                  </a:lnTo>
                  <a:lnTo>
                    <a:pt x="2410" y="1900"/>
                  </a:lnTo>
                  <a:lnTo>
                    <a:pt x="2412" y="1900"/>
                  </a:lnTo>
                  <a:lnTo>
                    <a:pt x="2412" y="1900"/>
                  </a:lnTo>
                  <a:lnTo>
                    <a:pt x="2414" y="1900"/>
                  </a:lnTo>
                  <a:lnTo>
                    <a:pt x="2414" y="1898"/>
                  </a:lnTo>
                  <a:lnTo>
                    <a:pt x="2414" y="1900"/>
                  </a:lnTo>
                  <a:lnTo>
                    <a:pt x="2414" y="1900"/>
                  </a:lnTo>
                  <a:lnTo>
                    <a:pt x="2417" y="1900"/>
                  </a:lnTo>
                  <a:lnTo>
                    <a:pt x="2417" y="1900"/>
                  </a:lnTo>
                  <a:lnTo>
                    <a:pt x="2414" y="1898"/>
                  </a:lnTo>
                  <a:lnTo>
                    <a:pt x="2414" y="1898"/>
                  </a:lnTo>
                  <a:lnTo>
                    <a:pt x="2417" y="1898"/>
                  </a:lnTo>
                  <a:lnTo>
                    <a:pt x="2417" y="1898"/>
                  </a:lnTo>
                  <a:lnTo>
                    <a:pt x="2419" y="1898"/>
                  </a:lnTo>
                  <a:lnTo>
                    <a:pt x="2419" y="1898"/>
                  </a:lnTo>
                  <a:lnTo>
                    <a:pt x="2422" y="1898"/>
                  </a:lnTo>
                  <a:lnTo>
                    <a:pt x="2424" y="1896"/>
                  </a:lnTo>
                  <a:lnTo>
                    <a:pt x="2424" y="1896"/>
                  </a:lnTo>
                  <a:lnTo>
                    <a:pt x="2424" y="1896"/>
                  </a:lnTo>
                  <a:lnTo>
                    <a:pt x="2422" y="1896"/>
                  </a:lnTo>
                  <a:lnTo>
                    <a:pt x="2422" y="1896"/>
                  </a:lnTo>
                  <a:lnTo>
                    <a:pt x="2419" y="1896"/>
                  </a:lnTo>
                  <a:lnTo>
                    <a:pt x="2419" y="1893"/>
                  </a:lnTo>
                  <a:lnTo>
                    <a:pt x="2419" y="1893"/>
                  </a:lnTo>
                  <a:lnTo>
                    <a:pt x="2419" y="1893"/>
                  </a:lnTo>
                  <a:lnTo>
                    <a:pt x="2419" y="1893"/>
                  </a:lnTo>
                  <a:lnTo>
                    <a:pt x="2417" y="1893"/>
                  </a:lnTo>
                  <a:lnTo>
                    <a:pt x="2417" y="1891"/>
                  </a:lnTo>
                  <a:lnTo>
                    <a:pt x="2417" y="1893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6"/>
                  </a:lnTo>
                  <a:lnTo>
                    <a:pt x="2414" y="1896"/>
                  </a:lnTo>
                  <a:lnTo>
                    <a:pt x="2414" y="1896"/>
                  </a:lnTo>
                  <a:lnTo>
                    <a:pt x="2414" y="1896"/>
                  </a:lnTo>
                  <a:lnTo>
                    <a:pt x="2412" y="1898"/>
                  </a:lnTo>
                  <a:lnTo>
                    <a:pt x="2412" y="1898"/>
                  </a:lnTo>
                  <a:lnTo>
                    <a:pt x="2410" y="1898"/>
                  </a:lnTo>
                  <a:lnTo>
                    <a:pt x="2410" y="1898"/>
                  </a:lnTo>
                  <a:lnTo>
                    <a:pt x="2410" y="1898"/>
                  </a:lnTo>
                  <a:lnTo>
                    <a:pt x="2410" y="1898"/>
                  </a:lnTo>
                  <a:lnTo>
                    <a:pt x="2410" y="1896"/>
                  </a:lnTo>
                  <a:lnTo>
                    <a:pt x="2410" y="1896"/>
                  </a:lnTo>
                  <a:lnTo>
                    <a:pt x="2407" y="1896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7" y="1891"/>
                  </a:lnTo>
                  <a:lnTo>
                    <a:pt x="2405" y="1891"/>
                  </a:lnTo>
                  <a:lnTo>
                    <a:pt x="2405" y="1891"/>
                  </a:lnTo>
                  <a:lnTo>
                    <a:pt x="2403" y="1891"/>
                  </a:lnTo>
                  <a:lnTo>
                    <a:pt x="2405" y="1889"/>
                  </a:lnTo>
                  <a:lnTo>
                    <a:pt x="2405" y="1889"/>
                  </a:lnTo>
                  <a:lnTo>
                    <a:pt x="2405" y="1889"/>
                  </a:lnTo>
                  <a:lnTo>
                    <a:pt x="2405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07" y="1889"/>
                  </a:lnTo>
                  <a:lnTo>
                    <a:pt x="2410" y="1889"/>
                  </a:lnTo>
                  <a:lnTo>
                    <a:pt x="2410" y="1889"/>
                  </a:lnTo>
                  <a:lnTo>
                    <a:pt x="2410" y="1891"/>
                  </a:lnTo>
                  <a:lnTo>
                    <a:pt x="2412" y="1891"/>
                  </a:lnTo>
                  <a:lnTo>
                    <a:pt x="2412" y="1891"/>
                  </a:lnTo>
                  <a:lnTo>
                    <a:pt x="2414" y="1891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3"/>
                  </a:lnTo>
                  <a:lnTo>
                    <a:pt x="2414" y="1891"/>
                  </a:lnTo>
                  <a:lnTo>
                    <a:pt x="2414" y="1891"/>
                  </a:lnTo>
                  <a:lnTo>
                    <a:pt x="2417" y="1891"/>
                  </a:lnTo>
                  <a:lnTo>
                    <a:pt x="2417" y="1891"/>
                  </a:lnTo>
                  <a:lnTo>
                    <a:pt x="2417" y="1891"/>
                  </a:lnTo>
                  <a:lnTo>
                    <a:pt x="2417" y="1891"/>
                  </a:lnTo>
                  <a:lnTo>
                    <a:pt x="2417" y="1891"/>
                  </a:lnTo>
                  <a:lnTo>
                    <a:pt x="2417" y="1889"/>
                  </a:lnTo>
                  <a:lnTo>
                    <a:pt x="2417" y="1889"/>
                  </a:lnTo>
                  <a:lnTo>
                    <a:pt x="2417" y="1889"/>
                  </a:lnTo>
                  <a:lnTo>
                    <a:pt x="2417" y="1889"/>
                  </a:lnTo>
                  <a:lnTo>
                    <a:pt x="2414" y="1886"/>
                  </a:lnTo>
                  <a:lnTo>
                    <a:pt x="2414" y="1886"/>
                  </a:lnTo>
                  <a:lnTo>
                    <a:pt x="2417" y="1886"/>
                  </a:lnTo>
                  <a:lnTo>
                    <a:pt x="2417" y="1886"/>
                  </a:lnTo>
                  <a:lnTo>
                    <a:pt x="2417" y="1886"/>
                  </a:lnTo>
                  <a:lnTo>
                    <a:pt x="2414" y="1886"/>
                  </a:lnTo>
                  <a:lnTo>
                    <a:pt x="2414" y="1886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4"/>
                  </a:lnTo>
                  <a:lnTo>
                    <a:pt x="2414" y="1881"/>
                  </a:lnTo>
                  <a:lnTo>
                    <a:pt x="2414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2" y="1881"/>
                  </a:lnTo>
                  <a:lnTo>
                    <a:pt x="2410" y="1881"/>
                  </a:lnTo>
                  <a:lnTo>
                    <a:pt x="2410" y="1881"/>
                  </a:lnTo>
                  <a:lnTo>
                    <a:pt x="2410" y="1881"/>
                  </a:lnTo>
                  <a:lnTo>
                    <a:pt x="2410" y="1881"/>
                  </a:lnTo>
                  <a:lnTo>
                    <a:pt x="2407" y="1881"/>
                  </a:lnTo>
                  <a:lnTo>
                    <a:pt x="2407" y="1881"/>
                  </a:lnTo>
                  <a:lnTo>
                    <a:pt x="2405" y="1884"/>
                  </a:lnTo>
                  <a:lnTo>
                    <a:pt x="2405" y="1884"/>
                  </a:lnTo>
                  <a:lnTo>
                    <a:pt x="2405" y="1881"/>
                  </a:lnTo>
                  <a:lnTo>
                    <a:pt x="2403" y="1881"/>
                  </a:lnTo>
                  <a:lnTo>
                    <a:pt x="2403" y="1879"/>
                  </a:lnTo>
                  <a:lnTo>
                    <a:pt x="2403" y="1879"/>
                  </a:lnTo>
                  <a:lnTo>
                    <a:pt x="2403" y="1877"/>
                  </a:lnTo>
                  <a:lnTo>
                    <a:pt x="2403" y="1877"/>
                  </a:lnTo>
                  <a:lnTo>
                    <a:pt x="2405" y="1877"/>
                  </a:lnTo>
                  <a:lnTo>
                    <a:pt x="2405" y="1879"/>
                  </a:lnTo>
                  <a:lnTo>
                    <a:pt x="2405" y="1877"/>
                  </a:lnTo>
                  <a:lnTo>
                    <a:pt x="2405" y="1877"/>
                  </a:lnTo>
                  <a:lnTo>
                    <a:pt x="2405" y="1877"/>
                  </a:lnTo>
                  <a:lnTo>
                    <a:pt x="2405" y="1874"/>
                  </a:lnTo>
                  <a:lnTo>
                    <a:pt x="2405" y="1874"/>
                  </a:lnTo>
                  <a:lnTo>
                    <a:pt x="2405" y="1874"/>
                  </a:lnTo>
                  <a:lnTo>
                    <a:pt x="2403" y="1874"/>
                  </a:lnTo>
                  <a:lnTo>
                    <a:pt x="2403" y="1874"/>
                  </a:lnTo>
                  <a:lnTo>
                    <a:pt x="2403" y="1874"/>
                  </a:lnTo>
                  <a:lnTo>
                    <a:pt x="2403" y="1874"/>
                  </a:lnTo>
                  <a:lnTo>
                    <a:pt x="2403" y="1872"/>
                  </a:lnTo>
                  <a:lnTo>
                    <a:pt x="2403" y="1872"/>
                  </a:lnTo>
                  <a:lnTo>
                    <a:pt x="2405" y="1872"/>
                  </a:lnTo>
                  <a:lnTo>
                    <a:pt x="2405" y="1872"/>
                  </a:lnTo>
                  <a:lnTo>
                    <a:pt x="2405" y="1870"/>
                  </a:lnTo>
                  <a:lnTo>
                    <a:pt x="2405" y="1870"/>
                  </a:lnTo>
                  <a:lnTo>
                    <a:pt x="2405" y="1870"/>
                  </a:lnTo>
                  <a:lnTo>
                    <a:pt x="2405" y="1870"/>
                  </a:lnTo>
                  <a:lnTo>
                    <a:pt x="2407" y="1870"/>
                  </a:lnTo>
                  <a:lnTo>
                    <a:pt x="2407" y="1872"/>
                  </a:lnTo>
                  <a:lnTo>
                    <a:pt x="2407" y="1872"/>
                  </a:lnTo>
                  <a:lnTo>
                    <a:pt x="2407" y="1872"/>
                  </a:lnTo>
                  <a:lnTo>
                    <a:pt x="2407" y="1872"/>
                  </a:lnTo>
                  <a:lnTo>
                    <a:pt x="2410" y="1874"/>
                  </a:lnTo>
                  <a:lnTo>
                    <a:pt x="2410" y="1874"/>
                  </a:lnTo>
                  <a:lnTo>
                    <a:pt x="2410" y="1874"/>
                  </a:lnTo>
                  <a:lnTo>
                    <a:pt x="2412" y="1877"/>
                  </a:lnTo>
                  <a:lnTo>
                    <a:pt x="2412" y="1877"/>
                  </a:lnTo>
                  <a:lnTo>
                    <a:pt x="2412" y="1874"/>
                  </a:lnTo>
                  <a:lnTo>
                    <a:pt x="2412" y="1874"/>
                  </a:lnTo>
                  <a:lnTo>
                    <a:pt x="2412" y="1874"/>
                  </a:lnTo>
                  <a:lnTo>
                    <a:pt x="2412" y="1874"/>
                  </a:lnTo>
                  <a:lnTo>
                    <a:pt x="2410" y="1872"/>
                  </a:lnTo>
                  <a:lnTo>
                    <a:pt x="2410" y="1872"/>
                  </a:lnTo>
                  <a:lnTo>
                    <a:pt x="2410" y="1872"/>
                  </a:lnTo>
                  <a:lnTo>
                    <a:pt x="2410" y="1870"/>
                  </a:lnTo>
                  <a:lnTo>
                    <a:pt x="2410" y="1870"/>
                  </a:lnTo>
                  <a:lnTo>
                    <a:pt x="2410" y="1870"/>
                  </a:lnTo>
                  <a:lnTo>
                    <a:pt x="2410" y="1870"/>
                  </a:lnTo>
                  <a:lnTo>
                    <a:pt x="2412" y="1870"/>
                  </a:lnTo>
                  <a:lnTo>
                    <a:pt x="2412" y="1870"/>
                  </a:lnTo>
                  <a:lnTo>
                    <a:pt x="2412" y="1872"/>
                  </a:lnTo>
                  <a:lnTo>
                    <a:pt x="2412" y="1872"/>
                  </a:lnTo>
                  <a:lnTo>
                    <a:pt x="2412" y="1872"/>
                  </a:lnTo>
                  <a:lnTo>
                    <a:pt x="2412" y="1874"/>
                  </a:lnTo>
                  <a:lnTo>
                    <a:pt x="2414" y="1874"/>
                  </a:lnTo>
                  <a:lnTo>
                    <a:pt x="2414" y="1872"/>
                  </a:lnTo>
                  <a:lnTo>
                    <a:pt x="2414" y="1872"/>
                  </a:lnTo>
                  <a:lnTo>
                    <a:pt x="2414" y="1872"/>
                  </a:lnTo>
                  <a:lnTo>
                    <a:pt x="2414" y="1870"/>
                  </a:lnTo>
                  <a:lnTo>
                    <a:pt x="2414" y="1870"/>
                  </a:lnTo>
                  <a:lnTo>
                    <a:pt x="2414" y="1870"/>
                  </a:lnTo>
                  <a:lnTo>
                    <a:pt x="2414" y="1867"/>
                  </a:lnTo>
                  <a:lnTo>
                    <a:pt x="2417" y="1867"/>
                  </a:lnTo>
                  <a:lnTo>
                    <a:pt x="2417" y="1867"/>
                  </a:lnTo>
                  <a:lnTo>
                    <a:pt x="2419" y="1867"/>
                  </a:lnTo>
                  <a:lnTo>
                    <a:pt x="2417" y="1867"/>
                  </a:lnTo>
                  <a:lnTo>
                    <a:pt x="2417" y="1867"/>
                  </a:lnTo>
                  <a:lnTo>
                    <a:pt x="2417" y="1870"/>
                  </a:lnTo>
                  <a:lnTo>
                    <a:pt x="2414" y="1870"/>
                  </a:lnTo>
                  <a:lnTo>
                    <a:pt x="2417" y="1870"/>
                  </a:lnTo>
                  <a:lnTo>
                    <a:pt x="2417" y="1870"/>
                  </a:lnTo>
                  <a:lnTo>
                    <a:pt x="2417" y="1870"/>
                  </a:lnTo>
                  <a:lnTo>
                    <a:pt x="2419" y="1870"/>
                  </a:lnTo>
                  <a:lnTo>
                    <a:pt x="2417" y="1872"/>
                  </a:lnTo>
                  <a:lnTo>
                    <a:pt x="2417" y="1872"/>
                  </a:lnTo>
                  <a:lnTo>
                    <a:pt x="2414" y="1874"/>
                  </a:lnTo>
                  <a:lnTo>
                    <a:pt x="2414" y="1877"/>
                  </a:lnTo>
                  <a:lnTo>
                    <a:pt x="2417" y="1877"/>
                  </a:lnTo>
                  <a:lnTo>
                    <a:pt x="2417" y="1874"/>
                  </a:lnTo>
                  <a:lnTo>
                    <a:pt x="2417" y="1874"/>
                  </a:lnTo>
                  <a:lnTo>
                    <a:pt x="2419" y="1877"/>
                  </a:lnTo>
                  <a:lnTo>
                    <a:pt x="2419" y="1877"/>
                  </a:lnTo>
                  <a:lnTo>
                    <a:pt x="2419" y="1879"/>
                  </a:lnTo>
                  <a:lnTo>
                    <a:pt x="2419" y="1879"/>
                  </a:lnTo>
                  <a:lnTo>
                    <a:pt x="2422" y="1879"/>
                  </a:lnTo>
                  <a:lnTo>
                    <a:pt x="2422" y="1877"/>
                  </a:lnTo>
                  <a:lnTo>
                    <a:pt x="2422" y="1874"/>
                  </a:lnTo>
                  <a:lnTo>
                    <a:pt x="2422" y="1874"/>
                  </a:lnTo>
                  <a:lnTo>
                    <a:pt x="2424" y="1872"/>
                  </a:lnTo>
                  <a:lnTo>
                    <a:pt x="2422" y="1872"/>
                  </a:lnTo>
                  <a:lnTo>
                    <a:pt x="2422" y="1870"/>
                  </a:lnTo>
                  <a:lnTo>
                    <a:pt x="2424" y="1870"/>
                  </a:lnTo>
                  <a:lnTo>
                    <a:pt x="2426" y="1870"/>
                  </a:lnTo>
                  <a:lnTo>
                    <a:pt x="2431" y="1870"/>
                  </a:lnTo>
                  <a:lnTo>
                    <a:pt x="2431" y="1870"/>
                  </a:lnTo>
                  <a:lnTo>
                    <a:pt x="2431" y="1870"/>
                  </a:lnTo>
                  <a:lnTo>
                    <a:pt x="2429" y="1874"/>
                  </a:lnTo>
                  <a:lnTo>
                    <a:pt x="2429" y="1874"/>
                  </a:lnTo>
                  <a:lnTo>
                    <a:pt x="2429" y="1874"/>
                  </a:lnTo>
                  <a:lnTo>
                    <a:pt x="2429" y="1874"/>
                  </a:lnTo>
                  <a:lnTo>
                    <a:pt x="2429" y="1874"/>
                  </a:lnTo>
                  <a:lnTo>
                    <a:pt x="2426" y="1874"/>
                  </a:lnTo>
                  <a:lnTo>
                    <a:pt x="2426" y="1874"/>
                  </a:lnTo>
                  <a:lnTo>
                    <a:pt x="2426" y="1874"/>
                  </a:lnTo>
                  <a:lnTo>
                    <a:pt x="2426" y="1874"/>
                  </a:lnTo>
                  <a:lnTo>
                    <a:pt x="2426" y="1877"/>
                  </a:lnTo>
                  <a:lnTo>
                    <a:pt x="2426" y="1877"/>
                  </a:lnTo>
                  <a:lnTo>
                    <a:pt x="2426" y="1877"/>
                  </a:lnTo>
                  <a:lnTo>
                    <a:pt x="2426" y="1879"/>
                  </a:lnTo>
                  <a:lnTo>
                    <a:pt x="2426" y="1879"/>
                  </a:lnTo>
                  <a:lnTo>
                    <a:pt x="2424" y="1879"/>
                  </a:lnTo>
                  <a:lnTo>
                    <a:pt x="2424" y="1879"/>
                  </a:lnTo>
                  <a:lnTo>
                    <a:pt x="2424" y="1879"/>
                  </a:lnTo>
                  <a:lnTo>
                    <a:pt x="2422" y="1881"/>
                  </a:lnTo>
                  <a:lnTo>
                    <a:pt x="2419" y="1881"/>
                  </a:lnTo>
                  <a:lnTo>
                    <a:pt x="2419" y="1881"/>
                  </a:lnTo>
                  <a:lnTo>
                    <a:pt x="2419" y="1881"/>
                  </a:lnTo>
                  <a:lnTo>
                    <a:pt x="2419" y="1884"/>
                  </a:lnTo>
                  <a:lnTo>
                    <a:pt x="2419" y="1884"/>
                  </a:lnTo>
                  <a:lnTo>
                    <a:pt x="2419" y="1884"/>
                  </a:lnTo>
                  <a:lnTo>
                    <a:pt x="2419" y="1884"/>
                  </a:lnTo>
                  <a:lnTo>
                    <a:pt x="2417" y="1884"/>
                  </a:lnTo>
                  <a:lnTo>
                    <a:pt x="2417" y="1884"/>
                  </a:lnTo>
                  <a:lnTo>
                    <a:pt x="2417" y="1886"/>
                  </a:lnTo>
                  <a:lnTo>
                    <a:pt x="2419" y="1886"/>
                  </a:lnTo>
                  <a:lnTo>
                    <a:pt x="2422" y="1886"/>
                  </a:lnTo>
                  <a:lnTo>
                    <a:pt x="2424" y="1884"/>
                  </a:lnTo>
                  <a:lnTo>
                    <a:pt x="2424" y="1884"/>
                  </a:lnTo>
                  <a:lnTo>
                    <a:pt x="2424" y="1881"/>
                  </a:lnTo>
                  <a:lnTo>
                    <a:pt x="2424" y="1881"/>
                  </a:lnTo>
                  <a:lnTo>
                    <a:pt x="2424" y="1881"/>
                  </a:lnTo>
                  <a:lnTo>
                    <a:pt x="2426" y="1881"/>
                  </a:lnTo>
                  <a:lnTo>
                    <a:pt x="2429" y="1881"/>
                  </a:lnTo>
                  <a:lnTo>
                    <a:pt x="2431" y="1879"/>
                  </a:lnTo>
                  <a:lnTo>
                    <a:pt x="2431" y="1879"/>
                  </a:lnTo>
                  <a:lnTo>
                    <a:pt x="2431" y="1879"/>
                  </a:lnTo>
                  <a:lnTo>
                    <a:pt x="2431" y="1879"/>
                  </a:lnTo>
                  <a:lnTo>
                    <a:pt x="2431" y="1881"/>
                  </a:lnTo>
                  <a:lnTo>
                    <a:pt x="2431" y="1879"/>
                  </a:lnTo>
                  <a:lnTo>
                    <a:pt x="2431" y="1879"/>
                  </a:lnTo>
                  <a:lnTo>
                    <a:pt x="2433" y="1879"/>
                  </a:lnTo>
                  <a:lnTo>
                    <a:pt x="2433" y="1879"/>
                  </a:lnTo>
                  <a:lnTo>
                    <a:pt x="2433" y="1879"/>
                  </a:lnTo>
                  <a:lnTo>
                    <a:pt x="2433" y="1879"/>
                  </a:lnTo>
                  <a:lnTo>
                    <a:pt x="2431" y="1877"/>
                  </a:lnTo>
                  <a:lnTo>
                    <a:pt x="2431" y="1877"/>
                  </a:lnTo>
                  <a:lnTo>
                    <a:pt x="2431" y="1877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3" y="1874"/>
                  </a:lnTo>
                  <a:lnTo>
                    <a:pt x="2431" y="1872"/>
                  </a:lnTo>
                  <a:lnTo>
                    <a:pt x="2431" y="1872"/>
                  </a:lnTo>
                  <a:lnTo>
                    <a:pt x="2431" y="1872"/>
                  </a:lnTo>
                  <a:lnTo>
                    <a:pt x="2433" y="1870"/>
                  </a:lnTo>
                  <a:lnTo>
                    <a:pt x="2433" y="1870"/>
                  </a:lnTo>
                  <a:lnTo>
                    <a:pt x="2433" y="1870"/>
                  </a:lnTo>
                  <a:lnTo>
                    <a:pt x="2431" y="1870"/>
                  </a:lnTo>
                  <a:lnTo>
                    <a:pt x="2431" y="1870"/>
                  </a:lnTo>
                  <a:lnTo>
                    <a:pt x="2431" y="1870"/>
                  </a:lnTo>
                  <a:lnTo>
                    <a:pt x="2429" y="1870"/>
                  </a:lnTo>
                  <a:lnTo>
                    <a:pt x="2429" y="1870"/>
                  </a:lnTo>
                  <a:lnTo>
                    <a:pt x="2429" y="1867"/>
                  </a:lnTo>
                  <a:lnTo>
                    <a:pt x="2429" y="1867"/>
                  </a:lnTo>
                  <a:lnTo>
                    <a:pt x="2429" y="1867"/>
                  </a:lnTo>
                  <a:lnTo>
                    <a:pt x="2429" y="1865"/>
                  </a:lnTo>
                  <a:lnTo>
                    <a:pt x="2429" y="1865"/>
                  </a:lnTo>
                  <a:lnTo>
                    <a:pt x="2429" y="1865"/>
                  </a:lnTo>
                  <a:lnTo>
                    <a:pt x="2429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1" y="1865"/>
                  </a:lnTo>
                  <a:lnTo>
                    <a:pt x="2433" y="1865"/>
                  </a:lnTo>
                  <a:lnTo>
                    <a:pt x="2433" y="1865"/>
                  </a:lnTo>
                  <a:lnTo>
                    <a:pt x="2433" y="1863"/>
                  </a:lnTo>
                  <a:lnTo>
                    <a:pt x="2433" y="1863"/>
                  </a:lnTo>
                  <a:lnTo>
                    <a:pt x="2433" y="1863"/>
                  </a:lnTo>
                  <a:lnTo>
                    <a:pt x="2436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3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8" y="1860"/>
                  </a:lnTo>
                  <a:lnTo>
                    <a:pt x="2436" y="1860"/>
                  </a:lnTo>
                  <a:lnTo>
                    <a:pt x="2433" y="1860"/>
                  </a:lnTo>
                  <a:lnTo>
                    <a:pt x="2436" y="1860"/>
                  </a:lnTo>
                  <a:lnTo>
                    <a:pt x="2438" y="1860"/>
                  </a:lnTo>
                  <a:lnTo>
                    <a:pt x="2438" y="1858"/>
                  </a:lnTo>
                  <a:lnTo>
                    <a:pt x="2438" y="1860"/>
                  </a:lnTo>
                  <a:lnTo>
                    <a:pt x="2440" y="1858"/>
                  </a:lnTo>
                  <a:lnTo>
                    <a:pt x="2440" y="1858"/>
                  </a:lnTo>
                  <a:lnTo>
                    <a:pt x="2438" y="1855"/>
                  </a:lnTo>
                  <a:lnTo>
                    <a:pt x="2438" y="1855"/>
                  </a:lnTo>
                  <a:lnTo>
                    <a:pt x="2438" y="1855"/>
                  </a:lnTo>
                  <a:lnTo>
                    <a:pt x="2438" y="1855"/>
                  </a:lnTo>
                  <a:lnTo>
                    <a:pt x="2440" y="1855"/>
                  </a:lnTo>
                  <a:lnTo>
                    <a:pt x="2440" y="1853"/>
                  </a:lnTo>
                  <a:lnTo>
                    <a:pt x="2440" y="1855"/>
                  </a:lnTo>
                  <a:lnTo>
                    <a:pt x="2440" y="1855"/>
                  </a:lnTo>
                  <a:lnTo>
                    <a:pt x="2440" y="1853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38" y="1851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40" y="1851"/>
                  </a:lnTo>
                  <a:lnTo>
                    <a:pt x="2445" y="1853"/>
                  </a:lnTo>
                  <a:lnTo>
                    <a:pt x="2445" y="1853"/>
                  </a:lnTo>
                  <a:lnTo>
                    <a:pt x="2448" y="1853"/>
                  </a:lnTo>
                  <a:lnTo>
                    <a:pt x="2445" y="1853"/>
                  </a:lnTo>
                  <a:lnTo>
                    <a:pt x="2445" y="1851"/>
                  </a:lnTo>
                  <a:lnTo>
                    <a:pt x="2448" y="1851"/>
                  </a:lnTo>
                  <a:lnTo>
                    <a:pt x="2448" y="1851"/>
                  </a:lnTo>
                  <a:lnTo>
                    <a:pt x="2445" y="1851"/>
                  </a:lnTo>
                  <a:lnTo>
                    <a:pt x="2445" y="1851"/>
                  </a:lnTo>
                  <a:lnTo>
                    <a:pt x="2448" y="1851"/>
                  </a:lnTo>
                  <a:lnTo>
                    <a:pt x="2448" y="1851"/>
                  </a:lnTo>
                  <a:lnTo>
                    <a:pt x="2448" y="1851"/>
                  </a:lnTo>
                  <a:lnTo>
                    <a:pt x="2445" y="1851"/>
                  </a:lnTo>
                  <a:lnTo>
                    <a:pt x="2448" y="1848"/>
                  </a:lnTo>
                  <a:lnTo>
                    <a:pt x="2448" y="1851"/>
                  </a:lnTo>
                  <a:lnTo>
                    <a:pt x="2448" y="1851"/>
                  </a:lnTo>
                  <a:lnTo>
                    <a:pt x="2448" y="1848"/>
                  </a:lnTo>
                  <a:lnTo>
                    <a:pt x="2448" y="1848"/>
                  </a:lnTo>
                  <a:lnTo>
                    <a:pt x="2448" y="1848"/>
                  </a:lnTo>
                  <a:lnTo>
                    <a:pt x="2445" y="1848"/>
                  </a:lnTo>
                  <a:lnTo>
                    <a:pt x="2445" y="1848"/>
                  </a:lnTo>
                  <a:lnTo>
                    <a:pt x="2445" y="1846"/>
                  </a:lnTo>
                  <a:lnTo>
                    <a:pt x="2445" y="1846"/>
                  </a:lnTo>
                  <a:lnTo>
                    <a:pt x="2445" y="1844"/>
                  </a:lnTo>
                  <a:lnTo>
                    <a:pt x="2445" y="1844"/>
                  </a:lnTo>
                  <a:lnTo>
                    <a:pt x="2445" y="1844"/>
                  </a:lnTo>
                  <a:lnTo>
                    <a:pt x="2445" y="1844"/>
                  </a:lnTo>
                  <a:lnTo>
                    <a:pt x="2443" y="1844"/>
                  </a:lnTo>
                  <a:lnTo>
                    <a:pt x="2443" y="1844"/>
                  </a:lnTo>
                  <a:lnTo>
                    <a:pt x="2443" y="1846"/>
                  </a:lnTo>
                  <a:lnTo>
                    <a:pt x="2443" y="1846"/>
                  </a:lnTo>
                  <a:lnTo>
                    <a:pt x="2443" y="1846"/>
                  </a:lnTo>
                  <a:lnTo>
                    <a:pt x="2440" y="1844"/>
                  </a:lnTo>
                  <a:lnTo>
                    <a:pt x="2440" y="1844"/>
                  </a:lnTo>
                  <a:lnTo>
                    <a:pt x="2440" y="1844"/>
                  </a:lnTo>
                  <a:lnTo>
                    <a:pt x="2438" y="1844"/>
                  </a:lnTo>
                  <a:lnTo>
                    <a:pt x="2438" y="1844"/>
                  </a:lnTo>
                  <a:lnTo>
                    <a:pt x="2438" y="1844"/>
                  </a:lnTo>
                  <a:lnTo>
                    <a:pt x="2438" y="1846"/>
                  </a:lnTo>
                  <a:lnTo>
                    <a:pt x="2438" y="1846"/>
                  </a:lnTo>
                  <a:lnTo>
                    <a:pt x="2436" y="1846"/>
                  </a:lnTo>
                  <a:lnTo>
                    <a:pt x="2436" y="1846"/>
                  </a:lnTo>
                  <a:lnTo>
                    <a:pt x="2436" y="1846"/>
                  </a:lnTo>
                  <a:lnTo>
                    <a:pt x="2436" y="1844"/>
                  </a:lnTo>
                  <a:lnTo>
                    <a:pt x="2436" y="1844"/>
                  </a:lnTo>
                  <a:lnTo>
                    <a:pt x="2436" y="1844"/>
                  </a:lnTo>
                  <a:lnTo>
                    <a:pt x="2436" y="1844"/>
                  </a:lnTo>
                  <a:lnTo>
                    <a:pt x="2436" y="1841"/>
                  </a:lnTo>
                  <a:lnTo>
                    <a:pt x="2436" y="1841"/>
                  </a:lnTo>
                  <a:lnTo>
                    <a:pt x="2436" y="1841"/>
                  </a:lnTo>
                  <a:lnTo>
                    <a:pt x="2436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41"/>
                  </a:lnTo>
                  <a:lnTo>
                    <a:pt x="2438" y="1839"/>
                  </a:lnTo>
                  <a:lnTo>
                    <a:pt x="2438" y="1839"/>
                  </a:lnTo>
                  <a:lnTo>
                    <a:pt x="2440" y="1841"/>
                  </a:lnTo>
                  <a:lnTo>
                    <a:pt x="2440" y="1841"/>
                  </a:lnTo>
                  <a:lnTo>
                    <a:pt x="2440" y="1841"/>
                  </a:lnTo>
                  <a:lnTo>
                    <a:pt x="2440" y="1841"/>
                  </a:lnTo>
                  <a:lnTo>
                    <a:pt x="2440" y="1839"/>
                  </a:lnTo>
                  <a:lnTo>
                    <a:pt x="2440" y="1839"/>
                  </a:lnTo>
                  <a:lnTo>
                    <a:pt x="2440" y="1839"/>
                  </a:lnTo>
                  <a:lnTo>
                    <a:pt x="2440" y="1839"/>
                  </a:lnTo>
                  <a:lnTo>
                    <a:pt x="2440" y="1839"/>
                  </a:lnTo>
                  <a:lnTo>
                    <a:pt x="2440" y="1841"/>
                  </a:lnTo>
                  <a:lnTo>
                    <a:pt x="2443" y="1839"/>
                  </a:lnTo>
                  <a:lnTo>
                    <a:pt x="2443" y="1839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3" y="1841"/>
                  </a:lnTo>
                  <a:lnTo>
                    <a:pt x="2440" y="1844"/>
                  </a:lnTo>
                  <a:lnTo>
                    <a:pt x="2443" y="1844"/>
                  </a:lnTo>
                  <a:lnTo>
                    <a:pt x="2443" y="1844"/>
                  </a:lnTo>
                  <a:lnTo>
                    <a:pt x="2443" y="1844"/>
                  </a:lnTo>
                  <a:lnTo>
                    <a:pt x="2443" y="1844"/>
                  </a:lnTo>
                  <a:lnTo>
                    <a:pt x="2445" y="1844"/>
                  </a:lnTo>
                  <a:lnTo>
                    <a:pt x="2445" y="1844"/>
                  </a:lnTo>
                  <a:lnTo>
                    <a:pt x="2448" y="1848"/>
                  </a:lnTo>
                  <a:lnTo>
                    <a:pt x="2450" y="1848"/>
                  </a:lnTo>
                  <a:lnTo>
                    <a:pt x="2448" y="1846"/>
                  </a:lnTo>
                  <a:lnTo>
                    <a:pt x="2448" y="1846"/>
                  </a:lnTo>
                  <a:lnTo>
                    <a:pt x="2448" y="1846"/>
                  </a:lnTo>
                  <a:lnTo>
                    <a:pt x="2448" y="1846"/>
                  </a:lnTo>
                  <a:lnTo>
                    <a:pt x="2450" y="1846"/>
                  </a:lnTo>
                  <a:lnTo>
                    <a:pt x="2450" y="1846"/>
                  </a:lnTo>
                  <a:lnTo>
                    <a:pt x="2450" y="1846"/>
                  </a:lnTo>
                  <a:lnTo>
                    <a:pt x="2450" y="1846"/>
                  </a:lnTo>
                  <a:lnTo>
                    <a:pt x="2450" y="1848"/>
                  </a:lnTo>
                  <a:lnTo>
                    <a:pt x="2452" y="1848"/>
                  </a:lnTo>
                  <a:lnTo>
                    <a:pt x="2452" y="1846"/>
                  </a:lnTo>
                  <a:lnTo>
                    <a:pt x="2455" y="1846"/>
                  </a:lnTo>
                  <a:lnTo>
                    <a:pt x="2452" y="1846"/>
                  </a:lnTo>
                  <a:lnTo>
                    <a:pt x="2452" y="1846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4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41"/>
                  </a:lnTo>
                  <a:lnTo>
                    <a:pt x="2455" y="1839"/>
                  </a:lnTo>
                  <a:lnTo>
                    <a:pt x="2455" y="1839"/>
                  </a:lnTo>
                  <a:lnTo>
                    <a:pt x="2455" y="1839"/>
                  </a:lnTo>
                  <a:lnTo>
                    <a:pt x="2455" y="1839"/>
                  </a:lnTo>
                  <a:lnTo>
                    <a:pt x="2455" y="1839"/>
                  </a:lnTo>
                  <a:lnTo>
                    <a:pt x="2452" y="1839"/>
                  </a:lnTo>
                  <a:lnTo>
                    <a:pt x="2452" y="1839"/>
                  </a:lnTo>
                  <a:lnTo>
                    <a:pt x="2455" y="1837"/>
                  </a:lnTo>
                  <a:lnTo>
                    <a:pt x="2455" y="1837"/>
                  </a:lnTo>
                  <a:lnTo>
                    <a:pt x="2455" y="1837"/>
                  </a:lnTo>
                  <a:lnTo>
                    <a:pt x="2455" y="1834"/>
                  </a:lnTo>
                  <a:lnTo>
                    <a:pt x="2455" y="1834"/>
                  </a:lnTo>
                  <a:lnTo>
                    <a:pt x="2459" y="1837"/>
                  </a:lnTo>
                  <a:lnTo>
                    <a:pt x="2459" y="1837"/>
                  </a:lnTo>
                  <a:lnTo>
                    <a:pt x="2459" y="1837"/>
                  </a:lnTo>
                  <a:lnTo>
                    <a:pt x="2459" y="1834"/>
                  </a:lnTo>
                  <a:lnTo>
                    <a:pt x="2459" y="1834"/>
                  </a:lnTo>
                  <a:lnTo>
                    <a:pt x="2459" y="1834"/>
                  </a:lnTo>
                  <a:lnTo>
                    <a:pt x="2459" y="1834"/>
                  </a:lnTo>
                  <a:lnTo>
                    <a:pt x="2459" y="1832"/>
                  </a:lnTo>
                  <a:lnTo>
                    <a:pt x="2459" y="1832"/>
                  </a:lnTo>
                  <a:lnTo>
                    <a:pt x="2462" y="1832"/>
                  </a:lnTo>
                  <a:lnTo>
                    <a:pt x="2462" y="1832"/>
                  </a:lnTo>
                  <a:lnTo>
                    <a:pt x="2462" y="1832"/>
                  </a:lnTo>
                  <a:lnTo>
                    <a:pt x="2462" y="1829"/>
                  </a:lnTo>
                  <a:lnTo>
                    <a:pt x="2462" y="1829"/>
                  </a:lnTo>
                  <a:lnTo>
                    <a:pt x="2462" y="1829"/>
                  </a:lnTo>
                  <a:lnTo>
                    <a:pt x="2462" y="1829"/>
                  </a:lnTo>
                  <a:lnTo>
                    <a:pt x="2459" y="1829"/>
                  </a:lnTo>
                  <a:lnTo>
                    <a:pt x="2459" y="1827"/>
                  </a:lnTo>
                  <a:lnTo>
                    <a:pt x="2459" y="1827"/>
                  </a:lnTo>
                  <a:lnTo>
                    <a:pt x="2457" y="1827"/>
                  </a:lnTo>
                  <a:lnTo>
                    <a:pt x="2457" y="1825"/>
                  </a:lnTo>
                  <a:lnTo>
                    <a:pt x="2459" y="1825"/>
                  </a:lnTo>
                  <a:lnTo>
                    <a:pt x="2459" y="1822"/>
                  </a:lnTo>
                  <a:lnTo>
                    <a:pt x="2459" y="1822"/>
                  </a:lnTo>
                  <a:lnTo>
                    <a:pt x="2462" y="1822"/>
                  </a:lnTo>
                  <a:lnTo>
                    <a:pt x="2462" y="1820"/>
                  </a:lnTo>
                  <a:lnTo>
                    <a:pt x="2462" y="1820"/>
                  </a:lnTo>
                  <a:lnTo>
                    <a:pt x="2462" y="1820"/>
                  </a:lnTo>
                  <a:lnTo>
                    <a:pt x="2462" y="1818"/>
                  </a:lnTo>
                  <a:lnTo>
                    <a:pt x="2462" y="1818"/>
                  </a:lnTo>
                  <a:lnTo>
                    <a:pt x="2462" y="1818"/>
                  </a:lnTo>
                  <a:lnTo>
                    <a:pt x="2462" y="1818"/>
                  </a:lnTo>
                  <a:lnTo>
                    <a:pt x="2459" y="1815"/>
                  </a:lnTo>
                  <a:lnTo>
                    <a:pt x="2459" y="1815"/>
                  </a:lnTo>
                  <a:lnTo>
                    <a:pt x="2459" y="1813"/>
                  </a:lnTo>
                  <a:lnTo>
                    <a:pt x="2462" y="1813"/>
                  </a:lnTo>
                  <a:lnTo>
                    <a:pt x="2462" y="1815"/>
                  </a:lnTo>
                  <a:lnTo>
                    <a:pt x="2464" y="1815"/>
                  </a:lnTo>
                  <a:lnTo>
                    <a:pt x="2464" y="1815"/>
                  </a:lnTo>
                  <a:lnTo>
                    <a:pt x="2464" y="1815"/>
                  </a:lnTo>
                  <a:lnTo>
                    <a:pt x="2466" y="1813"/>
                  </a:lnTo>
                  <a:lnTo>
                    <a:pt x="2469" y="1810"/>
                  </a:lnTo>
                  <a:lnTo>
                    <a:pt x="2469" y="1808"/>
                  </a:lnTo>
                  <a:lnTo>
                    <a:pt x="2469" y="1808"/>
                  </a:lnTo>
                  <a:lnTo>
                    <a:pt x="2471" y="1808"/>
                  </a:lnTo>
                  <a:lnTo>
                    <a:pt x="2471" y="1806"/>
                  </a:lnTo>
                  <a:lnTo>
                    <a:pt x="2471" y="1806"/>
                  </a:lnTo>
                  <a:lnTo>
                    <a:pt x="2471" y="1803"/>
                  </a:lnTo>
                  <a:lnTo>
                    <a:pt x="2471" y="1803"/>
                  </a:lnTo>
                  <a:lnTo>
                    <a:pt x="2471" y="1803"/>
                  </a:lnTo>
                  <a:lnTo>
                    <a:pt x="2471" y="1801"/>
                  </a:lnTo>
                  <a:lnTo>
                    <a:pt x="2466" y="1801"/>
                  </a:lnTo>
                  <a:lnTo>
                    <a:pt x="2464" y="1801"/>
                  </a:lnTo>
                  <a:lnTo>
                    <a:pt x="2464" y="1799"/>
                  </a:lnTo>
                  <a:lnTo>
                    <a:pt x="2462" y="1799"/>
                  </a:lnTo>
                  <a:lnTo>
                    <a:pt x="2462" y="1799"/>
                  </a:lnTo>
                  <a:lnTo>
                    <a:pt x="2457" y="1799"/>
                  </a:lnTo>
                  <a:lnTo>
                    <a:pt x="2457" y="1799"/>
                  </a:lnTo>
                  <a:lnTo>
                    <a:pt x="2457" y="1796"/>
                  </a:lnTo>
                  <a:lnTo>
                    <a:pt x="2457" y="1796"/>
                  </a:lnTo>
                  <a:lnTo>
                    <a:pt x="2457" y="1794"/>
                  </a:lnTo>
                  <a:lnTo>
                    <a:pt x="2457" y="1794"/>
                  </a:lnTo>
                  <a:lnTo>
                    <a:pt x="2455" y="1794"/>
                  </a:lnTo>
                  <a:lnTo>
                    <a:pt x="2457" y="1792"/>
                  </a:lnTo>
                  <a:lnTo>
                    <a:pt x="2457" y="1794"/>
                  </a:lnTo>
                  <a:lnTo>
                    <a:pt x="2457" y="1796"/>
                  </a:lnTo>
                  <a:lnTo>
                    <a:pt x="2457" y="1796"/>
                  </a:lnTo>
                  <a:lnTo>
                    <a:pt x="2459" y="1796"/>
                  </a:lnTo>
                  <a:lnTo>
                    <a:pt x="2462" y="1796"/>
                  </a:lnTo>
                  <a:lnTo>
                    <a:pt x="2464" y="1796"/>
                  </a:lnTo>
                  <a:lnTo>
                    <a:pt x="2464" y="1796"/>
                  </a:lnTo>
                  <a:lnTo>
                    <a:pt x="2466" y="1799"/>
                  </a:lnTo>
                  <a:lnTo>
                    <a:pt x="2466" y="1799"/>
                  </a:lnTo>
                  <a:lnTo>
                    <a:pt x="2466" y="1799"/>
                  </a:lnTo>
                  <a:lnTo>
                    <a:pt x="2469" y="1799"/>
                  </a:lnTo>
                  <a:lnTo>
                    <a:pt x="2469" y="1801"/>
                  </a:lnTo>
                  <a:lnTo>
                    <a:pt x="2471" y="1799"/>
                  </a:lnTo>
                  <a:lnTo>
                    <a:pt x="2474" y="1799"/>
                  </a:lnTo>
                  <a:lnTo>
                    <a:pt x="2474" y="1801"/>
                  </a:lnTo>
                  <a:lnTo>
                    <a:pt x="2474" y="1801"/>
                  </a:lnTo>
                  <a:lnTo>
                    <a:pt x="2476" y="1801"/>
                  </a:lnTo>
                  <a:lnTo>
                    <a:pt x="2478" y="1799"/>
                  </a:lnTo>
                  <a:lnTo>
                    <a:pt x="2478" y="1799"/>
                  </a:lnTo>
                  <a:lnTo>
                    <a:pt x="2478" y="1796"/>
                  </a:lnTo>
                  <a:lnTo>
                    <a:pt x="2478" y="1794"/>
                  </a:lnTo>
                  <a:lnTo>
                    <a:pt x="2478" y="1794"/>
                  </a:lnTo>
                  <a:lnTo>
                    <a:pt x="2481" y="1792"/>
                  </a:lnTo>
                  <a:lnTo>
                    <a:pt x="2481" y="1792"/>
                  </a:lnTo>
                  <a:lnTo>
                    <a:pt x="2483" y="1789"/>
                  </a:lnTo>
                  <a:lnTo>
                    <a:pt x="2483" y="1789"/>
                  </a:lnTo>
                  <a:lnTo>
                    <a:pt x="2485" y="1787"/>
                  </a:lnTo>
                  <a:lnTo>
                    <a:pt x="2485" y="1787"/>
                  </a:lnTo>
                  <a:lnTo>
                    <a:pt x="2485" y="1784"/>
                  </a:lnTo>
                  <a:lnTo>
                    <a:pt x="2485" y="1784"/>
                  </a:lnTo>
                  <a:lnTo>
                    <a:pt x="2485" y="1782"/>
                  </a:lnTo>
                  <a:lnTo>
                    <a:pt x="2483" y="1782"/>
                  </a:lnTo>
                  <a:lnTo>
                    <a:pt x="2483" y="1782"/>
                  </a:lnTo>
                  <a:lnTo>
                    <a:pt x="2481" y="1782"/>
                  </a:lnTo>
                  <a:lnTo>
                    <a:pt x="2481" y="1782"/>
                  </a:lnTo>
                  <a:lnTo>
                    <a:pt x="2481" y="1782"/>
                  </a:lnTo>
                  <a:lnTo>
                    <a:pt x="2483" y="1782"/>
                  </a:lnTo>
                  <a:lnTo>
                    <a:pt x="2483" y="1782"/>
                  </a:lnTo>
                  <a:lnTo>
                    <a:pt x="2483" y="1782"/>
                  </a:lnTo>
                  <a:lnTo>
                    <a:pt x="2483" y="1782"/>
                  </a:lnTo>
                  <a:lnTo>
                    <a:pt x="2485" y="1782"/>
                  </a:lnTo>
                  <a:lnTo>
                    <a:pt x="2485" y="1780"/>
                  </a:lnTo>
                  <a:lnTo>
                    <a:pt x="2488" y="1777"/>
                  </a:lnTo>
                  <a:lnTo>
                    <a:pt x="2488" y="1777"/>
                  </a:lnTo>
                  <a:lnTo>
                    <a:pt x="2488" y="1777"/>
                  </a:lnTo>
                  <a:lnTo>
                    <a:pt x="2488" y="1777"/>
                  </a:lnTo>
                  <a:lnTo>
                    <a:pt x="2490" y="1777"/>
                  </a:lnTo>
                  <a:lnTo>
                    <a:pt x="2490" y="1777"/>
                  </a:lnTo>
                  <a:lnTo>
                    <a:pt x="2493" y="1777"/>
                  </a:lnTo>
                  <a:lnTo>
                    <a:pt x="2493" y="1777"/>
                  </a:lnTo>
                  <a:lnTo>
                    <a:pt x="2493" y="1780"/>
                  </a:lnTo>
                  <a:lnTo>
                    <a:pt x="2490" y="1780"/>
                  </a:lnTo>
                  <a:lnTo>
                    <a:pt x="2490" y="1780"/>
                  </a:lnTo>
                  <a:lnTo>
                    <a:pt x="2490" y="1780"/>
                  </a:lnTo>
                  <a:lnTo>
                    <a:pt x="2490" y="1780"/>
                  </a:lnTo>
                  <a:lnTo>
                    <a:pt x="2490" y="1782"/>
                  </a:lnTo>
                  <a:lnTo>
                    <a:pt x="2493" y="1784"/>
                  </a:lnTo>
                  <a:lnTo>
                    <a:pt x="2490" y="1784"/>
                  </a:lnTo>
                  <a:lnTo>
                    <a:pt x="2493" y="1787"/>
                  </a:lnTo>
                  <a:lnTo>
                    <a:pt x="2493" y="1787"/>
                  </a:lnTo>
                  <a:lnTo>
                    <a:pt x="2495" y="1789"/>
                  </a:lnTo>
                  <a:lnTo>
                    <a:pt x="2495" y="1789"/>
                  </a:lnTo>
                  <a:lnTo>
                    <a:pt x="2495" y="1789"/>
                  </a:lnTo>
                  <a:lnTo>
                    <a:pt x="2495" y="1792"/>
                  </a:lnTo>
                  <a:lnTo>
                    <a:pt x="2497" y="1792"/>
                  </a:lnTo>
                  <a:lnTo>
                    <a:pt x="2497" y="1792"/>
                  </a:lnTo>
                  <a:lnTo>
                    <a:pt x="2497" y="1792"/>
                  </a:lnTo>
                  <a:lnTo>
                    <a:pt x="2497" y="1792"/>
                  </a:lnTo>
                  <a:lnTo>
                    <a:pt x="2497" y="1789"/>
                  </a:lnTo>
                  <a:lnTo>
                    <a:pt x="2497" y="1789"/>
                  </a:lnTo>
                  <a:lnTo>
                    <a:pt x="2497" y="1789"/>
                  </a:lnTo>
                  <a:lnTo>
                    <a:pt x="2500" y="1789"/>
                  </a:lnTo>
                  <a:lnTo>
                    <a:pt x="2500" y="1787"/>
                  </a:lnTo>
                  <a:lnTo>
                    <a:pt x="2497" y="1789"/>
                  </a:lnTo>
                  <a:lnTo>
                    <a:pt x="2497" y="1789"/>
                  </a:lnTo>
                  <a:lnTo>
                    <a:pt x="2497" y="1787"/>
                  </a:lnTo>
                  <a:lnTo>
                    <a:pt x="2497" y="1787"/>
                  </a:lnTo>
                  <a:lnTo>
                    <a:pt x="2497" y="1787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4"/>
                  </a:lnTo>
                  <a:lnTo>
                    <a:pt x="2500" y="1782"/>
                  </a:lnTo>
                  <a:lnTo>
                    <a:pt x="2500" y="1782"/>
                  </a:lnTo>
                  <a:lnTo>
                    <a:pt x="2500" y="1782"/>
                  </a:lnTo>
                  <a:lnTo>
                    <a:pt x="2500" y="1782"/>
                  </a:lnTo>
                  <a:lnTo>
                    <a:pt x="2500" y="1782"/>
                  </a:lnTo>
                  <a:lnTo>
                    <a:pt x="2502" y="1782"/>
                  </a:lnTo>
                  <a:lnTo>
                    <a:pt x="2502" y="1782"/>
                  </a:lnTo>
                  <a:lnTo>
                    <a:pt x="2502" y="1782"/>
                  </a:lnTo>
                  <a:lnTo>
                    <a:pt x="2502" y="1782"/>
                  </a:lnTo>
                  <a:lnTo>
                    <a:pt x="2502" y="1782"/>
                  </a:lnTo>
                  <a:lnTo>
                    <a:pt x="2502" y="1780"/>
                  </a:lnTo>
                  <a:lnTo>
                    <a:pt x="2502" y="1780"/>
                  </a:lnTo>
                  <a:lnTo>
                    <a:pt x="2504" y="1780"/>
                  </a:lnTo>
                  <a:lnTo>
                    <a:pt x="2504" y="1780"/>
                  </a:lnTo>
                  <a:lnTo>
                    <a:pt x="2507" y="1780"/>
                  </a:lnTo>
                  <a:lnTo>
                    <a:pt x="2507" y="1780"/>
                  </a:lnTo>
                  <a:lnTo>
                    <a:pt x="2509" y="1782"/>
                  </a:lnTo>
                  <a:lnTo>
                    <a:pt x="2509" y="1782"/>
                  </a:lnTo>
                  <a:lnTo>
                    <a:pt x="2509" y="1784"/>
                  </a:lnTo>
                  <a:lnTo>
                    <a:pt x="2509" y="1784"/>
                  </a:lnTo>
                  <a:lnTo>
                    <a:pt x="2511" y="1784"/>
                  </a:lnTo>
                  <a:lnTo>
                    <a:pt x="2511" y="1782"/>
                  </a:lnTo>
                  <a:lnTo>
                    <a:pt x="2511" y="1780"/>
                  </a:lnTo>
                  <a:lnTo>
                    <a:pt x="2514" y="1780"/>
                  </a:lnTo>
                  <a:lnTo>
                    <a:pt x="2514" y="1780"/>
                  </a:lnTo>
                  <a:lnTo>
                    <a:pt x="2511" y="1780"/>
                  </a:lnTo>
                  <a:lnTo>
                    <a:pt x="2511" y="1780"/>
                  </a:lnTo>
                  <a:lnTo>
                    <a:pt x="2511" y="1777"/>
                  </a:lnTo>
                  <a:lnTo>
                    <a:pt x="2511" y="1777"/>
                  </a:lnTo>
                  <a:lnTo>
                    <a:pt x="2511" y="1777"/>
                  </a:lnTo>
                  <a:lnTo>
                    <a:pt x="2511" y="1775"/>
                  </a:lnTo>
                  <a:lnTo>
                    <a:pt x="2511" y="1775"/>
                  </a:lnTo>
                  <a:lnTo>
                    <a:pt x="2509" y="1775"/>
                  </a:lnTo>
                  <a:lnTo>
                    <a:pt x="2509" y="1773"/>
                  </a:lnTo>
                  <a:lnTo>
                    <a:pt x="2509" y="1773"/>
                  </a:lnTo>
                  <a:lnTo>
                    <a:pt x="2509" y="1773"/>
                  </a:lnTo>
                  <a:lnTo>
                    <a:pt x="2511" y="1770"/>
                  </a:lnTo>
                  <a:lnTo>
                    <a:pt x="2509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7" y="1770"/>
                  </a:lnTo>
                  <a:lnTo>
                    <a:pt x="2509" y="1770"/>
                  </a:lnTo>
                  <a:lnTo>
                    <a:pt x="2509" y="1768"/>
                  </a:lnTo>
                  <a:lnTo>
                    <a:pt x="2507" y="1768"/>
                  </a:lnTo>
                  <a:lnTo>
                    <a:pt x="2507" y="1766"/>
                  </a:lnTo>
                  <a:lnTo>
                    <a:pt x="2507" y="1763"/>
                  </a:lnTo>
                  <a:lnTo>
                    <a:pt x="2507" y="1763"/>
                  </a:lnTo>
                  <a:lnTo>
                    <a:pt x="2507" y="1761"/>
                  </a:lnTo>
                  <a:lnTo>
                    <a:pt x="2504" y="1761"/>
                  </a:lnTo>
                  <a:lnTo>
                    <a:pt x="2502" y="1758"/>
                  </a:lnTo>
                  <a:lnTo>
                    <a:pt x="2500" y="1758"/>
                  </a:lnTo>
                  <a:lnTo>
                    <a:pt x="2500" y="1758"/>
                  </a:lnTo>
                  <a:lnTo>
                    <a:pt x="2497" y="1758"/>
                  </a:lnTo>
                  <a:lnTo>
                    <a:pt x="2495" y="1758"/>
                  </a:lnTo>
                  <a:lnTo>
                    <a:pt x="2493" y="1758"/>
                  </a:lnTo>
                  <a:lnTo>
                    <a:pt x="2493" y="1758"/>
                  </a:lnTo>
                  <a:lnTo>
                    <a:pt x="2495" y="1758"/>
                  </a:lnTo>
                  <a:lnTo>
                    <a:pt x="2495" y="1758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3" y="1754"/>
                  </a:lnTo>
                  <a:lnTo>
                    <a:pt x="2490" y="1754"/>
                  </a:lnTo>
                  <a:lnTo>
                    <a:pt x="2490" y="1754"/>
                  </a:lnTo>
                  <a:lnTo>
                    <a:pt x="2490" y="1754"/>
                  </a:lnTo>
                  <a:lnTo>
                    <a:pt x="2490" y="1751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85" y="1749"/>
                  </a:lnTo>
                  <a:lnTo>
                    <a:pt x="2485" y="1749"/>
                  </a:lnTo>
                  <a:lnTo>
                    <a:pt x="2488" y="1749"/>
                  </a:lnTo>
                  <a:lnTo>
                    <a:pt x="2488" y="1749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88" y="1751"/>
                  </a:lnTo>
                  <a:lnTo>
                    <a:pt x="2490" y="1751"/>
                  </a:lnTo>
                  <a:lnTo>
                    <a:pt x="2490" y="1751"/>
                  </a:lnTo>
                  <a:lnTo>
                    <a:pt x="2490" y="1751"/>
                  </a:lnTo>
                  <a:lnTo>
                    <a:pt x="2490" y="1751"/>
                  </a:lnTo>
                  <a:lnTo>
                    <a:pt x="2490" y="1754"/>
                  </a:lnTo>
                  <a:lnTo>
                    <a:pt x="2490" y="1754"/>
                  </a:lnTo>
                  <a:lnTo>
                    <a:pt x="2490" y="1754"/>
                  </a:lnTo>
                  <a:lnTo>
                    <a:pt x="2493" y="1754"/>
                  </a:lnTo>
                  <a:lnTo>
                    <a:pt x="2493" y="1754"/>
                  </a:lnTo>
                  <a:lnTo>
                    <a:pt x="2493" y="1754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5" y="1756"/>
                  </a:lnTo>
                  <a:lnTo>
                    <a:pt x="2497" y="1756"/>
                  </a:lnTo>
                  <a:lnTo>
                    <a:pt x="2497" y="1758"/>
                  </a:lnTo>
                  <a:lnTo>
                    <a:pt x="2504" y="1758"/>
                  </a:lnTo>
                  <a:lnTo>
                    <a:pt x="2511" y="1756"/>
                  </a:lnTo>
                  <a:lnTo>
                    <a:pt x="2511" y="1756"/>
                  </a:lnTo>
                  <a:lnTo>
                    <a:pt x="2511" y="1756"/>
                  </a:lnTo>
                  <a:lnTo>
                    <a:pt x="2511" y="1756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1" y="1754"/>
                  </a:lnTo>
                  <a:lnTo>
                    <a:pt x="2514" y="1754"/>
                  </a:lnTo>
                  <a:lnTo>
                    <a:pt x="2514" y="1754"/>
                  </a:lnTo>
                  <a:lnTo>
                    <a:pt x="2514" y="1751"/>
                  </a:lnTo>
                  <a:lnTo>
                    <a:pt x="2511" y="1751"/>
                  </a:lnTo>
                  <a:lnTo>
                    <a:pt x="2511" y="1751"/>
                  </a:lnTo>
                  <a:lnTo>
                    <a:pt x="2514" y="1751"/>
                  </a:lnTo>
                  <a:lnTo>
                    <a:pt x="2514" y="1751"/>
                  </a:lnTo>
                  <a:lnTo>
                    <a:pt x="2514" y="1751"/>
                  </a:lnTo>
                  <a:lnTo>
                    <a:pt x="2514" y="1749"/>
                  </a:lnTo>
                  <a:lnTo>
                    <a:pt x="2514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9"/>
                  </a:lnTo>
                  <a:lnTo>
                    <a:pt x="2511" y="1747"/>
                  </a:lnTo>
                  <a:lnTo>
                    <a:pt x="2511" y="1747"/>
                  </a:lnTo>
                  <a:lnTo>
                    <a:pt x="2511" y="1747"/>
                  </a:lnTo>
                  <a:lnTo>
                    <a:pt x="2511" y="1747"/>
                  </a:lnTo>
                  <a:lnTo>
                    <a:pt x="2511" y="1747"/>
                  </a:lnTo>
                  <a:lnTo>
                    <a:pt x="2509" y="1747"/>
                  </a:lnTo>
                  <a:lnTo>
                    <a:pt x="2509" y="1747"/>
                  </a:lnTo>
                  <a:lnTo>
                    <a:pt x="2509" y="1747"/>
                  </a:lnTo>
                  <a:lnTo>
                    <a:pt x="2507" y="1747"/>
                  </a:lnTo>
                  <a:lnTo>
                    <a:pt x="2507" y="1747"/>
                  </a:lnTo>
                  <a:lnTo>
                    <a:pt x="2507" y="1744"/>
                  </a:lnTo>
                  <a:lnTo>
                    <a:pt x="2507" y="1744"/>
                  </a:lnTo>
                  <a:lnTo>
                    <a:pt x="2507" y="1744"/>
                  </a:lnTo>
                  <a:lnTo>
                    <a:pt x="2504" y="1744"/>
                  </a:lnTo>
                  <a:lnTo>
                    <a:pt x="2504" y="1744"/>
                  </a:lnTo>
                  <a:lnTo>
                    <a:pt x="2504" y="1744"/>
                  </a:lnTo>
                  <a:lnTo>
                    <a:pt x="2504" y="1744"/>
                  </a:lnTo>
                  <a:lnTo>
                    <a:pt x="2507" y="1742"/>
                  </a:lnTo>
                  <a:lnTo>
                    <a:pt x="2507" y="1742"/>
                  </a:lnTo>
                  <a:lnTo>
                    <a:pt x="2507" y="1742"/>
                  </a:lnTo>
                  <a:lnTo>
                    <a:pt x="2507" y="1744"/>
                  </a:lnTo>
                  <a:lnTo>
                    <a:pt x="2509" y="1744"/>
                  </a:lnTo>
                  <a:lnTo>
                    <a:pt x="2509" y="1744"/>
                  </a:lnTo>
                  <a:lnTo>
                    <a:pt x="2509" y="1742"/>
                  </a:lnTo>
                  <a:lnTo>
                    <a:pt x="2511" y="1744"/>
                  </a:lnTo>
                  <a:lnTo>
                    <a:pt x="2511" y="1744"/>
                  </a:lnTo>
                  <a:lnTo>
                    <a:pt x="2514" y="1744"/>
                  </a:lnTo>
                  <a:lnTo>
                    <a:pt x="2514" y="1744"/>
                  </a:lnTo>
                  <a:lnTo>
                    <a:pt x="2516" y="1744"/>
                  </a:lnTo>
                  <a:lnTo>
                    <a:pt x="2516" y="1744"/>
                  </a:lnTo>
                  <a:lnTo>
                    <a:pt x="2516" y="1744"/>
                  </a:lnTo>
                  <a:lnTo>
                    <a:pt x="2516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42"/>
                  </a:lnTo>
                  <a:lnTo>
                    <a:pt x="2514" y="1739"/>
                  </a:lnTo>
                  <a:lnTo>
                    <a:pt x="2514" y="1739"/>
                  </a:lnTo>
                  <a:lnTo>
                    <a:pt x="2514" y="1739"/>
                  </a:lnTo>
                  <a:lnTo>
                    <a:pt x="2514" y="1739"/>
                  </a:lnTo>
                  <a:lnTo>
                    <a:pt x="2511" y="1737"/>
                  </a:lnTo>
                  <a:lnTo>
                    <a:pt x="2511" y="1737"/>
                  </a:lnTo>
                  <a:lnTo>
                    <a:pt x="2509" y="1737"/>
                  </a:lnTo>
                  <a:lnTo>
                    <a:pt x="2507" y="1737"/>
                  </a:lnTo>
                  <a:lnTo>
                    <a:pt x="2507" y="1739"/>
                  </a:lnTo>
                  <a:lnTo>
                    <a:pt x="2507" y="1739"/>
                  </a:lnTo>
                  <a:lnTo>
                    <a:pt x="2507" y="1739"/>
                  </a:lnTo>
                  <a:lnTo>
                    <a:pt x="2507" y="1739"/>
                  </a:lnTo>
                  <a:lnTo>
                    <a:pt x="2507" y="1737"/>
                  </a:lnTo>
                  <a:lnTo>
                    <a:pt x="2507" y="1737"/>
                  </a:lnTo>
                  <a:lnTo>
                    <a:pt x="2509" y="1737"/>
                  </a:lnTo>
                  <a:lnTo>
                    <a:pt x="2509" y="1737"/>
                  </a:lnTo>
                  <a:lnTo>
                    <a:pt x="2509" y="1737"/>
                  </a:lnTo>
                  <a:lnTo>
                    <a:pt x="2509" y="1737"/>
                  </a:lnTo>
                  <a:lnTo>
                    <a:pt x="2511" y="1737"/>
                  </a:lnTo>
                  <a:lnTo>
                    <a:pt x="2511" y="1735"/>
                  </a:lnTo>
                  <a:lnTo>
                    <a:pt x="2511" y="1735"/>
                  </a:lnTo>
                  <a:lnTo>
                    <a:pt x="2511" y="1735"/>
                  </a:lnTo>
                  <a:lnTo>
                    <a:pt x="2511" y="1732"/>
                  </a:lnTo>
                  <a:lnTo>
                    <a:pt x="2507" y="1732"/>
                  </a:lnTo>
                  <a:lnTo>
                    <a:pt x="2504" y="1735"/>
                  </a:lnTo>
                  <a:lnTo>
                    <a:pt x="2500" y="1735"/>
                  </a:lnTo>
                  <a:lnTo>
                    <a:pt x="2500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2" y="1732"/>
                  </a:lnTo>
                  <a:lnTo>
                    <a:pt x="2500" y="1730"/>
                  </a:lnTo>
                  <a:lnTo>
                    <a:pt x="2502" y="1730"/>
                  </a:lnTo>
                  <a:lnTo>
                    <a:pt x="2502" y="1730"/>
                  </a:lnTo>
                  <a:lnTo>
                    <a:pt x="2502" y="1730"/>
                  </a:lnTo>
                  <a:lnTo>
                    <a:pt x="2502" y="1730"/>
                  </a:lnTo>
                  <a:lnTo>
                    <a:pt x="2504" y="1728"/>
                  </a:lnTo>
                  <a:lnTo>
                    <a:pt x="2504" y="1728"/>
                  </a:lnTo>
                  <a:lnTo>
                    <a:pt x="2504" y="1730"/>
                  </a:lnTo>
                  <a:lnTo>
                    <a:pt x="2504" y="1730"/>
                  </a:lnTo>
                  <a:lnTo>
                    <a:pt x="2504" y="1730"/>
                  </a:lnTo>
                  <a:lnTo>
                    <a:pt x="2507" y="1730"/>
                  </a:lnTo>
                  <a:lnTo>
                    <a:pt x="2504" y="1728"/>
                  </a:lnTo>
                  <a:lnTo>
                    <a:pt x="2504" y="1728"/>
                  </a:lnTo>
                  <a:lnTo>
                    <a:pt x="2507" y="1728"/>
                  </a:lnTo>
                  <a:lnTo>
                    <a:pt x="2507" y="1725"/>
                  </a:lnTo>
                  <a:lnTo>
                    <a:pt x="2507" y="1725"/>
                  </a:lnTo>
                  <a:lnTo>
                    <a:pt x="2507" y="1723"/>
                  </a:lnTo>
                  <a:lnTo>
                    <a:pt x="2507" y="1723"/>
                  </a:lnTo>
                  <a:lnTo>
                    <a:pt x="2507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09" y="1723"/>
                  </a:lnTo>
                  <a:lnTo>
                    <a:pt x="2511" y="1728"/>
                  </a:lnTo>
                  <a:lnTo>
                    <a:pt x="2511" y="1728"/>
                  </a:lnTo>
                  <a:lnTo>
                    <a:pt x="2511" y="1730"/>
                  </a:lnTo>
                  <a:lnTo>
                    <a:pt x="2511" y="1728"/>
                  </a:lnTo>
                  <a:lnTo>
                    <a:pt x="2511" y="1725"/>
                  </a:lnTo>
                  <a:lnTo>
                    <a:pt x="2511" y="1723"/>
                  </a:lnTo>
                  <a:lnTo>
                    <a:pt x="2511" y="1723"/>
                  </a:lnTo>
                  <a:lnTo>
                    <a:pt x="2511" y="1723"/>
                  </a:lnTo>
                  <a:lnTo>
                    <a:pt x="2514" y="1723"/>
                  </a:lnTo>
                  <a:lnTo>
                    <a:pt x="2514" y="1723"/>
                  </a:lnTo>
                  <a:lnTo>
                    <a:pt x="2511" y="1725"/>
                  </a:lnTo>
                  <a:lnTo>
                    <a:pt x="2511" y="1728"/>
                  </a:lnTo>
                  <a:lnTo>
                    <a:pt x="2511" y="1728"/>
                  </a:lnTo>
                  <a:lnTo>
                    <a:pt x="2514" y="1730"/>
                  </a:lnTo>
                  <a:lnTo>
                    <a:pt x="2514" y="1730"/>
                  </a:lnTo>
                  <a:lnTo>
                    <a:pt x="2516" y="1730"/>
                  </a:lnTo>
                  <a:lnTo>
                    <a:pt x="2516" y="1730"/>
                  </a:lnTo>
                  <a:lnTo>
                    <a:pt x="2519" y="1728"/>
                  </a:lnTo>
                  <a:lnTo>
                    <a:pt x="2519" y="1728"/>
                  </a:lnTo>
                  <a:lnTo>
                    <a:pt x="2519" y="1728"/>
                  </a:lnTo>
                  <a:lnTo>
                    <a:pt x="2519" y="1725"/>
                  </a:lnTo>
                  <a:lnTo>
                    <a:pt x="2519" y="1723"/>
                  </a:lnTo>
                  <a:lnTo>
                    <a:pt x="2519" y="1721"/>
                  </a:lnTo>
                  <a:lnTo>
                    <a:pt x="2519" y="1718"/>
                  </a:lnTo>
                  <a:lnTo>
                    <a:pt x="2519" y="1718"/>
                  </a:lnTo>
                  <a:lnTo>
                    <a:pt x="2519" y="1718"/>
                  </a:lnTo>
                  <a:lnTo>
                    <a:pt x="2521" y="1718"/>
                  </a:lnTo>
                  <a:lnTo>
                    <a:pt x="2521" y="1718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3" y="1721"/>
                  </a:lnTo>
                  <a:lnTo>
                    <a:pt x="2523" y="1721"/>
                  </a:lnTo>
                  <a:lnTo>
                    <a:pt x="2523" y="1721"/>
                  </a:lnTo>
                  <a:lnTo>
                    <a:pt x="2521" y="1721"/>
                  </a:lnTo>
                  <a:lnTo>
                    <a:pt x="2521" y="1721"/>
                  </a:lnTo>
                  <a:lnTo>
                    <a:pt x="2521" y="1723"/>
                  </a:lnTo>
                  <a:lnTo>
                    <a:pt x="2521" y="1723"/>
                  </a:lnTo>
                  <a:lnTo>
                    <a:pt x="2521" y="1725"/>
                  </a:lnTo>
                  <a:lnTo>
                    <a:pt x="2521" y="1725"/>
                  </a:lnTo>
                  <a:lnTo>
                    <a:pt x="2521" y="1728"/>
                  </a:lnTo>
                  <a:lnTo>
                    <a:pt x="2521" y="1728"/>
                  </a:lnTo>
                  <a:lnTo>
                    <a:pt x="2521" y="1730"/>
                  </a:lnTo>
                  <a:lnTo>
                    <a:pt x="2521" y="1730"/>
                  </a:lnTo>
                  <a:lnTo>
                    <a:pt x="2523" y="1730"/>
                  </a:lnTo>
                  <a:lnTo>
                    <a:pt x="2526" y="1730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8"/>
                  </a:lnTo>
                  <a:lnTo>
                    <a:pt x="2528" y="1725"/>
                  </a:lnTo>
                  <a:lnTo>
                    <a:pt x="2528" y="1725"/>
                  </a:lnTo>
                  <a:lnTo>
                    <a:pt x="2530" y="1725"/>
                  </a:lnTo>
                  <a:lnTo>
                    <a:pt x="2530" y="1725"/>
                  </a:lnTo>
                  <a:lnTo>
                    <a:pt x="2530" y="1725"/>
                  </a:lnTo>
                  <a:lnTo>
                    <a:pt x="2530" y="1723"/>
                  </a:lnTo>
                  <a:lnTo>
                    <a:pt x="2530" y="1723"/>
                  </a:lnTo>
                  <a:lnTo>
                    <a:pt x="2530" y="1723"/>
                  </a:lnTo>
                  <a:lnTo>
                    <a:pt x="2528" y="1725"/>
                  </a:lnTo>
                  <a:lnTo>
                    <a:pt x="2528" y="1725"/>
                  </a:lnTo>
                  <a:lnTo>
                    <a:pt x="2528" y="1723"/>
                  </a:lnTo>
                  <a:lnTo>
                    <a:pt x="2526" y="1723"/>
                  </a:lnTo>
                  <a:lnTo>
                    <a:pt x="2526" y="1723"/>
                  </a:lnTo>
                  <a:lnTo>
                    <a:pt x="2526" y="1723"/>
                  </a:lnTo>
                  <a:lnTo>
                    <a:pt x="2526" y="1721"/>
                  </a:lnTo>
                  <a:lnTo>
                    <a:pt x="2526" y="1721"/>
                  </a:lnTo>
                  <a:lnTo>
                    <a:pt x="2528" y="1721"/>
                  </a:lnTo>
                  <a:lnTo>
                    <a:pt x="2528" y="1721"/>
                  </a:lnTo>
                  <a:lnTo>
                    <a:pt x="2528" y="1721"/>
                  </a:lnTo>
                  <a:lnTo>
                    <a:pt x="2528" y="1721"/>
                  </a:lnTo>
                  <a:lnTo>
                    <a:pt x="2528" y="1721"/>
                  </a:lnTo>
                  <a:lnTo>
                    <a:pt x="2526" y="1718"/>
                  </a:lnTo>
                  <a:lnTo>
                    <a:pt x="2526" y="1718"/>
                  </a:lnTo>
                  <a:lnTo>
                    <a:pt x="2528" y="1718"/>
                  </a:lnTo>
                  <a:lnTo>
                    <a:pt x="2526" y="1716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28" y="1713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28" y="1716"/>
                  </a:lnTo>
                  <a:lnTo>
                    <a:pt x="2530" y="1713"/>
                  </a:lnTo>
                  <a:lnTo>
                    <a:pt x="2530" y="1713"/>
                  </a:lnTo>
                  <a:lnTo>
                    <a:pt x="2530" y="1713"/>
                  </a:lnTo>
                  <a:lnTo>
                    <a:pt x="2528" y="1711"/>
                  </a:lnTo>
                  <a:lnTo>
                    <a:pt x="2528" y="1711"/>
                  </a:lnTo>
                  <a:lnTo>
                    <a:pt x="2528" y="1711"/>
                  </a:lnTo>
                  <a:lnTo>
                    <a:pt x="2528" y="1711"/>
                  </a:lnTo>
                  <a:lnTo>
                    <a:pt x="2528" y="1709"/>
                  </a:lnTo>
                  <a:lnTo>
                    <a:pt x="2526" y="1709"/>
                  </a:lnTo>
                  <a:lnTo>
                    <a:pt x="2526" y="1709"/>
                  </a:lnTo>
                  <a:lnTo>
                    <a:pt x="2528" y="1709"/>
                  </a:lnTo>
                  <a:lnTo>
                    <a:pt x="2528" y="1709"/>
                  </a:lnTo>
                  <a:lnTo>
                    <a:pt x="2528" y="1706"/>
                  </a:lnTo>
                  <a:lnTo>
                    <a:pt x="2528" y="1706"/>
                  </a:lnTo>
                  <a:lnTo>
                    <a:pt x="2530" y="1706"/>
                  </a:lnTo>
                  <a:lnTo>
                    <a:pt x="2530" y="1706"/>
                  </a:lnTo>
                  <a:lnTo>
                    <a:pt x="2530" y="1704"/>
                  </a:lnTo>
                  <a:lnTo>
                    <a:pt x="2530" y="1704"/>
                  </a:lnTo>
                  <a:lnTo>
                    <a:pt x="2528" y="1704"/>
                  </a:lnTo>
                  <a:lnTo>
                    <a:pt x="2528" y="1704"/>
                  </a:lnTo>
                  <a:lnTo>
                    <a:pt x="2528" y="1702"/>
                  </a:lnTo>
                  <a:lnTo>
                    <a:pt x="2526" y="1702"/>
                  </a:lnTo>
                  <a:lnTo>
                    <a:pt x="2526" y="1702"/>
                  </a:lnTo>
                  <a:lnTo>
                    <a:pt x="2526" y="1704"/>
                  </a:lnTo>
                  <a:lnTo>
                    <a:pt x="2523" y="1702"/>
                  </a:lnTo>
                  <a:lnTo>
                    <a:pt x="2523" y="1704"/>
                  </a:lnTo>
                  <a:lnTo>
                    <a:pt x="2523" y="1704"/>
                  </a:lnTo>
                  <a:lnTo>
                    <a:pt x="2521" y="1704"/>
                  </a:lnTo>
                  <a:lnTo>
                    <a:pt x="2521" y="1704"/>
                  </a:lnTo>
                  <a:lnTo>
                    <a:pt x="2519" y="1706"/>
                  </a:lnTo>
                  <a:lnTo>
                    <a:pt x="2519" y="1706"/>
                  </a:lnTo>
                  <a:lnTo>
                    <a:pt x="2519" y="1709"/>
                  </a:lnTo>
                  <a:lnTo>
                    <a:pt x="2519" y="1706"/>
                  </a:lnTo>
                  <a:lnTo>
                    <a:pt x="2519" y="1709"/>
                  </a:lnTo>
                  <a:lnTo>
                    <a:pt x="2521" y="1709"/>
                  </a:lnTo>
                  <a:lnTo>
                    <a:pt x="2521" y="1709"/>
                  </a:lnTo>
                  <a:lnTo>
                    <a:pt x="2521" y="1706"/>
                  </a:lnTo>
                  <a:lnTo>
                    <a:pt x="2521" y="1706"/>
                  </a:lnTo>
                  <a:lnTo>
                    <a:pt x="2523" y="1709"/>
                  </a:lnTo>
                  <a:lnTo>
                    <a:pt x="2523" y="1709"/>
                  </a:lnTo>
                  <a:lnTo>
                    <a:pt x="2523" y="1709"/>
                  </a:lnTo>
                  <a:lnTo>
                    <a:pt x="2523" y="1709"/>
                  </a:lnTo>
                  <a:lnTo>
                    <a:pt x="2521" y="1709"/>
                  </a:lnTo>
                  <a:lnTo>
                    <a:pt x="2521" y="1711"/>
                  </a:lnTo>
                  <a:lnTo>
                    <a:pt x="2521" y="1711"/>
                  </a:lnTo>
                  <a:lnTo>
                    <a:pt x="2519" y="1711"/>
                  </a:lnTo>
                  <a:lnTo>
                    <a:pt x="2519" y="1711"/>
                  </a:lnTo>
                  <a:lnTo>
                    <a:pt x="2519" y="1711"/>
                  </a:lnTo>
                  <a:lnTo>
                    <a:pt x="2519" y="1711"/>
                  </a:lnTo>
                  <a:lnTo>
                    <a:pt x="2519" y="1709"/>
                  </a:lnTo>
                  <a:lnTo>
                    <a:pt x="2519" y="1709"/>
                  </a:lnTo>
                  <a:lnTo>
                    <a:pt x="2519" y="1709"/>
                  </a:lnTo>
                  <a:lnTo>
                    <a:pt x="2519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6" y="1709"/>
                  </a:lnTo>
                  <a:lnTo>
                    <a:pt x="2514" y="1709"/>
                  </a:lnTo>
                  <a:lnTo>
                    <a:pt x="2514" y="1709"/>
                  </a:lnTo>
                  <a:lnTo>
                    <a:pt x="2514" y="1709"/>
                  </a:lnTo>
                  <a:lnTo>
                    <a:pt x="2511" y="1711"/>
                  </a:lnTo>
                  <a:lnTo>
                    <a:pt x="2511" y="1711"/>
                  </a:lnTo>
                  <a:lnTo>
                    <a:pt x="2509" y="1711"/>
                  </a:lnTo>
                  <a:lnTo>
                    <a:pt x="2509" y="1711"/>
                  </a:lnTo>
                  <a:lnTo>
                    <a:pt x="2509" y="1713"/>
                  </a:lnTo>
                  <a:lnTo>
                    <a:pt x="2507" y="1713"/>
                  </a:lnTo>
                  <a:lnTo>
                    <a:pt x="2507" y="1713"/>
                  </a:lnTo>
                  <a:lnTo>
                    <a:pt x="2507" y="1716"/>
                  </a:lnTo>
                  <a:lnTo>
                    <a:pt x="2507" y="1716"/>
                  </a:lnTo>
                  <a:lnTo>
                    <a:pt x="2507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4" y="1716"/>
                  </a:lnTo>
                  <a:lnTo>
                    <a:pt x="2507" y="1713"/>
                  </a:lnTo>
                  <a:lnTo>
                    <a:pt x="2507" y="1713"/>
                  </a:lnTo>
                  <a:lnTo>
                    <a:pt x="2504" y="1713"/>
                  </a:lnTo>
                  <a:lnTo>
                    <a:pt x="2504" y="1711"/>
                  </a:lnTo>
                  <a:lnTo>
                    <a:pt x="2504" y="1711"/>
                  </a:lnTo>
                  <a:lnTo>
                    <a:pt x="2504" y="1711"/>
                  </a:lnTo>
                  <a:lnTo>
                    <a:pt x="2504" y="1713"/>
                  </a:lnTo>
                  <a:lnTo>
                    <a:pt x="2504" y="1716"/>
                  </a:lnTo>
                  <a:lnTo>
                    <a:pt x="2502" y="1716"/>
                  </a:lnTo>
                  <a:lnTo>
                    <a:pt x="2502" y="1713"/>
                  </a:lnTo>
                  <a:lnTo>
                    <a:pt x="2502" y="1711"/>
                  </a:lnTo>
                  <a:lnTo>
                    <a:pt x="2502" y="1711"/>
                  </a:lnTo>
                  <a:lnTo>
                    <a:pt x="2502" y="1711"/>
                  </a:lnTo>
                  <a:lnTo>
                    <a:pt x="2502" y="1711"/>
                  </a:lnTo>
                  <a:lnTo>
                    <a:pt x="2502" y="1709"/>
                  </a:lnTo>
                  <a:lnTo>
                    <a:pt x="2502" y="1709"/>
                  </a:lnTo>
                  <a:lnTo>
                    <a:pt x="2502" y="1709"/>
                  </a:lnTo>
                  <a:lnTo>
                    <a:pt x="2502" y="1709"/>
                  </a:lnTo>
                  <a:lnTo>
                    <a:pt x="2504" y="1709"/>
                  </a:lnTo>
                  <a:lnTo>
                    <a:pt x="2504" y="1709"/>
                  </a:lnTo>
                  <a:lnTo>
                    <a:pt x="2504" y="1709"/>
                  </a:lnTo>
                  <a:lnTo>
                    <a:pt x="2504" y="1706"/>
                  </a:lnTo>
                  <a:lnTo>
                    <a:pt x="2507" y="1706"/>
                  </a:lnTo>
                  <a:lnTo>
                    <a:pt x="2507" y="1706"/>
                  </a:lnTo>
                  <a:lnTo>
                    <a:pt x="2507" y="1709"/>
                  </a:lnTo>
                  <a:lnTo>
                    <a:pt x="2507" y="1709"/>
                  </a:lnTo>
                  <a:lnTo>
                    <a:pt x="2507" y="1709"/>
                  </a:lnTo>
                  <a:lnTo>
                    <a:pt x="2509" y="1706"/>
                  </a:lnTo>
                  <a:lnTo>
                    <a:pt x="2509" y="1709"/>
                  </a:lnTo>
                  <a:lnTo>
                    <a:pt x="2511" y="1709"/>
                  </a:lnTo>
                  <a:lnTo>
                    <a:pt x="2511" y="1706"/>
                  </a:lnTo>
                  <a:lnTo>
                    <a:pt x="2511" y="1706"/>
                  </a:lnTo>
                  <a:lnTo>
                    <a:pt x="2514" y="1706"/>
                  </a:lnTo>
                  <a:lnTo>
                    <a:pt x="2514" y="1706"/>
                  </a:lnTo>
                  <a:lnTo>
                    <a:pt x="2514" y="1706"/>
                  </a:lnTo>
                  <a:lnTo>
                    <a:pt x="2516" y="1706"/>
                  </a:lnTo>
                  <a:lnTo>
                    <a:pt x="2516" y="1704"/>
                  </a:lnTo>
                  <a:lnTo>
                    <a:pt x="2519" y="1702"/>
                  </a:lnTo>
                  <a:lnTo>
                    <a:pt x="2523" y="1699"/>
                  </a:lnTo>
                  <a:lnTo>
                    <a:pt x="2523" y="1697"/>
                  </a:lnTo>
                  <a:lnTo>
                    <a:pt x="2523" y="1697"/>
                  </a:lnTo>
                  <a:lnTo>
                    <a:pt x="2526" y="1695"/>
                  </a:lnTo>
                  <a:lnTo>
                    <a:pt x="2526" y="1695"/>
                  </a:lnTo>
                  <a:lnTo>
                    <a:pt x="2526" y="1695"/>
                  </a:lnTo>
                  <a:lnTo>
                    <a:pt x="2528" y="1695"/>
                  </a:lnTo>
                  <a:lnTo>
                    <a:pt x="2528" y="1692"/>
                  </a:lnTo>
                  <a:lnTo>
                    <a:pt x="2530" y="1692"/>
                  </a:lnTo>
                  <a:lnTo>
                    <a:pt x="2530" y="1690"/>
                  </a:lnTo>
                  <a:lnTo>
                    <a:pt x="2533" y="1690"/>
                  </a:lnTo>
                  <a:lnTo>
                    <a:pt x="2535" y="1690"/>
                  </a:lnTo>
                  <a:lnTo>
                    <a:pt x="2537" y="1687"/>
                  </a:lnTo>
                  <a:lnTo>
                    <a:pt x="2537" y="1687"/>
                  </a:lnTo>
                  <a:lnTo>
                    <a:pt x="2537" y="1685"/>
                  </a:lnTo>
                  <a:lnTo>
                    <a:pt x="2537" y="1685"/>
                  </a:lnTo>
                  <a:lnTo>
                    <a:pt x="2535" y="1687"/>
                  </a:lnTo>
                  <a:lnTo>
                    <a:pt x="2535" y="1687"/>
                  </a:lnTo>
                  <a:lnTo>
                    <a:pt x="2535" y="1687"/>
                  </a:lnTo>
                  <a:lnTo>
                    <a:pt x="2530" y="1687"/>
                  </a:lnTo>
                  <a:lnTo>
                    <a:pt x="2530" y="1687"/>
                  </a:lnTo>
                  <a:lnTo>
                    <a:pt x="2528" y="1687"/>
                  </a:lnTo>
                  <a:lnTo>
                    <a:pt x="2528" y="1687"/>
                  </a:lnTo>
                  <a:lnTo>
                    <a:pt x="2526" y="1685"/>
                  </a:lnTo>
                  <a:lnTo>
                    <a:pt x="2526" y="1685"/>
                  </a:lnTo>
                  <a:lnTo>
                    <a:pt x="2526" y="1685"/>
                  </a:lnTo>
                  <a:lnTo>
                    <a:pt x="2523" y="1685"/>
                  </a:lnTo>
                  <a:lnTo>
                    <a:pt x="2521" y="1683"/>
                  </a:lnTo>
                  <a:lnTo>
                    <a:pt x="2521" y="1683"/>
                  </a:lnTo>
                  <a:lnTo>
                    <a:pt x="2519" y="1683"/>
                  </a:lnTo>
                  <a:lnTo>
                    <a:pt x="2519" y="1683"/>
                  </a:lnTo>
                  <a:lnTo>
                    <a:pt x="2516" y="1683"/>
                  </a:lnTo>
                  <a:lnTo>
                    <a:pt x="2516" y="1683"/>
                  </a:lnTo>
                  <a:lnTo>
                    <a:pt x="2516" y="1683"/>
                  </a:lnTo>
                  <a:lnTo>
                    <a:pt x="2516" y="1680"/>
                  </a:lnTo>
                  <a:lnTo>
                    <a:pt x="2514" y="1680"/>
                  </a:lnTo>
                  <a:lnTo>
                    <a:pt x="2514" y="1680"/>
                  </a:lnTo>
                  <a:lnTo>
                    <a:pt x="2511" y="1678"/>
                  </a:lnTo>
                  <a:lnTo>
                    <a:pt x="2511" y="1676"/>
                  </a:lnTo>
                  <a:lnTo>
                    <a:pt x="2509" y="1673"/>
                  </a:lnTo>
                  <a:lnTo>
                    <a:pt x="2507" y="1671"/>
                  </a:lnTo>
                  <a:lnTo>
                    <a:pt x="2504" y="1666"/>
                  </a:lnTo>
                  <a:lnTo>
                    <a:pt x="2502" y="1664"/>
                  </a:lnTo>
                  <a:lnTo>
                    <a:pt x="2500" y="1661"/>
                  </a:lnTo>
                  <a:lnTo>
                    <a:pt x="2495" y="1659"/>
                  </a:lnTo>
                  <a:lnTo>
                    <a:pt x="2493" y="1659"/>
                  </a:lnTo>
                  <a:lnTo>
                    <a:pt x="2488" y="1659"/>
                  </a:lnTo>
                  <a:lnTo>
                    <a:pt x="2488" y="1661"/>
                  </a:lnTo>
                  <a:lnTo>
                    <a:pt x="2485" y="1661"/>
                  </a:lnTo>
                  <a:lnTo>
                    <a:pt x="2485" y="1664"/>
                  </a:lnTo>
                  <a:lnTo>
                    <a:pt x="2478" y="1668"/>
                  </a:lnTo>
                  <a:lnTo>
                    <a:pt x="2476" y="1668"/>
                  </a:lnTo>
                  <a:lnTo>
                    <a:pt x="2476" y="1668"/>
                  </a:lnTo>
                  <a:lnTo>
                    <a:pt x="2476" y="1668"/>
                  </a:lnTo>
                  <a:lnTo>
                    <a:pt x="2474" y="1671"/>
                  </a:lnTo>
                  <a:lnTo>
                    <a:pt x="2471" y="1671"/>
                  </a:lnTo>
                  <a:lnTo>
                    <a:pt x="2469" y="1668"/>
                  </a:lnTo>
                  <a:lnTo>
                    <a:pt x="2469" y="1668"/>
                  </a:lnTo>
                  <a:lnTo>
                    <a:pt x="2466" y="1666"/>
                  </a:lnTo>
                  <a:lnTo>
                    <a:pt x="2464" y="1668"/>
                  </a:lnTo>
                  <a:lnTo>
                    <a:pt x="2462" y="1671"/>
                  </a:lnTo>
                  <a:lnTo>
                    <a:pt x="2459" y="1673"/>
                  </a:lnTo>
                  <a:lnTo>
                    <a:pt x="2462" y="1673"/>
                  </a:lnTo>
                  <a:lnTo>
                    <a:pt x="2462" y="1676"/>
                  </a:lnTo>
                  <a:lnTo>
                    <a:pt x="2464" y="1676"/>
                  </a:lnTo>
                  <a:lnTo>
                    <a:pt x="2466" y="1676"/>
                  </a:lnTo>
                  <a:lnTo>
                    <a:pt x="2466" y="1676"/>
                  </a:lnTo>
                  <a:lnTo>
                    <a:pt x="2469" y="1676"/>
                  </a:lnTo>
                  <a:lnTo>
                    <a:pt x="2466" y="1676"/>
                  </a:lnTo>
                  <a:lnTo>
                    <a:pt x="2466" y="1676"/>
                  </a:lnTo>
                  <a:lnTo>
                    <a:pt x="2466" y="1676"/>
                  </a:lnTo>
                  <a:lnTo>
                    <a:pt x="2466" y="1676"/>
                  </a:lnTo>
                  <a:lnTo>
                    <a:pt x="2464" y="1676"/>
                  </a:lnTo>
                  <a:lnTo>
                    <a:pt x="2464" y="1676"/>
                  </a:lnTo>
                  <a:lnTo>
                    <a:pt x="2462" y="1676"/>
                  </a:lnTo>
                  <a:lnTo>
                    <a:pt x="2462" y="1673"/>
                  </a:lnTo>
                  <a:lnTo>
                    <a:pt x="2459" y="1673"/>
                  </a:lnTo>
                  <a:lnTo>
                    <a:pt x="2459" y="1673"/>
                  </a:lnTo>
                  <a:lnTo>
                    <a:pt x="2459" y="1671"/>
                  </a:lnTo>
                  <a:lnTo>
                    <a:pt x="2462" y="1671"/>
                  </a:lnTo>
                  <a:lnTo>
                    <a:pt x="2462" y="1668"/>
                  </a:lnTo>
                  <a:lnTo>
                    <a:pt x="2464" y="1666"/>
                  </a:lnTo>
                  <a:lnTo>
                    <a:pt x="2464" y="1666"/>
                  </a:lnTo>
                  <a:lnTo>
                    <a:pt x="2464" y="1666"/>
                  </a:lnTo>
                  <a:lnTo>
                    <a:pt x="2462" y="1664"/>
                  </a:lnTo>
                  <a:lnTo>
                    <a:pt x="2462" y="1659"/>
                  </a:lnTo>
                  <a:lnTo>
                    <a:pt x="2462" y="1659"/>
                  </a:lnTo>
                  <a:lnTo>
                    <a:pt x="2459" y="1657"/>
                  </a:lnTo>
                  <a:lnTo>
                    <a:pt x="2455" y="1657"/>
                  </a:lnTo>
                  <a:lnTo>
                    <a:pt x="2452" y="1657"/>
                  </a:lnTo>
                  <a:lnTo>
                    <a:pt x="2450" y="1659"/>
                  </a:lnTo>
                  <a:lnTo>
                    <a:pt x="2448" y="1661"/>
                  </a:lnTo>
                  <a:lnTo>
                    <a:pt x="2448" y="1664"/>
                  </a:lnTo>
                  <a:lnTo>
                    <a:pt x="2448" y="1664"/>
                  </a:lnTo>
                  <a:lnTo>
                    <a:pt x="2448" y="1666"/>
                  </a:lnTo>
                  <a:lnTo>
                    <a:pt x="2445" y="1666"/>
                  </a:lnTo>
                  <a:lnTo>
                    <a:pt x="2445" y="1666"/>
                  </a:lnTo>
                  <a:lnTo>
                    <a:pt x="2443" y="1666"/>
                  </a:lnTo>
                  <a:lnTo>
                    <a:pt x="2443" y="1664"/>
                  </a:lnTo>
                  <a:lnTo>
                    <a:pt x="2443" y="1664"/>
                  </a:lnTo>
                  <a:lnTo>
                    <a:pt x="2440" y="1664"/>
                  </a:lnTo>
                  <a:lnTo>
                    <a:pt x="2440" y="1664"/>
                  </a:lnTo>
                  <a:lnTo>
                    <a:pt x="2438" y="1666"/>
                  </a:lnTo>
                  <a:lnTo>
                    <a:pt x="2438" y="1666"/>
                  </a:lnTo>
                  <a:lnTo>
                    <a:pt x="2436" y="1668"/>
                  </a:lnTo>
                  <a:lnTo>
                    <a:pt x="2433" y="1668"/>
                  </a:lnTo>
                  <a:lnTo>
                    <a:pt x="2436" y="1666"/>
                  </a:lnTo>
                  <a:lnTo>
                    <a:pt x="2438" y="1664"/>
                  </a:lnTo>
                  <a:lnTo>
                    <a:pt x="2440" y="1661"/>
                  </a:lnTo>
                  <a:lnTo>
                    <a:pt x="2440" y="1661"/>
                  </a:lnTo>
                  <a:lnTo>
                    <a:pt x="2443" y="1664"/>
                  </a:lnTo>
                  <a:lnTo>
                    <a:pt x="2445" y="1664"/>
                  </a:lnTo>
                  <a:lnTo>
                    <a:pt x="2445" y="1664"/>
                  </a:lnTo>
                  <a:lnTo>
                    <a:pt x="2445" y="1664"/>
                  </a:lnTo>
                  <a:lnTo>
                    <a:pt x="2448" y="1664"/>
                  </a:lnTo>
                  <a:lnTo>
                    <a:pt x="2448" y="1661"/>
                  </a:lnTo>
                  <a:lnTo>
                    <a:pt x="2448" y="1659"/>
                  </a:lnTo>
                  <a:lnTo>
                    <a:pt x="2448" y="1659"/>
                  </a:lnTo>
                  <a:lnTo>
                    <a:pt x="2450" y="1657"/>
                  </a:lnTo>
                  <a:lnTo>
                    <a:pt x="2452" y="1657"/>
                  </a:lnTo>
                  <a:lnTo>
                    <a:pt x="2459" y="1657"/>
                  </a:lnTo>
                  <a:lnTo>
                    <a:pt x="2462" y="1657"/>
                  </a:lnTo>
                  <a:lnTo>
                    <a:pt x="2464" y="1657"/>
                  </a:lnTo>
                  <a:lnTo>
                    <a:pt x="2464" y="1657"/>
                  </a:lnTo>
                  <a:lnTo>
                    <a:pt x="2466" y="1659"/>
                  </a:lnTo>
                  <a:lnTo>
                    <a:pt x="2466" y="1661"/>
                  </a:lnTo>
                  <a:lnTo>
                    <a:pt x="2466" y="1661"/>
                  </a:lnTo>
                  <a:lnTo>
                    <a:pt x="2469" y="1664"/>
                  </a:lnTo>
                  <a:lnTo>
                    <a:pt x="2469" y="1661"/>
                  </a:lnTo>
                  <a:lnTo>
                    <a:pt x="2469" y="1661"/>
                  </a:lnTo>
                  <a:lnTo>
                    <a:pt x="2471" y="1661"/>
                  </a:lnTo>
                  <a:lnTo>
                    <a:pt x="2474" y="1659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4" y="1657"/>
                  </a:lnTo>
                  <a:lnTo>
                    <a:pt x="2476" y="1657"/>
                  </a:lnTo>
                  <a:lnTo>
                    <a:pt x="2476" y="1654"/>
                  </a:lnTo>
                  <a:lnTo>
                    <a:pt x="2476" y="1654"/>
                  </a:lnTo>
                  <a:lnTo>
                    <a:pt x="2476" y="1654"/>
                  </a:lnTo>
                  <a:lnTo>
                    <a:pt x="2476" y="1652"/>
                  </a:lnTo>
                  <a:lnTo>
                    <a:pt x="2476" y="1652"/>
                  </a:lnTo>
                  <a:lnTo>
                    <a:pt x="2476" y="1650"/>
                  </a:lnTo>
                  <a:lnTo>
                    <a:pt x="2478" y="1647"/>
                  </a:lnTo>
                  <a:lnTo>
                    <a:pt x="2478" y="1647"/>
                  </a:lnTo>
                  <a:lnTo>
                    <a:pt x="2481" y="1645"/>
                  </a:lnTo>
                  <a:lnTo>
                    <a:pt x="2481" y="1645"/>
                  </a:lnTo>
                  <a:lnTo>
                    <a:pt x="2483" y="1645"/>
                  </a:lnTo>
                  <a:lnTo>
                    <a:pt x="2485" y="1645"/>
                  </a:lnTo>
                  <a:lnTo>
                    <a:pt x="2485" y="1645"/>
                  </a:lnTo>
                  <a:lnTo>
                    <a:pt x="2485" y="1642"/>
                  </a:lnTo>
                  <a:lnTo>
                    <a:pt x="2485" y="1642"/>
                  </a:lnTo>
                  <a:lnTo>
                    <a:pt x="2488" y="1642"/>
                  </a:lnTo>
                  <a:lnTo>
                    <a:pt x="2488" y="1642"/>
                  </a:lnTo>
                  <a:lnTo>
                    <a:pt x="2488" y="1642"/>
                  </a:lnTo>
                  <a:lnTo>
                    <a:pt x="2490" y="1640"/>
                  </a:lnTo>
                  <a:lnTo>
                    <a:pt x="2490" y="1640"/>
                  </a:lnTo>
                  <a:lnTo>
                    <a:pt x="2493" y="1638"/>
                  </a:lnTo>
                  <a:lnTo>
                    <a:pt x="2497" y="1638"/>
                  </a:lnTo>
                  <a:lnTo>
                    <a:pt x="2497" y="1638"/>
                  </a:lnTo>
                  <a:lnTo>
                    <a:pt x="2500" y="1633"/>
                  </a:lnTo>
                  <a:lnTo>
                    <a:pt x="2502" y="1633"/>
                  </a:lnTo>
                  <a:lnTo>
                    <a:pt x="2504" y="1633"/>
                  </a:lnTo>
                  <a:lnTo>
                    <a:pt x="2507" y="1631"/>
                  </a:lnTo>
                  <a:lnTo>
                    <a:pt x="2511" y="1631"/>
                  </a:lnTo>
                  <a:lnTo>
                    <a:pt x="2516" y="1628"/>
                  </a:lnTo>
                  <a:lnTo>
                    <a:pt x="2521" y="1628"/>
                  </a:lnTo>
                  <a:lnTo>
                    <a:pt x="2526" y="1628"/>
                  </a:lnTo>
                  <a:lnTo>
                    <a:pt x="2528" y="1628"/>
                  </a:lnTo>
                  <a:lnTo>
                    <a:pt x="2530" y="1626"/>
                  </a:lnTo>
                  <a:lnTo>
                    <a:pt x="2528" y="1621"/>
                  </a:lnTo>
                  <a:lnTo>
                    <a:pt x="2526" y="1614"/>
                  </a:lnTo>
                  <a:lnTo>
                    <a:pt x="2519" y="1607"/>
                  </a:lnTo>
                  <a:lnTo>
                    <a:pt x="2516" y="1602"/>
                  </a:lnTo>
                  <a:lnTo>
                    <a:pt x="2514" y="1600"/>
                  </a:lnTo>
                  <a:lnTo>
                    <a:pt x="2511" y="1600"/>
                  </a:lnTo>
                  <a:lnTo>
                    <a:pt x="2507" y="1597"/>
                  </a:lnTo>
                  <a:lnTo>
                    <a:pt x="2502" y="1593"/>
                  </a:lnTo>
                  <a:lnTo>
                    <a:pt x="2500" y="1593"/>
                  </a:lnTo>
                  <a:lnTo>
                    <a:pt x="2497" y="1590"/>
                  </a:lnTo>
                  <a:lnTo>
                    <a:pt x="2497" y="1590"/>
                  </a:lnTo>
                  <a:lnTo>
                    <a:pt x="2495" y="1588"/>
                  </a:lnTo>
                  <a:lnTo>
                    <a:pt x="2493" y="1583"/>
                  </a:lnTo>
                  <a:lnTo>
                    <a:pt x="2490" y="1581"/>
                  </a:lnTo>
                  <a:lnTo>
                    <a:pt x="2485" y="1579"/>
                  </a:lnTo>
                  <a:lnTo>
                    <a:pt x="2483" y="1576"/>
                  </a:lnTo>
                  <a:lnTo>
                    <a:pt x="2481" y="1574"/>
                  </a:lnTo>
                  <a:lnTo>
                    <a:pt x="2478" y="1574"/>
                  </a:lnTo>
                  <a:lnTo>
                    <a:pt x="2476" y="1574"/>
                  </a:lnTo>
                  <a:lnTo>
                    <a:pt x="2474" y="1574"/>
                  </a:lnTo>
                  <a:lnTo>
                    <a:pt x="2469" y="1571"/>
                  </a:lnTo>
                  <a:lnTo>
                    <a:pt x="2466" y="1571"/>
                  </a:lnTo>
                  <a:lnTo>
                    <a:pt x="2464" y="1569"/>
                  </a:lnTo>
                  <a:lnTo>
                    <a:pt x="2464" y="1569"/>
                  </a:lnTo>
                  <a:lnTo>
                    <a:pt x="2464" y="1567"/>
                  </a:lnTo>
                  <a:lnTo>
                    <a:pt x="2464" y="1567"/>
                  </a:lnTo>
                  <a:lnTo>
                    <a:pt x="2464" y="1569"/>
                  </a:lnTo>
                  <a:lnTo>
                    <a:pt x="2466" y="1569"/>
                  </a:lnTo>
                  <a:lnTo>
                    <a:pt x="2469" y="1571"/>
                  </a:lnTo>
                  <a:lnTo>
                    <a:pt x="2469" y="1569"/>
                  </a:lnTo>
                  <a:lnTo>
                    <a:pt x="2469" y="1567"/>
                  </a:lnTo>
                  <a:lnTo>
                    <a:pt x="2466" y="1564"/>
                  </a:lnTo>
                  <a:lnTo>
                    <a:pt x="2466" y="1560"/>
                  </a:lnTo>
                  <a:lnTo>
                    <a:pt x="2462" y="1560"/>
                  </a:lnTo>
                  <a:lnTo>
                    <a:pt x="2462" y="1560"/>
                  </a:lnTo>
                  <a:lnTo>
                    <a:pt x="2457" y="1560"/>
                  </a:lnTo>
                  <a:lnTo>
                    <a:pt x="2455" y="1557"/>
                  </a:lnTo>
                  <a:lnTo>
                    <a:pt x="2450" y="1557"/>
                  </a:lnTo>
                  <a:lnTo>
                    <a:pt x="2450" y="1557"/>
                  </a:lnTo>
                  <a:lnTo>
                    <a:pt x="2450" y="1560"/>
                  </a:lnTo>
                  <a:lnTo>
                    <a:pt x="2450" y="1560"/>
                  </a:lnTo>
                  <a:lnTo>
                    <a:pt x="2450" y="1560"/>
                  </a:lnTo>
                  <a:lnTo>
                    <a:pt x="2448" y="1560"/>
                  </a:lnTo>
                  <a:lnTo>
                    <a:pt x="2445" y="1562"/>
                  </a:lnTo>
                  <a:lnTo>
                    <a:pt x="2438" y="1564"/>
                  </a:lnTo>
                  <a:lnTo>
                    <a:pt x="2436" y="1564"/>
                  </a:lnTo>
                  <a:lnTo>
                    <a:pt x="2433" y="1564"/>
                  </a:lnTo>
                  <a:lnTo>
                    <a:pt x="2429" y="1562"/>
                  </a:lnTo>
                  <a:lnTo>
                    <a:pt x="2426" y="1562"/>
                  </a:lnTo>
                  <a:lnTo>
                    <a:pt x="2426" y="1560"/>
                  </a:lnTo>
                  <a:lnTo>
                    <a:pt x="2424" y="1560"/>
                  </a:lnTo>
                  <a:lnTo>
                    <a:pt x="2424" y="1557"/>
                  </a:lnTo>
                  <a:lnTo>
                    <a:pt x="2422" y="1555"/>
                  </a:lnTo>
                  <a:lnTo>
                    <a:pt x="2419" y="1555"/>
                  </a:lnTo>
                  <a:lnTo>
                    <a:pt x="2419" y="1553"/>
                  </a:lnTo>
                  <a:lnTo>
                    <a:pt x="2414" y="1553"/>
                  </a:lnTo>
                  <a:lnTo>
                    <a:pt x="2414" y="1550"/>
                  </a:lnTo>
                  <a:lnTo>
                    <a:pt x="2414" y="1550"/>
                  </a:lnTo>
                  <a:lnTo>
                    <a:pt x="2414" y="1548"/>
                  </a:lnTo>
                  <a:lnTo>
                    <a:pt x="2414" y="1545"/>
                  </a:lnTo>
                  <a:lnTo>
                    <a:pt x="2414" y="1545"/>
                  </a:lnTo>
                  <a:lnTo>
                    <a:pt x="2414" y="1545"/>
                  </a:lnTo>
                  <a:lnTo>
                    <a:pt x="2412" y="1545"/>
                  </a:lnTo>
                  <a:lnTo>
                    <a:pt x="2412" y="1545"/>
                  </a:lnTo>
                  <a:lnTo>
                    <a:pt x="2410" y="1545"/>
                  </a:lnTo>
                  <a:lnTo>
                    <a:pt x="2410" y="1543"/>
                  </a:lnTo>
                  <a:lnTo>
                    <a:pt x="2410" y="1545"/>
                  </a:lnTo>
                  <a:lnTo>
                    <a:pt x="2410" y="1545"/>
                  </a:lnTo>
                  <a:lnTo>
                    <a:pt x="2407" y="1548"/>
                  </a:lnTo>
                  <a:lnTo>
                    <a:pt x="2407" y="1548"/>
                  </a:lnTo>
                  <a:lnTo>
                    <a:pt x="2405" y="1545"/>
                  </a:lnTo>
                  <a:lnTo>
                    <a:pt x="2407" y="1545"/>
                  </a:lnTo>
                  <a:lnTo>
                    <a:pt x="2407" y="1545"/>
                  </a:lnTo>
                  <a:lnTo>
                    <a:pt x="2407" y="1545"/>
                  </a:lnTo>
                  <a:lnTo>
                    <a:pt x="2407" y="1545"/>
                  </a:lnTo>
                  <a:lnTo>
                    <a:pt x="2410" y="1541"/>
                  </a:lnTo>
                  <a:lnTo>
                    <a:pt x="2410" y="1541"/>
                  </a:lnTo>
                  <a:lnTo>
                    <a:pt x="2410" y="1541"/>
                  </a:lnTo>
                  <a:lnTo>
                    <a:pt x="2410" y="1541"/>
                  </a:lnTo>
                  <a:lnTo>
                    <a:pt x="2410" y="1538"/>
                  </a:lnTo>
                  <a:lnTo>
                    <a:pt x="2407" y="1538"/>
                  </a:lnTo>
                  <a:lnTo>
                    <a:pt x="2407" y="1536"/>
                  </a:lnTo>
                  <a:lnTo>
                    <a:pt x="2407" y="1536"/>
                  </a:lnTo>
                  <a:lnTo>
                    <a:pt x="2410" y="1538"/>
                  </a:lnTo>
                  <a:lnTo>
                    <a:pt x="2410" y="1538"/>
                  </a:lnTo>
                  <a:lnTo>
                    <a:pt x="2410" y="1538"/>
                  </a:lnTo>
                  <a:lnTo>
                    <a:pt x="2412" y="1538"/>
                  </a:lnTo>
                  <a:lnTo>
                    <a:pt x="2414" y="1538"/>
                  </a:lnTo>
                  <a:lnTo>
                    <a:pt x="2414" y="1538"/>
                  </a:lnTo>
                  <a:lnTo>
                    <a:pt x="2417" y="1538"/>
                  </a:lnTo>
                  <a:lnTo>
                    <a:pt x="2417" y="1538"/>
                  </a:lnTo>
                  <a:lnTo>
                    <a:pt x="2419" y="1541"/>
                  </a:lnTo>
                  <a:lnTo>
                    <a:pt x="2419" y="1541"/>
                  </a:lnTo>
                  <a:lnTo>
                    <a:pt x="2419" y="1543"/>
                  </a:lnTo>
                  <a:lnTo>
                    <a:pt x="2422" y="1545"/>
                  </a:lnTo>
                  <a:lnTo>
                    <a:pt x="2422" y="1545"/>
                  </a:lnTo>
                  <a:lnTo>
                    <a:pt x="2422" y="1545"/>
                  </a:lnTo>
                  <a:lnTo>
                    <a:pt x="2422" y="1548"/>
                  </a:lnTo>
                  <a:lnTo>
                    <a:pt x="2422" y="1550"/>
                  </a:lnTo>
                  <a:lnTo>
                    <a:pt x="2422" y="1550"/>
                  </a:lnTo>
                  <a:lnTo>
                    <a:pt x="2422" y="1550"/>
                  </a:lnTo>
                  <a:lnTo>
                    <a:pt x="2422" y="1553"/>
                  </a:lnTo>
                  <a:lnTo>
                    <a:pt x="2426" y="1557"/>
                  </a:lnTo>
                  <a:lnTo>
                    <a:pt x="2429" y="1560"/>
                  </a:lnTo>
                  <a:lnTo>
                    <a:pt x="2429" y="1560"/>
                  </a:lnTo>
                  <a:lnTo>
                    <a:pt x="2431" y="1562"/>
                  </a:lnTo>
                  <a:lnTo>
                    <a:pt x="2433" y="1562"/>
                  </a:lnTo>
                  <a:lnTo>
                    <a:pt x="2436" y="1562"/>
                  </a:lnTo>
                  <a:lnTo>
                    <a:pt x="2438" y="1562"/>
                  </a:lnTo>
                  <a:lnTo>
                    <a:pt x="2440" y="1562"/>
                  </a:lnTo>
                  <a:lnTo>
                    <a:pt x="2443" y="1560"/>
                  </a:lnTo>
                  <a:lnTo>
                    <a:pt x="2445" y="1557"/>
                  </a:lnTo>
                  <a:lnTo>
                    <a:pt x="2450" y="1555"/>
                  </a:lnTo>
                  <a:lnTo>
                    <a:pt x="2452" y="1553"/>
                  </a:lnTo>
                  <a:lnTo>
                    <a:pt x="2455" y="1553"/>
                  </a:lnTo>
                  <a:lnTo>
                    <a:pt x="2457" y="1555"/>
                  </a:lnTo>
                  <a:lnTo>
                    <a:pt x="2459" y="1555"/>
                  </a:lnTo>
                  <a:lnTo>
                    <a:pt x="2466" y="1557"/>
                  </a:lnTo>
                  <a:lnTo>
                    <a:pt x="2469" y="1557"/>
                  </a:lnTo>
                  <a:lnTo>
                    <a:pt x="2471" y="1560"/>
                  </a:lnTo>
                  <a:lnTo>
                    <a:pt x="2474" y="1564"/>
                  </a:lnTo>
                  <a:lnTo>
                    <a:pt x="2474" y="1564"/>
                  </a:lnTo>
                  <a:lnTo>
                    <a:pt x="2474" y="1564"/>
                  </a:lnTo>
                  <a:lnTo>
                    <a:pt x="2476" y="1564"/>
                  </a:lnTo>
                  <a:lnTo>
                    <a:pt x="2476" y="1564"/>
                  </a:lnTo>
                  <a:lnTo>
                    <a:pt x="2476" y="1567"/>
                  </a:lnTo>
                  <a:lnTo>
                    <a:pt x="2476" y="1567"/>
                  </a:lnTo>
                  <a:lnTo>
                    <a:pt x="2476" y="1567"/>
                  </a:lnTo>
                  <a:lnTo>
                    <a:pt x="2476" y="1569"/>
                  </a:lnTo>
                  <a:lnTo>
                    <a:pt x="2476" y="1569"/>
                  </a:lnTo>
                  <a:lnTo>
                    <a:pt x="2478" y="1569"/>
                  </a:lnTo>
                  <a:lnTo>
                    <a:pt x="2478" y="1569"/>
                  </a:lnTo>
                  <a:lnTo>
                    <a:pt x="2481" y="1569"/>
                  </a:lnTo>
                  <a:lnTo>
                    <a:pt x="2483" y="1569"/>
                  </a:lnTo>
                  <a:lnTo>
                    <a:pt x="2483" y="1571"/>
                  </a:lnTo>
                  <a:lnTo>
                    <a:pt x="2485" y="1571"/>
                  </a:lnTo>
                  <a:lnTo>
                    <a:pt x="2488" y="1569"/>
                  </a:lnTo>
                  <a:lnTo>
                    <a:pt x="2490" y="1567"/>
                  </a:lnTo>
                  <a:lnTo>
                    <a:pt x="2495" y="1564"/>
                  </a:lnTo>
                  <a:lnTo>
                    <a:pt x="2495" y="1567"/>
                  </a:lnTo>
                  <a:lnTo>
                    <a:pt x="2500" y="1569"/>
                  </a:lnTo>
                  <a:lnTo>
                    <a:pt x="2504" y="1571"/>
                  </a:lnTo>
                  <a:lnTo>
                    <a:pt x="2504" y="1571"/>
                  </a:lnTo>
                  <a:lnTo>
                    <a:pt x="2504" y="1571"/>
                  </a:lnTo>
                  <a:lnTo>
                    <a:pt x="2504" y="1571"/>
                  </a:lnTo>
                  <a:lnTo>
                    <a:pt x="2507" y="1571"/>
                  </a:lnTo>
                  <a:lnTo>
                    <a:pt x="2507" y="1571"/>
                  </a:lnTo>
                  <a:lnTo>
                    <a:pt x="2507" y="1571"/>
                  </a:lnTo>
                  <a:lnTo>
                    <a:pt x="2509" y="1574"/>
                  </a:lnTo>
                  <a:lnTo>
                    <a:pt x="2511" y="1574"/>
                  </a:lnTo>
                  <a:lnTo>
                    <a:pt x="2514" y="1576"/>
                  </a:lnTo>
                  <a:lnTo>
                    <a:pt x="2514" y="1576"/>
                  </a:lnTo>
                  <a:lnTo>
                    <a:pt x="2516" y="1576"/>
                  </a:lnTo>
                  <a:lnTo>
                    <a:pt x="2519" y="1576"/>
                  </a:lnTo>
                  <a:lnTo>
                    <a:pt x="2521" y="1579"/>
                  </a:lnTo>
                  <a:lnTo>
                    <a:pt x="2526" y="1579"/>
                  </a:lnTo>
                  <a:lnTo>
                    <a:pt x="2526" y="1576"/>
                  </a:lnTo>
                  <a:lnTo>
                    <a:pt x="2528" y="1576"/>
                  </a:lnTo>
                  <a:lnTo>
                    <a:pt x="2528" y="1574"/>
                  </a:lnTo>
                  <a:lnTo>
                    <a:pt x="2526" y="1571"/>
                  </a:lnTo>
                  <a:lnTo>
                    <a:pt x="2526" y="1569"/>
                  </a:lnTo>
                  <a:lnTo>
                    <a:pt x="2526" y="1567"/>
                  </a:lnTo>
                  <a:lnTo>
                    <a:pt x="2523" y="1564"/>
                  </a:lnTo>
                  <a:lnTo>
                    <a:pt x="2521" y="1562"/>
                  </a:lnTo>
                  <a:lnTo>
                    <a:pt x="2521" y="1562"/>
                  </a:lnTo>
                  <a:lnTo>
                    <a:pt x="2521" y="1560"/>
                  </a:lnTo>
                  <a:lnTo>
                    <a:pt x="2519" y="1560"/>
                  </a:lnTo>
                  <a:lnTo>
                    <a:pt x="2516" y="1557"/>
                  </a:lnTo>
                  <a:lnTo>
                    <a:pt x="2516" y="1557"/>
                  </a:lnTo>
                  <a:lnTo>
                    <a:pt x="2514" y="1557"/>
                  </a:lnTo>
                  <a:lnTo>
                    <a:pt x="2514" y="1555"/>
                  </a:lnTo>
                  <a:lnTo>
                    <a:pt x="2509" y="1553"/>
                  </a:lnTo>
                  <a:lnTo>
                    <a:pt x="2507" y="1553"/>
                  </a:lnTo>
                  <a:lnTo>
                    <a:pt x="2507" y="1553"/>
                  </a:lnTo>
                  <a:lnTo>
                    <a:pt x="2504" y="1553"/>
                  </a:lnTo>
                  <a:lnTo>
                    <a:pt x="2504" y="1553"/>
                  </a:lnTo>
                  <a:lnTo>
                    <a:pt x="2504" y="1553"/>
                  </a:lnTo>
                  <a:lnTo>
                    <a:pt x="2504" y="1553"/>
                  </a:lnTo>
                  <a:lnTo>
                    <a:pt x="2504" y="1550"/>
                  </a:lnTo>
                  <a:lnTo>
                    <a:pt x="2502" y="1553"/>
                  </a:lnTo>
                  <a:lnTo>
                    <a:pt x="2502" y="1553"/>
                  </a:lnTo>
                  <a:lnTo>
                    <a:pt x="2502" y="1553"/>
                  </a:lnTo>
                  <a:lnTo>
                    <a:pt x="2502" y="1553"/>
                  </a:lnTo>
                  <a:lnTo>
                    <a:pt x="2502" y="1550"/>
                  </a:lnTo>
                  <a:lnTo>
                    <a:pt x="2502" y="1550"/>
                  </a:lnTo>
                  <a:lnTo>
                    <a:pt x="2502" y="1548"/>
                  </a:lnTo>
                  <a:lnTo>
                    <a:pt x="2500" y="1548"/>
                  </a:lnTo>
                  <a:lnTo>
                    <a:pt x="2497" y="1545"/>
                  </a:lnTo>
                  <a:lnTo>
                    <a:pt x="2497" y="1545"/>
                  </a:lnTo>
                  <a:lnTo>
                    <a:pt x="2497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43"/>
                  </a:lnTo>
                  <a:lnTo>
                    <a:pt x="2500" y="1536"/>
                  </a:lnTo>
                  <a:lnTo>
                    <a:pt x="2500" y="1536"/>
                  </a:lnTo>
                  <a:lnTo>
                    <a:pt x="2497" y="1534"/>
                  </a:lnTo>
                  <a:lnTo>
                    <a:pt x="2493" y="1531"/>
                  </a:lnTo>
                  <a:lnTo>
                    <a:pt x="2490" y="1529"/>
                  </a:lnTo>
                  <a:lnTo>
                    <a:pt x="2488" y="1529"/>
                  </a:lnTo>
                  <a:lnTo>
                    <a:pt x="2488" y="1529"/>
                  </a:lnTo>
                  <a:lnTo>
                    <a:pt x="2488" y="1529"/>
                  </a:lnTo>
                  <a:lnTo>
                    <a:pt x="2485" y="1526"/>
                  </a:lnTo>
                  <a:lnTo>
                    <a:pt x="2485" y="1529"/>
                  </a:lnTo>
                  <a:lnTo>
                    <a:pt x="2483" y="1529"/>
                  </a:lnTo>
                  <a:lnTo>
                    <a:pt x="2483" y="1526"/>
                  </a:lnTo>
                  <a:lnTo>
                    <a:pt x="2483" y="1526"/>
                  </a:lnTo>
                  <a:lnTo>
                    <a:pt x="2483" y="1524"/>
                  </a:lnTo>
                  <a:lnTo>
                    <a:pt x="2481" y="1524"/>
                  </a:lnTo>
                  <a:lnTo>
                    <a:pt x="2481" y="1524"/>
                  </a:lnTo>
                  <a:lnTo>
                    <a:pt x="2478" y="1522"/>
                  </a:lnTo>
                  <a:lnTo>
                    <a:pt x="2476" y="1522"/>
                  </a:lnTo>
                  <a:lnTo>
                    <a:pt x="2474" y="1519"/>
                  </a:lnTo>
                  <a:lnTo>
                    <a:pt x="2474" y="1517"/>
                  </a:lnTo>
                  <a:lnTo>
                    <a:pt x="2471" y="1517"/>
                  </a:lnTo>
                  <a:lnTo>
                    <a:pt x="2469" y="1515"/>
                  </a:lnTo>
                  <a:lnTo>
                    <a:pt x="2469" y="1515"/>
                  </a:lnTo>
                  <a:lnTo>
                    <a:pt x="2471" y="1515"/>
                  </a:lnTo>
                  <a:lnTo>
                    <a:pt x="2471" y="1515"/>
                  </a:lnTo>
                  <a:lnTo>
                    <a:pt x="2471" y="1515"/>
                  </a:lnTo>
                  <a:lnTo>
                    <a:pt x="2471" y="1515"/>
                  </a:lnTo>
                  <a:lnTo>
                    <a:pt x="2471" y="1515"/>
                  </a:lnTo>
                  <a:lnTo>
                    <a:pt x="2471" y="1517"/>
                  </a:lnTo>
                  <a:lnTo>
                    <a:pt x="2471" y="1515"/>
                  </a:lnTo>
                  <a:lnTo>
                    <a:pt x="2471" y="1512"/>
                  </a:lnTo>
                  <a:lnTo>
                    <a:pt x="2474" y="1510"/>
                  </a:lnTo>
                  <a:lnTo>
                    <a:pt x="2474" y="1508"/>
                  </a:lnTo>
                  <a:lnTo>
                    <a:pt x="2474" y="1508"/>
                  </a:lnTo>
                  <a:lnTo>
                    <a:pt x="2474" y="1498"/>
                  </a:lnTo>
                  <a:lnTo>
                    <a:pt x="2474" y="1498"/>
                  </a:lnTo>
                  <a:lnTo>
                    <a:pt x="2474" y="1496"/>
                  </a:lnTo>
                  <a:lnTo>
                    <a:pt x="2474" y="1496"/>
                  </a:lnTo>
                  <a:lnTo>
                    <a:pt x="2471" y="1496"/>
                  </a:lnTo>
                  <a:lnTo>
                    <a:pt x="2471" y="1496"/>
                  </a:lnTo>
                  <a:lnTo>
                    <a:pt x="2471" y="1496"/>
                  </a:lnTo>
                  <a:lnTo>
                    <a:pt x="2469" y="1496"/>
                  </a:lnTo>
                  <a:lnTo>
                    <a:pt x="2469" y="1493"/>
                  </a:lnTo>
                  <a:lnTo>
                    <a:pt x="2469" y="1491"/>
                  </a:lnTo>
                  <a:lnTo>
                    <a:pt x="2469" y="1491"/>
                  </a:lnTo>
                  <a:lnTo>
                    <a:pt x="2469" y="1491"/>
                  </a:lnTo>
                  <a:lnTo>
                    <a:pt x="2469" y="1489"/>
                  </a:lnTo>
                  <a:lnTo>
                    <a:pt x="2466" y="1486"/>
                  </a:lnTo>
                  <a:lnTo>
                    <a:pt x="2464" y="1484"/>
                  </a:lnTo>
                  <a:lnTo>
                    <a:pt x="2464" y="1484"/>
                  </a:lnTo>
                  <a:lnTo>
                    <a:pt x="2466" y="1484"/>
                  </a:lnTo>
                  <a:lnTo>
                    <a:pt x="2466" y="1484"/>
                  </a:lnTo>
                  <a:lnTo>
                    <a:pt x="2466" y="1484"/>
                  </a:lnTo>
                  <a:lnTo>
                    <a:pt x="2464" y="1482"/>
                  </a:lnTo>
                  <a:lnTo>
                    <a:pt x="2464" y="1482"/>
                  </a:lnTo>
                  <a:lnTo>
                    <a:pt x="2464" y="1482"/>
                  </a:lnTo>
                  <a:lnTo>
                    <a:pt x="2464" y="1482"/>
                  </a:lnTo>
                  <a:lnTo>
                    <a:pt x="2466" y="1482"/>
                  </a:lnTo>
                  <a:lnTo>
                    <a:pt x="2466" y="1482"/>
                  </a:lnTo>
                  <a:lnTo>
                    <a:pt x="2466" y="1479"/>
                  </a:lnTo>
                  <a:lnTo>
                    <a:pt x="2464" y="1479"/>
                  </a:lnTo>
                  <a:lnTo>
                    <a:pt x="2464" y="1479"/>
                  </a:lnTo>
                  <a:lnTo>
                    <a:pt x="2464" y="1479"/>
                  </a:lnTo>
                  <a:lnTo>
                    <a:pt x="2462" y="1479"/>
                  </a:lnTo>
                  <a:lnTo>
                    <a:pt x="2462" y="1477"/>
                  </a:lnTo>
                  <a:lnTo>
                    <a:pt x="2462" y="1477"/>
                  </a:lnTo>
                  <a:lnTo>
                    <a:pt x="2462" y="1477"/>
                  </a:lnTo>
                  <a:lnTo>
                    <a:pt x="2462" y="1472"/>
                  </a:lnTo>
                  <a:lnTo>
                    <a:pt x="2462" y="1470"/>
                  </a:lnTo>
                  <a:lnTo>
                    <a:pt x="2459" y="1467"/>
                  </a:lnTo>
                  <a:lnTo>
                    <a:pt x="2459" y="1467"/>
                  </a:lnTo>
                  <a:lnTo>
                    <a:pt x="2457" y="1463"/>
                  </a:lnTo>
                  <a:lnTo>
                    <a:pt x="2457" y="1463"/>
                  </a:lnTo>
                  <a:lnTo>
                    <a:pt x="2455" y="1460"/>
                  </a:lnTo>
                  <a:lnTo>
                    <a:pt x="2455" y="1458"/>
                  </a:lnTo>
                  <a:lnTo>
                    <a:pt x="2452" y="1455"/>
                  </a:lnTo>
                  <a:lnTo>
                    <a:pt x="2452" y="1455"/>
                  </a:lnTo>
                  <a:lnTo>
                    <a:pt x="2452" y="1455"/>
                  </a:lnTo>
                  <a:lnTo>
                    <a:pt x="2452" y="1455"/>
                  </a:lnTo>
                  <a:lnTo>
                    <a:pt x="2452" y="1455"/>
                  </a:lnTo>
                  <a:lnTo>
                    <a:pt x="2452" y="1453"/>
                  </a:lnTo>
                  <a:lnTo>
                    <a:pt x="2452" y="1451"/>
                  </a:lnTo>
                  <a:lnTo>
                    <a:pt x="2452" y="1451"/>
                  </a:lnTo>
                  <a:lnTo>
                    <a:pt x="2452" y="1448"/>
                  </a:lnTo>
                  <a:lnTo>
                    <a:pt x="2450" y="1448"/>
                  </a:lnTo>
                  <a:lnTo>
                    <a:pt x="2450" y="1448"/>
                  </a:lnTo>
                  <a:lnTo>
                    <a:pt x="2450" y="1446"/>
                  </a:lnTo>
                  <a:lnTo>
                    <a:pt x="2450" y="1446"/>
                  </a:lnTo>
                  <a:lnTo>
                    <a:pt x="2450" y="1444"/>
                  </a:lnTo>
                  <a:lnTo>
                    <a:pt x="2448" y="1444"/>
                  </a:lnTo>
                  <a:lnTo>
                    <a:pt x="2448" y="1444"/>
                  </a:lnTo>
                  <a:lnTo>
                    <a:pt x="2448" y="1444"/>
                  </a:lnTo>
                  <a:lnTo>
                    <a:pt x="2448" y="1441"/>
                  </a:lnTo>
                  <a:lnTo>
                    <a:pt x="2448" y="1441"/>
                  </a:lnTo>
                  <a:lnTo>
                    <a:pt x="2448" y="1441"/>
                  </a:lnTo>
                  <a:lnTo>
                    <a:pt x="2448" y="1439"/>
                  </a:lnTo>
                  <a:lnTo>
                    <a:pt x="2448" y="1437"/>
                  </a:lnTo>
                  <a:lnTo>
                    <a:pt x="2445" y="1432"/>
                  </a:lnTo>
                  <a:lnTo>
                    <a:pt x="2445" y="1432"/>
                  </a:lnTo>
                  <a:lnTo>
                    <a:pt x="2445" y="1432"/>
                  </a:lnTo>
                  <a:lnTo>
                    <a:pt x="2445" y="1429"/>
                  </a:lnTo>
                  <a:lnTo>
                    <a:pt x="2445" y="1429"/>
                  </a:lnTo>
                  <a:lnTo>
                    <a:pt x="2443" y="1427"/>
                  </a:lnTo>
                  <a:lnTo>
                    <a:pt x="2443" y="1425"/>
                  </a:lnTo>
                  <a:lnTo>
                    <a:pt x="2443" y="1425"/>
                  </a:lnTo>
                  <a:lnTo>
                    <a:pt x="2443" y="1422"/>
                  </a:lnTo>
                  <a:lnTo>
                    <a:pt x="2443" y="1422"/>
                  </a:lnTo>
                  <a:lnTo>
                    <a:pt x="2440" y="1420"/>
                  </a:lnTo>
                  <a:lnTo>
                    <a:pt x="2440" y="1418"/>
                  </a:lnTo>
                  <a:lnTo>
                    <a:pt x="2440" y="1415"/>
                  </a:lnTo>
                  <a:lnTo>
                    <a:pt x="2440" y="1415"/>
                  </a:lnTo>
                  <a:lnTo>
                    <a:pt x="2438" y="1413"/>
                  </a:lnTo>
                  <a:lnTo>
                    <a:pt x="2433" y="1413"/>
                  </a:lnTo>
                  <a:lnTo>
                    <a:pt x="2431" y="1411"/>
                  </a:lnTo>
                  <a:lnTo>
                    <a:pt x="2429" y="1408"/>
                  </a:lnTo>
                  <a:lnTo>
                    <a:pt x="2426" y="1406"/>
                  </a:lnTo>
                  <a:lnTo>
                    <a:pt x="2424" y="1406"/>
                  </a:lnTo>
                  <a:lnTo>
                    <a:pt x="2422" y="1406"/>
                  </a:lnTo>
                  <a:lnTo>
                    <a:pt x="2419" y="1406"/>
                  </a:lnTo>
                  <a:lnTo>
                    <a:pt x="2417" y="1406"/>
                  </a:lnTo>
                  <a:lnTo>
                    <a:pt x="2417" y="1403"/>
                  </a:lnTo>
                  <a:lnTo>
                    <a:pt x="2414" y="1401"/>
                  </a:lnTo>
                  <a:lnTo>
                    <a:pt x="2412" y="1401"/>
                  </a:lnTo>
                  <a:lnTo>
                    <a:pt x="2412" y="1401"/>
                  </a:lnTo>
                  <a:lnTo>
                    <a:pt x="2410" y="1401"/>
                  </a:lnTo>
                  <a:lnTo>
                    <a:pt x="2410" y="1401"/>
                  </a:lnTo>
                  <a:lnTo>
                    <a:pt x="2407" y="1401"/>
                  </a:lnTo>
                  <a:lnTo>
                    <a:pt x="2407" y="1401"/>
                  </a:lnTo>
                  <a:lnTo>
                    <a:pt x="2407" y="1401"/>
                  </a:lnTo>
                  <a:lnTo>
                    <a:pt x="2407" y="1401"/>
                  </a:lnTo>
                  <a:lnTo>
                    <a:pt x="2407" y="1399"/>
                  </a:lnTo>
                  <a:lnTo>
                    <a:pt x="2405" y="1399"/>
                  </a:lnTo>
                  <a:lnTo>
                    <a:pt x="2405" y="1399"/>
                  </a:lnTo>
                  <a:lnTo>
                    <a:pt x="2405" y="1399"/>
                  </a:lnTo>
                  <a:lnTo>
                    <a:pt x="2403" y="1396"/>
                  </a:lnTo>
                  <a:lnTo>
                    <a:pt x="2398" y="1392"/>
                  </a:lnTo>
                  <a:lnTo>
                    <a:pt x="2398" y="1389"/>
                  </a:lnTo>
                  <a:lnTo>
                    <a:pt x="2398" y="1389"/>
                  </a:lnTo>
                  <a:lnTo>
                    <a:pt x="2398" y="1389"/>
                  </a:lnTo>
                  <a:lnTo>
                    <a:pt x="2398" y="1387"/>
                  </a:lnTo>
                  <a:lnTo>
                    <a:pt x="2396" y="1387"/>
                  </a:lnTo>
                  <a:lnTo>
                    <a:pt x="2396" y="1387"/>
                  </a:lnTo>
                  <a:lnTo>
                    <a:pt x="2396" y="1387"/>
                  </a:lnTo>
                  <a:lnTo>
                    <a:pt x="2393" y="1387"/>
                  </a:lnTo>
                  <a:lnTo>
                    <a:pt x="2393" y="1384"/>
                  </a:lnTo>
                  <a:lnTo>
                    <a:pt x="2393" y="1384"/>
                  </a:lnTo>
                  <a:lnTo>
                    <a:pt x="2391" y="1387"/>
                  </a:lnTo>
                  <a:lnTo>
                    <a:pt x="2391" y="1387"/>
                  </a:lnTo>
                  <a:lnTo>
                    <a:pt x="2391" y="1387"/>
                  </a:lnTo>
                  <a:lnTo>
                    <a:pt x="2388" y="1387"/>
                  </a:lnTo>
                  <a:lnTo>
                    <a:pt x="2386" y="1387"/>
                  </a:lnTo>
                  <a:lnTo>
                    <a:pt x="2386" y="1387"/>
                  </a:lnTo>
                  <a:lnTo>
                    <a:pt x="2386" y="1387"/>
                  </a:lnTo>
                  <a:lnTo>
                    <a:pt x="2386" y="1389"/>
                  </a:lnTo>
                  <a:lnTo>
                    <a:pt x="2384" y="1389"/>
                  </a:lnTo>
                  <a:lnTo>
                    <a:pt x="2384" y="1389"/>
                  </a:lnTo>
                  <a:lnTo>
                    <a:pt x="2384" y="1389"/>
                  </a:lnTo>
                  <a:lnTo>
                    <a:pt x="2384" y="1387"/>
                  </a:lnTo>
                  <a:lnTo>
                    <a:pt x="2384" y="1387"/>
                  </a:lnTo>
                  <a:lnTo>
                    <a:pt x="2384" y="1387"/>
                  </a:lnTo>
                  <a:lnTo>
                    <a:pt x="2384" y="1384"/>
                  </a:lnTo>
                  <a:lnTo>
                    <a:pt x="2384" y="1382"/>
                  </a:lnTo>
                  <a:lnTo>
                    <a:pt x="2384" y="1380"/>
                  </a:lnTo>
                  <a:lnTo>
                    <a:pt x="2384" y="1375"/>
                  </a:lnTo>
                  <a:lnTo>
                    <a:pt x="2384" y="1375"/>
                  </a:lnTo>
                  <a:lnTo>
                    <a:pt x="2384" y="1373"/>
                  </a:lnTo>
                  <a:lnTo>
                    <a:pt x="2384" y="1370"/>
                  </a:lnTo>
                  <a:lnTo>
                    <a:pt x="2384" y="1370"/>
                  </a:lnTo>
                  <a:lnTo>
                    <a:pt x="2384" y="1370"/>
                  </a:lnTo>
                  <a:lnTo>
                    <a:pt x="2386" y="1368"/>
                  </a:lnTo>
                  <a:lnTo>
                    <a:pt x="2386" y="1368"/>
                  </a:lnTo>
                  <a:lnTo>
                    <a:pt x="2386" y="1368"/>
                  </a:lnTo>
                  <a:lnTo>
                    <a:pt x="2386" y="1368"/>
                  </a:lnTo>
                  <a:lnTo>
                    <a:pt x="2388" y="1368"/>
                  </a:lnTo>
                  <a:lnTo>
                    <a:pt x="2388" y="1366"/>
                  </a:lnTo>
                  <a:lnTo>
                    <a:pt x="2391" y="1366"/>
                  </a:lnTo>
                  <a:lnTo>
                    <a:pt x="2391" y="1366"/>
                  </a:lnTo>
                  <a:lnTo>
                    <a:pt x="2393" y="1366"/>
                  </a:lnTo>
                  <a:lnTo>
                    <a:pt x="2393" y="1363"/>
                  </a:lnTo>
                  <a:lnTo>
                    <a:pt x="2396" y="1358"/>
                  </a:lnTo>
                  <a:lnTo>
                    <a:pt x="2396" y="1356"/>
                  </a:lnTo>
                  <a:lnTo>
                    <a:pt x="2396" y="1354"/>
                  </a:lnTo>
                  <a:lnTo>
                    <a:pt x="2396" y="1354"/>
                  </a:lnTo>
                  <a:lnTo>
                    <a:pt x="2396" y="1351"/>
                  </a:lnTo>
                  <a:lnTo>
                    <a:pt x="2396" y="1351"/>
                  </a:lnTo>
                  <a:lnTo>
                    <a:pt x="2396" y="1351"/>
                  </a:lnTo>
                  <a:lnTo>
                    <a:pt x="2398" y="1351"/>
                  </a:lnTo>
                  <a:lnTo>
                    <a:pt x="2398" y="1351"/>
                  </a:lnTo>
                  <a:lnTo>
                    <a:pt x="2400" y="1349"/>
                  </a:lnTo>
                  <a:lnTo>
                    <a:pt x="2400" y="1349"/>
                  </a:lnTo>
                  <a:lnTo>
                    <a:pt x="2403" y="1349"/>
                  </a:lnTo>
                  <a:lnTo>
                    <a:pt x="2403" y="1347"/>
                  </a:lnTo>
                  <a:lnTo>
                    <a:pt x="2403" y="1347"/>
                  </a:lnTo>
                  <a:lnTo>
                    <a:pt x="2403" y="1347"/>
                  </a:lnTo>
                  <a:lnTo>
                    <a:pt x="2403" y="1344"/>
                  </a:lnTo>
                  <a:lnTo>
                    <a:pt x="2405" y="1344"/>
                  </a:lnTo>
                  <a:lnTo>
                    <a:pt x="2405" y="1342"/>
                  </a:lnTo>
                  <a:lnTo>
                    <a:pt x="2405" y="1342"/>
                  </a:lnTo>
                  <a:lnTo>
                    <a:pt x="2405" y="1340"/>
                  </a:lnTo>
                  <a:lnTo>
                    <a:pt x="2407" y="1337"/>
                  </a:lnTo>
                  <a:lnTo>
                    <a:pt x="2407" y="1335"/>
                  </a:lnTo>
                  <a:lnTo>
                    <a:pt x="2407" y="1335"/>
                  </a:lnTo>
                  <a:lnTo>
                    <a:pt x="2410" y="1332"/>
                  </a:lnTo>
                  <a:lnTo>
                    <a:pt x="2410" y="1332"/>
                  </a:lnTo>
                  <a:lnTo>
                    <a:pt x="2410" y="1332"/>
                  </a:lnTo>
                  <a:lnTo>
                    <a:pt x="2410" y="1332"/>
                  </a:lnTo>
                  <a:lnTo>
                    <a:pt x="2412" y="1332"/>
                  </a:lnTo>
                  <a:lnTo>
                    <a:pt x="2412" y="1332"/>
                  </a:lnTo>
                  <a:lnTo>
                    <a:pt x="2412" y="1332"/>
                  </a:lnTo>
                  <a:lnTo>
                    <a:pt x="2412" y="1332"/>
                  </a:lnTo>
                  <a:lnTo>
                    <a:pt x="2412" y="1332"/>
                  </a:lnTo>
                  <a:lnTo>
                    <a:pt x="2414" y="1332"/>
                  </a:lnTo>
                  <a:lnTo>
                    <a:pt x="2414" y="1332"/>
                  </a:lnTo>
                  <a:lnTo>
                    <a:pt x="2412" y="1335"/>
                  </a:lnTo>
                  <a:lnTo>
                    <a:pt x="2414" y="1332"/>
                  </a:lnTo>
                  <a:lnTo>
                    <a:pt x="2417" y="1330"/>
                  </a:lnTo>
                  <a:lnTo>
                    <a:pt x="2419" y="1330"/>
                  </a:lnTo>
                  <a:lnTo>
                    <a:pt x="2417" y="1330"/>
                  </a:lnTo>
                  <a:lnTo>
                    <a:pt x="2419" y="1332"/>
                  </a:lnTo>
                  <a:lnTo>
                    <a:pt x="2419" y="1332"/>
                  </a:lnTo>
                  <a:lnTo>
                    <a:pt x="2419" y="1332"/>
                  </a:lnTo>
                  <a:lnTo>
                    <a:pt x="2422" y="1332"/>
                  </a:lnTo>
                  <a:lnTo>
                    <a:pt x="2422" y="1332"/>
                  </a:lnTo>
                  <a:lnTo>
                    <a:pt x="2422" y="1332"/>
                  </a:lnTo>
                  <a:lnTo>
                    <a:pt x="2422" y="1330"/>
                  </a:lnTo>
                  <a:lnTo>
                    <a:pt x="2422" y="1330"/>
                  </a:lnTo>
                  <a:lnTo>
                    <a:pt x="2422" y="1330"/>
                  </a:lnTo>
                  <a:lnTo>
                    <a:pt x="2422" y="1330"/>
                  </a:lnTo>
                  <a:lnTo>
                    <a:pt x="2422" y="1328"/>
                  </a:lnTo>
                  <a:lnTo>
                    <a:pt x="2422" y="1328"/>
                  </a:lnTo>
                  <a:lnTo>
                    <a:pt x="2424" y="1325"/>
                  </a:lnTo>
                  <a:lnTo>
                    <a:pt x="2424" y="1325"/>
                  </a:lnTo>
                  <a:lnTo>
                    <a:pt x="2424" y="1325"/>
                  </a:lnTo>
                  <a:lnTo>
                    <a:pt x="2422" y="1323"/>
                  </a:lnTo>
                  <a:lnTo>
                    <a:pt x="2422" y="1323"/>
                  </a:lnTo>
                  <a:lnTo>
                    <a:pt x="2422" y="1323"/>
                  </a:lnTo>
                  <a:lnTo>
                    <a:pt x="2424" y="1323"/>
                  </a:lnTo>
                  <a:lnTo>
                    <a:pt x="2424" y="1323"/>
                  </a:lnTo>
                  <a:lnTo>
                    <a:pt x="2424" y="1325"/>
                  </a:lnTo>
                  <a:lnTo>
                    <a:pt x="2426" y="1325"/>
                  </a:lnTo>
                  <a:lnTo>
                    <a:pt x="2429" y="1323"/>
                  </a:lnTo>
                  <a:lnTo>
                    <a:pt x="2429" y="1318"/>
                  </a:lnTo>
                  <a:lnTo>
                    <a:pt x="2429" y="1316"/>
                  </a:lnTo>
                  <a:lnTo>
                    <a:pt x="2431" y="1314"/>
                  </a:lnTo>
                  <a:lnTo>
                    <a:pt x="2431" y="1314"/>
                  </a:lnTo>
                  <a:lnTo>
                    <a:pt x="2433" y="1314"/>
                  </a:lnTo>
                  <a:lnTo>
                    <a:pt x="2433" y="1314"/>
                  </a:lnTo>
                  <a:lnTo>
                    <a:pt x="2433" y="1314"/>
                  </a:lnTo>
                  <a:lnTo>
                    <a:pt x="2436" y="1311"/>
                  </a:lnTo>
                  <a:lnTo>
                    <a:pt x="2436" y="1311"/>
                  </a:lnTo>
                  <a:lnTo>
                    <a:pt x="2436" y="1311"/>
                  </a:lnTo>
                  <a:lnTo>
                    <a:pt x="2436" y="1311"/>
                  </a:lnTo>
                  <a:lnTo>
                    <a:pt x="2436" y="1311"/>
                  </a:lnTo>
                  <a:lnTo>
                    <a:pt x="2436" y="1314"/>
                  </a:lnTo>
                  <a:lnTo>
                    <a:pt x="2436" y="1314"/>
                  </a:lnTo>
                  <a:lnTo>
                    <a:pt x="2436" y="1314"/>
                  </a:lnTo>
                  <a:lnTo>
                    <a:pt x="2438" y="1311"/>
                  </a:lnTo>
                  <a:lnTo>
                    <a:pt x="2438" y="1311"/>
                  </a:lnTo>
                  <a:lnTo>
                    <a:pt x="2440" y="1309"/>
                  </a:lnTo>
                  <a:lnTo>
                    <a:pt x="2443" y="1309"/>
                  </a:lnTo>
                  <a:lnTo>
                    <a:pt x="2443" y="1309"/>
                  </a:lnTo>
                  <a:lnTo>
                    <a:pt x="2443" y="1309"/>
                  </a:lnTo>
                  <a:lnTo>
                    <a:pt x="2443" y="1306"/>
                  </a:lnTo>
                  <a:lnTo>
                    <a:pt x="2443" y="1306"/>
                  </a:lnTo>
                  <a:lnTo>
                    <a:pt x="2440" y="1306"/>
                  </a:lnTo>
                  <a:lnTo>
                    <a:pt x="2440" y="1306"/>
                  </a:lnTo>
                  <a:lnTo>
                    <a:pt x="2440" y="1306"/>
                  </a:lnTo>
                  <a:lnTo>
                    <a:pt x="2440" y="1306"/>
                  </a:lnTo>
                  <a:lnTo>
                    <a:pt x="2438" y="1309"/>
                  </a:lnTo>
                  <a:lnTo>
                    <a:pt x="2438" y="1309"/>
                  </a:lnTo>
                  <a:lnTo>
                    <a:pt x="2438" y="1306"/>
                  </a:lnTo>
                  <a:lnTo>
                    <a:pt x="2436" y="1309"/>
                  </a:lnTo>
                  <a:lnTo>
                    <a:pt x="2436" y="1309"/>
                  </a:lnTo>
                  <a:lnTo>
                    <a:pt x="2436" y="1306"/>
                  </a:lnTo>
                  <a:lnTo>
                    <a:pt x="2436" y="1306"/>
                  </a:lnTo>
                  <a:lnTo>
                    <a:pt x="2436" y="1304"/>
                  </a:lnTo>
                  <a:lnTo>
                    <a:pt x="2436" y="1304"/>
                  </a:lnTo>
                  <a:lnTo>
                    <a:pt x="2433" y="1302"/>
                  </a:lnTo>
                  <a:lnTo>
                    <a:pt x="2433" y="1302"/>
                  </a:lnTo>
                  <a:lnTo>
                    <a:pt x="2433" y="1302"/>
                  </a:lnTo>
                  <a:lnTo>
                    <a:pt x="2431" y="1302"/>
                  </a:lnTo>
                  <a:lnTo>
                    <a:pt x="2431" y="1299"/>
                  </a:lnTo>
                  <a:lnTo>
                    <a:pt x="2431" y="1299"/>
                  </a:lnTo>
                  <a:lnTo>
                    <a:pt x="2431" y="1297"/>
                  </a:lnTo>
                  <a:lnTo>
                    <a:pt x="2431" y="1297"/>
                  </a:lnTo>
                  <a:lnTo>
                    <a:pt x="2433" y="1295"/>
                  </a:lnTo>
                  <a:lnTo>
                    <a:pt x="2431" y="1295"/>
                  </a:lnTo>
                  <a:lnTo>
                    <a:pt x="2431" y="1295"/>
                  </a:lnTo>
                  <a:lnTo>
                    <a:pt x="2431" y="1295"/>
                  </a:lnTo>
                  <a:lnTo>
                    <a:pt x="2431" y="1292"/>
                  </a:lnTo>
                  <a:lnTo>
                    <a:pt x="2431" y="1292"/>
                  </a:lnTo>
                  <a:lnTo>
                    <a:pt x="2431" y="1292"/>
                  </a:lnTo>
                  <a:lnTo>
                    <a:pt x="2431" y="1292"/>
                  </a:lnTo>
                  <a:lnTo>
                    <a:pt x="2433" y="1292"/>
                  </a:lnTo>
                  <a:lnTo>
                    <a:pt x="2433" y="1292"/>
                  </a:lnTo>
                  <a:lnTo>
                    <a:pt x="2433" y="1295"/>
                  </a:lnTo>
                  <a:lnTo>
                    <a:pt x="2433" y="1295"/>
                  </a:lnTo>
                  <a:lnTo>
                    <a:pt x="2436" y="1292"/>
                  </a:lnTo>
                  <a:lnTo>
                    <a:pt x="2438" y="1292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38" y="1295"/>
                  </a:lnTo>
                  <a:lnTo>
                    <a:pt x="2440" y="1295"/>
                  </a:lnTo>
                  <a:lnTo>
                    <a:pt x="2440" y="1297"/>
                  </a:lnTo>
                  <a:lnTo>
                    <a:pt x="2443" y="1295"/>
                  </a:lnTo>
                  <a:lnTo>
                    <a:pt x="2440" y="1295"/>
                  </a:lnTo>
                  <a:lnTo>
                    <a:pt x="2440" y="1292"/>
                  </a:lnTo>
                  <a:lnTo>
                    <a:pt x="2440" y="1290"/>
                  </a:lnTo>
                  <a:lnTo>
                    <a:pt x="2443" y="1290"/>
                  </a:lnTo>
                  <a:lnTo>
                    <a:pt x="2443" y="1290"/>
                  </a:lnTo>
                  <a:lnTo>
                    <a:pt x="2443" y="1292"/>
                  </a:lnTo>
                  <a:lnTo>
                    <a:pt x="2445" y="1292"/>
                  </a:lnTo>
                  <a:lnTo>
                    <a:pt x="2445" y="1292"/>
                  </a:lnTo>
                  <a:lnTo>
                    <a:pt x="2445" y="1295"/>
                  </a:lnTo>
                  <a:lnTo>
                    <a:pt x="2445" y="1299"/>
                  </a:lnTo>
                  <a:lnTo>
                    <a:pt x="2443" y="1299"/>
                  </a:lnTo>
                  <a:lnTo>
                    <a:pt x="2443" y="1299"/>
                  </a:lnTo>
                  <a:lnTo>
                    <a:pt x="2443" y="1302"/>
                  </a:lnTo>
                  <a:lnTo>
                    <a:pt x="2443" y="1302"/>
                  </a:lnTo>
                  <a:lnTo>
                    <a:pt x="2443" y="1302"/>
                  </a:lnTo>
                  <a:lnTo>
                    <a:pt x="2443" y="1304"/>
                  </a:lnTo>
                  <a:lnTo>
                    <a:pt x="2443" y="1304"/>
                  </a:lnTo>
                  <a:lnTo>
                    <a:pt x="2443" y="1304"/>
                  </a:lnTo>
                  <a:lnTo>
                    <a:pt x="2445" y="1304"/>
                  </a:lnTo>
                  <a:lnTo>
                    <a:pt x="2445" y="1304"/>
                  </a:lnTo>
                  <a:lnTo>
                    <a:pt x="2445" y="1304"/>
                  </a:lnTo>
                  <a:lnTo>
                    <a:pt x="2448" y="1304"/>
                  </a:lnTo>
                  <a:lnTo>
                    <a:pt x="2450" y="1302"/>
                  </a:lnTo>
                  <a:lnTo>
                    <a:pt x="2450" y="1302"/>
                  </a:lnTo>
                  <a:lnTo>
                    <a:pt x="2452" y="1302"/>
                  </a:lnTo>
                  <a:lnTo>
                    <a:pt x="2452" y="1302"/>
                  </a:lnTo>
                  <a:lnTo>
                    <a:pt x="2455" y="1302"/>
                  </a:lnTo>
                  <a:lnTo>
                    <a:pt x="2455" y="1302"/>
                  </a:lnTo>
                  <a:lnTo>
                    <a:pt x="2455" y="1299"/>
                  </a:lnTo>
                  <a:lnTo>
                    <a:pt x="2457" y="1299"/>
                  </a:lnTo>
                  <a:lnTo>
                    <a:pt x="2457" y="1299"/>
                  </a:lnTo>
                  <a:lnTo>
                    <a:pt x="2459" y="1299"/>
                  </a:lnTo>
                  <a:lnTo>
                    <a:pt x="2459" y="1299"/>
                  </a:lnTo>
                  <a:lnTo>
                    <a:pt x="2459" y="1299"/>
                  </a:lnTo>
                  <a:lnTo>
                    <a:pt x="2459" y="1299"/>
                  </a:lnTo>
                  <a:lnTo>
                    <a:pt x="2464" y="1297"/>
                  </a:lnTo>
                  <a:lnTo>
                    <a:pt x="2464" y="1297"/>
                  </a:lnTo>
                  <a:lnTo>
                    <a:pt x="2462" y="1297"/>
                  </a:lnTo>
                  <a:lnTo>
                    <a:pt x="2462" y="1295"/>
                  </a:lnTo>
                  <a:lnTo>
                    <a:pt x="2462" y="1290"/>
                  </a:lnTo>
                  <a:lnTo>
                    <a:pt x="2462" y="1290"/>
                  </a:lnTo>
                  <a:lnTo>
                    <a:pt x="2462" y="1290"/>
                  </a:lnTo>
                  <a:lnTo>
                    <a:pt x="2462" y="1287"/>
                  </a:lnTo>
                  <a:lnTo>
                    <a:pt x="2462" y="1287"/>
                  </a:lnTo>
                  <a:lnTo>
                    <a:pt x="2459" y="1287"/>
                  </a:lnTo>
                  <a:lnTo>
                    <a:pt x="2459" y="1287"/>
                  </a:lnTo>
                  <a:lnTo>
                    <a:pt x="2459" y="1285"/>
                  </a:lnTo>
                  <a:lnTo>
                    <a:pt x="2462" y="1285"/>
                  </a:lnTo>
                  <a:lnTo>
                    <a:pt x="2462" y="1285"/>
                  </a:lnTo>
                  <a:lnTo>
                    <a:pt x="2462" y="1285"/>
                  </a:lnTo>
                  <a:lnTo>
                    <a:pt x="2464" y="1287"/>
                  </a:lnTo>
                  <a:lnTo>
                    <a:pt x="2464" y="1285"/>
                  </a:lnTo>
                  <a:lnTo>
                    <a:pt x="2464" y="1285"/>
                  </a:lnTo>
                  <a:lnTo>
                    <a:pt x="2462" y="1283"/>
                  </a:lnTo>
                  <a:lnTo>
                    <a:pt x="2462" y="1283"/>
                  </a:lnTo>
                  <a:lnTo>
                    <a:pt x="2464" y="1280"/>
                  </a:lnTo>
                  <a:lnTo>
                    <a:pt x="2464" y="1280"/>
                  </a:lnTo>
                  <a:lnTo>
                    <a:pt x="2464" y="1278"/>
                  </a:lnTo>
                  <a:lnTo>
                    <a:pt x="2464" y="1278"/>
                  </a:lnTo>
                  <a:lnTo>
                    <a:pt x="2464" y="1278"/>
                  </a:lnTo>
                  <a:lnTo>
                    <a:pt x="2466" y="1278"/>
                  </a:lnTo>
                  <a:lnTo>
                    <a:pt x="2466" y="1278"/>
                  </a:lnTo>
                  <a:lnTo>
                    <a:pt x="2466" y="1278"/>
                  </a:lnTo>
                  <a:lnTo>
                    <a:pt x="2469" y="1278"/>
                  </a:lnTo>
                  <a:lnTo>
                    <a:pt x="2469" y="1278"/>
                  </a:lnTo>
                  <a:lnTo>
                    <a:pt x="2469" y="1280"/>
                  </a:lnTo>
                  <a:lnTo>
                    <a:pt x="2471" y="1280"/>
                  </a:lnTo>
                  <a:lnTo>
                    <a:pt x="2471" y="1283"/>
                  </a:lnTo>
                  <a:lnTo>
                    <a:pt x="2471" y="1283"/>
                  </a:lnTo>
                  <a:lnTo>
                    <a:pt x="2471" y="1283"/>
                  </a:lnTo>
                  <a:lnTo>
                    <a:pt x="2474" y="1283"/>
                  </a:lnTo>
                  <a:lnTo>
                    <a:pt x="2474" y="1280"/>
                  </a:lnTo>
                  <a:lnTo>
                    <a:pt x="2474" y="1280"/>
                  </a:lnTo>
                  <a:lnTo>
                    <a:pt x="2474" y="1280"/>
                  </a:lnTo>
                  <a:lnTo>
                    <a:pt x="2474" y="1280"/>
                  </a:lnTo>
                  <a:lnTo>
                    <a:pt x="2474" y="1278"/>
                  </a:lnTo>
                  <a:lnTo>
                    <a:pt x="2474" y="1278"/>
                  </a:lnTo>
                  <a:lnTo>
                    <a:pt x="2474" y="1278"/>
                  </a:lnTo>
                  <a:lnTo>
                    <a:pt x="2476" y="1278"/>
                  </a:lnTo>
                  <a:lnTo>
                    <a:pt x="2476" y="1278"/>
                  </a:lnTo>
                  <a:lnTo>
                    <a:pt x="2476" y="1276"/>
                  </a:lnTo>
                  <a:lnTo>
                    <a:pt x="2476" y="1276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6" y="1271"/>
                  </a:lnTo>
                  <a:lnTo>
                    <a:pt x="2476" y="1271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6" y="1273"/>
                  </a:lnTo>
                  <a:lnTo>
                    <a:pt x="2474" y="1271"/>
                  </a:lnTo>
                  <a:lnTo>
                    <a:pt x="2474" y="1271"/>
                  </a:lnTo>
                  <a:lnTo>
                    <a:pt x="2474" y="1271"/>
                  </a:lnTo>
                  <a:lnTo>
                    <a:pt x="2474" y="1271"/>
                  </a:lnTo>
                  <a:lnTo>
                    <a:pt x="2471" y="1269"/>
                  </a:lnTo>
                  <a:lnTo>
                    <a:pt x="2471" y="1269"/>
                  </a:lnTo>
                  <a:lnTo>
                    <a:pt x="2469" y="1269"/>
                  </a:lnTo>
                  <a:lnTo>
                    <a:pt x="2469" y="1269"/>
                  </a:lnTo>
                  <a:lnTo>
                    <a:pt x="2469" y="1271"/>
                  </a:lnTo>
                  <a:lnTo>
                    <a:pt x="2466" y="1273"/>
                  </a:lnTo>
                  <a:lnTo>
                    <a:pt x="2466" y="1273"/>
                  </a:lnTo>
                  <a:lnTo>
                    <a:pt x="2466" y="1271"/>
                  </a:lnTo>
                  <a:lnTo>
                    <a:pt x="2466" y="1271"/>
                  </a:lnTo>
                  <a:lnTo>
                    <a:pt x="2466" y="1269"/>
                  </a:lnTo>
                  <a:lnTo>
                    <a:pt x="2466" y="1269"/>
                  </a:lnTo>
                  <a:lnTo>
                    <a:pt x="2466" y="1269"/>
                  </a:lnTo>
                  <a:lnTo>
                    <a:pt x="2466" y="1269"/>
                  </a:lnTo>
                  <a:lnTo>
                    <a:pt x="2466" y="1266"/>
                  </a:lnTo>
                  <a:lnTo>
                    <a:pt x="2466" y="1266"/>
                  </a:lnTo>
                  <a:lnTo>
                    <a:pt x="2469" y="1266"/>
                  </a:lnTo>
                  <a:lnTo>
                    <a:pt x="2471" y="1266"/>
                  </a:lnTo>
                  <a:lnTo>
                    <a:pt x="2471" y="1266"/>
                  </a:lnTo>
                  <a:lnTo>
                    <a:pt x="2474" y="1266"/>
                  </a:lnTo>
                  <a:lnTo>
                    <a:pt x="2474" y="1266"/>
                  </a:lnTo>
                  <a:lnTo>
                    <a:pt x="2474" y="1266"/>
                  </a:lnTo>
                  <a:lnTo>
                    <a:pt x="2476" y="1266"/>
                  </a:lnTo>
                  <a:lnTo>
                    <a:pt x="2476" y="1269"/>
                  </a:lnTo>
                  <a:lnTo>
                    <a:pt x="2476" y="1269"/>
                  </a:lnTo>
                  <a:lnTo>
                    <a:pt x="2476" y="1269"/>
                  </a:lnTo>
                  <a:lnTo>
                    <a:pt x="2478" y="1269"/>
                  </a:lnTo>
                  <a:lnTo>
                    <a:pt x="2478" y="1269"/>
                  </a:lnTo>
                  <a:lnTo>
                    <a:pt x="2481" y="1269"/>
                  </a:lnTo>
                  <a:lnTo>
                    <a:pt x="2481" y="1269"/>
                  </a:lnTo>
                  <a:lnTo>
                    <a:pt x="2481" y="1269"/>
                  </a:lnTo>
                  <a:lnTo>
                    <a:pt x="2481" y="1269"/>
                  </a:lnTo>
                  <a:lnTo>
                    <a:pt x="2481" y="1266"/>
                  </a:lnTo>
                  <a:lnTo>
                    <a:pt x="2481" y="1266"/>
                  </a:lnTo>
                  <a:lnTo>
                    <a:pt x="2481" y="1266"/>
                  </a:lnTo>
                  <a:lnTo>
                    <a:pt x="2483" y="1269"/>
                  </a:lnTo>
                  <a:lnTo>
                    <a:pt x="2483" y="1269"/>
                  </a:lnTo>
                  <a:lnTo>
                    <a:pt x="2483" y="1266"/>
                  </a:lnTo>
                  <a:lnTo>
                    <a:pt x="2485" y="1266"/>
                  </a:lnTo>
                  <a:lnTo>
                    <a:pt x="2488" y="1264"/>
                  </a:lnTo>
                  <a:lnTo>
                    <a:pt x="2495" y="1261"/>
                  </a:lnTo>
                  <a:lnTo>
                    <a:pt x="2497" y="1261"/>
                  </a:lnTo>
                  <a:lnTo>
                    <a:pt x="2497" y="1261"/>
                  </a:lnTo>
                  <a:lnTo>
                    <a:pt x="2500" y="1261"/>
                  </a:lnTo>
                  <a:lnTo>
                    <a:pt x="2500" y="1261"/>
                  </a:lnTo>
                  <a:lnTo>
                    <a:pt x="2500" y="1261"/>
                  </a:lnTo>
                  <a:lnTo>
                    <a:pt x="2500" y="1259"/>
                  </a:lnTo>
                  <a:lnTo>
                    <a:pt x="2500" y="1259"/>
                  </a:lnTo>
                  <a:lnTo>
                    <a:pt x="2500" y="1259"/>
                  </a:lnTo>
                  <a:lnTo>
                    <a:pt x="2502" y="1259"/>
                  </a:lnTo>
                  <a:lnTo>
                    <a:pt x="2502" y="1259"/>
                  </a:lnTo>
                  <a:lnTo>
                    <a:pt x="2502" y="1259"/>
                  </a:lnTo>
                  <a:lnTo>
                    <a:pt x="2504" y="1257"/>
                  </a:lnTo>
                  <a:lnTo>
                    <a:pt x="2504" y="1257"/>
                  </a:lnTo>
                  <a:lnTo>
                    <a:pt x="2504" y="1257"/>
                  </a:lnTo>
                  <a:lnTo>
                    <a:pt x="2502" y="1254"/>
                  </a:lnTo>
                  <a:lnTo>
                    <a:pt x="2502" y="1254"/>
                  </a:lnTo>
                  <a:lnTo>
                    <a:pt x="2502" y="1254"/>
                  </a:lnTo>
                  <a:lnTo>
                    <a:pt x="2504" y="1254"/>
                  </a:lnTo>
                  <a:lnTo>
                    <a:pt x="2504" y="1254"/>
                  </a:lnTo>
                  <a:lnTo>
                    <a:pt x="2504" y="1254"/>
                  </a:lnTo>
                  <a:lnTo>
                    <a:pt x="2504" y="1254"/>
                  </a:lnTo>
                  <a:lnTo>
                    <a:pt x="2507" y="1254"/>
                  </a:lnTo>
                  <a:lnTo>
                    <a:pt x="2507" y="1254"/>
                  </a:lnTo>
                  <a:lnTo>
                    <a:pt x="2507" y="1254"/>
                  </a:lnTo>
                  <a:lnTo>
                    <a:pt x="2507" y="1254"/>
                  </a:lnTo>
                  <a:lnTo>
                    <a:pt x="2507" y="1252"/>
                  </a:lnTo>
                  <a:lnTo>
                    <a:pt x="2509" y="1252"/>
                  </a:lnTo>
                  <a:lnTo>
                    <a:pt x="2509" y="1252"/>
                  </a:lnTo>
                  <a:lnTo>
                    <a:pt x="2511" y="1252"/>
                  </a:lnTo>
                  <a:lnTo>
                    <a:pt x="2511" y="1254"/>
                  </a:lnTo>
                  <a:lnTo>
                    <a:pt x="2509" y="1254"/>
                  </a:lnTo>
                  <a:lnTo>
                    <a:pt x="2509" y="1254"/>
                  </a:lnTo>
                  <a:lnTo>
                    <a:pt x="2509" y="1254"/>
                  </a:lnTo>
                  <a:lnTo>
                    <a:pt x="2507" y="1254"/>
                  </a:lnTo>
                  <a:lnTo>
                    <a:pt x="2507" y="1254"/>
                  </a:lnTo>
                  <a:lnTo>
                    <a:pt x="2507" y="1257"/>
                  </a:lnTo>
                  <a:lnTo>
                    <a:pt x="2507" y="1257"/>
                  </a:lnTo>
                  <a:lnTo>
                    <a:pt x="2504" y="1257"/>
                  </a:lnTo>
                  <a:lnTo>
                    <a:pt x="2504" y="1257"/>
                  </a:lnTo>
                  <a:lnTo>
                    <a:pt x="2504" y="1259"/>
                  </a:lnTo>
                  <a:lnTo>
                    <a:pt x="2507" y="1259"/>
                  </a:lnTo>
                  <a:lnTo>
                    <a:pt x="2507" y="1259"/>
                  </a:lnTo>
                  <a:lnTo>
                    <a:pt x="2507" y="1257"/>
                  </a:lnTo>
                  <a:lnTo>
                    <a:pt x="2509" y="1257"/>
                  </a:lnTo>
                  <a:lnTo>
                    <a:pt x="2509" y="1257"/>
                  </a:lnTo>
                  <a:lnTo>
                    <a:pt x="2509" y="1257"/>
                  </a:lnTo>
                  <a:lnTo>
                    <a:pt x="2509" y="1257"/>
                  </a:lnTo>
                  <a:lnTo>
                    <a:pt x="2509" y="1259"/>
                  </a:lnTo>
                  <a:lnTo>
                    <a:pt x="2511" y="1259"/>
                  </a:lnTo>
                  <a:lnTo>
                    <a:pt x="2511" y="1259"/>
                  </a:lnTo>
                  <a:lnTo>
                    <a:pt x="2511" y="1259"/>
                  </a:lnTo>
                  <a:lnTo>
                    <a:pt x="2511" y="1259"/>
                  </a:lnTo>
                  <a:lnTo>
                    <a:pt x="2511" y="1257"/>
                  </a:lnTo>
                  <a:lnTo>
                    <a:pt x="2511" y="1257"/>
                  </a:lnTo>
                  <a:lnTo>
                    <a:pt x="2511" y="1254"/>
                  </a:lnTo>
                  <a:lnTo>
                    <a:pt x="2511" y="1254"/>
                  </a:lnTo>
                  <a:lnTo>
                    <a:pt x="2514" y="1252"/>
                  </a:lnTo>
                  <a:lnTo>
                    <a:pt x="2514" y="1252"/>
                  </a:lnTo>
                  <a:lnTo>
                    <a:pt x="2514" y="1252"/>
                  </a:lnTo>
                  <a:lnTo>
                    <a:pt x="2514" y="1254"/>
                  </a:lnTo>
                  <a:lnTo>
                    <a:pt x="2514" y="1254"/>
                  </a:lnTo>
                  <a:lnTo>
                    <a:pt x="2514" y="1254"/>
                  </a:lnTo>
                  <a:lnTo>
                    <a:pt x="2514" y="1254"/>
                  </a:lnTo>
                  <a:lnTo>
                    <a:pt x="2516" y="1254"/>
                  </a:lnTo>
                  <a:lnTo>
                    <a:pt x="2516" y="1252"/>
                  </a:lnTo>
                  <a:lnTo>
                    <a:pt x="2519" y="1252"/>
                  </a:lnTo>
                  <a:lnTo>
                    <a:pt x="2519" y="1252"/>
                  </a:lnTo>
                  <a:lnTo>
                    <a:pt x="2519" y="1252"/>
                  </a:lnTo>
                  <a:lnTo>
                    <a:pt x="2519" y="1252"/>
                  </a:lnTo>
                  <a:lnTo>
                    <a:pt x="2519" y="1250"/>
                  </a:lnTo>
                  <a:lnTo>
                    <a:pt x="2519" y="1250"/>
                  </a:lnTo>
                  <a:lnTo>
                    <a:pt x="2521" y="1250"/>
                  </a:lnTo>
                  <a:lnTo>
                    <a:pt x="2526" y="1247"/>
                  </a:lnTo>
                  <a:lnTo>
                    <a:pt x="2528" y="1247"/>
                  </a:lnTo>
                  <a:lnTo>
                    <a:pt x="2528" y="1245"/>
                  </a:lnTo>
                  <a:lnTo>
                    <a:pt x="2526" y="1243"/>
                  </a:lnTo>
                  <a:lnTo>
                    <a:pt x="2528" y="1243"/>
                  </a:lnTo>
                  <a:lnTo>
                    <a:pt x="2528" y="1243"/>
                  </a:lnTo>
                  <a:lnTo>
                    <a:pt x="2530" y="1243"/>
                  </a:lnTo>
                  <a:lnTo>
                    <a:pt x="2533" y="1243"/>
                  </a:lnTo>
                  <a:lnTo>
                    <a:pt x="2533" y="1243"/>
                  </a:lnTo>
                  <a:lnTo>
                    <a:pt x="2533" y="1243"/>
                  </a:lnTo>
                  <a:lnTo>
                    <a:pt x="2535" y="1245"/>
                  </a:lnTo>
                  <a:lnTo>
                    <a:pt x="2533" y="1245"/>
                  </a:lnTo>
                  <a:lnTo>
                    <a:pt x="2533" y="1245"/>
                  </a:lnTo>
                  <a:lnTo>
                    <a:pt x="2533" y="1247"/>
                  </a:lnTo>
                  <a:lnTo>
                    <a:pt x="2533" y="1247"/>
                  </a:lnTo>
                  <a:lnTo>
                    <a:pt x="2533" y="1250"/>
                  </a:lnTo>
                  <a:lnTo>
                    <a:pt x="2533" y="1250"/>
                  </a:lnTo>
                  <a:lnTo>
                    <a:pt x="2535" y="1247"/>
                  </a:lnTo>
                  <a:lnTo>
                    <a:pt x="2535" y="1247"/>
                  </a:lnTo>
                  <a:lnTo>
                    <a:pt x="2535" y="1247"/>
                  </a:lnTo>
                  <a:lnTo>
                    <a:pt x="2535" y="1245"/>
                  </a:lnTo>
                  <a:lnTo>
                    <a:pt x="2537" y="1245"/>
                  </a:lnTo>
                  <a:lnTo>
                    <a:pt x="2537" y="1245"/>
                  </a:lnTo>
                  <a:lnTo>
                    <a:pt x="2540" y="1245"/>
                  </a:lnTo>
                  <a:lnTo>
                    <a:pt x="2540" y="1245"/>
                  </a:lnTo>
                  <a:lnTo>
                    <a:pt x="2540" y="1243"/>
                  </a:lnTo>
                  <a:lnTo>
                    <a:pt x="2540" y="1243"/>
                  </a:lnTo>
                  <a:lnTo>
                    <a:pt x="2540" y="1243"/>
                  </a:lnTo>
                  <a:lnTo>
                    <a:pt x="2540" y="1243"/>
                  </a:lnTo>
                  <a:lnTo>
                    <a:pt x="2540" y="1243"/>
                  </a:lnTo>
                  <a:lnTo>
                    <a:pt x="2540" y="1245"/>
                  </a:lnTo>
                  <a:lnTo>
                    <a:pt x="2540" y="1247"/>
                  </a:lnTo>
                  <a:lnTo>
                    <a:pt x="2542" y="1247"/>
                  </a:lnTo>
                  <a:lnTo>
                    <a:pt x="2545" y="1250"/>
                  </a:lnTo>
                  <a:lnTo>
                    <a:pt x="2545" y="1250"/>
                  </a:lnTo>
                  <a:lnTo>
                    <a:pt x="2542" y="1250"/>
                  </a:lnTo>
                  <a:lnTo>
                    <a:pt x="2540" y="1250"/>
                  </a:lnTo>
                  <a:lnTo>
                    <a:pt x="2540" y="1252"/>
                  </a:lnTo>
                  <a:lnTo>
                    <a:pt x="2540" y="1252"/>
                  </a:lnTo>
                  <a:lnTo>
                    <a:pt x="2542" y="1252"/>
                  </a:lnTo>
                  <a:lnTo>
                    <a:pt x="2547" y="1254"/>
                  </a:lnTo>
                  <a:lnTo>
                    <a:pt x="2549" y="1254"/>
                  </a:lnTo>
                  <a:lnTo>
                    <a:pt x="2549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2" y="1252"/>
                  </a:lnTo>
                  <a:lnTo>
                    <a:pt x="2554" y="1252"/>
                  </a:lnTo>
                  <a:lnTo>
                    <a:pt x="2554" y="1252"/>
                  </a:lnTo>
                  <a:lnTo>
                    <a:pt x="2554" y="1250"/>
                  </a:lnTo>
                  <a:lnTo>
                    <a:pt x="2554" y="1250"/>
                  </a:lnTo>
                  <a:lnTo>
                    <a:pt x="2554" y="1250"/>
                  </a:lnTo>
                  <a:lnTo>
                    <a:pt x="2554" y="1250"/>
                  </a:lnTo>
                  <a:lnTo>
                    <a:pt x="2552" y="1250"/>
                  </a:lnTo>
                  <a:lnTo>
                    <a:pt x="2552" y="1250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52" y="1247"/>
                  </a:lnTo>
                  <a:lnTo>
                    <a:pt x="2554" y="1247"/>
                  </a:lnTo>
                  <a:lnTo>
                    <a:pt x="2554" y="1247"/>
                  </a:lnTo>
                  <a:lnTo>
                    <a:pt x="2554" y="1247"/>
                  </a:lnTo>
                  <a:lnTo>
                    <a:pt x="2554" y="1247"/>
                  </a:lnTo>
                  <a:lnTo>
                    <a:pt x="2556" y="1247"/>
                  </a:lnTo>
                  <a:lnTo>
                    <a:pt x="2556" y="1247"/>
                  </a:lnTo>
                  <a:lnTo>
                    <a:pt x="2556" y="1247"/>
                  </a:lnTo>
                  <a:lnTo>
                    <a:pt x="2559" y="1247"/>
                  </a:lnTo>
                  <a:lnTo>
                    <a:pt x="2559" y="1247"/>
                  </a:lnTo>
                  <a:lnTo>
                    <a:pt x="2556" y="1247"/>
                  </a:lnTo>
                  <a:lnTo>
                    <a:pt x="2556" y="1250"/>
                  </a:lnTo>
                  <a:lnTo>
                    <a:pt x="2559" y="1250"/>
                  </a:lnTo>
                  <a:lnTo>
                    <a:pt x="2559" y="1250"/>
                  </a:lnTo>
                  <a:lnTo>
                    <a:pt x="2559" y="1247"/>
                  </a:lnTo>
                  <a:lnTo>
                    <a:pt x="2559" y="1247"/>
                  </a:lnTo>
                  <a:lnTo>
                    <a:pt x="2559" y="1245"/>
                  </a:lnTo>
                  <a:lnTo>
                    <a:pt x="2559" y="1240"/>
                  </a:lnTo>
                  <a:lnTo>
                    <a:pt x="2559" y="1240"/>
                  </a:lnTo>
                  <a:lnTo>
                    <a:pt x="2556" y="1240"/>
                  </a:lnTo>
                  <a:lnTo>
                    <a:pt x="2554" y="1240"/>
                  </a:lnTo>
                  <a:lnTo>
                    <a:pt x="2554" y="1243"/>
                  </a:lnTo>
                  <a:lnTo>
                    <a:pt x="2554" y="1243"/>
                  </a:lnTo>
                  <a:lnTo>
                    <a:pt x="2552" y="1243"/>
                  </a:lnTo>
                  <a:lnTo>
                    <a:pt x="2552" y="1240"/>
                  </a:lnTo>
                  <a:lnTo>
                    <a:pt x="2552" y="1240"/>
                  </a:lnTo>
                  <a:lnTo>
                    <a:pt x="2554" y="1238"/>
                  </a:lnTo>
                  <a:lnTo>
                    <a:pt x="2554" y="1238"/>
                  </a:lnTo>
                  <a:lnTo>
                    <a:pt x="2554" y="1238"/>
                  </a:lnTo>
                  <a:lnTo>
                    <a:pt x="2554" y="1238"/>
                  </a:lnTo>
                  <a:lnTo>
                    <a:pt x="2554" y="1238"/>
                  </a:lnTo>
                  <a:lnTo>
                    <a:pt x="2554" y="1235"/>
                  </a:lnTo>
                  <a:lnTo>
                    <a:pt x="2554" y="1235"/>
                  </a:lnTo>
                  <a:lnTo>
                    <a:pt x="2554" y="1235"/>
                  </a:lnTo>
                  <a:lnTo>
                    <a:pt x="2554" y="1233"/>
                  </a:lnTo>
                  <a:lnTo>
                    <a:pt x="2554" y="1233"/>
                  </a:lnTo>
                  <a:lnTo>
                    <a:pt x="2554" y="1233"/>
                  </a:lnTo>
                  <a:lnTo>
                    <a:pt x="2556" y="1233"/>
                  </a:lnTo>
                  <a:lnTo>
                    <a:pt x="2556" y="1233"/>
                  </a:lnTo>
                  <a:lnTo>
                    <a:pt x="2556" y="1235"/>
                  </a:lnTo>
                  <a:lnTo>
                    <a:pt x="2556" y="1235"/>
                  </a:lnTo>
                  <a:lnTo>
                    <a:pt x="2556" y="1233"/>
                  </a:lnTo>
                  <a:lnTo>
                    <a:pt x="2559" y="1233"/>
                  </a:lnTo>
                  <a:lnTo>
                    <a:pt x="2559" y="1233"/>
                  </a:lnTo>
                  <a:lnTo>
                    <a:pt x="2561" y="1233"/>
                  </a:lnTo>
                  <a:lnTo>
                    <a:pt x="2561" y="1233"/>
                  </a:lnTo>
                  <a:lnTo>
                    <a:pt x="2561" y="1231"/>
                  </a:lnTo>
                  <a:lnTo>
                    <a:pt x="2561" y="1231"/>
                  </a:lnTo>
                  <a:lnTo>
                    <a:pt x="2561" y="1231"/>
                  </a:lnTo>
                  <a:lnTo>
                    <a:pt x="2561" y="1231"/>
                  </a:lnTo>
                  <a:lnTo>
                    <a:pt x="2563" y="1231"/>
                  </a:lnTo>
                  <a:lnTo>
                    <a:pt x="2563" y="1228"/>
                  </a:lnTo>
                  <a:lnTo>
                    <a:pt x="2563" y="1228"/>
                  </a:lnTo>
                  <a:lnTo>
                    <a:pt x="2563" y="1228"/>
                  </a:lnTo>
                  <a:lnTo>
                    <a:pt x="2563" y="1228"/>
                  </a:lnTo>
                  <a:lnTo>
                    <a:pt x="2561" y="1226"/>
                  </a:lnTo>
                  <a:lnTo>
                    <a:pt x="2561" y="1226"/>
                  </a:lnTo>
                  <a:lnTo>
                    <a:pt x="2561" y="1226"/>
                  </a:lnTo>
                  <a:lnTo>
                    <a:pt x="2561" y="1224"/>
                  </a:lnTo>
                  <a:lnTo>
                    <a:pt x="2559" y="1221"/>
                  </a:lnTo>
                  <a:lnTo>
                    <a:pt x="2561" y="1221"/>
                  </a:lnTo>
                  <a:lnTo>
                    <a:pt x="2561" y="1221"/>
                  </a:lnTo>
                  <a:lnTo>
                    <a:pt x="2561" y="1224"/>
                  </a:lnTo>
                  <a:lnTo>
                    <a:pt x="2561" y="1221"/>
                  </a:lnTo>
                  <a:lnTo>
                    <a:pt x="2561" y="1219"/>
                  </a:lnTo>
                  <a:lnTo>
                    <a:pt x="2561" y="1219"/>
                  </a:lnTo>
                  <a:lnTo>
                    <a:pt x="2561" y="1219"/>
                  </a:lnTo>
                  <a:lnTo>
                    <a:pt x="2563" y="1219"/>
                  </a:lnTo>
                  <a:lnTo>
                    <a:pt x="2566" y="1216"/>
                  </a:lnTo>
                  <a:lnTo>
                    <a:pt x="2566" y="1219"/>
                  </a:lnTo>
                  <a:lnTo>
                    <a:pt x="2568" y="1216"/>
                  </a:lnTo>
                  <a:lnTo>
                    <a:pt x="2568" y="1216"/>
                  </a:lnTo>
                  <a:lnTo>
                    <a:pt x="2566" y="1214"/>
                  </a:lnTo>
                  <a:lnTo>
                    <a:pt x="2566" y="1214"/>
                  </a:lnTo>
                  <a:lnTo>
                    <a:pt x="2563" y="1214"/>
                  </a:lnTo>
                  <a:lnTo>
                    <a:pt x="2563" y="1214"/>
                  </a:lnTo>
                  <a:lnTo>
                    <a:pt x="2561" y="1216"/>
                  </a:lnTo>
                  <a:lnTo>
                    <a:pt x="2561" y="1216"/>
                  </a:lnTo>
                  <a:lnTo>
                    <a:pt x="2556" y="1216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6" y="1214"/>
                  </a:lnTo>
                  <a:lnTo>
                    <a:pt x="2554" y="1214"/>
                  </a:lnTo>
                  <a:lnTo>
                    <a:pt x="2547" y="1214"/>
                  </a:lnTo>
                  <a:lnTo>
                    <a:pt x="2547" y="1214"/>
                  </a:lnTo>
                  <a:lnTo>
                    <a:pt x="2545" y="1212"/>
                  </a:lnTo>
                  <a:lnTo>
                    <a:pt x="2545" y="1212"/>
                  </a:lnTo>
                  <a:lnTo>
                    <a:pt x="2542" y="1212"/>
                  </a:lnTo>
                  <a:lnTo>
                    <a:pt x="2542" y="1214"/>
                  </a:lnTo>
                  <a:lnTo>
                    <a:pt x="2542" y="1214"/>
                  </a:lnTo>
                  <a:lnTo>
                    <a:pt x="2540" y="1214"/>
                  </a:lnTo>
                  <a:lnTo>
                    <a:pt x="2540" y="1214"/>
                  </a:lnTo>
                  <a:lnTo>
                    <a:pt x="2537" y="1212"/>
                  </a:lnTo>
                  <a:lnTo>
                    <a:pt x="2537" y="1212"/>
                  </a:lnTo>
                  <a:lnTo>
                    <a:pt x="2537" y="1209"/>
                  </a:lnTo>
                  <a:lnTo>
                    <a:pt x="2540" y="1209"/>
                  </a:lnTo>
                  <a:lnTo>
                    <a:pt x="2540" y="1207"/>
                  </a:lnTo>
                  <a:lnTo>
                    <a:pt x="2537" y="1207"/>
                  </a:lnTo>
                  <a:lnTo>
                    <a:pt x="2537" y="1205"/>
                  </a:lnTo>
                  <a:lnTo>
                    <a:pt x="2537" y="1207"/>
                  </a:lnTo>
                  <a:lnTo>
                    <a:pt x="2535" y="1207"/>
                  </a:lnTo>
                  <a:lnTo>
                    <a:pt x="2535" y="1207"/>
                  </a:lnTo>
                  <a:lnTo>
                    <a:pt x="2535" y="1205"/>
                  </a:lnTo>
                  <a:lnTo>
                    <a:pt x="2535" y="1205"/>
                  </a:lnTo>
                  <a:lnTo>
                    <a:pt x="2535" y="1207"/>
                  </a:lnTo>
                  <a:lnTo>
                    <a:pt x="2535" y="1207"/>
                  </a:lnTo>
                  <a:lnTo>
                    <a:pt x="2533" y="1207"/>
                  </a:lnTo>
                  <a:lnTo>
                    <a:pt x="2533" y="1207"/>
                  </a:lnTo>
                  <a:lnTo>
                    <a:pt x="2533" y="1209"/>
                  </a:lnTo>
                  <a:lnTo>
                    <a:pt x="2530" y="1209"/>
                  </a:lnTo>
                  <a:lnTo>
                    <a:pt x="2530" y="1212"/>
                  </a:lnTo>
                  <a:lnTo>
                    <a:pt x="2530" y="1212"/>
                  </a:lnTo>
                  <a:lnTo>
                    <a:pt x="2530" y="1214"/>
                  </a:lnTo>
                  <a:lnTo>
                    <a:pt x="2530" y="1214"/>
                  </a:lnTo>
                  <a:lnTo>
                    <a:pt x="2528" y="1214"/>
                  </a:lnTo>
                  <a:lnTo>
                    <a:pt x="2528" y="1214"/>
                  </a:lnTo>
                  <a:lnTo>
                    <a:pt x="2528" y="1214"/>
                  </a:lnTo>
                  <a:lnTo>
                    <a:pt x="2528" y="1214"/>
                  </a:lnTo>
                  <a:lnTo>
                    <a:pt x="2528" y="1214"/>
                  </a:lnTo>
                  <a:lnTo>
                    <a:pt x="2528" y="1212"/>
                  </a:lnTo>
                  <a:lnTo>
                    <a:pt x="2528" y="1212"/>
                  </a:lnTo>
                  <a:lnTo>
                    <a:pt x="2528" y="1212"/>
                  </a:lnTo>
                  <a:lnTo>
                    <a:pt x="2516" y="1212"/>
                  </a:lnTo>
                  <a:lnTo>
                    <a:pt x="2514" y="1212"/>
                  </a:lnTo>
                  <a:lnTo>
                    <a:pt x="2514" y="1212"/>
                  </a:lnTo>
                  <a:lnTo>
                    <a:pt x="2511" y="1212"/>
                  </a:lnTo>
                  <a:lnTo>
                    <a:pt x="2511" y="1212"/>
                  </a:lnTo>
                  <a:lnTo>
                    <a:pt x="2511" y="1212"/>
                  </a:lnTo>
                  <a:lnTo>
                    <a:pt x="2511" y="1212"/>
                  </a:lnTo>
                  <a:lnTo>
                    <a:pt x="2511" y="1212"/>
                  </a:lnTo>
                  <a:lnTo>
                    <a:pt x="2509" y="1212"/>
                  </a:lnTo>
                  <a:lnTo>
                    <a:pt x="2509" y="1212"/>
                  </a:lnTo>
                  <a:lnTo>
                    <a:pt x="2511" y="1212"/>
                  </a:lnTo>
                  <a:lnTo>
                    <a:pt x="2514" y="1212"/>
                  </a:lnTo>
                  <a:lnTo>
                    <a:pt x="2514" y="1214"/>
                  </a:lnTo>
                  <a:lnTo>
                    <a:pt x="2514" y="1214"/>
                  </a:lnTo>
                  <a:lnTo>
                    <a:pt x="2509" y="1214"/>
                  </a:lnTo>
                  <a:lnTo>
                    <a:pt x="2509" y="1214"/>
                  </a:lnTo>
                  <a:lnTo>
                    <a:pt x="2507" y="1214"/>
                  </a:lnTo>
                  <a:lnTo>
                    <a:pt x="2507" y="1212"/>
                  </a:lnTo>
                  <a:lnTo>
                    <a:pt x="2507" y="1212"/>
                  </a:lnTo>
                  <a:lnTo>
                    <a:pt x="2504" y="1212"/>
                  </a:lnTo>
                  <a:lnTo>
                    <a:pt x="2504" y="1212"/>
                  </a:lnTo>
                  <a:lnTo>
                    <a:pt x="2504" y="1212"/>
                  </a:lnTo>
                  <a:lnTo>
                    <a:pt x="2502" y="1209"/>
                  </a:lnTo>
                  <a:lnTo>
                    <a:pt x="2502" y="1209"/>
                  </a:lnTo>
                  <a:lnTo>
                    <a:pt x="2502" y="1207"/>
                  </a:lnTo>
                  <a:lnTo>
                    <a:pt x="2500" y="1207"/>
                  </a:lnTo>
                  <a:lnTo>
                    <a:pt x="2500" y="1205"/>
                  </a:lnTo>
                  <a:lnTo>
                    <a:pt x="2500" y="1205"/>
                  </a:lnTo>
                  <a:lnTo>
                    <a:pt x="2500" y="1202"/>
                  </a:lnTo>
                  <a:lnTo>
                    <a:pt x="2502" y="1202"/>
                  </a:lnTo>
                  <a:lnTo>
                    <a:pt x="2500" y="1202"/>
                  </a:lnTo>
                  <a:lnTo>
                    <a:pt x="2500" y="1202"/>
                  </a:lnTo>
                  <a:lnTo>
                    <a:pt x="2497" y="1200"/>
                  </a:lnTo>
                  <a:lnTo>
                    <a:pt x="2497" y="1200"/>
                  </a:lnTo>
                  <a:lnTo>
                    <a:pt x="2497" y="1200"/>
                  </a:lnTo>
                  <a:lnTo>
                    <a:pt x="2500" y="1202"/>
                  </a:lnTo>
                  <a:lnTo>
                    <a:pt x="2497" y="1205"/>
                  </a:lnTo>
                  <a:lnTo>
                    <a:pt x="2495" y="1205"/>
                  </a:lnTo>
                  <a:lnTo>
                    <a:pt x="2488" y="1205"/>
                  </a:lnTo>
                  <a:lnTo>
                    <a:pt x="2488" y="1205"/>
                  </a:lnTo>
                  <a:lnTo>
                    <a:pt x="2488" y="1205"/>
                  </a:lnTo>
                  <a:lnTo>
                    <a:pt x="2485" y="1202"/>
                  </a:lnTo>
                  <a:lnTo>
                    <a:pt x="2485" y="1202"/>
                  </a:lnTo>
                  <a:lnTo>
                    <a:pt x="2485" y="1202"/>
                  </a:lnTo>
                  <a:lnTo>
                    <a:pt x="2488" y="1200"/>
                  </a:lnTo>
                  <a:lnTo>
                    <a:pt x="2485" y="1200"/>
                  </a:lnTo>
                  <a:lnTo>
                    <a:pt x="2485" y="1198"/>
                  </a:lnTo>
                  <a:lnTo>
                    <a:pt x="2485" y="1198"/>
                  </a:lnTo>
                  <a:lnTo>
                    <a:pt x="2488" y="1198"/>
                  </a:lnTo>
                  <a:lnTo>
                    <a:pt x="2485" y="1195"/>
                  </a:lnTo>
                  <a:lnTo>
                    <a:pt x="2485" y="1195"/>
                  </a:lnTo>
                  <a:lnTo>
                    <a:pt x="2483" y="1195"/>
                  </a:lnTo>
                  <a:lnTo>
                    <a:pt x="2481" y="1195"/>
                  </a:lnTo>
                  <a:lnTo>
                    <a:pt x="2481" y="1195"/>
                  </a:lnTo>
                  <a:lnTo>
                    <a:pt x="2481" y="1195"/>
                  </a:lnTo>
                  <a:lnTo>
                    <a:pt x="2481" y="1195"/>
                  </a:lnTo>
                  <a:lnTo>
                    <a:pt x="2481" y="1195"/>
                  </a:lnTo>
                  <a:lnTo>
                    <a:pt x="2478" y="1195"/>
                  </a:lnTo>
                  <a:lnTo>
                    <a:pt x="2478" y="1193"/>
                  </a:lnTo>
                  <a:lnTo>
                    <a:pt x="2478" y="1193"/>
                  </a:lnTo>
                  <a:lnTo>
                    <a:pt x="2478" y="1193"/>
                  </a:lnTo>
                  <a:lnTo>
                    <a:pt x="2476" y="1193"/>
                  </a:lnTo>
                  <a:lnTo>
                    <a:pt x="2476" y="1190"/>
                  </a:lnTo>
                  <a:lnTo>
                    <a:pt x="2476" y="1190"/>
                  </a:lnTo>
                  <a:lnTo>
                    <a:pt x="2476" y="1190"/>
                  </a:lnTo>
                  <a:lnTo>
                    <a:pt x="2476" y="1188"/>
                  </a:lnTo>
                  <a:lnTo>
                    <a:pt x="2474" y="1188"/>
                  </a:lnTo>
                  <a:lnTo>
                    <a:pt x="2474" y="1188"/>
                  </a:lnTo>
                  <a:lnTo>
                    <a:pt x="2471" y="1188"/>
                  </a:lnTo>
                  <a:lnTo>
                    <a:pt x="2471" y="1188"/>
                  </a:lnTo>
                  <a:lnTo>
                    <a:pt x="2471" y="1188"/>
                  </a:lnTo>
                  <a:lnTo>
                    <a:pt x="2469" y="1188"/>
                  </a:lnTo>
                  <a:lnTo>
                    <a:pt x="2466" y="1188"/>
                  </a:lnTo>
                  <a:lnTo>
                    <a:pt x="2464" y="1188"/>
                  </a:lnTo>
                  <a:lnTo>
                    <a:pt x="2464" y="1188"/>
                  </a:lnTo>
                  <a:lnTo>
                    <a:pt x="2462" y="1190"/>
                  </a:lnTo>
                  <a:lnTo>
                    <a:pt x="2459" y="1190"/>
                  </a:lnTo>
                  <a:lnTo>
                    <a:pt x="2457" y="1190"/>
                  </a:lnTo>
                  <a:lnTo>
                    <a:pt x="2457" y="1193"/>
                  </a:lnTo>
                  <a:lnTo>
                    <a:pt x="2455" y="1193"/>
                  </a:lnTo>
                  <a:lnTo>
                    <a:pt x="2450" y="1193"/>
                  </a:lnTo>
                  <a:lnTo>
                    <a:pt x="2450" y="1193"/>
                  </a:lnTo>
                  <a:lnTo>
                    <a:pt x="2448" y="1195"/>
                  </a:lnTo>
                  <a:lnTo>
                    <a:pt x="2448" y="1195"/>
                  </a:lnTo>
                  <a:lnTo>
                    <a:pt x="2448" y="1195"/>
                  </a:lnTo>
                  <a:lnTo>
                    <a:pt x="2445" y="1198"/>
                  </a:lnTo>
                  <a:lnTo>
                    <a:pt x="2443" y="1198"/>
                  </a:lnTo>
                  <a:lnTo>
                    <a:pt x="2438" y="1198"/>
                  </a:lnTo>
                  <a:lnTo>
                    <a:pt x="2438" y="1198"/>
                  </a:lnTo>
                  <a:lnTo>
                    <a:pt x="2438" y="1198"/>
                  </a:lnTo>
                  <a:lnTo>
                    <a:pt x="2438" y="1198"/>
                  </a:lnTo>
                  <a:lnTo>
                    <a:pt x="2440" y="1198"/>
                  </a:lnTo>
                  <a:lnTo>
                    <a:pt x="2440" y="1198"/>
                  </a:lnTo>
                  <a:lnTo>
                    <a:pt x="2443" y="1198"/>
                  </a:lnTo>
                  <a:lnTo>
                    <a:pt x="2443" y="1198"/>
                  </a:lnTo>
                  <a:lnTo>
                    <a:pt x="2443" y="1200"/>
                  </a:lnTo>
                  <a:lnTo>
                    <a:pt x="2443" y="1202"/>
                  </a:lnTo>
                  <a:lnTo>
                    <a:pt x="2436" y="1209"/>
                  </a:lnTo>
                  <a:lnTo>
                    <a:pt x="2429" y="1214"/>
                  </a:lnTo>
                  <a:lnTo>
                    <a:pt x="2426" y="1214"/>
                  </a:lnTo>
                  <a:lnTo>
                    <a:pt x="2426" y="1214"/>
                  </a:lnTo>
                  <a:lnTo>
                    <a:pt x="2426" y="1214"/>
                  </a:lnTo>
                  <a:lnTo>
                    <a:pt x="2424" y="1216"/>
                  </a:lnTo>
                  <a:lnTo>
                    <a:pt x="2419" y="1219"/>
                  </a:lnTo>
                  <a:lnTo>
                    <a:pt x="2419" y="1219"/>
                  </a:lnTo>
                  <a:lnTo>
                    <a:pt x="2419" y="1219"/>
                  </a:lnTo>
                  <a:lnTo>
                    <a:pt x="2419" y="1221"/>
                  </a:lnTo>
                  <a:lnTo>
                    <a:pt x="2422" y="1224"/>
                  </a:lnTo>
                  <a:lnTo>
                    <a:pt x="2422" y="1226"/>
                  </a:lnTo>
                  <a:lnTo>
                    <a:pt x="2419" y="1226"/>
                  </a:lnTo>
                  <a:lnTo>
                    <a:pt x="2414" y="1231"/>
                  </a:lnTo>
                  <a:lnTo>
                    <a:pt x="2414" y="1231"/>
                  </a:lnTo>
                  <a:lnTo>
                    <a:pt x="2414" y="1233"/>
                  </a:lnTo>
                  <a:lnTo>
                    <a:pt x="2412" y="1233"/>
                  </a:lnTo>
                  <a:lnTo>
                    <a:pt x="2410" y="1233"/>
                  </a:lnTo>
                  <a:lnTo>
                    <a:pt x="2403" y="1233"/>
                  </a:lnTo>
                  <a:lnTo>
                    <a:pt x="2403" y="1233"/>
                  </a:lnTo>
                  <a:lnTo>
                    <a:pt x="2403" y="1233"/>
                  </a:lnTo>
                  <a:lnTo>
                    <a:pt x="2398" y="1233"/>
                  </a:lnTo>
                  <a:lnTo>
                    <a:pt x="2398" y="1235"/>
                  </a:lnTo>
                  <a:lnTo>
                    <a:pt x="2388" y="1233"/>
                  </a:lnTo>
                  <a:lnTo>
                    <a:pt x="2381" y="1231"/>
                  </a:lnTo>
                  <a:lnTo>
                    <a:pt x="2381" y="1228"/>
                  </a:lnTo>
                  <a:lnTo>
                    <a:pt x="2377" y="1228"/>
                  </a:lnTo>
                  <a:lnTo>
                    <a:pt x="2377" y="1226"/>
                  </a:lnTo>
                  <a:lnTo>
                    <a:pt x="2377" y="1226"/>
                  </a:lnTo>
                  <a:lnTo>
                    <a:pt x="2374" y="1224"/>
                  </a:lnTo>
                  <a:lnTo>
                    <a:pt x="2374" y="1224"/>
                  </a:lnTo>
                  <a:lnTo>
                    <a:pt x="2372" y="1224"/>
                  </a:lnTo>
                  <a:lnTo>
                    <a:pt x="2372" y="1224"/>
                  </a:lnTo>
                  <a:lnTo>
                    <a:pt x="2372" y="1221"/>
                  </a:lnTo>
                  <a:lnTo>
                    <a:pt x="2372" y="1216"/>
                  </a:lnTo>
                  <a:lnTo>
                    <a:pt x="2372" y="1207"/>
                  </a:lnTo>
                  <a:lnTo>
                    <a:pt x="2372" y="1205"/>
                  </a:lnTo>
                  <a:lnTo>
                    <a:pt x="2372" y="1202"/>
                  </a:lnTo>
                  <a:lnTo>
                    <a:pt x="2372" y="1202"/>
                  </a:lnTo>
                  <a:lnTo>
                    <a:pt x="2374" y="1200"/>
                  </a:lnTo>
                  <a:lnTo>
                    <a:pt x="2374" y="1200"/>
                  </a:lnTo>
                  <a:lnTo>
                    <a:pt x="2377" y="1198"/>
                  </a:lnTo>
                  <a:lnTo>
                    <a:pt x="2377" y="1195"/>
                  </a:lnTo>
                  <a:lnTo>
                    <a:pt x="2377" y="1195"/>
                  </a:lnTo>
                  <a:lnTo>
                    <a:pt x="2379" y="1193"/>
                  </a:lnTo>
                  <a:lnTo>
                    <a:pt x="2381" y="1193"/>
                  </a:lnTo>
                  <a:lnTo>
                    <a:pt x="2384" y="1195"/>
                  </a:lnTo>
                  <a:lnTo>
                    <a:pt x="2386" y="1198"/>
                  </a:lnTo>
                  <a:lnTo>
                    <a:pt x="2388" y="1198"/>
                  </a:lnTo>
                  <a:lnTo>
                    <a:pt x="2388" y="1195"/>
                  </a:lnTo>
                  <a:lnTo>
                    <a:pt x="2386" y="1193"/>
                  </a:lnTo>
                  <a:lnTo>
                    <a:pt x="2386" y="1190"/>
                  </a:lnTo>
                  <a:lnTo>
                    <a:pt x="2381" y="1188"/>
                  </a:lnTo>
                  <a:lnTo>
                    <a:pt x="2381" y="1186"/>
                  </a:lnTo>
                  <a:lnTo>
                    <a:pt x="2379" y="1183"/>
                  </a:lnTo>
                  <a:lnTo>
                    <a:pt x="2377" y="1181"/>
                  </a:lnTo>
                  <a:lnTo>
                    <a:pt x="2374" y="1179"/>
                  </a:lnTo>
                  <a:lnTo>
                    <a:pt x="2372" y="1176"/>
                  </a:lnTo>
                  <a:lnTo>
                    <a:pt x="2372" y="1174"/>
                  </a:lnTo>
                  <a:lnTo>
                    <a:pt x="2372" y="1174"/>
                  </a:lnTo>
                  <a:lnTo>
                    <a:pt x="2370" y="1174"/>
                  </a:lnTo>
                  <a:lnTo>
                    <a:pt x="2372" y="1169"/>
                  </a:lnTo>
                  <a:lnTo>
                    <a:pt x="2370" y="1169"/>
                  </a:lnTo>
                  <a:lnTo>
                    <a:pt x="2365" y="1167"/>
                  </a:lnTo>
                  <a:lnTo>
                    <a:pt x="2365" y="1167"/>
                  </a:lnTo>
                  <a:lnTo>
                    <a:pt x="2365" y="1167"/>
                  </a:lnTo>
                  <a:lnTo>
                    <a:pt x="2362" y="1167"/>
                  </a:lnTo>
                  <a:lnTo>
                    <a:pt x="2355" y="1167"/>
                  </a:lnTo>
                  <a:lnTo>
                    <a:pt x="2353" y="1169"/>
                  </a:lnTo>
                  <a:lnTo>
                    <a:pt x="2353" y="1169"/>
                  </a:lnTo>
                  <a:lnTo>
                    <a:pt x="2353" y="1172"/>
                  </a:lnTo>
                  <a:lnTo>
                    <a:pt x="2353" y="1172"/>
                  </a:lnTo>
                  <a:lnTo>
                    <a:pt x="2351" y="1172"/>
                  </a:lnTo>
                  <a:lnTo>
                    <a:pt x="2351" y="1172"/>
                  </a:lnTo>
                  <a:lnTo>
                    <a:pt x="2351" y="1172"/>
                  </a:lnTo>
                  <a:lnTo>
                    <a:pt x="2351" y="1172"/>
                  </a:lnTo>
                  <a:lnTo>
                    <a:pt x="2351" y="1172"/>
                  </a:lnTo>
                  <a:lnTo>
                    <a:pt x="2348" y="1172"/>
                  </a:lnTo>
                  <a:lnTo>
                    <a:pt x="2348" y="1172"/>
                  </a:lnTo>
                  <a:lnTo>
                    <a:pt x="2346" y="1169"/>
                  </a:lnTo>
                  <a:lnTo>
                    <a:pt x="2346" y="1169"/>
                  </a:lnTo>
                  <a:lnTo>
                    <a:pt x="2343" y="1169"/>
                  </a:lnTo>
                  <a:lnTo>
                    <a:pt x="2339" y="1169"/>
                  </a:lnTo>
                  <a:lnTo>
                    <a:pt x="2334" y="1167"/>
                  </a:lnTo>
                  <a:lnTo>
                    <a:pt x="2329" y="1167"/>
                  </a:lnTo>
                  <a:lnTo>
                    <a:pt x="2327" y="1167"/>
                  </a:lnTo>
                  <a:lnTo>
                    <a:pt x="2327" y="1167"/>
                  </a:lnTo>
                  <a:lnTo>
                    <a:pt x="2327" y="1167"/>
                  </a:lnTo>
                  <a:lnTo>
                    <a:pt x="2327" y="1167"/>
                  </a:lnTo>
                  <a:lnTo>
                    <a:pt x="2327" y="1167"/>
                  </a:lnTo>
                  <a:lnTo>
                    <a:pt x="2325" y="1167"/>
                  </a:lnTo>
                  <a:lnTo>
                    <a:pt x="2325" y="1167"/>
                  </a:lnTo>
                  <a:lnTo>
                    <a:pt x="2325" y="1167"/>
                  </a:lnTo>
                  <a:lnTo>
                    <a:pt x="2325" y="1164"/>
                  </a:lnTo>
                  <a:lnTo>
                    <a:pt x="2325" y="1164"/>
                  </a:lnTo>
                  <a:lnTo>
                    <a:pt x="2322" y="1164"/>
                  </a:lnTo>
                  <a:lnTo>
                    <a:pt x="2322" y="1164"/>
                  </a:lnTo>
                  <a:lnTo>
                    <a:pt x="2320" y="1164"/>
                  </a:lnTo>
                  <a:lnTo>
                    <a:pt x="2320" y="1162"/>
                  </a:lnTo>
                  <a:lnTo>
                    <a:pt x="2320" y="1162"/>
                  </a:lnTo>
                  <a:lnTo>
                    <a:pt x="2317" y="1160"/>
                  </a:lnTo>
                  <a:lnTo>
                    <a:pt x="2313" y="1160"/>
                  </a:lnTo>
                  <a:lnTo>
                    <a:pt x="2313" y="1157"/>
                  </a:lnTo>
                  <a:lnTo>
                    <a:pt x="2308" y="1153"/>
                  </a:lnTo>
                  <a:lnTo>
                    <a:pt x="2303" y="1148"/>
                  </a:lnTo>
                  <a:lnTo>
                    <a:pt x="2301" y="1138"/>
                  </a:lnTo>
                  <a:lnTo>
                    <a:pt x="2299" y="1136"/>
                  </a:lnTo>
                  <a:lnTo>
                    <a:pt x="2299" y="1136"/>
                  </a:lnTo>
                  <a:lnTo>
                    <a:pt x="2299" y="1134"/>
                  </a:lnTo>
                  <a:lnTo>
                    <a:pt x="2299" y="1134"/>
                  </a:lnTo>
                  <a:lnTo>
                    <a:pt x="2299" y="1131"/>
                  </a:lnTo>
                  <a:lnTo>
                    <a:pt x="2299" y="1131"/>
                  </a:lnTo>
                  <a:lnTo>
                    <a:pt x="2299" y="1129"/>
                  </a:lnTo>
                  <a:lnTo>
                    <a:pt x="2299" y="1124"/>
                  </a:lnTo>
                  <a:lnTo>
                    <a:pt x="2301" y="1124"/>
                  </a:lnTo>
                  <a:lnTo>
                    <a:pt x="2301" y="1122"/>
                  </a:lnTo>
                  <a:lnTo>
                    <a:pt x="2306" y="1112"/>
                  </a:lnTo>
                  <a:lnTo>
                    <a:pt x="2306" y="1110"/>
                  </a:lnTo>
                  <a:lnTo>
                    <a:pt x="2306" y="1110"/>
                  </a:lnTo>
                  <a:lnTo>
                    <a:pt x="2306" y="1110"/>
                  </a:lnTo>
                  <a:lnTo>
                    <a:pt x="2308" y="1110"/>
                  </a:lnTo>
                  <a:lnTo>
                    <a:pt x="2308" y="1110"/>
                  </a:lnTo>
                  <a:lnTo>
                    <a:pt x="2310" y="1112"/>
                  </a:lnTo>
                  <a:lnTo>
                    <a:pt x="2310" y="1110"/>
                  </a:lnTo>
                  <a:lnTo>
                    <a:pt x="2310" y="1108"/>
                  </a:lnTo>
                  <a:lnTo>
                    <a:pt x="2308" y="1108"/>
                  </a:lnTo>
                  <a:lnTo>
                    <a:pt x="2308" y="1105"/>
                  </a:lnTo>
                  <a:lnTo>
                    <a:pt x="2308" y="1105"/>
                  </a:lnTo>
                  <a:lnTo>
                    <a:pt x="2308" y="1103"/>
                  </a:lnTo>
                  <a:lnTo>
                    <a:pt x="2308" y="1103"/>
                  </a:lnTo>
                  <a:lnTo>
                    <a:pt x="2308" y="1103"/>
                  </a:lnTo>
                  <a:lnTo>
                    <a:pt x="2308" y="1103"/>
                  </a:lnTo>
                  <a:lnTo>
                    <a:pt x="2308" y="1103"/>
                  </a:lnTo>
                  <a:lnTo>
                    <a:pt x="2313" y="1101"/>
                  </a:lnTo>
                  <a:lnTo>
                    <a:pt x="2315" y="1096"/>
                  </a:lnTo>
                  <a:lnTo>
                    <a:pt x="2317" y="1096"/>
                  </a:lnTo>
                  <a:lnTo>
                    <a:pt x="2320" y="1096"/>
                  </a:lnTo>
                  <a:lnTo>
                    <a:pt x="2322" y="1096"/>
                  </a:lnTo>
                  <a:lnTo>
                    <a:pt x="2325" y="1096"/>
                  </a:lnTo>
                  <a:lnTo>
                    <a:pt x="2327" y="1096"/>
                  </a:lnTo>
                  <a:lnTo>
                    <a:pt x="2329" y="1098"/>
                  </a:lnTo>
                  <a:lnTo>
                    <a:pt x="2332" y="1101"/>
                  </a:lnTo>
                  <a:lnTo>
                    <a:pt x="2332" y="1103"/>
                  </a:lnTo>
                  <a:lnTo>
                    <a:pt x="2332" y="1105"/>
                  </a:lnTo>
                  <a:lnTo>
                    <a:pt x="2334" y="1105"/>
                  </a:lnTo>
                  <a:lnTo>
                    <a:pt x="2336" y="1108"/>
                  </a:lnTo>
                  <a:lnTo>
                    <a:pt x="2336" y="1108"/>
                  </a:lnTo>
                  <a:lnTo>
                    <a:pt x="2339" y="1108"/>
                  </a:lnTo>
                  <a:lnTo>
                    <a:pt x="2339" y="1108"/>
                  </a:lnTo>
                  <a:lnTo>
                    <a:pt x="2341" y="1108"/>
                  </a:lnTo>
                  <a:lnTo>
                    <a:pt x="2341" y="1108"/>
                  </a:lnTo>
                  <a:lnTo>
                    <a:pt x="2343" y="1105"/>
                  </a:lnTo>
                  <a:lnTo>
                    <a:pt x="2346" y="1103"/>
                  </a:lnTo>
                  <a:lnTo>
                    <a:pt x="2348" y="1103"/>
                  </a:lnTo>
                  <a:lnTo>
                    <a:pt x="2348" y="1103"/>
                  </a:lnTo>
                  <a:lnTo>
                    <a:pt x="2351" y="1101"/>
                  </a:lnTo>
                  <a:lnTo>
                    <a:pt x="2348" y="1101"/>
                  </a:lnTo>
                  <a:lnTo>
                    <a:pt x="2351" y="1101"/>
                  </a:lnTo>
                  <a:lnTo>
                    <a:pt x="2351" y="1101"/>
                  </a:lnTo>
                  <a:lnTo>
                    <a:pt x="2353" y="1101"/>
                  </a:lnTo>
                  <a:lnTo>
                    <a:pt x="2355" y="1098"/>
                  </a:lnTo>
                  <a:lnTo>
                    <a:pt x="2355" y="1098"/>
                  </a:lnTo>
                  <a:lnTo>
                    <a:pt x="2358" y="1101"/>
                  </a:lnTo>
                  <a:lnTo>
                    <a:pt x="2360" y="1101"/>
                  </a:lnTo>
                  <a:lnTo>
                    <a:pt x="2362" y="1101"/>
                  </a:lnTo>
                  <a:lnTo>
                    <a:pt x="2362" y="1101"/>
                  </a:lnTo>
                  <a:lnTo>
                    <a:pt x="2365" y="1098"/>
                  </a:lnTo>
                  <a:lnTo>
                    <a:pt x="2365" y="1098"/>
                  </a:lnTo>
                  <a:lnTo>
                    <a:pt x="2367" y="1096"/>
                  </a:lnTo>
                  <a:lnTo>
                    <a:pt x="2367" y="1096"/>
                  </a:lnTo>
                  <a:lnTo>
                    <a:pt x="2367" y="1096"/>
                  </a:lnTo>
                  <a:lnTo>
                    <a:pt x="2367" y="1098"/>
                  </a:lnTo>
                  <a:lnTo>
                    <a:pt x="2367" y="1098"/>
                  </a:lnTo>
                  <a:lnTo>
                    <a:pt x="2370" y="1098"/>
                  </a:lnTo>
                  <a:lnTo>
                    <a:pt x="2372" y="1098"/>
                  </a:lnTo>
                  <a:lnTo>
                    <a:pt x="2372" y="1096"/>
                  </a:lnTo>
                  <a:lnTo>
                    <a:pt x="2372" y="1098"/>
                  </a:lnTo>
                  <a:lnTo>
                    <a:pt x="2372" y="1098"/>
                  </a:lnTo>
                  <a:lnTo>
                    <a:pt x="2372" y="1098"/>
                  </a:lnTo>
                  <a:lnTo>
                    <a:pt x="2372" y="1098"/>
                  </a:lnTo>
                  <a:lnTo>
                    <a:pt x="2370" y="1101"/>
                  </a:lnTo>
                  <a:lnTo>
                    <a:pt x="2370" y="1101"/>
                  </a:lnTo>
                  <a:lnTo>
                    <a:pt x="2370" y="1101"/>
                  </a:lnTo>
                  <a:lnTo>
                    <a:pt x="2370" y="1101"/>
                  </a:lnTo>
                  <a:lnTo>
                    <a:pt x="2370" y="1101"/>
                  </a:lnTo>
                  <a:lnTo>
                    <a:pt x="2372" y="1101"/>
                  </a:lnTo>
                  <a:lnTo>
                    <a:pt x="2374" y="1098"/>
                  </a:lnTo>
                  <a:lnTo>
                    <a:pt x="2374" y="1098"/>
                  </a:lnTo>
                  <a:lnTo>
                    <a:pt x="2377" y="1096"/>
                  </a:lnTo>
                  <a:lnTo>
                    <a:pt x="2377" y="1093"/>
                  </a:lnTo>
                  <a:lnTo>
                    <a:pt x="2379" y="1093"/>
                  </a:lnTo>
                  <a:lnTo>
                    <a:pt x="2381" y="1091"/>
                  </a:lnTo>
                  <a:lnTo>
                    <a:pt x="2384" y="1086"/>
                  </a:lnTo>
                  <a:lnTo>
                    <a:pt x="2384" y="1086"/>
                  </a:lnTo>
                  <a:lnTo>
                    <a:pt x="2386" y="1086"/>
                  </a:lnTo>
                  <a:lnTo>
                    <a:pt x="2388" y="1086"/>
                  </a:lnTo>
                  <a:lnTo>
                    <a:pt x="2388" y="1084"/>
                  </a:lnTo>
                  <a:lnTo>
                    <a:pt x="2391" y="1082"/>
                  </a:lnTo>
                  <a:lnTo>
                    <a:pt x="2391" y="1082"/>
                  </a:lnTo>
                  <a:lnTo>
                    <a:pt x="2391" y="1079"/>
                  </a:lnTo>
                  <a:lnTo>
                    <a:pt x="2388" y="1077"/>
                  </a:lnTo>
                  <a:lnTo>
                    <a:pt x="2388" y="1077"/>
                  </a:lnTo>
                  <a:lnTo>
                    <a:pt x="2388" y="1074"/>
                  </a:lnTo>
                  <a:lnTo>
                    <a:pt x="2388" y="1072"/>
                  </a:lnTo>
                  <a:lnTo>
                    <a:pt x="2388" y="1070"/>
                  </a:lnTo>
                  <a:lnTo>
                    <a:pt x="2388" y="1072"/>
                  </a:lnTo>
                  <a:lnTo>
                    <a:pt x="2386" y="1072"/>
                  </a:lnTo>
                  <a:lnTo>
                    <a:pt x="2386" y="1074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2"/>
                  </a:lnTo>
                  <a:lnTo>
                    <a:pt x="2386" y="1070"/>
                  </a:lnTo>
                  <a:lnTo>
                    <a:pt x="2386" y="1070"/>
                  </a:lnTo>
                  <a:lnTo>
                    <a:pt x="2388" y="1070"/>
                  </a:lnTo>
                  <a:lnTo>
                    <a:pt x="2388" y="1070"/>
                  </a:lnTo>
                  <a:lnTo>
                    <a:pt x="2388" y="1070"/>
                  </a:lnTo>
                  <a:lnTo>
                    <a:pt x="2391" y="1067"/>
                  </a:lnTo>
                  <a:lnTo>
                    <a:pt x="2391" y="1067"/>
                  </a:lnTo>
                  <a:lnTo>
                    <a:pt x="2391" y="1063"/>
                  </a:lnTo>
                  <a:lnTo>
                    <a:pt x="2393" y="1060"/>
                  </a:lnTo>
                  <a:lnTo>
                    <a:pt x="2393" y="1060"/>
                  </a:lnTo>
                  <a:lnTo>
                    <a:pt x="2393" y="1060"/>
                  </a:lnTo>
                  <a:lnTo>
                    <a:pt x="2396" y="1058"/>
                  </a:lnTo>
                  <a:lnTo>
                    <a:pt x="2396" y="1058"/>
                  </a:lnTo>
                  <a:lnTo>
                    <a:pt x="2396" y="1056"/>
                  </a:lnTo>
                  <a:lnTo>
                    <a:pt x="2398" y="1056"/>
                  </a:lnTo>
                  <a:lnTo>
                    <a:pt x="2400" y="1056"/>
                  </a:lnTo>
                  <a:lnTo>
                    <a:pt x="2403" y="1056"/>
                  </a:lnTo>
                  <a:lnTo>
                    <a:pt x="2403" y="1053"/>
                  </a:lnTo>
                  <a:lnTo>
                    <a:pt x="2400" y="1051"/>
                  </a:lnTo>
                  <a:lnTo>
                    <a:pt x="2403" y="1051"/>
                  </a:lnTo>
                  <a:lnTo>
                    <a:pt x="2403" y="1051"/>
                  </a:lnTo>
                  <a:lnTo>
                    <a:pt x="2403" y="1048"/>
                  </a:lnTo>
                  <a:lnTo>
                    <a:pt x="2405" y="1048"/>
                  </a:lnTo>
                  <a:lnTo>
                    <a:pt x="2405" y="1048"/>
                  </a:lnTo>
                  <a:lnTo>
                    <a:pt x="2407" y="1048"/>
                  </a:lnTo>
                  <a:lnTo>
                    <a:pt x="2410" y="1046"/>
                  </a:lnTo>
                  <a:lnTo>
                    <a:pt x="2412" y="1046"/>
                  </a:lnTo>
                  <a:lnTo>
                    <a:pt x="2414" y="1046"/>
                  </a:lnTo>
                  <a:lnTo>
                    <a:pt x="2414" y="1046"/>
                  </a:lnTo>
                  <a:lnTo>
                    <a:pt x="2414" y="1044"/>
                  </a:lnTo>
                  <a:lnTo>
                    <a:pt x="2417" y="1044"/>
                  </a:lnTo>
                  <a:lnTo>
                    <a:pt x="2419" y="1044"/>
                  </a:lnTo>
                  <a:lnTo>
                    <a:pt x="2419" y="1044"/>
                  </a:lnTo>
                  <a:lnTo>
                    <a:pt x="2422" y="1041"/>
                  </a:lnTo>
                  <a:lnTo>
                    <a:pt x="2422" y="1041"/>
                  </a:lnTo>
                  <a:lnTo>
                    <a:pt x="2422" y="1039"/>
                  </a:lnTo>
                  <a:lnTo>
                    <a:pt x="2424" y="1039"/>
                  </a:lnTo>
                  <a:lnTo>
                    <a:pt x="2433" y="1037"/>
                  </a:lnTo>
                  <a:lnTo>
                    <a:pt x="2436" y="1034"/>
                  </a:lnTo>
                  <a:lnTo>
                    <a:pt x="2436" y="1034"/>
                  </a:lnTo>
                  <a:lnTo>
                    <a:pt x="2436" y="1034"/>
                  </a:lnTo>
                  <a:lnTo>
                    <a:pt x="2436" y="1034"/>
                  </a:lnTo>
                  <a:lnTo>
                    <a:pt x="2438" y="1034"/>
                  </a:lnTo>
                  <a:lnTo>
                    <a:pt x="2440" y="1032"/>
                  </a:lnTo>
                  <a:lnTo>
                    <a:pt x="2440" y="1032"/>
                  </a:lnTo>
                  <a:lnTo>
                    <a:pt x="2440" y="1032"/>
                  </a:lnTo>
                  <a:lnTo>
                    <a:pt x="2443" y="1030"/>
                  </a:lnTo>
                  <a:lnTo>
                    <a:pt x="2443" y="1030"/>
                  </a:lnTo>
                  <a:lnTo>
                    <a:pt x="2445" y="1030"/>
                  </a:lnTo>
                  <a:lnTo>
                    <a:pt x="2448" y="1030"/>
                  </a:lnTo>
                  <a:lnTo>
                    <a:pt x="2450" y="1030"/>
                  </a:lnTo>
                  <a:lnTo>
                    <a:pt x="2450" y="1030"/>
                  </a:lnTo>
                  <a:lnTo>
                    <a:pt x="2452" y="1027"/>
                  </a:lnTo>
                  <a:lnTo>
                    <a:pt x="2452" y="1027"/>
                  </a:lnTo>
                  <a:lnTo>
                    <a:pt x="2452" y="1025"/>
                  </a:lnTo>
                  <a:lnTo>
                    <a:pt x="2452" y="1025"/>
                  </a:lnTo>
                  <a:lnTo>
                    <a:pt x="2452" y="1022"/>
                  </a:lnTo>
                  <a:lnTo>
                    <a:pt x="2452" y="1022"/>
                  </a:lnTo>
                  <a:lnTo>
                    <a:pt x="2452" y="1020"/>
                  </a:lnTo>
                  <a:lnTo>
                    <a:pt x="2455" y="1018"/>
                  </a:lnTo>
                  <a:lnTo>
                    <a:pt x="2457" y="1018"/>
                  </a:lnTo>
                  <a:lnTo>
                    <a:pt x="2457" y="1018"/>
                  </a:lnTo>
                  <a:lnTo>
                    <a:pt x="2457" y="1015"/>
                  </a:lnTo>
                  <a:lnTo>
                    <a:pt x="2457" y="1015"/>
                  </a:lnTo>
                  <a:lnTo>
                    <a:pt x="2455" y="1018"/>
                  </a:lnTo>
                  <a:lnTo>
                    <a:pt x="2455" y="1015"/>
                  </a:lnTo>
                  <a:lnTo>
                    <a:pt x="2455" y="1015"/>
                  </a:lnTo>
                  <a:lnTo>
                    <a:pt x="2457" y="1015"/>
                  </a:lnTo>
                  <a:lnTo>
                    <a:pt x="2457" y="1013"/>
                  </a:lnTo>
                  <a:lnTo>
                    <a:pt x="2457" y="1013"/>
                  </a:lnTo>
                  <a:lnTo>
                    <a:pt x="2457" y="1013"/>
                  </a:lnTo>
                  <a:lnTo>
                    <a:pt x="2457" y="1011"/>
                  </a:lnTo>
                  <a:lnTo>
                    <a:pt x="2457" y="1011"/>
                  </a:lnTo>
                  <a:lnTo>
                    <a:pt x="2459" y="1011"/>
                  </a:lnTo>
                  <a:lnTo>
                    <a:pt x="2459" y="1011"/>
                  </a:lnTo>
                  <a:lnTo>
                    <a:pt x="2462" y="1008"/>
                  </a:lnTo>
                  <a:lnTo>
                    <a:pt x="2462" y="1008"/>
                  </a:lnTo>
                  <a:lnTo>
                    <a:pt x="2462" y="1008"/>
                  </a:lnTo>
                  <a:lnTo>
                    <a:pt x="2462" y="1006"/>
                  </a:lnTo>
                  <a:lnTo>
                    <a:pt x="2464" y="1006"/>
                  </a:lnTo>
                  <a:lnTo>
                    <a:pt x="2466" y="1001"/>
                  </a:lnTo>
                  <a:lnTo>
                    <a:pt x="2469" y="1001"/>
                  </a:lnTo>
                  <a:lnTo>
                    <a:pt x="2469" y="1001"/>
                  </a:lnTo>
                  <a:lnTo>
                    <a:pt x="2469" y="1001"/>
                  </a:lnTo>
                  <a:lnTo>
                    <a:pt x="2469" y="999"/>
                  </a:lnTo>
                  <a:lnTo>
                    <a:pt x="2469" y="996"/>
                  </a:lnTo>
                  <a:lnTo>
                    <a:pt x="2469" y="996"/>
                  </a:lnTo>
                  <a:lnTo>
                    <a:pt x="2471" y="996"/>
                  </a:lnTo>
                  <a:lnTo>
                    <a:pt x="2471" y="996"/>
                  </a:lnTo>
                  <a:lnTo>
                    <a:pt x="2474" y="996"/>
                  </a:lnTo>
                  <a:lnTo>
                    <a:pt x="2474" y="996"/>
                  </a:lnTo>
                  <a:lnTo>
                    <a:pt x="2476" y="994"/>
                  </a:lnTo>
                  <a:lnTo>
                    <a:pt x="2476" y="994"/>
                  </a:lnTo>
                  <a:lnTo>
                    <a:pt x="2476" y="994"/>
                  </a:lnTo>
                  <a:lnTo>
                    <a:pt x="2478" y="994"/>
                  </a:lnTo>
                  <a:lnTo>
                    <a:pt x="2481" y="994"/>
                  </a:lnTo>
                  <a:lnTo>
                    <a:pt x="2478" y="992"/>
                  </a:lnTo>
                  <a:lnTo>
                    <a:pt x="2478" y="992"/>
                  </a:lnTo>
                  <a:lnTo>
                    <a:pt x="2478" y="992"/>
                  </a:lnTo>
                  <a:lnTo>
                    <a:pt x="2476" y="992"/>
                  </a:lnTo>
                  <a:lnTo>
                    <a:pt x="2476" y="992"/>
                  </a:lnTo>
                  <a:lnTo>
                    <a:pt x="2476" y="992"/>
                  </a:lnTo>
                  <a:lnTo>
                    <a:pt x="2476" y="989"/>
                  </a:lnTo>
                  <a:lnTo>
                    <a:pt x="2476" y="989"/>
                  </a:lnTo>
                  <a:lnTo>
                    <a:pt x="2478" y="989"/>
                  </a:lnTo>
                  <a:lnTo>
                    <a:pt x="2476" y="987"/>
                  </a:lnTo>
                  <a:lnTo>
                    <a:pt x="2476" y="987"/>
                  </a:lnTo>
                  <a:lnTo>
                    <a:pt x="2478" y="987"/>
                  </a:lnTo>
                  <a:lnTo>
                    <a:pt x="2478" y="985"/>
                  </a:lnTo>
                  <a:lnTo>
                    <a:pt x="2478" y="985"/>
                  </a:lnTo>
                  <a:lnTo>
                    <a:pt x="2478" y="985"/>
                  </a:lnTo>
                  <a:lnTo>
                    <a:pt x="2481" y="985"/>
                  </a:lnTo>
                  <a:lnTo>
                    <a:pt x="2481" y="987"/>
                  </a:lnTo>
                  <a:lnTo>
                    <a:pt x="2481" y="987"/>
                  </a:lnTo>
                  <a:lnTo>
                    <a:pt x="2483" y="987"/>
                  </a:lnTo>
                  <a:lnTo>
                    <a:pt x="2483" y="987"/>
                  </a:lnTo>
                  <a:lnTo>
                    <a:pt x="2483" y="985"/>
                  </a:lnTo>
                  <a:lnTo>
                    <a:pt x="2483" y="985"/>
                  </a:lnTo>
                  <a:lnTo>
                    <a:pt x="2483" y="985"/>
                  </a:lnTo>
                  <a:lnTo>
                    <a:pt x="2483" y="985"/>
                  </a:lnTo>
                  <a:lnTo>
                    <a:pt x="2483" y="982"/>
                  </a:lnTo>
                  <a:lnTo>
                    <a:pt x="2483" y="982"/>
                  </a:lnTo>
                  <a:lnTo>
                    <a:pt x="2485" y="982"/>
                  </a:lnTo>
                  <a:lnTo>
                    <a:pt x="2485" y="982"/>
                  </a:lnTo>
                  <a:lnTo>
                    <a:pt x="2485" y="982"/>
                  </a:lnTo>
                  <a:lnTo>
                    <a:pt x="2485" y="982"/>
                  </a:lnTo>
                  <a:lnTo>
                    <a:pt x="2485" y="980"/>
                  </a:lnTo>
                  <a:lnTo>
                    <a:pt x="2488" y="980"/>
                  </a:lnTo>
                  <a:lnTo>
                    <a:pt x="2488" y="980"/>
                  </a:lnTo>
                  <a:lnTo>
                    <a:pt x="2490" y="977"/>
                  </a:lnTo>
                  <a:lnTo>
                    <a:pt x="2490" y="980"/>
                  </a:lnTo>
                  <a:lnTo>
                    <a:pt x="2493" y="980"/>
                  </a:lnTo>
                  <a:lnTo>
                    <a:pt x="2493" y="980"/>
                  </a:lnTo>
                  <a:lnTo>
                    <a:pt x="2493" y="980"/>
                  </a:lnTo>
                  <a:lnTo>
                    <a:pt x="2493" y="980"/>
                  </a:lnTo>
                  <a:lnTo>
                    <a:pt x="2495" y="980"/>
                  </a:lnTo>
                  <a:lnTo>
                    <a:pt x="2495" y="980"/>
                  </a:lnTo>
                  <a:lnTo>
                    <a:pt x="2495" y="980"/>
                  </a:lnTo>
                  <a:lnTo>
                    <a:pt x="2497" y="980"/>
                  </a:lnTo>
                  <a:lnTo>
                    <a:pt x="2497" y="977"/>
                  </a:lnTo>
                  <a:lnTo>
                    <a:pt x="2500" y="977"/>
                  </a:lnTo>
                  <a:lnTo>
                    <a:pt x="2500" y="980"/>
                  </a:lnTo>
                  <a:lnTo>
                    <a:pt x="2500" y="980"/>
                  </a:lnTo>
                  <a:lnTo>
                    <a:pt x="2502" y="980"/>
                  </a:lnTo>
                  <a:lnTo>
                    <a:pt x="2502" y="980"/>
                  </a:lnTo>
                  <a:lnTo>
                    <a:pt x="2502" y="980"/>
                  </a:lnTo>
                  <a:lnTo>
                    <a:pt x="2502" y="982"/>
                  </a:lnTo>
                  <a:lnTo>
                    <a:pt x="2502" y="982"/>
                  </a:lnTo>
                  <a:lnTo>
                    <a:pt x="2504" y="982"/>
                  </a:lnTo>
                  <a:lnTo>
                    <a:pt x="2507" y="982"/>
                  </a:lnTo>
                  <a:lnTo>
                    <a:pt x="2507" y="982"/>
                  </a:lnTo>
                  <a:lnTo>
                    <a:pt x="2509" y="985"/>
                  </a:lnTo>
                  <a:lnTo>
                    <a:pt x="2509" y="985"/>
                  </a:lnTo>
                  <a:lnTo>
                    <a:pt x="2509" y="985"/>
                  </a:lnTo>
                  <a:lnTo>
                    <a:pt x="2516" y="985"/>
                  </a:lnTo>
                  <a:lnTo>
                    <a:pt x="2519" y="985"/>
                  </a:lnTo>
                  <a:lnTo>
                    <a:pt x="2519" y="982"/>
                  </a:lnTo>
                  <a:lnTo>
                    <a:pt x="2519" y="982"/>
                  </a:lnTo>
                  <a:lnTo>
                    <a:pt x="2519" y="980"/>
                  </a:lnTo>
                  <a:lnTo>
                    <a:pt x="2519" y="977"/>
                  </a:lnTo>
                  <a:lnTo>
                    <a:pt x="2521" y="977"/>
                  </a:lnTo>
                  <a:lnTo>
                    <a:pt x="2521" y="975"/>
                  </a:lnTo>
                  <a:lnTo>
                    <a:pt x="2523" y="975"/>
                  </a:lnTo>
                  <a:lnTo>
                    <a:pt x="2526" y="975"/>
                  </a:lnTo>
                  <a:lnTo>
                    <a:pt x="2523" y="975"/>
                  </a:lnTo>
                  <a:lnTo>
                    <a:pt x="2523" y="977"/>
                  </a:lnTo>
                  <a:lnTo>
                    <a:pt x="2523" y="977"/>
                  </a:lnTo>
                  <a:lnTo>
                    <a:pt x="2521" y="977"/>
                  </a:lnTo>
                  <a:lnTo>
                    <a:pt x="2523" y="977"/>
                  </a:lnTo>
                  <a:lnTo>
                    <a:pt x="2523" y="980"/>
                  </a:lnTo>
                  <a:lnTo>
                    <a:pt x="2523" y="980"/>
                  </a:lnTo>
                  <a:lnTo>
                    <a:pt x="2523" y="985"/>
                  </a:lnTo>
                  <a:lnTo>
                    <a:pt x="2523" y="985"/>
                  </a:lnTo>
                  <a:lnTo>
                    <a:pt x="2526" y="987"/>
                  </a:lnTo>
                  <a:lnTo>
                    <a:pt x="2526" y="987"/>
                  </a:lnTo>
                  <a:lnTo>
                    <a:pt x="2533" y="992"/>
                  </a:lnTo>
                  <a:lnTo>
                    <a:pt x="2535" y="992"/>
                  </a:lnTo>
                  <a:lnTo>
                    <a:pt x="2537" y="994"/>
                  </a:lnTo>
                  <a:lnTo>
                    <a:pt x="2537" y="996"/>
                  </a:lnTo>
                  <a:lnTo>
                    <a:pt x="2537" y="996"/>
                  </a:lnTo>
                  <a:lnTo>
                    <a:pt x="2540" y="994"/>
                  </a:lnTo>
                  <a:lnTo>
                    <a:pt x="2540" y="996"/>
                  </a:lnTo>
                  <a:lnTo>
                    <a:pt x="2540" y="999"/>
                  </a:lnTo>
                  <a:lnTo>
                    <a:pt x="2537" y="999"/>
                  </a:lnTo>
                  <a:lnTo>
                    <a:pt x="2540" y="1001"/>
                  </a:lnTo>
                  <a:lnTo>
                    <a:pt x="2540" y="1001"/>
                  </a:lnTo>
                  <a:lnTo>
                    <a:pt x="2542" y="1003"/>
                  </a:lnTo>
                  <a:lnTo>
                    <a:pt x="2545" y="1006"/>
                  </a:lnTo>
                  <a:lnTo>
                    <a:pt x="2547" y="1006"/>
                  </a:lnTo>
                  <a:lnTo>
                    <a:pt x="2547" y="1008"/>
                  </a:lnTo>
                  <a:lnTo>
                    <a:pt x="2547" y="1008"/>
                  </a:lnTo>
                  <a:lnTo>
                    <a:pt x="2547" y="1011"/>
                  </a:lnTo>
                  <a:lnTo>
                    <a:pt x="2547" y="1011"/>
                  </a:lnTo>
                  <a:lnTo>
                    <a:pt x="2545" y="1011"/>
                  </a:lnTo>
                  <a:lnTo>
                    <a:pt x="2545" y="1011"/>
                  </a:lnTo>
                  <a:lnTo>
                    <a:pt x="2545" y="1013"/>
                  </a:lnTo>
                  <a:lnTo>
                    <a:pt x="2545" y="1013"/>
                  </a:lnTo>
                  <a:lnTo>
                    <a:pt x="2545" y="1013"/>
                  </a:lnTo>
                  <a:lnTo>
                    <a:pt x="2545" y="1013"/>
                  </a:lnTo>
                  <a:lnTo>
                    <a:pt x="2542" y="1013"/>
                  </a:lnTo>
                  <a:lnTo>
                    <a:pt x="2542" y="1015"/>
                  </a:lnTo>
                  <a:lnTo>
                    <a:pt x="2540" y="1018"/>
                  </a:lnTo>
                  <a:lnTo>
                    <a:pt x="2537" y="1020"/>
                  </a:lnTo>
                  <a:lnTo>
                    <a:pt x="2537" y="1020"/>
                  </a:lnTo>
                  <a:lnTo>
                    <a:pt x="2537" y="1022"/>
                  </a:lnTo>
                  <a:lnTo>
                    <a:pt x="2537" y="1022"/>
                  </a:lnTo>
                  <a:lnTo>
                    <a:pt x="2537" y="1022"/>
                  </a:lnTo>
                  <a:lnTo>
                    <a:pt x="2537" y="1025"/>
                  </a:lnTo>
                  <a:lnTo>
                    <a:pt x="2537" y="1025"/>
                  </a:lnTo>
                  <a:lnTo>
                    <a:pt x="2535" y="1027"/>
                  </a:lnTo>
                  <a:lnTo>
                    <a:pt x="2535" y="1027"/>
                  </a:lnTo>
                  <a:lnTo>
                    <a:pt x="2533" y="1030"/>
                  </a:lnTo>
                  <a:lnTo>
                    <a:pt x="2533" y="1030"/>
                  </a:lnTo>
                  <a:lnTo>
                    <a:pt x="2530" y="1030"/>
                  </a:lnTo>
                  <a:lnTo>
                    <a:pt x="2530" y="1032"/>
                  </a:lnTo>
                  <a:lnTo>
                    <a:pt x="2530" y="1034"/>
                  </a:lnTo>
                  <a:lnTo>
                    <a:pt x="2528" y="1037"/>
                  </a:lnTo>
                  <a:lnTo>
                    <a:pt x="2528" y="1037"/>
                  </a:lnTo>
                  <a:lnTo>
                    <a:pt x="2526" y="1039"/>
                  </a:lnTo>
                  <a:lnTo>
                    <a:pt x="2523" y="1041"/>
                  </a:lnTo>
                  <a:lnTo>
                    <a:pt x="2523" y="1041"/>
                  </a:lnTo>
                  <a:lnTo>
                    <a:pt x="2523" y="1041"/>
                  </a:lnTo>
                  <a:lnTo>
                    <a:pt x="2526" y="1041"/>
                  </a:lnTo>
                  <a:lnTo>
                    <a:pt x="2526" y="1041"/>
                  </a:lnTo>
                  <a:lnTo>
                    <a:pt x="2526" y="1041"/>
                  </a:lnTo>
                  <a:lnTo>
                    <a:pt x="2526" y="1044"/>
                  </a:lnTo>
                  <a:lnTo>
                    <a:pt x="2523" y="1044"/>
                  </a:lnTo>
                  <a:lnTo>
                    <a:pt x="2523" y="1044"/>
                  </a:lnTo>
                  <a:lnTo>
                    <a:pt x="2521" y="1044"/>
                  </a:lnTo>
                  <a:lnTo>
                    <a:pt x="2521" y="1046"/>
                  </a:lnTo>
                  <a:lnTo>
                    <a:pt x="2521" y="1046"/>
                  </a:lnTo>
                  <a:lnTo>
                    <a:pt x="2521" y="1046"/>
                  </a:lnTo>
                  <a:lnTo>
                    <a:pt x="2519" y="1048"/>
                  </a:lnTo>
                  <a:lnTo>
                    <a:pt x="2519" y="1048"/>
                  </a:lnTo>
                  <a:lnTo>
                    <a:pt x="2516" y="1048"/>
                  </a:lnTo>
                  <a:lnTo>
                    <a:pt x="2516" y="1048"/>
                  </a:lnTo>
                  <a:lnTo>
                    <a:pt x="2514" y="1048"/>
                  </a:lnTo>
                  <a:lnTo>
                    <a:pt x="2511" y="1048"/>
                  </a:lnTo>
                  <a:lnTo>
                    <a:pt x="2511" y="1051"/>
                  </a:lnTo>
                  <a:lnTo>
                    <a:pt x="2509" y="1051"/>
                  </a:lnTo>
                  <a:lnTo>
                    <a:pt x="2507" y="1051"/>
                  </a:lnTo>
                  <a:lnTo>
                    <a:pt x="2504" y="1053"/>
                  </a:lnTo>
                  <a:lnTo>
                    <a:pt x="2504" y="1056"/>
                  </a:lnTo>
                  <a:lnTo>
                    <a:pt x="2504" y="1056"/>
                  </a:lnTo>
                  <a:lnTo>
                    <a:pt x="2504" y="1058"/>
                  </a:lnTo>
                  <a:lnTo>
                    <a:pt x="2504" y="1058"/>
                  </a:lnTo>
                  <a:lnTo>
                    <a:pt x="2504" y="1058"/>
                  </a:lnTo>
                  <a:lnTo>
                    <a:pt x="2504" y="1058"/>
                  </a:lnTo>
                  <a:lnTo>
                    <a:pt x="2502" y="1060"/>
                  </a:lnTo>
                  <a:lnTo>
                    <a:pt x="2502" y="1060"/>
                  </a:lnTo>
                  <a:lnTo>
                    <a:pt x="2502" y="1060"/>
                  </a:lnTo>
                  <a:lnTo>
                    <a:pt x="2502" y="1060"/>
                  </a:lnTo>
                  <a:lnTo>
                    <a:pt x="2504" y="1060"/>
                  </a:lnTo>
                  <a:lnTo>
                    <a:pt x="2504" y="1063"/>
                  </a:lnTo>
                  <a:lnTo>
                    <a:pt x="2507" y="1063"/>
                  </a:lnTo>
                  <a:lnTo>
                    <a:pt x="2507" y="1063"/>
                  </a:lnTo>
                  <a:lnTo>
                    <a:pt x="2507" y="1063"/>
                  </a:lnTo>
                  <a:lnTo>
                    <a:pt x="2507" y="1063"/>
                  </a:lnTo>
                  <a:lnTo>
                    <a:pt x="2507" y="1063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5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7" y="1067"/>
                  </a:lnTo>
                  <a:lnTo>
                    <a:pt x="2504" y="1065"/>
                  </a:lnTo>
                  <a:lnTo>
                    <a:pt x="2502" y="1067"/>
                  </a:lnTo>
                  <a:lnTo>
                    <a:pt x="2504" y="1067"/>
                  </a:lnTo>
                  <a:lnTo>
                    <a:pt x="2502" y="1067"/>
                  </a:lnTo>
                  <a:lnTo>
                    <a:pt x="2500" y="1070"/>
                  </a:lnTo>
                  <a:lnTo>
                    <a:pt x="2495" y="1070"/>
                  </a:lnTo>
                  <a:lnTo>
                    <a:pt x="2495" y="1070"/>
                  </a:lnTo>
                  <a:lnTo>
                    <a:pt x="2495" y="1070"/>
                  </a:lnTo>
                  <a:lnTo>
                    <a:pt x="2493" y="1072"/>
                  </a:lnTo>
                  <a:lnTo>
                    <a:pt x="2493" y="1074"/>
                  </a:lnTo>
                  <a:lnTo>
                    <a:pt x="2490" y="1074"/>
                  </a:lnTo>
                  <a:lnTo>
                    <a:pt x="2490" y="1074"/>
                  </a:lnTo>
                  <a:lnTo>
                    <a:pt x="2490" y="1074"/>
                  </a:lnTo>
                  <a:lnTo>
                    <a:pt x="2490" y="1074"/>
                  </a:lnTo>
                  <a:lnTo>
                    <a:pt x="2490" y="1074"/>
                  </a:lnTo>
                  <a:lnTo>
                    <a:pt x="2493" y="1074"/>
                  </a:lnTo>
                  <a:lnTo>
                    <a:pt x="2493" y="1074"/>
                  </a:lnTo>
                  <a:lnTo>
                    <a:pt x="2495" y="1077"/>
                  </a:lnTo>
                  <a:lnTo>
                    <a:pt x="2495" y="1077"/>
                  </a:lnTo>
                  <a:lnTo>
                    <a:pt x="2495" y="1077"/>
                  </a:lnTo>
                  <a:lnTo>
                    <a:pt x="2497" y="1074"/>
                  </a:lnTo>
                  <a:lnTo>
                    <a:pt x="2497" y="1074"/>
                  </a:lnTo>
                  <a:lnTo>
                    <a:pt x="2500" y="1074"/>
                  </a:lnTo>
                  <a:lnTo>
                    <a:pt x="2502" y="1074"/>
                  </a:lnTo>
                  <a:lnTo>
                    <a:pt x="2502" y="1077"/>
                  </a:lnTo>
                  <a:lnTo>
                    <a:pt x="2502" y="1079"/>
                  </a:lnTo>
                  <a:lnTo>
                    <a:pt x="2504" y="1084"/>
                  </a:lnTo>
                  <a:lnTo>
                    <a:pt x="2507" y="1086"/>
                  </a:lnTo>
                  <a:lnTo>
                    <a:pt x="2507" y="1086"/>
                  </a:lnTo>
                  <a:lnTo>
                    <a:pt x="2516" y="1084"/>
                  </a:lnTo>
                  <a:lnTo>
                    <a:pt x="2516" y="1084"/>
                  </a:lnTo>
                  <a:lnTo>
                    <a:pt x="2519" y="1084"/>
                  </a:lnTo>
                  <a:lnTo>
                    <a:pt x="2523" y="1084"/>
                  </a:lnTo>
                  <a:lnTo>
                    <a:pt x="2523" y="1084"/>
                  </a:lnTo>
                  <a:lnTo>
                    <a:pt x="2526" y="1084"/>
                  </a:lnTo>
                  <a:lnTo>
                    <a:pt x="2526" y="1084"/>
                  </a:lnTo>
                  <a:lnTo>
                    <a:pt x="2526" y="1082"/>
                  </a:lnTo>
                  <a:lnTo>
                    <a:pt x="2528" y="1082"/>
                  </a:lnTo>
                  <a:lnTo>
                    <a:pt x="2528" y="1082"/>
                  </a:lnTo>
                  <a:lnTo>
                    <a:pt x="2528" y="1084"/>
                  </a:lnTo>
                  <a:lnTo>
                    <a:pt x="2526" y="1084"/>
                  </a:lnTo>
                  <a:lnTo>
                    <a:pt x="2523" y="1084"/>
                  </a:lnTo>
                  <a:lnTo>
                    <a:pt x="2523" y="1086"/>
                  </a:lnTo>
                  <a:lnTo>
                    <a:pt x="2521" y="1084"/>
                  </a:lnTo>
                  <a:lnTo>
                    <a:pt x="2519" y="1084"/>
                  </a:lnTo>
                  <a:lnTo>
                    <a:pt x="2519" y="1086"/>
                  </a:lnTo>
                  <a:lnTo>
                    <a:pt x="2519" y="1086"/>
                  </a:lnTo>
                  <a:lnTo>
                    <a:pt x="2516" y="1089"/>
                  </a:lnTo>
                  <a:lnTo>
                    <a:pt x="2519" y="1089"/>
                  </a:lnTo>
                  <a:lnTo>
                    <a:pt x="2519" y="1089"/>
                  </a:lnTo>
                  <a:lnTo>
                    <a:pt x="2516" y="1091"/>
                  </a:lnTo>
                  <a:lnTo>
                    <a:pt x="2514" y="1091"/>
                  </a:lnTo>
                  <a:lnTo>
                    <a:pt x="2514" y="1091"/>
                  </a:lnTo>
                  <a:lnTo>
                    <a:pt x="2514" y="1091"/>
                  </a:lnTo>
                  <a:lnTo>
                    <a:pt x="2511" y="1091"/>
                  </a:lnTo>
                  <a:lnTo>
                    <a:pt x="2511" y="1091"/>
                  </a:lnTo>
                  <a:lnTo>
                    <a:pt x="2511" y="1091"/>
                  </a:lnTo>
                  <a:lnTo>
                    <a:pt x="2509" y="1091"/>
                  </a:lnTo>
                  <a:lnTo>
                    <a:pt x="2511" y="1093"/>
                  </a:lnTo>
                  <a:lnTo>
                    <a:pt x="2511" y="1093"/>
                  </a:lnTo>
                  <a:lnTo>
                    <a:pt x="2511" y="1096"/>
                  </a:lnTo>
                  <a:lnTo>
                    <a:pt x="2511" y="1096"/>
                  </a:lnTo>
                  <a:lnTo>
                    <a:pt x="2511" y="1096"/>
                  </a:lnTo>
                  <a:lnTo>
                    <a:pt x="2511" y="1096"/>
                  </a:lnTo>
                  <a:lnTo>
                    <a:pt x="2511" y="1096"/>
                  </a:lnTo>
                  <a:lnTo>
                    <a:pt x="2509" y="1098"/>
                  </a:lnTo>
                  <a:lnTo>
                    <a:pt x="2511" y="1098"/>
                  </a:lnTo>
                  <a:lnTo>
                    <a:pt x="2511" y="1098"/>
                  </a:lnTo>
                  <a:lnTo>
                    <a:pt x="2511" y="1098"/>
                  </a:lnTo>
                  <a:lnTo>
                    <a:pt x="2514" y="1098"/>
                  </a:lnTo>
                  <a:lnTo>
                    <a:pt x="2514" y="1101"/>
                  </a:lnTo>
                  <a:lnTo>
                    <a:pt x="2514" y="1103"/>
                  </a:lnTo>
                  <a:lnTo>
                    <a:pt x="2514" y="1103"/>
                  </a:lnTo>
                  <a:lnTo>
                    <a:pt x="2511" y="1105"/>
                  </a:lnTo>
                  <a:lnTo>
                    <a:pt x="2507" y="1108"/>
                  </a:lnTo>
                  <a:lnTo>
                    <a:pt x="2504" y="1108"/>
                  </a:lnTo>
                  <a:lnTo>
                    <a:pt x="2504" y="1110"/>
                  </a:lnTo>
                  <a:lnTo>
                    <a:pt x="2502" y="1110"/>
                  </a:lnTo>
                  <a:lnTo>
                    <a:pt x="2502" y="1110"/>
                  </a:lnTo>
                  <a:lnTo>
                    <a:pt x="2500" y="1108"/>
                  </a:lnTo>
                  <a:lnTo>
                    <a:pt x="2500" y="1108"/>
                  </a:lnTo>
                  <a:lnTo>
                    <a:pt x="2500" y="1108"/>
                  </a:lnTo>
                  <a:lnTo>
                    <a:pt x="2500" y="1108"/>
                  </a:lnTo>
                  <a:lnTo>
                    <a:pt x="2500" y="1108"/>
                  </a:lnTo>
                  <a:lnTo>
                    <a:pt x="2497" y="1108"/>
                  </a:lnTo>
                  <a:lnTo>
                    <a:pt x="2497" y="1108"/>
                  </a:lnTo>
                  <a:lnTo>
                    <a:pt x="2495" y="1110"/>
                  </a:lnTo>
                  <a:lnTo>
                    <a:pt x="2495" y="1110"/>
                  </a:lnTo>
                  <a:lnTo>
                    <a:pt x="2497" y="1110"/>
                  </a:lnTo>
                  <a:lnTo>
                    <a:pt x="2497" y="1112"/>
                  </a:lnTo>
                  <a:lnTo>
                    <a:pt x="2497" y="1112"/>
                  </a:lnTo>
                  <a:lnTo>
                    <a:pt x="2495" y="1112"/>
                  </a:lnTo>
                  <a:lnTo>
                    <a:pt x="2495" y="1112"/>
                  </a:lnTo>
                  <a:lnTo>
                    <a:pt x="2493" y="1112"/>
                  </a:lnTo>
                  <a:lnTo>
                    <a:pt x="2490" y="1115"/>
                  </a:lnTo>
                  <a:lnTo>
                    <a:pt x="2490" y="1115"/>
                  </a:lnTo>
                  <a:lnTo>
                    <a:pt x="2490" y="1115"/>
                  </a:lnTo>
                  <a:lnTo>
                    <a:pt x="2490" y="1115"/>
                  </a:lnTo>
                  <a:lnTo>
                    <a:pt x="2488" y="1112"/>
                  </a:lnTo>
                  <a:lnTo>
                    <a:pt x="2488" y="1112"/>
                  </a:lnTo>
                  <a:lnTo>
                    <a:pt x="2485" y="1112"/>
                  </a:lnTo>
                  <a:lnTo>
                    <a:pt x="2485" y="1115"/>
                  </a:lnTo>
                  <a:lnTo>
                    <a:pt x="2483" y="1115"/>
                  </a:lnTo>
                  <a:lnTo>
                    <a:pt x="2483" y="1117"/>
                  </a:lnTo>
                  <a:lnTo>
                    <a:pt x="2483" y="1117"/>
                  </a:lnTo>
                  <a:lnTo>
                    <a:pt x="2488" y="1117"/>
                  </a:lnTo>
                  <a:lnTo>
                    <a:pt x="2488" y="1117"/>
                  </a:lnTo>
                  <a:lnTo>
                    <a:pt x="2485" y="1119"/>
                  </a:lnTo>
                  <a:lnTo>
                    <a:pt x="2485" y="1119"/>
                  </a:lnTo>
                  <a:lnTo>
                    <a:pt x="2485" y="1122"/>
                  </a:lnTo>
                  <a:lnTo>
                    <a:pt x="2485" y="1122"/>
                  </a:lnTo>
                  <a:lnTo>
                    <a:pt x="2485" y="1122"/>
                  </a:lnTo>
                  <a:lnTo>
                    <a:pt x="2485" y="1122"/>
                  </a:lnTo>
                  <a:lnTo>
                    <a:pt x="2485" y="1124"/>
                  </a:lnTo>
                  <a:lnTo>
                    <a:pt x="2485" y="1124"/>
                  </a:lnTo>
                  <a:lnTo>
                    <a:pt x="2485" y="1124"/>
                  </a:lnTo>
                  <a:lnTo>
                    <a:pt x="2485" y="1127"/>
                  </a:lnTo>
                  <a:lnTo>
                    <a:pt x="2485" y="1127"/>
                  </a:lnTo>
                  <a:lnTo>
                    <a:pt x="2485" y="1127"/>
                  </a:lnTo>
                  <a:lnTo>
                    <a:pt x="2488" y="1129"/>
                  </a:lnTo>
                  <a:lnTo>
                    <a:pt x="2488" y="1129"/>
                  </a:lnTo>
                  <a:lnTo>
                    <a:pt x="2490" y="1129"/>
                  </a:lnTo>
                  <a:lnTo>
                    <a:pt x="2493" y="1124"/>
                  </a:lnTo>
                  <a:lnTo>
                    <a:pt x="2490" y="1124"/>
                  </a:lnTo>
                  <a:lnTo>
                    <a:pt x="2490" y="1124"/>
                  </a:lnTo>
                  <a:lnTo>
                    <a:pt x="2490" y="1124"/>
                  </a:lnTo>
                  <a:lnTo>
                    <a:pt x="2493" y="1124"/>
                  </a:lnTo>
                  <a:lnTo>
                    <a:pt x="2495" y="1124"/>
                  </a:lnTo>
                  <a:lnTo>
                    <a:pt x="2497" y="1122"/>
                  </a:lnTo>
                  <a:lnTo>
                    <a:pt x="2500" y="1122"/>
                  </a:lnTo>
                  <a:lnTo>
                    <a:pt x="2504" y="1122"/>
                  </a:lnTo>
                  <a:lnTo>
                    <a:pt x="2504" y="1122"/>
                  </a:lnTo>
                  <a:lnTo>
                    <a:pt x="2504" y="1122"/>
                  </a:lnTo>
                  <a:lnTo>
                    <a:pt x="2507" y="1122"/>
                  </a:lnTo>
                  <a:lnTo>
                    <a:pt x="2507" y="1119"/>
                  </a:lnTo>
                  <a:lnTo>
                    <a:pt x="2509" y="1119"/>
                  </a:lnTo>
                  <a:lnTo>
                    <a:pt x="2514" y="1119"/>
                  </a:lnTo>
                  <a:lnTo>
                    <a:pt x="2514" y="1119"/>
                  </a:lnTo>
                  <a:lnTo>
                    <a:pt x="2516" y="1119"/>
                  </a:lnTo>
                  <a:lnTo>
                    <a:pt x="2516" y="1119"/>
                  </a:lnTo>
                  <a:lnTo>
                    <a:pt x="2516" y="1117"/>
                  </a:lnTo>
                  <a:lnTo>
                    <a:pt x="2516" y="1117"/>
                  </a:lnTo>
                  <a:lnTo>
                    <a:pt x="2514" y="1115"/>
                  </a:lnTo>
                  <a:lnTo>
                    <a:pt x="2514" y="1115"/>
                  </a:lnTo>
                  <a:lnTo>
                    <a:pt x="2511" y="1115"/>
                  </a:lnTo>
                  <a:lnTo>
                    <a:pt x="2509" y="1115"/>
                  </a:lnTo>
                  <a:lnTo>
                    <a:pt x="2509" y="1115"/>
                  </a:lnTo>
                  <a:lnTo>
                    <a:pt x="2509" y="1112"/>
                  </a:lnTo>
                  <a:lnTo>
                    <a:pt x="2511" y="1112"/>
                  </a:lnTo>
                  <a:lnTo>
                    <a:pt x="2511" y="1112"/>
                  </a:lnTo>
                  <a:lnTo>
                    <a:pt x="2514" y="1112"/>
                  </a:lnTo>
                  <a:lnTo>
                    <a:pt x="2514" y="1112"/>
                  </a:lnTo>
                  <a:lnTo>
                    <a:pt x="2514" y="1112"/>
                  </a:lnTo>
                  <a:lnTo>
                    <a:pt x="2514" y="1110"/>
                  </a:lnTo>
                  <a:lnTo>
                    <a:pt x="2514" y="1110"/>
                  </a:lnTo>
                  <a:lnTo>
                    <a:pt x="2514" y="1110"/>
                  </a:lnTo>
                  <a:lnTo>
                    <a:pt x="2511" y="1110"/>
                  </a:lnTo>
                  <a:lnTo>
                    <a:pt x="2514" y="1110"/>
                  </a:lnTo>
                  <a:lnTo>
                    <a:pt x="2514" y="1110"/>
                  </a:lnTo>
                  <a:lnTo>
                    <a:pt x="2516" y="1110"/>
                  </a:lnTo>
                  <a:lnTo>
                    <a:pt x="2519" y="1110"/>
                  </a:lnTo>
                  <a:lnTo>
                    <a:pt x="2519" y="1110"/>
                  </a:lnTo>
                  <a:lnTo>
                    <a:pt x="2516" y="1108"/>
                  </a:lnTo>
                  <a:lnTo>
                    <a:pt x="2516" y="1108"/>
                  </a:lnTo>
                  <a:lnTo>
                    <a:pt x="2519" y="1108"/>
                  </a:lnTo>
                  <a:lnTo>
                    <a:pt x="2519" y="1108"/>
                  </a:lnTo>
                  <a:lnTo>
                    <a:pt x="2521" y="1110"/>
                  </a:lnTo>
                  <a:lnTo>
                    <a:pt x="2521" y="1112"/>
                  </a:lnTo>
                  <a:lnTo>
                    <a:pt x="2523" y="1112"/>
                  </a:lnTo>
                  <a:lnTo>
                    <a:pt x="2523" y="1115"/>
                  </a:lnTo>
                  <a:lnTo>
                    <a:pt x="2523" y="1112"/>
                  </a:lnTo>
                  <a:lnTo>
                    <a:pt x="2526" y="1112"/>
                  </a:lnTo>
                  <a:lnTo>
                    <a:pt x="2526" y="1112"/>
                  </a:lnTo>
                  <a:lnTo>
                    <a:pt x="2526" y="1112"/>
                  </a:lnTo>
                  <a:lnTo>
                    <a:pt x="2526" y="1110"/>
                  </a:lnTo>
                  <a:lnTo>
                    <a:pt x="2523" y="1110"/>
                  </a:lnTo>
                  <a:lnTo>
                    <a:pt x="2523" y="1108"/>
                  </a:lnTo>
                  <a:lnTo>
                    <a:pt x="2523" y="1108"/>
                  </a:lnTo>
                  <a:lnTo>
                    <a:pt x="2526" y="1108"/>
                  </a:lnTo>
                  <a:lnTo>
                    <a:pt x="2528" y="1110"/>
                  </a:lnTo>
                  <a:lnTo>
                    <a:pt x="2528" y="1108"/>
                  </a:lnTo>
                  <a:lnTo>
                    <a:pt x="2526" y="1108"/>
                  </a:lnTo>
                  <a:lnTo>
                    <a:pt x="2526" y="1108"/>
                  </a:lnTo>
                  <a:lnTo>
                    <a:pt x="2526" y="1108"/>
                  </a:lnTo>
                  <a:lnTo>
                    <a:pt x="2526" y="1108"/>
                  </a:lnTo>
                  <a:lnTo>
                    <a:pt x="2528" y="1108"/>
                  </a:lnTo>
                  <a:lnTo>
                    <a:pt x="2528" y="1108"/>
                  </a:lnTo>
                  <a:lnTo>
                    <a:pt x="2528" y="1108"/>
                  </a:lnTo>
                  <a:lnTo>
                    <a:pt x="2528" y="1108"/>
                  </a:lnTo>
                  <a:lnTo>
                    <a:pt x="2530" y="1108"/>
                  </a:lnTo>
                  <a:lnTo>
                    <a:pt x="2530" y="1105"/>
                  </a:lnTo>
                  <a:lnTo>
                    <a:pt x="2530" y="1105"/>
                  </a:lnTo>
                  <a:lnTo>
                    <a:pt x="2533" y="1105"/>
                  </a:lnTo>
                  <a:lnTo>
                    <a:pt x="2533" y="1105"/>
                  </a:lnTo>
                  <a:lnTo>
                    <a:pt x="2533" y="1103"/>
                  </a:lnTo>
                  <a:lnTo>
                    <a:pt x="2533" y="1103"/>
                  </a:lnTo>
                  <a:lnTo>
                    <a:pt x="2535" y="1103"/>
                  </a:lnTo>
                  <a:lnTo>
                    <a:pt x="2535" y="1103"/>
                  </a:lnTo>
                  <a:lnTo>
                    <a:pt x="2535" y="1103"/>
                  </a:lnTo>
                  <a:lnTo>
                    <a:pt x="2537" y="1101"/>
                  </a:lnTo>
                  <a:lnTo>
                    <a:pt x="2537" y="1101"/>
                  </a:lnTo>
                  <a:lnTo>
                    <a:pt x="2540" y="1101"/>
                  </a:lnTo>
                  <a:lnTo>
                    <a:pt x="2540" y="1101"/>
                  </a:lnTo>
                  <a:lnTo>
                    <a:pt x="2537" y="1098"/>
                  </a:lnTo>
                  <a:lnTo>
                    <a:pt x="2537" y="1098"/>
                  </a:lnTo>
                  <a:lnTo>
                    <a:pt x="2537" y="1098"/>
                  </a:lnTo>
                  <a:lnTo>
                    <a:pt x="2537" y="1098"/>
                  </a:lnTo>
                  <a:lnTo>
                    <a:pt x="2537" y="1098"/>
                  </a:lnTo>
                  <a:lnTo>
                    <a:pt x="2537" y="1096"/>
                  </a:lnTo>
                  <a:lnTo>
                    <a:pt x="2542" y="1093"/>
                  </a:lnTo>
                  <a:lnTo>
                    <a:pt x="2545" y="1091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5" y="1089"/>
                  </a:lnTo>
                  <a:lnTo>
                    <a:pt x="2547" y="1086"/>
                  </a:lnTo>
                  <a:lnTo>
                    <a:pt x="2547" y="1086"/>
                  </a:lnTo>
                  <a:lnTo>
                    <a:pt x="2547" y="1086"/>
                  </a:lnTo>
                  <a:lnTo>
                    <a:pt x="2547" y="1086"/>
                  </a:lnTo>
                  <a:lnTo>
                    <a:pt x="2549" y="1084"/>
                  </a:lnTo>
                  <a:lnTo>
                    <a:pt x="2549" y="1084"/>
                  </a:lnTo>
                  <a:lnTo>
                    <a:pt x="2549" y="1084"/>
                  </a:lnTo>
                  <a:lnTo>
                    <a:pt x="2552" y="1084"/>
                  </a:lnTo>
                  <a:lnTo>
                    <a:pt x="2552" y="1082"/>
                  </a:lnTo>
                  <a:lnTo>
                    <a:pt x="2552" y="1082"/>
                  </a:lnTo>
                  <a:lnTo>
                    <a:pt x="2554" y="1082"/>
                  </a:lnTo>
                  <a:lnTo>
                    <a:pt x="2556" y="1082"/>
                  </a:lnTo>
                  <a:lnTo>
                    <a:pt x="2556" y="1082"/>
                  </a:lnTo>
                  <a:lnTo>
                    <a:pt x="2559" y="1079"/>
                  </a:lnTo>
                  <a:lnTo>
                    <a:pt x="2559" y="1079"/>
                  </a:lnTo>
                  <a:lnTo>
                    <a:pt x="2561" y="1079"/>
                  </a:lnTo>
                  <a:lnTo>
                    <a:pt x="2561" y="1079"/>
                  </a:lnTo>
                  <a:lnTo>
                    <a:pt x="2561" y="1079"/>
                  </a:lnTo>
                  <a:lnTo>
                    <a:pt x="2561" y="1079"/>
                  </a:lnTo>
                  <a:lnTo>
                    <a:pt x="2561" y="1079"/>
                  </a:lnTo>
                  <a:lnTo>
                    <a:pt x="2561" y="1077"/>
                  </a:lnTo>
                  <a:lnTo>
                    <a:pt x="2561" y="1077"/>
                  </a:lnTo>
                  <a:lnTo>
                    <a:pt x="2561" y="1077"/>
                  </a:lnTo>
                  <a:lnTo>
                    <a:pt x="2561" y="1077"/>
                  </a:lnTo>
                  <a:lnTo>
                    <a:pt x="2561" y="1077"/>
                  </a:lnTo>
                  <a:lnTo>
                    <a:pt x="2561" y="1079"/>
                  </a:lnTo>
                  <a:lnTo>
                    <a:pt x="2563" y="1077"/>
                  </a:lnTo>
                  <a:lnTo>
                    <a:pt x="2566" y="1074"/>
                  </a:lnTo>
                  <a:lnTo>
                    <a:pt x="2566" y="1074"/>
                  </a:lnTo>
                  <a:lnTo>
                    <a:pt x="2566" y="1074"/>
                  </a:lnTo>
                  <a:lnTo>
                    <a:pt x="2566" y="1074"/>
                  </a:lnTo>
                  <a:lnTo>
                    <a:pt x="2566" y="1074"/>
                  </a:lnTo>
                  <a:lnTo>
                    <a:pt x="2568" y="1074"/>
                  </a:lnTo>
                  <a:lnTo>
                    <a:pt x="2568" y="1074"/>
                  </a:lnTo>
                  <a:lnTo>
                    <a:pt x="2568" y="1074"/>
                  </a:lnTo>
                  <a:lnTo>
                    <a:pt x="2571" y="1072"/>
                  </a:lnTo>
                  <a:lnTo>
                    <a:pt x="2573" y="1072"/>
                  </a:lnTo>
                  <a:lnTo>
                    <a:pt x="2573" y="1072"/>
                  </a:lnTo>
                  <a:lnTo>
                    <a:pt x="2575" y="1067"/>
                  </a:lnTo>
                  <a:lnTo>
                    <a:pt x="2578" y="1070"/>
                  </a:lnTo>
                  <a:lnTo>
                    <a:pt x="2580" y="1067"/>
                  </a:lnTo>
                  <a:lnTo>
                    <a:pt x="2582" y="1070"/>
                  </a:lnTo>
                  <a:lnTo>
                    <a:pt x="2582" y="1067"/>
                  </a:lnTo>
                  <a:lnTo>
                    <a:pt x="2582" y="1065"/>
                  </a:lnTo>
                  <a:lnTo>
                    <a:pt x="2582" y="1065"/>
                  </a:lnTo>
                  <a:lnTo>
                    <a:pt x="2582" y="1065"/>
                  </a:lnTo>
                  <a:lnTo>
                    <a:pt x="2582" y="1065"/>
                  </a:lnTo>
                  <a:lnTo>
                    <a:pt x="2582" y="1065"/>
                  </a:lnTo>
                  <a:lnTo>
                    <a:pt x="2585" y="1065"/>
                  </a:lnTo>
                  <a:lnTo>
                    <a:pt x="2585" y="1065"/>
                  </a:lnTo>
                  <a:lnTo>
                    <a:pt x="2585" y="1065"/>
                  </a:lnTo>
                  <a:lnTo>
                    <a:pt x="2585" y="1065"/>
                  </a:lnTo>
                  <a:lnTo>
                    <a:pt x="2585" y="1065"/>
                  </a:lnTo>
                  <a:lnTo>
                    <a:pt x="2587" y="1065"/>
                  </a:lnTo>
                  <a:lnTo>
                    <a:pt x="2589" y="1063"/>
                  </a:lnTo>
                  <a:lnTo>
                    <a:pt x="2589" y="1063"/>
                  </a:lnTo>
                  <a:lnTo>
                    <a:pt x="2589" y="1065"/>
                  </a:lnTo>
                  <a:lnTo>
                    <a:pt x="2592" y="1065"/>
                  </a:lnTo>
                  <a:lnTo>
                    <a:pt x="2594" y="1065"/>
                  </a:lnTo>
                  <a:lnTo>
                    <a:pt x="2597" y="1063"/>
                  </a:lnTo>
                  <a:lnTo>
                    <a:pt x="2597" y="1063"/>
                  </a:lnTo>
                  <a:lnTo>
                    <a:pt x="2597" y="1063"/>
                  </a:lnTo>
                  <a:lnTo>
                    <a:pt x="2597" y="1060"/>
                  </a:lnTo>
                  <a:lnTo>
                    <a:pt x="2597" y="1060"/>
                  </a:lnTo>
                  <a:lnTo>
                    <a:pt x="2597" y="1060"/>
                  </a:lnTo>
                  <a:lnTo>
                    <a:pt x="2594" y="1060"/>
                  </a:lnTo>
                  <a:lnTo>
                    <a:pt x="2594" y="1060"/>
                  </a:lnTo>
                  <a:lnTo>
                    <a:pt x="2594" y="1060"/>
                  </a:lnTo>
                  <a:lnTo>
                    <a:pt x="2594" y="1060"/>
                  </a:lnTo>
                  <a:lnTo>
                    <a:pt x="2594" y="1058"/>
                  </a:lnTo>
                  <a:lnTo>
                    <a:pt x="2594" y="1058"/>
                  </a:lnTo>
                  <a:lnTo>
                    <a:pt x="2597" y="1060"/>
                  </a:lnTo>
                  <a:lnTo>
                    <a:pt x="2597" y="1058"/>
                  </a:lnTo>
                  <a:lnTo>
                    <a:pt x="2597" y="1058"/>
                  </a:lnTo>
                  <a:lnTo>
                    <a:pt x="2597" y="1058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7" y="1056"/>
                  </a:lnTo>
                  <a:lnTo>
                    <a:pt x="2599" y="1056"/>
                  </a:lnTo>
                  <a:lnTo>
                    <a:pt x="2599" y="1056"/>
                  </a:lnTo>
                  <a:lnTo>
                    <a:pt x="2599" y="1058"/>
                  </a:lnTo>
                  <a:lnTo>
                    <a:pt x="2599" y="1058"/>
                  </a:lnTo>
                  <a:lnTo>
                    <a:pt x="2601" y="1058"/>
                  </a:lnTo>
                  <a:lnTo>
                    <a:pt x="2604" y="1058"/>
                  </a:lnTo>
                  <a:lnTo>
                    <a:pt x="2604" y="1056"/>
                  </a:lnTo>
                  <a:lnTo>
                    <a:pt x="2604" y="1056"/>
                  </a:lnTo>
                  <a:lnTo>
                    <a:pt x="2604" y="1056"/>
                  </a:lnTo>
                  <a:lnTo>
                    <a:pt x="2604" y="1053"/>
                  </a:lnTo>
                  <a:lnTo>
                    <a:pt x="2606" y="1053"/>
                  </a:lnTo>
                  <a:lnTo>
                    <a:pt x="2606" y="1053"/>
                  </a:lnTo>
                  <a:lnTo>
                    <a:pt x="2606" y="1056"/>
                  </a:lnTo>
                  <a:lnTo>
                    <a:pt x="2606" y="1056"/>
                  </a:lnTo>
                  <a:lnTo>
                    <a:pt x="2606" y="1056"/>
                  </a:lnTo>
                  <a:lnTo>
                    <a:pt x="2606" y="1056"/>
                  </a:lnTo>
                  <a:lnTo>
                    <a:pt x="2606" y="1060"/>
                  </a:lnTo>
                  <a:lnTo>
                    <a:pt x="2606" y="1060"/>
                  </a:lnTo>
                  <a:lnTo>
                    <a:pt x="2606" y="1060"/>
                  </a:lnTo>
                  <a:lnTo>
                    <a:pt x="2606" y="1060"/>
                  </a:lnTo>
                  <a:lnTo>
                    <a:pt x="2608" y="1058"/>
                  </a:lnTo>
                  <a:lnTo>
                    <a:pt x="2608" y="1056"/>
                  </a:lnTo>
                  <a:lnTo>
                    <a:pt x="2611" y="1056"/>
                  </a:lnTo>
                  <a:lnTo>
                    <a:pt x="2611" y="1056"/>
                  </a:lnTo>
                  <a:lnTo>
                    <a:pt x="2611" y="1056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3" y="1058"/>
                  </a:lnTo>
                  <a:lnTo>
                    <a:pt x="2615" y="1058"/>
                  </a:lnTo>
                  <a:lnTo>
                    <a:pt x="2615" y="1056"/>
                  </a:lnTo>
                  <a:lnTo>
                    <a:pt x="2615" y="1056"/>
                  </a:lnTo>
                  <a:lnTo>
                    <a:pt x="2615" y="1051"/>
                  </a:lnTo>
                  <a:lnTo>
                    <a:pt x="2615" y="1051"/>
                  </a:lnTo>
                  <a:lnTo>
                    <a:pt x="2615" y="1048"/>
                  </a:lnTo>
                  <a:lnTo>
                    <a:pt x="2618" y="1048"/>
                  </a:lnTo>
                  <a:lnTo>
                    <a:pt x="2618" y="1048"/>
                  </a:lnTo>
                  <a:lnTo>
                    <a:pt x="2618" y="1051"/>
                  </a:lnTo>
                  <a:lnTo>
                    <a:pt x="2618" y="1053"/>
                  </a:lnTo>
                  <a:lnTo>
                    <a:pt x="2620" y="1053"/>
                  </a:lnTo>
                  <a:lnTo>
                    <a:pt x="2625" y="1056"/>
                  </a:lnTo>
                  <a:lnTo>
                    <a:pt x="2625" y="1053"/>
                  </a:lnTo>
                  <a:lnTo>
                    <a:pt x="2625" y="1053"/>
                  </a:lnTo>
                  <a:lnTo>
                    <a:pt x="2627" y="1053"/>
                  </a:lnTo>
                  <a:lnTo>
                    <a:pt x="2630" y="1053"/>
                  </a:lnTo>
                  <a:lnTo>
                    <a:pt x="2630" y="1056"/>
                  </a:lnTo>
                  <a:lnTo>
                    <a:pt x="2632" y="1053"/>
                  </a:lnTo>
                  <a:lnTo>
                    <a:pt x="2632" y="1053"/>
                  </a:lnTo>
                  <a:lnTo>
                    <a:pt x="2632" y="1053"/>
                  </a:lnTo>
                  <a:lnTo>
                    <a:pt x="2632" y="1053"/>
                  </a:lnTo>
                  <a:lnTo>
                    <a:pt x="2634" y="1053"/>
                  </a:lnTo>
                  <a:lnTo>
                    <a:pt x="2634" y="1056"/>
                  </a:lnTo>
                  <a:lnTo>
                    <a:pt x="2634" y="1056"/>
                  </a:lnTo>
                  <a:lnTo>
                    <a:pt x="2634" y="1056"/>
                  </a:lnTo>
                  <a:lnTo>
                    <a:pt x="2637" y="1056"/>
                  </a:lnTo>
                  <a:lnTo>
                    <a:pt x="2637" y="1053"/>
                  </a:lnTo>
                  <a:lnTo>
                    <a:pt x="2639" y="1053"/>
                  </a:lnTo>
                  <a:lnTo>
                    <a:pt x="2639" y="1053"/>
                  </a:lnTo>
                  <a:lnTo>
                    <a:pt x="2642" y="1053"/>
                  </a:lnTo>
                  <a:lnTo>
                    <a:pt x="2642" y="1053"/>
                  </a:lnTo>
                  <a:lnTo>
                    <a:pt x="2644" y="1053"/>
                  </a:lnTo>
                  <a:lnTo>
                    <a:pt x="2644" y="1051"/>
                  </a:lnTo>
                  <a:lnTo>
                    <a:pt x="2646" y="1051"/>
                  </a:lnTo>
                  <a:lnTo>
                    <a:pt x="2649" y="1048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1" y="1046"/>
                  </a:lnTo>
                  <a:lnTo>
                    <a:pt x="2653" y="1041"/>
                  </a:lnTo>
                  <a:lnTo>
                    <a:pt x="2656" y="1041"/>
                  </a:lnTo>
                  <a:lnTo>
                    <a:pt x="2656" y="1041"/>
                  </a:lnTo>
                  <a:lnTo>
                    <a:pt x="2656" y="1039"/>
                  </a:lnTo>
                  <a:lnTo>
                    <a:pt x="2653" y="1037"/>
                  </a:lnTo>
                  <a:lnTo>
                    <a:pt x="2656" y="1037"/>
                  </a:lnTo>
                  <a:lnTo>
                    <a:pt x="2656" y="1037"/>
                  </a:lnTo>
                  <a:lnTo>
                    <a:pt x="2656" y="1034"/>
                  </a:lnTo>
                  <a:lnTo>
                    <a:pt x="2663" y="1027"/>
                  </a:lnTo>
                  <a:lnTo>
                    <a:pt x="2663" y="1027"/>
                  </a:lnTo>
                  <a:lnTo>
                    <a:pt x="2665" y="1027"/>
                  </a:lnTo>
                  <a:lnTo>
                    <a:pt x="2665" y="1027"/>
                  </a:lnTo>
                  <a:lnTo>
                    <a:pt x="2665" y="1027"/>
                  </a:lnTo>
                  <a:lnTo>
                    <a:pt x="2665" y="1027"/>
                  </a:lnTo>
                  <a:lnTo>
                    <a:pt x="2665" y="1025"/>
                  </a:lnTo>
                  <a:lnTo>
                    <a:pt x="2665" y="1025"/>
                  </a:lnTo>
                  <a:lnTo>
                    <a:pt x="2668" y="1025"/>
                  </a:lnTo>
                  <a:lnTo>
                    <a:pt x="2668" y="1022"/>
                  </a:lnTo>
                  <a:lnTo>
                    <a:pt x="2670" y="1022"/>
                  </a:lnTo>
                  <a:lnTo>
                    <a:pt x="2672" y="1022"/>
                  </a:lnTo>
                  <a:lnTo>
                    <a:pt x="2672" y="1020"/>
                  </a:lnTo>
                  <a:lnTo>
                    <a:pt x="2675" y="1020"/>
                  </a:lnTo>
                  <a:lnTo>
                    <a:pt x="2675" y="1018"/>
                  </a:lnTo>
                  <a:lnTo>
                    <a:pt x="2675" y="1018"/>
                  </a:lnTo>
                  <a:lnTo>
                    <a:pt x="2675" y="1015"/>
                  </a:lnTo>
                  <a:lnTo>
                    <a:pt x="2677" y="1015"/>
                  </a:lnTo>
                  <a:lnTo>
                    <a:pt x="2677" y="1015"/>
                  </a:lnTo>
                  <a:lnTo>
                    <a:pt x="2679" y="1013"/>
                  </a:lnTo>
                  <a:lnTo>
                    <a:pt x="2682" y="1011"/>
                  </a:lnTo>
                  <a:lnTo>
                    <a:pt x="2682" y="1011"/>
                  </a:lnTo>
                  <a:lnTo>
                    <a:pt x="2682" y="1008"/>
                  </a:lnTo>
                  <a:lnTo>
                    <a:pt x="2684" y="1011"/>
                  </a:lnTo>
                  <a:lnTo>
                    <a:pt x="2684" y="1011"/>
                  </a:lnTo>
                  <a:lnTo>
                    <a:pt x="2684" y="1011"/>
                  </a:lnTo>
                  <a:lnTo>
                    <a:pt x="2684" y="1011"/>
                  </a:lnTo>
                  <a:lnTo>
                    <a:pt x="2684" y="1011"/>
                  </a:lnTo>
                  <a:lnTo>
                    <a:pt x="2686" y="1011"/>
                  </a:lnTo>
                  <a:lnTo>
                    <a:pt x="2686" y="1011"/>
                  </a:lnTo>
                  <a:lnTo>
                    <a:pt x="2689" y="1011"/>
                  </a:lnTo>
                  <a:lnTo>
                    <a:pt x="2689" y="1011"/>
                  </a:lnTo>
                  <a:lnTo>
                    <a:pt x="2691" y="1011"/>
                  </a:lnTo>
                  <a:lnTo>
                    <a:pt x="2691" y="1011"/>
                  </a:lnTo>
                  <a:lnTo>
                    <a:pt x="2691" y="1008"/>
                  </a:lnTo>
                  <a:lnTo>
                    <a:pt x="2689" y="1008"/>
                  </a:lnTo>
                  <a:lnTo>
                    <a:pt x="2689" y="1008"/>
                  </a:lnTo>
                  <a:lnTo>
                    <a:pt x="2689" y="1006"/>
                  </a:lnTo>
                  <a:lnTo>
                    <a:pt x="2689" y="1006"/>
                  </a:lnTo>
                  <a:lnTo>
                    <a:pt x="2691" y="1006"/>
                  </a:lnTo>
                  <a:lnTo>
                    <a:pt x="2691" y="1006"/>
                  </a:lnTo>
                  <a:lnTo>
                    <a:pt x="2694" y="1003"/>
                  </a:lnTo>
                  <a:lnTo>
                    <a:pt x="2694" y="1003"/>
                  </a:lnTo>
                  <a:lnTo>
                    <a:pt x="2696" y="1003"/>
                  </a:lnTo>
                  <a:lnTo>
                    <a:pt x="2696" y="1003"/>
                  </a:lnTo>
                  <a:lnTo>
                    <a:pt x="2698" y="1001"/>
                  </a:lnTo>
                  <a:lnTo>
                    <a:pt x="2701" y="1001"/>
                  </a:lnTo>
                  <a:lnTo>
                    <a:pt x="2701" y="1001"/>
                  </a:lnTo>
                  <a:lnTo>
                    <a:pt x="2701" y="1001"/>
                  </a:lnTo>
                  <a:lnTo>
                    <a:pt x="2703" y="999"/>
                  </a:lnTo>
                  <a:lnTo>
                    <a:pt x="2703" y="999"/>
                  </a:lnTo>
                  <a:lnTo>
                    <a:pt x="2703" y="999"/>
                  </a:lnTo>
                  <a:lnTo>
                    <a:pt x="2703" y="999"/>
                  </a:lnTo>
                  <a:lnTo>
                    <a:pt x="2705" y="999"/>
                  </a:lnTo>
                  <a:lnTo>
                    <a:pt x="2705" y="999"/>
                  </a:lnTo>
                  <a:lnTo>
                    <a:pt x="2705" y="999"/>
                  </a:lnTo>
                  <a:lnTo>
                    <a:pt x="2708" y="999"/>
                  </a:lnTo>
                  <a:lnTo>
                    <a:pt x="2708" y="999"/>
                  </a:lnTo>
                  <a:lnTo>
                    <a:pt x="2708" y="999"/>
                  </a:lnTo>
                  <a:lnTo>
                    <a:pt x="2708" y="999"/>
                  </a:lnTo>
                  <a:lnTo>
                    <a:pt x="2708" y="999"/>
                  </a:lnTo>
                  <a:lnTo>
                    <a:pt x="2710" y="999"/>
                  </a:lnTo>
                  <a:lnTo>
                    <a:pt x="2710" y="999"/>
                  </a:lnTo>
                  <a:lnTo>
                    <a:pt x="2710" y="999"/>
                  </a:lnTo>
                  <a:lnTo>
                    <a:pt x="2710" y="999"/>
                  </a:lnTo>
                  <a:lnTo>
                    <a:pt x="2710" y="996"/>
                  </a:lnTo>
                  <a:lnTo>
                    <a:pt x="2710" y="996"/>
                  </a:lnTo>
                  <a:lnTo>
                    <a:pt x="2712" y="996"/>
                  </a:lnTo>
                  <a:lnTo>
                    <a:pt x="2712" y="996"/>
                  </a:lnTo>
                  <a:lnTo>
                    <a:pt x="2712" y="996"/>
                  </a:lnTo>
                  <a:lnTo>
                    <a:pt x="2712" y="994"/>
                  </a:lnTo>
                  <a:lnTo>
                    <a:pt x="2712" y="994"/>
                  </a:lnTo>
                  <a:lnTo>
                    <a:pt x="2712" y="994"/>
                  </a:lnTo>
                  <a:lnTo>
                    <a:pt x="2712" y="994"/>
                  </a:lnTo>
                  <a:lnTo>
                    <a:pt x="2715" y="994"/>
                  </a:lnTo>
                  <a:lnTo>
                    <a:pt x="2717" y="994"/>
                  </a:lnTo>
                  <a:lnTo>
                    <a:pt x="2717" y="992"/>
                  </a:lnTo>
                  <a:lnTo>
                    <a:pt x="2717" y="992"/>
                  </a:lnTo>
                  <a:lnTo>
                    <a:pt x="2717" y="989"/>
                  </a:lnTo>
                  <a:lnTo>
                    <a:pt x="2717" y="989"/>
                  </a:lnTo>
                  <a:lnTo>
                    <a:pt x="2717" y="989"/>
                  </a:lnTo>
                  <a:lnTo>
                    <a:pt x="2720" y="989"/>
                  </a:lnTo>
                  <a:lnTo>
                    <a:pt x="2720" y="989"/>
                  </a:lnTo>
                  <a:lnTo>
                    <a:pt x="2720" y="989"/>
                  </a:lnTo>
                  <a:lnTo>
                    <a:pt x="2720" y="989"/>
                  </a:lnTo>
                  <a:lnTo>
                    <a:pt x="2724" y="989"/>
                  </a:lnTo>
                  <a:lnTo>
                    <a:pt x="2724" y="989"/>
                  </a:lnTo>
                  <a:lnTo>
                    <a:pt x="2724" y="989"/>
                  </a:lnTo>
                  <a:lnTo>
                    <a:pt x="2722" y="987"/>
                  </a:lnTo>
                  <a:lnTo>
                    <a:pt x="2724" y="985"/>
                  </a:lnTo>
                  <a:lnTo>
                    <a:pt x="2724" y="985"/>
                  </a:lnTo>
                  <a:lnTo>
                    <a:pt x="2724" y="985"/>
                  </a:lnTo>
                  <a:lnTo>
                    <a:pt x="2727" y="982"/>
                  </a:lnTo>
                  <a:lnTo>
                    <a:pt x="2727" y="982"/>
                  </a:lnTo>
                  <a:lnTo>
                    <a:pt x="2727" y="982"/>
                  </a:lnTo>
                  <a:lnTo>
                    <a:pt x="2727" y="982"/>
                  </a:lnTo>
                  <a:lnTo>
                    <a:pt x="2729" y="982"/>
                  </a:lnTo>
                  <a:lnTo>
                    <a:pt x="2729" y="982"/>
                  </a:lnTo>
                  <a:lnTo>
                    <a:pt x="2729" y="982"/>
                  </a:lnTo>
                  <a:lnTo>
                    <a:pt x="2731" y="982"/>
                  </a:lnTo>
                  <a:lnTo>
                    <a:pt x="2731" y="982"/>
                  </a:lnTo>
                  <a:lnTo>
                    <a:pt x="2734" y="982"/>
                  </a:lnTo>
                  <a:lnTo>
                    <a:pt x="2734" y="980"/>
                  </a:lnTo>
                  <a:lnTo>
                    <a:pt x="2736" y="980"/>
                  </a:lnTo>
                  <a:lnTo>
                    <a:pt x="2736" y="982"/>
                  </a:lnTo>
                  <a:lnTo>
                    <a:pt x="2736" y="982"/>
                  </a:lnTo>
                  <a:lnTo>
                    <a:pt x="2736" y="982"/>
                  </a:lnTo>
                  <a:lnTo>
                    <a:pt x="2738" y="982"/>
                  </a:lnTo>
                  <a:lnTo>
                    <a:pt x="2738" y="982"/>
                  </a:lnTo>
                  <a:lnTo>
                    <a:pt x="2741" y="982"/>
                  </a:lnTo>
                  <a:lnTo>
                    <a:pt x="2741" y="980"/>
                  </a:lnTo>
                  <a:lnTo>
                    <a:pt x="2741" y="980"/>
                  </a:lnTo>
                  <a:lnTo>
                    <a:pt x="2741" y="980"/>
                  </a:lnTo>
                  <a:lnTo>
                    <a:pt x="2741" y="980"/>
                  </a:lnTo>
                  <a:lnTo>
                    <a:pt x="2738" y="980"/>
                  </a:lnTo>
                  <a:lnTo>
                    <a:pt x="2741" y="980"/>
                  </a:lnTo>
                  <a:lnTo>
                    <a:pt x="2741" y="977"/>
                  </a:lnTo>
                  <a:lnTo>
                    <a:pt x="2741" y="977"/>
                  </a:lnTo>
                  <a:lnTo>
                    <a:pt x="2743" y="977"/>
                  </a:lnTo>
                  <a:lnTo>
                    <a:pt x="2743" y="975"/>
                  </a:lnTo>
                  <a:lnTo>
                    <a:pt x="2743" y="975"/>
                  </a:lnTo>
                  <a:lnTo>
                    <a:pt x="2743" y="975"/>
                  </a:lnTo>
                  <a:lnTo>
                    <a:pt x="2746" y="975"/>
                  </a:lnTo>
                  <a:lnTo>
                    <a:pt x="2746" y="973"/>
                  </a:lnTo>
                  <a:lnTo>
                    <a:pt x="2746" y="973"/>
                  </a:lnTo>
                  <a:lnTo>
                    <a:pt x="2746" y="973"/>
                  </a:lnTo>
                  <a:lnTo>
                    <a:pt x="2746" y="973"/>
                  </a:lnTo>
                  <a:lnTo>
                    <a:pt x="2746" y="970"/>
                  </a:lnTo>
                  <a:lnTo>
                    <a:pt x="2748" y="970"/>
                  </a:lnTo>
                  <a:lnTo>
                    <a:pt x="2748" y="970"/>
                  </a:lnTo>
                  <a:lnTo>
                    <a:pt x="2748" y="968"/>
                  </a:lnTo>
                  <a:lnTo>
                    <a:pt x="2748" y="968"/>
                  </a:lnTo>
                  <a:lnTo>
                    <a:pt x="2755" y="963"/>
                  </a:lnTo>
                  <a:lnTo>
                    <a:pt x="2755" y="963"/>
                  </a:lnTo>
                  <a:lnTo>
                    <a:pt x="2755" y="963"/>
                  </a:lnTo>
                  <a:lnTo>
                    <a:pt x="2757" y="959"/>
                  </a:lnTo>
                  <a:lnTo>
                    <a:pt x="2757" y="959"/>
                  </a:lnTo>
                  <a:lnTo>
                    <a:pt x="2757" y="956"/>
                  </a:lnTo>
                  <a:lnTo>
                    <a:pt x="2760" y="956"/>
                  </a:lnTo>
                  <a:lnTo>
                    <a:pt x="2760" y="954"/>
                  </a:lnTo>
                  <a:lnTo>
                    <a:pt x="2762" y="954"/>
                  </a:lnTo>
                  <a:lnTo>
                    <a:pt x="2765" y="949"/>
                  </a:lnTo>
                  <a:lnTo>
                    <a:pt x="2765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9"/>
                  </a:lnTo>
                  <a:lnTo>
                    <a:pt x="2767" y="947"/>
                  </a:lnTo>
                  <a:lnTo>
                    <a:pt x="2767" y="944"/>
                  </a:lnTo>
                  <a:lnTo>
                    <a:pt x="2767" y="944"/>
                  </a:lnTo>
                  <a:lnTo>
                    <a:pt x="2767" y="942"/>
                  </a:lnTo>
                  <a:lnTo>
                    <a:pt x="2769" y="940"/>
                  </a:lnTo>
                  <a:lnTo>
                    <a:pt x="2769" y="937"/>
                  </a:lnTo>
                  <a:lnTo>
                    <a:pt x="2772" y="935"/>
                  </a:lnTo>
                  <a:lnTo>
                    <a:pt x="2772" y="935"/>
                  </a:lnTo>
                  <a:lnTo>
                    <a:pt x="2772" y="932"/>
                  </a:lnTo>
                  <a:lnTo>
                    <a:pt x="2769" y="932"/>
                  </a:lnTo>
                  <a:lnTo>
                    <a:pt x="2769" y="930"/>
                  </a:lnTo>
                  <a:lnTo>
                    <a:pt x="2772" y="930"/>
                  </a:lnTo>
                  <a:lnTo>
                    <a:pt x="2774" y="928"/>
                  </a:lnTo>
                  <a:lnTo>
                    <a:pt x="2774" y="928"/>
                  </a:lnTo>
                  <a:lnTo>
                    <a:pt x="2776" y="928"/>
                  </a:lnTo>
                  <a:lnTo>
                    <a:pt x="2776" y="928"/>
                  </a:lnTo>
                  <a:lnTo>
                    <a:pt x="2779" y="925"/>
                  </a:lnTo>
                  <a:lnTo>
                    <a:pt x="2779" y="925"/>
                  </a:lnTo>
                  <a:lnTo>
                    <a:pt x="2779" y="925"/>
                  </a:lnTo>
                  <a:lnTo>
                    <a:pt x="2776" y="923"/>
                  </a:lnTo>
                  <a:lnTo>
                    <a:pt x="2776" y="923"/>
                  </a:lnTo>
                  <a:lnTo>
                    <a:pt x="2776" y="923"/>
                  </a:lnTo>
                  <a:lnTo>
                    <a:pt x="2776" y="923"/>
                  </a:lnTo>
                  <a:lnTo>
                    <a:pt x="2779" y="923"/>
                  </a:lnTo>
                  <a:lnTo>
                    <a:pt x="2779" y="923"/>
                  </a:lnTo>
                  <a:lnTo>
                    <a:pt x="2779" y="923"/>
                  </a:lnTo>
                  <a:lnTo>
                    <a:pt x="2781" y="925"/>
                  </a:lnTo>
                  <a:lnTo>
                    <a:pt x="2781" y="925"/>
                  </a:lnTo>
                  <a:lnTo>
                    <a:pt x="2781" y="925"/>
                  </a:lnTo>
                  <a:lnTo>
                    <a:pt x="2783" y="923"/>
                  </a:lnTo>
                  <a:lnTo>
                    <a:pt x="2786" y="921"/>
                  </a:lnTo>
                  <a:lnTo>
                    <a:pt x="2786" y="921"/>
                  </a:lnTo>
                  <a:lnTo>
                    <a:pt x="2786" y="918"/>
                  </a:lnTo>
                  <a:lnTo>
                    <a:pt x="2788" y="918"/>
                  </a:lnTo>
                  <a:lnTo>
                    <a:pt x="2788" y="918"/>
                  </a:lnTo>
                  <a:lnTo>
                    <a:pt x="2791" y="918"/>
                  </a:lnTo>
                  <a:lnTo>
                    <a:pt x="2791" y="921"/>
                  </a:lnTo>
                  <a:lnTo>
                    <a:pt x="2791" y="921"/>
                  </a:lnTo>
                  <a:lnTo>
                    <a:pt x="2791" y="921"/>
                  </a:lnTo>
                  <a:lnTo>
                    <a:pt x="2793" y="921"/>
                  </a:lnTo>
                  <a:lnTo>
                    <a:pt x="2793" y="921"/>
                  </a:lnTo>
                  <a:lnTo>
                    <a:pt x="2795" y="923"/>
                  </a:lnTo>
                  <a:lnTo>
                    <a:pt x="2795" y="923"/>
                  </a:lnTo>
                  <a:lnTo>
                    <a:pt x="2795" y="923"/>
                  </a:lnTo>
                  <a:lnTo>
                    <a:pt x="2795" y="925"/>
                  </a:lnTo>
                  <a:lnTo>
                    <a:pt x="2798" y="925"/>
                  </a:lnTo>
                  <a:lnTo>
                    <a:pt x="2795" y="925"/>
                  </a:lnTo>
                  <a:lnTo>
                    <a:pt x="2795" y="928"/>
                  </a:lnTo>
                  <a:lnTo>
                    <a:pt x="2795" y="928"/>
                  </a:lnTo>
                  <a:lnTo>
                    <a:pt x="2795" y="928"/>
                  </a:lnTo>
                  <a:lnTo>
                    <a:pt x="2795" y="930"/>
                  </a:lnTo>
                  <a:lnTo>
                    <a:pt x="2798" y="930"/>
                  </a:lnTo>
                  <a:lnTo>
                    <a:pt x="2798" y="930"/>
                  </a:lnTo>
                  <a:lnTo>
                    <a:pt x="2798" y="930"/>
                  </a:lnTo>
                  <a:lnTo>
                    <a:pt x="2798" y="930"/>
                  </a:lnTo>
                  <a:lnTo>
                    <a:pt x="2798" y="932"/>
                  </a:lnTo>
                  <a:lnTo>
                    <a:pt x="2802" y="932"/>
                  </a:lnTo>
                  <a:lnTo>
                    <a:pt x="2802" y="932"/>
                  </a:lnTo>
                  <a:lnTo>
                    <a:pt x="2800" y="932"/>
                  </a:lnTo>
                  <a:lnTo>
                    <a:pt x="2800" y="935"/>
                  </a:lnTo>
                  <a:lnTo>
                    <a:pt x="2800" y="935"/>
                  </a:lnTo>
                  <a:lnTo>
                    <a:pt x="2798" y="937"/>
                  </a:lnTo>
                  <a:lnTo>
                    <a:pt x="2798" y="937"/>
                  </a:lnTo>
                  <a:lnTo>
                    <a:pt x="2800" y="937"/>
                  </a:lnTo>
                  <a:lnTo>
                    <a:pt x="2800" y="937"/>
                  </a:lnTo>
                  <a:lnTo>
                    <a:pt x="2800" y="937"/>
                  </a:lnTo>
                  <a:lnTo>
                    <a:pt x="2800" y="937"/>
                  </a:lnTo>
                  <a:lnTo>
                    <a:pt x="2800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2" y="937"/>
                  </a:lnTo>
                  <a:lnTo>
                    <a:pt x="2805" y="935"/>
                  </a:lnTo>
                  <a:lnTo>
                    <a:pt x="2805" y="937"/>
                  </a:lnTo>
                  <a:lnTo>
                    <a:pt x="2805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37"/>
                  </a:lnTo>
                  <a:lnTo>
                    <a:pt x="2807" y="940"/>
                  </a:lnTo>
                  <a:lnTo>
                    <a:pt x="2807" y="940"/>
                  </a:lnTo>
                  <a:lnTo>
                    <a:pt x="2807" y="940"/>
                  </a:lnTo>
                  <a:lnTo>
                    <a:pt x="2809" y="940"/>
                  </a:lnTo>
                  <a:lnTo>
                    <a:pt x="2812" y="940"/>
                  </a:lnTo>
                  <a:lnTo>
                    <a:pt x="2812" y="940"/>
                  </a:lnTo>
                  <a:lnTo>
                    <a:pt x="2812" y="940"/>
                  </a:lnTo>
                  <a:lnTo>
                    <a:pt x="2812" y="940"/>
                  </a:lnTo>
                  <a:lnTo>
                    <a:pt x="2814" y="940"/>
                  </a:lnTo>
                  <a:lnTo>
                    <a:pt x="2814" y="940"/>
                  </a:lnTo>
                  <a:lnTo>
                    <a:pt x="2814" y="940"/>
                  </a:lnTo>
                  <a:lnTo>
                    <a:pt x="2814" y="940"/>
                  </a:lnTo>
                  <a:lnTo>
                    <a:pt x="2814" y="940"/>
                  </a:lnTo>
                  <a:lnTo>
                    <a:pt x="2817" y="940"/>
                  </a:lnTo>
                  <a:lnTo>
                    <a:pt x="2817" y="940"/>
                  </a:lnTo>
                  <a:lnTo>
                    <a:pt x="2817" y="940"/>
                  </a:lnTo>
                  <a:lnTo>
                    <a:pt x="2819" y="940"/>
                  </a:lnTo>
                  <a:lnTo>
                    <a:pt x="2819" y="940"/>
                  </a:lnTo>
                  <a:lnTo>
                    <a:pt x="2821" y="940"/>
                  </a:lnTo>
                  <a:lnTo>
                    <a:pt x="2821" y="940"/>
                  </a:lnTo>
                  <a:lnTo>
                    <a:pt x="2821" y="942"/>
                  </a:lnTo>
                  <a:lnTo>
                    <a:pt x="2821" y="942"/>
                  </a:lnTo>
                  <a:lnTo>
                    <a:pt x="2824" y="942"/>
                  </a:lnTo>
                  <a:lnTo>
                    <a:pt x="2826" y="944"/>
                  </a:lnTo>
                  <a:lnTo>
                    <a:pt x="2826" y="944"/>
                  </a:lnTo>
                  <a:lnTo>
                    <a:pt x="2826" y="944"/>
                  </a:lnTo>
                  <a:lnTo>
                    <a:pt x="2828" y="942"/>
                  </a:lnTo>
                  <a:lnTo>
                    <a:pt x="2828" y="942"/>
                  </a:lnTo>
                  <a:lnTo>
                    <a:pt x="2828" y="944"/>
                  </a:lnTo>
                  <a:lnTo>
                    <a:pt x="2833" y="944"/>
                  </a:lnTo>
                  <a:lnTo>
                    <a:pt x="2835" y="942"/>
                  </a:lnTo>
                  <a:lnTo>
                    <a:pt x="2835" y="944"/>
                  </a:lnTo>
                  <a:lnTo>
                    <a:pt x="2838" y="944"/>
                  </a:lnTo>
                  <a:lnTo>
                    <a:pt x="2838" y="944"/>
                  </a:lnTo>
                  <a:lnTo>
                    <a:pt x="2838" y="942"/>
                  </a:lnTo>
                  <a:lnTo>
                    <a:pt x="2838" y="942"/>
                  </a:lnTo>
                  <a:lnTo>
                    <a:pt x="2840" y="942"/>
                  </a:lnTo>
                  <a:lnTo>
                    <a:pt x="2843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2"/>
                  </a:lnTo>
                  <a:lnTo>
                    <a:pt x="2845" y="944"/>
                  </a:lnTo>
                  <a:lnTo>
                    <a:pt x="2845" y="944"/>
                  </a:lnTo>
                  <a:lnTo>
                    <a:pt x="2847" y="944"/>
                  </a:lnTo>
                  <a:lnTo>
                    <a:pt x="2847" y="944"/>
                  </a:lnTo>
                  <a:lnTo>
                    <a:pt x="2847" y="944"/>
                  </a:lnTo>
                  <a:lnTo>
                    <a:pt x="2847" y="947"/>
                  </a:lnTo>
                  <a:lnTo>
                    <a:pt x="2850" y="947"/>
                  </a:lnTo>
                  <a:lnTo>
                    <a:pt x="2850" y="947"/>
                  </a:lnTo>
                  <a:lnTo>
                    <a:pt x="2850" y="947"/>
                  </a:lnTo>
                  <a:lnTo>
                    <a:pt x="2852" y="947"/>
                  </a:lnTo>
                  <a:lnTo>
                    <a:pt x="2850" y="947"/>
                  </a:lnTo>
                  <a:lnTo>
                    <a:pt x="2852" y="947"/>
                  </a:lnTo>
                  <a:lnTo>
                    <a:pt x="2854" y="947"/>
                  </a:lnTo>
                  <a:lnTo>
                    <a:pt x="2859" y="935"/>
                  </a:lnTo>
                  <a:lnTo>
                    <a:pt x="2861" y="932"/>
                  </a:lnTo>
                  <a:lnTo>
                    <a:pt x="2859" y="932"/>
                  </a:lnTo>
                  <a:lnTo>
                    <a:pt x="2859" y="930"/>
                  </a:lnTo>
                  <a:lnTo>
                    <a:pt x="2859" y="930"/>
                  </a:lnTo>
                  <a:lnTo>
                    <a:pt x="2859" y="928"/>
                  </a:lnTo>
                  <a:lnTo>
                    <a:pt x="2857" y="928"/>
                  </a:lnTo>
                  <a:lnTo>
                    <a:pt x="2854" y="925"/>
                  </a:lnTo>
                  <a:lnTo>
                    <a:pt x="2854" y="925"/>
                  </a:lnTo>
                  <a:lnTo>
                    <a:pt x="2854" y="923"/>
                  </a:lnTo>
                  <a:lnTo>
                    <a:pt x="2852" y="921"/>
                  </a:lnTo>
                  <a:lnTo>
                    <a:pt x="2850" y="916"/>
                  </a:lnTo>
                  <a:lnTo>
                    <a:pt x="2850" y="916"/>
                  </a:lnTo>
                  <a:lnTo>
                    <a:pt x="2847" y="914"/>
                  </a:lnTo>
                  <a:lnTo>
                    <a:pt x="2847" y="914"/>
                  </a:lnTo>
                  <a:lnTo>
                    <a:pt x="2847" y="914"/>
                  </a:lnTo>
                  <a:lnTo>
                    <a:pt x="2847" y="906"/>
                  </a:lnTo>
                  <a:lnTo>
                    <a:pt x="2847" y="906"/>
                  </a:lnTo>
                  <a:lnTo>
                    <a:pt x="2847" y="904"/>
                  </a:lnTo>
                  <a:lnTo>
                    <a:pt x="2847" y="904"/>
                  </a:lnTo>
                  <a:lnTo>
                    <a:pt x="2850" y="904"/>
                  </a:lnTo>
                  <a:lnTo>
                    <a:pt x="2859" y="902"/>
                  </a:lnTo>
                  <a:lnTo>
                    <a:pt x="2864" y="902"/>
                  </a:lnTo>
                  <a:lnTo>
                    <a:pt x="2866" y="902"/>
                  </a:lnTo>
                  <a:lnTo>
                    <a:pt x="2866" y="904"/>
                  </a:lnTo>
                  <a:lnTo>
                    <a:pt x="2869" y="904"/>
                  </a:lnTo>
                  <a:lnTo>
                    <a:pt x="2871" y="904"/>
                  </a:lnTo>
                  <a:lnTo>
                    <a:pt x="2871" y="904"/>
                  </a:lnTo>
                  <a:lnTo>
                    <a:pt x="2873" y="904"/>
                  </a:lnTo>
                  <a:lnTo>
                    <a:pt x="2873" y="904"/>
                  </a:lnTo>
                  <a:lnTo>
                    <a:pt x="2876" y="904"/>
                  </a:lnTo>
                  <a:lnTo>
                    <a:pt x="2876" y="904"/>
                  </a:lnTo>
                  <a:lnTo>
                    <a:pt x="2876" y="902"/>
                  </a:lnTo>
                  <a:lnTo>
                    <a:pt x="2876" y="902"/>
                  </a:lnTo>
                  <a:lnTo>
                    <a:pt x="2878" y="902"/>
                  </a:lnTo>
                  <a:lnTo>
                    <a:pt x="2880" y="902"/>
                  </a:lnTo>
                  <a:lnTo>
                    <a:pt x="2883" y="902"/>
                  </a:lnTo>
                  <a:lnTo>
                    <a:pt x="2883" y="902"/>
                  </a:lnTo>
                  <a:lnTo>
                    <a:pt x="2887" y="902"/>
                  </a:lnTo>
                  <a:lnTo>
                    <a:pt x="2892" y="902"/>
                  </a:lnTo>
                  <a:lnTo>
                    <a:pt x="2892" y="902"/>
                  </a:lnTo>
                  <a:lnTo>
                    <a:pt x="2895" y="902"/>
                  </a:lnTo>
                  <a:lnTo>
                    <a:pt x="2895" y="899"/>
                  </a:lnTo>
                  <a:lnTo>
                    <a:pt x="2895" y="897"/>
                  </a:lnTo>
                  <a:lnTo>
                    <a:pt x="2897" y="897"/>
                  </a:lnTo>
                  <a:lnTo>
                    <a:pt x="2897" y="897"/>
                  </a:lnTo>
                  <a:lnTo>
                    <a:pt x="2899" y="897"/>
                  </a:lnTo>
                  <a:lnTo>
                    <a:pt x="2899" y="895"/>
                  </a:lnTo>
                  <a:lnTo>
                    <a:pt x="2902" y="895"/>
                  </a:lnTo>
                  <a:lnTo>
                    <a:pt x="2902" y="892"/>
                  </a:lnTo>
                  <a:lnTo>
                    <a:pt x="2902" y="895"/>
                  </a:lnTo>
                  <a:lnTo>
                    <a:pt x="2904" y="895"/>
                  </a:lnTo>
                  <a:lnTo>
                    <a:pt x="2904" y="895"/>
                  </a:lnTo>
                  <a:lnTo>
                    <a:pt x="2904" y="892"/>
                  </a:lnTo>
                  <a:lnTo>
                    <a:pt x="2906" y="890"/>
                  </a:lnTo>
                  <a:lnTo>
                    <a:pt x="2909" y="890"/>
                  </a:lnTo>
                  <a:lnTo>
                    <a:pt x="2909" y="890"/>
                  </a:lnTo>
                  <a:lnTo>
                    <a:pt x="2909" y="888"/>
                  </a:lnTo>
                  <a:lnTo>
                    <a:pt x="2909" y="888"/>
                  </a:lnTo>
                  <a:lnTo>
                    <a:pt x="2909" y="888"/>
                  </a:lnTo>
                  <a:lnTo>
                    <a:pt x="2906" y="888"/>
                  </a:lnTo>
                  <a:lnTo>
                    <a:pt x="2906" y="888"/>
                  </a:lnTo>
                  <a:lnTo>
                    <a:pt x="2906" y="885"/>
                  </a:lnTo>
                  <a:lnTo>
                    <a:pt x="2906" y="885"/>
                  </a:lnTo>
                  <a:lnTo>
                    <a:pt x="2909" y="885"/>
                  </a:lnTo>
                  <a:lnTo>
                    <a:pt x="2909" y="885"/>
                  </a:lnTo>
                  <a:lnTo>
                    <a:pt x="2909" y="885"/>
                  </a:lnTo>
                  <a:lnTo>
                    <a:pt x="2909" y="885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3"/>
                  </a:lnTo>
                  <a:lnTo>
                    <a:pt x="2909" y="880"/>
                  </a:lnTo>
                  <a:lnTo>
                    <a:pt x="2911" y="880"/>
                  </a:lnTo>
                  <a:lnTo>
                    <a:pt x="2911" y="880"/>
                  </a:lnTo>
                  <a:lnTo>
                    <a:pt x="2909" y="880"/>
                  </a:lnTo>
                  <a:lnTo>
                    <a:pt x="2909" y="880"/>
                  </a:lnTo>
                  <a:lnTo>
                    <a:pt x="2909" y="878"/>
                  </a:lnTo>
                  <a:lnTo>
                    <a:pt x="2909" y="878"/>
                  </a:lnTo>
                  <a:lnTo>
                    <a:pt x="2909" y="878"/>
                  </a:lnTo>
                  <a:lnTo>
                    <a:pt x="2911" y="878"/>
                  </a:lnTo>
                  <a:lnTo>
                    <a:pt x="2914" y="876"/>
                  </a:lnTo>
                  <a:lnTo>
                    <a:pt x="2914" y="876"/>
                  </a:lnTo>
                  <a:lnTo>
                    <a:pt x="2914" y="876"/>
                  </a:lnTo>
                  <a:lnTo>
                    <a:pt x="2914" y="873"/>
                  </a:lnTo>
                  <a:lnTo>
                    <a:pt x="2914" y="873"/>
                  </a:lnTo>
                  <a:lnTo>
                    <a:pt x="2916" y="876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6" y="873"/>
                  </a:lnTo>
                  <a:lnTo>
                    <a:pt x="2918" y="873"/>
                  </a:lnTo>
                  <a:lnTo>
                    <a:pt x="2918" y="873"/>
                  </a:lnTo>
                  <a:lnTo>
                    <a:pt x="2918" y="873"/>
                  </a:lnTo>
                  <a:lnTo>
                    <a:pt x="2918" y="873"/>
                  </a:lnTo>
                  <a:lnTo>
                    <a:pt x="2921" y="873"/>
                  </a:lnTo>
                  <a:lnTo>
                    <a:pt x="2923" y="876"/>
                  </a:lnTo>
                  <a:lnTo>
                    <a:pt x="2923" y="876"/>
                  </a:lnTo>
                  <a:lnTo>
                    <a:pt x="2925" y="876"/>
                  </a:lnTo>
                  <a:lnTo>
                    <a:pt x="2925" y="878"/>
                  </a:lnTo>
                  <a:lnTo>
                    <a:pt x="2925" y="878"/>
                  </a:lnTo>
                  <a:lnTo>
                    <a:pt x="2925" y="878"/>
                  </a:lnTo>
                  <a:lnTo>
                    <a:pt x="2925" y="878"/>
                  </a:lnTo>
                  <a:lnTo>
                    <a:pt x="2925" y="878"/>
                  </a:lnTo>
                  <a:lnTo>
                    <a:pt x="2928" y="876"/>
                  </a:lnTo>
                  <a:lnTo>
                    <a:pt x="2928" y="876"/>
                  </a:lnTo>
                  <a:lnTo>
                    <a:pt x="2928" y="876"/>
                  </a:lnTo>
                  <a:lnTo>
                    <a:pt x="2928" y="876"/>
                  </a:lnTo>
                  <a:lnTo>
                    <a:pt x="2928" y="873"/>
                  </a:lnTo>
                  <a:lnTo>
                    <a:pt x="2928" y="873"/>
                  </a:lnTo>
                  <a:lnTo>
                    <a:pt x="2928" y="873"/>
                  </a:lnTo>
                  <a:lnTo>
                    <a:pt x="2930" y="873"/>
                  </a:lnTo>
                  <a:lnTo>
                    <a:pt x="2932" y="873"/>
                  </a:lnTo>
                  <a:lnTo>
                    <a:pt x="2935" y="873"/>
                  </a:lnTo>
                  <a:lnTo>
                    <a:pt x="2935" y="871"/>
                  </a:lnTo>
                  <a:lnTo>
                    <a:pt x="2935" y="869"/>
                  </a:lnTo>
                  <a:lnTo>
                    <a:pt x="2935" y="866"/>
                  </a:lnTo>
                  <a:lnTo>
                    <a:pt x="2937" y="864"/>
                  </a:lnTo>
                  <a:lnTo>
                    <a:pt x="2937" y="861"/>
                  </a:lnTo>
                  <a:lnTo>
                    <a:pt x="2937" y="861"/>
                  </a:lnTo>
                  <a:lnTo>
                    <a:pt x="2937" y="861"/>
                  </a:lnTo>
                  <a:lnTo>
                    <a:pt x="2937" y="859"/>
                  </a:lnTo>
                  <a:lnTo>
                    <a:pt x="2937" y="859"/>
                  </a:lnTo>
                  <a:lnTo>
                    <a:pt x="2937" y="859"/>
                  </a:lnTo>
                  <a:lnTo>
                    <a:pt x="2937" y="857"/>
                  </a:lnTo>
                  <a:lnTo>
                    <a:pt x="2937" y="857"/>
                  </a:lnTo>
                  <a:lnTo>
                    <a:pt x="2940" y="857"/>
                  </a:lnTo>
                  <a:lnTo>
                    <a:pt x="2940" y="857"/>
                  </a:lnTo>
                  <a:lnTo>
                    <a:pt x="2937" y="854"/>
                  </a:lnTo>
                  <a:lnTo>
                    <a:pt x="2937" y="854"/>
                  </a:lnTo>
                  <a:lnTo>
                    <a:pt x="2937" y="854"/>
                  </a:lnTo>
                  <a:lnTo>
                    <a:pt x="2937" y="852"/>
                  </a:lnTo>
                  <a:lnTo>
                    <a:pt x="2937" y="852"/>
                  </a:lnTo>
                  <a:lnTo>
                    <a:pt x="2937" y="852"/>
                  </a:lnTo>
                  <a:lnTo>
                    <a:pt x="2937" y="850"/>
                  </a:lnTo>
                  <a:lnTo>
                    <a:pt x="2940" y="847"/>
                  </a:lnTo>
                  <a:lnTo>
                    <a:pt x="2940" y="847"/>
                  </a:lnTo>
                  <a:lnTo>
                    <a:pt x="2940" y="845"/>
                  </a:lnTo>
                  <a:lnTo>
                    <a:pt x="2942" y="840"/>
                  </a:lnTo>
                  <a:lnTo>
                    <a:pt x="2942" y="840"/>
                  </a:lnTo>
                  <a:lnTo>
                    <a:pt x="2942" y="838"/>
                  </a:lnTo>
                  <a:lnTo>
                    <a:pt x="2942" y="838"/>
                  </a:lnTo>
                  <a:lnTo>
                    <a:pt x="2942" y="835"/>
                  </a:lnTo>
                  <a:lnTo>
                    <a:pt x="2942" y="835"/>
                  </a:lnTo>
                  <a:lnTo>
                    <a:pt x="2944" y="835"/>
                  </a:lnTo>
                  <a:lnTo>
                    <a:pt x="2944" y="835"/>
                  </a:lnTo>
                  <a:lnTo>
                    <a:pt x="2944" y="835"/>
                  </a:lnTo>
                  <a:lnTo>
                    <a:pt x="2944" y="835"/>
                  </a:lnTo>
                  <a:lnTo>
                    <a:pt x="2944" y="833"/>
                  </a:lnTo>
                  <a:lnTo>
                    <a:pt x="2944" y="833"/>
                  </a:lnTo>
                  <a:lnTo>
                    <a:pt x="2944" y="833"/>
                  </a:lnTo>
                  <a:lnTo>
                    <a:pt x="2944" y="833"/>
                  </a:lnTo>
                  <a:lnTo>
                    <a:pt x="2947" y="833"/>
                  </a:lnTo>
                  <a:lnTo>
                    <a:pt x="2947" y="833"/>
                  </a:lnTo>
                  <a:lnTo>
                    <a:pt x="2947" y="833"/>
                  </a:lnTo>
                  <a:lnTo>
                    <a:pt x="2949" y="835"/>
                  </a:lnTo>
                  <a:lnTo>
                    <a:pt x="2949" y="835"/>
                  </a:lnTo>
                  <a:lnTo>
                    <a:pt x="2949" y="835"/>
                  </a:lnTo>
                  <a:lnTo>
                    <a:pt x="2951" y="835"/>
                  </a:lnTo>
                  <a:lnTo>
                    <a:pt x="2951" y="835"/>
                  </a:lnTo>
                  <a:lnTo>
                    <a:pt x="2954" y="835"/>
                  </a:lnTo>
                  <a:lnTo>
                    <a:pt x="2956" y="835"/>
                  </a:lnTo>
                  <a:lnTo>
                    <a:pt x="2956" y="835"/>
                  </a:lnTo>
                  <a:lnTo>
                    <a:pt x="2956" y="835"/>
                  </a:lnTo>
                  <a:lnTo>
                    <a:pt x="2956" y="838"/>
                  </a:lnTo>
                  <a:lnTo>
                    <a:pt x="2956" y="838"/>
                  </a:lnTo>
                  <a:lnTo>
                    <a:pt x="2956" y="838"/>
                  </a:lnTo>
                  <a:lnTo>
                    <a:pt x="2956" y="840"/>
                  </a:lnTo>
                  <a:lnTo>
                    <a:pt x="2961" y="840"/>
                  </a:lnTo>
                  <a:lnTo>
                    <a:pt x="2963" y="840"/>
                  </a:lnTo>
                  <a:lnTo>
                    <a:pt x="2963" y="843"/>
                  </a:lnTo>
                  <a:lnTo>
                    <a:pt x="2963" y="850"/>
                  </a:lnTo>
                  <a:lnTo>
                    <a:pt x="2963" y="852"/>
                  </a:lnTo>
                  <a:lnTo>
                    <a:pt x="2963" y="854"/>
                  </a:lnTo>
                  <a:lnTo>
                    <a:pt x="2966" y="857"/>
                  </a:lnTo>
                  <a:lnTo>
                    <a:pt x="2968" y="859"/>
                  </a:lnTo>
                  <a:lnTo>
                    <a:pt x="2970" y="861"/>
                  </a:lnTo>
                  <a:lnTo>
                    <a:pt x="2970" y="861"/>
                  </a:lnTo>
                  <a:lnTo>
                    <a:pt x="2970" y="861"/>
                  </a:lnTo>
                  <a:lnTo>
                    <a:pt x="2973" y="861"/>
                  </a:lnTo>
                  <a:lnTo>
                    <a:pt x="2973" y="861"/>
                  </a:lnTo>
                  <a:lnTo>
                    <a:pt x="2973" y="861"/>
                  </a:lnTo>
                  <a:lnTo>
                    <a:pt x="2973" y="864"/>
                  </a:lnTo>
                  <a:lnTo>
                    <a:pt x="2973" y="864"/>
                  </a:lnTo>
                  <a:lnTo>
                    <a:pt x="2973" y="866"/>
                  </a:lnTo>
                  <a:lnTo>
                    <a:pt x="2975" y="864"/>
                  </a:lnTo>
                  <a:lnTo>
                    <a:pt x="2975" y="864"/>
                  </a:lnTo>
                  <a:lnTo>
                    <a:pt x="2973" y="864"/>
                  </a:lnTo>
                  <a:lnTo>
                    <a:pt x="2975" y="861"/>
                  </a:lnTo>
                  <a:lnTo>
                    <a:pt x="2975" y="861"/>
                  </a:lnTo>
                  <a:lnTo>
                    <a:pt x="2975" y="861"/>
                  </a:lnTo>
                  <a:lnTo>
                    <a:pt x="2977" y="861"/>
                  </a:lnTo>
                  <a:lnTo>
                    <a:pt x="2977" y="861"/>
                  </a:lnTo>
                  <a:lnTo>
                    <a:pt x="2977" y="866"/>
                  </a:lnTo>
                  <a:lnTo>
                    <a:pt x="2977" y="866"/>
                  </a:lnTo>
                  <a:lnTo>
                    <a:pt x="2980" y="866"/>
                  </a:lnTo>
                  <a:lnTo>
                    <a:pt x="2980" y="864"/>
                  </a:lnTo>
                  <a:lnTo>
                    <a:pt x="2980" y="861"/>
                  </a:lnTo>
                  <a:lnTo>
                    <a:pt x="2980" y="859"/>
                  </a:lnTo>
                  <a:lnTo>
                    <a:pt x="2980" y="859"/>
                  </a:lnTo>
                  <a:lnTo>
                    <a:pt x="2977" y="857"/>
                  </a:lnTo>
                  <a:lnTo>
                    <a:pt x="2975" y="857"/>
                  </a:lnTo>
                  <a:lnTo>
                    <a:pt x="2975" y="857"/>
                  </a:lnTo>
                  <a:lnTo>
                    <a:pt x="2973" y="857"/>
                  </a:lnTo>
                  <a:lnTo>
                    <a:pt x="2970" y="857"/>
                  </a:lnTo>
                  <a:lnTo>
                    <a:pt x="2970" y="854"/>
                  </a:lnTo>
                  <a:lnTo>
                    <a:pt x="2970" y="852"/>
                  </a:lnTo>
                  <a:lnTo>
                    <a:pt x="2975" y="850"/>
                  </a:lnTo>
                  <a:lnTo>
                    <a:pt x="2980" y="847"/>
                  </a:lnTo>
                  <a:lnTo>
                    <a:pt x="2984" y="845"/>
                  </a:lnTo>
                  <a:lnTo>
                    <a:pt x="2989" y="845"/>
                  </a:lnTo>
                  <a:lnTo>
                    <a:pt x="2989" y="845"/>
                  </a:lnTo>
                  <a:lnTo>
                    <a:pt x="2989" y="845"/>
                  </a:lnTo>
                  <a:lnTo>
                    <a:pt x="2989" y="845"/>
                  </a:lnTo>
                  <a:lnTo>
                    <a:pt x="2989" y="843"/>
                  </a:lnTo>
                  <a:lnTo>
                    <a:pt x="2992" y="843"/>
                  </a:lnTo>
                  <a:lnTo>
                    <a:pt x="2992" y="843"/>
                  </a:lnTo>
                  <a:lnTo>
                    <a:pt x="2994" y="845"/>
                  </a:lnTo>
                  <a:lnTo>
                    <a:pt x="3001" y="845"/>
                  </a:lnTo>
                  <a:lnTo>
                    <a:pt x="3001" y="843"/>
                  </a:lnTo>
                  <a:lnTo>
                    <a:pt x="3003" y="843"/>
                  </a:lnTo>
                  <a:lnTo>
                    <a:pt x="3003" y="843"/>
                  </a:lnTo>
                  <a:lnTo>
                    <a:pt x="3003" y="840"/>
                  </a:lnTo>
                  <a:lnTo>
                    <a:pt x="3003" y="840"/>
                  </a:lnTo>
                  <a:lnTo>
                    <a:pt x="3006" y="840"/>
                  </a:lnTo>
                  <a:lnTo>
                    <a:pt x="3008" y="840"/>
                  </a:lnTo>
                  <a:lnTo>
                    <a:pt x="3008" y="838"/>
                  </a:lnTo>
                  <a:lnTo>
                    <a:pt x="3006" y="835"/>
                  </a:lnTo>
                  <a:lnTo>
                    <a:pt x="3006" y="833"/>
                  </a:lnTo>
                  <a:lnTo>
                    <a:pt x="3006" y="833"/>
                  </a:lnTo>
                  <a:lnTo>
                    <a:pt x="3006" y="831"/>
                  </a:lnTo>
                  <a:lnTo>
                    <a:pt x="3006" y="831"/>
                  </a:lnTo>
                  <a:lnTo>
                    <a:pt x="3008" y="831"/>
                  </a:lnTo>
                  <a:lnTo>
                    <a:pt x="3008" y="831"/>
                  </a:lnTo>
                  <a:lnTo>
                    <a:pt x="3008" y="828"/>
                  </a:lnTo>
                  <a:lnTo>
                    <a:pt x="3008" y="828"/>
                  </a:lnTo>
                  <a:lnTo>
                    <a:pt x="3008" y="828"/>
                  </a:lnTo>
                  <a:lnTo>
                    <a:pt x="3008" y="828"/>
                  </a:lnTo>
                  <a:lnTo>
                    <a:pt x="3008" y="826"/>
                  </a:lnTo>
                  <a:lnTo>
                    <a:pt x="3010" y="826"/>
                  </a:lnTo>
                  <a:lnTo>
                    <a:pt x="3013" y="824"/>
                  </a:lnTo>
                  <a:lnTo>
                    <a:pt x="3013" y="824"/>
                  </a:lnTo>
                  <a:lnTo>
                    <a:pt x="3013" y="821"/>
                  </a:lnTo>
                  <a:lnTo>
                    <a:pt x="3010" y="821"/>
                  </a:lnTo>
                  <a:lnTo>
                    <a:pt x="3010" y="821"/>
                  </a:lnTo>
                  <a:lnTo>
                    <a:pt x="3010" y="819"/>
                  </a:lnTo>
                  <a:lnTo>
                    <a:pt x="3010" y="819"/>
                  </a:lnTo>
                  <a:lnTo>
                    <a:pt x="3013" y="817"/>
                  </a:lnTo>
                  <a:lnTo>
                    <a:pt x="3013" y="814"/>
                  </a:lnTo>
                  <a:lnTo>
                    <a:pt x="3015" y="814"/>
                  </a:lnTo>
                  <a:lnTo>
                    <a:pt x="3015" y="814"/>
                  </a:lnTo>
                  <a:lnTo>
                    <a:pt x="3015" y="809"/>
                  </a:lnTo>
                  <a:lnTo>
                    <a:pt x="3015" y="809"/>
                  </a:lnTo>
                  <a:lnTo>
                    <a:pt x="3015" y="807"/>
                  </a:lnTo>
                  <a:lnTo>
                    <a:pt x="3015" y="807"/>
                  </a:lnTo>
                  <a:lnTo>
                    <a:pt x="3018" y="807"/>
                  </a:lnTo>
                  <a:lnTo>
                    <a:pt x="3018" y="805"/>
                  </a:lnTo>
                  <a:lnTo>
                    <a:pt x="3018" y="802"/>
                  </a:lnTo>
                  <a:lnTo>
                    <a:pt x="3018" y="800"/>
                  </a:lnTo>
                  <a:lnTo>
                    <a:pt x="3015" y="800"/>
                  </a:lnTo>
                  <a:lnTo>
                    <a:pt x="3015" y="800"/>
                  </a:lnTo>
                  <a:lnTo>
                    <a:pt x="3010" y="795"/>
                  </a:lnTo>
                  <a:lnTo>
                    <a:pt x="3010" y="795"/>
                  </a:lnTo>
                  <a:lnTo>
                    <a:pt x="3010" y="793"/>
                  </a:lnTo>
                  <a:lnTo>
                    <a:pt x="3013" y="793"/>
                  </a:lnTo>
                  <a:lnTo>
                    <a:pt x="3013" y="790"/>
                  </a:lnTo>
                  <a:lnTo>
                    <a:pt x="3013" y="790"/>
                  </a:lnTo>
                  <a:lnTo>
                    <a:pt x="3013" y="790"/>
                  </a:lnTo>
                  <a:lnTo>
                    <a:pt x="3010" y="788"/>
                  </a:lnTo>
                  <a:lnTo>
                    <a:pt x="3010" y="788"/>
                  </a:lnTo>
                  <a:lnTo>
                    <a:pt x="3013" y="786"/>
                  </a:lnTo>
                  <a:lnTo>
                    <a:pt x="3013" y="786"/>
                  </a:lnTo>
                  <a:lnTo>
                    <a:pt x="3013" y="786"/>
                  </a:lnTo>
                  <a:lnTo>
                    <a:pt x="3010" y="783"/>
                  </a:lnTo>
                  <a:lnTo>
                    <a:pt x="3010" y="783"/>
                  </a:lnTo>
                  <a:lnTo>
                    <a:pt x="3010" y="783"/>
                  </a:lnTo>
                  <a:lnTo>
                    <a:pt x="3010" y="781"/>
                  </a:lnTo>
                  <a:lnTo>
                    <a:pt x="3010" y="776"/>
                  </a:lnTo>
                  <a:lnTo>
                    <a:pt x="3010" y="776"/>
                  </a:lnTo>
                  <a:lnTo>
                    <a:pt x="3013" y="772"/>
                  </a:lnTo>
                  <a:lnTo>
                    <a:pt x="3013" y="769"/>
                  </a:lnTo>
                  <a:lnTo>
                    <a:pt x="3013" y="767"/>
                  </a:lnTo>
                  <a:lnTo>
                    <a:pt x="3013" y="764"/>
                  </a:lnTo>
                  <a:lnTo>
                    <a:pt x="3013" y="762"/>
                  </a:lnTo>
                  <a:lnTo>
                    <a:pt x="3013" y="762"/>
                  </a:lnTo>
                  <a:lnTo>
                    <a:pt x="3013" y="762"/>
                  </a:lnTo>
                  <a:lnTo>
                    <a:pt x="3013" y="760"/>
                  </a:lnTo>
                  <a:lnTo>
                    <a:pt x="3015" y="760"/>
                  </a:lnTo>
                  <a:lnTo>
                    <a:pt x="3015" y="757"/>
                  </a:lnTo>
                  <a:lnTo>
                    <a:pt x="3015" y="757"/>
                  </a:lnTo>
                  <a:lnTo>
                    <a:pt x="3015" y="757"/>
                  </a:lnTo>
                  <a:lnTo>
                    <a:pt x="3010" y="734"/>
                  </a:lnTo>
                  <a:lnTo>
                    <a:pt x="3006" y="712"/>
                  </a:lnTo>
                  <a:lnTo>
                    <a:pt x="3003" y="708"/>
                  </a:lnTo>
                  <a:lnTo>
                    <a:pt x="3003" y="705"/>
                  </a:lnTo>
                  <a:lnTo>
                    <a:pt x="3001" y="705"/>
                  </a:lnTo>
                  <a:lnTo>
                    <a:pt x="2999" y="701"/>
                  </a:lnTo>
                  <a:lnTo>
                    <a:pt x="2999" y="701"/>
                  </a:lnTo>
                  <a:lnTo>
                    <a:pt x="3001" y="698"/>
                  </a:lnTo>
                  <a:lnTo>
                    <a:pt x="3001" y="698"/>
                  </a:lnTo>
                  <a:lnTo>
                    <a:pt x="3003" y="698"/>
                  </a:lnTo>
                  <a:lnTo>
                    <a:pt x="3003" y="698"/>
                  </a:lnTo>
                  <a:lnTo>
                    <a:pt x="3003" y="698"/>
                  </a:lnTo>
                  <a:lnTo>
                    <a:pt x="3003" y="696"/>
                  </a:lnTo>
                  <a:lnTo>
                    <a:pt x="3003" y="696"/>
                  </a:lnTo>
                  <a:lnTo>
                    <a:pt x="3003" y="696"/>
                  </a:lnTo>
                  <a:lnTo>
                    <a:pt x="3006" y="696"/>
                  </a:lnTo>
                  <a:lnTo>
                    <a:pt x="3008" y="693"/>
                  </a:lnTo>
                  <a:lnTo>
                    <a:pt x="3008" y="693"/>
                  </a:lnTo>
                  <a:lnTo>
                    <a:pt x="3008" y="693"/>
                  </a:lnTo>
                  <a:lnTo>
                    <a:pt x="3010" y="696"/>
                  </a:lnTo>
                  <a:lnTo>
                    <a:pt x="3010" y="696"/>
                  </a:lnTo>
                  <a:lnTo>
                    <a:pt x="3010" y="696"/>
                  </a:lnTo>
                  <a:lnTo>
                    <a:pt x="3015" y="693"/>
                  </a:lnTo>
                  <a:lnTo>
                    <a:pt x="3015" y="693"/>
                  </a:lnTo>
                  <a:lnTo>
                    <a:pt x="3018" y="691"/>
                  </a:lnTo>
                  <a:lnTo>
                    <a:pt x="3018" y="691"/>
                  </a:lnTo>
                  <a:lnTo>
                    <a:pt x="3020" y="691"/>
                  </a:lnTo>
                  <a:lnTo>
                    <a:pt x="3020" y="691"/>
                  </a:lnTo>
                  <a:lnTo>
                    <a:pt x="3025" y="691"/>
                  </a:lnTo>
                  <a:lnTo>
                    <a:pt x="3025" y="691"/>
                  </a:lnTo>
                  <a:lnTo>
                    <a:pt x="3025" y="691"/>
                  </a:lnTo>
                  <a:lnTo>
                    <a:pt x="3025" y="689"/>
                  </a:lnTo>
                  <a:lnTo>
                    <a:pt x="3027" y="689"/>
                  </a:lnTo>
                  <a:lnTo>
                    <a:pt x="3027" y="689"/>
                  </a:lnTo>
                  <a:lnTo>
                    <a:pt x="3034" y="682"/>
                  </a:lnTo>
                  <a:lnTo>
                    <a:pt x="3034" y="682"/>
                  </a:lnTo>
                  <a:lnTo>
                    <a:pt x="3034" y="679"/>
                  </a:lnTo>
                  <a:lnTo>
                    <a:pt x="3034" y="677"/>
                  </a:lnTo>
                  <a:lnTo>
                    <a:pt x="3034" y="677"/>
                  </a:lnTo>
                  <a:lnTo>
                    <a:pt x="3034" y="675"/>
                  </a:lnTo>
                  <a:lnTo>
                    <a:pt x="3034" y="675"/>
                  </a:lnTo>
                  <a:lnTo>
                    <a:pt x="3037" y="672"/>
                  </a:lnTo>
                  <a:lnTo>
                    <a:pt x="3037" y="672"/>
                  </a:lnTo>
                  <a:lnTo>
                    <a:pt x="3039" y="672"/>
                  </a:lnTo>
                  <a:lnTo>
                    <a:pt x="3039" y="672"/>
                  </a:lnTo>
                  <a:lnTo>
                    <a:pt x="3044" y="665"/>
                  </a:lnTo>
                  <a:lnTo>
                    <a:pt x="3046" y="663"/>
                  </a:lnTo>
                  <a:lnTo>
                    <a:pt x="3046" y="663"/>
                  </a:lnTo>
                  <a:lnTo>
                    <a:pt x="3048" y="665"/>
                  </a:lnTo>
                  <a:lnTo>
                    <a:pt x="3048" y="665"/>
                  </a:lnTo>
                  <a:lnTo>
                    <a:pt x="3048" y="667"/>
                  </a:lnTo>
                  <a:lnTo>
                    <a:pt x="3048" y="667"/>
                  </a:lnTo>
                  <a:lnTo>
                    <a:pt x="3051" y="670"/>
                  </a:lnTo>
                  <a:lnTo>
                    <a:pt x="3051" y="670"/>
                  </a:lnTo>
                  <a:lnTo>
                    <a:pt x="3051" y="670"/>
                  </a:lnTo>
                  <a:lnTo>
                    <a:pt x="3053" y="670"/>
                  </a:lnTo>
                  <a:lnTo>
                    <a:pt x="3053" y="670"/>
                  </a:lnTo>
                  <a:lnTo>
                    <a:pt x="3077" y="677"/>
                  </a:lnTo>
                  <a:lnTo>
                    <a:pt x="3098" y="684"/>
                  </a:lnTo>
                  <a:lnTo>
                    <a:pt x="3103" y="686"/>
                  </a:lnTo>
                  <a:lnTo>
                    <a:pt x="3105" y="686"/>
                  </a:lnTo>
                  <a:lnTo>
                    <a:pt x="3105" y="686"/>
                  </a:lnTo>
                  <a:lnTo>
                    <a:pt x="3107" y="684"/>
                  </a:lnTo>
                  <a:lnTo>
                    <a:pt x="3107" y="684"/>
                  </a:lnTo>
                  <a:lnTo>
                    <a:pt x="3110" y="682"/>
                  </a:lnTo>
                  <a:lnTo>
                    <a:pt x="3110" y="682"/>
                  </a:lnTo>
                  <a:lnTo>
                    <a:pt x="3112" y="679"/>
                  </a:lnTo>
                  <a:lnTo>
                    <a:pt x="3112" y="679"/>
                  </a:lnTo>
                  <a:lnTo>
                    <a:pt x="3112" y="679"/>
                  </a:lnTo>
                  <a:lnTo>
                    <a:pt x="3112" y="677"/>
                  </a:lnTo>
                  <a:lnTo>
                    <a:pt x="3115" y="677"/>
                  </a:lnTo>
                  <a:lnTo>
                    <a:pt x="3112" y="675"/>
                  </a:lnTo>
                  <a:lnTo>
                    <a:pt x="3112" y="672"/>
                  </a:lnTo>
                  <a:lnTo>
                    <a:pt x="3112" y="670"/>
                  </a:lnTo>
                  <a:lnTo>
                    <a:pt x="3112" y="670"/>
                  </a:lnTo>
                  <a:lnTo>
                    <a:pt x="3112" y="667"/>
                  </a:lnTo>
                  <a:lnTo>
                    <a:pt x="3115" y="660"/>
                  </a:lnTo>
                  <a:lnTo>
                    <a:pt x="3115" y="658"/>
                  </a:lnTo>
                  <a:lnTo>
                    <a:pt x="3115" y="658"/>
                  </a:lnTo>
                  <a:lnTo>
                    <a:pt x="3115" y="656"/>
                  </a:lnTo>
                  <a:lnTo>
                    <a:pt x="3117" y="651"/>
                  </a:lnTo>
                  <a:lnTo>
                    <a:pt x="3117" y="651"/>
                  </a:lnTo>
                  <a:lnTo>
                    <a:pt x="3117" y="651"/>
                  </a:lnTo>
                  <a:lnTo>
                    <a:pt x="3119" y="649"/>
                  </a:lnTo>
                  <a:lnTo>
                    <a:pt x="3122" y="649"/>
                  </a:lnTo>
                  <a:lnTo>
                    <a:pt x="3122" y="649"/>
                  </a:lnTo>
                  <a:lnTo>
                    <a:pt x="3124" y="649"/>
                  </a:lnTo>
                  <a:lnTo>
                    <a:pt x="3126" y="646"/>
                  </a:lnTo>
                  <a:lnTo>
                    <a:pt x="3126" y="646"/>
                  </a:lnTo>
                  <a:lnTo>
                    <a:pt x="3129" y="646"/>
                  </a:lnTo>
                  <a:lnTo>
                    <a:pt x="3129" y="646"/>
                  </a:lnTo>
                  <a:lnTo>
                    <a:pt x="3129" y="644"/>
                  </a:lnTo>
                  <a:lnTo>
                    <a:pt x="3129" y="644"/>
                  </a:lnTo>
                  <a:lnTo>
                    <a:pt x="3129" y="641"/>
                  </a:lnTo>
                  <a:lnTo>
                    <a:pt x="3131" y="641"/>
                  </a:lnTo>
                  <a:lnTo>
                    <a:pt x="3131" y="641"/>
                  </a:lnTo>
                  <a:lnTo>
                    <a:pt x="3131" y="641"/>
                  </a:lnTo>
                  <a:lnTo>
                    <a:pt x="3131" y="641"/>
                  </a:lnTo>
                  <a:lnTo>
                    <a:pt x="3131" y="639"/>
                  </a:lnTo>
                  <a:lnTo>
                    <a:pt x="3131" y="639"/>
                  </a:lnTo>
                  <a:lnTo>
                    <a:pt x="3133" y="639"/>
                  </a:lnTo>
                  <a:lnTo>
                    <a:pt x="3133" y="637"/>
                  </a:lnTo>
                  <a:lnTo>
                    <a:pt x="3131" y="637"/>
                  </a:lnTo>
                  <a:lnTo>
                    <a:pt x="3131" y="637"/>
                  </a:lnTo>
                  <a:lnTo>
                    <a:pt x="3131" y="637"/>
                  </a:lnTo>
                  <a:lnTo>
                    <a:pt x="3131" y="634"/>
                  </a:lnTo>
                  <a:lnTo>
                    <a:pt x="3131" y="632"/>
                  </a:lnTo>
                  <a:lnTo>
                    <a:pt x="3133" y="630"/>
                  </a:lnTo>
                  <a:lnTo>
                    <a:pt x="3133" y="630"/>
                  </a:lnTo>
                  <a:lnTo>
                    <a:pt x="3131" y="630"/>
                  </a:lnTo>
                  <a:lnTo>
                    <a:pt x="3131" y="627"/>
                  </a:lnTo>
                  <a:lnTo>
                    <a:pt x="3131" y="627"/>
                  </a:lnTo>
                  <a:lnTo>
                    <a:pt x="3131" y="627"/>
                  </a:lnTo>
                  <a:lnTo>
                    <a:pt x="3133" y="627"/>
                  </a:lnTo>
                  <a:lnTo>
                    <a:pt x="3133" y="625"/>
                  </a:lnTo>
                  <a:lnTo>
                    <a:pt x="3133" y="625"/>
                  </a:lnTo>
                  <a:lnTo>
                    <a:pt x="3133" y="622"/>
                  </a:lnTo>
                  <a:lnTo>
                    <a:pt x="3133" y="622"/>
                  </a:lnTo>
                  <a:lnTo>
                    <a:pt x="3136" y="622"/>
                  </a:lnTo>
                  <a:lnTo>
                    <a:pt x="3136" y="622"/>
                  </a:lnTo>
                  <a:lnTo>
                    <a:pt x="3136" y="622"/>
                  </a:lnTo>
                  <a:lnTo>
                    <a:pt x="3136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2"/>
                  </a:lnTo>
                  <a:lnTo>
                    <a:pt x="3138" y="620"/>
                  </a:lnTo>
                  <a:lnTo>
                    <a:pt x="3138" y="620"/>
                  </a:lnTo>
                  <a:lnTo>
                    <a:pt x="3138" y="620"/>
                  </a:lnTo>
                  <a:lnTo>
                    <a:pt x="3138" y="618"/>
                  </a:lnTo>
                  <a:lnTo>
                    <a:pt x="3141" y="618"/>
                  </a:lnTo>
                  <a:lnTo>
                    <a:pt x="3141" y="620"/>
                  </a:lnTo>
                  <a:lnTo>
                    <a:pt x="3141" y="618"/>
                  </a:lnTo>
                  <a:lnTo>
                    <a:pt x="3143" y="613"/>
                  </a:lnTo>
                  <a:lnTo>
                    <a:pt x="3145" y="608"/>
                  </a:lnTo>
                  <a:lnTo>
                    <a:pt x="3145" y="608"/>
                  </a:lnTo>
                  <a:lnTo>
                    <a:pt x="3143" y="606"/>
                  </a:lnTo>
                  <a:lnTo>
                    <a:pt x="3143" y="604"/>
                  </a:lnTo>
                  <a:lnTo>
                    <a:pt x="3143" y="604"/>
                  </a:lnTo>
                  <a:lnTo>
                    <a:pt x="3145" y="604"/>
                  </a:lnTo>
                  <a:lnTo>
                    <a:pt x="3145" y="601"/>
                  </a:lnTo>
                  <a:lnTo>
                    <a:pt x="3148" y="601"/>
                  </a:lnTo>
                  <a:lnTo>
                    <a:pt x="3148" y="599"/>
                  </a:lnTo>
                  <a:lnTo>
                    <a:pt x="3148" y="599"/>
                  </a:lnTo>
                  <a:lnTo>
                    <a:pt x="3148" y="599"/>
                  </a:lnTo>
                  <a:lnTo>
                    <a:pt x="3148" y="599"/>
                  </a:lnTo>
                  <a:lnTo>
                    <a:pt x="3150" y="596"/>
                  </a:lnTo>
                  <a:lnTo>
                    <a:pt x="3150" y="599"/>
                  </a:lnTo>
                  <a:lnTo>
                    <a:pt x="3150" y="599"/>
                  </a:lnTo>
                  <a:lnTo>
                    <a:pt x="3150" y="599"/>
                  </a:lnTo>
                  <a:lnTo>
                    <a:pt x="3150" y="599"/>
                  </a:lnTo>
                  <a:lnTo>
                    <a:pt x="3152" y="596"/>
                  </a:lnTo>
                  <a:lnTo>
                    <a:pt x="3152" y="596"/>
                  </a:lnTo>
                  <a:lnTo>
                    <a:pt x="3152" y="596"/>
                  </a:lnTo>
                  <a:lnTo>
                    <a:pt x="3152" y="596"/>
                  </a:lnTo>
                  <a:lnTo>
                    <a:pt x="3152" y="594"/>
                  </a:lnTo>
                  <a:lnTo>
                    <a:pt x="3155" y="594"/>
                  </a:lnTo>
                  <a:lnTo>
                    <a:pt x="3155" y="592"/>
                  </a:lnTo>
                  <a:lnTo>
                    <a:pt x="3152" y="592"/>
                  </a:lnTo>
                  <a:lnTo>
                    <a:pt x="3152" y="592"/>
                  </a:lnTo>
                  <a:lnTo>
                    <a:pt x="3155" y="589"/>
                  </a:lnTo>
                  <a:lnTo>
                    <a:pt x="3155" y="589"/>
                  </a:lnTo>
                  <a:lnTo>
                    <a:pt x="3155" y="589"/>
                  </a:lnTo>
                  <a:lnTo>
                    <a:pt x="3152" y="589"/>
                  </a:lnTo>
                  <a:lnTo>
                    <a:pt x="3152" y="589"/>
                  </a:lnTo>
                  <a:lnTo>
                    <a:pt x="3152" y="589"/>
                  </a:lnTo>
                  <a:lnTo>
                    <a:pt x="3152" y="587"/>
                  </a:lnTo>
                  <a:lnTo>
                    <a:pt x="3155" y="587"/>
                  </a:lnTo>
                  <a:lnTo>
                    <a:pt x="3155" y="585"/>
                  </a:lnTo>
                  <a:lnTo>
                    <a:pt x="3155" y="582"/>
                  </a:lnTo>
                  <a:lnTo>
                    <a:pt x="3155" y="582"/>
                  </a:lnTo>
                  <a:lnTo>
                    <a:pt x="3152" y="580"/>
                  </a:lnTo>
                  <a:lnTo>
                    <a:pt x="3152" y="580"/>
                  </a:lnTo>
                  <a:lnTo>
                    <a:pt x="3152" y="580"/>
                  </a:lnTo>
                  <a:lnTo>
                    <a:pt x="3152" y="580"/>
                  </a:lnTo>
                  <a:lnTo>
                    <a:pt x="3150" y="580"/>
                  </a:lnTo>
                  <a:lnTo>
                    <a:pt x="3150" y="578"/>
                  </a:lnTo>
                  <a:lnTo>
                    <a:pt x="3152" y="578"/>
                  </a:lnTo>
                  <a:lnTo>
                    <a:pt x="3152" y="573"/>
                  </a:lnTo>
                  <a:lnTo>
                    <a:pt x="3155" y="573"/>
                  </a:lnTo>
                  <a:lnTo>
                    <a:pt x="3155" y="570"/>
                  </a:lnTo>
                  <a:lnTo>
                    <a:pt x="3155" y="570"/>
                  </a:lnTo>
                  <a:lnTo>
                    <a:pt x="3155" y="568"/>
                  </a:lnTo>
                  <a:lnTo>
                    <a:pt x="3157" y="568"/>
                  </a:lnTo>
                  <a:lnTo>
                    <a:pt x="3159" y="566"/>
                  </a:lnTo>
                  <a:lnTo>
                    <a:pt x="3159" y="566"/>
                  </a:lnTo>
                  <a:lnTo>
                    <a:pt x="3159" y="566"/>
                  </a:lnTo>
                  <a:lnTo>
                    <a:pt x="3159" y="563"/>
                  </a:lnTo>
                  <a:lnTo>
                    <a:pt x="3159" y="561"/>
                  </a:lnTo>
                  <a:lnTo>
                    <a:pt x="3162" y="556"/>
                  </a:lnTo>
                  <a:lnTo>
                    <a:pt x="3162" y="556"/>
                  </a:lnTo>
                  <a:lnTo>
                    <a:pt x="3162" y="554"/>
                  </a:lnTo>
                  <a:lnTo>
                    <a:pt x="3159" y="554"/>
                  </a:lnTo>
                  <a:lnTo>
                    <a:pt x="3159" y="551"/>
                  </a:lnTo>
                  <a:lnTo>
                    <a:pt x="3159" y="551"/>
                  </a:lnTo>
                  <a:lnTo>
                    <a:pt x="3162" y="544"/>
                  </a:lnTo>
                  <a:lnTo>
                    <a:pt x="3162" y="544"/>
                  </a:lnTo>
                  <a:lnTo>
                    <a:pt x="3162" y="540"/>
                  </a:lnTo>
                  <a:lnTo>
                    <a:pt x="3162" y="540"/>
                  </a:lnTo>
                  <a:lnTo>
                    <a:pt x="3162" y="540"/>
                  </a:lnTo>
                  <a:lnTo>
                    <a:pt x="3164" y="540"/>
                  </a:lnTo>
                  <a:lnTo>
                    <a:pt x="3164" y="537"/>
                  </a:lnTo>
                  <a:lnTo>
                    <a:pt x="3164" y="533"/>
                  </a:lnTo>
                  <a:lnTo>
                    <a:pt x="3167" y="533"/>
                  </a:lnTo>
                  <a:lnTo>
                    <a:pt x="3167" y="533"/>
                  </a:lnTo>
                  <a:lnTo>
                    <a:pt x="3169" y="533"/>
                  </a:lnTo>
                  <a:lnTo>
                    <a:pt x="3171" y="530"/>
                  </a:lnTo>
                  <a:lnTo>
                    <a:pt x="3171" y="528"/>
                  </a:lnTo>
                  <a:lnTo>
                    <a:pt x="3171" y="528"/>
                  </a:lnTo>
                  <a:lnTo>
                    <a:pt x="3169" y="525"/>
                  </a:lnTo>
                  <a:lnTo>
                    <a:pt x="3169" y="525"/>
                  </a:lnTo>
                  <a:lnTo>
                    <a:pt x="3169" y="523"/>
                  </a:lnTo>
                  <a:lnTo>
                    <a:pt x="3169" y="523"/>
                  </a:lnTo>
                  <a:lnTo>
                    <a:pt x="3169" y="521"/>
                  </a:lnTo>
                  <a:lnTo>
                    <a:pt x="3169" y="521"/>
                  </a:lnTo>
                  <a:lnTo>
                    <a:pt x="3169" y="521"/>
                  </a:lnTo>
                  <a:lnTo>
                    <a:pt x="3167" y="521"/>
                  </a:lnTo>
                  <a:lnTo>
                    <a:pt x="3167" y="518"/>
                  </a:lnTo>
                  <a:lnTo>
                    <a:pt x="3167" y="516"/>
                  </a:lnTo>
                  <a:lnTo>
                    <a:pt x="3169" y="516"/>
                  </a:lnTo>
                  <a:lnTo>
                    <a:pt x="3169" y="514"/>
                  </a:lnTo>
                  <a:lnTo>
                    <a:pt x="3169" y="514"/>
                  </a:lnTo>
                  <a:lnTo>
                    <a:pt x="3169" y="511"/>
                  </a:lnTo>
                  <a:lnTo>
                    <a:pt x="3171" y="511"/>
                  </a:lnTo>
                  <a:lnTo>
                    <a:pt x="3174" y="509"/>
                  </a:lnTo>
                  <a:lnTo>
                    <a:pt x="3174" y="507"/>
                  </a:lnTo>
                  <a:lnTo>
                    <a:pt x="3174" y="507"/>
                  </a:lnTo>
                  <a:lnTo>
                    <a:pt x="3176" y="507"/>
                  </a:lnTo>
                  <a:lnTo>
                    <a:pt x="3176" y="504"/>
                  </a:lnTo>
                  <a:lnTo>
                    <a:pt x="3178" y="504"/>
                  </a:lnTo>
                  <a:lnTo>
                    <a:pt x="3178" y="504"/>
                  </a:lnTo>
                  <a:lnTo>
                    <a:pt x="3178" y="504"/>
                  </a:lnTo>
                  <a:lnTo>
                    <a:pt x="3181" y="504"/>
                  </a:lnTo>
                  <a:lnTo>
                    <a:pt x="3181" y="504"/>
                  </a:lnTo>
                  <a:lnTo>
                    <a:pt x="3181" y="504"/>
                  </a:lnTo>
                  <a:lnTo>
                    <a:pt x="3183" y="504"/>
                  </a:lnTo>
                  <a:lnTo>
                    <a:pt x="3186" y="504"/>
                  </a:lnTo>
                  <a:lnTo>
                    <a:pt x="3186" y="504"/>
                  </a:lnTo>
                  <a:lnTo>
                    <a:pt x="3188" y="502"/>
                  </a:lnTo>
                  <a:lnTo>
                    <a:pt x="3188" y="502"/>
                  </a:lnTo>
                  <a:lnTo>
                    <a:pt x="3188" y="502"/>
                  </a:lnTo>
                  <a:lnTo>
                    <a:pt x="3190" y="497"/>
                  </a:lnTo>
                  <a:lnTo>
                    <a:pt x="3190" y="497"/>
                  </a:lnTo>
                  <a:lnTo>
                    <a:pt x="3193" y="495"/>
                  </a:lnTo>
                  <a:lnTo>
                    <a:pt x="3195" y="495"/>
                  </a:lnTo>
                  <a:lnTo>
                    <a:pt x="3195" y="492"/>
                  </a:lnTo>
                  <a:lnTo>
                    <a:pt x="3195" y="490"/>
                  </a:lnTo>
                  <a:lnTo>
                    <a:pt x="3195" y="490"/>
                  </a:lnTo>
                  <a:lnTo>
                    <a:pt x="3195" y="488"/>
                  </a:lnTo>
                  <a:lnTo>
                    <a:pt x="3197" y="488"/>
                  </a:lnTo>
                  <a:lnTo>
                    <a:pt x="3197" y="488"/>
                  </a:lnTo>
                  <a:lnTo>
                    <a:pt x="3200" y="483"/>
                  </a:lnTo>
                  <a:lnTo>
                    <a:pt x="3200" y="483"/>
                  </a:lnTo>
                  <a:close/>
                  <a:moveTo>
                    <a:pt x="2459" y="1179"/>
                  </a:moveTo>
                  <a:lnTo>
                    <a:pt x="2457" y="1179"/>
                  </a:lnTo>
                  <a:lnTo>
                    <a:pt x="2459" y="1179"/>
                  </a:lnTo>
                  <a:lnTo>
                    <a:pt x="2459" y="1181"/>
                  </a:lnTo>
                  <a:lnTo>
                    <a:pt x="2459" y="1181"/>
                  </a:lnTo>
                  <a:lnTo>
                    <a:pt x="2459" y="1181"/>
                  </a:lnTo>
                  <a:lnTo>
                    <a:pt x="2459" y="1179"/>
                  </a:lnTo>
                  <a:lnTo>
                    <a:pt x="2459" y="1179"/>
                  </a:lnTo>
                  <a:lnTo>
                    <a:pt x="2459" y="1179"/>
                  </a:lnTo>
                  <a:lnTo>
                    <a:pt x="2459" y="1179"/>
                  </a:lnTo>
                  <a:close/>
                  <a:moveTo>
                    <a:pt x="2523" y="1680"/>
                  </a:moveTo>
                  <a:lnTo>
                    <a:pt x="2523" y="1680"/>
                  </a:lnTo>
                  <a:lnTo>
                    <a:pt x="2523" y="1680"/>
                  </a:lnTo>
                  <a:lnTo>
                    <a:pt x="2523" y="1680"/>
                  </a:lnTo>
                  <a:lnTo>
                    <a:pt x="2523" y="1680"/>
                  </a:lnTo>
                  <a:lnTo>
                    <a:pt x="2523" y="1680"/>
                  </a:lnTo>
                  <a:lnTo>
                    <a:pt x="2523" y="1683"/>
                  </a:lnTo>
                  <a:lnTo>
                    <a:pt x="2523" y="1683"/>
                  </a:lnTo>
                  <a:lnTo>
                    <a:pt x="2526" y="1680"/>
                  </a:lnTo>
                  <a:lnTo>
                    <a:pt x="2526" y="1680"/>
                  </a:lnTo>
                  <a:lnTo>
                    <a:pt x="2526" y="1678"/>
                  </a:lnTo>
                  <a:lnTo>
                    <a:pt x="2526" y="1678"/>
                  </a:lnTo>
                  <a:lnTo>
                    <a:pt x="2526" y="1678"/>
                  </a:lnTo>
                  <a:lnTo>
                    <a:pt x="2526" y="1678"/>
                  </a:lnTo>
                  <a:lnTo>
                    <a:pt x="2526" y="1676"/>
                  </a:lnTo>
                  <a:lnTo>
                    <a:pt x="2526" y="1676"/>
                  </a:lnTo>
                  <a:lnTo>
                    <a:pt x="2526" y="1676"/>
                  </a:lnTo>
                  <a:lnTo>
                    <a:pt x="2523" y="1676"/>
                  </a:lnTo>
                  <a:lnTo>
                    <a:pt x="2523" y="1676"/>
                  </a:lnTo>
                  <a:lnTo>
                    <a:pt x="2523" y="1676"/>
                  </a:lnTo>
                  <a:lnTo>
                    <a:pt x="2523" y="1678"/>
                  </a:lnTo>
                  <a:lnTo>
                    <a:pt x="2523" y="1678"/>
                  </a:lnTo>
                  <a:lnTo>
                    <a:pt x="2523" y="1678"/>
                  </a:lnTo>
                  <a:lnTo>
                    <a:pt x="2523" y="1678"/>
                  </a:lnTo>
                  <a:lnTo>
                    <a:pt x="2523" y="1678"/>
                  </a:lnTo>
                  <a:lnTo>
                    <a:pt x="2523" y="1680"/>
                  </a:lnTo>
                  <a:close/>
                  <a:moveTo>
                    <a:pt x="2407" y="1910"/>
                  </a:moveTo>
                  <a:lnTo>
                    <a:pt x="2405" y="1910"/>
                  </a:lnTo>
                  <a:lnTo>
                    <a:pt x="2405" y="1910"/>
                  </a:lnTo>
                  <a:lnTo>
                    <a:pt x="2403" y="1910"/>
                  </a:lnTo>
                  <a:lnTo>
                    <a:pt x="2403" y="1912"/>
                  </a:lnTo>
                  <a:lnTo>
                    <a:pt x="2407" y="1912"/>
                  </a:lnTo>
                  <a:lnTo>
                    <a:pt x="2407" y="1912"/>
                  </a:lnTo>
                  <a:lnTo>
                    <a:pt x="2407" y="1912"/>
                  </a:lnTo>
                  <a:lnTo>
                    <a:pt x="2407" y="1912"/>
                  </a:lnTo>
                  <a:lnTo>
                    <a:pt x="2407" y="1910"/>
                  </a:lnTo>
                  <a:lnTo>
                    <a:pt x="2407" y="1910"/>
                  </a:lnTo>
                  <a:close/>
                  <a:moveTo>
                    <a:pt x="2393" y="1915"/>
                  </a:moveTo>
                  <a:lnTo>
                    <a:pt x="2391" y="1915"/>
                  </a:lnTo>
                  <a:lnTo>
                    <a:pt x="2388" y="1915"/>
                  </a:lnTo>
                  <a:lnTo>
                    <a:pt x="2388" y="1915"/>
                  </a:lnTo>
                  <a:lnTo>
                    <a:pt x="2386" y="1912"/>
                  </a:lnTo>
                  <a:lnTo>
                    <a:pt x="2386" y="1912"/>
                  </a:lnTo>
                  <a:lnTo>
                    <a:pt x="2386" y="1910"/>
                  </a:lnTo>
                  <a:lnTo>
                    <a:pt x="2386" y="1912"/>
                  </a:lnTo>
                  <a:lnTo>
                    <a:pt x="2386" y="1915"/>
                  </a:lnTo>
                  <a:lnTo>
                    <a:pt x="2386" y="1915"/>
                  </a:lnTo>
                  <a:lnTo>
                    <a:pt x="2386" y="1915"/>
                  </a:lnTo>
                  <a:lnTo>
                    <a:pt x="2388" y="1915"/>
                  </a:lnTo>
                  <a:lnTo>
                    <a:pt x="2388" y="1917"/>
                  </a:lnTo>
                  <a:lnTo>
                    <a:pt x="2388" y="1917"/>
                  </a:lnTo>
                  <a:lnTo>
                    <a:pt x="2388" y="1917"/>
                  </a:lnTo>
                  <a:lnTo>
                    <a:pt x="2391" y="1917"/>
                  </a:lnTo>
                  <a:lnTo>
                    <a:pt x="2391" y="1917"/>
                  </a:lnTo>
                  <a:lnTo>
                    <a:pt x="2393" y="1917"/>
                  </a:lnTo>
                  <a:lnTo>
                    <a:pt x="2393" y="1917"/>
                  </a:lnTo>
                  <a:lnTo>
                    <a:pt x="2393" y="1919"/>
                  </a:lnTo>
                  <a:lnTo>
                    <a:pt x="2396" y="1919"/>
                  </a:lnTo>
                  <a:lnTo>
                    <a:pt x="2396" y="1917"/>
                  </a:lnTo>
                  <a:lnTo>
                    <a:pt x="2396" y="1917"/>
                  </a:lnTo>
                  <a:lnTo>
                    <a:pt x="2393" y="1915"/>
                  </a:lnTo>
                  <a:close/>
                  <a:moveTo>
                    <a:pt x="2393" y="1945"/>
                  </a:moveTo>
                  <a:lnTo>
                    <a:pt x="2393" y="1943"/>
                  </a:lnTo>
                  <a:lnTo>
                    <a:pt x="2393" y="1943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3" y="1941"/>
                  </a:lnTo>
                  <a:lnTo>
                    <a:pt x="2391" y="1941"/>
                  </a:lnTo>
                  <a:lnTo>
                    <a:pt x="2391" y="1941"/>
                  </a:lnTo>
                  <a:lnTo>
                    <a:pt x="2391" y="1943"/>
                  </a:lnTo>
                  <a:lnTo>
                    <a:pt x="2391" y="1943"/>
                  </a:lnTo>
                  <a:lnTo>
                    <a:pt x="2391" y="1943"/>
                  </a:lnTo>
                  <a:lnTo>
                    <a:pt x="2391" y="1943"/>
                  </a:lnTo>
                  <a:lnTo>
                    <a:pt x="2391" y="1943"/>
                  </a:lnTo>
                  <a:lnTo>
                    <a:pt x="2388" y="1945"/>
                  </a:lnTo>
                  <a:lnTo>
                    <a:pt x="2388" y="1948"/>
                  </a:lnTo>
                  <a:lnTo>
                    <a:pt x="2388" y="1948"/>
                  </a:lnTo>
                  <a:lnTo>
                    <a:pt x="2388" y="1948"/>
                  </a:lnTo>
                  <a:lnTo>
                    <a:pt x="2391" y="1950"/>
                  </a:lnTo>
                  <a:lnTo>
                    <a:pt x="2391" y="1950"/>
                  </a:lnTo>
                  <a:lnTo>
                    <a:pt x="2391" y="1950"/>
                  </a:lnTo>
                  <a:lnTo>
                    <a:pt x="2391" y="1950"/>
                  </a:lnTo>
                  <a:lnTo>
                    <a:pt x="2391" y="1948"/>
                  </a:lnTo>
                  <a:lnTo>
                    <a:pt x="2391" y="1948"/>
                  </a:lnTo>
                  <a:lnTo>
                    <a:pt x="2391" y="1948"/>
                  </a:lnTo>
                  <a:lnTo>
                    <a:pt x="2391" y="1945"/>
                  </a:lnTo>
                  <a:lnTo>
                    <a:pt x="2393" y="1945"/>
                  </a:lnTo>
                  <a:close/>
                  <a:moveTo>
                    <a:pt x="2566" y="1093"/>
                  </a:moveTo>
                  <a:lnTo>
                    <a:pt x="2566" y="1091"/>
                  </a:lnTo>
                  <a:lnTo>
                    <a:pt x="2566" y="1091"/>
                  </a:lnTo>
                  <a:lnTo>
                    <a:pt x="2561" y="1091"/>
                  </a:lnTo>
                  <a:lnTo>
                    <a:pt x="2559" y="1091"/>
                  </a:lnTo>
                  <a:lnTo>
                    <a:pt x="2559" y="1091"/>
                  </a:lnTo>
                  <a:lnTo>
                    <a:pt x="2559" y="1091"/>
                  </a:lnTo>
                  <a:lnTo>
                    <a:pt x="2559" y="1091"/>
                  </a:lnTo>
                  <a:lnTo>
                    <a:pt x="2561" y="1093"/>
                  </a:lnTo>
                  <a:lnTo>
                    <a:pt x="2566" y="1093"/>
                  </a:lnTo>
                  <a:lnTo>
                    <a:pt x="2566" y="1093"/>
                  </a:lnTo>
                  <a:close/>
                  <a:moveTo>
                    <a:pt x="2466" y="1167"/>
                  </a:moveTo>
                  <a:lnTo>
                    <a:pt x="2466" y="1167"/>
                  </a:lnTo>
                  <a:lnTo>
                    <a:pt x="2466" y="1164"/>
                  </a:lnTo>
                  <a:lnTo>
                    <a:pt x="2466" y="1164"/>
                  </a:lnTo>
                  <a:lnTo>
                    <a:pt x="2464" y="1164"/>
                  </a:lnTo>
                  <a:lnTo>
                    <a:pt x="2466" y="1167"/>
                  </a:lnTo>
                  <a:lnTo>
                    <a:pt x="2466" y="1167"/>
                  </a:lnTo>
                  <a:lnTo>
                    <a:pt x="2466" y="1167"/>
                  </a:lnTo>
                  <a:lnTo>
                    <a:pt x="2466" y="1167"/>
                  </a:lnTo>
                  <a:close/>
                  <a:moveTo>
                    <a:pt x="2348" y="1115"/>
                  </a:moveTo>
                  <a:lnTo>
                    <a:pt x="2348" y="1115"/>
                  </a:lnTo>
                  <a:lnTo>
                    <a:pt x="2353" y="1112"/>
                  </a:lnTo>
                  <a:lnTo>
                    <a:pt x="2355" y="1108"/>
                  </a:lnTo>
                  <a:lnTo>
                    <a:pt x="2355" y="1105"/>
                  </a:lnTo>
                  <a:lnTo>
                    <a:pt x="2355" y="1105"/>
                  </a:lnTo>
                  <a:lnTo>
                    <a:pt x="2353" y="1105"/>
                  </a:lnTo>
                  <a:lnTo>
                    <a:pt x="2355" y="1108"/>
                  </a:lnTo>
                  <a:lnTo>
                    <a:pt x="2353" y="1108"/>
                  </a:lnTo>
                  <a:lnTo>
                    <a:pt x="2353" y="1110"/>
                  </a:lnTo>
                  <a:lnTo>
                    <a:pt x="2351" y="1110"/>
                  </a:lnTo>
                  <a:lnTo>
                    <a:pt x="2348" y="1108"/>
                  </a:lnTo>
                  <a:lnTo>
                    <a:pt x="2348" y="1108"/>
                  </a:lnTo>
                  <a:lnTo>
                    <a:pt x="2346" y="1108"/>
                  </a:lnTo>
                  <a:lnTo>
                    <a:pt x="2346" y="1110"/>
                  </a:lnTo>
                  <a:lnTo>
                    <a:pt x="2346" y="1112"/>
                  </a:lnTo>
                  <a:lnTo>
                    <a:pt x="2348" y="1115"/>
                  </a:lnTo>
                  <a:lnTo>
                    <a:pt x="2346" y="1115"/>
                  </a:lnTo>
                  <a:lnTo>
                    <a:pt x="2348" y="1115"/>
                  </a:lnTo>
                  <a:close/>
                  <a:moveTo>
                    <a:pt x="2414" y="1550"/>
                  </a:moveTo>
                  <a:lnTo>
                    <a:pt x="2414" y="1550"/>
                  </a:lnTo>
                  <a:lnTo>
                    <a:pt x="2414" y="1550"/>
                  </a:lnTo>
                  <a:lnTo>
                    <a:pt x="2417" y="1550"/>
                  </a:lnTo>
                  <a:lnTo>
                    <a:pt x="2417" y="1550"/>
                  </a:lnTo>
                  <a:lnTo>
                    <a:pt x="2417" y="1553"/>
                  </a:lnTo>
                  <a:lnTo>
                    <a:pt x="2419" y="1553"/>
                  </a:lnTo>
                  <a:lnTo>
                    <a:pt x="2419" y="1553"/>
                  </a:lnTo>
                  <a:lnTo>
                    <a:pt x="2422" y="1555"/>
                  </a:lnTo>
                  <a:lnTo>
                    <a:pt x="2422" y="1555"/>
                  </a:lnTo>
                  <a:lnTo>
                    <a:pt x="2422" y="1553"/>
                  </a:lnTo>
                  <a:lnTo>
                    <a:pt x="2419" y="1550"/>
                  </a:lnTo>
                  <a:lnTo>
                    <a:pt x="2419" y="1550"/>
                  </a:lnTo>
                  <a:lnTo>
                    <a:pt x="2417" y="1543"/>
                  </a:lnTo>
                  <a:lnTo>
                    <a:pt x="2417" y="1541"/>
                  </a:lnTo>
                  <a:lnTo>
                    <a:pt x="2414" y="1541"/>
                  </a:lnTo>
                  <a:lnTo>
                    <a:pt x="2414" y="1541"/>
                  </a:lnTo>
                  <a:lnTo>
                    <a:pt x="2412" y="1543"/>
                  </a:lnTo>
                  <a:lnTo>
                    <a:pt x="2412" y="1543"/>
                  </a:lnTo>
                  <a:lnTo>
                    <a:pt x="2414" y="1545"/>
                  </a:lnTo>
                  <a:lnTo>
                    <a:pt x="2414" y="1545"/>
                  </a:lnTo>
                  <a:lnTo>
                    <a:pt x="2417" y="1545"/>
                  </a:lnTo>
                  <a:lnTo>
                    <a:pt x="2417" y="1548"/>
                  </a:lnTo>
                  <a:lnTo>
                    <a:pt x="2417" y="1548"/>
                  </a:lnTo>
                  <a:lnTo>
                    <a:pt x="2414" y="1548"/>
                  </a:lnTo>
                  <a:lnTo>
                    <a:pt x="2414" y="1550"/>
                  </a:lnTo>
                  <a:lnTo>
                    <a:pt x="2414" y="1550"/>
                  </a:lnTo>
                  <a:lnTo>
                    <a:pt x="2414" y="1550"/>
                  </a:lnTo>
                  <a:close/>
                  <a:moveTo>
                    <a:pt x="2502" y="1079"/>
                  </a:moveTo>
                  <a:lnTo>
                    <a:pt x="2502" y="1079"/>
                  </a:lnTo>
                  <a:lnTo>
                    <a:pt x="2502" y="1079"/>
                  </a:lnTo>
                  <a:lnTo>
                    <a:pt x="2502" y="1077"/>
                  </a:lnTo>
                  <a:lnTo>
                    <a:pt x="2500" y="1077"/>
                  </a:lnTo>
                  <a:lnTo>
                    <a:pt x="2500" y="1077"/>
                  </a:lnTo>
                  <a:lnTo>
                    <a:pt x="2497" y="1077"/>
                  </a:lnTo>
                  <a:lnTo>
                    <a:pt x="2497" y="1077"/>
                  </a:lnTo>
                  <a:lnTo>
                    <a:pt x="2497" y="1077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5" y="1079"/>
                  </a:lnTo>
                  <a:lnTo>
                    <a:pt x="2493" y="1082"/>
                  </a:lnTo>
                  <a:lnTo>
                    <a:pt x="2493" y="1082"/>
                  </a:lnTo>
                  <a:lnTo>
                    <a:pt x="2493" y="1082"/>
                  </a:lnTo>
                  <a:lnTo>
                    <a:pt x="2493" y="1084"/>
                  </a:lnTo>
                  <a:lnTo>
                    <a:pt x="2493" y="1084"/>
                  </a:lnTo>
                  <a:lnTo>
                    <a:pt x="2493" y="1084"/>
                  </a:lnTo>
                  <a:lnTo>
                    <a:pt x="2493" y="1084"/>
                  </a:lnTo>
                  <a:lnTo>
                    <a:pt x="2495" y="1084"/>
                  </a:lnTo>
                  <a:lnTo>
                    <a:pt x="2495" y="1082"/>
                  </a:lnTo>
                  <a:lnTo>
                    <a:pt x="2495" y="1082"/>
                  </a:lnTo>
                  <a:lnTo>
                    <a:pt x="2497" y="1079"/>
                  </a:lnTo>
                  <a:lnTo>
                    <a:pt x="2497" y="1079"/>
                  </a:lnTo>
                  <a:lnTo>
                    <a:pt x="2497" y="1079"/>
                  </a:lnTo>
                  <a:lnTo>
                    <a:pt x="2500" y="1079"/>
                  </a:lnTo>
                  <a:lnTo>
                    <a:pt x="2500" y="1082"/>
                  </a:lnTo>
                  <a:lnTo>
                    <a:pt x="2500" y="1082"/>
                  </a:lnTo>
                  <a:lnTo>
                    <a:pt x="2497" y="1082"/>
                  </a:lnTo>
                  <a:lnTo>
                    <a:pt x="2497" y="1082"/>
                  </a:lnTo>
                  <a:lnTo>
                    <a:pt x="2497" y="1084"/>
                  </a:lnTo>
                  <a:lnTo>
                    <a:pt x="2497" y="1084"/>
                  </a:lnTo>
                  <a:lnTo>
                    <a:pt x="2497" y="1084"/>
                  </a:lnTo>
                  <a:lnTo>
                    <a:pt x="2500" y="1084"/>
                  </a:lnTo>
                  <a:lnTo>
                    <a:pt x="2502" y="1084"/>
                  </a:lnTo>
                  <a:lnTo>
                    <a:pt x="2502" y="1084"/>
                  </a:lnTo>
                  <a:lnTo>
                    <a:pt x="2502" y="1082"/>
                  </a:lnTo>
                  <a:lnTo>
                    <a:pt x="2502" y="1082"/>
                  </a:lnTo>
                  <a:lnTo>
                    <a:pt x="2502" y="1082"/>
                  </a:lnTo>
                  <a:lnTo>
                    <a:pt x="2502" y="1082"/>
                  </a:lnTo>
                  <a:lnTo>
                    <a:pt x="2500" y="1082"/>
                  </a:lnTo>
                  <a:lnTo>
                    <a:pt x="2500" y="1079"/>
                  </a:lnTo>
                  <a:lnTo>
                    <a:pt x="2502" y="1079"/>
                  </a:lnTo>
                  <a:close/>
                  <a:moveTo>
                    <a:pt x="2545" y="1685"/>
                  </a:moveTo>
                  <a:lnTo>
                    <a:pt x="2547" y="1685"/>
                  </a:lnTo>
                  <a:lnTo>
                    <a:pt x="2547" y="1683"/>
                  </a:lnTo>
                  <a:lnTo>
                    <a:pt x="2547" y="1683"/>
                  </a:lnTo>
                  <a:lnTo>
                    <a:pt x="2547" y="1680"/>
                  </a:lnTo>
                  <a:lnTo>
                    <a:pt x="2547" y="1680"/>
                  </a:lnTo>
                  <a:lnTo>
                    <a:pt x="2547" y="1680"/>
                  </a:lnTo>
                  <a:lnTo>
                    <a:pt x="2547" y="1680"/>
                  </a:lnTo>
                  <a:lnTo>
                    <a:pt x="2549" y="1680"/>
                  </a:lnTo>
                  <a:lnTo>
                    <a:pt x="2549" y="1678"/>
                  </a:lnTo>
                  <a:lnTo>
                    <a:pt x="2547" y="1678"/>
                  </a:lnTo>
                  <a:lnTo>
                    <a:pt x="2547" y="1678"/>
                  </a:lnTo>
                  <a:lnTo>
                    <a:pt x="2547" y="1678"/>
                  </a:lnTo>
                  <a:lnTo>
                    <a:pt x="2547" y="1676"/>
                  </a:lnTo>
                  <a:lnTo>
                    <a:pt x="2547" y="1676"/>
                  </a:lnTo>
                  <a:lnTo>
                    <a:pt x="2545" y="1676"/>
                  </a:lnTo>
                  <a:lnTo>
                    <a:pt x="2545" y="1676"/>
                  </a:lnTo>
                  <a:lnTo>
                    <a:pt x="2545" y="1676"/>
                  </a:lnTo>
                  <a:lnTo>
                    <a:pt x="2545" y="1676"/>
                  </a:lnTo>
                  <a:lnTo>
                    <a:pt x="2545" y="1676"/>
                  </a:lnTo>
                  <a:lnTo>
                    <a:pt x="2542" y="1676"/>
                  </a:lnTo>
                  <a:lnTo>
                    <a:pt x="2542" y="1673"/>
                  </a:lnTo>
                  <a:lnTo>
                    <a:pt x="2542" y="1673"/>
                  </a:lnTo>
                  <a:lnTo>
                    <a:pt x="2540" y="1673"/>
                  </a:lnTo>
                  <a:lnTo>
                    <a:pt x="2540" y="1673"/>
                  </a:lnTo>
                  <a:lnTo>
                    <a:pt x="2540" y="1673"/>
                  </a:lnTo>
                  <a:lnTo>
                    <a:pt x="2540" y="1673"/>
                  </a:lnTo>
                  <a:lnTo>
                    <a:pt x="2537" y="1673"/>
                  </a:lnTo>
                  <a:lnTo>
                    <a:pt x="2537" y="1673"/>
                  </a:lnTo>
                  <a:lnTo>
                    <a:pt x="2537" y="1673"/>
                  </a:lnTo>
                  <a:lnTo>
                    <a:pt x="2537" y="1671"/>
                  </a:lnTo>
                  <a:lnTo>
                    <a:pt x="2535" y="1671"/>
                  </a:lnTo>
                  <a:lnTo>
                    <a:pt x="2530" y="1671"/>
                  </a:lnTo>
                  <a:lnTo>
                    <a:pt x="2530" y="1671"/>
                  </a:lnTo>
                  <a:lnTo>
                    <a:pt x="2530" y="1673"/>
                  </a:lnTo>
                  <a:lnTo>
                    <a:pt x="2530" y="1673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6"/>
                  </a:lnTo>
                  <a:lnTo>
                    <a:pt x="2530" y="1678"/>
                  </a:lnTo>
                  <a:lnTo>
                    <a:pt x="2530" y="1678"/>
                  </a:lnTo>
                  <a:lnTo>
                    <a:pt x="2530" y="1678"/>
                  </a:lnTo>
                  <a:lnTo>
                    <a:pt x="2533" y="1678"/>
                  </a:lnTo>
                  <a:lnTo>
                    <a:pt x="2533" y="1678"/>
                  </a:lnTo>
                  <a:lnTo>
                    <a:pt x="2533" y="1678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3" y="1680"/>
                  </a:lnTo>
                  <a:lnTo>
                    <a:pt x="2535" y="1680"/>
                  </a:lnTo>
                  <a:lnTo>
                    <a:pt x="2535" y="1680"/>
                  </a:lnTo>
                  <a:lnTo>
                    <a:pt x="2537" y="1680"/>
                  </a:lnTo>
                  <a:lnTo>
                    <a:pt x="2540" y="1680"/>
                  </a:lnTo>
                  <a:lnTo>
                    <a:pt x="2540" y="1680"/>
                  </a:lnTo>
                  <a:lnTo>
                    <a:pt x="2542" y="1683"/>
                  </a:lnTo>
                  <a:lnTo>
                    <a:pt x="2545" y="1683"/>
                  </a:lnTo>
                  <a:lnTo>
                    <a:pt x="2545" y="1685"/>
                  </a:lnTo>
                  <a:close/>
                  <a:moveTo>
                    <a:pt x="2540" y="1697"/>
                  </a:moveTo>
                  <a:lnTo>
                    <a:pt x="2537" y="1697"/>
                  </a:lnTo>
                  <a:lnTo>
                    <a:pt x="2537" y="1695"/>
                  </a:lnTo>
                  <a:lnTo>
                    <a:pt x="2537" y="1695"/>
                  </a:lnTo>
                  <a:lnTo>
                    <a:pt x="2537" y="1695"/>
                  </a:lnTo>
                  <a:lnTo>
                    <a:pt x="2537" y="1695"/>
                  </a:lnTo>
                  <a:lnTo>
                    <a:pt x="2537" y="1695"/>
                  </a:lnTo>
                  <a:lnTo>
                    <a:pt x="2537" y="1692"/>
                  </a:lnTo>
                  <a:lnTo>
                    <a:pt x="2537" y="1692"/>
                  </a:lnTo>
                  <a:lnTo>
                    <a:pt x="2537" y="1692"/>
                  </a:lnTo>
                  <a:lnTo>
                    <a:pt x="2535" y="1692"/>
                  </a:lnTo>
                  <a:lnTo>
                    <a:pt x="2535" y="1695"/>
                  </a:lnTo>
                  <a:lnTo>
                    <a:pt x="2535" y="1695"/>
                  </a:lnTo>
                  <a:lnTo>
                    <a:pt x="2533" y="1695"/>
                  </a:lnTo>
                  <a:lnTo>
                    <a:pt x="2533" y="1695"/>
                  </a:lnTo>
                  <a:lnTo>
                    <a:pt x="2533" y="1695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3" y="1697"/>
                  </a:lnTo>
                  <a:lnTo>
                    <a:pt x="2535" y="1697"/>
                  </a:lnTo>
                  <a:lnTo>
                    <a:pt x="2535" y="1697"/>
                  </a:lnTo>
                  <a:lnTo>
                    <a:pt x="2535" y="1697"/>
                  </a:lnTo>
                  <a:lnTo>
                    <a:pt x="2535" y="1697"/>
                  </a:lnTo>
                  <a:lnTo>
                    <a:pt x="2537" y="1697"/>
                  </a:lnTo>
                  <a:lnTo>
                    <a:pt x="2537" y="1697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37" y="1699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702"/>
                  </a:lnTo>
                  <a:lnTo>
                    <a:pt x="2540" y="1699"/>
                  </a:lnTo>
                  <a:lnTo>
                    <a:pt x="2540" y="1699"/>
                  </a:lnTo>
                  <a:lnTo>
                    <a:pt x="2540" y="1697"/>
                  </a:lnTo>
                  <a:close/>
                  <a:moveTo>
                    <a:pt x="2528" y="1732"/>
                  </a:moveTo>
                  <a:lnTo>
                    <a:pt x="2528" y="1730"/>
                  </a:lnTo>
                  <a:lnTo>
                    <a:pt x="2528" y="1730"/>
                  </a:lnTo>
                  <a:lnTo>
                    <a:pt x="2528" y="1730"/>
                  </a:lnTo>
                  <a:lnTo>
                    <a:pt x="2526" y="1730"/>
                  </a:lnTo>
                  <a:lnTo>
                    <a:pt x="2526" y="1730"/>
                  </a:lnTo>
                  <a:lnTo>
                    <a:pt x="2523" y="1732"/>
                  </a:lnTo>
                  <a:lnTo>
                    <a:pt x="2523" y="1732"/>
                  </a:lnTo>
                  <a:lnTo>
                    <a:pt x="2526" y="1735"/>
                  </a:lnTo>
                  <a:lnTo>
                    <a:pt x="2526" y="1735"/>
                  </a:lnTo>
                  <a:lnTo>
                    <a:pt x="2526" y="1735"/>
                  </a:lnTo>
                  <a:lnTo>
                    <a:pt x="2526" y="1735"/>
                  </a:lnTo>
                  <a:lnTo>
                    <a:pt x="2528" y="1737"/>
                  </a:lnTo>
                  <a:lnTo>
                    <a:pt x="2528" y="1737"/>
                  </a:lnTo>
                  <a:lnTo>
                    <a:pt x="2528" y="1735"/>
                  </a:lnTo>
                  <a:lnTo>
                    <a:pt x="2528" y="1735"/>
                  </a:lnTo>
                  <a:lnTo>
                    <a:pt x="2528" y="1732"/>
                  </a:lnTo>
                  <a:lnTo>
                    <a:pt x="2528" y="1732"/>
                  </a:lnTo>
                  <a:close/>
                  <a:moveTo>
                    <a:pt x="2530" y="1683"/>
                  </a:moveTo>
                  <a:lnTo>
                    <a:pt x="2530" y="1683"/>
                  </a:lnTo>
                  <a:lnTo>
                    <a:pt x="2530" y="1683"/>
                  </a:lnTo>
                  <a:lnTo>
                    <a:pt x="2528" y="1683"/>
                  </a:lnTo>
                  <a:lnTo>
                    <a:pt x="2528" y="1683"/>
                  </a:lnTo>
                  <a:lnTo>
                    <a:pt x="2528" y="1685"/>
                  </a:lnTo>
                  <a:lnTo>
                    <a:pt x="2528" y="1685"/>
                  </a:lnTo>
                  <a:lnTo>
                    <a:pt x="2528" y="1685"/>
                  </a:lnTo>
                  <a:lnTo>
                    <a:pt x="2530" y="1687"/>
                  </a:lnTo>
                  <a:lnTo>
                    <a:pt x="2530" y="1685"/>
                  </a:lnTo>
                  <a:lnTo>
                    <a:pt x="2530" y="1685"/>
                  </a:lnTo>
                  <a:lnTo>
                    <a:pt x="2530" y="1685"/>
                  </a:lnTo>
                  <a:lnTo>
                    <a:pt x="2530" y="1683"/>
                  </a:lnTo>
                  <a:close/>
                  <a:moveTo>
                    <a:pt x="2523" y="1732"/>
                  </a:moveTo>
                  <a:lnTo>
                    <a:pt x="2523" y="1732"/>
                  </a:lnTo>
                  <a:lnTo>
                    <a:pt x="2523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1" y="1732"/>
                  </a:lnTo>
                  <a:lnTo>
                    <a:pt x="2523" y="1735"/>
                  </a:lnTo>
                  <a:lnTo>
                    <a:pt x="2523" y="1735"/>
                  </a:lnTo>
                  <a:lnTo>
                    <a:pt x="2523" y="1735"/>
                  </a:lnTo>
                  <a:lnTo>
                    <a:pt x="2523" y="1735"/>
                  </a:lnTo>
                  <a:lnTo>
                    <a:pt x="2523" y="1735"/>
                  </a:lnTo>
                  <a:lnTo>
                    <a:pt x="2523" y="1732"/>
                  </a:lnTo>
                  <a:lnTo>
                    <a:pt x="2523" y="1732"/>
                  </a:lnTo>
                  <a:lnTo>
                    <a:pt x="2523" y="1732"/>
                  </a:lnTo>
                  <a:close/>
                  <a:moveTo>
                    <a:pt x="2488" y="1808"/>
                  </a:move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5" y="1808"/>
                  </a:lnTo>
                  <a:lnTo>
                    <a:pt x="2485" y="1808"/>
                  </a:lnTo>
                  <a:lnTo>
                    <a:pt x="2483" y="1810"/>
                  </a:lnTo>
                  <a:lnTo>
                    <a:pt x="2483" y="1810"/>
                  </a:lnTo>
                  <a:lnTo>
                    <a:pt x="2485" y="1810"/>
                  </a:lnTo>
                  <a:lnTo>
                    <a:pt x="2485" y="1810"/>
                  </a:lnTo>
                  <a:lnTo>
                    <a:pt x="2485" y="1810"/>
                  </a:lnTo>
                  <a:lnTo>
                    <a:pt x="2485" y="1810"/>
                  </a:lnTo>
                  <a:lnTo>
                    <a:pt x="2488" y="1810"/>
                  </a:lnTo>
                  <a:lnTo>
                    <a:pt x="2488" y="1810"/>
                  </a:lnTo>
                  <a:lnTo>
                    <a:pt x="2488" y="1810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lnTo>
                    <a:pt x="2488" y="1808"/>
                  </a:lnTo>
                  <a:close/>
                  <a:moveTo>
                    <a:pt x="2530" y="1590"/>
                  </a:moveTo>
                  <a:lnTo>
                    <a:pt x="2530" y="1588"/>
                  </a:lnTo>
                  <a:lnTo>
                    <a:pt x="2530" y="1588"/>
                  </a:lnTo>
                  <a:lnTo>
                    <a:pt x="2528" y="1586"/>
                  </a:lnTo>
                  <a:lnTo>
                    <a:pt x="2523" y="1583"/>
                  </a:lnTo>
                  <a:lnTo>
                    <a:pt x="2516" y="1581"/>
                  </a:lnTo>
                  <a:lnTo>
                    <a:pt x="2514" y="1581"/>
                  </a:lnTo>
                  <a:lnTo>
                    <a:pt x="2511" y="1579"/>
                  </a:lnTo>
                  <a:lnTo>
                    <a:pt x="2511" y="1579"/>
                  </a:lnTo>
                  <a:lnTo>
                    <a:pt x="2511" y="1579"/>
                  </a:lnTo>
                  <a:lnTo>
                    <a:pt x="2509" y="1576"/>
                  </a:lnTo>
                  <a:lnTo>
                    <a:pt x="2507" y="1576"/>
                  </a:lnTo>
                  <a:lnTo>
                    <a:pt x="2504" y="1574"/>
                  </a:lnTo>
                  <a:lnTo>
                    <a:pt x="2504" y="1574"/>
                  </a:lnTo>
                  <a:lnTo>
                    <a:pt x="2502" y="1571"/>
                  </a:lnTo>
                  <a:lnTo>
                    <a:pt x="2500" y="1569"/>
                  </a:lnTo>
                  <a:lnTo>
                    <a:pt x="2497" y="1569"/>
                  </a:lnTo>
                  <a:lnTo>
                    <a:pt x="2495" y="1569"/>
                  </a:lnTo>
                  <a:lnTo>
                    <a:pt x="2493" y="1569"/>
                  </a:lnTo>
                  <a:lnTo>
                    <a:pt x="2490" y="1569"/>
                  </a:lnTo>
                  <a:lnTo>
                    <a:pt x="2490" y="1571"/>
                  </a:lnTo>
                  <a:lnTo>
                    <a:pt x="2488" y="1571"/>
                  </a:lnTo>
                  <a:lnTo>
                    <a:pt x="2488" y="1571"/>
                  </a:lnTo>
                  <a:lnTo>
                    <a:pt x="2488" y="1571"/>
                  </a:lnTo>
                  <a:lnTo>
                    <a:pt x="2490" y="1574"/>
                  </a:lnTo>
                  <a:lnTo>
                    <a:pt x="2490" y="1574"/>
                  </a:lnTo>
                  <a:lnTo>
                    <a:pt x="2495" y="1576"/>
                  </a:lnTo>
                  <a:lnTo>
                    <a:pt x="2495" y="1579"/>
                  </a:lnTo>
                  <a:lnTo>
                    <a:pt x="2495" y="1581"/>
                  </a:lnTo>
                  <a:lnTo>
                    <a:pt x="2497" y="1581"/>
                  </a:lnTo>
                  <a:lnTo>
                    <a:pt x="2500" y="1581"/>
                  </a:lnTo>
                  <a:lnTo>
                    <a:pt x="2500" y="1583"/>
                  </a:lnTo>
                  <a:lnTo>
                    <a:pt x="2504" y="1583"/>
                  </a:lnTo>
                  <a:lnTo>
                    <a:pt x="2507" y="1586"/>
                  </a:lnTo>
                  <a:lnTo>
                    <a:pt x="2507" y="1586"/>
                  </a:lnTo>
                  <a:lnTo>
                    <a:pt x="2509" y="1588"/>
                  </a:lnTo>
                  <a:lnTo>
                    <a:pt x="2511" y="1588"/>
                  </a:lnTo>
                  <a:lnTo>
                    <a:pt x="2514" y="1588"/>
                  </a:lnTo>
                  <a:lnTo>
                    <a:pt x="2516" y="1590"/>
                  </a:lnTo>
                  <a:lnTo>
                    <a:pt x="2516" y="1590"/>
                  </a:lnTo>
                  <a:lnTo>
                    <a:pt x="2521" y="1590"/>
                  </a:lnTo>
                  <a:lnTo>
                    <a:pt x="2521" y="1593"/>
                  </a:lnTo>
                  <a:lnTo>
                    <a:pt x="2523" y="1593"/>
                  </a:lnTo>
                  <a:lnTo>
                    <a:pt x="2526" y="1593"/>
                  </a:lnTo>
                  <a:lnTo>
                    <a:pt x="2530" y="1590"/>
                  </a:lnTo>
                  <a:close/>
                  <a:moveTo>
                    <a:pt x="2483" y="1829"/>
                  </a:moveTo>
                  <a:lnTo>
                    <a:pt x="2483" y="1829"/>
                  </a:lnTo>
                  <a:lnTo>
                    <a:pt x="2481" y="1829"/>
                  </a:lnTo>
                  <a:lnTo>
                    <a:pt x="2481" y="1832"/>
                  </a:lnTo>
                  <a:lnTo>
                    <a:pt x="2481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3" y="1832"/>
                  </a:lnTo>
                  <a:lnTo>
                    <a:pt x="2485" y="1832"/>
                  </a:lnTo>
                  <a:lnTo>
                    <a:pt x="2485" y="1832"/>
                  </a:lnTo>
                  <a:lnTo>
                    <a:pt x="2483" y="1832"/>
                  </a:lnTo>
                  <a:lnTo>
                    <a:pt x="2483" y="1829"/>
                  </a:lnTo>
                  <a:close/>
                  <a:moveTo>
                    <a:pt x="2493" y="1792"/>
                  </a:moveTo>
                  <a:lnTo>
                    <a:pt x="2493" y="1789"/>
                  </a:lnTo>
                  <a:lnTo>
                    <a:pt x="2493" y="1789"/>
                  </a:lnTo>
                  <a:lnTo>
                    <a:pt x="2493" y="1787"/>
                  </a:lnTo>
                  <a:lnTo>
                    <a:pt x="2493" y="1787"/>
                  </a:lnTo>
                  <a:lnTo>
                    <a:pt x="2490" y="1787"/>
                  </a:lnTo>
                  <a:lnTo>
                    <a:pt x="2490" y="1787"/>
                  </a:lnTo>
                  <a:lnTo>
                    <a:pt x="2490" y="1787"/>
                  </a:lnTo>
                  <a:lnTo>
                    <a:pt x="2490" y="1789"/>
                  </a:lnTo>
                  <a:lnTo>
                    <a:pt x="2488" y="1789"/>
                  </a:lnTo>
                  <a:lnTo>
                    <a:pt x="2488" y="1792"/>
                  </a:lnTo>
                  <a:lnTo>
                    <a:pt x="2485" y="1792"/>
                  </a:lnTo>
                  <a:lnTo>
                    <a:pt x="2485" y="1792"/>
                  </a:lnTo>
                  <a:lnTo>
                    <a:pt x="2485" y="1792"/>
                  </a:lnTo>
                  <a:lnTo>
                    <a:pt x="2485" y="1792"/>
                  </a:lnTo>
                  <a:lnTo>
                    <a:pt x="2485" y="1792"/>
                  </a:lnTo>
                  <a:lnTo>
                    <a:pt x="2485" y="1794"/>
                  </a:lnTo>
                  <a:lnTo>
                    <a:pt x="2485" y="1794"/>
                  </a:lnTo>
                  <a:lnTo>
                    <a:pt x="2485" y="1794"/>
                  </a:lnTo>
                  <a:lnTo>
                    <a:pt x="2488" y="1794"/>
                  </a:lnTo>
                  <a:lnTo>
                    <a:pt x="2488" y="1796"/>
                  </a:lnTo>
                  <a:lnTo>
                    <a:pt x="2485" y="1796"/>
                  </a:lnTo>
                  <a:lnTo>
                    <a:pt x="2488" y="1796"/>
                  </a:lnTo>
                  <a:lnTo>
                    <a:pt x="2488" y="1796"/>
                  </a:lnTo>
                  <a:lnTo>
                    <a:pt x="2488" y="1796"/>
                  </a:lnTo>
                  <a:lnTo>
                    <a:pt x="2490" y="1796"/>
                  </a:lnTo>
                  <a:lnTo>
                    <a:pt x="2490" y="1796"/>
                  </a:lnTo>
                  <a:lnTo>
                    <a:pt x="2490" y="1796"/>
                  </a:lnTo>
                  <a:lnTo>
                    <a:pt x="2490" y="1796"/>
                  </a:lnTo>
                  <a:lnTo>
                    <a:pt x="2490" y="1796"/>
                  </a:lnTo>
                  <a:lnTo>
                    <a:pt x="2490" y="1794"/>
                  </a:lnTo>
                  <a:lnTo>
                    <a:pt x="2490" y="1794"/>
                  </a:lnTo>
                  <a:lnTo>
                    <a:pt x="2490" y="1794"/>
                  </a:lnTo>
                  <a:lnTo>
                    <a:pt x="2490" y="1794"/>
                  </a:lnTo>
                  <a:lnTo>
                    <a:pt x="2493" y="1794"/>
                  </a:lnTo>
                  <a:lnTo>
                    <a:pt x="2493" y="1794"/>
                  </a:lnTo>
                  <a:lnTo>
                    <a:pt x="2493" y="1794"/>
                  </a:lnTo>
                  <a:lnTo>
                    <a:pt x="2493" y="1794"/>
                  </a:lnTo>
                  <a:lnTo>
                    <a:pt x="2495" y="1794"/>
                  </a:lnTo>
                  <a:lnTo>
                    <a:pt x="2493" y="1792"/>
                  </a:lnTo>
                  <a:lnTo>
                    <a:pt x="2493" y="1792"/>
                  </a:lnTo>
                  <a:close/>
                  <a:moveTo>
                    <a:pt x="2542" y="1659"/>
                  </a:moveTo>
                  <a:lnTo>
                    <a:pt x="2542" y="1659"/>
                  </a:lnTo>
                  <a:lnTo>
                    <a:pt x="2540" y="1661"/>
                  </a:lnTo>
                  <a:lnTo>
                    <a:pt x="2540" y="1661"/>
                  </a:lnTo>
                  <a:lnTo>
                    <a:pt x="2540" y="1661"/>
                  </a:lnTo>
                  <a:lnTo>
                    <a:pt x="2537" y="1661"/>
                  </a:lnTo>
                  <a:lnTo>
                    <a:pt x="2537" y="1661"/>
                  </a:lnTo>
                  <a:lnTo>
                    <a:pt x="2535" y="1661"/>
                  </a:lnTo>
                  <a:lnTo>
                    <a:pt x="2535" y="1661"/>
                  </a:lnTo>
                  <a:lnTo>
                    <a:pt x="2535" y="1661"/>
                  </a:lnTo>
                  <a:lnTo>
                    <a:pt x="2535" y="1664"/>
                  </a:lnTo>
                  <a:lnTo>
                    <a:pt x="2537" y="1664"/>
                  </a:lnTo>
                  <a:lnTo>
                    <a:pt x="2537" y="1666"/>
                  </a:lnTo>
                  <a:lnTo>
                    <a:pt x="2540" y="1666"/>
                  </a:lnTo>
                  <a:lnTo>
                    <a:pt x="2540" y="1666"/>
                  </a:lnTo>
                  <a:lnTo>
                    <a:pt x="2542" y="1666"/>
                  </a:lnTo>
                  <a:lnTo>
                    <a:pt x="2542" y="1666"/>
                  </a:lnTo>
                  <a:lnTo>
                    <a:pt x="2542" y="1666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2" y="1664"/>
                  </a:lnTo>
                  <a:lnTo>
                    <a:pt x="2545" y="1661"/>
                  </a:lnTo>
                  <a:lnTo>
                    <a:pt x="2542" y="1661"/>
                  </a:lnTo>
                  <a:lnTo>
                    <a:pt x="2542" y="1661"/>
                  </a:lnTo>
                  <a:lnTo>
                    <a:pt x="2542" y="1661"/>
                  </a:lnTo>
                  <a:lnTo>
                    <a:pt x="2542" y="1661"/>
                  </a:lnTo>
                  <a:lnTo>
                    <a:pt x="2542" y="1659"/>
                  </a:lnTo>
                  <a:close/>
                  <a:moveTo>
                    <a:pt x="2552" y="1652"/>
                  </a:moveTo>
                  <a:lnTo>
                    <a:pt x="2552" y="1652"/>
                  </a:lnTo>
                  <a:lnTo>
                    <a:pt x="2552" y="1652"/>
                  </a:lnTo>
                  <a:lnTo>
                    <a:pt x="2552" y="1652"/>
                  </a:lnTo>
                  <a:lnTo>
                    <a:pt x="2549" y="1652"/>
                  </a:lnTo>
                  <a:lnTo>
                    <a:pt x="2552" y="1652"/>
                  </a:lnTo>
                  <a:lnTo>
                    <a:pt x="2549" y="1652"/>
                  </a:lnTo>
                  <a:lnTo>
                    <a:pt x="2549" y="1652"/>
                  </a:lnTo>
                  <a:lnTo>
                    <a:pt x="2547" y="1652"/>
                  </a:lnTo>
                  <a:lnTo>
                    <a:pt x="2547" y="1652"/>
                  </a:lnTo>
                  <a:lnTo>
                    <a:pt x="2547" y="1652"/>
                  </a:lnTo>
                  <a:lnTo>
                    <a:pt x="2547" y="1652"/>
                  </a:lnTo>
                  <a:lnTo>
                    <a:pt x="2547" y="1652"/>
                  </a:lnTo>
                  <a:lnTo>
                    <a:pt x="2545" y="1652"/>
                  </a:lnTo>
                  <a:lnTo>
                    <a:pt x="2545" y="1652"/>
                  </a:lnTo>
                  <a:lnTo>
                    <a:pt x="2545" y="1652"/>
                  </a:lnTo>
                  <a:lnTo>
                    <a:pt x="2545" y="1652"/>
                  </a:lnTo>
                  <a:lnTo>
                    <a:pt x="2545" y="1654"/>
                  </a:lnTo>
                  <a:lnTo>
                    <a:pt x="2547" y="1654"/>
                  </a:lnTo>
                  <a:lnTo>
                    <a:pt x="2545" y="1654"/>
                  </a:lnTo>
                  <a:lnTo>
                    <a:pt x="2545" y="1654"/>
                  </a:lnTo>
                  <a:lnTo>
                    <a:pt x="2547" y="1654"/>
                  </a:lnTo>
                  <a:lnTo>
                    <a:pt x="2547" y="1654"/>
                  </a:lnTo>
                  <a:lnTo>
                    <a:pt x="2549" y="1654"/>
                  </a:lnTo>
                  <a:lnTo>
                    <a:pt x="2549" y="1654"/>
                  </a:lnTo>
                  <a:lnTo>
                    <a:pt x="2552" y="1654"/>
                  </a:lnTo>
                  <a:lnTo>
                    <a:pt x="2554" y="1654"/>
                  </a:lnTo>
                  <a:lnTo>
                    <a:pt x="2554" y="1654"/>
                  </a:lnTo>
                  <a:lnTo>
                    <a:pt x="2552" y="1652"/>
                  </a:lnTo>
                  <a:close/>
                  <a:moveTo>
                    <a:pt x="2523" y="1597"/>
                  </a:moveTo>
                  <a:lnTo>
                    <a:pt x="2523" y="1597"/>
                  </a:lnTo>
                  <a:lnTo>
                    <a:pt x="2521" y="1597"/>
                  </a:lnTo>
                  <a:lnTo>
                    <a:pt x="2521" y="1597"/>
                  </a:lnTo>
                  <a:lnTo>
                    <a:pt x="2521" y="1600"/>
                  </a:lnTo>
                  <a:lnTo>
                    <a:pt x="2521" y="1602"/>
                  </a:lnTo>
                  <a:lnTo>
                    <a:pt x="2523" y="1602"/>
                  </a:lnTo>
                  <a:lnTo>
                    <a:pt x="2523" y="1602"/>
                  </a:lnTo>
                  <a:lnTo>
                    <a:pt x="2523" y="1602"/>
                  </a:lnTo>
                  <a:lnTo>
                    <a:pt x="2526" y="1600"/>
                  </a:lnTo>
                  <a:lnTo>
                    <a:pt x="2526" y="1600"/>
                  </a:lnTo>
                  <a:lnTo>
                    <a:pt x="2526" y="1597"/>
                  </a:lnTo>
                  <a:lnTo>
                    <a:pt x="2523" y="1597"/>
                  </a:lnTo>
                  <a:lnTo>
                    <a:pt x="2523" y="1597"/>
                  </a:lnTo>
                  <a:close/>
                  <a:moveTo>
                    <a:pt x="2552" y="1664"/>
                  </a:moveTo>
                  <a:lnTo>
                    <a:pt x="2552" y="1664"/>
                  </a:lnTo>
                  <a:lnTo>
                    <a:pt x="2549" y="1664"/>
                  </a:lnTo>
                  <a:lnTo>
                    <a:pt x="2549" y="1664"/>
                  </a:lnTo>
                  <a:lnTo>
                    <a:pt x="2549" y="1664"/>
                  </a:lnTo>
                  <a:lnTo>
                    <a:pt x="2547" y="1664"/>
                  </a:lnTo>
                  <a:lnTo>
                    <a:pt x="2547" y="1664"/>
                  </a:lnTo>
                  <a:lnTo>
                    <a:pt x="2547" y="1666"/>
                  </a:lnTo>
                  <a:lnTo>
                    <a:pt x="2547" y="1666"/>
                  </a:lnTo>
                  <a:lnTo>
                    <a:pt x="2545" y="1666"/>
                  </a:lnTo>
                  <a:lnTo>
                    <a:pt x="2545" y="1666"/>
                  </a:lnTo>
                  <a:lnTo>
                    <a:pt x="2547" y="1666"/>
                  </a:lnTo>
                  <a:lnTo>
                    <a:pt x="2547" y="1666"/>
                  </a:lnTo>
                  <a:lnTo>
                    <a:pt x="2547" y="1666"/>
                  </a:lnTo>
                  <a:lnTo>
                    <a:pt x="2547" y="1666"/>
                  </a:lnTo>
                  <a:lnTo>
                    <a:pt x="2549" y="1666"/>
                  </a:lnTo>
                  <a:lnTo>
                    <a:pt x="2549" y="1666"/>
                  </a:lnTo>
                  <a:lnTo>
                    <a:pt x="2549" y="1666"/>
                  </a:lnTo>
                  <a:lnTo>
                    <a:pt x="2552" y="1664"/>
                  </a:lnTo>
                  <a:lnTo>
                    <a:pt x="2552" y="1664"/>
                  </a:lnTo>
                  <a:lnTo>
                    <a:pt x="2552" y="1664"/>
                  </a:lnTo>
                  <a:lnTo>
                    <a:pt x="2552" y="1666"/>
                  </a:lnTo>
                  <a:lnTo>
                    <a:pt x="2552" y="1666"/>
                  </a:lnTo>
                  <a:lnTo>
                    <a:pt x="2552" y="1666"/>
                  </a:lnTo>
                  <a:lnTo>
                    <a:pt x="2552" y="1666"/>
                  </a:lnTo>
                  <a:lnTo>
                    <a:pt x="2552" y="1664"/>
                  </a:lnTo>
                  <a:lnTo>
                    <a:pt x="2552" y="1664"/>
                  </a:lnTo>
                  <a:close/>
                  <a:moveTo>
                    <a:pt x="2559" y="1638"/>
                  </a:moveTo>
                  <a:lnTo>
                    <a:pt x="2559" y="1638"/>
                  </a:lnTo>
                  <a:lnTo>
                    <a:pt x="2559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4" y="1635"/>
                  </a:lnTo>
                  <a:lnTo>
                    <a:pt x="2554" y="1635"/>
                  </a:lnTo>
                  <a:lnTo>
                    <a:pt x="2554" y="1635"/>
                  </a:lnTo>
                  <a:lnTo>
                    <a:pt x="2554" y="1635"/>
                  </a:lnTo>
                  <a:lnTo>
                    <a:pt x="2554" y="1635"/>
                  </a:lnTo>
                  <a:lnTo>
                    <a:pt x="2554" y="1638"/>
                  </a:lnTo>
                  <a:lnTo>
                    <a:pt x="2554" y="1638"/>
                  </a:lnTo>
                  <a:lnTo>
                    <a:pt x="2554" y="1638"/>
                  </a:lnTo>
                  <a:lnTo>
                    <a:pt x="2554" y="1638"/>
                  </a:lnTo>
                  <a:lnTo>
                    <a:pt x="2554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6" y="1638"/>
                  </a:lnTo>
                  <a:lnTo>
                    <a:pt x="2559" y="1638"/>
                  </a:lnTo>
                  <a:lnTo>
                    <a:pt x="2559" y="1638"/>
                  </a:lnTo>
                  <a:lnTo>
                    <a:pt x="2559" y="1638"/>
                  </a:lnTo>
                  <a:lnTo>
                    <a:pt x="2559" y="1638"/>
                  </a:lnTo>
                  <a:close/>
                  <a:moveTo>
                    <a:pt x="2552" y="1685"/>
                  </a:moveTo>
                  <a:lnTo>
                    <a:pt x="2552" y="1685"/>
                  </a:lnTo>
                  <a:lnTo>
                    <a:pt x="2552" y="1685"/>
                  </a:lnTo>
                  <a:lnTo>
                    <a:pt x="2552" y="1683"/>
                  </a:lnTo>
                  <a:lnTo>
                    <a:pt x="2552" y="1683"/>
                  </a:lnTo>
                  <a:lnTo>
                    <a:pt x="2552" y="1683"/>
                  </a:lnTo>
                  <a:lnTo>
                    <a:pt x="2552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9" y="1683"/>
                  </a:lnTo>
                  <a:lnTo>
                    <a:pt x="2547" y="1683"/>
                  </a:lnTo>
                  <a:lnTo>
                    <a:pt x="2547" y="1685"/>
                  </a:lnTo>
                  <a:lnTo>
                    <a:pt x="2549" y="1685"/>
                  </a:lnTo>
                  <a:lnTo>
                    <a:pt x="2549" y="1685"/>
                  </a:lnTo>
                  <a:lnTo>
                    <a:pt x="2549" y="1685"/>
                  </a:lnTo>
                  <a:lnTo>
                    <a:pt x="2549" y="1685"/>
                  </a:lnTo>
                  <a:lnTo>
                    <a:pt x="2549" y="1687"/>
                  </a:lnTo>
                  <a:lnTo>
                    <a:pt x="2552" y="1687"/>
                  </a:lnTo>
                  <a:lnTo>
                    <a:pt x="2549" y="1687"/>
                  </a:lnTo>
                  <a:lnTo>
                    <a:pt x="2549" y="1687"/>
                  </a:lnTo>
                  <a:lnTo>
                    <a:pt x="2549" y="1690"/>
                  </a:lnTo>
                  <a:lnTo>
                    <a:pt x="2549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90"/>
                  </a:lnTo>
                  <a:lnTo>
                    <a:pt x="2552" y="1687"/>
                  </a:lnTo>
                  <a:lnTo>
                    <a:pt x="2552" y="1687"/>
                  </a:lnTo>
                  <a:lnTo>
                    <a:pt x="2552" y="1687"/>
                  </a:lnTo>
                  <a:lnTo>
                    <a:pt x="2552" y="1687"/>
                  </a:lnTo>
                  <a:lnTo>
                    <a:pt x="2552" y="1687"/>
                  </a:lnTo>
                  <a:lnTo>
                    <a:pt x="2552" y="1685"/>
                  </a:lnTo>
                  <a:lnTo>
                    <a:pt x="2552" y="1685"/>
                  </a:lnTo>
                  <a:lnTo>
                    <a:pt x="2552" y="1685"/>
                  </a:lnTo>
                  <a:close/>
                  <a:moveTo>
                    <a:pt x="2519" y="1595"/>
                  </a:moveTo>
                  <a:lnTo>
                    <a:pt x="2516" y="1595"/>
                  </a:lnTo>
                  <a:lnTo>
                    <a:pt x="2516" y="1595"/>
                  </a:lnTo>
                  <a:lnTo>
                    <a:pt x="2511" y="1593"/>
                  </a:lnTo>
                  <a:lnTo>
                    <a:pt x="2511" y="1593"/>
                  </a:lnTo>
                  <a:lnTo>
                    <a:pt x="2509" y="1593"/>
                  </a:lnTo>
                  <a:lnTo>
                    <a:pt x="2509" y="1593"/>
                  </a:lnTo>
                  <a:lnTo>
                    <a:pt x="2509" y="1593"/>
                  </a:lnTo>
                  <a:lnTo>
                    <a:pt x="2516" y="1597"/>
                  </a:lnTo>
                  <a:lnTo>
                    <a:pt x="2519" y="1600"/>
                  </a:lnTo>
                  <a:lnTo>
                    <a:pt x="2519" y="1600"/>
                  </a:lnTo>
                  <a:lnTo>
                    <a:pt x="2519" y="1600"/>
                  </a:lnTo>
                  <a:lnTo>
                    <a:pt x="2521" y="1600"/>
                  </a:lnTo>
                  <a:lnTo>
                    <a:pt x="2519" y="1597"/>
                  </a:lnTo>
                  <a:lnTo>
                    <a:pt x="2519" y="1597"/>
                  </a:lnTo>
                  <a:lnTo>
                    <a:pt x="2519" y="1595"/>
                  </a:lnTo>
                  <a:close/>
                  <a:moveTo>
                    <a:pt x="2547" y="1692"/>
                  </a:moveTo>
                  <a:lnTo>
                    <a:pt x="2547" y="1690"/>
                  </a:lnTo>
                  <a:lnTo>
                    <a:pt x="2547" y="1690"/>
                  </a:lnTo>
                  <a:lnTo>
                    <a:pt x="2547" y="1690"/>
                  </a:lnTo>
                  <a:lnTo>
                    <a:pt x="2545" y="1690"/>
                  </a:lnTo>
                  <a:lnTo>
                    <a:pt x="2545" y="1690"/>
                  </a:lnTo>
                  <a:lnTo>
                    <a:pt x="2542" y="1690"/>
                  </a:lnTo>
                  <a:lnTo>
                    <a:pt x="2542" y="1690"/>
                  </a:lnTo>
                  <a:lnTo>
                    <a:pt x="2545" y="1690"/>
                  </a:lnTo>
                  <a:lnTo>
                    <a:pt x="2545" y="1692"/>
                  </a:lnTo>
                  <a:lnTo>
                    <a:pt x="2545" y="1692"/>
                  </a:lnTo>
                  <a:lnTo>
                    <a:pt x="2545" y="1692"/>
                  </a:lnTo>
                  <a:lnTo>
                    <a:pt x="2547" y="1695"/>
                  </a:lnTo>
                  <a:lnTo>
                    <a:pt x="2547" y="1695"/>
                  </a:lnTo>
                  <a:lnTo>
                    <a:pt x="2547" y="1692"/>
                  </a:lnTo>
                  <a:lnTo>
                    <a:pt x="2547" y="1692"/>
                  </a:lnTo>
                  <a:lnTo>
                    <a:pt x="2547" y="1692"/>
                  </a:lnTo>
                  <a:close/>
                  <a:moveTo>
                    <a:pt x="2566" y="1093"/>
                  </a:moveTo>
                  <a:lnTo>
                    <a:pt x="2563" y="1093"/>
                  </a:lnTo>
                  <a:lnTo>
                    <a:pt x="2563" y="1096"/>
                  </a:lnTo>
                  <a:lnTo>
                    <a:pt x="2566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68" y="1096"/>
                  </a:lnTo>
                  <a:lnTo>
                    <a:pt x="2571" y="1096"/>
                  </a:lnTo>
                  <a:lnTo>
                    <a:pt x="2571" y="1093"/>
                  </a:lnTo>
                  <a:lnTo>
                    <a:pt x="2568" y="1093"/>
                  </a:lnTo>
                  <a:lnTo>
                    <a:pt x="2566" y="1093"/>
                  </a:ln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31">
              <a:extLst>
                <a:ext uri="{FF2B5EF4-FFF2-40B4-BE49-F238E27FC236}">
                  <a16:creationId xmlns:a16="http://schemas.microsoft.com/office/drawing/2014/main" id="{34C927E3-A505-40C0-B47D-B4C3017704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702" y="4916978"/>
              <a:ext cx="323045" cy="268232"/>
            </a:xfrm>
            <a:custGeom>
              <a:avLst/>
              <a:gdLst>
                <a:gd name="T0" fmla="*/ 38 w 277"/>
                <a:gd name="T1" fmla="*/ 173 h 230"/>
                <a:gd name="T2" fmla="*/ 36 w 277"/>
                <a:gd name="T3" fmla="*/ 182 h 230"/>
                <a:gd name="T4" fmla="*/ 50 w 277"/>
                <a:gd name="T5" fmla="*/ 213 h 230"/>
                <a:gd name="T6" fmla="*/ 50 w 277"/>
                <a:gd name="T7" fmla="*/ 215 h 230"/>
                <a:gd name="T8" fmla="*/ 268 w 277"/>
                <a:gd name="T9" fmla="*/ 45 h 230"/>
                <a:gd name="T10" fmla="*/ 263 w 277"/>
                <a:gd name="T11" fmla="*/ 31 h 230"/>
                <a:gd name="T12" fmla="*/ 270 w 277"/>
                <a:gd name="T13" fmla="*/ 14 h 230"/>
                <a:gd name="T14" fmla="*/ 268 w 277"/>
                <a:gd name="T15" fmla="*/ 7 h 230"/>
                <a:gd name="T16" fmla="*/ 258 w 277"/>
                <a:gd name="T17" fmla="*/ 10 h 230"/>
                <a:gd name="T18" fmla="*/ 246 w 277"/>
                <a:gd name="T19" fmla="*/ 14 h 230"/>
                <a:gd name="T20" fmla="*/ 235 w 277"/>
                <a:gd name="T21" fmla="*/ 21 h 230"/>
                <a:gd name="T22" fmla="*/ 220 w 277"/>
                <a:gd name="T23" fmla="*/ 7 h 230"/>
                <a:gd name="T24" fmla="*/ 216 w 277"/>
                <a:gd name="T25" fmla="*/ 12 h 230"/>
                <a:gd name="T26" fmla="*/ 197 w 277"/>
                <a:gd name="T27" fmla="*/ 19 h 230"/>
                <a:gd name="T28" fmla="*/ 194 w 277"/>
                <a:gd name="T29" fmla="*/ 26 h 230"/>
                <a:gd name="T30" fmla="*/ 190 w 277"/>
                <a:gd name="T31" fmla="*/ 43 h 230"/>
                <a:gd name="T32" fmla="*/ 171 w 277"/>
                <a:gd name="T33" fmla="*/ 31 h 230"/>
                <a:gd name="T34" fmla="*/ 154 w 277"/>
                <a:gd name="T35" fmla="*/ 29 h 230"/>
                <a:gd name="T36" fmla="*/ 135 w 277"/>
                <a:gd name="T37" fmla="*/ 17 h 230"/>
                <a:gd name="T38" fmla="*/ 123 w 277"/>
                <a:gd name="T39" fmla="*/ 17 h 230"/>
                <a:gd name="T40" fmla="*/ 105 w 277"/>
                <a:gd name="T41" fmla="*/ 19 h 230"/>
                <a:gd name="T42" fmla="*/ 93 w 277"/>
                <a:gd name="T43" fmla="*/ 19 h 230"/>
                <a:gd name="T44" fmla="*/ 76 w 277"/>
                <a:gd name="T45" fmla="*/ 19 h 230"/>
                <a:gd name="T46" fmla="*/ 64 w 277"/>
                <a:gd name="T47" fmla="*/ 17 h 230"/>
                <a:gd name="T48" fmla="*/ 36 w 277"/>
                <a:gd name="T49" fmla="*/ 26 h 230"/>
                <a:gd name="T50" fmla="*/ 22 w 277"/>
                <a:gd name="T51" fmla="*/ 47 h 230"/>
                <a:gd name="T52" fmla="*/ 0 w 277"/>
                <a:gd name="T53" fmla="*/ 64 h 230"/>
                <a:gd name="T54" fmla="*/ 10 w 277"/>
                <a:gd name="T55" fmla="*/ 92 h 230"/>
                <a:gd name="T56" fmla="*/ 10 w 277"/>
                <a:gd name="T57" fmla="*/ 104 h 230"/>
                <a:gd name="T58" fmla="*/ 22 w 277"/>
                <a:gd name="T59" fmla="*/ 121 h 230"/>
                <a:gd name="T60" fmla="*/ 31 w 277"/>
                <a:gd name="T61" fmla="*/ 161 h 230"/>
                <a:gd name="T62" fmla="*/ 31 w 277"/>
                <a:gd name="T63" fmla="*/ 156 h 230"/>
                <a:gd name="T64" fmla="*/ 36 w 277"/>
                <a:gd name="T65" fmla="*/ 161 h 230"/>
                <a:gd name="T66" fmla="*/ 36 w 277"/>
                <a:gd name="T67" fmla="*/ 163 h 230"/>
                <a:gd name="T68" fmla="*/ 36 w 277"/>
                <a:gd name="T69" fmla="*/ 171 h 230"/>
                <a:gd name="T70" fmla="*/ 41 w 277"/>
                <a:gd name="T71" fmla="*/ 173 h 230"/>
                <a:gd name="T72" fmla="*/ 41 w 277"/>
                <a:gd name="T73" fmla="*/ 175 h 230"/>
                <a:gd name="T74" fmla="*/ 43 w 277"/>
                <a:gd name="T75" fmla="*/ 182 h 230"/>
                <a:gd name="T76" fmla="*/ 43 w 277"/>
                <a:gd name="T77" fmla="*/ 192 h 230"/>
                <a:gd name="T78" fmla="*/ 48 w 277"/>
                <a:gd name="T79" fmla="*/ 206 h 230"/>
                <a:gd name="T80" fmla="*/ 57 w 277"/>
                <a:gd name="T81" fmla="*/ 201 h 230"/>
                <a:gd name="T82" fmla="*/ 62 w 277"/>
                <a:gd name="T83" fmla="*/ 189 h 230"/>
                <a:gd name="T84" fmla="*/ 71 w 277"/>
                <a:gd name="T85" fmla="*/ 208 h 230"/>
                <a:gd name="T86" fmla="*/ 64 w 277"/>
                <a:gd name="T87" fmla="*/ 220 h 230"/>
                <a:gd name="T88" fmla="*/ 71 w 277"/>
                <a:gd name="T89" fmla="*/ 225 h 230"/>
                <a:gd name="T90" fmla="*/ 81 w 277"/>
                <a:gd name="T91" fmla="*/ 220 h 230"/>
                <a:gd name="T92" fmla="*/ 93 w 277"/>
                <a:gd name="T93" fmla="*/ 223 h 230"/>
                <a:gd name="T94" fmla="*/ 105 w 277"/>
                <a:gd name="T95" fmla="*/ 225 h 230"/>
                <a:gd name="T96" fmla="*/ 126 w 277"/>
                <a:gd name="T97" fmla="*/ 225 h 230"/>
                <a:gd name="T98" fmla="*/ 145 w 277"/>
                <a:gd name="T99" fmla="*/ 201 h 230"/>
                <a:gd name="T100" fmla="*/ 173 w 277"/>
                <a:gd name="T101" fmla="*/ 199 h 230"/>
                <a:gd name="T102" fmla="*/ 190 w 277"/>
                <a:gd name="T103" fmla="*/ 206 h 230"/>
                <a:gd name="T104" fmla="*/ 202 w 277"/>
                <a:gd name="T105" fmla="*/ 199 h 230"/>
                <a:gd name="T106" fmla="*/ 187 w 277"/>
                <a:gd name="T107" fmla="*/ 185 h 230"/>
                <a:gd name="T108" fmla="*/ 183 w 277"/>
                <a:gd name="T109" fmla="*/ 168 h 230"/>
                <a:gd name="T110" fmla="*/ 204 w 277"/>
                <a:gd name="T111" fmla="*/ 161 h 230"/>
                <a:gd name="T112" fmla="*/ 213 w 277"/>
                <a:gd name="T113" fmla="*/ 156 h 230"/>
                <a:gd name="T114" fmla="*/ 223 w 277"/>
                <a:gd name="T115" fmla="*/ 147 h 230"/>
                <a:gd name="T116" fmla="*/ 251 w 277"/>
                <a:gd name="T117" fmla="*/ 133 h 230"/>
                <a:gd name="T118" fmla="*/ 275 w 277"/>
                <a:gd name="T119" fmla="*/ 118 h 230"/>
                <a:gd name="T120" fmla="*/ 270 w 277"/>
                <a:gd name="T121" fmla="*/ 92 h 230"/>
                <a:gd name="T122" fmla="*/ 74 w 277"/>
                <a:gd name="T123" fmla="*/ 225 h 230"/>
                <a:gd name="T124" fmla="*/ 53 w 277"/>
                <a:gd name="T125" fmla="*/ 21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" h="230">
                  <a:moveTo>
                    <a:pt x="38" y="173"/>
                  </a:moveTo>
                  <a:lnTo>
                    <a:pt x="38" y="173"/>
                  </a:lnTo>
                  <a:lnTo>
                    <a:pt x="38" y="173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8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close/>
                  <a:moveTo>
                    <a:pt x="38" y="180"/>
                  </a:moveTo>
                  <a:lnTo>
                    <a:pt x="38" y="180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6" y="180"/>
                  </a:lnTo>
                  <a:lnTo>
                    <a:pt x="36" y="182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8" y="180"/>
                  </a:lnTo>
                  <a:lnTo>
                    <a:pt x="38" y="180"/>
                  </a:lnTo>
                  <a:close/>
                  <a:moveTo>
                    <a:pt x="53" y="213"/>
                  </a:moveTo>
                  <a:lnTo>
                    <a:pt x="53" y="213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50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5" y="211"/>
                  </a:lnTo>
                  <a:lnTo>
                    <a:pt x="48" y="213"/>
                  </a:lnTo>
                  <a:lnTo>
                    <a:pt x="48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0" y="215"/>
                  </a:lnTo>
                  <a:lnTo>
                    <a:pt x="53" y="213"/>
                  </a:lnTo>
                  <a:close/>
                  <a:moveTo>
                    <a:pt x="277" y="66"/>
                  </a:moveTo>
                  <a:lnTo>
                    <a:pt x="277" y="64"/>
                  </a:lnTo>
                  <a:lnTo>
                    <a:pt x="272" y="55"/>
                  </a:lnTo>
                  <a:lnTo>
                    <a:pt x="270" y="55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70" y="52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8" y="50"/>
                  </a:lnTo>
                  <a:lnTo>
                    <a:pt x="268" y="47"/>
                  </a:lnTo>
                  <a:lnTo>
                    <a:pt x="268" y="47"/>
                  </a:lnTo>
                  <a:lnTo>
                    <a:pt x="268" y="45"/>
                  </a:lnTo>
                  <a:lnTo>
                    <a:pt x="268" y="45"/>
                  </a:lnTo>
                  <a:lnTo>
                    <a:pt x="268" y="45"/>
                  </a:lnTo>
                  <a:lnTo>
                    <a:pt x="268" y="43"/>
                  </a:lnTo>
                  <a:lnTo>
                    <a:pt x="268" y="43"/>
                  </a:lnTo>
                  <a:lnTo>
                    <a:pt x="268" y="43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5" y="38"/>
                  </a:lnTo>
                  <a:lnTo>
                    <a:pt x="263" y="38"/>
                  </a:lnTo>
                  <a:lnTo>
                    <a:pt x="263" y="38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1"/>
                  </a:lnTo>
                  <a:lnTo>
                    <a:pt x="263" y="26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3" y="21"/>
                  </a:lnTo>
                  <a:lnTo>
                    <a:pt x="263" y="21"/>
                  </a:lnTo>
                  <a:lnTo>
                    <a:pt x="263" y="21"/>
                  </a:lnTo>
                  <a:lnTo>
                    <a:pt x="263" y="19"/>
                  </a:lnTo>
                  <a:lnTo>
                    <a:pt x="265" y="17"/>
                  </a:lnTo>
                  <a:lnTo>
                    <a:pt x="265" y="17"/>
                  </a:lnTo>
                  <a:lnTo>
                    <a:pt x="265" y="17"/>
                  </a:lnTo>
                  <a:lnTo>
                    <a:pt x="265" y="17"/>
                  </a:lnTo>
                  <a:lnTo>
                    <a:pt x="265" y="17"/>
                  </a:lnTo>
                  <a:lnTo>
                    <a:pt x="265" y="14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4"/>
                  </a:lnTo>
                  <a:lnTo>
                    <a:pt x="270" y="14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2" y="10"/>
                  </a:lnTo>
                  <a:lnTo>
                    <a:pt x="272" y="10"/>
                  </a:lnTo>
                  <a:lnTo>
                    <a:pt x="272" y="10"/>
                  </a:lnTo>
                  <a:lnTo>
                    <a:pt x="272" y="7"/>
                  </a:lnTo>
                  <a:lnTo>
                    <a:pt x="272" y="7"/>
                  </a:lnTo>
                  <a:lnTo>
                    <a:pt x="272" y="2"/>
                  </a:lnTo>
                  <a:lnTo>
                    <a:pt x="272" y="2"/>
                  </a:lnTo>
                  <a:lnTo>
                    <a:pt x="272" y="0"/>
                  </a:lnTo>
                  <a:lnTo>
                    <a:pt x="272" y="2"/>
                  </a:lnTo>
                  <a:lnTo>
                    <a:pt x="270" y="5"/>
                  </a:lnTo>
                  <a:lnTo>
                    <a:pt x="270" y="5"/>
                  </a:lnTo>
                  <a:lnTo>
                    <a:pt x="268" y="5"/>
                  </a:lnTo>
                  <a:lnTo>
                    <a:pt x="268" y="5"/>
                  </a:lnTo>
                  <a:lnTo>
                    <a:pt x="268" y="7"/>
                  </a:lnTo>
                  <a:lnTo>
                    <a:pt x="268" y="7"/>
                  </a:lnTo>
                  <a:lnTo>
                    <a:pt x="268" y="7"/>
                  </a:lnTo>
                  <a:lnTo>
                    <a:pt x="268" y="7"/>
                  </a:lnTo>
                  <a:lnTo>
                    <a:pt x="268" y="7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5" y="10"/>
                  </a:lnTo>
                  <a:lnTo>
                    <a:pt x="265" y="10"/>
                  </a:lnTo>
                  <a:lnTo>
                    <a:pt x="263" y="10"/>
                  </a:lnTo>
                  <a:lnTo>
                    <a:pt x="263" y="10"/>
                  </a:lnTo>
                  <a:lnTo>
                    <a:pt x="263" y="7"/>
                  </a:lnTo>
                  <a:lnTo>
                    <a:pt x="261" y="7"/>
                  </a:lnTo>
                  <a:lnTo>
                    <a:pt x="261" y="7"/>
                  </a:lnTo>
                  <a:lnTo>
                    <a:pt x="258" y="7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6" y="12"/>
                  </a:lnTo>
                  <a:lnTo>
                    <a:pt x="254" y="12"/>
                  </a:lnTo>
                  <a:lnTo>
                    <a:pt x="254" y="12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1" y="17"/>
                  </a:lnTo>
                  <a:lnTo>
                    <a:pt x="251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2" y="21"/>
                  </a:lnTo>
                  <a:lnTo>
                    <a:pt x="242" y="21"/>
                  </a:lnTo>
                  <a:lnTo>
                    <a:pt x="242" y="21"/>
                  </a:lnTo>
                  <a:lnTo>
                    <a:pt x="242" y="21"/>
                  </a:lnTo>
                  <a:lnTo>
                    <a:pt x="242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9" y="21"/>
                  </a:lnTo>
                  <a:lnTo>
                    <a:pt x="237" y="21"/>
                  </a:lnTo>
                  <a:lnTo>
                    <a:pt x="237" y="2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2" y="19"/>
                  </a:lnTo>
                  <a:lnTo>
                    <a:pt x="232" y="17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30" y="17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5" y="14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3" y="12"/>
                  </a:lnTo>
                  <a:lnTo>
                    <a:pt x="220" y="12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0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6" y="14"/>
                  </a:lnTo>
                  <a:lnTo>
                    <a:pt x="213" y="14"/>
                  </a:lnTo>
                  <a:lnTo>
                    <a:pt x="211" y="14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9" y="14"/>
                  </a:lnTo>
                  <a:lnTo>
                    <a:pt x="209" y="14"/>
                  </a:lnTo>
                  <a:lnTo>
                    <a:pt x="206" y="12"/>
                  </a:lnTo>
                  <a:lnTo>
                    <a:pt x="204" y="12"/>
                  </a:lnTo>
                  <a:lnTo>
                    <a:pt x="204" y="14"/>
                  </a:lnTo>
                  <a:lnTo>
                    <a:pt x="204" y="17"/>
                  </a:lnTo>
                  <a:lnTo>
                    <a:pt x="204" y="17"/>
                  </a:lnTo>
                  <a:lnTo>
                    <a:pt x="204" y="19"/>
                  </a:lnTo>
                  <a:lnTo>
                    <a:pt x="202" y="19"/>
                  </a:lnTo>
                  <a:lnTo>
                    <a:pt x="202" y="19"/>
                  </a:lnTo>
                  <a:lnTo>
                    <a:pt x="199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4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2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7" y="29"/>
                  </a:lnTo>
                  <a:lnTo>
                    <a:pt x="197" y="29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202" y="36"/>
                  </a:lnTo>
                  <a:lnTo>
                    <a:pt x="202" y="36"/>
                  </a:lnTo>
                  <a:lnTo>
                    <a:pt x="199" y="36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7" y="38"/>
                  </a:lnTo>
                  <a:lnTo>
                    <a:pt x="197" y="40"/>
                  </a:lnTo>
                  <a:lnTo>
                    <a:pt x="197" y="43"/>
                  </a:lnTo>
                  <a:lnTo>
                    <a:pt x="197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3"/>
                  </a:lnTo>
                  <a:lnTo>
                    <a:pt x="190" y="43"/>
                  </a:lnTo>
                  <a:lnTo>
                    <a:pt x="190" y="43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83" y="38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3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6" y="33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6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1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1"/>
                  </a:lnTo>
                  <a:lnTo>
                    <a:pt x="157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2" y="24"/>
                  </a:lnTo>
                  <a:lnTo>
                    <a:pt x="149" y="24"/>
                  </a:lnTo>
                  <a:lnTo>
                    <a:pt x="149" y="21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5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40" y="19"/>
                  </a:lnTo>
                  <a:lnTo>
                    <a:pt x="138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3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1" y="17"/>
                  </a:lnTo>
                  <a:lnTo>
                    <a:pt x="131" y="14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3" y="17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9"/>
                  </a:lnTo>
                  <a:lnTo>
                    <a:pt x="119" y="19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4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05" y="19"/>
                  </a:lnTo>
                  <a:lnTo>
                    <a:pt x="102" y="17"/>
                  </a:lnTo>
                  <a:lnTo>
                    <a:pt x="102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7" y="19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5" y="19"/>
                  </a:lnTo>
                  <a:lnTo>
                    <a:pt x="93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6" y="19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0" y="19"/>
                  </a:lnTo>
                  <a:lnTo>
                    <a:pt x="48" y="21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1" y="24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4" y="40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5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3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85"/>
                  </a:lnTo>
                  <a:lnTo>
                    <a:pt x="5" y="88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8" y="107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2" y="111"/>
                  </a:lnTo>
                  <a:lnTo>
                    <a:pt x="15" y="114"/>
                  </a:lnTo>
                  <a:lnTo>
                    <a:pt x="19" y="116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19" y="135"/>
                  </a:lnTo>
                  <a:lnTo>
                    <a:pt x="19" y="137"/>
                  </a:lnTo>
                  <a:lnTo>
                    <a:pt x="22" y="142"/>
                  </a:lnTo>
                  <a:lnTo>
                    <a:pt x="24" y="142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7"/>
                  </a:lnTo>
                  <a:lnTo>
                    <a:pt x="27" y="152"/>
                  </a:lnTo>
                  <a:lnTo>
                    <a:pt x="29" y="156"/>
                  </a:lnTo>
                  <a:lnTo>
                    <a:pt x="31" y="159"/>
                  </a:lnTo>
                  <a:lnTo>
                    <a:pt x="31" y="161"/>
                  </a:lnTo>
                  <a:lnTo>
                    <a:pt x="31" y="163"/>
                  </a:lnTo>
                  <a:lnTo>
                    <a:pt x="31" y="163"/>
                  </a:lnTo>
                  <a:lnTo>
                    <a:pt x="31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4" y="161"/>
                  </a:lnTo>
                  <a:lnTo>
                    <a:pt x="34" y="161"/>
                  </a:lnTo>
                  <a:lnTo>
                    <a:pt x="34" y="159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6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59"/>
                  </a:lnTo>
                  <a:lnTo>
                    <a:pt x="34" y="161"/>
                  </a:lnTo>
                  <a:lnTo>
                    <a:pt x="36" y="161"/>
                  </a:lnTo>
                  <a:lnTo>
                    <a:pt x="36" y="159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41" y="161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1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6" y="161"/>
                  </a:lnTo>
                  <a:lnTo>
                    <a:pt x="34" y="161"/>
                  </a:lnTo>
                  <a:lnTo>
                    <a:pt x="34" y="163"/>
                  </a:lnTo>
                  <a:lnTo>
                    <a:pt x="34" y="166"/>
                  </a:lnTo>
                  <a:lnTo>
                    <a:pt x="34" y="166"/>
                  </a:lnTo>
                  <a:lnTo>
                    <a:pt x="34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3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6" y="168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4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71"/>
                  </a:lnTo>
                  <a:lnTo>
                    <a:pt x="38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5" y="175"/>
                  </a:lnTo>
                  <a:lnTo>
                    <a:pt x="43" y="175"/>
                  </a:lnTo>
                  <a:lnTo>
                    <a:pt x="43" y="175"/>
                  </a:lnTo>
                  <a:lnTo>
                    <a:pt x="43" y="173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8" y="175"/>
                  </a:lnTo>
                  <a:lnTo>
                    <a:pt x="41" y="175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1" y="180"/>
                  </a:lnTo>
                  <a:lnTo>
                    <a:pt x="41" y="180"/>
                  </a:lnTo>
                  <a:lnTo>
                    <a:pt x="41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80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3" y="182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41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3" y="189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4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50" y="201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55" y="204"/>
                  </a:lnTo>
                  <a:lnTo>
                    <a:pt x="55" y="206"/>
                  </a:lnTo>
                  <a:lnTo>
                    <a:pt x="55" y="206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4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60" y="197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0" y="189"/>
                  </a:lnTo>
                  <a:lnTo>
                    <a:pt x="62" y="189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2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7" y="192"/>
                  </a:lnTo>
                  <a:lnTo>
                    <a:pt x="67" y="194"/>
                  </a:lnTo>
                  <a:lnTo>
                    <a:pt x="67" y="194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69" y="194"/>
                  </a:lnTo>
                  <a:lnTo>
                    <a:pt x="71" y="194"/>
                  </a:lnTo>
                  <a:lnTo>
                    <a:pt x="71" y="197"/>
                  </a:lnTo>
                  <a:lnTo>
                    <a:pt x="71" y="199"/>
                  </a:lnTo>
                  <a:lnTo>
                    <a:pt x="74" y="201"/>
                  </a:lnTo>
                  <a:lnTo>
                    <a:pt x="74" y="204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11"/>
                  </a:lnTo>
                  <a:lnTo>
                    <a:pt x="71" y="211"/>
                  </a:lnTo>
                  <a:lnTo>
                    <a:pt x="71" y="211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4" y="213"/>
                  </a:lnTo>
                  <a:lnTo>
                    <a:pt x="64" y="215"/>
                  </a:lnTo>
                  <a:lnTo>
                    <a:pt x="64" y="215"/>
                  </a:lnTo>
                  <a:lnTo>
                    <a:pt x="64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7" y="223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71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1" y="223"/>
                  </a:lnTo>
                  <a:lnTo>
                    <a:pt x="71" y="223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4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1" y="220"/>
                  </a:lnTo>
                  <a:lnTo>
                    <a:pt x="81" y="220"/>
                  </a:lnTo>
                  <a:lnTo>
                    <a:pt x="81" y="218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3" y="215"/>
                  </a:lnTo>
                  <a:lnTo>
                    <a:pt x="83" y="215"/>
                  </a:lnTo>
                  <a:lnTo>
                    <a:pt x="83" y="218"/>
                  </a:lnTo>
                  <a:lnTo>
                    <a:pt x="83" y="220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20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100" y="223"/>
                  </a:lnTo>
                  <a:lnTo>
                    <a:pt x="100" y="220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0"/>
                  </a:lnTo>
                  <a:lnTo>
                    <a:pt x="102" y="220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5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9" y="227"/>
                  </a:lnTo>
                  <a:lnTo>
                    <a:pt x="109" y="227"/>
                  </a:lnTo>
                  <a:lnTo>
                    <a:pt x="112" y="227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4" y="230"/>
                  </a:lnTo>
                  <a:lnTo>
                    <a:pt x="114" y="230"/>
                  </a:lnTo>
                  <a:lnTo>
                    <a:pt x="116" y="225"/>
                  </a:lnTo>
                  <a:lnTo>
                    <a:pt x="116" y="225"/>
                  </a:lnTo>
                  <a:lnTo>
                    <a:pt x="116" y="225"/>
                  </a:lnTo>
                  <a:lnTo>
                    <a:pt x="119" y="223"/>
                  </a:lnTo>
                  <a:lnTo>
                    <a:pt x="119" y="223"/>
                  </a:lnTo>
                  <a:lnTo>
                    <a:pt x="121" y="223"/>
                  </a:lnTo>
                  <a:lnTo>
                    <a:pt x="126" y="223"/>
                  </a:lnTo>
                  <a:lnTo>
                    <a:pt x="126" y="225"/>
                  </a:lnTo>
                  <a:lnTo>
                    <a:pt x="128" y="225"/>
                  </a:lnTo>
                  <a:lnTo>
                    <a:pt x="131" y="225"/>
                  </a:lnTo>
                  <a:lnTo>
                    <a:pt x="133" y="223"/>
                  </a:lnTo>
                  <a:lnTo>
                    <a:pt x="135" y="223"/>
                  </a:lnTo>
                  <a:lnTo>
                    <a:pt x="135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42" y="215"/>
                  </a:lnTo>
                  <a:lnTo>
                    <a:pt x="145" y="213"/>
                  </a:lnTo>
                  <a:lnTo>
                    <a:pt x="145" y="211"/>
                  </a:lnTo>
                  <a:lnTo>
                    <a:pt x="142" y="208"/>
                  </a:lnTo>
                  <a:lnTo>
                    <a:pt x="142" y="206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2" y="201"/>
                  </a:lnTo>
                  <a:lnTo>
                    <a:pt x="142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5" y="204"/>
                  </a:lnTo>
                  <a:lnTo>
                    <a:pt x="147" y="204"/>
                  </a:lnTo>
                  <a:lnTo>
                    <a:pt x="152" y="204"/>
                  </a:lnTo>
                  <a:lnTo>
                    <a:pt x="154" y="204"/>
                  </a:lnTo>
                  <a:lnTo>
                    <a:pt x="154" y="206"/>
                  </a:lnTo>
                  <a:lnTo>
                    <a:pt x="157" y="206"/>
                  </a:lnTo>
                  <a:lnTo>
                    <a:pt x="157" y="206"/>
                  </a:lnTo>
                  <a:lnTo>
                    <a:pt x="157" y="206"/>
                  </a:lnTo>
                  <a:lnTo>
                    <a:pt x="159" y="204"/>
                  </a:lnTo>
                  <a:lnTo>
                    <a:pt x="161" y="201"/>
                  </a:lnTo>
                  <a:lnTo>
                    <a:pt x="161" y="201"/>
                  </a:lnTo>
                  <a:lnTo>
                    <a:pt x="161" y="201"/>
                  </a:lnTo>
                  <a:lnTo>
                    <a:pt x="164" y="201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201"/>
                  </a:lnTo>
                  <a:lnTo>
                    <a:pt x="173" y="199"/>
                  </a:lnTo>
                  <a:lnTo>
                    <a:pt x="173" y="199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76" y="199"/>
                  </a:lnTo>
                  <a:lnTo>
                    <a:pt x="178" y="199"/>
                  </a:lnTo>
                  <a:lnTo>
                    <a:pt x="178" y="197"/>
                  </a:lnTo>
                  <a:lnTo>
                    <a:pt x="180" y="197"/>
                  </a:lnTo>
                  <a:lnTo>
                    <a:pt x="180" y="199"/>
                  </a:lnTo>
                  <a:lnTo>
                    <a:pt x="183" y="201"/>
                  </a:lnTo>
                  <a:lnTo>
                    <a:pt x="183" y="204"/>
                  </a:lnTo>
                  <a:lnTo>
                    <a:pt x="185" y="204"/>
                  </a:lnTo>
                  <a:lnTo>
                    <a:pt x="185" y="206"/>
                  </a:lnTo>
                  <a:lnTo>
                    <a:pt x="185" y="206"/>
                  </a:lnTo>
                  <a:lnTo>
                    <a:pt x="185" y="206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90" y="206"/>
                  </a:lnTo>
                  <a:lnTo>
                    <a:pt x="190" y="206"/>
                  </a:lnTo>
                  <a:lnTo>
                    <a:pt x="190" y="204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192" y="206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7" y="208"/>
                  </a:lnTo>
                  <a:lnTo>
                    <a:pt x="199" y="208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06"/>
                  </a:lnTo>
                  <a:lnTo>
                    <a:pt x="199" y="204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199" y="201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202" y="197"/>
                  </a:lnTo>
                  <a:lnTo>
                    <a:pt x="202" y="194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197" y="197"/>
                  </a:lnTo>
                  <a:lnTo>
                    <a:pt x="197" y="194"/>
                  </a:lnTo>
                  <a:lnTo>
                    <a:pt x="197" y="194"/>
                  </a:lnTo>
                  <a:lnTo>
                    <a:pt x="194" y="192"/>
                  </a:lnTo>
                  <a:lnTo>
                    <a:pt x="194" y="192"/>
                  </a:lnTo>
                  <a:lnTo>
                    <a:pt x="192" y="189"/>
                  </a:lnTo>
                  <a:lnTo>
                    <a:pt x="192" y="189"/>
                  </a:lnTo>
                  <a:lnTo>
                    <a:pt x="190" y="187"/>
                  </a:lnTo>
                  <a:lnTo>
                    <a:pt x="187" y="187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5" y="185"/>
                  </a:lnTo>
                  <a:lnTo>
                    <a:pt x="185" y="182"/>
                  </a:lnTo>
                  <a:lnTo>
                    <a:pt x="185" y="182"/>
                  </a:lnTo>
                  <a:lnTo>
                    <a:pt x="185" y="178"/>
                  </a:lnTo>
                  <a:lnTo>
                    <a:pt x="185" y="178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5" y="173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183" y="163"/>
                  </a:lnTo>
                  <a:lnTo>
                    <a:pt x="183" y="163"/>
                  </a:lnTo>
                  <a:lnTo>
                    <a:pt x="185" y="163"/>
                  </a:lnTo>
                  <a:lnTo>
                    <a:pt x="185" y="163"/>
                  </a:lnTo>
                  <a:lnTo>
                    <a:pt x="187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2" y="161"/>
                  </a:lnTo>
                  <a:lnTo>
                    <a:pt x="192" y="161"/>
                  </a:lnTo>
                  <a:lnTo>
                    <a:pt x="192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7" y="159"/>
                  </a:lnTo>
                  <a:lnTo>
                    <a:pt x="199" y="159"/>
                  </a:lnTo>
                  <a:lnTo>
                    <a:pt x="202" y="159"/>
                  </a:lnTo>
                  <a:lnTo>
                    <a:pt x="204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6" y="163"/>
                  </a:lnTo>
                  <a:lnTo>
                    <a:pt x="209" y="163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3" y="161"/>
                  </a:lnTo>
                  <a:lnTo>
                    <a:pt x="213" y="163"/>
                  </a:lnTo>
                  <a:lnTo>
                    <a:pt x="213" y="163"/>
                  </a:lnTo>
                  <a:lnTo>
                    <a:pt x="216" y="163"/>
                  </a:lnTo>
                  <a:lnTo>
                    <a:pt x="216" y="163"/>
                  </a:lnTo>
                  <a:lnTo>
                    <a:pt x="216" y="163"/>
                  </a:lnTo>
                  <a:lnTo>
                    <a:pt x="216" y="161"/>
                  </a:lnTo>
                  <a:lnTo>
                    <a:pt x="213" y="159"/>
                  </a:lnTo>
                  <a:lnTo>
                    <a:pt x="213" y="159"/>
                  </a:lnTo>
                  <a:lnTo>
                    <a:pt x="213" y="156"/>
                  </a:lnTo>
                  <a:lnTo>
                    <a:pt x="213" y="156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3" y="149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6" y="147"/>
                  </a:lnTo>
                  <a:lnTo>
                    <a:pt x="218" y="147"/>
                  </a:lnTo>
                  <a:lnTo>
                    <a:pt x="218" y="147"/>
                  </a:lnTo>
                  <a:lnTo>
                    <a:pt x="220" y="147"/>
                  </a:lnTo>
                  <a:lnTo>
                    <a:pt x="223" y="147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8" y="147"/>
                  </a:lnTo>
                  <a:lnTo>
                    <a:pt x="230" y="147"/>
                  </a:lnTo>
                  <a:lnTo>
                    <a:pt x="230" y="144"/>
                  </a:lnTo>
                  <a:lnTo>
                    <a:pt x="232" y="144"/>
                  </a:lnTo>
                  <a:lnTo>
                    <a:pt x="232" y="142"/>
                  </a:lnTo>
                  <a:lnTo>
                    <a:pt x="232" y="142"/>
                  </a:lnTo>
                  <a:lnTo>
                    <a:pt x="235" y="142"/>
                  </a:lnTo>
                  <a:lnTo>
                    <a:pt x="235" y="142"/>
                  </a:lnTo>
                  <a:lnTo>
                    <a:pt x="239" y="142"/>
                  </a:lnTo>
                  <a:lnTo>
                    <a:pt x="242" y="142"/>
                  </a:lnTo>
                  <a:lnTo>
                    <a:pt x="242" y="142"/>
                  </a:lnTo>
                  <a:lnTo>
                    <a:pt x="244" y="140"/>
                  </a:lnTo>
                  <a:lnTo>
                    <a:pt x="246" y="137"/>
                  </a:lnTo>
                  <a:lnTo>
                    <a:pt x="249" y="135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4" y="130"/>
                  </a:lnTo>
                  <a:lnTo>
                    <a:pt x="256" y="130"/>
                  </a:lnTo>
                  <a:lnTo>
                    <a:pt x="258" y="128"/>
                  </a:lnTo>
                  <a:lnTo>
                    <a:pt x="261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5" y="130"/>
                  </a:lnTo>
                  <a:lnTo>
                    <a:pt x="265" y="133"/>
                  </a:lnTo>
                  <a:lnTo>
                    <a:pt x="268" y="133"/>
                  </a:lnTo>
                  <a:lnTo>
                    <a:pt x="268" y="130"/>
                  </a:lnTo>
                  <a:lnTo>
                    <a:pt x="270" y="128"/>
                  </a:lnTo>
                  <a:lnTo>
                    <a:pt x="272" y="128"/>
                  </a:lnTo>
                  <a:lnTo>
                    <a:pt x="272" y="128"/>
                  </a:lnTo>
                  <a:lnTo>
                    <a:pt x="272" y="126"/>
                  </a:lnTo>
                  <a:lnTo>
                    <a:pt x="272" y="126"/>
                  </a:lnTo>
                  <a:lnTo>
                    <a:pt x="275" y="121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6"/>
                  </a:lnTo>
                  <a:lnTo>
                    <a:pt x="275" y="116"/>
                  </a:lnTo>
                  <a:lnTo>
                    <a:pt x="275" y="114"/>
                  </a:lnTo>
                  <a:lnTo>
                    <a:pt x="275" y="114"/>
                  </a:lnTo>
                  <a:lnTo>
                    <a:pt x="272" y="107"/>
                  </a:lnTo>
                  <a:lnTo>
                    <a:pt x="272" y="107"/>
                  </a:lnTo>
                  <a:lnTo>
                    <a:pt x="272" y="104"/>
                  </a:lnTo>
                  <a:lnTo>
                    <a:pt x="272" y="102"/>
                  </a:lnTo>
                  <a:lnTo>
                    <a:pt x="272" y="102"/>
                  </a:lnTo>
                  <a:lnTo>
                    <a:pt x="270" y="100"/>
                  </a:lnTo>
                  <a:lnTo>
                    <a:pt x="270" y="100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5"/>
                  </a:lnTo>
                  <a:lnTo>
                    <a:pt x="270" y="95"/>
                  </a:lnTo>
                  <a:lnTo>
                    <a:pt x="270" y="95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0" y="90"/>
                  </a:lnTo>
                  <a:lnTo>
                    <a:pt x="275" y="78"/>
                  </a:lnTo>
                  <a:lnTo>
                    <a:pt x="275" y="76"/>
                  </a:lnTo>
                  <a:lnTo>
                    <a:pt x="277" y="73"/>
                  </a:lnTo>
                  <a:lnTo>
                    <a:pt x="277" y="71"/>
                  </a:lnTo>
                  <a:lnTo>
                    <a:pt x="277" y="66"/>
                  </a:lnTo>
                  <a:close/>
                  <a:moveTo>
                    <a:pt x="76" y="225"/>
                  </a:move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4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6" y="225"/>
                  </a:lnTo>
                  <a:close/>
                  <a:moveTo>
                    <a:pt x="53" y="220"/>
                  </a:move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18"/>
                  </a:lnTo>
                  <a:lnTo>
                    <a:pt x="53" y="218"/>
                  </a:lnTo>
                  <a:lnTo>
                    <a:pt x="53" y="218"/>
                  </a:lnTo>
                  <a:lnTo>
                    <a:pt x="50" y="218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3" y="223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lnTo>
                    <a:pt x="53" y="2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32">
              <a:extLst>
                <a:ext uri="{FF2B5EF4-FFF2-40B4-BE49-F238E27FC236}">
                  <a16:creationId xmlns:a16="http://schemas.microsoft.com/office/drawing/2014/main" id="{BFAD1848-94BE-44E5-ABF9-5BF759EAB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514" y="4022481"/>
              <a:ext cx="206422" cy="116623"/>
            </a:xfrm>
            <a:custGeom>
              <a:avLst/>
              <a:gdLst>
                <a:gd name="T0" fmla="*/ 170 w 177"/>
                <a:gd name="T1" fmla="*/ 74 h 100"/>
                <a:gd name="T2" fmla="*/ 172 w 177"/>
                <a:gd name="T3" fmla="*/ 69 h 100"/>
                <a:gd name="T4" fmla="*/ 177 w 177"/>
                <a:gd name="T5" fmla="*/ 64 h 100"/>
                <a:gd name="T6" fmla="*/ 167 w 177"/>
                <a:gd name="T7" fmla="*/ 55 h 100"/>
                <a:gd name="T8" fmla="*/ 158 w 177"/>
                <a:gd name="T9" fmla="*/ 55 h 100"/>
                <a:gd name="T10" fmla="*/ 153 w 177"/>
                <a:gd name="T11" fmla="*/ 52 h 100"/>
                <a:gd name="T12" fmla="*/ 151 w 177"/>
                <a:gd name="T13" fmla="*/ 38 h 100"/>
                <a:gd name="T14" fmla="*/ 153 w 177"/>
                <a:gd name="T15" fmla="*/ 26 h 100"/>
                <a:gd name="T16" fmla="*/ 144 w 177"/>
                <a:gd name="T17" fmla="*/ 24 h 100"/>
                <a:gd name="T18" fmla="*/ 134 w 177"/>
                <a:gd name="T19" fmla="*/ 19 h 100"/>
                <a:gd name="T20" fmla="*/ 127 w 177"/>
                <a:gd name="T21" fmla="*/ 19 h 100"/>
                <a:gd name="T22" fmla="*/ 123 w 177"/>
                <a:gd name="T23" fmla="*/ 24 h 100"/>
                <a:gd name="T24" fmla="*/ 108 w 177"/>
                <a:gd name="T25" fmla="*/ 19 h 100"/>
                <a:gd name="T26" fmla="*/ 99 w 177"/>
                <a:gd name="T27" fmla="*/ 19 h 100"/>
                <a:gd name="T28" fmla="*/ 92 w 177"/>
                <a:gd name="T29" fmla="*/ 15 h 100"/>
                <a:gd name="T30" fmla="*/ 94 w 177"/>
                <a:gd name="T31" fmla="*/ 7 h 100"/>
                <a:gd name="T32" fmla="*/ 85 w 177"/>
                <a:gd name="T33" fmla="*/ 7 h 100"/>
                <a:gd name="T34" fmla="*/ 75 w 177"/>
                <a:gd name="T35" fmla="*/ 3 h 100"/>
                <a:gd name="T36" fmla="*/ 63 w 177"/>
                <a:gd name="T37" fmla="*/ 5 h 100"/>
                <a:gd name="T38" fmla="*/ 59 w 177"/>
                <a:gd name="T39" fmla="*/ 7 h 100"/>
                <a:gd name="T40" fmla="*/ 52 w 177"/>
                <a:gd name="T41" fmla="*/ 12 h 100"/>
                <a:gd name="T42" fmla="*/ 40 w 177"/>
                <a:gd name="T43" fmla="*/ 19 h 100"/>
                <a:gd name="T44" fmla="*/ 33 w 177"/>
                <a:gd name="T45" fmla="*/ 29 h 100"/>
                <a:gd name="T46" fmla="*/ 26 w 177"/>
                <a:gd name="T47" fmla="*/ 38 h 100"/>
                <a:gd name="T48" fmla="*/ 21 w 177"/>
                <a:gd name="T49" fmla="*/ 45 h 100"/>
                <a:gd name="T50" fmla="*/ 16 w 177"/>
                <a:gd name="T51" fmla="*/ 48 h 100"/>
                <a:gd name="T52" fmla="*/ 14 w 177"/>
                <a:gd name="T53" fmla="*/ 50 h 100"/>
                <a:gd name="T54" fmla="*/ 11 w 177"/>
                <a:gd name="T55" fmla="*/ 55 h 100"/>
                <a:gd name="T56" fmla="*/ 9 w 177"/>
                <a:gd name="T57" fmla="*/ 62 h 100"/>
                <a:gd name="T58" fmla="*/ 2 w 177"/>
                <a:gd name="T59" fmla="*/ 67 h 100"/>
                <a:gd name="T60" fmla="*/ 4 w 177"/>
                <a:gd name="T61" fmla="*/ 74 h 100"/>
                <a:gd name="T62" fmla="*/ 7 w 177"/>
                <a:gd name="T63" fmla="*/ 83 h 100"/>
                <a:gd name="T64" fmla="*/ 11 w 177"/>
                <a:gd name="T65" fmla="*/ 86 h 100"/>
                <a:gd name="T66" fmla="*/ 14 w 177"/>
                <a:gd name="T67" fmla="*/ 86 h 100"/>
                <a:gd name="T68" fmla="*/ 18 w 177"/>
                <a:gd name="T69" fmla="*/ 93 h 100"/>
                <a:gd name="T70" fmla="*/ 28 w 177"/>
                <a:gd name="T71" fmla="*/ 90 h 100"/>
                <a:gd name="T72" fmla="*/ 35 w 177"/>
                <a:gd name="T73" fmla="*/ 93 h 100"/>
                <a:gd name="T74" fmla="*/ 47 w 177"/>
                <a:gd name="T75" fmla="*/ 95 h 100"/>
                <a:gd name="T76" fmla="*/ 54 w 177"/>
                <a:gd name="T77" fmla="*/ 97 h 100"/>
                <a:gd name="T78" fmla="*/ 56 w 177"/>
                <a:gd name="T79" fmla="*/ 100 h 100"/>
                <a:gd name="T80" fmla="*/ 59 w 177"/>
                <a:gd name="T81" fmla="*/ 97 h 100"/>
                <a:gd name="T82" fmla="*/ 59 w 177"/>
                <a:gd name="T83" fmla="*/ 97 h 100"/>
                <a:gd name="T84" fmla="*/ 71 w 177"/>
                <a:gd name="T85" fmla="*/ 97 h 100"/>
                <a:gd name="T86" fmla="*/ 80 w 177"/>
                <a:gd name="T87" fmla="*/ 90 h 100"/>
                <a:gd name="T88" fmla="*/ 87 w 177"/>
                <a:gd name="T89" fmla="*/ 88 h 100"/>
                <a:gd name="T90" fmla="*/ 120 w 177"/>
                <a:gd name="T91" fmla="*/ 93 h 100"/>
                <a:gd name="T92" fmla="*/ 132 w 177"/>
                <a:gd name="T93" fmla="*/ 95 h 100"/>
                <a:gd name="T94" fmla="*/ 137 w 177"/>
                <a:gd name="T95" fmla="*/ 93 h 100"/>
                <a:gd name="T96" fmla="*/ 144 w 177"/>
                <a:gd name="T97" fmla="*/ 88 h 100"/>
                <a:gd name="T98" fmla="*/ 149 w 177"/>
                <a:gd name="T99" fmla="*/ 93 h 100"/>
                <a:gd name="T100" fmla="*/ 160 w 177"/>
                <a:gd name="T101" fmla="*/ 90 h 100"/>
                <a:gd name="T102" fmla="*/ 165 w 177"/>
                <a:gd name="T103" fmla="*/ 93 h 100"/>
                <a:gd name="T104" fmla="*/ 165 w 177"/>
                <a:gd name="T105" fmla="*/ 88 h 100"/>
                <a:gd name="T106" fmla="*/ 175 w 177"/>
                <a:gd name="T107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7" h="100">
                  <a:moveTo>
                    <a:pt x="175" y="81"/>
                  </a:moveTo>
                  <a:lnTo>
                    <a:pt x="175" y="78"/>
                  </a:lnTo>
                  <a:lnTo>
                    <a:pt x="172" y="76"/>
                  </a:lnTo>
                  <a:lnTo>
                    <a:pt x="170" y="76"/>
                  </a:lnTo>
                  <a:lnTo>
                    <a:pt x="170" y="74"/>
                  </a:lnTo>
                  <a:lnTo>
                    <a:pt x="170" y="74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2" y="71"/>
                  </a:lnTo>
                  <a:lnTo>
                    <a:pt x="172" y="71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69"/>
                  </a:lnTo>
                  <a:lnTo>
                    <a:pt x="172" y="67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75" y="64"/>
                  </a:lnTo>
                  <a:lnTo>
                    <a:pt x="172" y="55"/>
                  </a:lnTo>
                  <a:lnTo>
                    <a:pt x="170" y="52"/>
                  </a:lnTo>
                  <a:lnTo>
                    <a:pt x="170" y="55"/>
                  </a:lnTo>
                  <a:lnTo>
                    <a:pt x="167" y="55"/>
                  </a:lnTo>
                  <a:lnTo>
                    <a:pt x="167" y="55"/>
                  </a:lnTo>
                  <a:lnTo>
                    <a:pt x="165" y="55"/>
                  </a:lnTo>
                  <a:lnTo>
                    <a:pt x="163" y="55"/>
                  </a:lnTo>
                  <a:lnTo>
                    <a:pt x="160" y="57"/>
                  </a:lnTo>
                  <a:lnTo>
                    <a:pt x="158" y="57"/>
                  </a:lnTo>
                  <a:lnTo>
                    <a:pt x="158" y="57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8" y="55"/>
                  </a:lnTo>
                  <a:lnTo>
                    <a:pt x="156" y="55"/>
                  </a:lnTo>
                  <a:lnTo>
                    <a:pt x="156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1" y="50"/>
                  </a:lnTo>
                  <a:lnTo>
                    <a:pt x="151" y="50"/>
                  </a:lnTo>
                  <a:lnTo>
                    <a:pt x="151" y="50"/>
                  </a:lnTo>
                  <a:lnTo>
                    <a:pt x="149" y="45"/>
                  </a:lnTo>
                  <a:lnTo>
                    <a:pt x="149" y="43"/>
                  </a:lnTo>
                  <a:lnTo>
                    <a:pt x="151" y="38"/>
                  </a:lnTo>
                  <a:lnTo>
                    <a:pt x="151" y="36"/>
                  </a:lnTo>
                  <a:lnTo>
                    <a:pt x="151" y="33"/>
                  </a:lnTo>
                  <a:lnTo>
                    <a:pt x="151" y="31"/>
                  </a:lnTo>
                  <a:lnTo>
                    <a:pt x="153" y="29"/>
                  </a:lnTo>
                  <a:lnTo>
                    <a:pt x="153" y="29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6"/>
                  </a:lnTo>
                  <a:lnTo>
                    <a:pt x="151" y="24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30" y="17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2"/>
                  </a:lnTo>
                  <a:lnTo>
                    <a:pt x="125" y="24"/>
                  </a:lnTo>
                  <a:lnTo>
                    <a:pt x="123" y="24"/>
                  </a:lnTo>
                  <a:lnTo>
                    <a:pt x="120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3" y="22"/>
                  </a:lnTo>
                  <a:lnTo>
                    <a:pt x="111" y="19"/>
                  </a:lnTo>
                  <a:lnTo>
                    <a:pt x="108" y="19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7" y="19"/>
                  </a:lnTo>
                  <a:lnTo>
                    <a:pt x="94" y="17"/>
                  </a:lnTo>
                  <a:lnTo>
                    <a:pt x="92" y="17"/>
                  </a:lnTo>
                  <a:lnTo>
                    <a:pt x="92" y="19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7" y="12"/>
                  </a:lnTo>
                  <a:lnTo>
                    <a:pt x="99" y="10"/>
                  </a:lnTo>
                  <a:lnTo>
                    <a:pt x="97" y="10"/>
                  </a:lnTo>
                  <a:lnTo>
                    <a:pt x="94" y="7"/>
                  </a:lnTo>
                  <a:lnTo>
                    <a:pt x="94" y="7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2" y="7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8" y="0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3" y="43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7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4" y="67"/>
                  </a:lnTo>
                  <a:lnTo>
                    <a:pt x="2" y="67"/>
                  </a:lnTo>
                  <a:lnTo>
                    <a:pt x="2" y="6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3"/>
                  </a:lnTo>
                  <a:lnTo>
                    <a:pt x="21" y="93"/>
                  </a:lnTo>
                  <a:lnTo>
                    <a:pt x="23" y="93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5" y="93"/>
                  </a:lnTo>
                  <a:lnTo>
                    <a:pt x="37" y="93"/>
                  </a:lnTo>
                  <a:lnTo>
                    <a:pt x="40" y="93"/>
                  </a:lnTo>
                  <a:lnTo>
                    <a:pt x="42" y="93"/>
                  </a:lnTo>
                  <a:lnTo>
                    <a:pt x="44" y="9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6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6" y="97"/>
                  </a:lnTo>
                  <a:lnTo>
                    <a:pt x="71" y="97"/>
                  </a:lnTo>
                  <a:lnTo>
                    <a:pt x="73" y="95"/>
                  </a:lnTo>
                  <a:lnTo>
                    <a:pt x="75" y="95"/>
                  </a:lnTo>
                  <a:lnTo>
                    <a:pt x="75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80" y="90"/>
                  </a:lnTo>
                  <a:lnTo>
                    <a:pt x="82" y="90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5" y="88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92" y="90"/>
                  </a:lnTo>
                  <a:lnTo>
                    <a:pt x="97" y="95"/>
                  </a:lnTo>
                  <a:lnTo>
                    <a:pt x="104" y="95"/>
                  </a:lnTo>
                  <a:lnTo>
                    <a:pt x="115" y="95"/>
                  </a:lnTo>
                  <a:lnTo>
                    <a:pt x="120" y="95"/>
                  </a:lnTo>
                  <a:lnTo>
                    <a:pt x="120" y="93"/>
                  </a:lnTo>
                  <a:lnTo>
                    <a:pt x="123" y="93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30" y="93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4" y="95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41" y="88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6" y="93"/>
                  </a:lnTo>
                  <a:lnTo>
                    <a:pt x="149" y="93"/>
                  </a:lnTo>
                  <a:lnTo>
                    <a:pt x="151" y="93"/>
                  </a:lnTo>
                  <a:lnTo>
                    <a:pt x="153" y="93"/>
                  </a:lnTo>
                  <a:lnTo>
                    <a:pt x="153" y="93"/>
                  </a:lnTo>
                  <a:lnTo>
                    <a:pt x="156" y="93"/>
                  </a:lnTo>
                  <a:lnTo>
                    <a:pt x="158" y="93"/>
                  </a:lnTo>
                  <a:lnTo>
                    <a:pt x="160" y="90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93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65" y="93"/>
                  </a:lnTo>
                  <a:lnTo>
                    <a:pt x="165" y="90"/>
                  </a:lnTo>
                  <a:lnTo>
                    <a:pt x="165" y="90"/>
                  </a:lnTo>
                  <a:lnTo>
                    <a:pt x="165" y="90"/>
                  </a:lnTo>
                  <a:lnTo>
                    <a:pt x="165" y="88"/>
                  </a:lnTo>
                  <a:lnTo>
                    <a:pt x="165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72" y="90"/>
                  </a:lnTo>
                  <a:lnTo>
                    <a:pt x="175" y="88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1"/>
                  </a:lnTo>
                  <a:lnTo>
                    <a:pt x="175" y="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9C7D242E-1DEC-452F-977A-1050F900EF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6267" y="5512920"/>
              <a:ext cx="82802" cy="64143"/>
            </a:xfrm>
            <a:custGeom>
              <a:avLst/>
              <a:gdLst>
                <a:gd name="T0" fmla="*/ 56 w 71"/>
                <a:gd name="T1" fmla="*/ 3 h 55"/>
                <a:gd name="T2" fmla="*/ 59 w 71"/>
                <a:gd name="T3" fmla="*/ 0 h 55"/>
                <a:gd name="T4" fmla="*/ 56 w 71"/>
                <a:gd name="T5" fmla="*/ 0 h 55"/>
                <a:gd name="T6" fmla="*/ 38 w 71"/>
                <a:gd name="T7" fmla="*/ 10 h 55"/>
                <a:gd name="T8" fmla="*/ 30 w 71"/>
                <a:gd name="T9" fmla="*/ 17 h 55"/>
                <a:gd name="T10" fmla="*/ 21 w 71"/>
                <a:gd name="T11" fmla="*/ 22 h 55"/>
                <a:gd name="T12" fmla="*/ 0 w 71"/>
                <a:gd name="T13" fmla="*/ 24 h 55"/>
                <a:gd name="T14" fmla="*/ 7 w 71"/>
                <a:gd name="T15" fmla="*/ 26 h 55"/>
                <a:gd name="T16" fmla="*/ 12 w 71"/>
                <a:gd name="T17" fmla="*/ 29 h 55"/>
                <a:gd name="T18" fmla="*/ 14 w 71"/>
                <a:gd name="T19" fmla="*/ 29 h 55"/>
                <a:gd name="T20" fmla="*/ 14 w 71"/>
                <a:gd name="T21" fmla="*/ 31 h 55"/>
                <a:gd name="T22" fmla="*/ 14 w 71"/>
                <a:gd name="T23" fmla="*/ 31 h 55"/>
                <a:gd name="T24" fmla="*/ 16 w 71"/>
                <a:gd name="T25" fmla="*/ 36 h 55"/>
                <a:gd name="T26" fmla="*/ 16 w 71"/>
                <a:gd name="T27" fmla="*/ 41 h 55"/>
                <a:gd name="T28" fmla="*/ 16 w 71"/>
                <a:gd name="T29" fmla="*/ 41 h 55"/>
                <a:gd name="T30" fmla="*/ 21 w 71"/>
                <a:gd name="T31" fmla="*/ 41 h 55"/>
                <a:gd name="T32" fmla="*/ 23 w 71"/>
                <a:gd name="T33" fmla="*/ 45 h 55"/>
                <a:gd name="T34" fmla="*/ 28 w 71"/>
                <a:gd name="T35" fmla="*/ 50 h 55"/>
                <a:gd name="T36" fmla="*/ 30 w 71"/>
                <a:gd name="T37" fmla="*/ 52 h 55"/>
                <a:gd name="T38" fmla="*/ 33 w 71"/>
                <a:gd name="T39" fmla="*/ 55 h 55"/>
                <a:gd name="T40" fmla="*/ 40 w 71"/>
                <a:gd name="T41" fmla="*/ 48 h 55"/>
                <a:gd name="T42" fmla="*/ 42 w 71"/>
                <a:gd name="T43" fmla="*/ 43 h 55"/>
                <a:gd name="T44" fmla="*/ 42 w 71"/>
                <a:gd name="T45" fmla="*/ 41 h 55"/>
                <a:gd name="T46" fmla="*/ 42 w 71"/>
                <a:gd name="T47" fmla="*/ 38 h 55"/>
                <a:gd name="T48" fmla="*/ 45 w 71"/>
                <a:gd name="T49" fmla="*/ 36 h 55"/>
                <a:gd name="T50" fmla="*/ 45 w 71"/>
                <a:gd name="T51" fmla="*/ 33 h 55"/>
                <a:gd name="T52" fmla="*/ 42 w 71"/>
                <a:gd name="T53" fmla="*/ 31 h 55"/>
                <a:gd name="T54" fmla="*/ 40 w 71"/>
                <a:gd name="T55" fmla="*/ 22 h 55"/>
                <a:gd name="T56" fmla="*/ 40 w 71"/>
                <a:gd name="T57" fmla="*/ 17 h 55"/>
                <a:gd name="T58" fmla="*/ 40 w 71"/>
                <a:gd name="T59" fmla="*/ 17 h 55"/>
                <a:gd name="T60" fmla="*/ 45 w 71"/>
                <a:gd name="T61" fmla="*/ 14 h 55"/>
                <a:gd name="T62" fmla="*/ 47 w 71"/>
                <a:gd name="T63" fmla="*/ 12 h 55"/>
                <a:gd name="T64" fmla="*/ 49 w 71"/>
                <a:gd name="T65" fmla="*/ 12 h 55"/>
                <a:gd name="T66" fmla="*/ 52 w 71"/>
                <a:gd name="T67" fmla="*/ 10 h 55"/>
                <a:gd name="T68" fmla="*/ 54 w 71"/>
                <a:gd name="T69" fmla="*/ 7 h 55"/>
                <a:gd name="T70" fmla="*/ 71 w 71"/>
                <a:gd name="T71" fmla="*/ 36 h 55"/>
                <a:gd name="T72" fmla="*/ 66 w 71"/>
                <a:gd name="T73" fmla="*/ 31 h 55"/>
                <a:gd name="T74" fmla="*/ 68 w 71"/>
                <a:gd name="T75" fmla="*/ 24 h 55"/>
                <a:gd name="T76" fmla="*/ 64 w 71"/>
                <a:gd name="T77" fmla="*/ 12 h 55"/>
                <a:gd name="T78" fmla="*/ 61 w 71"/>
                <a:gd name="T79" fmla="*/ 10 h 55"/>
                <a:gd name="T80" fmla="*/ 61 w 71"/>
                <a:gd name="T81" fmla="*/ 7 h 55"/>
                <a:gd name="T82" fmla="*/ 59 w 71"/>
                <a:gd name="T83" fmla="*/ 7 h 55"/>
                <a:gd name="T84" fmla="*/ 59 w 71"/>
                <a:gd name="T85" fmla="*/ 10 h 55"/>
                <a:gd name="T86" fmla="*/ 56 w 71"/>
                <a:gd name="T87" fmla="*/ 12 h 55"/>
                <a:gd name="T88" fmla="*/ 54 w 71"/>
                <a:gd name="T89" fmla="*/ 12 h 55"/>
                <a:gd name="T90" fmla="*/ 54 w 71"/>
                <a:gd name="T91" fmla="*/ 22 h 55"/>
                <a:gd name="T92" fmla="*/ 56 w 71"/>
                <a:gd name="T93" fmla="*/ 33 h 55"/>
                <a:gd name="T94" fmla="*/ 61 w 71"/>
                <a:gd name="T95" fmla="*/ 36 h 55"/>
                <a:gd name="T96" fmla="*/ 66 w 71"/>
                <a:gd name="T97" fmla="*/ 36 h 55"/>
                <a:gd name="T98" fmla="*/ 68 w 71"/>
                <a:gd name="T99" fmla="*/ 38 h 55"/>
                <a:gd name="T100" fmla="*/ 71 w 71"/>
                <a:gd name="T101" fmla="*/ 38 h 55"/>
                <a:gd name="T102" fmla="*/ 71 w 71"/>
                <a:gd name="T10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55">
                  <a:moveTo>
                    <a:pt x="54" y="5"/>
                  </a:moveTo>
                  <a:lnTo>
                    <a:pt x="54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0" y="7"/>
                  </a:lnTo>
                  <a:lnTo>
                    <a:pt x="38" y="10"/>
                  </a:lnTo>
                  <a:lnTo>
                    <a:pt x="33" y="14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5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4" y="12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6" y="26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36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71D93D7F-1354-4E95-BBB6-D278FB3911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36267" y="5512920"/>
              <a:ext cx="82802" cy="64143"/>
            </a:xfrm>
            <a:custGeom>
              <a:avLst/>
              <a:gdLst>
                <a:gd name="T0" fmla="*/ 56 w 71"/>
                <a:gd name="T1" fmla="*/ 3 h 55"/>
                <a:gd name="T2" fmla="*/ 59 w 71"/>
                <a:gd name="T3" fmla="*/ 0 h 55"/>
                <a:gd name="T4" fmla="*/ 56 w 71"/>
                <a:gd name="T5" fmla="*/ 0 h 55"/>
                <a:gd name="T6" fmla="*/ 38 w 71"/>
                <a:gd name="T7" fmla="*/ 10 h 55"/>
                <a:gd name="T8" fmla="*/ 30 w 71"/>
                <a:gd name="T9" fmla="*/ 17 h 55"/>
                <a:gd name="T10" fmla="*/ 21 w 71"/>
                <a:gd name="T11" fmla="*/ 22 h 55"/>
                <a:gd name="T12" fmla="*/ 0 w 71"/>
                <a:gd name="T13" fmla="*/ 24 h 55"/>
                <a:gd name="T14" fmla="*/ 7 w 71"/>
                <a:gd name="T15" fmla="*/ 26 h 55"/>
                <a:gd name="T16" fmla="*/ 12 w 71"/>
                <a:gd name="T17" fmla="*/ 29 h 55"/>
                <a:gd name="T18" fmla="*/ 14 w 71"/>
                <a:gd name="T19" fmla="*/ 29 h 55"/>
                <a:gd name="T20" fmla="*/ 14 w 71"/>
                <a:gd name="T21" fmla="*/ 31 h 55"/>
                <a:gd name="T22" fmla="*/ 14 w 71"/>
                <a:gd name="T23" fmla="*/ 31 h 55"/>
                <a:gd name="T24" fmla="*/ 16 w 71"/>
                <a:gd name="T25" fmla="*/ 36 h 55"/>
                <a:gd name="T26" fmla="*/ 16 w 71"/>
                <a:gd name="T27" fmla="*/ 41 h 55"/>
                <a:gd name="T28" fmla="*/ 16 w 71"/>
                <a:gd name="T29" fmla="*/ 41 h 55"/>
                <a:gd name="T30" fmla="*/ 21 w 71"/>
                <a:gd name="T31" fmla="*/ 41 h 55"/>
                <a:gd name="T32" fmla="*/ 23 w 71"/>
                <a:gd name="T33" fmla="*/ 45 h 55"/>
                <a:gd name="T34" fmla="*/ 28 w 71"/>
                <a:gd name="T35" fmla="*/ 50 h 55"/>
                <a:gd name="T36" fmla="*/ 30 w 71"/>
                <a:gd name="T37" fmla="*/ 52 h 55"/>
                <a:gd name="T38" fmla="*/ 33 w 71"/>
                <a:gd name="T39" fmla="*/ 55 h 55"/>
                <a:gd name="T40" fmla="*/ 40 w 71"/>
                <a:gd name="T41" fmla="*/ 48 h 55"/>
                <a:gd name="T42" fmla="*/ 42 w 71"/>
                <a:gd name="T43" fmla="*/ 43 h 55"/>
                <a:gd name="T44" fmla="*/ 42 w 71"/>
                <a:gd name="T45" fmla="*/ 41 h 55"/>
                <a:gd name="T46" fmla="*/ 42 w 71"/>
                <a:gd name="T47" fmla="*/ 38 h 55"/>
                <a:gd name="T48" fmla="*/ 45 w 71"/>
                <a:gd name="T49" fmla="*/ 36 h 55"/>
                <a:gd name="T50" fmla="*/ 45 w 71"/>
                <a:gd name="T51" fmla="*/ 33 h 55"/>
                <a:gd name="T52" fmla="*/ 42 w 71"/>
                <a:gd name="T53" fmla="*/ 31 h 55"/>
                <a:gd name="T54" fmla="*/ 40 w 71"/>
                <a:gd name="T55" fmla="*/ 22 h 55"/>
                <a:gd name="T56" fmla="*/ 40 w 71"/>
                <a:gd name="T57" fmla="*/ 17 h 55"/>
                <a:gd name="T58" fmla="*/ 40 w 71"/>
                <a:gd name="T59" fmla="*/ 17 h 55"/>
                <a:gd name="T60" fmla="*/ 45 w 71"/>
                <a:gd name="T61" fmla="*/ 14 h 55"/>
                <a:gd name="T62" fmla="*/ 47 w 71"/>
                <a:gd name="T63" fmla="*/ 12 h 55"/>
                <a:gd name="T64" fmla="*/ 49 w 71"/>
                <a:gd name="T65" fmla="*/ 12 h 55"/>
                <a:gd name="T66" fmla="*/ 52 w 71"/>
                <a:gd name="T67" fmla="*/ 10 h 55"/>
                <a:gd name="T68" fmla="*/ 54 w 71"/>
                <a:gd name="T69" fmla="*/ 7 h 55"/>
                <a:gd name="T70" fmla="*/ 71 w 71"/>
                <a:gd name="T71" fmla="*/ 36 h 55"/>
                <a:gd name="T72" fmla="*/ 66 w 71"/>
                <a:gd name="T73" fmla="*/ 31 h 55"/>
                <a:gd name="T74" fmla="*/ 68 w 71"/>
                <a:gd name="T75" fmla="*/ 24 h 55"/>
                <a:gd name="T76" fmla="*/ 64 w 71"/>
                <a:gd name="T77" fmla="*/ 12 h 55"/>
                <a:gd name="T78" fmla="*/ 61 w 71"/>
                <a:gd name="T79" fmla="*/ 10 h 55"/>
                <a:gd name="T80" fmla="*/ 61 w 71"/>
                <a:gd name="T81" fmla="*/ 7 h 55"/>
                <a:gd name="T82" fmla="*/ 59 w 71"/>
                <a:gd name="T83" fmla="*/ 7 h 55"/>
                <a:gd name="T84" fmla="*/ 59 w 71"/>
                <a:gd name="T85" fmla="*/ 10 h 55"/>
                <a:gd name="T86" fmla="*/ 56 w 71"/>
                <a:gd name="T87" fmla="*/ 12 h 55"/>
                <a:gd name="T88" fmla="*/ 54 w 71"/>
                <a:gd name="T89" fmla="*/ 12 h 55"/>
                <a:gd name="T90" fmla="*/ 54 w 71"/>
                <a:gd name="T91" fmla="*/ 22 h 55"/>
                <a:gd name="T92" fmla="*/ 56 w 71"/>
                <a:gd name="T93" fmla="*/ 33 h 55"/>
                <a:gd name="T94" fmla="*/ 61 w 71"/>
                <a:gd name="T95" fmla="*/ 36 h 55"/>
                <a:gd name="T96" fmla="*/ 66 w 71"/>
                <a:gd name="T97" fmla="*/ 36 h 55"/>
                <a:gd name="T98" fmla="*/ 68 w 71"/>
                <a:gd name="T99" fmla="*/ 38 h 55"/>
                <a:gd name="T100" fmla="*/ 71 w 71"/>
                <a:gd name="T101" fmla="*/ 38 h 55"/>
                <a:gd name="T102" fmla="*/ 71 w 71"/>
                <a:gd name="T10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55">
                  <a:moveTo>
                    <a:pt x="54" y="5"/>
                  </a:moveTo>
                  <a:lnTo>
                    <a:pt x="54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0" y="7"/>
                  </a:lnTo>
                  <a:lnTo>
                    <a:pt x="38" y="10"/>
                  </a:lnTo>
                  <a:lnTo>
                    <a:pt x="33" y="14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9" y="43"/>
                  </a:lnTo>
                  <a:lnTo>
                    <a:pt x="21" y="41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42" y="29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19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5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6" y="31"/>
                  </a:lnTo>
                  <a:lnTo>
                    <a:pt x="66" y="29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4" y="12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6" y="26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36"/>
                  </a:lnTo>
                  <a:lnTo>
                    <a:pt x="61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F5A1D5B0-74F0-451A-B4A9-9ED27EA33A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2530" y="4141436"/>
              <a:ext cx="281061" cy="391852"/>
            </a:xfrm>
            <a:custGeom>
              <a:avLst/>
              <a:gdLst>
                <a:gd name="T0" fmla="*/ 137 w 241"/>
                <a:gd name="T1" fmla="*/ 227 h 336"/>
                <a:gd name="T2" fmla="*/ 137 w 241"/>
                <a:gd name="T3" fmla="*/ 263 h 336"/>
                <a:gd name="T4" fmla="*/ 135 w 241"/>
                <a:gd name="T5" fmla="*/ 218 h 336"/>
                <a:gd name="T6" fmla="*/ 52 w 241"/>
                <a:gd name="T7" fmla="*/ 272 h 336"/>
                <a:gd name="T8" fmla="*/ 130 w 241"/>
                <a:gd name="T9" fmla="*/ 211 h 336"/>
                <a:gd name="T10" fmla="*/ 130 w 241"/>
                <a:gd name="T11" fmla="*/ 260 h 336"/>
                <a:gd name="T12" fmla="*/ 135 w 241"/>
                <a:gd name="T13" fmla="*/ 241 h 336"/>
                <a:gd name="T14" fmla="*/ 201 w 241"/>
                <a:gd name="T15" fmla="*/ 277 h 336"/>
                <a:gd name="T16" fmla="*/ 201 w 241"/>
                <a:gd name="T17" fmla="*/ 272 h 336"/>
                <a:gd name="T18" fmla="*/ 239 w 241"/>
                <a:gd name="T19" fmla="*/ 270 h 336"/>
                <a:gd name="T20" fmla="*/ 225 w 241"/>
                <a:gd name="T21" fmla="*/ 189 h 336"/>
                <a:gd name="T22" fmla="*/ 203 w 241"/>
                <a:gd name="T23" fmla="*/ 170 h 336"/>
                <a:gd name="T24" fmla="*/ 187 w 241"/>
                <a:gd name="T25" fmla="*/ 211 h 336"/>
                <a:gd name="T26" fmla="*/ 173 w 241"/>
                <a:gd name="T27" fmla="*/ 197 h 336"/>
                <a:gd name="T28" fmla="*/ 161 w 241"/>
                <a:gd name="T29" fmla="*/ 168 h 336"/>
                <a:gd name="T30" fmla="*/ 189 w 241"/>
                <a:gd name="T31" fmla="*/ 144 h 336"/>
                <a:gd name="T32" fmla="*/ 213 w 241"/>
                <a:gd name="T33" fmla="*/ 123 h 336"/>
                <a:gd name="T34" fmla="*/ 232 w 241"/>
                <a:gd name="T35" fmla="*/ 100 h 336"/>
                <a:gd name="T36" fmla="*/ 213 w 241"/>
                <a:gd name="T37" fmla="*/ 88 h 336"/>
                <a:gd name="T38" fmla="*/ 170 w 241"/>
                <a:gd name="T39" fmla="*/ 85 h 336"/>
                <a:gd name="T40" fmla="*/ 92 w 241"/>
                <a:gd name="T41" fmla="*/ 71 h 336"/>
                <a:gd name="T42" fmla="*/ 88 w 241"/>
                <a:gd name="T43" fmla="*/ 31 h 336"/>
                <a:gd name="T44" fmla="*/ 80 w 241"/>
                <a:gd name="T45" fmla="*/ 36 h 336"/>
                <a:gd name="T46" fmla="*/ 54 w 241"/>
                <a:gd name="T47" fmla="*/ 24 h 336"/>
                <a:gd name="T48" fmla="*/ 50 w 241"/>
                <a:gd name="T49" fmla="*/ 19 h 336"/>
                <a:gd name="T50" fmla="*/ 31 w 241"/>
                <a:gd name="T51" fmla="*/ 12 h 336"/>
                <a:gd name="T52" fmla="*/ 21 w 241"/>
                <a:gd name="T53" fmla="*/ 10 h 336"/>
                <a:gd name="T54" fmla="*/ 7 w 241"/>
                <a:gd name="T55" fmla="*/ 33 h 336"/>
                <a:gd name="T56" fmla="*/ 33 w 241"/>
                <a:gd name="T57" fmla="*/ 69 h 336"/>
                <a:gd name="T58" fmla="*/ 47 w 241"/>
                <a:gd name="T59" fmla="*/ 83 h 336"/>
                <a:gd name="T60" fmla="*/ 14 w 241"/>
                <a:gd name="T61" fmla="*/ 102 h 336"/>
                <a:gd name="T62" fmla="*/ 2 w 241"/>
                <a:gd name="T63" fmla="*/ 121 h 336"/>
                <a:gd name="T64" fmla="*/ 36 w 241"/>
                <a:gd name="T65" fmla="*/ 149 h 336"/>
                <a:gd name="T66" fmla="*/ 31 w 241"/>
                <a:gd name="T67" fmla="*/ 175 h 336"/>
                <a:gd name="T68" fmla="*/ 43 w 241"/>
                <a:gd name="T69" fmla="*/ 208 h 336"/>
                <a:gd name="T70" fmla="*/ 50 w 241"/>
                <a:gd name="T71" fmla="*/ 246 h 336"/>
                <a:gd name="T72" fmla="*/ 62 w 241"/>
                <a:gd name="T73" fmla="*/ 286 h 336"/>
                <a:gd name="T74" fmla="*/ 71 w 241"/>
                <a:gd name="T75" fmla="*/ 282 h 336"/>
                <a:gd name="T76" fmla="*/ 76 w 241"/>
                <a:gd name="T77" fmla="*/ 249 h 336"/>
                <a:gd name="T78" fmla="*/ 80 w 241"/>
                <a:gd name="T79" fmla="*/ 251 h 336"/>
                <a:gd name="T80" fmla="*/ 85 w 241"/>
                <a:gd name="T81" fmla="*/ 270 h 336"/>
                <a:gd name="T82" fmla="*/ 92 w 241"/>
                <a:gd name="T83" fmla="*/ 263 h 336"/>
                <a:gd name="T84" fmla="*/ 97 w 241"/>
                <a:gd name="T85" fmla="*/ 253 h 336"/>
                <a:gd name="T86" fmla="*/ 104 w 241"/>
                <a:gd name="T87" fmla="*/ 265 h 336"/>
                <a:gd name="T88" fmla="*/ 104 w 241"/>
                <a:gd name="T89" fmla="*/ 272 h 336"/>
                <a:gd name="T90" fmla="*/ 121 w 241"/>
                <a:gd name="T91" fmla="*/ 260 h 336"/>
                <a:gd name="T92" fmla="*/ 128 w 241"/>
                <a:gd name="T93" fmla="*/ 258 h 336"/>
                <a:gd name="T94" fmla="*/ 128 w 241"/>
                <a:gd name="T95" fmla="*/ 232 h 336"/>
                <a:gd name="T96" fmla="*/ 130 w 241"/>
                <a:gd name="T97" fmla="*/ 213 h 336"/>
                <a:gd name="T98" fmla="*/ 125 w 241"/>
                <a:gd name="T99" fmla="*/ 189 h 336"/>
                <a:gd name="T100" fmla="*/ 135 w 241"/>
                <a:gd name="T101" fmla="*/ 175 h 336"/>
                <a:gd name="T102" fmla="*/ 137 w 241"/>
                <a:gd name="T103" fmla="*/ 194 h 336"/>
                <a:gd name="T104" fmla="*/ 151 w 241"/>
                <a:gd name="T105" fmla="*/ 232 h 336"/>
                <a:gd name="T106" fmla="*/ 168 w 241"/>
                <a:gd name="T107" fmla="*/ 225 h 336"/>
                <a:gd name="T108" fmla="*/ 180 w 241"/>
                <a:gd name="T109" fmla="*/ 223 h 336"/>
                <a:gd name="T110" fmla="*/ 196 w 241"/>
                <a:gd name="T111" fmla="*/ 249 h 336"/>
                <a:gd name="T112" fmla="*/ 203 w 241"/>
                <a:gd name="T113" fmla="*/ 272 h 336"/>
                <a:gd name="T114" fmla="*/ 208 w 241"/>
                <a:gd name="T115" fmla="*/ 282 h 336"/>
                <a:gd name="T116" fmla="*/ 211 w 241"/>
                <a:gd name="T117" fmla="*/ 310 h 336"/>
                <a:gd name="T118" fmla="*/ 218 w 241"/>
                <a:gd name="T119" fmla="*/ 308 h 336"/>
                <a:gd name="T120" fmla="*/ 182 w 241"/>
                <a:gd name="T121" fmla="*/ 244 h 336"/>
                <a:gd name="T122" fmla="*/ 154 w 241"/>
                <a:gd name="T123" fmla="*/ 258 h 336"/>
                <a:gd name="T124" fmla="*/ 156 w 241"/>
                <a:gd name="T125" fmla="*/ 25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" h="336">
                  <a:moveTo>
                    <a:pt x="135" y="268"/>
                  </a:moveTo>
                  <a:lnTo>
                    <a:pt x="133" y="268"/>
                  </a:lnTo>
                  <a:lnTo>
                    <a:pt x="133" y="265"/>
                  </a:lnTo>
                  <a:lnTo>
                    <a:pt x="130" y="268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0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30" y="272"/>
                  </a:lnTo>
                  <a:lnTo>
                    <a:pt x="130" y="272"/>
                  </a:lnTo>
                  <a:lnTo>
                    <a:pt x="133" y="272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3" y="270"/>
                  </a:lnTo>
                  <a:lnTo>
                    <a:pt x="135" y="270"/>
                  </a:lnTo>
                  <a:lnTo>
                    <a:pt x="135" y="268"/>
                  </a:lnTo>
                  <a:lnTo>
                    <a:pt x="135" y="268"/>
                  </a:lnTo>
                  <a:close/>
                  <a:moveTo>
                    <a:pt x="147" y="239"/>
                  </a:moveTo>
                  <a:lnTo>
                    <a:pt x="144" y="237"/>
                  </a:lnTo>
                  <a:lnTo>
                    <a:pt x="142" y="237"/>
                  </a:lnTo>
                  <a:lnTo>
                    <a:pt x="142" y="234"/>
                  </a:lnTo>
                  <a:lnTo>
                    <a:pt x="142" y="232"/>
                  </a:lnTo>
                  <a:lnTo>
                    <a:pt x="142" y="230"/>
                  </a:lnTo>
                  <a:lnTo>
                    <a:pt x="140" y="230"/>
                  </a:lnTo>
                  <a:lnTo>
                    <a:pt x="140" y="227"/>
                  </a:lnTo>
                  <a:lnTo>
                    <a:pt x="137" y="227"/>
                  </a:lnTo>
                  <a:lnTo>
                    <a:pt x="137" y="225"/>
                  </a:lnTo>
                  <a:lnTo>
                    <a:pt x="137" y="223"/>
                  </a:lnTo>
                  <a:lnTo>
                    <a:pt x="137" y="220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5" y="223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7"/>
                  </a:lnTo>
                  <a:lnTo>
                    <a:pt x="133" y="230"/>
                  </a:lnTo>
                  <a:lnTo>
                    <a:pt x="133" y="232"/>
                  </a:lnTo>
                  <a:lnTo>
                    <a:pt x="133" y="232"/>
                  </a:lnTo>
                  <a:lnTo>
                    <a:pt x="135" y="234"/>
                  </a:lnTo>
                  <a:lnTo>
                    <a:pt x="137" y="234"/>
                  </a:lnTo>
                  <a:lnTo>
                    <a:pt x="137" y="237"/>
                  </a:lnTo>
                  <a:lnTo>
                    <a:pt x="137" y="239"/>
                  </a:lnTo>
                  <a:lnTo>
                    <a:pt x="137" y="241"/>
                  </a:lnTo>
                  <a:lnTo>
                    <a:pt x="137" y="241"/>
                  </a:lnTo>
                  <a:lnTo>
                    <a:pt x="137" y="241"/>
                  </a:lnTo>
                  <a:lnTo>
                    <a:pt x="137" y="241"/>
                  </a:lnTo>
                  <a:lnTo>
                    <a:pt x="140" y="244"/>
                  </a:lnTo>
                  <a:lnTo>
                    <a:pt x="137" y="246"/>
                  </a:lnTo>
                  <a:lnTo>
                    <a:pt x="137" y="249"/>
                  </a:lnTo>
                  <a:lnTo>
                    <a:pt x="137" y="249"/>
                  </a:lnTo>
                  <a:lnTo>
                    <a:pt x="137" y="251"/>
                  </a:lnTo>
                  <a:lnTo>
                    <a:pt x="135" y="256"/>
                  </a:lnTo>
                  <a:lnTo>
                    <a:pt x="135" y="258"/>
                  </a:lnTo>
                  <a:lnTo>
                    <a:pt x="135" y="258"/>
                  </a:lnTo>
                  <a:lnTo>
                    <a:pt x="135" y="260"/>
                  </a:lnTo>
                  <a:lnTo>
                    <a:pt x="135" y="260"/>
                  </a:lnTo>
                  <a:lnTo>
                    <a:pt x="135" y="263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0"/>
                  </a:lnTo>
                  <a:lnTo>
                    <a:pt x="137" y="260"/>
                  </a:lnTo>
                  <a:lnTo>
                    <a:pt x="137" y="263"/>
                  </a:lnTo>
                  <a:lnTo>
                    <a:pt x="135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40" y="265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42" y="260"/>
                  </a:lnTo>
                  <a:lnTo>
                    <a:pt x="142" y="263"/>
                  </a:lnTo>
                  <a:lnTo>
                    <a:pt x="142" y="263"/>
                  </a:lnTo>
                  <a:lnTo>
                    <a:pt x="142" y="260"/>
                  </a:lnTo>
                  <a:lnTo>
                    <a:pt x="147" y="256"/>
                  </a:lnTo>
                  <a:lnTo>
                    <a:pt x="147" y="256"/>
                  </a:lnTo>
                  <a:lnTo>
                    <a:pt x="147" y="246"/>
                  </a:lnTo>
                  <a:lnTo>
                    <a:pt x="147" y="241"/>
                  </a:lnTo>
                  <a:lnTo>
                    <a:pt x="147" y="239"/>
                  </a:lnTo>
                  <a:close/>
                  <a:moveTo>
                    <a:pt x="137" y="241"/>
                  </a:moveTo>
                  <a:lnTo>
                    <a:pt x="137" y="241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39"/>
                  </a:lnTo>
                  <a:lnTo>
                    <a:pt x="137" y="241"/>
                  </a:lnTo>
                  <a:lnTo>
                    <a:pt x="137" y="241"/>
                  </a:lnTo>
                  <a:lnTo>
                    <a:pt x="137" y="241"/>
                  </a:lnTo>
                  <a:close/>
                  <a:moveTo>
                    <a:pt x="130" y="220"/>
                  </a:moveTo>
                  <a:lnTo>
                    <a:pt x="133" y="220"/>
                  </a:lnTo>
                  <a:lnTo>
                    <a:pt x="133" y="220"/>
                  </a:lnTo>
                  <a:lnTo>
                    <a:pt x="135" y="220"/>
                  </a:lnTo>
                  <a:lnTo>
                    <a:pt x="137" y="220"/>
                  </a:lnTo>
                  <a:lnTo>
                    <a:pt x="137" y="220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35" y="218"/>
                  </a:lnTo>
                  <a:lnTo>
                    <a:pt x="135" y="215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8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128" y="223"/>
                  </a:lnTo>
                  <a:lnTo>
                    <a:pt x="125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30" y="225"/>
                  </a:lnTo>
                  <a:lnTo>
                    <a:pt x="130" y="225"/>
                  </a:lnTo>
                  <a:lnTo>
                    <a:pt x="130" y="225"/>
                  </a:lnTo>
                  <a:lnTo>
                    <a:pt x="130" y="223"/>
                  </a:lnTo>
                  <a:lnTo>
                    <a:pt x="130" y="223"/>
                  </a:lnTo>
                  <a:lnTo>
                    <a:pt x="130" y="220"/>
                  </a:lnTo>
                  <a:close/>
                  <a:moveTo>
                    <a:pt x="57" y="277"/>
                  </a:moveTo>
                  <a:lnTo>
                    <a:pt x="54" y="277"/>
                  </a:lnTo>
                  <a:lnTo>
                    <a:pt x="54" y="275"/>
                  </a:lnTo>
                  <a:lnTo>
                    <a:pt x="54" y="272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4" y="275"/>
                  </a:lnTo>
                  <a:lnTo>
                    <a:pt x="54" y="275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52" y="277"/>
                  </a:lnTo>
                  <a:lnTo>
                    <a:pt x="54" y="279"/>
                  </a:lnTo>
                  <a:lnTo>
                    <a:pt x="57" y="282"/>
                  </a:lnTo>
                  <a:lnTo>
                    <a:pt x="57" y="279"/>
                  </a:lnTo>
                  <a:lnTo>
                    <a:pt x="57" y="279"/>
                  </a:lnTo>
                  <a:lnTo>
                    <a:pt x="57" y="277"/>
                  </a:lnTo>
                  <a:close/>
                  <a:moveTo>
                    <a:pt x="130" y="211"/>
                  </a:moveTo>
                  <a:lnTo>
                    <a:pt x="133" y="211"/>
                  </a:lnTo>
                  <a:lnTo>
                    <a:pt x="133" y="211"/>
                  </a:lnTo>
                  <a:lnTo>
                    <a:pt x="133" y="211"/>
                  </a:lnTo>
                  <a:lnTo>
                    <a:pt x="133" y="211"/>
                  </a:lnTo>
                  <a:lnTo>
                    <a:pt x="133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7" y="213"/>
                  </a:lnTo>
                  <a:lnTo>
                    <a:pt x="135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35" y="208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8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close/>
                  <a:moveTo>
                    <a:pt x="123" y="265"/>
                  </a:moveTo>
                  <a:lnTo>
                    <a:pt x="121" y="268"/>
                  </a:lnTo>
                  <a:lnTo>
                    <a:pt x="121" y="270"/>
                  </a:lnTo>
                  <a:lnTo>
                    <a:pt x="118" y="270"/>
                  </a:lnTo>
                  <a:lnTo>
                    <a:pt x="118" y="272"/>
                  </a:lnTo>
                  <a:lnTo>
                    <a:pt x="118" y="275"/>
                  </a:lnTo>
                  <a:lnTo>
                    <a:pt x="118" y="275"/>
                  </a:lnTo>
                  <a:lnTo>
                    <a:pt x="121" y="275"/>
                  </a:lnTo>
                  <a:lnTo>
                    <a:pt x="121" y="272"/>
                  </a:lnTo>
                  <a:lnTo>
                    <a:pt x="121" y="270"/>
                  </a:lnTo>
                  <a:lnTo>
                    <a:pt x="123" y="268"/>
                  </a:lnTo>
                  <a:lnTo>
                    <a:pt x="123" y="265"/>
                  </a:lnTo>
                  <a:lnTo>
                    <a:pt x="123" y="265"/>
                  </a:lnTo>
                  <a:close/>
                  <a:moveTo>
                    <a:pt x="130" y="263"/>
                  </a:moveTo>
                  <a:lnTo>
                    <a:pt x="130" y="263"/>
                  </a:lnTo>
                  <a:lnTo>
                    <a:pt x="128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0" y="265"/>
                  </a:lnTo>
                  <a:lnTo>
                    <a:pt x="133" y="265"/>
                  </a:lnTo>
                  <a:lnTo>
                    <a:pt x="133" y="263"/>
                  </a:lnTo>
                  <a:lnTo>
                    <a:pt x="133" y="260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3" y="260"/>
                  </a:lnTo>
                  <a:lnTo>
                    <a:pt x="135" y="256"/>
                  </a:lnTo>
                  <a:lnTo>
                    <a:pt x="135" y="256"/>
                  </a:lnTo>
                  <a:lnTo>
                    <a:pt x="133" y="256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3" y="258"/>
                  </a:lnTo>
                  <a:lnTo>
                    <a:pt x="130" y="258"/>
                  </a:lnTo>
                  <a:lnTo>
                    <a:pt x="130" y="260"/>
                  </a:lnTo>
                  <a:lnTo>
                    <a:pt x="128" y="260"/>
                  </a:lnTo>
                  <a:lnTo>
                    <a:pt x="128" y="260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28" y="263"/>
                  </a:lnTo>
                  <a:lnTo>
                    <a:pt x="130" y="260"/>
                  </a:lnTo>
                  <a:lnTo>
                    <a:pt x="130" y="263"/>
                  </a:lnTo>
                  <a:close/>
                  <a:moveTo>
                    <a:pt x="125" y="263"/>
                  </a:moveTo>
                  <a:lnTo>
                    <a:pt x="125" y="263"/>
                  </a:lnTo>
                  <a:lnTo>
                    <a:pt x="125" y="263"/>
                  </a:lnTo>
                  <a:lnTo>
                    <a:pt x="123" y="263"/>
                  </a:lnTo>
                  <a:lnTo>
                    <a:pt x="125" y="265"/>
                  </a:lnTo>
                  <a:lnTo>
                    <a:pt x="123" y="268"/>
                  </a:lnTo>
                  <a:lnTo>
                    <a:pt x="123" y="268"/>
                  </a:lnTo>
                  <a:lnTo>
                    <a:pt x="123" y="268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8" y="268"/>
                  </a:lnTo>
                  <a:lnTo>
                    <a:pt x="128" y="268"/>
                  </a:lnTo>
                  <a:lnTo>
                    <a:pt x="128" y="265"/>
                  </a:lnTo>
                  <a:lnTo>
                    <a:pt x="125" y="263"/>
                  </a:lnTo>
                  <a:close/>
                  <a:moveTo>
                    <a:pt x="123" y="265"/>
                  </a:moveTo>
                  <a:lnTo>
                    <a:pt x="123" y="263"/>
                  </a:lnTo>
                  <a:lnTo>
                    <a:pt x="123" y="263"/>
                  </a:lnTo>
                  <a:lnTo>
                    <a:pt x="121" y="265"/>
                  </a:lnTo>
                  <a:lnTo>
                    <a:pt x="121" y="265"/>
                  </a:lnTo>
                  <a:lnTo>
                    <a:pt x="121" y="268"/>
                  </a:lnTo>
                  <a:lnTo>
                    <a:pt x="121" y="268"/>
                  </a:lnTo>
                  <a:lnTo>
                    <a:pt x="121" y="265"/>
                  </a:lnTo>
                  <a:lnTo>
                    <a:pt x="123" y="265"/>
                  </a:lnTo>
                  <a:close/>
                  <a:moveTo>
                    <a:pt x="135" y="241"/>
                  </a:moveTo>
                  <a:lnTo>
                    <a:pt x="135" y="239"/>
                  </a:lnTo>
                  <a:lnTo>
                    <a:pt x="135" y="239"/>
                  </a:lnTo>
                  <a:lnTo>
                    <a:pt x="135" y="239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1"/>
                  </a:lnTo>
                  <a:lnTo>
                    <a:pt x="135" y="244"/>
                  </a:lnTo>
                  <a:lnTo>
                    <a:pt x="137" y="246"/>
                  </a:lnTo>
                  <a:lnTo>
                    <a:pt x="135" y="246"/>
                  </a:lnTo>
                  <a:lnTo>
                    <a:pt x="135" y="246"/>
                  </a:lnTo>
                  <a:lnTo>
                    <a:pt x="135" y="246"/>
                  </a:lnTo>
                  <a:lnTo>
                    <a:pt x="135" y="249"/>
                  </a:lnTo>
                  <a:lnTo>
                    <a:pt x="137" y="249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41"/>
                  </a:lnTo>
                  <a:lnTo>
                    <a:pt x="135" y="241"/>
                  </a:lnTo>
                  <a:lnTo>
                    <a:pt x="135" y="241"/>
                  </a:lnTo>
                  <a:close/>
                  <a:moveTo>
                    <a:pt x="206" y="291"/>
                  </a:moveTo>
                  <a:lnTo>
                    <a:pt x="206" y="291"/>
                  </a:lnTo>
                  <a:lnTo>
                    <a:pt x="206" y="289"/>
                  </a:lnTo>
                  <a:lnTo>
                    <a:pt x="206" y="286"/>
                  </a:lnTo>
                  <a:lnTo>
                    <a:pt x="206" y="284"/>
                  </a:lnTo>
                  <a:lnTo>
                    <a:pt x="203" y="282"/>
                  </a:lnTo>
                  <a:lnTo>
                    <a:pt x="203" y="279"/>
                  </a:lnTo>
                  <a:lnTo>
                    <a:pt x="203" y="279"/>
                  </a:lnTo>
                  <a:lnTo>
                    <a:pt x="203" y="277"/>
                  </a:lnTo>
                  <a:lnTo>
                    <a:pt x="203" y="277"/>
                  </a:lnTo>
                  <a:lnTo>
                    <a:pt x="201" y="277"/>
                  </a:lnTo>
                  <a:lnTo>
                    <a:pt x="203" y="279"/>
                  </a:lnTo>
                  <a:lnTo>
                    <a:pt x="203" y="282"/>
                  </a:lnTo>
                  <a:lnTo>
                    <a:pt x="201" y="282"/>
                  </a:lnTo>
                  <a:lnTo>
                    <a:pt x="201" y="284"/>
                  </a:lnTo>
                  <a:lnTo>
                    <a:pt x="201" y="282"/>
                  </a:lnTo>
                  <a:lnTo>
                    <a:pt x="201" y="282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201" y="279"/>
                  </a:lnTo>
                  <a:lnTo>
                    <a:pt x="199" y="282"/>
                  </a:lnTo>
                  <a:lnTo>
                    <a:pt x="199" y="282"/>
                  </a:lnTo>
                  <a:lnTo>
                    <a:pt x="201" y="286"/>
                  </a:lnTo>
                  <a:lnTo>
                    <a:pt x="201" y="289"/>
                  </a:lnTo>
                  <a:lnTo>
                    <a:pt x="201" y="291"/>
                  </a:lnTo>
                  <a:lnTo>
                    <a:pt x="201" y="291"/>
                  </a:lnTo>
                  <a:lnTo>
                    <a:pt x="199" y="291"/>
                  </a:lnTo>
                  <a:lnTo>
                    <a:pt x="199" y="291"/>
                  </a:lnTo>
                  <a:lnTo>
                    <a:pt x="199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1" y="294"/>
                  </a:lnTo>
                  <a:lnTo>
                    <a:pt x="203" y="294"/>
                  </a:lnTo>
                  <a:lnTo>
                    <a:pt x="203" y="294"/>
                  </a:lnTo>
                  <a:lnTo>
                    <a:pt x="206" y="294"/>
                  </a:lnTo>
                  <a:lnTo>
                    <a:pt x="206" y="291"/>
                  </a:lnTo>
                  <a:close/>
                  <a:moveTo>
                    <a:pt x="201" y="275"/>
                  </a:moveTo>
                  <a:lnTo>
                    <a:pt x="201" y="275"/>
                  </a:lnTo>
                  <a:lnTo>
                    <a:pt x="201" y="272"/>
                  </a:lnTo>
                  <a:lnTo>
                    <a:pt x="201" y="272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201" y="270"/>
                  </a:lnTo>
                  <a:lnTo>
                    <a:pt x="199" y="270"/>
                  </a:lnTo>
                  <a:lnTo>
                    <a:pt x="199" y="272"/>
                  </a:lnTo>
                  <a:lnTo>
                    <a:pt x="199" y="272"/>
                  </a:lnTo>
                  <a:lnTo>
                    <a:pt x="199" y="275"/>
                  </a:lnTo>
                  <a:lnTo>
                    <a:pt x="199" y="279"/>
                  </a:lnTo>
                  <a:lnTo>
                    <a:pt x="199" y="282"/>
                  </a:lnTo>
                  <a:lnTo>
                    <a:pt x="199" y="279"/>
                  </a:lnTo>
                  <a:lnTo>
                    <a:pt x="201" y="277"/>
                  </a:lnTo>
                  <a:lnTo>
                    <a:pt x="201" y="275"/>
                  </a:lnTo>
                  <a:close/>
                  <a:moveTo>
                    <a:pt x="130" y="189"/>
                  </a:moveTo>
                  <a:lnTo>
                    <a:pt x="128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25" y="189"/>
                  </a:lnTo>
                  <a:lnTo>
                    <a:pt x="128" y="189"/>
                  </a:lnTo>
                  <a:lnTo>
                    <a:pt x="128" y="192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3" y="192"/>
                  </a:lnTo>
                  <a:lnTo>
                    <a:pt x="133" y="192"/>
                  </a:lnTo>
                  <a:lnTo>
                    <a:pt x="130" y="189"/>
                  </a:lnTo>
                  <a:close/>
                  <a:moveTo>
                    <a:pt x="241" y="303"/>
                  </a:moveTo>
                  <a:lnTo>
                    <a:pt x="241" y="303"/>
                  </a:lnTo>
                  <a:lnTo>
                    <a:pt x="239" y="298"/>
                  </a:lnTo>
                  <a:lnTo>
                    <a:pt x="239" y="296"/>
                  </a:lnTo>
                  <a:lnTo>
                    <a:pt x="239" y="294"/>
                  </a:lnTo>
                  <a:lnTo>
                    <a:pt x="237" y="279"/>
                  </a:lnTo>
                  <a:lnTo>
                    <a:pt x="239" y="272"/>
                  </a:lnTo>
                  <a:lnTo>
                    <a:pt x="239" y="270"/>
                  </a:lnTo>
                  <a:lnTo>
                    <a:pt x="237" y="268"/>
                  </a:lnTo>
                  <a:lnTo>
                    <a:pt x="237" y="265"/>
                  </a:lnTo>
                  <a:lnTo>
                    <a:pt x="237" y="265"/>
                  </a:lnTo>
                  <a:lnTo>
                    <a:pt x="237" y="263"/>
                  </a:lnTo>
                  <a:lnTo>
                    <a:pt x="234" y="258"/>
                  </a:lnTo>
                  <a:lnTo>
                    <a:pt x="237" y="258"/>
                  </a:lnTo>
                  <a:lnTo>
                    <a:pt x="237" y="258"/>
                  </a:lnTo>
                  <a:lnTo>
                    <a:pt x="237" y="258"/>
                  </a:lnTo>
                  <a:lnTo>
                    <a:pt x="237" y="256"/>
                  </a:lnTo>
                  <a:lnTo>
                    <a:pt x="234" y="237"/>
                  </a:lnTo>
                  <a:lnTo>
                    <a:pt x="234" y="237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34" y="230"/>
                  </a:lnTo>
                  <a:lnTo>
                    <a:pt x="234" y="227"/>
                  </a:lnTo>
                  <a:lnTo>
                    <a:pt x="232" y="225"/>
                  </a:lnTo>
                  <a:lnTo>
                    <a:pt x="232" y="225"/>
                  </a:lnTo>
                  <a:lnTo>
                    <a:pt x="232" y="223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0" y="215"/>
                  </a:lnTo>
                  <a:lnTo>
                    <a:pt x="230" y="215"/>
                  </a:lnTo>
                  <a:lnTo>
                    <a:pt x="227" y="215"/>
                  </a:lnTo>
                  <a:lnTo>
                    <a:pt x="227" y="213"/>
                  </a:lnTo>
                  <a:lnTo>
                    <a:pt x="225" y="211"/>
                  </a:lnTo>
                  <a:lnTo>
                    <a:pt x="225" y="208"/>
                  </a:lnTo>
                  <a:lnTo>
                    <a:pt x="225" y="19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25" y="194"/>
                  </a:lnTo>
                  <a:lnTo>
                    <a:pt x="225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0"/>
                  </a:lnTo>
                  <a:lnTo>
                    <a:pt x="220" y="175"/>
                  </a:lnTo>
                  <a:lnTo>
                    <a:pt x="220" y="173"/>
                  </a:lnTo>
                  <a:lnTo>
                    <a:pt x="220" y="170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18" y="170"/>
                  </a:lnTo>
                  <a:lnTo>
                    <a:pt x="218" y="173"/>
                  </a:lnTo>
                  <a:lnTo>
                    <a:pt x="218" y="170"/>
                  </a:lnTo>
                  <a:lnTo>
                    <a:pt x="215" y="168"/>
                  </a:lnTo>
                  <a:lnTo>
                    <a:pt x="215" y="168"/>
                  </a:lnTo>
                  <a:lnTo>
                    <a:pt x="213" y="168"/>
                  </a:lnTo>
                  <a:lnTo>
                    <a:pt x="213" y="168"/>
                  </a:lnTo>
                  <a:lnTo>
                    <a:pt x="211" y="170"/>
                  </a:lnTo>
                  <a:lnTo>
                    <a:pt x="211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6" y="170"/>
                  </a:lnTo>
                  <a:lnTo>
                    <a:pt x="203" y="168"/>
                  </a:lnTo>
                  <a:lnTo>
                    <a:pt x="203" y="168"/>
                  </a:lnTo>
                  <a:lnTo>
                    <a:pt x="203" y="168"/>
                  </a:lnTo>
                  <a:lnTo>
                    <a:pt x="203" y="168"/>
                  </a:lnTo>
                  <a:lnTo>
                    <a:pt x="203" y="170"/>
                  </a:lnTo>
                  <a:lnTo>
                    <a:pt x="203" y="173"/>
                  </a:lnTo>
                  <a:lnTo>
                    <a:pt x="203" y="178"/>
                  </a:lnTo>
                  <a:lnTo>
                    <a:pt x="203" y="180"/>
                  </a:lnTo>
                  <a:lnTo>
                    <a:pt x="203" y="182"/>
                  </a:lnTo>
                  <a:lnTo>
                    <a:pt x="201" y="185"/>
                  </a:lnTo>
                  <a:lnTo>
                    <a:pt x="201" y="185"/>
                  </a:lnTo>
                  <a:lnTo>
                    <a:pt x="199" y="185"/>
                  </a:lnTo>
                  <a:lnTo>
                    <a:pt x="199" y="187"/>
                  </a:lnTo>
                  <a:lnTo>
                    <a:pt x="196" y="187"/>
                  </a:lnTo>
                  <a:lnTo>
                    <a:pt x="194" y="192"/>
                  </a:lnTo>
                  <a:lnTo>
                    <a:pt x="194" y="194"/>
                  </a:lnTo>
                  <a:lnTo>
                    <a:pt x="194" y="197"/>
                  </a:lnTo>
                  <a:lnTo>
                    <a:pt x="194" y="197"/>
                  </a:lnTo>
                  <a:lnTo>
                    <a:pt x="196" y="201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4"/>
                  </a:lnTo>
                  <a:lnTo>
                    <a:pt x="196" y="206"/>
                  </a:lnTo>
                  <a:lnTo>
                    <a:pt x="196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94" y="208"/>
                  </a:lnTo>
                  <a:lnTo>
                    <a:pt x="194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3"/>
                  </a:lnTo>
                  <a:lnTo>
                    <a:pt x="185" y="213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85" y="211"/>
                  </a:lnTo>
                  <a:lnTo>
                    <a:pt x="182" y="211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2" y="206"/>
                  </a:lnTo>
                  <a:lnTo>
                    <a:pt x="180" y="206"/>
                  </a:lnTo>
                  <a:lnTo>
                    <a:pt x="180" y="201"/>
                  </a:lnTo>
                  <a:lnTo>
                    <a:pt x="180" y="201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77" y="199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4"/>
                  </a:lnTo>
                  <a:lnTo>
                    <a:pt x="175" y="194"/>
                  </a:lnTo>
                  <a:lnTo>
                    <a:pt x="175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199"/>
                  </a:lnTo>
                  <a:lnTo>
                    <a:pt x="175" y="204"/>
                  </a:lnTo>
                  <a:lnTo>
                    <a:pt x="175" y="206"/>
                  </a:lnTo>
                  <a:lnTo>
                    <a:pt x="173" y="206"/>
                  </a:lnTo>
                  <a:lnTo>
                    <a:pt x="170" y="204"/>
                  </a:lnTo>
                  <a:lnTo>
                    <a:pt x="170" y="201"/>
                  </a:lnTo>
                  <a:lnTo>
                    <a:pt x="170" y="192"/>
                  </a:lnTo>
                  <a:lnTo>
                    <a:pt x="170" y="192"/>
                  </a:lnTo>
                  <a:lnTo>
                    <a:pt x="168" y="192"/>
                  </a:lnTo>
                  <a:lnTo>
                    <a:pt x="168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68" y="189"/>
                  </a:lnTo>
                  <a:lnTo>
                    <a:pt x="168" y="187"/>
                  </a:lnTo>
                  <a:lnTo>
                    <a:pt x="168" y="187"/>
                  </a:lnTo>
                  <a:lnTo>
                    <a:pt x="168" y="185"/>
                  </a:lnTo>
                  <a:lnTo>
                    <a:pt x="168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3" y="178"/>
                  </a:lnTo>
                  <a:lnTo>
                    <a:pt x="163" y="178"/>
                  </a:lnTo>
                  <a:lnTo>
                    <a:pt x="163" y="175"/>
                  </a:lnTo>
                  <a:lnTo>
                    <a:pt x="161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1" y="170"/>
                  </a:lnTo>
                  <a:lnTo>
                    <a:pt x="161" y="168"/>
                  </a:lnTo>
                  <a:lnTo>
                    <a:pt x="163" y="168"/>
                  </a:lnTo>
                  <a:lnTo>
                    <a:pt x="163" y="166"/>
                  </a:lnTo>
                  <a:lnTo>
                    <a:pt x="163" y="166"/>
                  </a:lnTo>
                  <a:lnTo>
                    <a:pt x="166" y="166"/>
                  </a:lnTo>
                  <a:lnTo>
                    <a:pt x="166" y="166"/>
                  </a:lnTo>
                  <a:lnTo>
                    <a:pt x="166" y="161"/>
                  </a:lnTo>
                  <a:lnTo>
                    <a:pt x="168" y="161"/>
                  </a:lnTo>
                  <a:lnTo>
                    <a:pt x="166" y="161"/>
                  </a:lnTo>
                  <a:lnTo>
                    <a:pt x="166" y="159"/>
                  </a:lnTo>
                  <a:lnTo>
                    <a:pt x="166" y="159"/>
                  </a:lnTo>
                  <a:lnTo>
                    <a:pt x="166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0" y="154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0" y="152"/>
                  </a:lnTo>
                  <a:lnTo>
                    <a:pt x="170" y="154"/>
                  </a:lnTo>
                  <a:lnTo>
                    <a:pt x="173" y="154"/>
                  </a:lnTo>
                  <a:lnTo>
                    <a:pt x="173" y="152"/>
                  </a:lnTo>
                  <a:lnTo>
                    <a:pt x="173" y="149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5" y="147"/>
                  </a:lnTo>
                  <a:lnTo>
                    <a:pt x="180" y="147"/>
                  </a:lnTo>
                  <a:lnTo>
                    <a:pt x="182" y="147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7" y="147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9" y="140"/>
                  </a:lnTo>
                  <a:lnTo>
                    <a:pt x="189" y="142"/>
                  </a:lnTo>
                  <a:lnTo>
                    <a:pt x="189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4" y="142"/>
                  </a:lnTo>
                  <a:lnTo>
                    <a:pt x="194" y="142"/>
                  </a:lnTo>
                  <a:lnTo>
                    <a:pt x="194" y="140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6" y="140"/>
                  </a:lnTo>
                  <a:lnTo>
                    <a:pt x="196" y="140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99" y="144"/>
                  </a:lnTo>
                  <a:lnTo>
                    <a:pt x="201" y="144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203" y="137"/>
                  </a:lnTo>
                  <a:lnTo>
                    <a:pt x="203" y="137"/>
                  </a:lnTo>
                  <a:lnTo>
                    <a:pt x="201" y="135"/>
                  </a:lnTo>
                  <a:lnTo>
                    <a:pt x="201" y="133"/>
                  </a:lnTo>
                  <a:lnTo>
                    <a:pt x="203" y="133"/>
                  </a:lnTo>
                  <a:lnTo>
                    <a:pt x="203" y="133"/>
                  </a:lnTo>
                  <a:lnTo>
                    <a:pt x="206" y="133"/>
                  </a:lnTo>
                  <a:lnTo>
                    <a:pt x="206" y="135"/>
                  </a:lnTo>
                  <a:lnTo>
                    <a:pt x="206" y="133"/>
                  </a:lnTo>
                  <a:lnTo>
                    <a:pt x="203" y="133"/>
                  </a:lnTo>
                  <a:lnTo>
                    <a:pt x="203" y="130"/>
                  </a:lnTo>
                  <a:lnTo>
                    <a:pt x="208" y="130"/>
                  </a:lnTo>
                  <a:lnTo>
                    <a:pt x="211" y="130"/>
                  </a:lnTo>
                  <a:lnTo>
                    <a:pt x="213" y="130"/>
                  </a:lnTo>
                  <a:lnTo>
                    <a:pt x="213" y="128"/>
                  </a:lnTo>
                  <a:lnTo>
                    <a:pt x="213" y="128"/>
                  </a:lnTo>
                  <a:lnTo>
                    <a:pt x="213" y="123"/>
                  </a:lnTo>
                  <a:lnTo>
                    <a:pt x="213" y="123"/>
                  </a:lnTo>
                  <a:lnTo>
                    <a:pt x="213" y="123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5" y="121"/>
                  </a:lnTo>
                  <a:lnTo>
                    <a:pt x="215" y="118"/>
                  </a:lnTo>
                  <a:lnTo>
                    <a:pt x="215" y="118"/>
                  </a:lnTo>
                  <a:lnTo>
                    <a:pt x="218" y="116"/>
                  </a:lnTo>
                  <a:lnTo>
                    <a:pt x="220" y="109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20" y="104"/>
                  </a:lnTo>
                  <a:lnTo>
                    <a:pt x="220" y="104"/>
                  </a:lnTo>
                  <a:lnTo>
                    <a:pt x="218" y="104"/>
                  </a:lnTo>
                  <a:lnTo>
                    <a:pt x="218" y="104"/>
                  </a:lnTo>
                  <a:lnTo>
                    <a:pt x="218" y="102"/>
                  </a:lnTo>
                  <a:lnTo>
                    <a:pt x="220" y="102"/>
                  </a:lnTo>
                  <a:lnTo>
                    <a:pt x="220" y="100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27" y="104"/>
                  </a:lnTo>
                  <a:lnTo>
                    <a:pt x="230" y="104"/>
                  </a:lnTo>
                  <a:lnTo>
                    <a:pt x="232" y="102"/>
                  </a:lnTo>
                  <a:lnTo>
                    <a:pt x="232" y="102"/>
                  </a:lnTo>
                  <a:lnTo>
                    <a:pt x="234" y="102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30" y="97"/>
                  </a:lnTo>
                  <a:lnTo>
                    <a:pt x="230" y="97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5" y="92"/>
                  </a:lnTo>
                  <a:lnTo>
                    <a:pt x="225" y="92"/>
                  </a:lnTo>
                  <a:lnTo>
                    <a:pt x="222" y="90"/>
                  </a:lnTo>
                  <a:lnTo>
                    <a:pt x="222" y="90"/>
                  </a:lnTo>
                  <a:lnTo>
                    <a:pt x="220" y="90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8" y="88"/>
                  </a:lnTo>
                  <a:lnTo>
                    <a:pt x="218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5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88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5"/>
                  </a:lnTo>
                  <a:lnTo>
                    <a:pt x="208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6" y="85"/>
                  </a:lnTo>
                  <a:lnTo>
                    <a:pt x="201" y="85"/>
                  </a:lnTo>
                  <a:lnTo>
                    <a:pt x="196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2" y="85"/>
                  </a:lnTo>
                  <a:lnTo>
                    <a:pt x="192" y="85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5"/>
                  </a:lnTo>
                  <a:lnTo>
                    <a:pt x="189" y="85"/>
                  </a:lnTo>
                  <a:lnTo>
                    <a:pt x="189" y="88"/>
                  </a:lnTo>
                  <a:lnTo>
                    <a:pt x="189" y="88"/>
                  </a:lnTo>
                  <a:lnTo>
                    <a:pt x="189" y="88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85" y="88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5" y="85"/>
                  </a:lnTo>
                  <a:lnTo>
                    <a:pt x="182" y="85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77" y="88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6" y="83"/>
                  </a:lnTo>
                  <a:lnTo>
                    <a:pt x="166" y="83"/>
                  </a:lnTo>
                  <a:lnTo>
                    <a:pt x="166" y="85"/>
                  </a:lnTo>
                  <a:lnTo>
                    <a:pt x="161" y="83"/>
                  </a:lnTo>
                  <a:lnTo>
                    <a:pt x="154" y="85"/>
                  </a:lnTo>
                  <a:lnTo>
                    <a:pt x="151" y="85"/>
                  </a:lnTo>
                  <a:lnTo>
                    <a:pt x="151" y="85"/>
                  </a:lnTo>
                  <a:lnTo>
                    <a:pt x="147" y="88"/>
                  </a:lnTo>
                  <a:lnTo>
                    <a:pt x="144" y="88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2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5"/>
                  </a:lnTo>
                  <a:lnTo>
                    <a:pt x="135" y="85"/>
                  </a:lnTo>
                  <a:lnTo>
                    <a:pt x="133" y="85"/>
                  </a:lnTo>
                  <a:lnTo>
                    <a:pt x="128" y="85"/>
                  </a:lnTo>
                  <a:lnTo>
                    <a:pt x="123" y="85"/>
                  </a:lnTo>
                  <a:lnTo>
                    <a:pt x="121" y="85"/>
                  </a:lnTo>
                  <a:lnTo>
                    <a:pt x="118" y="85"/>
                  </a:lnTo>
                  <a:lnTo>
                    <a:pt x="109" y="83"/>
                  </a:lnTo>
                  <a:lnTo>
                    <a:pt x="97" y="78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69"/>
                  </a:lnTo>
                  <a:lnTo>
                    <a:pt x="92" y="66"/>
                  </a:lnTo>
                  <a:lnTo>
                    <a:pt x="92" y="62"/>
                  </a:lnTo>
                  <a:lnTo>
                    <a:pt x="95" y="59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3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47" y="24"/>
                  </a:lnTo>
                  <a:lnTo>
                    <a:pt x="45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1" y="66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81"/>
                  </a:lnTo>
                  <a:lnTo>
                    <a:pt x="47" y="81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5" y="85"/>
                  </a:lnTo>
                  <a:lnTo>
                    <a:pt x="47" y="85"/>
                  </a:lnTo>
                  <a:lnTo>
                    <a:pt x="45" y="85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8" y="85"/>
                  </a:lnTo>
                  <a:lnTo>
                    <a:pt x="36" y="85"/>
                  </a:lnTo>
                  <a:lnTo>
                    <a:pt x="33" y="85"/>
                  </a:lnTo>
                  <a:lnTo>
                    <a:pt x="31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1" y="83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1" y="92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7"/>
                  </a:lnTo>
                  <a:lnTo>
                    <a:pt x="17" y="97"/>
                  </a:lnTo>
                  <a:lnTo>
                    <a:pt x="17" y="100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7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19" y="130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8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1" y="135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6" y="135"/>
                  </a:lnTo>
                  <a:lnTo>
                    <a:pt x="36" y="135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8" y="140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6" y="142"/>
                  </a:lnTo>
                  <a:lnTo>
                    <a:pt x="33" y="142"/>
                  </a:lnTo>
                  <a:lnTo>
                    <a:pt x="33" y="142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3" y="147"/>
                  </a:lnTo>
                  <a:lnTo>
                    <a:pt x="33" y="147"/>
                  </a:lnTo>
                  <a:lnTo>
                    <a:pt x="33" y="149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6" y="149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36" y="152"/>
                  </a:lnTo>
                  <a:lnTo>
                    <a:pt x="36" y="154"/>
                  </a:lnTo>
                  <a:lnTo>
                    <a:pt x="36" y="15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31" y="161"/>
                  </a:lnTo>
                  <a:lnTo>
                    <a:pt x="31" y="159"/>
                  </a:lnTo>
                  <a:lnTo>
                    <a:pt x="28" y="159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6" y="163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8" y="168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28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6" y="180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38" y="182"/>
                  </a:lnTo>
                  <a:lnTo>
                    <a:pt x="38" y="180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36" y="189"/>
                  </a:lnTo>
                  <a:lnTo>
                    <a:pt x="33" y="192"/>
                  </a:lnTo>
                  <a:lnTo>
                    <a:pt x="33" y="192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6" y="197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3" y="197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7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5" y="201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43" y="213"/>
                  </a:lnTo>
                  <a:lnTo>
                    <a:pt x="43" y="213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7" y="220"/>
                  </a:lnTo>
                  <a:lnTo>
                    <a:pt x="47" y="223"/>
                  </a:lnTo>
                  <a:lnTo>
                    <a:pt x="45" y="223"/>
                  </a:lnTo>
                  <a:lnTo>
                    <a:pt x="45" y="223"/>
                  </a:lnTo>
                  <a:lnTo>
                    <a:pt x="45" y="225"/>
                  </a:lnTo>
                  <a:lnTo>
                    <a:pt x="45" y="227"/>
                  </a:lnTo>
                  <a:lnTo>
                    <a:pt x="47" y="227"/>
                  </a:lnTo>
                  <a:lnTo>
                    <a:pt x="47" y="227"/>
                  </a:lnTo>
                  <a:lnTo>
                    <a:pt x="47" y="230"/>
                  </a:lnTo>
                  <a:lnTo>
                    <a:pt x="47" y="232"/>
                  </a:lnTo>
                  <a:lnTo>
                    <a:pt x="47" y="232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47" y="234"/>
                  </a:lnTo>
                  <a:lnTo>
                    <a:pt x="50" y="237"/>
                  </a:lnTo>
                  <a:lnTo>
                    <a:pt x="50" y="237"/>
                  </a:lnTo>
                  <a:lnTo>
                    <a:pt x="50" y="239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2" y="249"/>
                  </a:lnTo>
                  <a:lnTo>
                    <a:pt x="50" y="249"/>
                  </a:lnTo>
                  <a:lnTo>
                    <a:pt x="52" y="251"/>
                  </a:lnTo>
                  <a:lnTo>
                    <a:pt x="54" y="253"/>
                  </a:lnTo>
                  <a:lnTo>
                    <a:pt x="54" y="253"/>
                  </a:lnTo>
                  <a:lnTo>
                    <a:pt x="54" y="256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52" y="263"/>
                  </a:lnTo>
                  <a:lnTo>
                    <a:pt x="54" y="263"/>
                  </a:lnTo>
                  <a:lnTo>
                    <a:pt x="54" y="265"/>
                  </a:lnTo>
                  <a:lnTo>
                    <a:pt x="54" y="265"/>
                  </a:lnTo>
                  <a:lnTo>
                    <a:pt x="54" y="268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4" y="272"/>
                  </a:lnTo>
                  <a:lnTo>
                    <a:pt x="57" y="275"/>
                  </a:lnTo>
                  <a:lnTo>
                    <a:pt x="57" y="277"/>
                  </a:lnTo>
                  <a:lnTo>
                    <a:pt x="57" y="277"/>
                  </a:lnTo>
                  <a:lnTo>
                    <a:pt x="57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9" y="275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59" y="277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2" y="282"/>
                  </a:lnTo>
                  <a:lnTo>
                    <a:pt x="62" y="284"/>
                  </a:lnTo>
                  <a:lnTo>
                    <a:pt x="62" y="284"/>
                  </a:lnTo>
                  <a:lnTo>
                    <a:pt x="62" y="286"/>
                  </a:lnTo>
                  <a:lnTo>
                    <a:pt x="64" y="284"/>
                  </a:lnTo>
                  <a:lnTo>
                    <a:pt x="64" y="284"/>
                  </a:lnTo>
                  <a:lnTo>
                    <a:pt x="66" y="284"/>
                  </a:lnTo>
                  <a:lnTo>
                    <a:pt x="66" y="284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7"/>
                  </a:lnTo>
                  <a:lnTo>
                    <a:pt x="64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2"/>
                  </a:lnTo>
                  <a:lnTo>
                    <a:pt x="69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69" y="268"/>
                  </a:lnTo>
                  <a:lnTo>
                    <a:pt x="71" y="270"/>
                  </a:lnTo>
                  <a:lnTo>
                    <a:pt x="71" y="270"/>
                  </a:lnTo>
                  <a:lnTo>
                    <a:pt x="71" y="272"/>
                  </a:lnTo>
                  <a:lnTo>
                    <a:pt x="69" y="275"/>
                  </a:lnTo>
                  <a:lnTo>
                    <a:pt x="69" y="275"/>
                  </a:lnTo>
                  <a:lnTo>
                    <a:pt x="69" y="277"/>
                  </a:lnTo>
                  <a:lnTo>
                    <a:pt x="69" y="279"/>
                  </a:lnTo>
                  <a:lnTo>
                    <a:pt x="69" y="279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3" y="279"/>
                  </a:lnTo>
                  <a:lnTo>
                    <a:pt x="73" y="279"/>
                  </a:lnTo>
                  <a:lnTo>
                    <a:pt x="76" y="277"/>
                  </a:lnTo>
                  <a:lnTo>
                    <a:pt x="76" y="277"/>
                  </a:lnTo>
                  <a:lnTo>
                    <a:pt x="76" y="275"/>
                  </a:lnTo>
                  <a:lnTo>
                    <a:pt x="73" y="275"/>
                  </a:lnTo>
                  <a:lnTo>
                    <a:pt x="73" y="272"/>
                  </a:lnTo>
                  <a:lnTo>
                    <a:pt x="76" y="272"/>
                  </a:lnTo>
                  <a:lnTo>
                    <a:pt x="76" y="272"/>
                  </a:lnTo>
                  <a:lnTo>
                    <a:pt x="76" y="272"/>
                  </a:lnTo>
                  <a:lnTo>
                    <a:pt x="78" y="270"/>
                  </a:lnTo>
                  <a:lnTo>
                    <a:pt x="78" y="268"/>
                  </a:lnTo>
                  <a:lnTo>
                    <a:pt x="78" y="268"/>
                  </a:lnTo>
                  <a:lnTo>
                    <a:pt x="78" y="268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6" y="263"/>
                  </a:lnTo>
                  <a:lnTo>
                    <a:pt x="78" y="263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6" y="260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60"/>
                  </a:lnTo>
                  <a:lnTo>
                    <a:pt x="76" y="260"/>
                  </a:lnTo>
                  <a:lnTo>
                    <a:pt x="76" y="253"/>
                  </a:lnTo>
                  <a:lnTo>
                    <a:pt x="76" y="249"/>
                  </a:lnTo>
                  <a:lnTo>
                    <a:pt x="76" y="249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6" y="253"/>
                  </a:lnTo>
                  <a:lnTo>
                    <a:pt x="76" y="256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80" y="265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6"/>
                  </a:lnTo>
                  <a:lnTo>
                    <a:pt x="78" y="256"/>
                  </a:lnTo>
                  <a:lnTo>
                    <a:pt x="78" y="253"/>
                  </a:lnTo>
                  <a:lnTo>
                    <a:pt x="80" y="253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51"/>
                  </a:lnTo>
                  <a:lnTo>
                    <a:pt x="80" y="249"/>
                  </a:lnTo>
                  <a:lnTo>
                    <a:pt x="83" y="249"/>
                  </a:lnTo>
                  <a:lnTo>
                    <a:pt x="83" y="246"/>
                  </a:lnTo>
                  <a:lnTo>
                    <a:pt x="83" y="246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49"/>
                  </a:lnTo>
                  <a:lnTo>
                    <a:pt x="83" y="251"/>
                  </a:lnTo>
                  <a:lnTo>
                    <a:pt x="80" y="251"/>
                  </a:lnTo>
                  <a:lnTo>
                    <a:pt x="80" y="253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80" y="256"/>
                  </a:lnTo>
                  <a:lnTo>
                    <a:pt x="83" y="258"/>
                  </a:lnTo>
                  <a:lnTo>
                    <a:pt x="83" y="258"/>
                  </a:lnTo>
                  <a:lnTo>
                    <a:pt x="83" y="260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8"/>
                  </a:lnTo>
                  <a:lnTo>
                    <a:pt x="80" y="270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78" y="275"/>
                  </a:lnTo>
                  <a:lnTo>
                    <a:pt x="78" y="275"/>
                  </a:lnTo>
                  <a:lnTo>
                    <a:pt x="78" y="277"/>
                  </a:lnTo>
                  <a:lnTo>
                    <a:pt x="78" y="279"/>
                  </a:lnTo>
                  <a:lnTo>
                    <a:pt x="78" y="279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3" y="282"/>
                  </a:lnTo>
                  <a:lnTo>
                    <a:pt x="83" y="282"/>
                  </a:lnTo>
                  <a:lnTo>
                    <a:pt x="80" y="279"/>
                  </a:lnTo>
                  <a:lnTo>
                    <a:pt x="80" y="27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5" y="279"/>
                  </a:lnTo>
                  <a:lnTo>
                    <a:pt x="85" y="279"/>
                  </a:lnTo>
                  <a:lnTo>
                    <a:pt x="88" y="277"/>
                  </a:lnTo>
                  <a:lnTo>
                    <a:pt x="88" y="277"/>
                  </a:lnTo>
                  <a:lnTo>
                    <a:pt x="85" y="277"/>
                  </a:lnTo>
                  <a:lnTo>
                    <a:pt x="85" y="275"/>
                  </a:lnTo>
                  <a:lnTo>
                    <a:pt x="83" y="275"/>
                  </a:lnTo>
                  <a:lnTo>
                    <a:pt x="83" y="272"/>
                  </a:lnTo>
                  <a:lnTo>
                    <a:pt x="85" y="270"/>
                  </a:lnTo>
                  <a:lnTo>
                    <a:pt x="85" y="270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2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8" y="275"/>
                  </a:lnTo>
                  <a:lnTo>
                    <a:pt x="88" y="275"/>
                  </a:lnTo>
                  <a:lnTo>
                    <a:pt x="90" y="275"/>
                  </a:lnTo>
                  <a:lnTo>
                    <a:pt x="90" y="275"/>
                  </a:lnTo>
                  <a:lnTo>
                    <a:pt x="90" y="275"/>
                  </a:lnTo>
                  <a:lnTo>
                    <a:pt x="90" y="275"/>
                  </a:lnTo>
                  <a:lnTo>
                    <a:pt x="90" y="275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2"/>
                  </a:lnTo>
                  <a:lnTo>
                    <a:pt x="95" y="272"/>
                  </a:lnTo>
                  <a:lnTo>
                    <a:pt x="97" y="272"/>
                  </a:lnTo>
                  <a:lnTo>
                    <a:pt x="97" y="272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7" y="270"/>
                  </a:lnTo>
                  <a:lnTo>
                    <a:pt x="95" y="268"/>
                  </a:lnTo>
                  <a:lnTo>
                    <a:pt x="95" y="268"/>
                  </a:lnTo>
                  <a:lnTo>
                    <a:pt x="95" y="268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5" y="265"/>
                  </a:lnTo>
                  <a:lnTo>
                    <a:pt x="95" y="263"/>
                  </a:lnTo>
                  <a:lnTo>
                    <a:pt x="95" y="263"/>
                  </a:lnTo>
                  <a:lnTo>
                    <a:pt x="92" y="263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5" y="260"/>
                  </a:lnTo>
                  <a:lnTo>
                    <a:pt x="97" y="260"/>
                  </a:lnTo>
                  <a:lnTo>
                    <a:pt x="97" y="258"/>
                  </a:lnTo>
                  <a:lnTo>
                    <a:pt x="95" y="253"/>
                  </a:lnTo>
                  <a:lnTo>
                    <a:pt x="95" y="251"/>
                  </a:lnTo>
                  <a:lnTo>
                    <a:pt x="95" y="251"/>
                  </a:lnTo>
                  <a:lnTo>
                    <a:pt x="97" y="246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7" y="241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99" y="241"/>
                  </a:lnTo>
                  <a:lnTo>
                    <a:pt x="99" y="241"/>
                  </a:lnTo>
                  <a:lnTo>
                    <a:pt x="99" y="241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4" y="237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2" y="239"/>
                  </a:lnTo>
                  <a:lnTo>
                    <a:pt x="102" y="241"/>
                  </a:lnTo>
                  <a:lnTo>
                    <a:pt x="97" y="246"/>
                  </a:lnTo>
                  <a:lnTo>
                    <a:pt x="97" y="249"/>
                  </a:lnTo>
                  <a:lnTo>
                    <a:pt x="97" y="251"/>
                  </a:lnTo>
                  <a:lnTo>
                    <a:pt x="97" y="251"/>
                  </a:lnTo>
                  <a:lnTo>
                    <a:pt x="97" y="251"/>
                  </a:lnTo>
                  <a:lnTo>
                    <a:pt x="97" y="251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97" y="253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99" y="26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8"/>
                  </a:lnTo>
                  <a:lnTo>
                    <a:pt x="102" y="268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2" y="263"/>
                  </a:lnTo>
                  <a:lnTo>
                    <a:pt x="102" y="263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4" y="258"/>
                  </a:lnTo>
                  <a:lnTo>
                    <a:pt x="107" y="256"/>
                  </a:lnTo>
                  <a:lnTo>
                    <a:pt x="107" y="256"/>
                  </a:lnTo>
                  <a:lnTo>
                    <a:pt x="107" y="256"/>
                  </a:lnTo>
                  <a:lnTo>
                    <a:pt x="107" y="258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4" y="258"/>
                  </a:lnTo>
                  <a:lnTo>
                    <a:pt x="104" y="260"/>
                  </a:lnTo>
                  <a:lnTo>
                    <a:pt x="104" y="260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4" y="263"/>
                  </a:lnTo>
                  <a:lnTo>
                    <a:pt x="102" y="263"/>
                  </a:lnTo>
                  <a:lnTo>
                    <a:pt x="102" y="265"/>
                  </a:lnTo>
                  <a:lnTo>
                    <a:pt x="102" y="265"/>
                  </a:lnTo>
                  <a:lnTo>
                    <a:pt x="104" y="265"/>
                  </a:lnTo>
                  <a:lnTo>
                    <a:pt x="104" y="265"/>
                  </a:lnTo>
                  <a:lnTo>
                    <a:pt x="104" y="265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4" y="256"/>
                  </a:lnTo>
                  <a:lnTo>
                    <a:pt x="116" y="253"/>
                  </a:lnTo>
                  <a:lnTo>
                    <a:pt x="116" y="256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58"/>
                  </a:lnTo>
                  <a:lnTo>
                    <a:pt x="111" y="260"/>
                  </a:lnTo>
                  <a:lnTo>
                    <a:pt x="111" y="260"/>
                  </a:lnTo>
                  <a:lnTo>
                    <a:pt x="111" y="260"/>
                  </a:lnTo>
                  <a:lnTo>
                    <a:pt x="109" y="263"/>
                  </a:lnTo>
                  <a:lnTo>
                    <a:pt x="107" y="263"/>
                  </a:lnTo>
                  <a:lnTo>
                    <a:pt x="107" y="263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5"/>
                  </a:lnTo>
                  <a:lnTo>
                    <a:pt x="107" y="268"/>
                  </a:lnTo>
                  <a:lnTo>
                    <a:pt x="107" y="268"/>
                  </a:lnTo>
                  <a:lnTo>
                    <a:pt x="104" y="268"/>
                  </a:lnTo>
                  <a:lnTo>
                    <a:pt x="104" y="268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4" y="272"/>
                  </a:lnTo>
                  <a:lnTo>
                    <a:pt x="104" y="275"/>
                  </a:lnTo>
                  <a:lnTo>
                    <a:pt x="107" y="275"/>
                  </a:lnTo>
                  <a:lnTo>
                    <a:pt x="107" y="275"/>
                  </a:lnTo>
                  <a:lnTo>
                    <a:pt x="107" y="272"/>
                  </a:lnTo>
                  <a:lnTo>
                    <a:pt x="107" y="272"/>
                  </a:lnTo>
                  <a:lnTo>
                    <a:pt x="109" y="272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09" y="272"/>
                  </a:lnTo>
                  <a:lnTo>
                    <a:pt x="109" y="272"/>
                  </a:lnTo>
                  <a:lnTo>
                    <a:pt x="109" y="272"/>
                  </a:lnTo>
                  <a:lnTo>
                    <a:pt x="109" y="272"/>
                  </a:lnTo>
                  <a:lnTo>
                    <a:pt x="107" y="272"/>
                  </a:lnTo>
                  <a:lnTo>
                    <a:pt x="107" y="275"/>
                  </a:lnTo>
                  <a:lnTo>
                    <a:pt x="107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1" y="277"/>
                  </a:lnTo>
                  <a:lnTo>
                    <a:pt x="111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6" y="272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8" y="270"/>
                  </a:lnTo>
                  <a:lnTo>
                    <a:pt x="118" y="268"/>
                  </a:lnTo>
                  <a:lnTo>
                    <a:pt x="118" y="265"/>
                  </a:lnTo>
                  <a:lnTo>
                    <a:pt x="121" y="265"/>
                  </a:lnTo>
                  <a:lnTo>
                    <a:pt x="121" y="263"/>
                  </a:lnTo>
                  <a:lnTo>
                    <a:pt x="121" y="263"/>
                  </a:lnTo>
                  <a:lnTo>
                    <a:pt x="121" y="263"/>
                  </a:lnTo>
                  <a:lnTo>
                    <a:pt x="121" y="260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8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3" y="256"/>
                  </a:lnTo>
                  <a:lnTo>
                    <a:pt x="125" y="256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3" y="251"/>
                  </a:lnTo>
                  <a:lnTo>
                    <a:pt x="123" y="249"/>
                  </a:lnTo>
                  <a:lnTo>
                    <a:pt x="123" y="249"/>
                  </a:lnTo>
                  <a:lnTo>
                    <a:pt x="123" y="251"/>
                  </a:lnTo>
                  <a:lnTo>
                    <a:pt x="123" y="251"/>
                  </a:lnTo>
                  <a:lnTo>
                    <a:pt x="123" y="253"/>
                  </a:lnTo>
                  <a:lnTo>
                    <a:pt x="125" y="253"/>
                  </a:lnTo>
                  <a:lnTo>
                    <a:pt x="125" y="256"/>
                  </a:lnTo>
                  <a:lnTo>
                    <a:pt x="123" y="258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3" y="260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5" y="260"/>
                  </a:lnTo>
                  <a:lnTo>
                    <a:pt x="128" y="260"/>
                  </a:lnTo>
                  <a:lnTo>
                    <a:pt x="128" y="258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28" y="256"/>
                  </a:lnTo>
                  <a:lnTo>
                    <a:pt x="130" y="256"/>
                  </a:lnTo>
                  <a:lnTo>
                    <a:pt x="130" y="253"/>
                  </a:lnTo>
                  <a:lnTo>
                    <a:pt x="133" y="253"/>
                  </a:lnTo>
                  <a:lnTo>
                    <a:pt x="133" y="251"/>
                  </a:lnTo>
                  <a:lnTo>
                    <a:pt x="135" y="249"/>
                  </a:lnTo>
                  <a:lnTo>
                    <a:pt x="135" y="246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3" y="241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3" y="239"/>
                  </a:lnTo>
                  <a:lnTo>
                    <a:pt x="135" y="239"/>
                  </a:lnTo>
                  <a:lnTo>
                    <a:pt x="133" y="237"/>
                  </a:lnTo>
                  <a:lnTo>
                    <a:pt x="133" y="234"/>
                  </a:lnTo>
                  <a:lnTo>
                    <a:pt x="133" y="234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34"/>
                  </a:lnTo>
                  <a:lnTo>
                    <a:pt x="128" y="234"/>
                  </a:lnTo>
                  <a:lnTo>
                    <a:pt x="128" y="234"/>
                  </a:lnTo>
                  <a:lnTo>
                    <a:pt x="128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25" y="237"/>
                  </a:lnTo>
                  <a:lnTo>
                    <a:pt x="125" y="234"/>
                  </a:lnTo>
                  <a:lnTo>
                    <a:pt x="125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28" y="232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0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25" y="223"/>
                  </a:lnTo>
                  <a:lnTo>
                    <a:pt x="125" y="225"/>
                  </a:lnTo>
                  <a:lnTo>
                    <a:pt x="125" y="223"/>
                  </a:lnTo>
                  <a:lnTo>
                    <a:pt x="123" y="223"/>
                  </a:lnTo>
                  <a:lnTo>
                    <a:pt x="123" y="223"/>
                  </a:lnTo>
                  <a:lnTo>
                    <a:pt x="123" y="223"/>
                  </a:lnTo>
                  <a:lnTo>
                    <a:pt x="123" y="223"/>
                  </a:lnTo>
                  <a:lnTo>
                    <a:pt x="125" y="223"/>
                  </a:lnTo>
                  <a:lnTo>
                    <a:pt x="125" y="220"/>
                  </a:lnTo>
                  <a:lnTo>
                    <a:pt x="123" y="220"/>
                  </a:lnTo>
                  <a:lnTo>
                    <a:pt x="125" y="220"/>
                  </a:lnTo>
                  <a:lnTo>
                    <a:pt x="125" y="218"/>
                  </a:lnTo>
                  <a:lnTo>
                    <a:pt x="125" y="218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5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28" y="211"/>
                  </a:lnTo>
                  <a:lnTo>
                    <a:pt x="128" y="208"/>
                  </a:lnTo>
                  <a:lnTo>
                    <a:pt x="125" y="208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3" y="204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197"/>
                  </a:lnTo>
                  <a:lnTo>
                    <a:pt x="133" y="197"/>
                  </a:lnTo>
                  <a:lnTo>
                    <a:pt x="135" y="197"/>
                  </a:lnTo>
                  <a:lnTo>
                    <a:pt x="135" y="197"/>
                  </a:lnTo>
                  <a:lnTo>
                    <a:pt x="135" y="199"/>
                  </a:lnTo>
                  <a:lnTo>
                    <a:pt x="135" y="197"/>
                  </a:lnTo>
                  <a:lnTo>
                    <a:pt x="135" y="194"/>
                  </a:lnTo>
                  <a:lnTo>
                    <a:pt x="133" y="192"/>
                  </a:lnTo>
                  <a:lnTo>
                    <a:pt x="133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5" y="189"/>
                  </a:lnTo>
                  <a:lnTo>
                    <a:pt x="125" y="189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87"/>
                  </a:lnTo>
                  <a:lnTo>
                    <a:pt x="116" y="185"/>
                  </a:lnTo>
                  <a:lnTo>
                    <a:pt x="116" y="182"/>
                  </a:lnTo>
                  <a:lnTo>
                    <a:pt x="116" y="182"/>
                  </a:lnTo>
                  <a:lnTo>
                    <a:pt x="118" y="185"/>
                  </a:lnTo>
                  <a:lnTo>
                    <a:pt x="118" y="185"/>
                  </a:lnTo>
                  <a:lnTo>
                    <a:pt x="130" y="187"/>
                  </a:lnTo>
                  <a:lnTo>
                    <a:pt x="133" y="187"/>
                  </a:lnTo>
                  <a:lnTo>
                    <a:pt x="133" y="187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8" y="178"/>
                  </a:lnTo>
                  <a:lnTo>
                    <a:pt x="128" y="175"/>
                  </a:lnTo>
                  <a:lnTo>
                    <a:pt x="128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5" y="180"/>
                  </a:lnTo>
                  <a:lnTo>
                    <a:pt x="135" y="182"/>
                  </a:lnTo>
                  <a:lnTo>
                    <a:pt x="135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80"/>
                  </a:lnTo>
                  <a:lnTo>
                    <a:pt x="140" y="182"/>
                  </a:lnTo>
                  <a:lnTo>
                    <a:pt x="135" y="182"/>
                  </a:lnTo>
                  <a:lnTo>
                    <a:pt x="135" y="182"/>
                  </a:lnTo>
                  <a:lnTo>
                    <a:pt x="135" y="185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5" y="189"/>
                  </a:lnTo>
                  <a:lnTo>
                    <a:pt x="135" y="192"/>
                  </a:lnTo>
                  <a:lnTo>
                    <a:pt x="137" y="189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4"/>
                  </a:lnTo>
                  <a:lnTo>
                    <a:pt x="137" y="194"/>
                  </a:lnTo>
                  <a:lnTo>
                    <a:pt x="137" y="194"/>
                  </a:lnTo>
                  <a:lnTo>
                    <a:pt x="137" y="197"/>
                  </a:lnTo>
                  <a:lnTo>
                    <a:pt x="137" y="197"/>
                  </a:lnTo>
                  <a:lnTo>
                    <a:pt x="137" y="199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5" y="204"/>
                  </a:lnTo>
                  <a:lnTo>
                    <a:pt x="135" y="206"/>
                  </a:lnTo>
                  <a:lnTo>
                    <a:pt x="137" y="206"/>
                  </a:lnTo>
                  <a:lnTo>
                    <a:pt x="140" y="213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2" y="215"/>
                  </a:lnTo>
                  <a:lnTo>
                    <a:pt x="142" y="215"/>
                  </a:lnTo>
                  <a:lnTo>
                    <a:pt x="142" y="218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42" y="223"/>
                  </a:lnTo>
                  <a:lnTo>
                    <a:pt x="144" y="223"/>
                  </a:lnTo>
                  <a:lnTo>
                    <a:pt x="144" y="223"/>
                  </a:lnTo>
                  <a:lnTo>
                    <a:pt x="144" y="225"/>
                  </a:lnTo>
                  <a:lnTo>
                    <a:pt x="144" y="225"/>
                  </a:lnTo>
                  <a:lnTo>
                    <a:pt x="144" y="225"/>
                  </a:lnTo>
                  <a:lnTo>
                    <a:pt x="147" y="227"/>
                  </a:lnTo>
                  <a:lnTo>
                    <a:pt x="147" y="227"/>
                  </a:lnTo>
                  <a:lnTo>
                    <a:pt x="147" y="227"/>
                  </a:lnTo>
                  <a:lnTo>
                    <a:pt x="149" y="227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1" y="232"/>
                  </a:lnTo>
                  <a:lnTo>
                    <a:pt x="154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56" y="230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34"/>
                  </a:lnTo>
                  <a:lnTo>
                    <a:pt x="159" y="234"/>
                  </a:lnTo>
                  <a:lnTo>
                    <a:pt x="161" y="237"/>
                  </a:lnTo>
                  <a:lnTo>
                    <a:pt x="163" y="234"/>
                  </a:lnTo>
                  <a:lnTo>
                    <a:pt x="166" y="234"/>
                  </a:lnTo>
                  <a:lnTo>
                    <a:pt x="166" y="234"/>
                  </a:lnTo>
                  <a:lnTo>
                    <a:pt x="168" y="232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27"/>
                  </a:lnTo>
                  <a:lnTo>
                    <a:pt x="166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6" y="227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63" y="225"/>
                  </a:lnTo>
                  <a:lnTo>
                    <a:pt x="163" y="225"/>
                  </a:lnTo>
                  <a:lnTo>
                    <a:pt x="166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3" y="225"/>
                  </a:lnTo>
                  <a:lnTo>
                    <a:pt x="170" y="225"/>
                  </a:lnTo>
                  <a:lnTo>
                    <a:pt x="170" y="225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3" y="223"/>
                  </a:lnTo>
                  <a:lnTo>
                    <a:pt x="173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5" y="223"/>
                  </a:lnTo>
                  <a:lnTo>
                    <a:pt x="177" y="223"/>
                  </a:lnTo>
                  <a:lnTo>
                    <a:pt x="177" y="223"/>
                  </a:lnTo>
                  <a:lnTo>
                    <a:pt x="177" y="220"/>
                  </a:lnTo>
                  <a:lnTo>
                    <a:pt x="177" y="220"/>
                  </a:lnTo>
                  <a:lnTo>
                    <a:pt x="177" y="220"/>
                  </a:lnTo>
                  <a:lnTo>
                    <a:pt x="180" y="218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8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3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85" y="225"/>
                  </a:lnTo>
                  <a:lnTo>
                    <a:pt x="189" y="234"/>
                  </a:lnTo>
                  <a:lnTo>
                    <a:pt x="194" y="241"/>
                  </a:lnTo>
                  <a:lnTo>
                    <a:pt x="194" y="244"/>
                  </a:lnTo>
                  <a:lnTo>
                    <a:pt x="196" y="251"/>
                  </a:lnTo>
                  <a:lnTo>
                    <a:pt x="196" y="251"/>
                  </a:lnTo>
                  <a:lnTo>
                    <a:pt x="196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199" y="246"/>
                  </a:lnTo>
                  <a:lnTo>
                    <a:pt x="201" y="246"/>
                  </a:lnTo>
                  <a:lnTo>
                    <a:pt x="201" y="244"/>
                  </a:lnTo>
                  <a:lnTo>
                    <a:pt x="201" y="244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3" y="241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199" y="246"/>
                  </a:lnTo>
                  <a:lnTo>
                    <a:pt x="199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199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9" y="256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201" y="258"/>
                  </a:lnTo>
                  <a:lnTo>
                    <a:pt x="199" y="258"/>
                  </a:lnTo>
                  <a:lnTo>
                    <a:pt x="199" y="258"/>
                  </a:lnTo>
                  <a:lnTo>
                    <a:pt x="201" y="265"/>
                  </a:lnTo>
                  <a:lnTo>
                    <a:pt x="201" y="268"/>
                  </a:lnTo>
                  <a:lnTo>
                    <a:pt x="201" y="268"/>
                  </a:lnTo>
                  <a:lnTo>
                    <a:pt x="201" y="268"/>
                  </a:lnTo>
                  <a:lnTo>
                    <a:pt x="201" y="270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2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3" y="275"/>
                  </a:lnTo>
                  <a:lnTo>
                    <a:pt x="201" y="277"/>
                  </a:lnTo>
                  <a:lnTo>
                    <a:pt x="201" y="277"/>
                  </a:lnTo>
                  <a:lnTo>
                    <a:pt x="203" y="277"/>
                  </a:lnTo>
                  <a:lnTo>
                    <a:pt x="203" y="277"/>
                  </a:lnTo>
                  <a:lnTo>
                    <a:pt x="203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7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6" y="279"/>
                  </a:lnTo>
                  <a:lnTo>
                    <a:pt x="203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6" y="284"/>
                  </a:lnTo>
                  <a:lnTo>
                    <a:pt x="206" y="284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4"/>
                  </a:lnTo>
                  <a:lnTo>
                    <a:pt x="208" y="286"/>
                  </a:lnTo>
                  <a:lnTo>
                    <a:pt x="208" y="286"/>
                  </a:lnTo>
                  <a:lnTo>
                    <a:pt x="208" y="286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8" y="289"/>
                  </a:lnTo>
                  <a:lnTo>
                    <a:pt x="206" y="289"/>
                  </a:lnTo>
                  <a:lnTo>
                    <a:pt x="206" y="291"/>
                  </a:lnTo>
                  <a:lnTo>
                    <a:pt x="206" y="291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6" y="294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3" y="296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6" y="298"/>
                  </a:lnTo>
                  <a:lnTo>
                    <a:pt x="206" y="298"/>
                  </a:lnTo>
                  <a:lnTo>
                    <a:pt x="206" y="298"/>
                  </a:lnTo>
                  <a:lnTo>
                    <a:pt x="211" y="305"/>
                  </a:lnTo>
                  <a:lnTo>
                    <a:pt x="211" y="305"/>
                  </a:lnTo>
                  <a:lnTo>
                    <a:pt x="211" y="308"/>
                  </a:lnTo>
                  <a:lnTo>
                    <a:pt x="211" y="310"/>
                  </a:lnTo>
                  <a:lnTo>
                    <a:pt x="211" y="312"/>
                  </a:lnTo>
                  <a:lnTo>
                    <a:pt x="211" y="312"/>
                  </a:lnTo>
                  <a:lnTo>
                    <a:pt x="213" y="315"/>
                  </a:lnTo>
                  <a:lnTo>
                    <a:pt x="213" y="317"/>
                  </a:lnTo>
                  <a:lnTo>
                    <a:pt x="213" y="317"/>
                  </a:lnTo>
                  <a:lnTo>
                    <a:pt x="215" y="320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8" y="324"/>
                  </a:lnTo>
                  <a:lnTo>
                    <a:pt x="222" y="331"/>
                  </a:lnTo>
                  <a:lnTo>
                    <a:pt x="222" y="334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25" y="336"/>
                  </a:lnTo>
                  <a:lnTo>
                    <a:pt x="225" y="336"/>
                  </a:lnTo>
                  <a:lnTo>
                    <a:pt x="225" y="336"/>
                  </a:lnTo>
                  <a:lnTo>
                    <a:pt x="225" y="334"/>
                  </a:lnTo>
                  <a:lnTo>
                    <a:pt x="225" y="334"/>
                  </a:lnTo>
                  <a:lnTo>
                    <a:pt x="225" y="334"/>
                  </a:lnTo>
                  <a:lnTo>
                    <a:pt x="222" y="331"/>
                  </a:lnTo>
                  <a:lnTo>
                    <a:pt x="222" y="329"/>
                  </a:lnTo>
                  <a:lnTo>
                    <a:pt x="222" y="329"/>
                  </a:lnTo>
                  <a:lnTo>
                    <a:pt x="222" y="327"/>
                  </a:lnTo>
                  <a:lnTo>
                    <a:pt x="220" y="324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7"/>
                  </a:lnTo>
                  <a:lnTo>
                    <a:pt x="220" y="317"/>
                  </a:lnTo>
                  <a:lnTo>
                    <a:pt x="218" y="315"/>
                  </a:lnTo>
                  <a:lnTo>
                    <a:pt x="218" y="315"/>
                  </a:lnTo>
                  <a:lnTo>
                    <a:pt x="218" y="312"/>
                  </a:lnTo>
                  <a:lnTo>
                    <a:pt x="218" y="312"/>
                  </a:lnTo>
                  <a:lnTo>
                    <a:pt x="215" y="312"/>
                  </a:lnTo>
                  <a:lnTo>
                    <a:pt x="218" y="310"/>
                  </a:lnTo>
                  <a:lnTo>
                    <a:pt x="218" y="310"/>
                  </a:lnTo>
                  <a:lnTo>
                    <a:pt x="218" y="308"/>
                  </a:lnTo>
                  <a:lnTo>
                    <a:pt x="218" y="305"/>
                  </a:lnTo>
                  <a:lnTo>
                    <a:pt x="218" y="305"/>
                  </a:lnTo>
                  <a:lnTo>
                    <a:pt x="218" y="303"/>
                  </a:lnTo>
                  <a:lnTo>
                    <a:pt x="218" y="301"/>
                  </a:lnTo>
                  <a:lnTo>
                    <a:pt x="220" y="298"/>
                  </a:lnTo>
                  <a:lnTo>
                    <a:pt x="220" y="298"/>
                  </a:lnTo>
                  <a:lnTo>
                    <a:pt x="220" y="298"/>
                  </a:lnTo>
                  <a:lnTo>
                    <a:pt x="222" y="298"/>
                  </a:lnTo>
                  <a:lnTo>
                    <a:pt x="225" y="296"/>
                  </a:lnTo>
                  <a:lnTo>
                    <a:pt x="225" y="296"/>
                  </a:lnTo>
                  <a:lnTo>
                    <a:pt x="227" y="296"/>
                  </a:lnTo>
                  <a:lnTo>
                    <a:pt x="227" y="298"/>
                  </a:lnTo>
                  <a:lnTo>
                    <a:pt x="227" y="298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27" y="301"/>
                  </a:lnTo>
                  <a:lnTo>
                    <a:pt x="230" y="301"/>
                  </a:lnTo>
                  <a:lnTo>
                    <a:pt x="232" y="301"/>
                  </a:lnTo>
                  <a:lnTo>
                    <a:pt x="234" y="301"/>
                  </a:lnTo>
                  <a:lnTo>
                    <a:pt x="234" y="301"/>
                  </a:lnTo>
                  <a:lnTo>
                    <a:pt x="237" y="303"/>
                  </a:lnTo>
                  <a:lnTo>
                    <a:pt x="237" y="305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41" y="305"/>
                  </a:lnTo>
                  <a:lnTo>
                    <a:pt x="241" y="305"/>
                  </a:lnTo>
                  <a:lnTo>
                    <a:pt x="241" y="303"/>
                  </a:lnTo>
                  <a:close/>
                  <a:moveTo>
                    <a:pt x="180" y="232"/>
                  </a:moveTo>
                  <a:lnTo>
                    <a:pt x="177" y="232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80" y="241"/>
                  </a:lnTo>
                  <a:lnTo>
                    <a:pt x="182" y="244"/>
                  </a:lnTo>
                  <a:lnTo>
                    <a:pt x="185" y="244"/>
                  </a:lnTo>
                  <a:lnTo>
                    <a:pt x="185" y="241"/>
                  </a:lnTo>
                  <a:lnTo>
                    <a:pt x="185" y="239"/>
                  </a:lnTo>
                  <a:lnTo>
                    <a:pt x="180" y="232"/>
                  </a:lnTo>
                  <a:close/>
                  <a:moveTo>
                    <a:pt x="154" y="251"/>
                  </a:moveTo>
                  <a:lnTo>
                    <a:pt x="154" y="251"/>
                  </a:lnTo>
                  <a:lnTo>
                    <a:pt x="154" y="256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54" y="251"/>
                  </a:lnTo>
                  <a:lnTo>
                    <a:pt x="154" y="251"/>
                  </a:lnTo>
                  <a:close/>
                  <a:moveTo>
                    <a:pt x="154" y="249"/>
                  </a:moveTo>
                  <a:lnTo>
                    <a:pt x="154" y="249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4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4" y="249"/>
                  </a:lnTo>
                  <a:lnTo>
                    <a:pt x="151" y="251"/>
                  </a:lnTo>
                  <a:lnTo>
                    <a:pt x="151" y="251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4" y="249"/>
                  </a:lnTo>
                  <a:close/>
                  <a:moveTo>
                    <a:pt x="151" y="253"/>
                  </a:moveTo>
                  <a:lnTo>
                    <a:pt x="151" y="253"/>
                  </a:lnTo>
                  <a:lnTo>
                    <a:pt x="151" y="253"/>
                  </a:lnTo>
                  <a:lnTo>
                    <a:pt x="151" y="253"/>
                  </a:lnTo>
                  <a:lnTo>
                    <a:pt x="151" y="256"/>
                  </a:lnTo>
                  <a:lnTo>
                    <a:pt x="151" y="256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3"/>
                  </a:lnTo>
                  <a:lnTo>
                    <a:pt x="151" y="253"/>
                  </a:lnTo>
                  <a:lnTo>
                    <a:pt x="151" y="253"/>
                  </a:lnTo>
                  <a:close/>
                  <a:moveTo>
                    <a:pt x="130" y="206"/>
                  </a:moveTo>
                  <a:lnTo>
                    <a:pt x="128" y="206"/>
                  </a:lnTo>
                  <a:lnTo>
                    <a:pt x="128" y="206"/>
                  </a:lnTo>
                  <a:lnTo>
                    <a:pt x="125" y="206"/>
                  </a:lnTo>
                  <a:lnTo>
                    <a:pt x="128" y="206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30" y="206"/>
                  </a:lnTo>
                  <a:close/>
                  <a:moveTo>
                    <a:pt x="163" y="237"/>
                  </a:moveTo>
                  <a:lnTo>
                    <a:pt x="161" y="237"/>
                  </a:lnTo>
                  <a:lnTo>
                    <a:pt x="161" y="239"/>
                  </a:lnTo>
                  <a:lnTo>
                    <a:pt x="161" y="239"/>
                  </a:lnTo>
                  <a:lnTo>
                    <a:pt x="163" y="239"/>
                  </a:lnTo>
                  <a:lnTo>
                    <a:pt x="163" y="239"/>
                  </a:lnTo>
                  <a:lnTo>
                    <a:pt x="166" y="239"/>
                  </a:lnTo>
                  <a:lnTo>
                    <a:pt x="166" y="237"/>
                  </a:lnTo>
                  <a:lnTo>
                    <a:pt x="166" y="237"/>
                  </a:lnTo>
                  <a:lnTo>
                    <a:pt x="163" y="237"/>
                  </a:lnTo>
                  <a:close/>
                  <a:moveTo>
                    <a:pt x="163" y="249"/>
                  </a:moveTo>
                  <a:lnTo>
                    <a:pt x="163" y="246"/>
                  </a:lnTo>
                  <a:lnTo>
                    <a:pt x="163" y="246"/>
                  </a:lnTo>
                  <a:lnTo>
                    <a:pt x="163" y="246"/>
                  </a:lnTo>
                  <a:lnTo>
                    <a:pt x="161" y="244"/>
                  </a:lnTo>
                  <a:lnTo>
                    <a:pt x="161" y="244"/>
                  </a:lnTo>
                  <a:lnTo>
                    <a:pt x="159" y="244"/>
                  </a:lnTo>
                  <a:lnTo>
                    <a:pt x="159" y="249"/>
                  </a:lnTo>
                  <a:lnTo>
                    <a:pt x="159" y="251"/>
                  </a:lnTo>
                  <a:lnTo>
                    <a:pt x="159" y="256"/>
                  </a:lnTo>
                  <a:lnTo>
                    <a:pt x="159" y="256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60"/>
                  </a:lnTo>
                  <a:lnTo>
                    <a:pt x="156" y="260"/>
                  </a:lnTo>
                  <a:lnTo>
                    <a:pt x="156" y="260"/>
                  </a:lnTo>
                  <a:lnTo>
                    <a:pt x="159" y="260"/>
                  </a:lnTo>
                  <a:lnTo>
                    <a:pt x="159" y="260"/>
                  </a:lnTo>
                  <a:lnTo>
                    <a:pt x="161" y="258"/>
                  </a:lnTo>
                  <a:lnTo>
                    <a:pt x="161" y="258"/>
                  </a:lnTo>
                  <a:lnTo>
                    <a:pt x="161" y="258"/>
                  </a:lnTo>
                  <a:lnTo>
                    <a:pt x="163" y="258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3" y="253"/>
                  </a:lnTo>
                  <a:lnTo>
                    <a:pt x="166" y="253"/>
                  </a:lnTo>
                  <a:lnTo>
                    <a:pt x="163" y="251"/>
                  </a:lnTo>
                  <a:lnTo>
                    <a:pt x="163" y="2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1B808E49-E739-4896-A89B-29CE6A8A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664" y="3285426"/>
              <a:ext cx="880502" cy="668248"/>
            </a:xfrm>
            <a:custGeom>
              <a:avLst/>
              <a:gdLst>
                <a:gd name="T0" fmla="*/ 719 w 755"/>
                <a:gd name="T1" fmla="*/ 71 h 573"/>
                <a:gd name="T2" fmla="*/ 686 w 755"/>
                <a:gd name="T3" fmla="*/ 81 h 573"/>
                <a:gd name="T4" fmla="*/ 667 w 755"/>
                <a:gd name="T5" fmla="*/ 71 h 573"/>
                <a:gd name="T6" fmla="*/ 618 w 755"/>
                <a:gd name="T7" fmla="*/ 100 h 573"/>
                <a:gd name="T8" fmla="*/ 575 w 755"/>
                <a:gd name="T9" fmla="*/ 95 h 573"/>
                <a:gd name="T10" fmla="*/ 580 w 755"/>
                <a:gd name="T11" fmla="*/ 50 h 573"/>
                <a:gd name="T12" fmla="*/ 566 w 755"/>
                <a:gd name="T13" fmla="*/ 36 h 573"/>
                <a:gd name="T14" fmla="*/ 551 w 755"/>
                <a:gd name="T15" fmla="*/ 3 h 573"/>
                <a:gd name="T16" fmla="*/ 535 w 755"/>
                <a:gd name="T17" fmla="*/ 5 h 573"/>
                <a:gd name="T18" fmla="*/ 516 w 755"/>
                <a:gd name="T19" fmla="*/ 31 h 573"/>
                <a:gd name="T20" fmla="*/ 514 w 755"/>
                <a:gd name="T21" fmla="*/ 45 h 573"/>
                <a:gd name="T22" fmla="*/ 509 w 755"/>
                <a:gd name="T23" fmla="*/ 60 h 573"/>
                <a:gd name="T24" fmla="*/ 488 w 755"/>
                <a:gd name="T25" fmla="*/ 60 h 573"/>
                <a:gd name="T26" fmla="*/ 466 w 755"/>
                <a:gd name="T27" fmla="*/ 74 h 573"/>
                <a:gd name="T28" fmla="*/ 459 w 755"/>
                <a:gd name="T29" fmla="*/ 90 h 573"/>
                <a:gd name="T30" fmla="*/ 440 w 755"/>
                <a:gd name="T31" fmla="*/ 79 h 573"/>
                <a:gd name="T32" fmla="*/ 426 w 755"/>
                <a:gd name="T33" fmla="*/ 83 h 573"/>
                <a:gd name="T34" fmla="*/ 405 w 755"/>
                <a:gd name="T35" fmla="*/ 95 h 573"/>
                <a:gd name="T36" fmla="*/ 383 w 755"/>
                <a:gd name="T37" fmla="*/ 90 h 573"/>
                <a:gd name="T38" fmla="*/ 365 w 755"/>
                <a:gd name="T39" fmla="*/ 81 h 573"/>
                <a:gd name="T40" fmla="*/ 327 w 755"/>
                <a:gd name="T41" fmla="*/ 74 h 573"/>
                <a:gd name="T42" fmla="*/ 301 w 755"/>
                <a:gd name="T43" fmla="*/ 74 h 573"/>
                <a:gd name="T44" fmla="*/ 272 w 755"/>
                <a:gd name="T45" fmla="*/ 64 h 573"/>
                <a:gd name="T46" fmla="*/ 223 w 755"/>
                <a:gd name="T47" fmla="*/ 107 h 573"/>
                <a:gd name="T48" fmla="*/ 194 w 755"/>
                <a:gd name="T49" fmla="*/ 152 h 573"/>
                <a:gd name="T50" fmla="*/ 140 w 755"/>
                <a:gd name="T51" fmla="*/ 171 h 573"/>
                <a:gd name="T52" fmla="*/ 137 w 755"/>
                <a:gd name="T53" fmla="*/ 197 h 573"/>
                <a:gd name="T54" fmla="*/ 102 w 755"/>
                <a:gd name="T55" fmla="*/ 209 h 573"/>
                <a:gd name="T56" fmla="*/ 50 w 755"/>
                <a:gd name="T57" fmla="*/ 192 h 573"/>
                <a:gd name="T58" fmla="*/ 41 w 755"/>
                <a:gd name="T59" fmla="*/ 195 h 573"/>
                <a:gd name="T60" fmla="*/ 36 w 755"/>
                <a:gd name="T61" fmla="*/ 218 h 573"/>
                <a:gd name="T62" fmla="*/ 26 w 755"/>
                <a:gd name="T63" fmla="*/ 249 h 573"/>
                <a:gd name="T64" fmla="*/ 22 w 755"/>
                <a:gd name="T65" fmla="*/ 270 h 573"/>
                <a:gd name="T66" fmla="*/ 22 w 755"/>
                <a:gd name="T67" fmla="*/ 318 h 573"/>
                <a:gd name="T68" fmla="*/ 12 w 755"/>
                <a:gd name="T69" fmla="*/ 370 h 573"/>
                <a:gd name="T70" fmla="*/ 19 w 755"/>
                <a:gd name="T71" fmla="*/ 445 h 573"/>
                <a:gd name="T72" fmla="*/ 71 w 755"/>
                <a:gd name="T73" fmla="*/ 476 h 573"/>
                <a:gd name="T74" fmla="*/ 29 w 755"/>
                <a:gd name="T75" fmla="*/ 547 h 573"/>
                <a:gd name="T76" fmla="*/ 128 w 755"/>
                <a:gd name="T77" fmla="*/ 568 h 573"/>
                <a:gd name="T78" fmla="*/ 246 w 755"/>
                <a:gd name="T79" fmla="*/ 561 h 573"/>
                <a:gd name="T80" fmla="*/ 305 w 755"/>
                <a:gd name="T81" fmla="*/ 535 h 573"/>
                <a:gd name="T82" fmla="*/ 327 w 755"/>
                <a:gd name="T83" fmla="*/ 462 h 573"/>
                <a:gd name="T84" fmla="*/ 355 w 755"/>
                <a:gd name="T85" fmla="*/ 462 h 573"/>
                <a:gd name="T86" fmla="*/ 372 w 755"/>
                <a:gd name="T87" fmla="*/ 445 h 573"/>
                <a:gd name="T88" fmla="*/ 400 w 755"/>
                <a:gd name="T89" fmla="*/ 426 h 573"/>
                <a:gd name="T90" fmla="*/ 421 w 755"/>
                <a:gd name="T91" fmla="*/ 424 h 573"/>
                <a:gd name="T92" fmla="*/ 462 w 755"/>
                <a:gd name="T93" fmla="*/ 417 h 573"/>
                <a:gd name="T94" fmla="*/ 469 w 755"/>
                <a:gd name="T95" fmla="*/ 370 h 573"/>
                <a:gd name="T96" fmla="*/ 480 w 755"/>
                <a:gd name="T97" fmla="*/ 346 h 573"/>
                <a:gd name="T98" fmla="*/ 509 w 755"/>
                <a:gd name="T99" fmla="*/ 322 h 573"/>
                <a:gd name="T100" fmla="*/ 495 w 755"/>
                <a:gd name="T101" fmla="*/ 299 h 573"/>
                <a:gd name="T102" fmla="*/ 544 w 755"/>
                <a:gd name="T103" fmla="*/ 289 h 573"/>
                <a:gd name="T104" fmla="*/ 551 w 755"/>
                <a:gd name="T105" fmla="*/ 263 h 573"/>
                <a:gd name="T106" fmla="*/ 568 w 755"/>
                <a:gd name="T107" fmla="*/ 232 h 573"/>
                <a:gd name="T108" fmla="*/ 582 w 755"/>
                <a:gd name="T109" fmla="*/ 202 h 573"/>
                <a:gd name="T110" fmla="*/ 575 w 755"/>
                <a:gd name="T111" fmla="*/ 178 h 573"/>
                <a:gd name="T112" fmla="*/ 563 w 755"/>
                <a:gd name="T113" fmla="*/ 154 h 573"/>
                <a:gd name="T114" fmla="*/ 589 w 755"/>
                <a:gd name="T115" fmla="*/ 135 h 573"/>
                <a:gd name="T116" fmla="*/ 608 w 755"/>
                <a:gd name="T117" fmla="*/ 121 h 573"/>
                <a:gd name="T118" fmla="*/ 655 w 755"/>
                <a:gd name="T119" fmla="*/ 107 h 573"/>
                <a:gd name="T120" fmla="*/ 710 w 755"/>
                <a:gd name="T121" fmla="*/ 109 h 573"/>
                <a:gd name="T122" fmla="*/ 736 w 755"/>
                <a:gd name="T123" fmla="*/ 95 h 573"/>
                <a:gd name="T124" fmla="*/ 741 w 755"/>
                <a:gd name="T125" fmla="*/ 8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" h="573">
                  <a:moveTo>
                    <a:pt x="752" y="81"/>
                  </a:moveTo>
                  <a:lnTo>
                    <a:pt x="750" y="76"/>
                  </a:lnTo>
                  <a:lnTo>
                    <a:pt x="750" y="76"/>
                  </a:lnTo>
                  <a:lnTo>
                    <a:pt x="743" y="71"/>
                  </a:lnTo>
                  <a:lnTo>
                    <a:pt x="741" y="71"/>
                  </a:lnTo>
                  <a:lnTo>
                    <a:pt x="736" y="74"/>
                  </a:lnTo>
                  <a:lnTo>
                    <a:pt x="736" y="74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1" y="71"/>
                  </a:lnTo>
                  <a:lnTo>
                    <a:pt x="731" y="71"/>
                  </a:lnTo>
                  <a:lnTo>
                    <a:pt x="731" y="71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6" y="71"/>
                  </a:lnTo>
                  <a:lnTo>
                    <a:pt x="726" y="69"/>
                  </a:lnTo>
                  <a:lnTo>
                    <a:pt x="726" y="69"/>
                  </a:lnTo>
                  <a:lnTo>
                    <a:pt x="726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19" y="71"/>
                  </a:lnTo>
                  <a:lnTo>
                    <a:pt x="719" y="71"/>
                  </a:lnTo>
                  <a:lnTo>
                    <a:pt x="719" y="74"/>
                  </a:lnTo>
                  <a:lnTo>
                    <a:pt x="717" y="76"/>
                  </a:lnTo>
                  <a:lnTo>
                    <a:pt x="717" y="76"/>
                  </a:lnTo>
                  <a:lnTo>
                    <a:pt x="710" y="76"/>
                  </a:lnTo>
                  <a:lnTo>
                    <a:pt x="707" y="79"/>
                  </a:lnTo>
                  <a:lnTo>
                    <a:pt x="705" y="79"/>
                  </a:lnTo>
                  <a:lnTo>
                    <a:pt x="703" y="81"/>
                  </a:lnTo>
                  <a:lnTo>
                    <a:pt x="700" y="81"/>
                  </a:lnTo>
                  <a:lnTo>
                    <a:pt x="700" y="81"/>
                  </a:lnTo>
                  <a:lnTo>
                    <a:pt x="698" y="83"/>
                  </a:lnTo>
                  <a:lnTo>
                    <a:pt x="698" y="83"/>
                  </a:lnTo>
                  <a:lnTo>
                    <a:pt x="696" y="83"/>
                  </a:lnTo>
                  <a:lnTo>
                    <a:pt x="696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1" y="81"/>
                  </a:lnTo>
                  <a:lnTo>
                    <a:pt x="691" y="81"/>
                  </a:lnTo>
                  <a:lnTo>
                    <a:pt x="691" y="81"/>
                  </a:lnTo>
                  <a:lnTo>
                    <a:pt x="689" y="81"/>
                  </a:lnTo>
                  <a:lnTo>
                    <a:pt x="689" y="81"/>
                  </a:lnTo>
                  <a:lnTo>
                    <a:pt x="686" y="81"/>
                  </a:lnTo>
                  <a:lnTo>
                    <a:pt x="689" y="79"/>
                  </a:lnTo>
                  <a:lnTo>
                    <a:pt x="689" y="79"/>
                  </a:lnTo>
                  <a:lnTo>
                    <a:pt x="691" y="79"/>
                  </a:lnTo>
                  <a:lnTo>
                    <a:pt x="691" y="76"/>
                  </a:lnTo>
                  <a:lnTo>
                    <a:pt x="693" y="76"/>
                  </a:lnTo>
                  <a:lnTo>
                    <a:pt x="693" y="76"/>
                  </a:lnTo>
                  <a:lnTo>
                    <a:pt x="696" y="76"/>
                  </a:lnTo>
                  <a:lnTo>
                    <a:pt x="696" y="74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6" y="69"/>
                  </a:lnTo>
                  <a:lnTo>
                    <a:pt x="693" y="69"/>
                  </a:lnTo>
                  <a:lnTo>
                    <a:pt x="691" y="69"/>
                  </a:lnTo>
                  <a:lnTo>
                    <a:pt x="689" y="69"/>
                  </a:lnTo>
                  <a:lnTo>
                    <a:pt x="681" y="67"/>
                  </a:lnTo>
                  <a:lnTo>
                    <a:pt x="679" y="67"/>
                  </a:lnTo>
                  <a:lnTo>
                    <a:pt x="677" y="67"/>
                  </a:lnTo>
                  <a:lnTo>
                    <a:pt x="674" y="67"/>
                  </a:lnTo>
                  <a:lnTo>
                    <a:pt x="674" y="67"/>
                  </a:lnTo>
                  <a:lnTo>
                    <a:pt x="672" y="67"/>
                  </a:lnTo>
                  <a:lnTo>
                    <a:pt x="672" y="67"/>
                  </a:lnTo>
                  <a:lnTo>
                    <a:pt x="670" y="67"/>
                  </a:lnTo>
                  <a:lnTo>
                    <a:pt x="670" y="67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71"/>
                  </a:lnTo>
                  <a:lnTo>
                    <a:pt x="665" y="71"/>
                  </a:lnTo>
                  <a:lnTo>
                    <a:pt x="663" y="71"/>
                  </a:lnTo>
                  <a:lnTo>
                    <a:pt x="663" y="74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55" y="76"/>
                  </a:lnTo>
                  <a:lnTo>
                    <a:pt x="653" y="79"/>
                  </a:lnTo>
                  <a:lnTo>
                    <a:pt x="651" y="81"/>
                  </a:lnTo>
                  <a:lnTo>
                    <a:pt x="648" y="81"/>
                  </a:lnTo>
                  <a:lnTo>
                    <a:pt x="646" y="81"/>
                  </a:lnTo>
                  <a:lnTo>
                    <a:pt x="646" y="83"/>
                  </a:lnTo>
                  <a:lnTo>
                    <a:pt x="644" y="86"/>
                  </a:lnTo>
                  <a:lnTo>
                    <a:pt x="641" y="90"/>
                  </a:lnTo>
                  <a:lnTo>
                    <a:pt x="639" y="93"/>
                  </a:lnTo>
                  <a:lnTo>
                    <a:pt x="639" y="95"/>
                  </a:lnTo>
                  <a:lnTo>
                    <a:pt x="639" y="95"/>
                  </a:lnTo>
                  <a:lnTo>
                    <a:pt x="629" y="98"/>
                  </a:lnTo>
                  <a:lnTo>
                    <a:pt x="629" y="98"/>
                  </a:lnTo>
                  <a:lnTo>
                    <a:pt x="625" y="98"/>
                  </a:lnTo>
                  <a:lnTo>
                    <a:pt x="622" y="98"/>
                  </a:lnTo>
                  <a:lnTo>
                    <a:pt x="618" y="100"/>
                  </a:lnTo>
                  <a:lnTo>
                    <a:pt x="615" y="100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105"/>
                  </a:lnTo>
                  <a:lnTo>
                    <a:pt x="611" y="105"/>
                  </a:lnTo>
                  <a:lnTo>
                    <a:pt x="594" y="116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87" y="119"/>
                  </a:lnTo>
                  <a:lnTo>
                    <a:pt x="585" y="119"/>
                  </a:lnTo>
                  <a:lnTo>
                    <a:pt x="582" y="116"/>
                  </a:lnTo>
                  <a:lnTo>
                    <a:pt x="582" y="114"/>
                  </a:lnTo>
                  <a:lnTo>
                    <a:pt x="580" y="114"/>
                  </a:lnTo>
                  <a:lnTo>
                    <a:pt x="580" y="112"/>
                  </a:lnTo>
                  <a:lnTo>
                    <a:pt x="580" y="112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5" y="102"/>
                  </a:lnTo>
                  <a:lnTo>
                    <a:pt x="575" y="100"/>
                  </a:lnTo>
                  <a:lnTo>
                    <a:pt x="575" y="100"/>
                  </a:lnTo>
                  <a:lnTo>
                    <a:pt x="575" y="98"/>
                  </a:lnTo>
                  <a:lnTo>
                    <a:pt x="575" y="95"/>
                  </a:lnTo>
                  <a:lnTo>
                    <a:pt x="575" y="95"/>
                  </a:lnTo>
                  <a:lnTo>
                    <a:pt x="575" y="93"/>
                  </a:lnTo>
                  <a:lnTo>
                    <a:pt x="573" y="93"/>
                  </a:lnTo>
                  <a:lnTo>
                    <a:pt x="575" y="88"/>
                  </a:lnTo>
                  <a:lnTo>
                    <a:pt x="575" y="86"/>
                  </a:lnTo>
                  <a:lnTo>
                    <a:pt x="575" y="86"/>
                  </a:lnTo>
                  <a:lnTo>
                    <a:pt x="575" y="86"/>
                  </a:lnTo>
                  <a:lnTo>
                    <a:pt x="575" y="83"/>
                  </a:lnTo>
                  <a:lnTo>
                    <a:pt x="577" y="81"/>
                  </a:lnTo>
                  <a:lnTo>
                    <a:pt x="577" y="79"/>
                  </a:lnTo>
                  <a:lnTo>
                    <a:pt x="577" y="76"/>
                  </a:lnTo>
                  <a:lnTo>
                    <a:pt x="577" y="76"/>
                  </a:lnTo>
                  <a:lnTo>
                    <a:pt x="577" y="74"/>
                  </a:lnTo>
                  <a:lnTo>
                    <a:pt x="577" y="71"/>
                  </a:lnTo>
                  <a:lnTo>
                    <a:pt x="577" y="69"/>
                  </a:lnTo>
                  <a:lnTo>
                    <a:pt x="577" y="69"/>
                  </a:lnTo>
                  <a:lnTo>
                    <a:pt x="577" y="64"/>
                  </a:lnTo>
                  <a:lnTo>
                    <a:pt x="577" y="60"/>
                  </a:lnTo>
                  <a:lnTo>
                    <a:pt x="577" y="57"/>
                  </a:lnTo>
                  <a:lnTo>
                    <a:pt x="577" y="57"/>
                  </a:lnTo>
                  <a:lnTo>
                    <a:pt x="577" y="55"/>
                  </a:lnTo>
                  <a:lnTo>
                    <a:pt x="580" y="55"/>
                  </a:lnTo>
                  <a:lnTo>
                    <a:pt x="580" y="55"/>
                  </a:lnTo>
                  <a:lnTo>
                    <a:pt x="580" y="53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80" y="48"/>
                  </a:lnTo>
                  <a:lnTo>
                    <a:pt x="580" y="48"/>
                  </a:lnTo>
                  <a:lnTo>
                    <a:pt x="580" y="45"/>
                  </a:lnTo>
                  <a:lnTo>
                    <a:pt x="582" y="45"/>
                  </a:lnTo>
                  <a:lnTo>
                    <a:pt x="582" y="43"/>
                  </a:lnTo>
                  <a:lnTo>
                    <a:pt x="582" y="43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82" y="38"/>
                  </a:lnTo>
                  <a:lnTo>
                    <a:pt x="582" y="38"/>
                  </a:lnTo>
                  <a:lnTo>
                    <a:pt x="582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0" y="38"/>
                  </a:lnTo>
                  <a:lnTo>
                    <a:pt x="570" y="38"/>
                  </a:lnTo>
                  <a:lnTo>
                    <a:pt x="570" y="38"/>
                  </a:lnTo>
                  <a:lnTo>
                    <a:pt x="568" y="38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4"/>
                  </a:lnTo>
                  <a:lnTo>
                    <a:pt x="566" y="31"/>
                  </a:lnTo>
                  <a:lnTo>
                    <a:pt x="568" y="29"/>
                  </a:lnTo>
                  <a:lnTo>
                    <a:pt x="568" y="27"/>
                  </a:lnTo>
                  <a:lnTo>
                    <a:pt x="568" y="24"/>
                  </a:lnTo>
                  <a:lnTo>
                    <a:pt x="570" y="22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70" y="15"/>
                  </a:lnTo>
                  <a:lnTo>
                    <a:pt x="568" y="12"/>
                  </a:lnTo>
                  <a:lnTo>
                    <a:pt x="568" y="12"/>
                  </a:lnTo>
                  <a:lnTo>
                    <a:pt x="563" y="10"/>
                  </a:lnTo>
                  <a:lnTo>
                    <a:pt x="558" y="8"/>
                  </a:lnTo>
                  <a:lnTo>
                    <a:pt x="558" y="5"/>
                  </a:lnTo>
                  <a:lnTo>
                    <a:pt x="556" y="5"/>
                  </a:lnTo>
                  <a:lnTo>
                    <a:pt x="556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51" y="3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3"/>
                  </a:lnTo>
                  <a:lnTo>
                    <a:pt x="549" y="3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4" y="3"/>
                  </a:lnTo>
                  <a:lnTo>
                    <a:pt x="544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0" y="3"/>
                  </a:lnTo>
                  <a:lnTo>
                    <a:pt x="540" y="3"/>
                  </a:lnTo>
                  <a:lnTo>
                    <a:pt x="540" y="3"/>
                  </a:lnTo>
                  <a:lnTo>
                    <a:pt x="537" y="3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8"/>
                  </a:lnTo>
                  <a:lnTo>
                    <a:pt x="532" y="8"/>
                  </a:lnTo>
                  <a:lnTo>
                    <a:pt x="532" y="8"/>
                  </a:lnTo>
                  <a:lnTo>
                    <a:pt x="530" y="8"/>
                  </a:lnTo>
                  <a:lnTo>
                    <a:pt x="530" y="8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2"/>
                  </a:lnTo>
                  <a:lnTo>
                    <a:pt x="530" y="15"/>
                  </a:lnTo>
                  <a:lnTo>
                    <a:pt x="528" y="15"/>
                  </a:lnTo>
                  <a:lnTo>
                    <a:pt x="528" y="15"/>
                  </a:lnTo>
                  <a:lnTo>
                    <a:pt x="528" y="15"/>
                  </a:lnTo>
                  <a:lnTo>
                    <a:pt x="525" y="19"/>
                  </a:lnTo>
                  <a:lnTo>
                    <a:pt x="525" y="22"/>
                  </a:lnTo>
                  <a:lnTo>
                    <a:pt x="523" y="24"/>
                  </a:lnTo>
                  <a:lnTo>
                    <a:pt x="523" y="24"/>
                  </a:lnTo>
                  <a:lnTo>
                    <a:pt x="521" y="24"/>
                  </a:lnTo>
                  <a:lnTo>
                    <a:pt x="521" y="24"/>
                  </a:lnTo>
                  <a:lnTo>
                    <a:pt x="518" y="29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4"/>
                  </a:lnTo>
                  <a:lnTo>
                    <a:pt x="514" y="34"/>
                  </a:lnTo>
                  <a:lnTo>
                    <a:pt x="514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11" y="36"/>
                  </a:lnTo>
                  <a:lnTo>
                    <a:pt x="514" y="36"/>
                  </a:lnTo>
                  <a:lnTo>
                    <a:pt x="511" y="36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509" y="36"/>
                  </a:lnTo>
                  <a:lnTo>
                    <a:pt x="506" y="36"/>
                  </a:lnTo>
                  <a:lnTo>
                    <a:pt x="506" y="38"/>
                  </a:lnTo>
                  <a:lnTo>
                    <a:pt x="509" y="41"/>
                  </a:lnTo>
                  <a:lnTo>
                    <a:pt x="509" y="43"/>
                  </a:lnTo>
                  <a:lnTo>
                    <a:pt x="509" y="43"/>
                  </a:lnTo>
                  <a:lnTo>
                    <a:pt x="511" y="43"/>
                  </a:lnTo>
                  <a:lnTo>
                    <a:pt x="511" y="43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4" y="48"/>
                  </a:lnTo>
                  <a:lnTo>
                    <a:pt x="514" y="48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3"/>
                  </a:lnTo>
                  <a:lnTo>
                    <a:pt x="514" y="53"/>
                  </a:lnTo>
                  <a:lnTo>
                    <a:pt x="514" y="53"/>
                  </a:lnTo>
                  <a:lnTo>
                    <a:pt x="514" y="55"/>
                  </a:lnTo>
                  <a:lnTo>
                    <a:pt x="514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09" y="60"/>
                  </a:lnTo>
                  <a:lnTo>
                    <a:pt x="509" y="60"/>
                  </a:lnTo>
                  <a:lnTo>
                    <a:pt x="509" y="60"/>
                  </a:lnTo>
                  <a:lnTo>
                    <a:pt x="506" y="62"/>
                  </a:lnTo>
                  <a:lnTo>
                    <a:pt x="506" y="62"/>
                  </a:lnTo>
                  <a:lnTo>
                    <a:pt x="504" y="62"/>
                  </a:lnTo>
                  <a:lnTo>
                    <a:pt x="502" y="62"/>
                  </a:lnTo>
                  <a:lnTo>
                    <a:pt x="502" y="62"/>
                  </a:lnTo>
                  <a:lnTo>
                    <a:pt x="502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0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5" y="57"/>
                  </a:lnTo>
                  <a:lnTo>
                    <a:pt x="495" y="57"/>
                  </a:lnTo>
                  <a:lnTo>
                    <a:pt x="495" y="57"/>
                  </a:lnTo>
                  <a:lnTo>
                    <a:pt x="492" y="57"/>
                  </a:lnTo>
                  <a:lnTo>
                    <a:pt x="490" y="57"/>
                  </a:lnTo>
                  <a:lnTo>
                    <a:pt x="490" y="57"/>
                  </a:lnTo>
                  <a:lnTo>
                    <a:pt x="490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8" y="57"/>
                  </a:lnTo>
                  <a:lnTo>
                    <a:pt x="485" y="57"/>
                  </a:lnTo>
                  <a:lnTo>
                    <a:pt x="485" y="57"/>
                  </a:lnTo>
                  <a:lnTo>
                    <a:pt x="483" y="60"/>
                  </a:lnTo>
                  <a:lnTo>
                    <a:pt x="480" y="60"/>
                  </a:lnTo>
                  <a:lnTo>
                    <a:pt x="473" y="60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1" y="64"/>
                  </a:lnTo>
                  <a:lnTo>
                    <a:pt x="469" y="64"/>
                  </a:lnTo>
                  <a:lnTo>
                    <a:pt x="469" y="64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66" y="69"/>
                  </a:lnTo>
                  <a:lnTo>
                    <a:pt x="466" y="69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9" y="76"/>
                  </a:lnTo>
                  <a:lnTo>
                    <a:pt x="469" y="79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471" y="81"/>
                  </a:lnTo>
                  <a:lnTo>
                    <a:pt x="469" y="83"/>
                  </a:lnTo>
                  <a:lnTo>
                    <a:pt x="469" y="86"/>
                  </a:lnTo>
                  <a:lnTo>
                    <a:pt x="466" y="86"/>
                  </a:lnTo>
                  <a:lnTo>
                    <a:pt x="464" y="88"/>
                  </a:lnTo>
                  <a:lnTo>
                    <a:pt x="464" y="88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9" y="90"/>
                  </a:lnTo>
                  <a:lnTo>
                    <a:pt x="454" y="88"/>
                  </a:lnTo>
                  <a:lnTo>
                    <a:pt x="454" y="88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2" y="83"/>
                  </a:lnTo>
                  <a:lnTo>
                    <a:pt x="450" y="83"/>
                  </a:lnTo>
                  <a:lnTo>
                    <a:pt x="450" y="81"/>
                  </a:lnTo>
                  <a:lnTo>
                    <a:pt x="450" y="81"/>
                  </a:lnTo>
                  <a:lnTo>
                    <a:pt x="447" y="79"/>
                  </a:lnTo>
                  <a:lnTo>
                    <a:pt x="447" y="76"/>
                  </a:lnTo>
                  <a:lnTo>
                    <a:pt x="445" y="76"/>
                  </a:lnTo>
                  <a:lnTo>
                    <a:pt x="445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3" y="76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0" y="79"/>
                  </a:lnTo>
                  <a:lnTo>
                    <a:pt x="440" y="79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8" y="79"/>
                  </a:lnTo>
                  <a:lnTo>
                    <a:pt x="438" y="81"/>
                  </a:lnTo>
                  <a:lnTo>
                    <a:pt x="438" y="81"/>
                  </a:lnTo>
                  <a:lnTo>
                    <a:pt x="435" y="81"/>
                  </a:lnTo>
                  <a:lnTo>
                    <a:pt x="435" y="79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1" y="79"/>
                  </a:lnTo>
                  <a:lnTo>
                    <a:pt x="428" y="79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3"/>
                  </a:lnTo>
                  <a:lnTo>
                    <a:pt x="428" y="83"/>
                  </a:lnTo>
                  <a:lnTo>
                    <a:pt x="426" y="83"/>
                  </a:lnTo>
                  <a:lnTo>
                    <a:pt x="426" y="83"/>
                  </a:lnTo>
                  <a:lnTo>
                    <a:pt x="424" y="86"/>
                  </a:lnTo>
                  <a:lnTo>
                    <a:pt x="424" y="86"/>
                  </a:lnTo>
                  <a:lnTo>
                    <a:pt x="424" y="86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19" y="88"/>
                  </a:lnTo>
                  <a:lnTo>
                    <a:pt x="417" y="88"/>
                  </a:lnTo>
                  <a:lnTo>
                    <a:pt x="417" y="88"/>
                  </a:lnTo>
                  <a:lnTo>
                    <a:pt x="417" y="90"/>
                  </a:lnTo>
                  <a:lnTo>
                    <a:pt x="414" y="90"/>
                  </a:lnTo>
                  <a:lnTo>
                    <a:pt x="414" y="90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9" y="90"/>
                  </a:lnTo>
                  <a:lnTo>
                    <a:pt x="409" y="90"/>
                  </a:lnTo>
                  <a:lnTo>
                    <a:pt x="409" y="93"/>
                  </a:lnTo>
                  <a:lnTo>
                    <a:pt x="409" y="93"/>
                  </a:lnTo>
                  <a:lnTo>
                    <a:pt x="409" y="95"/>
                  </a:lnTo>
                  <a:lnTo>
                    <a:pt x="409" y="98"/>
                  </a:lnTo>
                  <a:lnTo>
                    <a:pt x="407" y="98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2" y="98"/>
                  </a:lnTo>
                  <a:lnTo>
                    <a:pt x="402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8" y="102"/>
                  </a:lnTo>
                  <a:lnTo>
                    <a:pt x="398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1" y="98"/>
                  </a:lnTo>
                  <a:lnTo>
                    <a:pt x="391" y="98"/>
                  </a:lnTo>
                  <a:lnTo>
                    <a:pt x="388" y="95"/>
                  </a:lnTo>
                  <a:lnTo>
                    <a:pt x="388" y="93"/>
                  </a:lnTo>
                  <a:lnTo>
                    <a:pt x="388" y="93"/>
                  </a:lnTo>
                  <a:lnTo>
                    <a:pt x="386" y="93"/>
                  </a:lnTo>
                  <a:lnTo>
                    <a:pt x="383" y="93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6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1" y="83"/>
                  </a:lnTo>
                  <a:lnTo>
                    <a:pt x="381" y="81"/>
                  </a:lnTo>
                  <a:lnTo>
                    <a:pt x="379" y="81"/>
                  </a:lnTo>
                  <a:lnTo>
                    <a:pt x="376" y="81"/>
                  </a:lnTo>
                  <a:lnTo>
                    <a:pt x="376" y="81"/>
                  </a:lnTo>
                  <a:lnTo>
                    <a:pt x="376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2" y="81"/>
                  </a:lnTo>
                  <a:lnTo>
                    <a:pt x="372" y="81"/>
                  </a:lnTo>
                  <a:lnTo>
                    <a:pt x="372" y="83"/>
                  </a:lnTo>
                  <a:lnTo>
                    <a:pt x="372" y="83"/>
                  </a:lnTo>
                  <a:lnTo>
                    <a:pt x="372" y="83"/>
                  </a:lnTo>
                  <a:lnTo>
                    <a:pt x="369" y="79"/>
                  </a:lnTo>
                  <a:lnTo>
                    <a:pt x="369" y="79"/>
                  </a:lnTo>
                  <a:lnTo>
                    <a:pt x="367" y="79"/>
                  </a:lnTo>
                  <a:lnTo>
                    <a:pt x="367" y="81"/>
                  </a:lnTo>
                  <a:lnTo>
                    <a:pt x="365" y="81"/>
                  </a:lnTo>
                  <a:lnTo>
                    <a:pt x="365" y="83"/>
                  </a:lnTo>
                  <a:lnTo>
                    <a:pt x="362" y="83"/>
                  </a:lnTo>
                  <a:lnTo>
                    <a:pt x="362" y="83"/>
                  </a:lnTo>
                  <a:lnTo>
                    <a:pt x="360" y="83"/>
                  </a:lnTo>
                  <a:lnTo>
                    <a:pt x="360" y="83"/>
                  </a:lnTo>
                  <a:lnTo>
                    <a:pt x="357" y="86"/>
                  </a:lnTo>
                  <a:lnTo>
                    <a:pt x="355" y="86"/>
                  </a:lnTo>
                  <a:lnTo>
                    <a:pt x="355" y="86"/>
                  </a:lnTo>
                  <a:lnTo>
                    <a:pt x="353" y="83"/>
                  </a:lnTo>
                  <a:lnTo>
                    <a:pt x="353" y="83"/>
                  </a:lnTo>
                  <a:lnTo>
                    <a:pt x="353" y="81"/>
                  </a:lnTo>
                  <a:lnTo>
                    <a:pt x="353" y="81"/>
                  </a:lnTo>
                  <a:lnTo>
                    <a:pt x="350" y="79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8" y="74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41" y="71"/>
                  </a:lnTo>
                  <a:lnTo>
                    <a:pt x="334" y="74"/>
                  </a:lnTo>
                  <a:lnTo>
                    <a:pt x="329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5" y="74"/>
                  </a:lnTo>
                  <a:lnTo>
                    <a:pt x="315" y="74"/>
                  </a:lnTo>
                  <a:lnTo>
                    <a:pt x="315" y="76"/>
                  </a:lnTo>
                  <a:lnTo>
                    <a:pt x="315" y="76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3" y="74"/>
                  </a:lnTo>
                  <a:lnTo>
                    <a:pt x="310" y="74"/>
                  </a:lnTo>
                  <a:lnTo>
                    <a:pt x="310" y="74"/>
                  </a:lnTo>
                  <a:lnTo>
                    <a:pt x="305" y="76"/>
                  </a:lnTo>
                  <a:lnTo>
                    <a:pt x="305" y="76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1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296" y="71"/>
                  </a:lnTo>
                  <a:lnTo>
                    <a:pt x="296" y="71"/>
                  </a:lnTo>
                  <a:lnTo>
                    <a:pt x="296" y="69"/>
                  </a:lnTo>
                  <a:lnTo>
                    <a:pt x="294" y="69"/>
                  </a:lnTo>
                  <a:lnTo>
                    <a:pt x="282" y="64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79" y="62"/>
                  </a:lnTo>
                  <a:lnTo>
                    <a:pt x="279" y="60"/>
                  </a:lnTo>
                  <a:lnTo>
                    <a:pt x="279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2"/>
                  </a:lnTo>
                  <a:lnTo>
                    <a:pt x="277" y="62"/>
                  </a:lnTo>
                  <a:lnTo>
                    <a:pt x="275" y="62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9"/>
                  </a:lnTo>
                  <a:lnTo>
                    <a:pt x="270" y="71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68" y="76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3" y="81"/>
                  </a:lnTo>
                  <a:lnTo>
                    <a:pt x="242" y="81"/>
                  </a:lnTo>
                  <a:lnTo>
                    <a:pt x="237" y="83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5" y="93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3" y="107"/>
                  </a:lnTo>
                  <a:lnTo>
                    <a:pt x="218" y="116"/>
                  </a:lnTo>
                  <a:lnTo>
                    <a:pt x="216" y="119"/>
                  </a:lnTo>
                  <a:lnTo>
                    <a:pt x="216" y="121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6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6" y="133"/>
                  </a:lnTo>
                  <a:lnTo>
                    <a:pt x="216" y="135"/>
                  </a:lnTo>
                  <a:lnTo>
                    <a:pt x="216" y="138"/>
                  </a:lnTo>
                  <a:lnTo>
                    <a:pt x="211" y="142"/>
                  </a:lnTo>
                  <a:lnTo>
                    <a:pt x="211" y="145"/>
                  </a:lnTo>
                  <a:lnTo>
                    <a:pt x="208" y="145"/>
                  </a:lnTo>
                  <a:lnTo>
                    <a:pt x="206" y="147"/>
                  </a:lnTo>
                  <a:lnTo>
                    <a:pt x="204" y="147"/>
                  </a:lnTo>
                  <a:lnTo>
                    <a:pt x="201" y="147"/>
                  </a:lnTo>
                  <a:lnTo>
                    <a:pt x="201" y="150"/>
                  </a:lnTo>
                  <a:lnTo>
                    <a:pt x="201" y="150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7" y="152"/>
                  </a:lnTo>
                  <a:lnTo>
                    <a:pt x="194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87" y="154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187" y="159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2" y="161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61"/>
                  </a:lnTo>
                  <a:lnTo>
                    <a:pt x="178" y="161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9"/>
                  </a:lnTo>
                  <a:lnTo>
                    <a:pt x="159" y="169"/>
                  </a:lnTo>
                  <a:lnTo>
                    <a:pt x="154" y="171"/>
                  </a:lnTo>
                  <a:lnTo>
                    <a:pt x="152" y="171"/>
                  </a:lnTo>
                  <a:lnTo>
                    <a:pt x="140" y="171"/>
                  </a:lnTo>
                  <a:lnTo>
                    <a:pt x="137" y="171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137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5" y="180"/>
                  </a:lnTo>
                  <a:lnTo>
                    <a:pt x="145" y="180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2" y="183"/>
                  </a:lnTo>
                  <a:lnTo>
                    <a:pt x="137" y="185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5"/>
                  </a:lnTo>
                  <a:lnTo>
                    <a:pt x="137" y="197"/>
                  </a:lnTo>
                  <a:lnTo>
                    <a:pt x="137" y="199"/>
                  </a:lnTo>
                  <a:lnTo>
                    <a:pt x="135" y="199"/>
                  </a:lnTo>
                  <a:lnTo>
                    <a:pt x="135" y="199"/>
                  </a:lnTo>
                  <a:lnTo>
                    <a:pt x="133" y="199"/>
                  </a:lnTo>
                  <a:lnTo>
                    <a:pt x="133" y="199"/>
                  </a:lnTo>
                  <a:lnTo>
                    <a:pt x="128" y="202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19" y="209"/>
                  </a:lnTo>
                  <a:lnTo>
                    <a:pt x="119" y="209"/>
                  </a:lnTo>
                  <a:lnTo>
                    <a:pt x="119" y="209"/>
                  </a:lnTo>
                  <a:lnTo>
                    <a:pt x="116" y="211"/>
                  </a:lnTo>
                  <a:lnTo>
                    <a:pt x="114" y="211"/>
                  </a:lnTo>
                  <a:lnTo>
                    <a:pt x="111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97" y="216"/>
                  </a:lnTo>
                  <a:lnTo>
                    <a:pt x="95" y="218"/>
                  </a:lnTo>
                  <a:lnTo>
                    <a:pt x="95" y="216"/>
                  </a:lnTo>
                  <a:lnTo>
                    <a:pt x="95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88" y="206"/>
                  </a:lnTo>
                  <a:lnTo>
                    <a:pt x="88" y="204"/>
                  </a:lnTo>
                  <a:lnTo>
                    <a:pt x="83" y="199"/>
                  </a:lnTo>
                  <a:lnTo>
                    <a:pt x="81" y="199"/>
                  </a:lnTo>
                  <a:lnTo>
                    <a:pt x="78" y="197"/>
                  </a:lnTo>
                  <a:lnTo>
                    <a:pt x="76" y="197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59" y="199"/>
                  </a:lnTo>
                  <a:lnTo>
                    <a:pt x="57" y="197"/>
                  </a:lnTo>
                  <a:lnTo>
                    <a:pt x="55" y="195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5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21"/>
                  </a:lnTo>
                  <a:lnTo>
                    <a:pt x="33" y="221"/>
                  </a:lnTo>
                  <a:lnTo>
                    <a:pt x="33" y="223"/>
                  </a:lnTo>
                  <a:lnTo>
                    <a:pt x="33" y="225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5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42"/>
                  </a:lnTo>
                  <a:lnTo>
                    <a:pt x="26" y="242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6" y="247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2" y="249"/>
                  </a:lnTo>
                  <a:lnTo>
                    <a:pt x="22" y="251"/>
                  </a:lnTo>
                  <a:lnTo>
                    <a:pt x="22" y="251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7" y="254"/>
                  </a:lnTo>
                  <a:lnTo>
                    <a:pt x="14" y="254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7" y="263"/>
                  </a:lnTo>
                  <a:lnTo>
                    <a:pt x="22" y="268"/>
                  </a:lnTo>
                  <a:lnTo>
                    <a:pt x="22" y="270"/>
                  </a:lnTo>
                  <a:lnTo>
                    <a:pt x="19" y="270"/>
                  </a:lnTo>
                  <a:lnTo>
                    <a:pt x="12" y="270"/>
                  </a:lnTo>
                  <a:lnTo>
                    <a:pt x="10" y="270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7" y="273"/>
                  </a:lnTo>
                  <a:lnTo>
                    <a:pt x="5" y="275"/>
                  </a:lnTo>
                  <a:lnTo>
                    <a:pt x="3" y="277"/>
                  </a:lnTo>
                  <a:lnTo>
                    <a:pt x="0" y="28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3" y="289"/>
                  </a:lnTo>
                  <a:lnTo>
                    <a:pt x="3" y="299"/>
                  </a:lnTo>
                  <a:lnTo>
                    <a:pt x="3" y="301"/>
                  </a:lnTo>
                  <a:lnTo>
                    <a:pt x="3" y="306"/>
                  </a:lnTo>
                  <a:lnTo>
                    <a:pt x="0" y="308"/>
                  </a:lnTo>
                  <a:lnTo>
                    <a:pt x="3" y="313"/>
                  </a:lnTo>
                  <a:lnTo>
                    <a:pt x="5" y="315"/>
                  </a:lnTo>
                  <a:lnTo>
                    <a:pt x="10" y="318"/>
                  </a:lnTo>
                  <a:lnTo>
                    <a:pt x="14" y="318"/>
                  </a:lnTo>
                  <a:lnTo>
                    <a:pt x="17" y="318"/>
                  </a:lnTo>
                  <a:lnTo>
                    <a:pt x="19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2" y="320"/>
                  </a:lnTo>
                  <a:lnTo>
                    <a:pt x="19" y="320"/>
                  </a:lnTo>
                  <a:lnTo>
                    <a:pt x="19" y="322"/>
                  </a:lnTo>
                  <a:lnTo>
                    <a:pt x="19" y="322"/>
                  </a:lnTo>
                  <a:lnTo>
                    <a:pt x="19" y="325"/>
                  </a:lnTo>
                  <a:lnTo>
                    <a:pt x="19" y="325"/>
                  </a:lnTo>
                  <a:lnTo>
                    <a:pt x="19" y="327"/>
                  </a:lnTo>
                  <a:lnTo>
                    <a:pt x="19" y="327"/>
                  </a:lnTo>
                  <a:lnTo>
                    <a:pt x="17" y="327"/>
                  </a:lnTo>
                  <a:lnTo>
                    <a:pt x="14" y="329"/>
                  </a:lnTo>
                  <a:lnTo>
                    <a:pt x="12" y="332"/>
                  </a:lnTo>
                  <a:lnTo>
                    <a:pt x="10" y="334"/>
                  </a:lnTo>
                  <a:lnTo>
                    <a:pt x="7" y="339"/>
                  </a:lnTo>
                  <a:lnTo>
                    <a:pt x="5" y="344"/>
                  </a:lnTo>
                  <a:lnTo>
                    <a:pt x="5" y="344"/>
                  </a:lnTo>
                  <a:lnTo>
                    <a:pt x="5" y="348"/>
                  </a:lnTo>
                  <a:lnTo>
                    <a:pt x="5" y="353"/>
                  </a:lnTo>
                  <a:lnTo>
                    <a:pt x="7" y="358"/>
                  </a:lnTo>
                  <a:lnTo>
                    <a:pt x="10" y="363"/>
                  </a:lnTo>
                  <a:lnTo>
                    <a:pt x="12" y="370"/>
                  </a:lnTo>
                  <a:lnTo>
                    <a:pt x="12" y="377"/>
                  </a:lnTo>
                  <a:lnTo>
                    <a:pt x="14" y="384"/>
                  </a:lnTo>
                  <a:lnTo>
                    <a:pt x="17" y="391"/>
                  </a:lnTo>
                  <a:lnTo>
                    <a:pt x="19" y="398"/>
                  </a:lnTo>
                  <a:lnTo>
                    <a:pt x="19" y="403"/>
                  </a:lnTo>
                  <a:lnTo>
                    <a:pt x="19" y="408"/>
                  </a:lnTo>
                  <a:lnTo>
                    <a:pt x="17" y="410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5"/>
                  </a:lnTo>
                  <a:lnTo>
                    <a:pt x="17" y="415"/>
                  </a:lnTo>
                  <a:lnTo>
                    <a:pt x="17" y="415"/>
                  </a:lnTo>
                  <a:lnTo>
                    <a:pt x="17" y="417"/>
                  </a:lnTo>
                  <a:lnTo>
                    <a:pt x="17" y="417"/>
                  </a:lnTo>
                  <a:lnTo>
                    <a:pt x="17" y="422"/>
                  </a:lnTo>
                  <a:lnTo>
                    <a:pt x="17" y="424"/>
                  </a:lnTo>
                  <a:lnTo>
                    <a:pt x="17" y="431"/>
                  </a:lnTo>
                  <a:lnTo>
                    <a:pt x="17" y="434"/>
                  </a:lnTo>
                  <a:lnTo>
                    <a:pt x="17" y="436"/>
                  </a:lnTo>
                  <a:lnTo>
                    <a:pt x="19" y="438"/>
                  </a:lnTo>
                  <a:lnTo>
                    <a:pt x="19" y="445"/>
                  </a:lnTo>
                  <a:lnTo>
                    <a:pt x="22" y="445"/>
                  </a:lnTo>
                  <a:lnTo>
                    <a:pt x="26" y="445"/>
                  </a:lnTo>
                  <a:lnTo>
                    <a:pt x="33" y="448"/>
                  </a:lnTo>
                  <a:lnTo>
                    <a:pt x="33" y="448"/>
                  </a:lnTo>
                  <a:lnTo>
                    <a:pt x="43" y="448"/>
                  </a:lnTo>
                  <a:lnTo>
                    <a:pt x="55" y="450"/>
                  </a:lnTo>
                  <a:lnTo>
                    <a:pt x="59" y="450"/>
                  </a:lnTo>
                  <a:lnTo>
                    <a:pt x="62" y="452"/>
                  </a:lnTo>
                  <a:lnTo>
                    <a:pt x="64" y="452"/>
                  </a:lnTo>
                  <a:lnTo>
                    <a:pt x="64" y="452"/>
                  </a:lnTo>
                  <a:lnTo>
                    <a:pt x="67" y="455"/>
                  </a:lnTo>
                  <a:lnTo>
                    <a:pt x="67" y="457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67" y="462"/>
                  </a:lnTo>
                  <a:lnTo>
                    <a:pt x="69" y="464"/>
                  </a:lnTo>
                  <a:lnTo>
                    <a:pt x="69" y="464"/>
                  </a:lnTo>
                  <a:lnTo>
                    <a:pt x="69" y="467"/>
                  </a:lnTo>
                  <a:lnTo>
                    <a:pt x="69" y="467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74"/>
                  </a:lnTo>
                  <a:lnTo>
                    <a:pt x="71" y="474"/>
                  </a:lnTo>
                  <a:lnTo>
                    <a:pt x="71" y="476"/>
                  </a:lnTo>
                  <a:lnTo>
                    <a:pt x="69" y="476"/>
                  </a:lnTo>
                  <a:lnTo>
                    <a:pt x="71" y="479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6"/>
                  </a:lnTo>
                  <a:lnTo>
                    <a:pt x="64" y="490"/>
                  </a:lnTo>
                  <a:lnTo>
                    <a:pt x="57" y="497"/>
                  </a:lnTo>
                  <a:lnTo>
                    <a:pt x="52" y="505"/>
                  </a:lnTo>
                  <a:lnTo>
                    <a:pt x="52" y="505"/>
                  </a:lnTo>
                  <a:lnTo>
                    <a:pt x="48" y="512"/>
                  </a:lnTo>
                  <a:lnTo>
                    <a:pt x="43" y="516"/>
                  </a:lnTo>
                  <a:lnTo>
                    <a:pt x="38" y="521"/>
                  </a:lnTo>
                  <a:lnTo>
                    <a:pt x="36" y="526"/>
                  </a:lnTo>
                  <a:lnTo>
                    <a:pt x="26" y="535"/>
                  </a:lnTo>
                  <a:lnTo>
                    <a:pt x="26" y="535"/>
                  </a:lnTo>
                  <a:lnTo>
                    <a:pt x="24" y="540"/>
                  </a:lnTo>
                  <a:lnTo>
                    <a:pt x="19" y="545"/>
                  </a:lnTo>
                  <a:lnTo>
                    <a:pt x="22" y="545"/>
                  </a:lnTo>
                  <a:lnTo>
                    <a:pt x="26" y="545"/>
                  </a:lnTo>
                  <a:lnTo>
                    <a:pt x="29" y="547"/>
                  </a:lnTo>
                  <a:lnTo>
                    <a:pt x="33" y="550"/>
                  </a:lnTo>
                  <a:lnTo>
                    <a:pt x="38" y="550"/>
                  </a:lnTo>
                  <a:lnTo>
                    <a:pt x="43" y="552"/>
                  </a:lnTo>
                  <a:lnTo>
                    <a:pt x="48" y="552"/>
                  </a:lnTo>
                  <a:lnTo>
                    <a:pt x="52" y="554"/>
                  </a:lnTo>
                  <a:lnTo>
                    <a:pt x="55" y="557"/>
                  </a:lnTo>
                  <a:lnTo>
                    <a:pt x="59" y="557"/>
                  </a:lnTo>
                  <a:lnTo>
                    <a:pt x="64" y="559"/>
                  </a:lnTo>
                  <a:lnTo>
                    <a:pt x="69" y="559"/>
                  </a:lnTo>
                  <a:lnTo>
                    <a:pt x="74" y="561"/>
                  </a:lnTo>
                  <a:lnTo>
                    <a:pt x="78" y="564"/>
                  </a:lnTo>
                  <a:lnTo>
                    <a:pt x="81" y="564"/>
                  </a:lnTo>
                  <a:lnTo>
                    <a:pt x="85" y="566"/>
                  </a:lnTo>
                  <a:lnTo>
                    <a:pt x="90" y="566"/>
                  </a:lnTo>
                  <a:lnTo>
                    <a:pt x="95" y="568"/>
                  </a:lnTo>
                  <a:lnTo>
                    <a:pt x="100" y="571"/>
                  </a:lnTo>
                  <a:lnTo>
                    <a:pt x="104" y="571"/>
                  </a:lnTo>
                  <a:lnTo>
                    <a:pt x="111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21" y="568"/>
                  </a:lnTo>
                  <a:lnTo>
                    <a:pt x="123" y="568"/>
                  </a:lnTo>
                  <a:lnTo>
                    <a:pt x="126" y="568"/>
                  </a:lnTo>
                  <a:lnTo>
                    <a:pt x="128" y="568"/>
                  </a:lnTo>
                  <a:lnTo>
                    <a:pt x="130" y="568"/>
                  </a:lnTo>
                  <a:lnTo>
                    <a:pt x="133" y="568"/>
                  </a:lnTo>
                  <a:lnTo>
                    <a:pt x="137" y="568"/>
                  </a:lnTo>
                  <a:lnTo>
                    <a:pt x="140" y="568"/>
                  </a:lnTo>
                  <a:lnTo>
                    <a:pt x="142" y="568"/>
                  </a:lnTo>
                  <a:lnTo>
                    <a:pt x="147" y="566"/>
                  </a:lnTo>
                  <a:lnTo>
                    <a:pt x="149" y="566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64" y="566"/>
                  </a:lnTo>
                  <a:lnTo>
                    <a:pt x="173" y="568"/>
                  </a:lnTo>
                  <a:lnTo>
                    <a:pt x="182" y="568"/>
                  </a:lnTo>
                  <a:lnTo>
                    <a:pt x="190" y="573"/>
                  </a:lnTo>
                  <a:lnTo>
                    <a:pt x="192" y="571"/>
                  </a:lnTo>
                  <a:lnTo>
                    <a:pt x="192" y="568"/>
                  </a:lnTo>
                  <a:lnTo>
                    <a:pt x="194" y="566"/>
                  </a:lnTo>
                  <a:lnTo>
                    <a:pt x="197" y="566"/>
                  </a:lnTo>
                  <a:lnTo>
                    <a:pt x="211" y="561"/>
                  </a:lnTo>
                  <a:lnTo>
                    <a:pt x="211" y="561"/>
                  </a:lnTo>
                  <a:lnTo>
                    <a:pt x="220" y="561"/>
                  </a:lnTo>
                  <a:lnTo>
                    <a:pt x="227" y="561"/>
                  </a:lnTo>
                  <a:lnTo>
                    <a:pt x="237" y="564"/>
                  </a:lnTo>
                  <a:lnTo>
                    <a:pt x="239" y="564"/>
                  </a:lnTo>
                  <a:lnTo>
                    <a:pt x="246" y="561"/>
                  </a:lnTo>
                  <a:lnTo>
                    <a:pt x="251" y="559"/>
                  </a:lnTo>
                  <a:lnTo>
                    <a:pt x="253" y="559"/>
                  </a:lnTo>
                  <a:lnTo>
                    <a:pt x="256" y="559"/>
                  </a:lnTo>
                  <a:lnTo>
                    <a:pt x="258" y="557"/>
                  </a:lnTo>
                  <a:lnTo>
                    <a:pt x="263" y="557"/>
                  </a:lnTo>
                  <a:lnTo>
                    <a:pt x="265" y="554"/>
                  </a:lnTo>
                  <a:lnTo>
                    <a:pt x="268" y="554"/>
                  </a:lnTo>
                  <a:lnTo>
                    <a:pt x="272" y="554"/>
                  </a:lnTo>
                  <a:lnTo>
                    <a:pt x="275" y="552"/>
                  </a:lnTo>
                  <a:lnTo>
                    <a:pt x="277" y="552"/>
                  </a:lnTo>
                  <a:lnTo>
                    <a:pt x="279" y="552"/>
                  </a:lnTo>
                  <a:lnTo>
                    <a:pt x="284" y="550"/>
                  </a:lnTo>
                  <a:lnTo>
                    <a:pt x="286" y="550"/>
                  </a:lnTo>
                  <a:lnTo>
                    <a:pt x="289" y="547"/>
                  </a:lnTo>
                  <a:lnTo>
                    <a:pt x="296" y="547"/>
                  </a:lnTo>
                  <a:lnTo>
                    <a:pt x="301" y="545"/>
                  </a:lnTo>
                  <a:lnTo>
                    <a:pt x="303" y="542"/>
                  </a:lnTo>
                  <a:lnTo>
                    <a:pt x="305" y="540"/>
                  </a:lnTo>
                  <a:lnTo>
                    <a:pt x="305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5" y="535"/>
                  </a:lnTo>
                  <a:lnTo>
                    <a:pt x="303" y="533"/>
                  </a:lnTo>
                  <a:lnTo>
                    <a:pt x="301" y="533"/>
                  </a:lnTo>
                  <a:lnTo>
                    <a:pt x="301" y="533"/>
                  </a:lnTo>
                  <a:lnTo>
                    <a:pt x="301" y="531"/>
                  </a:lnTo>
                  <a:lnTo>
                    <a:pt x="303" y="528"/>
                  </a:lnTo>
                  <a:lnTo>
                    <a:pt x="305" y="521"/>
                  </a:lnTo>
                  <a:lnTo>
                    <a:pt x="305" y="521"/>
                  </a:lnTo>
                  <a:lnTo>
                    <a:pt x="305" y="516"/>
                  </a:lnTo>
                  <a:lnTo>
                    <a:pt x="305" y="509"/>
                  </a:lnTo>
                  <a:lnTo>
                    <a:pt x="305" y="507"/>
                  </a:lnTo>
                  <a:lnTo>
                    <a:pt x="305" y="507"/>
                  </a:lnTo>
                  <a:lnTo>
                    <a:pt x="305" y="505"/>
                  </a:lnTo>
                  <a:lnTo>
                    <a:pt x="305" y="505"/>
                  </a:lnTo>
                  <a:lnTo>
                    <a:pt x="303" y="502"/>
                  </a:lnTo>
                  <a:lnTo>
                    <a:pt x="303" y="500"/>
                  </a:lnTo>
                  <a:lnTo>
                    <a:pt x="308" y="479"/>
                  </a:lnTo>
                  <a:lnTo>
                    <a:pt x="310" y="479"/>
                  </a:lnTo>
                  <a:lnTo>
                    <a:pt x="310" y="479"/>
                  </a:lnTo>
                  <a:lnTo>
                    <a:pt x="317" y="476"/>
                  </a:lnTo>
                  <a:lnTo>
                    <a:pt x="320" y="476"/>
                  </a:lnTo>
                  <a:lnTo>
                    <a:pt x="324" y="471"/>
                  </a:lnTo>
                  <a:lnTo>
                    <a:pt x="324" y="469"/>
                  </a:lnTo>
                  <a:lnTo>
                    <a:pt x="327" y="462"/>
                  </a:lnTo>
                  <a:lnTo>
                    <a:pt x="327" y="462"/>
                  </a:lnTo>
                  <a:lnTo>
                    <a:pt x="329" y="462"/>
                  </a:lnTo>
                  <a:lnTo>
                    <a:pt x="331" y="460"/>
                  </a:lnTo>
                  <a:lnTo>
                    <a:pt x="331" y="460"/>
                  </a:lnTo>
                  <a:lnTo>
                    <a:pt x="334" y="457"/>
                  </a:lnTo>
                  <a:lnTo>
                    <a:pt x="336" y="457"/>
                  </a:lnTo>
                  <a:lnTo>
                    <a:pt x="339" y="455"/>
                  </a:lnTo>
                  <a:lnTo>
                    <a:pt x="343" y="455"/>
                  </a:lnTo>
                  <a:lnTo>
                    <a:pt x="343" y="455"/>
                  </a:lnTo>
                  <a:lnTo>
                    <a:pt x="343" y="457"/>
                  </a:lnTo>
                  <a:lnTo>
                    <a:pt x="343" y="457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6" y="460"/>
                  </a:lnTo>
                  <a:lnTo>
                    <a:pt x="346" y="460"/>
                  </a:lnTo>
                  <a:lnTo>
                    <a:pt x="348" y="460"/>
                  </a:lnTo>
                  <a:lnTo>
                    <a:pt x="348" y="460"/>
                  </a:lnTo>
                  <a:lnTo>
                    <a:pt x="350" y="460"/>
                  </a:lnTo>
                  <a:lnTo>
                    <a:pt x="353" y="462"/>
                  </a:lnTo>
                  <a:lnTo>
                    <a:pt x="353" y="462"/>
                  </a:lnTo>
                  <a:lnTo>
                    <a:pt x="355" y="462"/>
                  </a:lnTo>
                  <a:lnTo>
                    <a:pt x="357" y="462"/>
                  </a:lnTo>
                  <a:lnTo>
                    <a:pt x="360" y="462"/>
                  </a:lnTo>
                  <a:lnTo>
                    <a:pt x="362" y="462"/>
                  </a:lnTo>
                  <a:lnTo>
                    <a:pt x="365" y="460"/>
                  </a:lnTo>
                  <a:lnTo>
                    <a:pt x="367" y="460"/>
                  </a:lnTo>
                  <a:lnTo>
                    <a:pt x="369" y="460"/>
                  </a:lnTo>
                  <a:lnTo>
                    <a:pt x="372" y="460"/>
                  </a:lnTo>
                  <a:lnTo>
                    <a:pt x="374" y="457"/>
                  </a:lnTo>
                  <a:lnTo>
                    <a:pt x="376" y="457"/>
                  </a:lnTo>
                  <a:lnTo>
                    <a:pt x="376" y="455"/>
                  </a:lnTo>
                  <a:lnTo>
                    <a:pt x="379" y="455"/>
                  </a:lnTo>
                  <a:lnTo>
                    <a:pt x="379" y="455"/>
                  </a:lnTo>
                  <a:lnTo>
                    <a:pt x="381" y="455"/>
                  </a:lnTo>
                  <a:lnTo>
                    <a:pt x="381" y="455"/>
                  </a:lnTo>
                  <a:lnTo>
                    <a:pt x="383" y="452"/>
                  </a:lnTo>
                  <a:lnTo>
                    <a:pt x="383" y="450"/>
                  </a:lnTo>
                  <a:lnTo>
                    <a:pt x="381" y="450"/>
                  </a:lnTo>
                  <a:lnTo>
                    <a:pt x="376" y="450"/>
                  </a:lnTo>
                  <a:lnTo>
                    <a:pt x="374" y="450"/>
                  </a:lnTo>
                  <a:lnTo>
                    <a:pt x="374" y="450"/>
                  </a:lnTo>
                  <a:lnTo>
                    <a:pt x="374" y="448"/>
                  </a:lnTo>
                  <a:lnTo>
                    <a:pt x="374" y="445"/>
                  </a:lnTo>
                  <a:lnTo>
                    <a:pt x="372" y="445"/>
                  </a:lnTo>
                  <a:lnTo>
                    <a:pt x="372" y="445"/>
                  </a:lnTo>
                  <a:lnTo>
                    <a:pt x="372" y="443"/>
                  </a:lnTo>
                  <a:lnTo>
                    <a:pt x="372" y="443"/>
                  </a:lnTo>
                  <a:lnTo>
                    <a:pt x="374" y="443"/>
                  </a:lnTo>
                  <a:lnTo>
                    <a:pt x="376" y="443"/>
                  </a:lnTo>
                  <a:lnTo>
                    <a:pt x="379" y="443"/>
                  </a:lnTo>
                  <a:lnTo>
                    <a:pt x="381" y="443"/>
                  </a:lnTo>
                  <a:lnTo>
                    <a:pt x="381" y="441"/>
                  </a:lnTo>
                  <a:lnTo>
                    <a:pt x="383" y="441"/>
                  </a:lnTo>
                  <a:lnTo>
                    <a:pt x="386" y="436"/>
                  </a:lnTo>
                  <a:lnTo>
                    <a:pt x="388" y="436"/>
                  </a:lnTo>
                  <a:lnTo>
                    <a:pt x="388" y="436"/>
                  </a:lnTo>
                  <a:lnTo>
                    <a:pt x="391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4"/>
                  </a:lnTo>
                  <a:lnTo>
                    <a:pt x="398" y="434"/>
                  </a:lnTo>
                  <a:lnTo>
                    <a:pt x="398" y="434"/>
                  </a:lnTo>
                  <a:lnTo>
                    <a:pt x="398" y="431"/>
                  </a:lnTo>
                  <a:lnTo>
                    <a:pt x="398" y="431"/>
                  </a:lnTo>
                  <a:lnTo>
                    <a:pt x="400" y="429"/>
                  </a:lnTo>
                  <a:lnTo>
                    <a:pt x="400" y="429"/>
                  </a:lnTo>
                  <a:lnTo>
                    <a:pt x="400" y="429"/>
                  </a:lnTo>
                  <a:lnTo>
                    <a:pt x="400" y="426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5" y="424"/>
                  </a:lnTo>
                  <a:lnTo>
                    <a:pt x="405" y="426"/>
                  </a:lnTo>
                  <a:lnTo>
                    <a:pt x="407" y="426"/>
                  </a:lnTo>
                  <a:lnTo>
                    <a:pt x="407" y="426"/>
                  </a:lnTo>
                  <a:lnTo>
                    <a:pt x="407" y="429"/>
                  </a:lnTo>
                  <a:lnTo>
                    <a:pt x="409" y="429"/>
                  </a:lnTo>
                  <a:lnTo>
                    <a:pt x="412" y="429"/>
                  </a:lnTo>
                  <a:lnTo>
                    <a:pt x="412" y="429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1"/>
                  </a:lnTo>
                  <a:lnTo>
                    <a:pt x="421" y="429"/>
                  </a:lnTo>
                  <a:lnTo>
                    <a:pt x="424" y="429"/>
                  </a:lnTo>
                  <a:lnTo>
                    <a:pt x="424" y="429"/>
                  </a:lnTo>
                  <a:lnTo>
                    <a:pt x="421" y="429"/>
                  </a:lnTo>
                  <a:lnTo>
                    <a:pt x="419" y="429"/>
                  </a:lnTo>
                  <a:lnTo>
                    <a:pt x="417" y="429"/>
                  </a:lnTo>
                  <a:lnTo>
                    <a:pt x="417" y="426"/>
                  </a:lnTo>
                  <a:lnTo>
                    <a:pt x="417" y="426"/>
                  </a:lnTo>
                  <a:lnTo>
                    <a:pt x="417" y="426"/>
                  </a:lnTo>
                  <a:lnTo>
                    <a:pt x="419" y="424"/>
                  </a:lnTo>
                  <a:lnTo>
                    <a:pt x="421" y="424"/>
                  </a:lnTo>
                  <a:lnTo>
                    <a:pt x="421" y="424"/>
                  </a:lnTo>
                  <a:lnTo>
                    <a:pt x="424" y="424"/>
                  </a:lnTo>
                  <a:lnTo>
                    <a:pt x="426" y="426"/>
                  </a:lnTo>
                  <a:lnTo>
                    <a:pt x="431" y="426"/>
                  </a:lnTo>
                  <a:lnTo>
                    <a:pt x="431" y="429"/>
                  </a:lnTo>
                  <a:lnTo>
                    <a:pt x="431" y="429"/>
                  </a:lnTo>
                  <a:lnTo>
                    <a:pt x="431" y="431"/>
                  </a:lnTo>
                  <a:lnTo>
                    <a:pt x="431" y="431"/>
                  </a:lnTo>
                  <a:lnTo>
                    <a:pt x="433" y="434"/>
                  </a:lnTo>
                  <a:lnTo>
                    <a:pt x="435" y="436"/>
                  </a:lnTo>
                  <a:lnTo>
                    <a:pt x="435" y="438"/>
                  </a:lnTo>
                  <a:lnTo>
                    <a:pt x="438" y="438"/>
                  </a:lnTo>
                  <a:lnTo>
                    <a:pt x="443" y="436"/>
                  </a:lnTo>
                  <a:lnTo>
                    <a:pt x="443" y="436"/>
                  </a:lnTo>
                  <a:lnTo>
                    <a:pt x="445" y="436"/>
                  </a:lnTo>
                  <a:lnTo>
                    <a:pt x="447" y="436"/>
                  </a:lnTo>
                  <a:lnTo>
                    <a:pt x="450" y="434"/>
                  </a:lnTo>
                  <a:lnTo>
                    <a:pt x="450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2" y="429"/>
                  </a:lnTo>
                  <a:lnTo>
                    <a:pt x="459" y="422"/>
                  </a:lnTo>
                  <a:lnTo>
                    <a:pt x="459" y="419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2"/>
                  </a:lnTo>
                  <a:lnTo>
                    <a:pt x="459" y="405"/>
                  </a:lnTo>
                  <a:lnTo>
                    <a:pt x="459" y="405"/>
                  </a:lnTo>
                  <a:lnTo>
                    <a:pt x="459" y="403"/>
                  </a:lnTo>
                  <a:lnTo>
                    <a:pt x="459" y="398"/>
                  </a:lnTo>
                  <a:lnTo>
                    <a:pt x="462" y="396"/>
                  </a:lnTo>
                  <a:lnTo>
                    <a:pt x="462" y="396"/>
                  </a:lnTo>
                  <a:lnTo>
                    <a:pt x="462" y="393"/>
                  </a:lnTo>
                  <a:lnTo>
                    <a:pt x="459" y="391"/>
                  </a:lnTo>
                  <a:lnTo>
                    <a:pt x="459" y="389"/>
                  </a:lnTo>
                  <a:lnTo>
                    <a:pt x="459" y="386"/>
                  </a:lnTo>
                  <a:lnTo>
                    <a:pt x="459" y="384"/>
                  </a:lnTo>
                  <a:lnTo>
                    <a:pt x="462" y="381"/>
                  </a:lnTo>
                  <a:lnTo>
                    <a:pt x="462" y="379"/>
                  </a:lnTo>
                  <a:lnTo>
                    <a:pt x="464" y="379"/>
                  </a:lnTo>
                  <a:lnTo>
                    <a:pt x="466" y="379"/>
                  </a:lnTo>
                  <a:lnTo>
                    <a:pt x="469" y="374"/>
                  </a:lnTo>
                  <a:lnTo>
                    <a:pt x="469" y="374"/>
                  </a:lnTo>
                  <a:lnTo>
                    <a:pt x="469" y="372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6" y="367"/>
                  </a:lnTo>
                  <a:lnTo>
                    <a:pt x="466" y="367"/>
                  </a:lnTo>
                  <a:lnTo>
                    <a:pt x="466" y="367"/>
                  </a:lnTo>
                  <a:lnTo>
                    <a:pt x="466" y="365"/>
                  </a:lnTo>
                  <a:lnTo>
                    <a:pt x="466" y="365"/>
                  </a:lnTo>
                  <a:lnTo>
                    <a:pt x="469" y="365"/>
                  </a:lnTo>
                  <a:lnTo>
                    <a:pt x="471" y="363"/>
                  </a:lnTo>
                  <a:lnTo>
                    <a:pt x="471" y="360"/>
                  </a:lnTo>
                  <a:lnTo>
                    <a:pt x="471" y="360"/>
                  </a:lnTo>
                  <a:lnTo>
                    <a:pt x="471" y="358"/>
                  </a:lnTo>
                  <a:lnTo>
                    <a:pt x="471" y="353"/>
                  </a:lnTo>
                  <a:lnTo>
                    <a:pt x="471" y="351"/>
                  </a:lnTo>
                  <a:lnTo>
                    <a:pt x="473" y="351"/>
                  </a:lnTo>
                  <a:lnTo>
                    <a:pt x="473" y="348"/>
                  </a:lnTo>
                  <a:lnTo>
                    <a:pt x="476" y="348"/>
                  </a:lnTo>
                  <a:lnTo>
                    <a:pt x="478" y="346"/>
                  </a:lnTo>
                  <a:lnTo>
                    <a:pt x="478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3" y="346"/>
                  </a:lnTo>
                  <a:lnTo>
                    <a:pt x="485" y="346"/>
                  </a:lnTo>
                  <a:lnTo>
                    <a:pt x="488" y="344"/>
                  </a:lnTo>
                  <a:lnTo>
                    <a:pt x="490" y="346"/>
                  </a:lnTo>
                  <a:lnTo>
                    <a:pt x="492" y="346"/>
                  </a:lnTo>
                  <a:lnTo>
                    <a:pt x="497" y="344"/>
                  </a:lnTo>
                  <a:lnTo>
                    <a:pt x="497" y="344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502" y="339"/>
                  </a:lnTo>
                  <a:lnTo>
                    <a:pt x="502" y="339"/>
                  </a:lnTo>
                  <a:lnTo>
                    <a:pt x="504" y="339"/>
                  </a:lnTo>
                  <a:lnTo>
                    <a:pt x="504" y="341"/>
                  </a:lnTo>
                  <a:lnTo>
                    <a:pt x="506" y="339"/>
                  </a:lnTo>
                  <a:lnTo>
                    <a:pt x="514" y="332"/>
                  </a:lnTo>
                  <a:lnTo>
                    <a:pt x="516" y="329"/>
                  </a:lnTo>
                  <a:lnTo>
                    <a:pt x="514" y="327"/>
                  </a:lnTo>
                  <a:lnTo>
                    <a:pt x="511" y="325"/>
                  </a:lnTo>
                  <a:lnTo>
                    <a:pt x="511" y="325"/>
                  </a:lnTo>
                  <a:lnTo>
                    <a:pt x="511" y="325"/>
                  </a:lnTo>
                  <a:lnTo>
                    <a:pt x="511" y="322"/>
                  </a:lnTo>
                  <a:lnTo>
                    <a:pt x="509" y="322"/>
                  </a:lnTo>
                  <a:lnTo>
                    <a:pt x="509" y="322"/>
                  </a:lnTo>
                  <a:lnTo>
                    <a:pt x="506" y="322"/>
                  </a:lnTo>
                  <a:lnTo>
                    <a:pt x="506" y="320"/>
                  </a:lnTo>
                  <a:lnTo>
                    <a:pt x="506" y="320"/>
                  </a:lnTo>
                  <a:lnTo>
                    <a:pt x="506" y="318"/>
                  </a:lnTo>
                  <a:lnTo>
                    <a:pt x="509" y="313"/>
                  </a:lnTo>
                  <a:lnTo>
                    <a:pt x="509" y="313"/>
                  </a:lnTo>
                  <a:lnTo>
                    <a:pt x="509" y="313"/>
                  </a:lnTo>
                  <a:lnTo>
                    <a:pt x="506" y="313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4" y="308"/>
                  </a:lnTo>
                  <a:lnTo>
                    <a:pt x="504" y="306"/>
                  </a:lnTo>
                  <a:lnTo>
                    <a:pt x="502" y="306"/>
                  </a:lnTo>
                  <a:lnTo>
                    <a:pt x="499" y="306"/>
                  </a:lnTo>
                  <a:lnTo>
                    <a:pt x="499" y="306"/>
                  </a:lnTo>
                  <a:lnTo>
                    <a:pt x="497" y="306"/>
                  </a:lnTo>
                  <a:lnTo>
                    <a:pt x="497" y="306"/>
                  </a:lnTo>
                  <a:lnTo>
                    <a:pt x="497" y="303"/>
                  </a:lnTo>
                  <a:lnTo>
                    <a:pt x="497" y="303"/>
                  </a:lnTo>
                  <a:lnTo>
                    <a:pt x="495" y="301"/>
                  </a:lnTo>
                  <a:lnTo>
                    <a:pt x="495" y="299"/>
                  </a:lnTo>
                  <a:lnTo>
                    <a:pt x="495" y="299"/>
                  </a:lnTo>
                  <a:lnTo>
                    <a:pt x="492" y="296"/>
                  </a:lnTo>
                  <a:lnTo>
                    <a:pt x="492" y="296"/>
                  </a:lnTo>
                  <a:lnTo>
                    <a:pt x="490" y="294"/>
                  </a:lnTo>
                  <a:lnTo>
                    <a:pt x="490" y="294"/>
                  </a:lnTo>
                  <a:lnTo>
                    <a:pt x="492" y="292"/>
                  </a:lnTo>
                  <a:lnTo>
                    <a:pt x="492" y="292"/>
                  </a:lnTo>
                  <a:lnTo>
                    <a:pt x="492" y="289"/>
                  </a:lnTo>
                  <a:lnTo>
                    <a:pt x="492" y="289"/>
                  </a:lnTo>
                  <a:lnTo>
                    <a:pt x="492" y="289"/>
                  </a:lnTo>
                  <a:lnTo>
                    <a:pt x="492" y="287"/>
                  </a:lnTo>
                  <a:lnTo>
                    <a:pt x="495" y="287"/>
                  </a:lnTo>
                  <a:lnTo>
                    <a:pt x="497" y="287"/>
                  </a:lnTo>
                  <a:lnTo>
                    <a:pt x="499" y="287"/>
                  </a:lnTo>
                  <a:lnTo>
                    <a:pt x="511" y="292"/>
                  </a:lnTo>
                  <a:lnTo>
                    <a:pt x="514" y="292"/>
                  </a:lnTo>
                  <a:lnTo>
                    <a:pt x="516" y="292"/>
                  </a:lnTo>
                  <a:lnTo>
                    <a:pt x="516" y="292"/>
                  </a:lnTo>
                  <a:lnTo>
                    <a:pt x="521" y="292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32" y="292"/>
                  </a:lnTo>
                  <a:lnTo>
                    <a:pt x="540" y="292"/>
                  </a:lnTo>
                  <a:lnTo>
                    <a:pt x="544" y="292"/>
                  </a:lnTo>
                  <a:lnTo>
                    <a:pt x="544" y="289"/>
                  </a:lnTo>
                  <a:lnTo>
                    <a:pt x="544" y="289"/>
                  </a:lnTo>
                  <a:lnTo>
                    <a:pt x="547" y="289"/>
                  </a:lnTo>
                  <a:lnTo>
                    <a:pt x="547" y="289"/>
                  </a:lnTo>
                  <a:lnTo>
                    <a:pt x="549" y="289"/>
                  </a:lnTo>
                  <a:lnTo>
                    <a:pt x="549" y="289"/>
                  </a:lnTo>
                  <a:lnTo>
                    <a:pt x="549" y="289"/>
                  </a:lnTo>
                  <a:lnTo>
                    <a:pt x="549" y="287"/>
                  </a:lnTo>
                  <a:lnTo>
                    <a:pt x="551" y="287"/>
                  </a:lnTo>
                  <a:lnTo>
                    <a:pt x="554" y="287"/>
                  </a:lnTo>
                  <a:lnTo>
                    <a:pt x="554" y="287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4" y="282"/>
                  </a:lnTo>
                  <a:lnTo>
                    <a:pt x="556" y="282"/>
                  </a:lnTo>
                  <a:lnTo>
                    <a:pt x="556" y="280"/>
                  </a:lnTo>
                  <a:lnTo>
                    <a:pt x="556" y="280"/>
                  </a:lnTo>
                  <a:lnTo>
                    <a:pt x="556" y="277"/>
                  </a:lnTo>
                  <a:lnTo>
                    <a:pt x="556" y="277"/>
                  </a:lnTo>
                  <a:lnTo>
                    <a:pt x="556" y="275"/>
                  </a:lnTo>
                  <a:lnTo>
                    <a:pt x="556" y="273"/>
                  </a:lnTo>
                  <a:lnTo>
                    <a:pt x="558" y="268"/>
                  </a:lnTo>
                  <a:lnTo>
                    <a:pt x="558" y="268"/>
                  </a:lnTo>
                  <a:lnTo>
                    <a:pt x="554" y="266"/>
                  </a:lnTo>
                  <a:lnTo>
                    <a:pt x="551" y="263"/>
                  </a:lnTo>
                  <a:lnTo>
                    <a:pt x="551" y="261"/>
                  </a:lnTo>
                  <a:lnTo>
                    <a:pt x="549" y="261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6"/>
                  </a:lnTo>
                  <a:lnTo>
                    <a:pt x="549" y="254"/>
                  </a:lnTo>
                  <a:lnTo>
                    <a:pt x="551" y="254"/>
                  </a:lnTo>
                  <a:lnTo>
                    <a:pt x="551" y="254"/>
                  </a:lnTo>
                  <a:lnTo>
                    <a:pt x="551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6" y="254"/>
                  </a:lnTo>
                  <a:lnTo>
                    <a:pt x="556" y="251"/>
                  </a:lnTo>
                  <a:lnTo>
                    <a:pt x="556" y="249"/>
                  </a:lnTo>
                  <a:lnTo>
                    <a:pt x="554" y="249"/>
                  </a:lnTo>
                  <a:lnTo>
                    <a:pt x="556" y="247"/>
                  </a:lnTo>
                  <a:lnTo>
                    <a:pt x="556" y="247"/>
                  </a:lnTo>
                  <a:lnTo>
                    <a:pt x="558" y="244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6" y="235"/>
                  </a:lnTo>
                  <a:lnTo>
                    <a:pt x="568" y="232"/>
                  </a:lnTo>
                  <a:lnTo>
                    <a:pt x="575" y="230"/>
                  </a:lnTo>
                  <a:lnTo>
                    <a:pt x="575" y="230"/>
                  </a:lnTo>
                  <a:lnTo>
                    <a:pt x="575" y="230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1"/>
                  </a:lnTo>
                  <a:lnTo>
                    <a:pt x="580" y="221"/>
                  </a:lnTo>
                  <a:lnTo>
                    <a:pt x="582" y="218"/>
                  </a:lnTo>
                  <a:lnTo>
                    <a:pt x="585" y="216"/>
                  </a:lnTo>
                  <a:lnTo>
                    <a:pt x="585" y="213"/>
                  </a:lnTo>
                  <a:lnTo>
                    <a:pt x="585" y="213"/>
                  </a:lnTo>
                  <a:lnTo>
                    <a:pt x="582" y="211"/>
                  </a:lnTo>
                  <a:lnTo>
                    <a:pt x="580" y="209"/>
                  </a:lnTo>
                  <a:lnTo>
                    <a:pt x="580" y="206"/>
                  </a:lnTo>
                  <a:lnTo>
                    <a:pt x="580" y="206"/>
                  </a:lnTo>
                  <a:lnTo>
                    <a:pt x="580" y="204"/>
                  </a:lnTo>
                  <a:lnTo>
                    <a:pt x="582" y="202"/>
                  </a:lnTo>
                  <a:lnTo>
                    <a:pt x="585" y="199"/>
                  </a:lnTo>
                  <a:lnTo>
                    <a:pt x="585" y="199"/>
                  </a:lnTo>
                  <a:lnTo>
                    <a:pt x="585" y="197"/>
                  </a:lnTo>
                  <a:lnTo>
                    <a:pt x="582" y="197"/>
                  </a:lnTo>
                  <a:lnTo>
                    <a:pt x="582" y="197"/>
                  </a:lnTo>
                  <a:lnTo>
                    <a:pt x="582" y="197"/>
                  </a:lnTo>
                  <a:lnTo>
                    <a:pt x="582" y="195"/>
                  </a:lnTo>
                  <a:lnTo>
                    <a:pt x="582" y="195"/>
                  </a:lnTo>
                  <a:lnTo>
                    <a:pt x="582" y="192"/>
                  </a:lnTo>
                  <a:lnTo>
                    <a:pt x="582" y="192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77" y="187"/>
                  </a:lnTo>
                  <a:lnTo>
                    <a:pt x="577" y="187"/>
                  </a:lnTo>
                  <a:lnTo>
                    <a:pt x="577" y="185"/>
                  </a:lnTo>
                  <a:lnTo>
                    <a:pt x="577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6"/>
                  </a:lnTo>
                  <a:lnTo>
                    <a:pt x="575" y="176"/>
                  </a:lnTo>
                  <a:lnTo>
                    <a:pt x="573" y="173"/>
                  </a:lnTo>
                  <a:lnTo>
                    <a:pt x="573" y="171"/>
                  </a:lnTo>
                  <a:lnTo>
                    <a:pt x="570" y="169"/>
                  </a:lnTo>
                  <a:lnTo>
                    <a:pt x="570" y="169"/>
                  </a:lnTo>
                  <a:lnTo>
                    <a:pt x="570" y="166"/>
                  </a:lnTo>
                  <a:lnTo>
                    <a:pt x="570" y="166"/>
                  </a:lnTo>
                  <a:lnTo>
                    <a:pt x="568" y="164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1" y="161"/>
                  </a:lnTo>
                  <a:lnTo>
                    <a:pt x="561" y="161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3" y="157"/>
                  </a:lnTo>
                  <a:lnTo>
                    <a:pt x="563" y="157"/>
                  </a:lnTo>
                  <a:lnTo>
                    <a:pt x="563" y="154"/>
                  </a:lnTo>
                  <a:lnTo>
                    <a:pt x="563" y="154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68" y="152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7"/>
                  </a:lnTo>
                  <a:lnTo>
                    <a:pt x="573" y="147"/>
                  </a:lnTo>
                  <a:lnTo>
                    <a:pt x="577" y="142"/>
                  </a:lnTo>
                  <a:lnTo>
                    <a:pt x="577" y="142"/>
                  </a:lnTo>
                  <a:lnTo>
                    <a:pt x="577" y="142"/>
                  </a:lnTo>
                  <a:lnTo>
                    <a:pt x="580" y="142"/>
                  </a:lnTo>
                  <a:lnTo>
                    <a:pt x="580" y="140"/>
                  </a:lnTo>
                  <a:lnTo>
                    <a:pt x="580" y="140"/>
                  </a:lnTo>
                  <a:lnTo>
                    <a:pt x="580" y="140"/>
                  </a:lnTo>
                  <a:lnTo>
                    <a:pt x="580" y="138"/>
                  </a:lnTo>
                  <a:lnTo>
                    <a:pt x="582" y="138"/>
                  </a:lnTo>
                  <a:lnTo>
                    <a:pt x="582" y="135"/>
                  </a:lnTo>
                  <a:lnTo>
                    <a:pt x="582" y="135"/>
                  </a:lnTo>
                  <a:lnTo>
                    <a:pt x="582" y="133"/>
                  </a:lnTo>
                  <a:lnTo>
                    <a:pt x="582" y="133"/>
                  </a:lnTo>
                  <a:lnTo>
                    <a:pt x="585" y="133"/>
                  </a:lnTo>
                  <a:lnTo>
                    <a:pt x="585" y="133"/>
                  </a:lnTo>
                  <a:lnTo>
                    <a:pt x="589" y="135"/>
                  </a:lnTo>
                  <a:lnTo>
                    <a:pt x="589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2" y="133"/>
                  </a:lnTo>
                  <a:lnTo>
                    <a:pt x="592" y="131"/>
                  </a:lnTo>
                  <a:lnTo>
                    <a:pt x="594" y="131"/>
                  </a:lnTo>
                  <a:lnTo>
                    <a:pt x="596" y="131"/>
                  </a:lnTo>
                  <a:lnTo>
                    <a:pt x="596" y="131"/>
                  </a:lnTo>
                  <a:lnTo>
                    <a:pt x="599" y="128"/>
                  </a:lnTo>
                  <a:lnTo>
                    <a:pt x="599" y="128"/>
                  </a:lnTo>
                  <a:lnTo>
                    <a:pt x="599" y="128"/>
                  </a:lnTo>
                  <a:lnTo>
                    <a:pt x="601" y="126"/>
                  </a:lnTo>
                  <a:lnTo>
                    <a:pt x="603" y="126"/>
                  </a:lnTo>
                  <a:lnTo>
                    <a:pt x="603" y="126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1"/>
                  </a:lnTo>
                  <a:lnTo>
                    <a:pt x="606" y="121"/>
                  </a:lnTo>
                  <a:lnTo>
                    <a:pt x="608" y="121"/>
                  </a:lnTo>
                  <a:lnTo>
                    <a:pt x="608" y="121"/>
                  </a:lnTo>
                  <a:lnTo>
                    <a:pt x="611" y="121"/>
                  </a:lnTo>
                  <a:lnTo>
                    <a:pt x="613" y="119"/>
                  </a:lnTo>
                  <a:lnTo>
                    <a:pt x="613" y="119"/>
                  </a:lnTo>
                  <a:lnTo>
                    <a:pt x="611" y="116"/>
                  </a:lnTo>
                  <a:lnTo>
                    <a:pt x="611" y="116"/>
                  </a:lnTo>
                  <a:lnTo>
                    <a:pt x="613" y="116"/>
                  </a:lnTo>
                  <a:lnTo>
                    <a:pt x="615" y="114"/>
                  </a:lnTo>
                  <a:lnTo>
                    <a:pt x="620" y="114"/>
                  </a:lnTo>
                  <a:lnTo>
                    <a:pt x="622" y="114"/>
                  </a:lnTo>
                  <a:lnTo>
                    <a:pt x="625" y="114"/>
                  </a:lnTo>
                  <a:lnTo>
                    <a:pt x="627" y="114"/>
                  </a:lnTo>
                  <a:lnTo>
                    <a:pt x="627" y="114"/>
                  </a:lnTo>
                  <a:lnTo>
                    <a:pt x="632" y="109"/>
                  </a:lnTo>
                  <a:lnTo>
                    <a:pt x="634" y="109"/>
                  </a:lnTo>
                  <a:lnTo>
                    <a:pt x="637" y="109"/>
                  </a:lnTo>
                  <a:lnTo>
                    <a:pt x="639" y="107"/>
                  </a:lnTo>
                  <a:lnTo>
                    <a:pt x="644" y="109"/>
                  </a:lnTo>
                  <a:lnTo>
                    <a:pt x="648" y="109"/>
                  </a:lnTo>
                  <a:lnTo>
                    <a:pt x="651" y="107"/>
                  </a:lnTo>
                  <a:lnTo>
                    <a:pt x="651" y="107"/>
                  </a:lnTo>
                  <a:lnTo>
                    <a:pt x="653" y="107"/>
                  </a:lnTo>
                  <a:lnTo>
                    <a:pt x="655" y="107"/>
                  </a:lnTo>
                  <a:lnTo>
                    <a:pt x="655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8" y="107"/>
                  </a:lnTo>
                  <a:lnTo>
                    <a:pt x="665" y="105"/>
                  </a:lnTo>
                  <a:lnTo>
                    <a:pt x="667" y="105"/>
                  </a:lnTo>
                  <a:lnTo>
                    <a:pt x="670" y="107"/>
                  </a:lnTo>
                  <a:lnTo>
                    <a:pt x="670" y="107"/>
                  </a:lnTo>
                  <a:lnTo>
                    <a:pt x="670" y="107"/>
                  </a:lnTo>
                  <a:lnTo>
                    <a:pt x="674" y="105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81" y="105"/>
                  </a:lnTo>
                  <a:lnTo>
                    <a:pt x="681" y="105"/>
                  </a:lnTo>
                  <a:lnTo>
                    <a:pt x="689" y="105"/>
                  </a:lnTo>
                  <a:lnTo>
                    <a:pt x="693" y="105"/>
                  </a:lnTo>
                  <a:lnTo>
                    <a:pt x="693" y="105"/>
                  </a:lnTo>
                  <a:lnTo>
                    <a:pt x="693" y="105"/>
                  </a:lnTo>
                  <a:lnTo>
                    <a:pt x="696" y="105"/>
                  </a:lnTo>
                  <a:lnTo>
                    <a:pt x="700" y="105"/>
                  </a:lnTo>
                  <a:lnTo>
                    <a:pt x="700" y="105"/>
                  </a:lnTo>
                  <a:lnTo>
                    <a:pt x="705" y="109"/>
                  </a:lnTo>
                  <a:lnTo>
                    <a:pt x="707" y="109"/>
                  </a:lnTo>
                  <a:lnTo>
                    <a:pt x="707" y="109"/>
                  </a:lnTo>
                  <a:lnTo>
                    <a:pt x="710" y="109"/>
                  </a:lnTo>
                  <a:lnTo>
                    <a:pt x="712" y="109"/>
                  </a:lnTo>
                  <a:lnTo>
                    <a:pt x="715" y="107"/>
                  </a:lnTo>
                  <a:lnTo>
                    <a:pt x="715" y="105"/>
                  </a:lnTo>
                  <a:lnTo>
                    <a:pt x="715" y="105"/>
                  </a:lnTo>
                  <a:lnTo>
                    <a:pt x="715" y="105"/>
                  </a:lnTo>
                  <a:lnTo>
                    <a:pt x="717" y="105"/>
                  </a:lnTo>
                  <a:lnTo>
                    <a:pt x="719" y="105"/>
                  </a:lnTo>
                  <a:lnTo>
                    <a:pt x="722" y="105"/>
                  </a:lnTo>
                  <a:lnTo>
                    <a:pt x="724" y="102"/>
                  </a:lnTo>
                  <a:lnTo>
                    <a:pt x="726" y="100"/>
                  </a:lnTo>
                  <a:lnTo>
                    <a:pt x="729" y="98"/>
                  </a:lnTo>
                  <a:lnTo>
                    <a:pt x="731" y="98"/>
                  </a:lnTo>
                  <a:lnTo>
                    <a:pt x="731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4" y="100"/>
                  </a:lnTo>
                  <a:lnTo>
                    <a:pt x="736" y="100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8"/>
                  </a:lnTo>
                  <a:lnTo>
                    <a:pt x="736" y="98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4" y="93"/>
                  </a:lnTo>
                  <a:lnTo>
                    <a:pt x="734" y="93"/>
                  </a:lnTo>
                  <a:lnTo>
                    <a:pt x="731" y="90"/>
                  </a:lnTo>
                  <a:lnTo>
                    <a:pt x="729" y="88"/>
                  </a:lnTo>
                  <a:lnTo>
                    <a:pt x="726" y="88"/>
                  </a:lnTo>
                  <a:lnTo>
                    <a:pt x="726" y="86"/>
                  </a:lnTo>
                  <a:lnTo>
                    <a:pt x="729" y="86"/>
                  </a:lnTo>
                  <a:lnTo>
                    <a:pt x="731" y="86"/>
                  </a:lnTo>
                  <a:lnTo>
                    <a:pt x="731" y="86"/>
                  </a:lnTo>
                  <a:lnTo>
                    <a:pt x="731" y="86"/>
                  </a:lnTo>
                  <a:lnTo>
                    <a:pt x="734" y="86"/>
                  </a:lnTo>
                  <a:lnTo>
                    <a:pt x="734" y="83"/>
                  </a:lnTo>
                  <a:lnTo>
                    <a:pt x="734" y="83"/>
                  </a:lnTo>
                  <a:lnTo>
                    <a:pt x="734" y="83"/>
                  </a:lnTo>
                  <a:lnTo>
                    <a:pt x="736" y="81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41" y="81"/>
                  </a:lnTo>
                  <a:lnTo>
                    <a:pt x="741" y="83"/>
                  </a:lnTo>
                  <a:lnTo>
                    <a:pt x="741" y="83"/>
                  </a:lnTo>
                  <a:lnTo>
                    <a:pt x="741" y="83"/>
                  </a:lnTo>
                  <a:lnTo>
                    <a:pt x="741" y="81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8" y="79"/>
                  </a:lnTo>
                  <a:lnTo>
                    <a:pt x="748" y="79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55" y="83"/>
                  </a:lnTo>
                  <a:lnTo>
                    <a:pt x="752" y="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50E472AD-1F88-46CF-81A2-D6A4B4E0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664" y="3285426"/>
              <a:ext cx="880502" cy="668248"/>
            </a:xfrm>
            <a:custGeom>
              <a:avLst/>
              <a:gdLst>
                <a:gd name="T0" fmla="*/ 719 w 755"/>
                <a:gd name="T1" fmla="*/ 71 h 573"/>
                <a:gd name="T2" fmla="*/ 686 w 755"/>
                <a:gd name="T3" fmla="*/ 81 h 573"/>
                <a:gd name="T4" fmla="*/ 667 w 755"/>
                <a:gd name="T5" fmla="*/ 71 h 573"/>
                <a:gd name="T6" fmla="*/ 618 w 755"/>
                <a:gd name="T7" fmla="*/ 100 h 573"/>
                <a:gd name="T8" fmla="*/ 575 w 755"/>
                <a:gd name="T9" fmla="*/ 95 h 573"/>
                <a:gd name="T10" fmla="*/ 580 w 755"/>
                <a:gd name="T11" fmla="*/ 50 h 573"/>
                <a:gd name="T12" fmla="*/ 566 w 755"/>
                <a:gd name="T13" fmla="*/ 36 h 573"/>
                <a:gd name="T14" fmla="*/ 551 w 755"/>
                <a:gd name="T15" fmla="*/ 3 h 573"/>
                <a:gd name="T16" fmla="*/ 535 w 755"/>
                <a:gd name="T17" fmla="*/ 5 h 573"/>
                <a:gd name="T18" fmla="*/ 516 w 755"/>
                <a:gd name="T19" fmla="*/ 31 h 573"/>
                <a:gd name="T20" fmla="*/ 514 w 755"/>
                <a:gd name="T21" fmla="*/ 45 h 573"/>
                <a:gd name="T22" fmla="*/ 509 w 755"/>
                <a:gd name="T23" fmla="*/ 60 h 573"/>
                <a:gd name="T24" fmla="*/ 488 w 755"/>
                <a:gd name="T25" fmla="*/ 60 h 573"/>
                <a:gd name="T26" fmla="*/ 466 w 755"/>
                <a:gd name="T27" fmla="*/ 74 h 573"/>
                <a:gd name="T28" fmla="*/ 459 w 755"/>
                <a:gd name="T29" fmla="*/ 90 h 573"/>
                <a:gd name="T30" fmla="*/ 440 w 755"/>
                <a:gd name="T31" fmla="*/ 79 h 573"/>
                <a:gd name="T32" fmla="*/ 426 w 755"/>
                <a:gd name="T33" fmla="*/ 83 h 573"/>
                <a:gd name="T34" fmla="*/ 405 w 755"/>
                <a:gd name="T35" fmla="*/ 95 h 573"/>
                <a:gd name="T36" fmla="*/ 383 w 755"/>
                <a:gd name="T37" fmla="*/ 90 h 573"/>
                <a:gd name="T38" fmla="*/ 365 w 755"/>
                <a:gd name="T39" fmla="*/ 81 h 573"/>
                <a:gd name="T40" fmla="*/ 327 w 755"/>
                <a:gd name="T41" fmla="*/ 74 h 573"/>
                <a:gd name="T42" fmla="*/ 301 w 755"/>
                <a:gd name="T43" fmla="*/ 74 h 573"/>
                <a:gd name="T44" fmla="*/ 272 w 755"/>
                <a:gd name="T45" fmla="*/ 64 h 573"/>
                <a:gd name="T46" fmla="*/ 223 w 755"/>
                <a:gd name="T47" fmla="*/ 107 h 573"/>
                <a:gd name="T48" fmla="*/ 194 w 755"/>
                <a:gd name="T49" fmla="*/ 152 h 573"/>
                <a:gd name="T50" fmla="*/ 140 w 755"/>
                <a:gd name="T51" fmla="*/ 171 h 573"/>
                <a:gd name="T52" fmla="*/ 137 w 755"/>
                <a:gd name="T53" fmla="*/ 197 h 573"/>
                <a:gd name="T54" fmla="*/ 102 w 755"/>
                <a:gd name="T55" fmla="*/ 209 h 573"/>
                <a:gd name="T56" fmla="*/ 50 w 755"/>
                <a:gd name="T57" fmla="*/ 192 h 573"/>
                <a:gd name="T58" fmla="*/ 41 w 755"/>
                <a:gd name="T59" fmla="*/ 195 h 573"/>
                <a:gd name="T60" fmla="*/ 36 w 755"/>
                <a:gd name="T61" fmla="*/ 218 h 573"/>
                <a:gd name="T62" fmla="*/ 26 w 755"/>
                <a:gd name="T63" fmla="*/ 249 h 573"/>
                <a:gd name="T64" fmla="*/ 22 w 755"/>
                <a:gd name="T65" fmla="*/ 270 h 573"/>
                <a:gd name="T66" fmla="*/ 22 w 755"/>
                <a:gd name="T67" fmla="*/ 318 h 573"/>
                <a:gd name="T68" fmla="*/ 12 w 755"/>
                <a:gd name="T69" fmla="*/ 370 h 573"/>
                <a:gd name="T70" fmla="*/ 19 w 755"/>
                <a:gd name="T71" fmla="*/ 445 h 573"/>
                <a:gd name="T72" fmla="*/ 71 w 755"/>
                <a:gd name="T73" fmla="*/ 476 h 573"/>
                <a:gd name="T74" fmla="*/ 29 w 755"/>
                <a:gd name="T75" fmla="*/ 547 h 573"/>
                <a:gd name="T76" fmla="*/ 128 w 755"/>
                <a:gd name="T77" fmla="*/ 568 h 573"/>
                <a:gd name="T78" fmla="*/ 246 w 755"/>
                <a:gd name="T79" fmla="*/ 561 h 573"/>
                <a:gd name="T80" fmla="*/ 305 w 755"/>
                <a:gd name="T81" fmla="*/ 535 h 573"/>
                <a:gd name="T82" fmla="*/ 327 w 755"/>
                <a:gd name="T83" fmla="*/ 462 h 573"/>
                <a:gd name="T84" fmla="*/ 355 w 755"/>
                <a:gd name="T85" fmla="*/ 462 h 573"/>
                <a:gd name="T86" fmla="*/ 372 w 755"/>
                <a:gd name="T87" fmla="*/ 445 h 573"/>
                <a:gd name="T88" fmla="*/ 400 w 755"/>
                <a:gd name="T89" fmla="*/ 426 h 573"/>
                <a:gd name="T90" fmla="*/ 421 w 755"/>
                <a:gd name="T91" fmla="*/ 424 h 573"/>
                <a:gd name="T92" fmla="*/ 462 w 755"/>
                <a:gd name="T93" fmla="*/ 417 h 573"/>
                <a:gd name="T94" fmla="*/ 469 w 755"/>
                <a:gd name="T95" fmla="*/ 370 h 573"/>
                <a:gd name="T96" fmla="*/ 480 w 755"/>
                <a:gd name="T97" fmla="*/ 346 h 573"/>
                <a:gd name="T98" fmla="*/ 509 w 755"/>
                <a:gd name="T99" fmla="*/ 322 h 573"/>
                <a:gd name="T100" fmla="*/ 495 w 755"/>
                <a:gd name="T101" fmla="*/ 299 h 573"/>
                <a:gd name="T102" fmla="*/ 544 w 755"/>
                <a:gd name="T103" fmla="*/ 289 h 573"/>
                <a:gd name="T104" fmla="*/ 551 w 755"/>
                <a:gd name="T105" fmla="*/ 263 h 573"/>
                <a:gd name="T106" fmla="*/ 568 w 755"/>
                <a:gd name="T107" fmla="*/ 232 h 573"/>
                <a:gd name="T108" fmla="*/ 582 w 755"/>
                <a:gd name="T109" fmla="*/ 202 h 573"/>
                <a:gd name="T110" fmla="*/ 575 w 755"/>
                <a:gd name="T111" fmla="*/ 178 h 573"/>
                <a:gd name="T112" fmla="*/ 563 w 755"/>
                <a:gd name="T113" fmla="*/ 154 h 573"/>
                <a:gd name="T114" fmla="*/ 589 w 755"/>
                <a:gd name="T115" fmla="*/ 135 h 573"/>
                <a:gd name="T116" fmla="*/ 608 w 755"/>
                <a:gd name="T117" fmla="*/ 121 h 573"/>
                <a:gd name="T118" fmla="*/ 655 w 755"/>
                <a:gd name="T119" fmla="*/ 107 h 573"/>
                <a:gd name="T120" fmla="*/ 710 w 755"/>
                <a:gd name="T121" fmla="*/ 109 h 573"/>
                <a:gd name="T122" fmla="*/ 736 w 755"/>
                <a:gd name="T123" fmla="*/ 95 h 573"/>
                <a:gd name="T124" fmla="*/ 741 w 755"/>
                <a:gd name="T125" fmla="*/ 8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" h="573">
                  <a:moveTo>
                    <a:pt x="752" y="81"/>
                  </a:moveTo>
                  <a:lnTo>
                    <a:pt x="750" y="76"/>
                  </a:lnTo>
                  <a:lnTo>
                    <a:pt x="750" y="76"/>
                  </a:lnTo>
                  <a:lnTo>
                    <a:pt x="743" y="71"/>
                  </a:lnTo>
                  <a:lnTo>
                    <a:pt x="741" y="71"/>
                  </a:lnTo>
                  <a:lnTo>
                    <a:pt x="736" y="74"/>
                  </a:lnTo>
                  <a:lnTo>
                    <a:pt x="736" y="74"/>
                  </a:lnTo>
                  <a:lnTo>
                    <a:pt x="736" y="71"/>
                  </a:lnTo>
                  <a:lnTo>
                    <a:pt x="734" y="71"/>
                  </a:lnTo>
                  <a:lnTo>
                    <a:pt x="731" y="71"/>
                  </a:lnTo>
                  <a:lnTo>
                    <a:pt x="731" y="71"/>
                  </a:lnTo>
                  <a:lnTo>
                    <a:pt x="731" y="71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6" y="71"/>
                  </a:lnTo>
                  <a:lnTo>
                    <a:pt x="726" y="69"/>
                  </a:lnTo>
                  <a:lnTo>
                    <a:pt x="726" y="69"/>
                  </a:lnTo>
                  <a:lnTo>
                    <a:pt x="726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19" y="71"/>
                  </a:lnTo>
                  <a:lnTo>
                    <a:pt x="719" y="71"/>
                  </a:lnTo>
                  <a:lnTo>
                    <a:pt x="719" y="74"/>
                  </a:lnTo>
                  <a:lnTo>
                    <a:pt x="717" y="76"/>
                  </a:lnTo>
                  <a:lnTo>
                    <a:pt x="717" y="76"/>
                  </a:lnTo>
                  <a:lnTo>
                    <a:pt x="710" y="76"/>
                  </a:lnTo>
                  <a:lnTo>
                    <a:pt x="707" y="79"/>
                  </a:lnTo>
                  <a:lnTo>
                    <a:pt x="705" y="79"/>
                  </a:lnTo>
                  <a:lnTo>
                    <a:pt x="703" y="81"/>
                  </a:lnTo>
                  <a:lnTo>
                    <a:pt x="700" y="81"/>
                  </a:lnTo>
                  <a:lnTo>
                    <a:pt x="700" y="81"/>
                  </a:lnTo>
                  <a:lnTo>
                    <a:pt x="698" y="83"/>
                  </a:lnTo>
                  <a:lnTo>
                    <a:pt x="698" y="83"/>
                  </a:lnTo>
                  <a:lnTo>
                    <a:pt x="696" y="83"/>
                  </a:lnTo>
                  <a:lnTo>
                    <a:pt x="696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3" y="83"/>
                  </a:lnTo>
                  <a:lnTo>
                    <a:pt x="691" y="81"/>
                  </a:lnTo>
                  <a:lnTo>
                    <a:pt x="691" y="81"/>
                  </a:lnTo>
                  <a:lnTo>
                    <a:pt x="691" y="81"/>
                  </a:lnTo>
                  <a:lnTo>
                    <a:pt x="689" y="81"/>
                  </a:lnTo>
                  <a:lnTo>
                    <a:pt x="689" y="81"/>
                  </a:lnTo>
                  <a:lnTo>
                    <a:pt x="686" y="81"/>
                  </a:lnTo>
                  <a:lnTo>
                    <a:pt x="689" y="79"/>
                  </a:lnTo>
                  <a:lnTo>
                    <a:pt x="689" y="79"/>
                  </a:lnTo>
                  <a:lnTo>
                    <a:pt x="691" y="79"/>
                  </a:lnTo>
                  <a:lnTo>
                    <a:pt x="691" y="76"/>
                  </a:lnTo>
                  <a:lnTo>
                    <a:pt x="693" y="76"/>
                  </a:lnTo>
                  <a:lnTo>
                    <a:pt x="693" y="76"/>
                  </a:lnTo>
                  <a:lnTo>
                    <a:pt x="696" y="76"/>
                  </a:lnTo>
                  <a:lnTo>
                    <a:pt x="696" y="74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6" y="69"/>
                  </a:lnTo>
                  <a:lnTo>
                    <a:pt x="693" y="69"/>
                  </a:lnTo>
                  <a:lnTo>
                    <a:pt x="691" y="69"/>
                  </a:lnTo>
                  <a:lnTo>
                    <a:pt x="689" y="69"/>
                  </a:lnTo>
                  <a:lnTo>
                    <a:pt x="681" y="67"/>
                  </a:lnTo>
                  <a:lnTo>
                    <a:pt x="679" y="67"/>
                  </a:lnTo>
                  <a:lnTo>
                    <a:pt x="677" y="67"/>
                  </a:lnTo>
                  <a:lnTo>
                    <a:pt x="674" y="67"/>
                  </a:lnTo>
                  <a:lnTo>
                    <a:pt x="674" y="67"/>
                  </a:lnTo>
                  <a:lnTo>
                    <a:pt x="672" y="67"/>
                  </a:lnTo>
                  <a:lnTo>
                    <a:pt x="672" y="67"/>
                  </a:lnTo>
                  <a:lnTo>
                    <a:pt x="670" y="67"/>
                  </a:lnTo>
                  <a:lnTo>
                    <a:pt x="670" y="67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71"/>
                  </a:lnTo>
                  <a:lnTo>
                    <a:pt x="665" y="71"/>
                  </a:lnTo>
                  <a:lnTo>
                    <a:pt x="663" y="71"/>
                  </a:lnTo>
                  <a:lnTo>
                    <a:pt x="663" y="74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60" y="76"/>
                  </a:lnTo>
                  <a:lnTo>
                    <a:pt x="655" y="76"/>
                  </a:lnTo>
                  <a:lnTo>
                    <a:pt x="653" y="79"/>
                  </a:lnTo>
                  <a:lnTo>
                    <a:pt x="651" y="81"/>
                  </a:lnTo>
                  <a:lnTo>
                    <a:pt x="648" y="81"/>
                  </a:lnTo>
                  <a:lnTo>
                    <a:pt x="646" y="81"/>
                  </a:lnTo>
                  <a:lnTo>
                    <a:pt x="646" y="83"/>
                  </a:lnTo>
                  <a:lnTo>
                    <a:pt x="644" y="86"/>
                  </a:lnTo>
                  <a:lnTo>
                    <a:pt x="641" y="90"/>
                  </a:lnTo>
                  <a:lnTo>
                    <a:pt x="639" y="93"/>
                  </a:lnTo>
                  <a:lnTo>
                    <a:pt x="639" y="95"/>
                  </a:lnTo>
                  <a:lnTo>
                    <a:pt x="639" y="95"/>
                  </a:lnTo>
                  <a:lnTo>
                    <a:pt x="629" y="98"/>
                  </a:lnTo>
                  <a:lnTo>
                    <a:pt x="629" y="98"/>
                  </a:lnTo>
                  <a:lnTo>
                    <a:pt x="625" y="98"/>
                  </a:lnTo>
                  <a:lnTo>
                    <a:pt x="622" y="98"/>
                  </a:lnTo>
                  <a:lnTo>
                    <a:pt x="618" y="100"/>
                  </a:lnTo>
                  <a:lnTo>
                    <a:pt x="615" y="100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3" y="102"/>
                  </a:lnTo>
                  <a:lnTo>
                    <a:pt x="611" y="105"/>
                  </a:lnTo>
                  <a:lnTo>
                    <a:pt x="611" y="105"/>
                  </a:lnTo>
                  <a:lnTo>
                    <a:pt x="594" y="116"/>
                  </a:lnTo>
                  <a:lnTo>
                    <a:pt x="594" y="119"/>
                  </a:lnTo>
                  <a:lnTo>
                    <a:pt x="592" y="119"/>
                  </a:lnTo>
                  <a:lnTo>
                    <a:pt x="587" y="119"/>
                  </a:lnTo>
                  <a:lnTo>
                    <a:pt x="585" y="119"/>
                  </a:lnTo>
                  <a:lnTo>
                    <a:pt x="582" y="116"/>
                  </a:lnTo>
                  <a:lnTo>
                    <a:pt x="582" y="114"/>
                  </a:lnTo>
                  <a:lnTo>
                    <a:pt x="580" y="114"/>
                  </a:lnTo>
                  <a:lnTo>
                    <a:pt x="580" y="112"/>
                  </a:lnTo>
                  <a:lnTo>
                    <a:pt x="580" y="112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5" y="102"/>
                  </a:lnTo>
                  <a:lnTo>
                    <a:pt x="575" y="100"/>
                  </a:lnTo>
                  <a:lnTo>
                    <a:pt x="575" y="100"/>
                  </a:lnTo>
                  <a:lnTo>
                    <a:pt x="575" y="98"/>
                  </a:lnTo>
                  <a:lnTo>
                    <a:pt x="575" y="95"/>
                  </a:lnTo>
                  <a:lnTo>
                    <a:pt x="575" y="95"/>
                  </a:lnTo>
                  <a:lnTo>
                    <a:pt x="575" y="93"/>
                  </a:lnTo>
                  <a:lnTo>
                    <a:pt x="573" y="93"/>
                  </a:lnTo>
                  <a:lnTo>
                    <a:pt x="575" y="88"/>
                  </a:lnTo>
                  <a:lnTo>
                    <a:pt x="575" y="86"/>
                  </a:lnTo>
                  <a:lnTo>
                    <a:pt x="575" y="86"/>
                  </a:lnTo>
                  <a:lnTo>
                    <a:pt x="575" y="86"/>
                  </a:lnTo>
                  <a:lnTo>
                    <a:pt x="575" y="83"/>
                  </a:lnTo>
                  <a:lnTo>
                    <a:pt x="577" y="81"/>
                  </a:lnTo>
                  <a:lnTo>
                    <a:pt x="577" y="79"/>
                  </a:lnTo>
                  <a:lnTo>
                    <a:pt x="577" y="76"/>
                  </a:lnTo>
                  <a:lnTo>
                    <a:pt x="577" y="76"/>
                  </a:lnTo>
                  <a:lnTo>
                    <a:pt x="577" y="74"/>
                  </a:lnTo>
                  <a:lnTo>
                    <a:pt x="577" y="71"/>
                  </a:lnTo>
                  <a:lnTo>
                    <a:pt x="577" y="69"/>
                  </a:lnTo>
                  <a:lnTo>
                    <a:pt x="577" y="69"/>
                  </a:lnTo>
                  <a:lnTo>
                    <a:pt x="577" y="64"/>
                  </a:lnTo>
                  <a:lnTo>
                    <a:pt x="577" y="60"/>
                  </a:lnTo>
                  <a:lnTo>
                    <a:pt x="577" y="57"/>
                  </a:lnTo>
                  <a:lnTo>
                    <a:pt x="577" y="57"/>
                  </a:lnTo>
                  <a:lnTo>
                    <a:pt x="577" y="55"/>
                  </a:lnTo>
                  <a:lnTo>
                    <a:pt x="580" y="55"/>
                  </a:lnTo>
                  <a:lnTo>
                    <a:pt x="580" y="55"/>
                  </a:lnTo>
                  <a:lnTo>
                    <a:pt x="580" y="53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80" y="50"/>
                  </a:lnTo>
                  <a:lnTo>
                    <a:pt x="580" y="48"/>
                  </a:lnTo>
                  <a:lnTo>
                    <a:pt x="580" y="48"/>
                  </a:lnTo>
                  <a:lnTo>
                    <a:pt x="580" y="45"/>
                  </a:lnTo>
                  <a:lnTo>
                    <a:pt x="582" y="45"/>
                  </a:lnTo>
                  <a:lnTo>
                    <a:pt x="582" y="43"/>
                  </a:lnTo>
                  <a:lnTo>
                    <a:pt x="582" y="43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82" y="38"/>
                  </a:lnTo>
                  <a:lnTo>
                    <a:pt x="582" y="38"/>
                  </a:lnTo>
                  <a:lnTo>
                    <a:pt x="582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0" y="38"/>
                  </a:lnTo>
                  <a:lnTo>
                    <a:pt x="570" y="38"/>
                  </a:lnTo>
                  <a:lnTo>
                    <a:pt x="570" y="38"/>
                  </a:lnTo>
                  <a:lnTo>
                    <a:pt x="568" y="38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6"/>
                  </a:lnTo>
                  <a:lnTo>
                    <a:pt x="566" y="34"/>
                  </a:lnTo>
                  <a:lnTo>
                    <a:pt x="566" y="31"/>
                  </a:lnTo>
                  <a:lnTo>
                    <a:pt x="568" y="29"/>
                  </a:lnTo>
                  <a:lnTo>
                    <a:pt x="568" y="27"/>
                  </a:lnTo>
                  <a:lnTo>
                    <a:pt x="568" y="24"/>
                  </a:lnTo>
                  <a:lnTo>
                    <a:pt x="570" y="22"/>
                  </a:lnTo>
                  <a:lnTo>
                    <a:pt x="570" y="19"/>
                  </a:lnTo>
                  <a:lnTo>
                    <a:pt x="570" y="17"/>
                  </a:lnTo>
                  <a:lnTo>
                    <a:pt x="570" y="15"/>
                  </a:lnTo>
                  <a:lnTo>
                    <a:pt x="568" y="12"/>
                  </a:lnTo>
                  <a:lnTo>
                    <a:pt x="568" y="12"/>
                  </a:lnTo>
                  <a:lnTo>
                    <a:pt x="563" y="10"/>
                  </a:lnTo>
                  <a:lnTo>
                    <a:pt x="558" y="8"/>
                  </a:lnTo>
                  <a:lnTo>
                    <a:pt x="558" y="5"/>
                  </a:lnTo>
                  <a:lnTo>
                    <a:pt x="556" y="5"/>
                  </a:lnTo>
                  <a:lnTo>
                    <a:pt x="556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54" y="3"/>
                  </a:lnTo>
                  <a:lnTo>
                    <a:pt x="551" y="3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549" y="3"/>
                  </a:lnTo>
                  <a:lnTo>
                    <a:pt x="549" y="3"/>
                  </a:lnTo>
                  <a:lnTo>
                    <a:pt x="547" y="3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4" y="3"/>
                  </a:lnTo>
                  <a:lnTo>
                    <a:pt x="544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2" y="3"/>
                  </a:lnTo>
                  <a:lnTo>
                    <a:pt x="540" y="3"/>
                  </a:lnTo>
                  <a:lnTo>
                    <a:pt x="540" y="3"/>
                  </a:lnTo>
                  <a:lnTo>
                    <a:pt x="540" y="3"/>
                  </a:lnTo>
                  <a:lnTo>
                    <a:pt x="537" y="3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5"/>
                  </a:lnTo>
                  <a:lnTo>
                    <a:pt x="535" y="8"/>
                  </a:lnTo>
                  <a:lnTo>
                    <a:pt x="532" y="8"/>
                  </a:lnTo>
                  <a:lnTo>
                    <a:pt x="532" y="8"/>
                  </a:lnTo>
                  <a:lnTo>
                    <a:pt x="530" y="8"/>
                  </a:lnTo>
                  <a:lnTo>
                    <a:pt x="530" y="8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0"/>
                  </a:lnTo>
                  <a:lnTo>
                    <a:pt x="530" y="12"/>
                  </a:lnTo>
                  <a:lnTo>
                    <a:pt x="530" y="15"/>
                  </a:lnTo>
                  <a:lnTo>
                    <a:pt x="528" y="15"/>
                  </a:lnTo>
                  <a:lnTo>
                    <a:pt x="528" y="15"/>
                  </a:lnTo>
                  <a:lnTo>
                    <a:pt x="528" y="15"/>
                  </a:lnTo>
                  <a:lnTo>
                    <a:pt x="525" y="19"/>
                  </a:lnTo>
                  <a:lnTo>
                    <a:pt x="525" y="22"/>
                  </a:lnTo>
                  <a:lnTo>
                    <a:pt x="523" y="24"/>
                  </a:lnTo>
                  <a:lnTo>
                    <a:pt x="523" y="24"/>
                  </a:lnTo>
                  <a:lnTo>
                    <a:pt x="521" y="24"/>
                  </a:lnTo>
                  <a:lnTo>
                    <a:pt x="521" y="24"/>
                  </a:lnTo>
                  <a:lnTo>
                    <a:pt x="518" y="29"/>
                  </a:lnTo>
                  <a:lnTo>
                    <a:pt x="516" y="31"/>
                  </a:lnTo>
                  <a:lnTo>
                    <a:pt x="516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4"/>
                  </a:lnTo>
                  <a:lnTo>
                    <a:pt x="514" y="34"/>
                  </a:lnTo>
                  <a:lnTo>
                    <a:pt x="514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11" y="34"/>
                  </a:lnTo>
                  <a:lnTo>
                    <a:pt x="511" y="36"/>
                  </a:lnTo>
                  <a:lnTo>
                    <a:pt x="514" y="36"/>
                  </a:lnTo>
                  <a:lnTo>
                    <a:pt x="511" y="36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509" y="36"/>
                  </a:lnTo>
                  <a:lnTo>
                    <a:pt x="506" y="36"/>
                  </a:lnTo>
                  <a:lnTo>
                    <a:pt x="506" y="38"/>
                  </a:lnTo>
                  <a:lnTo>
                    <a:pt x="509" y="41"/>
                  </a:lnTo>
                  <a:lnTo>
                    <a:pt x="509" y="43"/>
                  </a:lnTo>
                  <a:lnTo>
                    <a:pt x="509" y="43"/>
                  </a:lnTo>
                  <a:lnTo>
                    <a:pt x="511" y="43"/>
                  </a:lnTo>
                  <a:lnTo>
                    <a:pt x="511" y="43"/>
                  </a:lnTo>
                  <a:lnTo>
                    <a:pt x="511" y="45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4" y="48"/>
                  </a:lnTo>
                  <a:lnTo>
                    <a:pt x="514" y="48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3"/>
                  </a:lnTo>
                  <a:lnTo>
                    <a:pt x="514" y="53"/>
                  </a:lnTo>
                  <a:lnTo>
                    <a:pt x="514" y="53"/>
                  </a:lnTo>
                  <a:lnTo>
                    <a:pt x="514" y="55"/>
                  </a:lnTo>
                  <a:lnTo>
                    <a:pt x="514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5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09" y="60"/>
                  </a:lnTo>
                  <a:lnTo>
                    <a:pt x="509" y="60"/>
                  </a:lnTo>
                  <a:lnTo>
                    <a:pt x="509" y="60"/>
                  </a:lnTo>
                  <a:lnTo>
                    <a:pt x="506" y="62"/>
                  </a:lnTo>
                  <a:lnTo>
                    <a:pt x="506" y="62"/>
                  </a:lnTo>
                  <a:lnTo>
                    <a:pt x="504" y="62"/>
                  </a:lnTo>
                  <a:lnTo>
                    <a:pt x="502" y="62"/>
                  </a:lnTo>
                  <a:lnTo>
                    <a:pt x="502" y="62"/>
                  </a:lnTo>
                  <a:lnTo>
                    <a:pt x="502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2"/>
                  </a:lnTo>
                  <a:lnTo>
                    <a:pt x="499" y="60"/>
                  </a:lnTo>
                  <a:lnTo>
                    <a:pt x="499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7" y="60"/>
                  </a:lnTo>
                  <a:lnTo>
                    <a:pt x="495" y="57"/>
                  </a:lnTo>
                  <a:lnTo>
                    <a:pt x="495" y="57"/>
                  </a:lnTo>
                  <a:lnTo>
                    <a:pt x="495" y="57"/>
                  </a:lnTo>
                  <a:lnTo>
                    <a:pt x="492" y="57"/>
                  </a:lnTo>
                  <a:lnTo>
                    <a:pt x="490" y="57"/>
                  </a:lnTo>
                  <a:lnTo>
                    <a:pt x="490" y="57"/>
                  </a:lnTo>
                  <a:lnTo>
                    <a:pt x="490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8" y="60"/>
                  </a:lnTo>
                  <a:lnTo>
                    <a:pt x="488" y="57"/>
                  </a:lnTo>
                  <a:lnTo>
                    <a:pt x="485" y="57"/>
                  </a:lnTo>
                  <a:lnTo>
                    <a:pt x="485" y="57"/>
                  </a:lnTo>
                  <a:lnTo>
                    <a:pt x="483" y="60"/>
                  </a:lnTo>
                  <a:lnTo>
                    <a:pt x="480" y="60"/>
                  </a:lnTo>
                  <a:lnTo>
                    <a:pt x="473" y="60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1" y="64"/>
                  </a:lnTo>
                  <a:lnTo>
                    <a:pt x="469" y="64"/>
                  </a:lnTo>
                  <a:lnTo>
                    <a:pt x="469" y="64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69" y="67"/>
                  </a:lnTo>
                  <a:lnTo>
                    <a:pt x="466" y="67"/>
                  </a:lnTo>
                  <a:lnTo>
                    <a:pt x="466" y="67"/>
                  </a:lnTo>
                  <a:lnTo>
                    <a:pt x="466" y="69"/>
                  </a:lnTo>
                  <a:lnTo>
                    <a:pt x="466" y="69"/>
                  </a:lnTo>
                  <a:lnTo>
                    <a:pt x="466" y="71"/>
                  </a:lnTo>
                  <a:lnTo>
                    <a:pt x="466" y="71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4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9" y="76"/>
                  </a:lnTo>
                  <a:lnTo>
                    <a:pt x="469" y="79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469" y="81"/>
                  </a:lnTo>
                  <a:lnTo>
                    <a:pt x="471" y="81"/>
                  </a:lnTo>
                  <a:lnTo>
                    <a:pt x="469" y="83"/>
                  </a:lnTo>
                  <a:lnTo>
                    <a:pt x="469" y="86"/>
                  </a:lnTo>
                  <a:lnTo>
                    <a:pt x="466" y="86"/>
                  </a:lnTo>
                  <a:lnTo>
                    <a:pt x="464" y="88"/>
                  </a:lnTo>
                  <a:lnTo>
                    <a:pt x="464" y="88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4" y="90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9" y="90"/>
                  </a:lnTo>
                  <a:lnTo>
                    <a:pt x="454" y="88"/>
                  </a:lnTo>
                  <a:lnTo>
                    <a:pt x="454" y="88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2" y="83"/>
                  </a:lnTo>
                  <a:lnTo>
                    <a:pt x="450" y="83"/>
                  </a:lnTo>
                  <a:lnTo>
                    <a:pt x="450" y="81"/>
                  </a:lnTo>
                  <a:lnTo>
                    <a:pt x="450" y="81"/>
                  </a:lnTo>
                  <a:lnTo>
                    <a:pt x="447" y="79"/>
                  </a:lnTo>
                  <a:lnTo>
                    <a:pt x="447" y="76"/>
                  </a:lnTo>
                  <a:lnTo>
                    <a:pt x="445" y="76"/>
                  </a:lnTo>
                  <a:lnTo>
                    <a:pt x="445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43" y="76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3" y="79"/>
                  </a:lnTo>
                  <a:lnTo>
                    <a:pt x="440" y="79"/>
                  </a:lnTo>
                  <a:lnTo>
                    <a:pt x="440" y="79"/>
                  </a:lnTo>
                  <a:lnTo>
                    <a:pt x="440" y="76"/>
                  </a:lnTo>
                  <a:lnTo>
                    <a:pt x="440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8" y="79"/>
                  </a:lnTo>
                  <a:lnTo>
                    <a:pt x="438" y="81"/>
                  </a:lnTo>
                  <a:lnTo>
                    <a:pt x="438" y="81"/>
                  </a:lnTo>
                  <a:lnTo>
                    <a:pt x="435" y="81"/>
                  </a:lnTo>
                  <a:lnTo>
                    <a:pt x="435" y="79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3" y="79"/>
                  </a:lnTo>
                  <a:lnTo>
                    <a:pt x="431" y="79"/>
                  </a:lnTo>
                  <a:lnTo>
                    <a:pt x="428" y="79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1"/>
                  </a:lnTo>
                  <a:lnTo>
                    <a:pt x="428" y="83"/>
                  </a:lnTo>
                  <a:lnTo>
                    <a:pt x="428" y="83"/>
                  </a:lnTo>
                  <a:lnTo>
                    <a:pt x="426" y="83"/>
                  </a:lnTo>
                  <a:lnTo>
                    <a:pt x="426" y="83"/>
                  </a:lnTo>
                  <a:lnTo>
                    <a:pt x="424" y="86"/>
                  </a:lnTo>
                  <a:lnTo>
                    <a:pt x="424" y="86"/>
                  </a:lnTo>
                  <a:lnTo>
                    <a:pt x="424" y="86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21" y="86"/>
                  </a:lnTo>
                  <a:lnTo>
                    <a:pt x="419" y="88"/>
                  </a:lnTo>
                  <a:lnTo>
                    <a:pt x="417" y="88"/>
                  </a:lnTo>
                  <a:lnTo>
                    <a:pt x="417" y="88"/>
                  </a:lnTo>
                  <a:lnTo>
                    <a:pt x="417" y="90"/>
                  </a:lnTo>
                  <a:lnTo>
                    <a:pt x="414" y="90"/>
                  </a:lnTo>
                  <a:lnTo>
                    <a:pt x="414" y="90"/>
                  </a:lnTo>
                  <a:lnTo>
                    <a:pt x="412" y="90"/>
                  </a:lnTo>
                  <a:lnTo>
                    <a:pt x="412" y="90"/>
                  </a:lnTo>
                  <a:lnTo>
                    <a:pt x="409" y="90"/>
                  </a:lnTo>
                  <a:lnTo>
                    <a:pt x="409" y="90"/>
                  </a:lnTo>
                  <a:lnTo>
                    <a:pt x="409" y="93"/>
                  </a:lnTo>
                  <a:lnTo>
                    <a:pt x="409" y="93"/>
                  </a:lnTo>
                  <a:lnTo>
                    <a:pt x="409" y="95"/>
                  </a:lnTo>
                  <a:lnTo>
                    <a:pt x="409" y="98"/>
                  </a:lnTo>
                  <a:lnTo>
                    <a:pt x="407" y="98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2" y="98"/>
                  </a:lnTo>
                  <a:lnTo>
                    <a:pt x="402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8" y="102"/>
                  </a:lnTo>
                  <a:lnTo>
                    <a:pt x="398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100"/>
                  </a:lnTo>
                  <a:lnTo>
                    <a:pt x="395" y="100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1" y="98"/>
                  </a:lnTo>
                  <a:lnTo>
                    <a:pt x="391" y="98"/>
                  </a:lnTo>
                  <a:lnTo>
                    <a:pt x="388" y="95"/>
                  </a:lnTo>
                  <a:lnTo>
                    <a:pt x="388" y="93"/>
                  </a:lnTo>
                  <a:lnTo>
                    <a:pt x="388" y="93"/>
                  </a:lnTo>
                  <a:lnTo>
                    <a:pt x="386" y="93"/>
                  </a:lnTo>
                  <a:lnTo>
                    <a:pt x="383" y="93"/>
                  </a:lnTo>
                  <a:lnTo>
                    <a:pt x="383" y="90"/>
                  </a:lnTo>
                  <a:lnTo>
                    <a:pt x="383" y="90"/>
                  </a:lnTo>
                  <a:lnTo>
                    <a:pt x="383" y="88"/>
                  </a:lnTo>
                  <a:lnTo>
                    <a:pt x="383" y="86"/>
                  </a:lnTo>
                  <a:lnTo>
                    <a:pt x="383" y="83"/>
                  </a:lnTo>
                  <a:lnTo>
                    <a:pt x="381" y="83"/>
                  </a:lnTo>
                  <a:lnTo>
                    <a:pt x="381" y="83"/>
                  </a:lnTo>
                  <a:lnTo>
                    <a:pt x="381" y="81"/>
                  </a:lnTo>
                  <a:lnTo>
                    <a:pt x="379" y="81"/>
                  </a:lnTo>
                  <a:lnTo>
                    <a:pt x="376" y="81"/>
                  </a:lnTo>
                  <a:lnTo>
                    <a:pt x="376" y="81"/>
                  </a:lnTo>
                  <a:lnTo>
                    <a:pt x="376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4" y="81"/>
                  </a:lnTo>
                  <a:lnTo>
                    <a:pt x="372" y="81"/>
                  </a:lnTo>
                  <a:lnTo>
                    <a:pt x="372" y="81"/>
                  </a:lnTo>
                  <a:lnTo>
                    <a:pt x="372" y="83"/>
                  </a:lnTo>
                  <a:lnTo>
                    <a:pt x="372" y="83"/>
                  </a:lnTo>
                  <a:lnTo>
                    <a:pt x="372" y="83"/>
                  </a:lnTo>
                  <a:lnTo>
                    <a:pt x="369" y="79"/>
                  </a:lnTo>
                  <a:lnTo>
                    <a:pt x="369" y="79"/>
                  </a:lnTo>
                  <a:lnTo>
                    <a:pt x="367" y="79"/>
                  </a:lnTo>
                  <a:lnTo>
                    <a:pt x="367" y="81"/>
                  </a:lnTo>
                  <a:lnTo>
                    <a:pt x="365" y="81"/>
                  </a:lnTo>
                  <a:lnTo>
                    <a:pt x="365" y="83"/>
                  </a:lnTo>
                  <a:lnTo>
                    <a:pt x="362" y="83"/>
                  </a:lnTo>
                  <a:lnTo>
                    <a:pt x="362" y="83"/>
                  </a:lnTo>
                  <a:lnTo>
                    <a:pt x="360" y="83"/>
                  </a:lnTo>
                  <a:lnTo>
                    <a:pt x="360" y="83"/>
                  </a:lnTo>
                  <a:lnTo>
                    <a:pt x="357" y="86"/>
                  </a:lnTo>
                  <a:lnTo>
                    <a:pt x="355" y="86"/>
                  </a:lnTo>
                  <a:lnTo>
                    <a:pt x="355" y="86"/>
                  </a:lnTo>
                  <a:lnTo>
                    <a:pt x="353" y="83"/>
                  </a:lnTo>
                  <a:lnTo>
                    <a:pt x="353" y="83"/>
                  </a:lnTo>
                  <a:lnTo>
                    <a:pt x="353" y="81"/>
                  </a:lnTo>
                  <a:lnTo>
                    <a:pt x="353" y="81"/>
                  </a:lnTo>
                  <a:lnTo>
                    <a:pt x="350" y="79"/>
                  </a:lnTo>
                  <a:lnTo>
                    <a:pt x="348" y="79"/>
                  </a:lnTo>
                  <a:lnTo>
                    <a:pt x="348" y="79"/>
                  </a:lnTo>
                  <a:lnTo>
                    <a:pt x="348" y="74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3" y="71"/>
                  </a:lnTo>
                  <a:lnTo>
                    <a:pt x="343" y="71"/>
                  </a:lnTo>
                  <a:lnTo>
                    <a:pt x="341" y="71"/>
                  </a:lnTo>
                  <a:lnTo>
                    <a:pt x="334" y="74"/>
                  </a:lnTo>
                  <a:lnTo>
                    <a:pt x="329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20" y="74"/>
                  </a:lnTo>
                  <a:lnTo>
                    <a:pt x="320" y="74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15" y="74"/>
                  </a:lnTo>
                  <a:lnTo>
                    <a:pt x="315" y="74"/>
                  </a:lnTo>
                  <a:lnTo>
                    <a:pt x="315" y="76"/>
                  </a:lnTo>
                  <a:lnTo>
                    <a:pt x="315" y="76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3" y="74"/>
                  </a:lnTo>
                  <a:lnTo>
                    <a:pt x="310" y="74"/>
                  </a:lnTo>
                  <a:lnTo>
                    <a:pt x="310" y="74"/>
                  </a:lnTo>
                  <a:lnTo>
                    <a:pt x="305" y="76"/>
                  </a:lnTo>
                  <a:lnTo>
                    <a:pt x="305" y="76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301" y="74"/>
                  </a:lnTo>
                  <a:lnTo>
                    <a:pt x="301" y="74"/>
                  </a:lnTo>
                  <a:lnTo>
                    <a:pt x="301" y="71"/>
                  </a:lnTo>
                  <a:lnTo>
                    <a:pt x="298" y="74"/>
                  </a:lnTo>
                  <a:lnTo>
                    <a:pt x="298" y="71"/>
                  </a:lnTo>
                  <a:lnTo>
                    <a:pt x="296" y="71"/>
                  </a:lnTo>
                  <a:lnTo>
                    <a:pt x="296" y="71"/>
                  </a:lnTo>
                  <a:lnTo>
                    <a:pt x="296" y="69"/>
                  </a:lnTo>
                  <a:lnTo>
                    <a:pt x="294" y="69"/>
                  </a:lnTo>
                  <a:lnTo>
                    <a:pt x="282" y="64"/>
                  </a:lnTo>
                  <a:lnTo>
                    <a:pt x="282" y="64"/>
                  </a:lnTo>
                  <a:lnTo>
                    <a:pt x="282" y="62"/>
                  </a:lnTo>
                  <a:lnTo>
                    <a:pt x="279" y="62"/>
                  </a:lnTo>
                  <a:lnTo>
                    <a:pt x="279" y="60"/>
                  </a:lnTo>
                  <a:lnTo>
                    <a:pt x="279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0"/>
                  </a:lnTo>
                  <a:lnTo>
                    <a:pt x="277" y="62"/>
                  </a:lnTo>
                  <a:lnTo>
                    <a:pt x="277" y="62"/>
                  </a:lnTo>
                  <a:lnTo>
                    <a:pt x="275" y="62"/>
                  </a:lnTo>
                  <a:lnTo>
                    <a:pt x="272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9"/>
                  </a:lnTo>
                  <a:lnTo>
                    <a:pt x="270" y="71"/>
                  </a:lnTo>
                  <a:lnTo>
                    <a:pt x="270" y="74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68" y="76"/>
                  </a:lnTo>
                  <a:lnTo>
                    <a:pt x="265" y="81"/>
                  </a:lnTo>
                  <a:lnTo>
                    <a:pt x="263" y="81"/>
                  </a:lnTo>
                  <a:lnTo>
                    <a:pt x="263" y="81"/>
                  </a:lnTo>
                  <a:lnTo>
                    <a:pt x="242" y="81"/>
                  </a:lnTo>
                  <a:lnTo>
                    <a:pt x="237" y="83"/>
                  </a:lnTo>
                  <a:lnTo>
                    <a:pt x="227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5" y="93"/>
                  </a:lnTo>
                  <a:lnTo>
                    <a:pt x="225" y="100"/>
                  </a:lnTo>
                  <a:lnTo>
                    <a:pt x="225" y="102"/>
                  </a:lnTo>
                  <a:lnTo>
                    <a:pt x="225" y="105"/>
                  </a:lnTo>
                  <a:lnTo>
                    <a:pt x="223" y="107"/>
                  </a:lnTo>
                  <a:lnTo>
                    <a:pt x="218" y="116"/>
                  </a:lnTo>
                  <a:lnTo>
                    <a:pt x="216" y="119"/>
                  </a:lnTo>
                  <a:lnTo>
                    <a:pt x="216" y="121"/>
                  </a:lnTo>
                  <a:lnTo>
                    <a:pt x="216" y="124"/>
                  </a:lnTo>
                  <a:lnTo>
                    <a:pt x="216" y="124"/>
                  </a:lnTo>
                  <a:lnTo>
                    <a:pt x="216" y="126"/>
                  </a:lnTo>
                  <a:lnTo>
                    <a:pt x="218" y="128"/>
                  </a:lnTo>
                  <a:lnTo>
                    <a:pt x="218" y="131"/>
                  </a:lnTo>
                  <a:lnTo>
                    <a:pt x="216" y="133"/>
                  </a:lnTo>
                  <a:lnTo>
                    <a:pt x="216" y="135"/>
                  </a:lnTo>
                  <a:lnTo>
                    <a:pt x="216" y="138"/>
                  </a:lnTo>
                  <a:lnTo>
                    <a:pt x="211" y="142"/>
                  </a:lnTo>
                  <a:lnTo>
                    <a:pt x="211" y="145"/>
                  </a:lnTo>
                  <a:lnTo>
                    <a:pt x="208" y="145"/>
                  </a:lnTo>
                  <a:lnTo>
                    <a:pt x="206" y="147"/>
                  </a:lnTo>
                  <a:lnTo>
                    <a:pt x="204" y="147"/>
                  </a:lnTo>
                  <a:lnTo>
                    <a:pt x="201" y="147"/>
                  </a:lnTo>
                  <a:lnTo>
                    <a:pt x="201" y="150"/>
                  </a:lnTo>
                  <a:lnTo>
                    <a:pt x="201" y="150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7" y="152"/>
                  </a:lnTo>
                  <a:lnTo>
                    <a:pt x="194" y="152"/>
                  </a:lnTo>
                  <a:lnTo>
                    <a:pt x="194" y="152"/>
                  </a:lnTo>
                  <a:lnTo>
                    <a:pt x="192" y="152"/>
                  </a:lnTo>
                  <a:lnTo>
                    <a:pt x="187" y="154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187" y="159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2" y="161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61"/>
                  </a:lnTo>
                  <a:lnTo>
                    <a:pt x="178" y="161"/>
                  </a:lnTo>
                  <a:lnTo>
                    <a:pt x="173" y="164"/>
                  </a:lnTo>
                  <a:lnTo>
                    <a:pt x="171" y="16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1" y="169"/>
                  </a:lnTo>
                  <a:lnTo>
                    <a:pt x="159" y="169"/>
                  </a:lnTo>
                  <a:lnTo>
                    <a:pt x="154" y="171"/>
                  </a:lnTo>
                  <a:lnTo>
                    <a:pt x="152" y="171"/>
                  </a:lnTo>
                  <a:lnTo>
                    <a:pt x="140" y="171"/>
                  </a:lnTo>
                  <a:lnTo>
                    <a:pt x="137" y="171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3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137" y="178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2" y="180"/>
                  </a:lnTo>
                  <a:lnTo>
                    <a:pt x="145" y="180"/>
                  </a:lnTo>
                  <a:lnTo>
                    <a:pt x="145" y="180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42" y="183"/>
                  </a:lnTo>
                  <a:lnTo>
                    <a:pt x="137" y="185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5"/>
                  </a:lnTo>
                  <a:lnTo>
                    <a:pt x="137" y="197"/>
                  </a:lnTo>
                  <a:lnTo>
                    <a:pt x="137" y="199"/>
                  </a:lnTo>
                  <a:lnTo>
                    <a:pt x="135" y="199"/>
                  </a:lnTo>
                  <a:lnTo>
                    <a:pt x="135" y="199"/>
                  </a:lnTo>
                  <a:lnTo>
                    <a:pt x="133" y="199"/>
                  </a:lnTo>
                  <a:lnTo>
                    <a:pt x="133" y="199"/>
                  </a:lnTo>
                  <a:lnTo>
                    <a:pt x="128" y="202"/>
                  </a:lnTo>
                  <a:lnTo>
                    <a:pt x="123" y="204"/>
                  </a:lnTo>
                  <a:lnTo>
                    <a:pt x="123" y="206"/>
                  </a:lnTo>
                  <a:lnTo>
                    <a:pt x="121" y="206"/>
                  </a:lnTo>
                  <a:lnTo>
                    <a:pt x="119" y="209"/>
                  </a:lnTo>
                  <a:lnTo>
                    <a:pt x="119" y="209"/>
                  </a:lnTo>
                  <a:lnTo>
                    <a:pt x="119" y="209"/>
                  </a:lnTo>
                  <a:lnTo>
                    <a:pt x="116" y="211"/>
                  </a:lnTo>
                  <a:lnTo>
                    <a:pt x="114" y="211"/>
                  </a:lnTo>
                  <a:lnTo>
                    <a:pt x="111" y="211"/>
                  </a:lnTo>
                  <a:lnTo>
                    <a:pt x="111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97" y="216"/>
                  </a:lnTo>
                  <a:lnTo>
                    <a:pt x="95" y="218"/>
                  </a:lnTo>
                  <a:lnTo>
                    <a:pt x="95" y="216"/>
                  </a:lnTo>
                  <a:lnTo>
                    <a:pt x="95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06"/>
                  </a:lnTo>
                  <a:lnTo>
                    <a:pt x="93" y="206"/>
                  </a:lnTo>
                  <a:lnTo>
                    <a:pt x="88" y="206"/>
                  </a:lnTo>
                  <a:lnTo>
                    <a:pt x="88" y="204"/>
                  </a:lnTo>
                  <a:lnTo>
                    <a:pt x="83" y="199"/>
                  </a:lnTo>
                  <a:lnTo>
                    <a:pt x="81" y="199"/>
                  </a:lnTo>
                  <a:lnTo>
                    <a:pt x="78" y="197"/>
                  </a:lnTo>
                  <a:lnTo>
                    <a:pt x="76" y="197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59" y="199"/>
                  </a:lnTo>
                  <a:lnTo>
                    <a:pt x="57" y="197"/>
                  </a:lnTo>
                  <a:lnTo>
                    <a:pt x="55" y="195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50" y="192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90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5" y="187"/>
                  </a:lnTo>
                  <a:lnTo>
                    <a:pt x="48" y="187"/>
                  </a:lnTo>
                  <a:lnTo>
                    <a:pt x="48" y="187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3" y="192"/>
                  </a:lnTo>
                  <a:lnTo>
                    <a:pt x="43" y="195"/>
                  </a:lnTo>
                  <a:lnTo>
                    <a:pt x="41" y="195"/>
                  </a:lnTo>
                  <a:lnTo>
                    <a:pt x="41" y="197"/>
                  </a:lnTo>
                  <a:lnTo>
                    <a:pt x="41" y="199"/>
                  </a:lnTo>
                  <a:lnTo>
                    <a:pt x="41" y="199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2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6" y="209"/>
                  </a:lnTo>
                  <a:lnTo>
                    <a:pt x="36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09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3" y="213"/>
                  </a:lnTo>
                  <a:lnTo>
                    <a:pt x="36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21"/>
                  </a:lnTo>
                  <a:lnTo>
                    <a:pt x="33" y="221"/>
                  </a:lnTo>
                  <a:lnTo>
                    <a:pt x="33" y="223"/>
                  </a:lnTo>
                  <a:lnTo>
                    <a:pt x="33" y="225"/>
                  </a:lnTo>
                  <a:lnTo>
                    <a:pt x="33" y="228"/>
                  </a:lnTo>
                  <a:lnTo>
                    <a:pt x="33" y="228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1" y="235"/>
                  </a:lnTo>
                  <a:lnTo>
                    <a:pt x="31" y="235"/>
                  </a:lnTo>
                  <a:lnTo>
                    <a:pt x="31" y="237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42"/>
                  </a:lnTo>
                  <a:lnTo>
                    <a:pt x="26" y="242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6" y="247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2" y="249"/>
                  </a:lnTo>
                  <a:lnTo>
                    <a:pt x="22" y="251"/>
                  </a:lnTo>
                  <a:lnTo>
                    <a:pt x="22" y="251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7" y="254"/>
                  </a:lnTo>
                  <a:lnTo>
                    <a:pt x="14" y="254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7" y="263"/>
                  </a:lnTo>
                  <a:lnTo>
                    <a:pt x="22" y="268"/>
                  </a:lnTo>
                  <a:lnTo>
                    <a:pt x="22" y="270"/>
                  </a:lnTo>
                  <a:lnTo>
                    <a:pt x="19" y="270"/>
                  </a:lnTo>
                  <a:lnTo>
                    <a:pt x="12" y="270"/>
                  </a:lnTo>
                  <a:lnTo>
                    <a:pt x="10" y="270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7" y="273"/>
                  </a:lnTo>
                  <a:lnTo>
                    <a:pt x="5" y="275"/>
                  </a:lnTo>
                  <a:lnTo>
                    <a:pt x="3" y="277"/>
                  </a:lnTo>
                  <a:lnTo>
                    <a:pt x="0" y="280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3" y="289"/>
                  </a:lnTo>
                  <a:lnTo>
                    <a:pt x="3" y="299"/>
                  </a:lnTo>
                  <a:lnTo>
                    <a:pt x="3" y="301"/>
                  </a:lnTo>
                  <a:lnTo>
                    <a:pt x="3" y="306"/>
                  </a:lnTo>
                  <a:lnTo>
                    <a:pt x="0" y="308"/>
                  </a:lnTo>
                  <a:lnTo>
                    <a:pt x="3" y="313"/>
                  </a:lnTo>
                  <a:lnTo>
                    <a:pt x="5" y="315"/>
                  </a:lnTo>
                  <a:lnTo>
                    <a:pt x="10" y="318"/>
                  </a:lnTo>
                  <a:lnTo>
                    <a:pt x="14" y="318"/>
                  </a:lnTo>
                  <a:lnTo>
                    <a:pt x="17" y="318"/>
                  </a:lnTo>
                  <a:lnTo>
                    <a:pt x="19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22" y="320"/>
                  </a:lnTo>
                  <a:lnTo>
                    <a:pt x="19" y="320"/>
                  </a:lnTo>
                  <a:lnTo>
                    <a:pt x="19" y="322"/>
                  </a:lnTo>
                  <a:lnTo>
                    <a:pt x="19" y="322"/>
                  </a:lnTo>
                  <a:lnTo>
                    <a:pt x="19" y="325"/>
                  </a:lnTo>
                  <a:lnTo>
                    <a:pt x="19" y="325"/>
                  </a:lnTo>
                  <a:lnTo>
                    <a:pt x="19" y="327"/>
                  </a:lnTo>
                  <a:lnTo>
                    <a:pt x="19" y="327"/>
                  </a:lnTo>
                  <a:lnTo>
                    <a:pt x="17" y="327"/>
                  </a:lnTo>
                  <a:lnTo>
                    <a:pt x="14" y="329"/>
                  </a:lnTo>
                  <a:lnTo>
                    <a:pt x="12" y="332"/>
                  </a:lnTo>
                  <a:lnTo>
                    <a:pt x="10" y="334"/>
                  </a:lnTo>
                  <a:lnTo>
                    <a:pt x="7" y="339"/>
                  </a:lnTo>
                  <a:lnTo>
                    <a:pt x="5" y="344"/>
                  </a:lnTo>
                  <a:lnTo>
                    <a:pt x="5" y="344"/>
                  </a:lnTo>
                  <a:lnTo>
                    <a:pt x="5" y="348"/>
                  </a:lnTo>
                  <a:lnTo>
                    <a:pt x="5" y="353"/>
                  </a:lnTo>
                  <a:lnTo>
                    <a:pt x="7" y="358"/>
                  </a:lnTo>
                  <a:lnTo>
                    <a:pt x="10" y="363"/>
                  </a:lnTo>
                  <a:lnTo>
                    <a:pt x="12" y="370"/>
                  </a:lnTo>
                  <a:lnTo>
                    <a:pt x="12" y="377"/>
                  </a:lnTo>
                  <a:lnTo>
                    <a:pt x="14" y="384"/>
                  </a:lnTo>
                  <a:lnTo>
                    <a:pt x="17" y="391"/>
                  </a:lnTo>
                  <a:lnTo>
                    <a:pt x="19" y="398"/>
                  </a:lnTo>
                  <a:lnTo>
                    <a:pt x="19" y="403"/>
                  </a:lnTo>
                  <a:lnTo>
                    <a:pt x="19" y="408"/>
                  </a:lnTo>
                  <a:lnTo>
                    <a:pt x="17" y="410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2"/>
                  </a:lnTo>
                  <a:lnTo>
                    <a:pt x="17" y="415"/>
                  </a:lnTo>
                  <a:lnTo>
                    <a:pt x="17" y="415"/>
                  </a:lnTo>
                  <a:lnTo>
                    <a:pt x="17" y="415"/>
                  </a:lnTo>
                  <a:lnTo>
                    <a:pt x="17" y="417"/>
                  </a:lnTo>
                  <a:lnTo>
                    <a:pt x="17" y="417"/>
                  </a:lnTo>
                  <a:lnTo>
                    <a:pt x="17" y="422"/>
                  </a:lnTo>
                  <a:lnTo>
                    <a:pt x="17" y="424"/>
                  </a:lnTo>
                  <a:lnTo>
                    <a:pt x="17" y="431"/>
                  </a:lnTo>
                  <a:lnTo>
                    <a:pt x="17" y="434"/>
                  </a:lnTo>
                  <a:lnTo>
                    <a:pt x="17" y="436"/>
                  </a:lnTo>
                  <a:lnTo>
                    <a:pt x="19" y="438"/>
                  </a:lnTo>
                  <a:lnTo>
                    <a:pt x="19" y="445"/>
                  </a:lnTo>
                  <a:lnTo>
                    <a:pt x="22" y="445"/>
                  </a:lnTo>
                  <a:lnTo>
                    <a:pt x="26" y="445"/>
                  </a:lnTo>
                  <a:lnTo>
                    <a:pt x="33" y="448"/>
                  </a:lnTo>
                  <a:lnTo>
                    <a:pt x="33" y="448"/>
                  </a:lnTo>
                  <a:lnTo>
                    <a:pt x="43" y="448"/>
                  </a:lnTo>
                  <a:lnTo>
                    <a:pt x="55" y="450"/>
                  </a:lnTo>
                  <a:lnTo>
                    <a:pt x="59" y="450"/>
                  </a:lnTo>
                  <a:lnTo>
                    <a:pt x="62" y="452"/>
                  </a:lnTo>
                  <a:lnTo>
                    <a:pt x="64" y="452"/>
                  </a:lnTo>
                  <a:lnTo>
                    <a:pt x="64" y="452"/>
                  </a:lnTo>
                  <a:lnTo>
                    <a:pt x="67" y="455"/>
                  </a:lnTo>
                  <a:lnTo>
                    <a:pt x="67" y="457"/>
                  </a:lnTo>
                  <a:lnTo>
                    <a:pt x="67" y="460"/>
                  </a:lnTo>
                  <a:lnTo>
                    <a:pt x="67" y="460"/>
                  </a:lnTo>
                  <a:lnTo>
                    <a:pt x="67" y="462"/>
                  </a:lnTo>
                  <a:lnTo>
                    <a:pt x="69" y="464"/>
                  </a:lnTo>
                  <a:lnTo>
                    <a:pt x="69" y="464"/>
                  </a:lnTo>
                  <a:lnTo>
                    <a:pt x="69" y="467"/>
                  </a:lnTo>
                  <a:lnTo>
                    <a:pt x="69" y="467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74"/>
                  </a:lnTo>
                  <a:lnTo>
                    <a:pt x="71" y="474"/>
                  </a:lnTo>
                  <a:lnTo>
                    <a:pt x="71" y="476"/>
                  </a:lnTo>
                  <a:lnTo>
                    <a:pt x="69" y="476"/>
                  </a:lnTo>
                  <a:lnTo>
                    <a:pt x="71" y="479"/>
                  </a:lnTo>
                  <a:lnTo>
                    <a:pt x="71" y="481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3"/>
                  </a:lnTo>
                  <a:lnTo>
                    <a:pt x="69" y="486"/>
                  </a:lnTo>
                  <a:lnTo>
                    <a:pt x="64" y="490"/>
                  </a:lnTo>
                  <a:lnTo>
                    <a:pt x="57" y="497"/>
                  </a:lnTo>
                  <a:lnTo>
                    <a:pt x="52" y="505"/>
                  </a:lnTo>
                  <a:lnTo>
                    <a:pt x="52" y="505"/>
                  </a:lnTo>
                  <a:lnTo>
                    <a:pt x="48" y="512"/>
                  </a:lnTo>
                  <a:lnTo>
                    <a:pt x="43" y="516"/>
                  </a:lnTo>
                  <a:lnTo>
                    <a:pt x="38" y="521"/>
                  </a:lnTo>
                  <a:lnTo>
                    <a:pt x="36" y="526"/>
                  </a:lnTo>
                  <a:lnTo>
                    <a:pt x="26" y="535"/>
                  </a:lnTo>
                  <a:lnTo>
                    <a:pt x="26" y="535"/>
                  </a:lnTo>
                  <a:lnTo>
                    <a:pt x="24" y="540"/>
                  </a:lnTo>
                  <a:lnTo>
                    <a:pt x="19" y="545"/>
                  </a:lnTo>
                  <a:lnTo>
                    <a:pt x="22" y="545"/>
                  </a:lnTo>
                  <a:lnTo>
                    <a:pt x="26" y="545"/>
                  </a:lnTo>
                  <a:lnTo>
                    <a:pt x="29" y="547"/>
                  </a:lnTo>
                  <a:lnTo>
                    <a:pt x="33" y="550"/>
                  </a:lnTo>
                  <a:lnTo>
                    <a:pt x="38" y="550"/>
                  </a:lnTo>
                  <a:lnTo>
                    <a:pt x="43" y="552"/>
                  </a:lnTo>
                  <a:lnTo>
                    <a:pt x="48" y="552"/>
                  </a:lnTo>
                  <a:lnTo>
                    <a:pt x="52" y="554"/>
                  </a:lnTo>
                  <a:lnTo>
                    <a:pt x="55" y="557"/>
                  </a:lnTo>
                  <a:lnTo>
                    <a:pt x="59" y="557"/>
                  </a:lnTo>
                  <a:lnTo>
                    <a:pt x="64" y="559"/>
                  </a:lnTo>
                  <a:lnTo>
                    <a:pt x="69" y="559"/>
                  </a:lnTo>
                  <a:lnTo>
                    <a:pt x="74" y="561"/>
                  </a:lnTo>
                  <a:lnTo>
                    <a:pt x="78" y="564"/>
                  </a:lnTo>
                  <a:lnTo>
                    <a:pt x="81" y="564"/>
                  </a:lnTo>
                  <a:lnTo>
                    <a:pt x="85" y="566"/>
                  </a:lnTo>
                  <a:lnTo>
                    <a:pt x="90" y="566"/>
                  </a:lnTo>
                  <a:lnTo>
                    <a:pt x="95" y="568"/>
                  </a:lnTo>
                  <a:lnTo>
                    <a:pt x="100" y="571"/>
                  </a:lnTo>
                  <a:lnTo>
                    <a:pt x="104" y="571"/>
                  </a:lnTo>
                  <a:lnTo>
                    <a:pt x="111" y="571"/>
                  </a:lnTo>
                  <a:lnTo>
                    <a:pt x="114" y="571"/>
                  </a:lnTo>
                  <a:lnTo>
                    <a:pt x="116" y="571"/>
                  </a:lnTo>
                  <a:lnTo>
                    <a:pt x="121" y="568"/>
                  </a:lnTo>
                  <a:lnTo>
                    <a:pt x="123" y="568"/>
                  </a:lnTo>
                  <a:lnTo>
                    <a:pt x="126" y="568"/>
                  </a:lnTo>
                  <a:lnTo>
                    <a:pt x="128" y="568"/>
                  </a:lnTo>
                  <a:lnTo>
                    <a:pt x="130" y="568"/>
                  </a:lnTo>
                  <a:lnTo>
                    <a:pt x="133" y="568"/>
                  </a:lnTo>
                  <a:lnTo>
                    <a:pt x="137" y="568"/>
                  </a:lnTo>
                  <a:lnTo>
                    <a:pt x="140" y="568"/>
                  </a:lnTo>
                  <a:lnTo>
                    <a:pt x="142" y="568"/>
                  </a:lnTo>
                  <a:lnTo>
                    <a:pt x="147" y="566"/>
                  </a:lnTo>
                  <a:lnTo>
                    <a:pt x="149" y="566"/>
                  </a:lnTo>
                  <a:lnTo>
                    <a:pt x="152" y="566"/>
                  </a:lnTo>
                  <a:lnTo>
                    <a:pt x="154" y="566"/>
                  </a:lnTo>
                  <a:lnTo>
                    <a:pt x="164" y="566"/>
                  </a:lnTo>
                  <a:lnTo>
                    <a:pt x="173" y="568"/>
                  </a:lnTo>
                  <a:lnTo>
                    <a:pt x="182" y="568"/>
                  </a:lnTo>
                  <a:lnTo>
                    <a:pt x="190" y="573"/>
                  </a:lnTo>
                  <a:lnTo>
                    <a:pt x="192" y="571"/>
                  </a:lnTo>
                  <a:lnTo>
                    <a:pt x="192" y="568"/>
                  </a:lnTo>
                  <a:lnTo>
                    <a:pt x="194" y="566"/>
                  </a:lnTo>
                  <a:lnTo>
                    <a:pt x="197" y="566"/>
                  </a:lnTo>
                  <a:lnTo>
                    <a:pt x="211" y="561"/>
                  </a:lnTo>
                  <a:lnTo>
                    <a:pt x="211" y="561"/>
                  </a:lnTo>
                  <a:lnTo>
                    <a:pt x="220" y="561"/>
                  </a:lnTo>
                  <a:lnTo>
                    <a:pt x="227" y="561"/>
                  </a:lnTo>
                  <a:lnTo>
                    <a:pt x="237" y="564"/>
                  </a:lnTo>
                  <a:lnTo>
                    <a:pt x="239" y="564"/>
                  </a:lnTo>
                  <a:lnTo>
                    <a:pt x="246" y="561"/>
                  </a:lnTo>
                  <a:lnTo>
                    <a:pt x="251" y="559"/>
                  </a:lnTo>
                  <a:lnTo>
                    <a:pt x="253" y="559"/>
                  </a:lnTo>
                  <a:lnTo>
                    <a:pt x="256" y="559"/>
                  </a:lnTo>
                  <a:lnTo>
                    <a:pt x="258" y="557"/>
                  </a:lnTo>
                  <a:lnTo>
                    <a:pt x="263" y="557"/>
                  </a:lnTo>
                  <a:lnTo>
                    <a:pt x="265" y="554"/>
                  </a:lnTo>
                  <a:lnTo>
                    <a:pt x="268" y="554"/>
                  </a:lnTo>
                  <a:lnTo>
                    <a:pt x="272" y="554"/>
                  </a:lnTo>
                  <a:lnTo>
                    <a:pt x="275" y="552"/>
                  </a:lnTo>
                  <a:lnTo>
                    <a:pt x="277" y="552"/>
                  </a:lnTo>
                  <a:lnTo>
                    <a:pt x="279" y="552"/>
                  </a:lnTo>
                  <a:lnTo>
                    <a:pt x="284" y="550"/>
                  </a:lnTo>
                  <a:lnTo>
                    <a:pt x="286" y="550"/>
                  </a:lnTo>
                  <a:lnTo>
                    <a:pt x="289" y="547"/>
                  </a:lnTo>
                  <a:lnTo>
                    <a:pt x="296" y="547"/>
                  </a:lnTo>
                  <a:lnTo>
                    <a:pt x="301" y="545"/>
                  </a:lnTo>
                  <a:lnTo>
                    <a:pt x="303" y="542"/>
                  </a:lnTo>
                  <a:lnTo>
                    <a:pt x="305" y="540"/>
                  </a:lnTo>
                  <a:lnTo>
                    <a:pt x="305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8" y="538"/>
                  </a:lnTo>
                  <a:lnTo>
                    <a:pt x="305" y="535"/>
                  </a:lnTo>
                  <a:lnTo>
                    <a:pt x="303" y="533"/>
                  </a:lnTo>
                  <a:lnTo>
                    <a:pt x="301" y="533"/>
                  </a:lnTo>
                  <a:lnTo>
                    <a:pt x="301" y="533"/>
                  </a:lnTo>
                  <a:lnTo>
                    <a:pt x="301" y="531"/>
                  </a:lnTo>
                  <a:lnTo>
                    <a:pt x="303" y="528"/>
                  </a:lnTo>
                  <a:lnTo>
                    <a:pt x="305" y="521"/>
                  </a:lnTo>
                  <a:lnTo>
                    <a:pt x="305" y="521"/>
                  </a:lnTo>
                  <a:lnTo>
                    <a:pt x="305" y="516"/>
                  </a:lnTo>
                  <a:lnTo>
                    <a:pt x="305" y="509"/>
                  </a:lnTo>
                  <a:lnTo>
                    <a:pt x="305" y="507"/>
                  </a:lnTo>
                  <a:lnTo>
                    <a:pt x="305" y="507"/>
                  </a:lnTo>
                  <a:lnTo>
                    <a:pt x="305" y="505"/>
                  </a:lnTo>
                  <a:lnTo>
                    <a:pt x="305" y="505"/>
                  </a:lnTo>
                  <a:lnTo>
                    <a:pt x="303" y="502"/>
                  </a:lnTo>
                  <a:lnTo>
                    <a:pt x="303" y="500"/>
                  </a:lnTo>
                  <a:lnTo>
                    <a:pt x="308" y="479"/>
                  </a:lnTo>
                  <a:lnTo>
                    <a:pt x="310" y="479"/>
                  </a:lnTo>
                  <a:lnTo>
                    <a:pt x="310" y="479"/>
                  </a:lnTo>
                  <a:lnTo>
                    <a:pt x="317" y="476"/>
                  </a:lnTo>
                  <a:lnTo>
                    <a:pt x="320" y="476"/>
                  </a:lnTo>
                  <a:lnTo>
                    <a:pt x="324" y="471"/>
                  </a:lnTo>
                  <a:lnTo>
                    <a:pt x="324" y="469"/>
                  </a:lnTo>
                  <a:lnTo>
                    <a:pt x="327" y="462"/>
                  </a:lnTo>
                  <a:lnTo>
                    <a:pt x="327" y="462"/>
                  </a:lnTo>
                  <a:lnTo>
                    <a:pt x="329" y="462"/>
                  </a:lnTo>
                  <a:lnTo>
                    <a:pt x="331" y="460"/>
                  </a:lnTo>
                  <a:lnTo>
                    <a:pt x="331" y="460"/>
                  </a:lnTo>
                  <a:lnTo>
                    <a:pt x="334" y="457"/>
                  </a:lnTo>
                  <a:lnTo>
                    <a:pt x="336" y="457"/>
                  </a:lnTo>
                  <a:lnTo>
                    <a:pt x="339" y="455"/>
                  </a:lnTo>
                  <a:lnTo>
                    <a:pt x="343" y="455"/>
                  </a:lnTo>
                  <a:lnTo>
                    <a:pt x="343" y="455"/>
                  </a:lnTo>
                  <a:lnTo>
                    <a:pt x="343" y="457"/>
                  </a:lnTo>
                  <a:lnTo>
                    <a:pt x="343" y="457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3" y="460"/>
                  </a:lnTo>
                  <a:lnTo>
                    <a:pt x="346" y="460"/>
                  </a:lnTo>
                  <a:lnTo>
                    <a:pt x="346" y="460"/>
                  </a:lnTo>
                  <a:lnTo>
                    <a:pt x="348" y="460"/>
                  </a:lnTo>
                  <a:lnTo>
                    <a:pt x="348" y="460"/>
                  </a:lnTo>
                  <a:lnTo>
                    <a:pt x="350" y="460"/>
                  </a:lnTo>
                  <a:lnTo>
                    <a:pt x="353" y="462"/>
                  </a:lnTo>
                  <a:lnTo>
                    <a:pt x="353" y="462"/>
                  </a:lnTo>
                  <a:lnTo>
                    <a:pt x="355" y="462"/>
                  </a:lnTo>
                  <a:lnTo>
                    <a:pt x="357" y="462"/>
                  </a:lnTo>
                  <a:lnTo>
                    <a:pt x="360" y="462"/>
                  </a:lnTo>
                  <a:lnTo>
                    <a:pt x="362" y="462"/>
                  </a:lnTo>
                  <a:lnTo>
                    <a:pt x="365" y="460"/>
                  </a:lnTo>
                  <a:lnTo>
                    <a:pt x="367" y="460"/>
                  </a:lnTo>
                  <a:lnTo>
                    <a:pt x="369" y="460"/>
                  </a:lnTo>
                  <a:lnTo>
                    <a:pt x="372" y="460"/>
                  </a:lnTo>
                  <a:lnTo>
                    <a:pt x="374" y="457"/>
                  </a:lnTo>
                  <a:lnTo>
                    <a:pt x="376" y="457"/>
                  </a:lnTo>
                  <a:lnTo>
                    <a:pt x="376" y="455"/>
                  </a:lnTo>
                  <a:lnTo>
                    <a:pt x="379" y="455"/>
                  </a:lnTo>
                  <a:lnTo>
                    <a:pt x="379" y="455"/>
                  </a:lnTo>
                  <a:lnTo>
                    <a:pt x="381" y="455"/>
                  </a:lnTo>
                  <a:lnTo>
                    <a:pt x="381" y="455"/>
                  </a:lnTo>
                  <a:lnTo>
                    <a:pt x="383" y="452"/>
                  </a:lnTo>
                  <a:lnTo>
                    <a:pt x="383" y="450"/>
                  </a:lnTo>
                  <a:lnTo>
                    <a:pt x="381" y="450"/>
                  </a:lnTo>
                  <a:lnTo>
                    <a:pt x="376" y="450"/>
                  </a:lnTo>
                  <a:lnTo>
                    <a:pt x="374" y="450"/>
                  </a:lnTo>
                  <a:lnTo>
                    <a:pt x="374" y="450"/>
                  </a:lnTo>
                  <a:lnTo>
                    <a:pt x="374" y="448"/>
                  </a:lnTo>
                  <a:lnTo>
                    <a:pt x="374" y="445"/>
                  </a:lnTo>
                  <a:lnTo>
                    <a:pt x="372" y="445"/>
                  </a:lnTo>
                  <a:lnTo>
                    <a:pt x="372" y="445"/>
                  </a:lnTo>
                  <a:lnTo>
                    <a:pt x="372" y="443"/>
                  </a:lnTo>
                  <a:lnTo>
                    <a:pt x="372" y="443"/>
                  </a:lnTo>
                  <a:lnTo>
                    <a:pt x="374" y="443"/>
                  </a:lnTo>
                  <a:lnTo>
                    <a:pt x="376" y="443"/>
                  </a:lnTo>
                  <a:lnTo>
                    <a:pt x="379" y="443"/>
                  </a:lnTo>
                  <a:lnTo>
                    <a:pt x="381" y="443"/>
                  </a:lnTo>
                  <a:lnTo>
                    <a:pt x="381" y="441"/>
                  </a:lnTo>
                  <a:lnTo>
                    <a:pt x="383" y="441"/>
                  </a:lnTo>
                  <a:lnTo>
                    <a:pt x="386" y="436"/>
                  </a:lnTo>
                  <a:lnTo>
                    <a:pt x="388" y="436"/>
                  </a:lnTo>
                  <a:lnTo>
                    <a:pt x="388" y="436"/>
                  </a:lnTo>
                  <a:lnTo>
                    <a:pt x="391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6"/>
                  </a:lnTo>
                  <a:lnTo>
                    <a:pt x="393" y="434"/>
                  </a:lnTo>
                  <a:lnTo>
                    <a:pt x="398" y="434"/>
                  </a:lnTo>
                  <a:lnTo>
                    <a:pt x="398" y="434"/>
                  </a:lnTo>
                  <a:lnTo>
                    <a:pt x="398" y="431"/>
                  </a:lnTo>
                  <a:lnTo>
                    <a:pt x="398" y="431"/>
                  </a:lnTo>
                  <a:lnTo>
                    <a:pt x="400" y="429"/>
                  </a:lnTo>
                  <a:lnTo>
                    <a:pt x="400" y="429"/>
                  </a:lnTo>
                  <a:lnTo>
                    <a:pt x="400" y="429"/>
                  </a:lnTo>
                  <a:lnTo>
                    <a:pt x="400" y="426"/>
                  </a:lnTo>
                  <a:lnTo>
                    <a:pt x="402" y="424"/>
                  </a:lnTo>
                  <a:lnTo>
                    <a:pt x="402" y="424"/>
                  </a:lnTo>
                  <a:lnTo>
                    <a:pt x="405" y="424"/>
                  </a:lnTo>
                  <a:lnTo>
                    <a:pt x="405" y="426"/>
                  </a:lnTo>
                  <a:lnTo>
                    <a:pt x="407" y="426"/>
                  </a:lnTo>
                  <a:lnTo>
                    <a:pt x="407" y="426"/>
                  </a:lnTo>
                  <a:lnTo>
                    <a:pt x="407" y="429"/>
                  </a:lnTo>
                  <a:lnTo>
                    <a:pt x="409" y="429"/>
                  </a:lnTo>
                  <a:lnTo>
                    <a:pt x="412" y="429"/>
                  </a:lnTo>
                  <a:lnTo>
                    <a:pt x="412" y="429"/>
                  </a:lnTo>
                  <a:lnTo>
                    <a:pt x="419" y="431"/>
                  </a:lnTo>
                  <a:lnTo>
                    <a:pt x="421" y="431"/>
                  </a:lnTo>
                  <a:lnTo>
                    <a:pt x="421" y="431"/>
                  </a:lnTo>
                  <a:lnTo>
                    <a:pt x="421" y="429"/>
                  </a:lnTo>
                  <a:lnTo>
                    <a:pt x="424" y="429"/>
                  </a:lnTo>
                  <a:lnTo>
                    <a:pt x="424" y="429"/>
                  </a:lnTo>
                  <a:lnTo>
                    <a:pt x="421" y="429"/>
                  </a:lnTo>
                  <a:lnTo>
                    <a:pt x="419" y="429"/>
                  </a:lnTo>
                  <a:lnTo>
                    <a:pt x="417" y="429"/>
                  </a:lnTo>
                  <a:lnTo>
                    <a:pt x="417" y="426"/>
                  </a:lnTo>
                  <a:lnTo>
                    <a:pt x="417" y="426"/>
                  </a:lnTo>
                  <a:lnTo>
                    <a:pt x="417" y="426"/>
                  </a:lnTo>
                  <a:lnTo>
                    <a:pt x="419" y="424"/>
                  </a:lnTo>
                  <a:lnTo>
                    <a:pt x="421" y="424"/>
                  </a:lnTo>
                  <a:lnTo>
                    <a:pt x="421" y="424"/>
                  </a:lnTo>
                  <a:lnTo>
                    <a:pt x="424" y="424"/>
                  </a:lnTo>
                  <a:lnTo>
                    <a:pt x="426" y="426"/>
                  </a:lnTo>
                  <a:lnTo>
                    <a:pt x="431" y="426"/>
                  </a:lnTo>
                  <a:lnTo>
                    <a:pt x="431" y="429"/>
                  </a:lnTo>
                  <a:lnTo>
                    <a:pt x="431" y="429"/>
                  </a:lnTo>
                  <a:lnTo>
                    <a:pt x="431" y="431"/>
                  </a:lnTo>
                  <a:lnTo>
                    <a:pt x="431" y="431"/>
                  </a:lnTo>
                  <a:lnTo>
                    <a:pt x="433" y="434"/>
                  </a:lnTo>
                  <a:lnTo>
                    <a:pt x="435" y="436"/>
                  </a:lnTo>
                  <a:lnTo>
                    <a:pt x="435" y="438"/>
                  </a:lnTo>
                  <a:lnTo>
                    <a:pt x="438" y="438"/>
                  </a:lnTo>
                  <a:lnTo>
                    <a:pt x="443" y="436"/>
                  </a:lnTo>
                  <a:lnTo>
                    <a:pt x="443" y="436"/>
                  </a:lnTo>
                  <a:lnTo>
                    <a:pt x="445" y="436"/>
                  </a:lnTo>
                  <a:lnTo>
                    <a:pt x="447" y="436"/>
                  </a:lnTo>
                  <a:lnTo>
                    <a:pt x="450" y="434"/>
                  </a:lnTo>
                  <a:lnTo>
                    <a:pt x="450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2" y="429"/>
                  </a:lnTo>
                  <a:lnTo>
                    <a:pt x="459" y="422"/>
                  </a:lnTo>
                  <a:lnTo>
                    <a:pt x="459" y="419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7"/>
                  </a:lnTo>
                  <a:lnTo>
                    <a:pt x="462" y="412"/>
                  </a:lnTo>
                  <a:lnTo>
                    <a:pt x="459" y="405"/>
                  </a:lnTo>
                  <a:lnTo>
                    <a:pt x="459" y="405"/>
                  </a:lnTo>
                  <a:lnTo>
                    <a:pt x="459" y="403"/>
                  </a:lnTo>
                  <a:lnTo>
                    <a:pt x="459" y="398"/>
                  </a:lnTo>
                  <a:lnTo>
                    <a:pt x="462" y="396"/>
                  </a:lnTo>
                  <a:lnTo>
                    <a:pt x="462" y="396"/>
                  </a:lnTo>
                  <a:lnTo>
                    <a:pt x="462" y="393"/>
                  </a:lnTo>
                  <a:lnTo>
                    <a:pt x="459" y="391"/>
                  </a:lnTo>
                  <a:lnTo>
                    <a:pt x="459" y="389"/>
                  </a:lnTo>
                  <a:lnTo>
                    <a:pt x="459" y="386"/>
                  </a:lnTo>
                  <a:lnTo>
                    <a:pt x="459" y="384"/>
                  </a:lnTo>
                  <a:lnTo>
                    <a:pt x="462" y="381"/>
                  </a:lnTo>
                  <a:lnTo>
                    <a:pt x="462" y="379"/>
                  </a:lnTo>
                  <a:lnTo>
                    <a:pt x="464" y="379"/>
                  </a:lnTo>
                  <a:lnTo>
                    <a:pt x="466" y="379"/>
                  </a:lnTo>
                  <a:lnTo>
                    <a:pt x="469" y="374"/>
                  </a:lnTo>
                  <a:lnTo>
                    <a:pt x="469" y="374"/>
                  </a:lnTo>
                  <a:lnTo>
                    <a:pt x="469" y="372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9" y="370"/>
                  </a:lnTo>
                  <a:lnTo>
                    <a:pt x="466" y="367"/>
                  </a:lnTo>
                  <a:lnTo>
                    <a:pt x="466" y="367"/>
                  </a:lnTo>
                  <a:lnTo>
                    <a:pt x="466" y="367"/>
                  </a:lnTo>
                  <a:lnTo>
                    <a:pt x="466" y="365"/>
                  </a:lnTo>
                  <a:lnTo>
                    <a:pt x="466" y="365"/>
                  </a:lnTo>
                  <a:lnTo>
                    <a:pt x="469" y="365"/>
                  </a:lnTo>
                  <a:lnTo>
                    <a:pt x="471" y="363"/>
                  </a:lnTo>
                  <a:lnTo>
                    <a:pt x="471" y="360"/>
                  </a:lnTo>
                  <a:lnTo>
                    <a:pt x="471" y="360"/>
                  </a:lnTo>
                  <a:lnTo>
                    <a:pt x="471" y="358"/>
                  </a:lnTo>
                  <a:lnTo>
                    <a:pt x="471" y="353"/>
                  </a:lnTo>
                  <a:lnTo>
                    <a:pt x="471" y="351"/>
                  </a:lnTo>
                  <a:lnTo>
                    <a:pt x="473" y="351"/>
                  </a:lnTo>
                  <a:lnTo>
                    <a:pt x="473" y="348"/>
                  </a:lnTo>
                  <a:lnTo>
                    <a:pt x="476" y="348"/>
                  </a:lnTo>
                  <a:lnTo>
                    <a:pt x="478" y="346"/>
                  </a:lnTo>
                  <a:lnTo>
                    <a:pt x="478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0" y="346"/>
                  </a:lnTo>
                  <a:lnTo>
                    <a:pt x="483" y="346"/>
                  </a:lnTo>
                  <a:lnTo>
                    <a:pt x="485" y="346"/>
                  </a:lnTo>
                  <a:lnTo>
                    <a:pt x="488" y="344"/>
                  </a:lnTo>
                  <a:lnTo>
                    <a:pt x="490" y="346"/>
                  </a:lnTo>
                  <a:lnTo>
                    <a:pt x="492" y="346"/>
                  </a:lnTo>
                  <a:lnTo>
                    <a:pt x="497" y="344"/>
                  </a:lnTo>
                  <a:lnTo>
                    <a:pt x="497" y="344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499" y="344"/>
                  </a:lnTo>
                  <a:lnTo>
                    <a:pt x="502" y="339"/>
                  </a:lnTo>
                  <a:lnTo>
                    <a:pt x="502" y="339"/>
                  </a:lnTo>
                  <a:lnTo>
                    <a:pt x="504" y="339"/>
                  </a:lnTo>
                  <a:lnTo>
                    <a:pt x="504" y="341"/>
                  </a:lnTo>
                  <a:lnTo>
                    <a:pt x="506" y="339"/>
                  </a:lnTo>
                  <a:lnTo>
                    <a:pt x="514" y="332"/>
                  </a:lnTo>
                  <a:lnTo>
                    <a:pt x="516" y="329"/>
                  </a:lnTo>
                  <a:lnTo>
                    <a:pt x="514" y="327"/>
                  </a:lnTo>
                  <a:lnTo>
                    <a:pt x="511" y="325"/>
                  </a:lnTo>
                  <a:lnTo>
                    <a:pt x="511" y="325"/>
                  </a:lnTo>
                  <a:lnTo>
                    <a:pt x="511" y="325"/>
                  </a:lnTo>
                  <a:lnTo>
                    <a:pt x="511" y="322"/>
                  </a:lnTo>
                  <a:lnTo>
                    <a:pt x="509" y="322"/>
                  </a:lnTo>
                  <a:lnTo>
                    <a:pt x="509" y="322"/>
                  </a:lnTo>
                  <a:lnTo>
                    <a:pt x="506" y="322"/>
                  </a:lnTo>
                  <a:lnTo>
                    <a:pt x="506" y="320"/>
                  </a:lnTo>
                  <a:lnTo>
                    <a:pt x="506" y="320"/>
                  </a:lnTo>
                  <a:lnTo>
                    <a:pt x="506" y="318"/>
                  </a:lnTo>
                  <a:lnTo>
                    <a:pt x="509" y="313"/>
                  </a:lnTo>
                  <a:lnTo>
                    <a:pt x="509" y="313"/>
                  </a:lnTo>
                  <a:lnTo>
                    <a:pt x="509" y="313"/>
                  </a:lnTo>
                  <a:lnTo>
                    <a:pt x="506" y="313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6" y="310"/>
                  </a:lnTo>
                  <a:lnTo>
                    <a:pt x="504" y="308"/>
                  </a:lnTo>
                  <a:lnTo>
                    <a:pt x="504" y="306"/>
                  </a:lnTo>
                  <a:lnTo>
                    <a:pt x="502" y="306"/>
                  </a:lnTo>
                  <a:lnTo>
                    <a:pt x="499" y="306"/>
                  </a:lnTo>
                  <a:lnTo>
                    <a:pt x="499" y="306"/>
                  </a:lnTo>
                  <a:lnTo>
                    <a:pt x="497" y="306"/>
                  </a:lnTo>
                  <a:lnTo>
                    <a:pt x="497" y="306"/>
                  </a:lnTo>
                  <a:lnTo>
                    <a:pt x="497" y="303"/>
                  </a:lnTo>
                  <a:lnTo>
                    <a:pt x="497" y="303"/>
                  </a:lnTo>
                  <a:lnTo>
                    <a:pt x="495" y="301"/>
                  </a:lnTo>
                  <a:lnTo>
                    <a:pt x="495" y="299"/>
                  </a:lnTo>
                  <a:lnTo>
                    <a:pt x="495" y="299"/>
                  </a:lnTo>
                  <a:lnTo>
                    <a:pt x="492" y="296"/>
                  </a:lnTo>
                  <a:lnTo>
                    <a:pt x="492" y="296"/>
                  </a:lnTo>
                  <a:lnTo>
                    <a:pt x="490" y="294"/>
                  </a:lnTo>
                  <a:lnTo>
                    <a:pt x="490" y="294"/>
                  </a:lnTo>
                  <a:lnTo>
                    <a:pt x="492" y="292"/>
                  </a:lnTo>
                  <a:lnTo>
                    <a:pt x="492" y="292"/>
                  </a:lnTo>
                  <a:lnTo>
                    <a:pt x="492" y="289"/>
                  </a:lnTo>
                  <a:lnTo>
                    <a:pt x="492" y="289"/>
                  </a:lnTo>
                  <a:lnTo>
                    <a:pt x="492" y="289"/>
                  </a:lnTo>
                  <a:lnTo>
                    <a:pt x="492" y="287"/>
                  </a:lnTo>
                  <a:lnTo>
                    <a:pt x="495" y="287"/>
                  </a:lnTo>
                  <a:lnTo>
                    <a:pt x="497" y="287"/>
                  </a:lnTo>
                  <a:lnTo>
                    <a:pt x="499" y="287"/>
                  </a:lnTo>
                  <a:lnTo>
                    <a:pt x="511" y="292"/>
                  </a:lnTo>
                  <a:lnTo>
                    <a:pt x="514" y="292"/>
                  </a:lnTo>
                  <a:lnTo>
                    <a:pt x="516" y="292"/>
                  </a:lnTo>
                  <a:lnTo>
                    <a:pt x="516" y="292"/>
                  </a:lnTo>
                  <a:lnTo>
                    <a:pt x="521" y="292"/>
                  </a:lnTo>
                  <a:lnTo>
                    <a:pt x="525" y="294"/>
                  </a:lnTo>
                  <a:lnTo>
                    <a:pt x="525" y="294"/>
                  </a:lnTo>
                  <a:lnTo>
                    <a:pt x="532" y="292"/>
                  </a:lnTo>
                  <a:lnTo>
                    <a:pt x="540" y="292"/>
                  </a:lnTo>
                  <a:lnTo>
                    <a:pt x="544" y="292"/>
                  </a:lnTo>
                  <a:lnTo>
                    <a:pt x="544" y="289"/>
                  </a:lnTo>
                  <a:lnTo>
                    <a:pt x="544" y="289"/>
                  </a:lnTo>
                  <a:lnTo>
                    <a:pt x="547" y="289"/>
                  </a:lnTo>
                  <a:lnTo>
                    <a:pt x="547" y="289"/>
                  </a:lnTo>
                  <a:lnTo>
                    <a:pt x="549" y="289"/>
                  </a:lnTo>
                  <a:lnTo>
                    <a:pt x="549" y="289"/>
                  </a:lnTo>
                  <a:lnTo>
                    <a:pt x="549" y="289"/>
                  </a:lnTo>
                  <a:lnTo>
                    <a:pt x="549" y="287"/>
                  </a:lnTo>
                  <a:lnTo>
                    <a:pt x="551" y="287"/>
                  </a:lnTo>
                  <a:lnTo>
                    <a:pt x="554" y="287"/>
                  </a:lnTo>
                  <a:lnTo>
                    <a:pt x="554" y="287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4" y="282"/>
                  </a:lnTo>
                  <a:lnTo>
                    <a:pt x="556" y="282"/>
                  </a:lnTo>
                  <a:lnTo>
                    <a:pt x="556" y="280"/>
                  </a:lnTo>
                  <a:lnTo>
                    <a:pt x="556" y="280"/>
                  </a:lnTo>
                  <a:lnTo>
                    <a:pt x="556" y="277"/>
                  </a:lnTo>
                  <a:lnTo>
                    <a:pt x="556" y="277"/>
                  </a:lnTo>
                  <a:lnTo>
                    <a:pt x="556" y="275"/>
                  </a:lnTo>
                  <a:lnTo>
                    <a:pt x="556" y="273"/>
                  </a:lnTo>
                  <a:lnTo>
                    <a:pt x="558" y="268"/>
                  </a:lnTo>
                  <a:lnTo>
                    <a:pt x="558" y="268"/>
                  </a:lnTo>
                  <a:lnTo>
                    <a:pt x="554" y="266"/>
                  </a:lnTo>
                  <a:lnTo>
                    <a:pt x="551" y="263"/>
                  </a:lnTo>
                  <a:lnTo>
                    <a:pt x="551" y="261"/>
                  </a:lnTo>
                  <a:lnTo>
                    <a:pt x="549" y="261"/>
                  </a:lnTo>
                  <a:lnTo>
                    <a:pt x="549" y="258"/>
                  </a:lnTo>
                  <a:lnTo>
                    <a:pt x="549" y="258"/>
                  </a:lnTo>
                  <a:lnTo>
                    <a:pt x="549" y="256"/>
                  </a:lnTo>
                  <a:lnTo>
                    <a:pt x="549" y="254"/>
                  </a:lnTo>
                  <a:lnTo>
                    <a:pt x="551" y="254"/>
                  </a:lnTo>
                  <a:lnTo>
                    <a:pt x="551" y="254"/>
                  </a:lnTo>
                  <a:lnTo>
                    <a:pt x="551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6" y="254"/>
                  </a:lnTo>
                  <a:lnTo>
                    <a:pt x="556" y="251"/>
                  </a:lnTo>
                  <a:lnTo>
                    <a:pt x="556" y="249"/>
                  </a:lnTo>
                  <a:lnTo>
                    <a:pt x="554" y="249"/>
                  </a:lnTo>
                  <a:lnTo>
                    <a:pt x="556" y="247"/>
                  </a:lnTo>
                  <a:lnTo>
                    <a:pt x="556" y="247"/>
                  </a:lnTo>
                  <a:lnTo>
                    <a:pt x="558" y="244"/>
                  </a:lnTo>
                  <a:lnTo>
                    <a:pt x="561" y="242"/>
                  </a:lnTo>
                  <a:lnTo>
                    <a:pt x="561" y="242"/>
                  </a:lnTo>
                  <a:lnTo>
                    <a:pt x="566" y="237"/>
                  </a:lnTo>
                  <a:lnTo>
                    <a:pt x="566" y="237"/>
                  </a:lnTo>
                  <a:lnTo>
                    <a:pt x="566" y="235"/>
                  </a:lnTo>
                  <a:lnTo>
                    <a:pt x="568" y="232"/>
                  </a:lnTo>
                  <a:lnTo>
                    <a:pt x="575" y="230"/>
                  </a:lnTo>
                  <a:lnTo>
                    <a:pt x="575" y="230"/>
                  </a:lnTo>
                  <a:lnTo>
                    <a:pt x="575" y="230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8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5"/>
                  </a:lnTo>
                  <a:lnTo>
                    <a:pt x="577" y="221"/>
                  </a:lnTo>
                  <a:lnTo>
                    <a:pt x="580" y="221"/>
                  </a:lnTo>
                  <a:lnTo>
                    <a:pt x="582" y="218"/>
                  </a:lnTo>
                  <a:lnTo>
                    <a:pt x="585" y="216"/>
                  </a:lnTo>
                  <a:lnTo>
                    <a:pt x="585" y="213"/>
                  </a:lnTo>
                  <a:lnTo>
                    <a:pt x="585" y="213"/>
                  </a:lnTo>
                  <a:lnTo>
                    <a:pt x="582" y="211"/>
                  </a:lnTo>
                  <a:lnTo>
                    <a:pt x="580" y="209"/>
                  </a:lnTo>
                  <a:lnTo>
                    <a:pt x="580" y="206"/>
                  </a:lnTo>
                  <a:lnTo>
                    <a:pt x="580" y="206"/>
                  </a:lnTo>
                  <a:lnTo>
                    <a:pt x="580" y="204"/>
                  </a:lnTo>
                  <a:lnTo>
                    <a:pt x="582" y="202"/>
                  </a:lnTo>
                  <a:lnTo>
                    <a:pt x="585" y="199"/>
                  </a:lnTo>
                  <a:lnTo>
                    <a:pt x="585" y="199"/>
                  </a:lnTo>
                  <a:lnTo>
                    <a:pt x="585" y="197"/>
                  </a:lnTo>
                  <a:lnTo>
                    <a:pt x="582" y="197"/>
                  </a:lnTo>
                  <a:lnTo>
                    <a:pt x="582" y="197"/>
                  </a:lnTo>
                  <a:lnTo>
                    <a:pt x="582" y="197"/>
                  </a:lnTo>
                  <a:lnTo>
                    <a:pt x="582" y="195"/>
                  </a:lnTo>
                  <a:lnTo>
                    <a:pt x="582" y="195"/>
                  </a:lnTo>
                  <a:lnTo>
                    <a:pt x="582" y="192"/>
                  </a:lnTo>
                  <a:lnTo>
                    <a:pt x="582" y="192"/>
                  </a:lnTo>
                  <a:lnTo>
                    <a:pt x="582" y="190"/>
                  </a:lnTo>
                  <a:lnTo>
                    <a:pt x="582" y="190"/>
                  </a:lnTo>
                  <a:lnTo>
                    <a:pt x="577" y="187"/>
                  </a:lnTo>
                  <a:lnTo>
                    <a:pt x="577" y="187"/>
                  </a:lnTo>
                  <a:lnTo>
                    <a:pt x="577" y="185"/>
                  </a:lnTo>
                  <a:lnTo>
                    <a:pt x="577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7" y="180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8"/>
                  </a:lnTo>
                  <a:lnTo>
                    <a:pt x="575" y="176"/>
                  </a:lnTo>
                  <a:lnTo>
                    <a:pt x="575" y="176"/>
                  </a:lnTo>
                  <a:lnTo>
                    <a:pt x="573" y="173"/>
                  </a:lnTo>
                  <a:lnTo>
                    <a:pt x="573" y="171"/>
                  </a:lnTo>
                  <a:lnTo>
                    <a:pt x="570" y="169"/>
                  </a:lnTo>
                  <a:lnTo>
                    <a:pt x="570" y="169"/>
                  </a:lnTo>
                  <a:lnTo>
                    <a:pt x="570" y="166"/>
                  </a:lnTo>
                  <a:lnTo>
                    <a:pt x="570" y="166"/>
                  </a:lnTo>
                  <a:lnTo>
                    <a:pt x="568" y="164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3" y="161"/>
                  </a:lnTo>
                  <a:lnTo>
                    <a:pt x="563" y="161"/>
                  </a:lnTo>
                  <a:lnTo>
                    <a:pt x="561" y="161"/>
                  </a:lnTo>
                  <a:lnTo>
                    <a:pt x="561" y="161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1" y="159"/>
                  </a:lnTo>
                  <a:lnTo>
                    <a:pt x="563" y="157"/>
                  </a:lnTo>
                  <a:lnTo>
                    <a:pt x="563" y="157"/>
                  </a:lnTo>
                  <a:lnTo>
                    <a:pt x="563" y="154"/>
                  </a:lnTo>
                  <a:lnTo>
                    <a:pt x="563" y="154"/>
                  </a:lnTo>
                  <a:lnTo>
                    <a:pt x="566" y="152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68" y="152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7"/>
                  </a:lnTo>
                  <a:lnTo>
                    <a:pt x="573" y="147"/>
                  </a:lnTo>
                  <a:lnTo>
                    <a:pt x="577" y="142"/>
                  </a:lnTo>
                  <a:lnTo>
                    <a:pt x="577" y="142"/>
                  </a:lnTo>
                  <a:lnTo>
                    <a:pt x="577" y="142"/>
                  </a:lnTo>
                  <a:lnTo>
                    <a:pt x="580" y="142"/>
                  </a:lnTo>
                  <a:lnTo>
                    <a:pt x="580" y="140"/>
                  </a:lnTo>
                  <a:lnTo>
                    <a:pt x="580" y="140"/>
                  </a:lnTo>
                  <a:lnTo>
                    <a:pt x="580" y="140"/>
                  </a:lnTo>
                  <a:lnTo>
                    <a:pt x="580" y="138"/>
                  </a:lnTo>
                  <a:lnTo>
                    <a:pt x="582" y="138"/>
                  </a:lnTo>
                  <a:lnTo>
                    <a:pt x="582" y="135"/>
                  </a:lnTo>
                  <a:lnTo>
                    <a:pt x="582" y="135"/>
                  </a:lnTo>
                  <a:lnTo>
                    <a:pt x="582" y="133"/>
                  </a:lnTo>
                  <a:lnTo>
                    <a:pt x="582" y="133"/>
                  </a:lnTo>
                  <a:lnTo>
                    <a:pt x="585" y="133"/>
                  </a:lnTo>
                  <a:lnTo>
                    <a:pt x="585" y="133"/>
                  </a:lnTo>
                  <a:lnTo>
                    <a:pt x="589" y="135"/>
                  </a:lnTo>
                  <a:lnTo>
                    <a:pt x="589" y="138"/>
                  </a:lnTo>
                  <a:lnTo>
                    <a:pt x="592" y="138"/>
                  </a:lnTo>
                  <a:lnTo>
                    <a:pt x="592" y="138"/>
                  </a:lnTo>
                  <a:lnTo>
                    <a:pt x="592" y="135"/>
                  </a:lnTo>
                  <a:lnTo>
                    <a:pt x="594" y="135"/>
                  </a:lnTo>
                  <a:lnTo>
                    <a:pt x="592" y="135"/>
                  </a:lnTo>
                  <a:lnTo>
                    <a:pt x="592" y="133"/>
                  </a:lnTo>
                  <a:lnTo>
                    <a:pt x="592" y="131"/>
                  </a:lnTo>
                  <a:lnTo>
                    <a:pt x="594" y="131"/>
                  </a:lnTo>
                  <a:lnTo>
                    <a:pt x="596" y="131"/>
                  </a:lnTo>
                  <a:lnTo>
                    <a:pt x="596" y="131"/>
                  </a:lnTo>
                  <a:lnTo>
                    <a:pt x="599" y="128"/>
                  </a:lnTo>
                  <a:lnTo>
                    <a:pt x="599" y="128"/>
                  </a:lnTo>
                  <a:lnTo>
                    <a:pt x="599" y="128"/>
                  </a:lnTo>
                  <a:lnTo>
                    <a:pt x="601" y="126"/>
                  </a:lnTo>
                  <a:lnTo>
                    <a:pt x="603" y="126"/>
                  </a:lnTo>
                  <a:lnTo>
                    <a:pt x="603" y="126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4"/>
                  </a:lnTo>
                  <a:lnTo>
                    <a:pt x="606" y="121"/>
                  </a:lnTo>
                  <a:lnTo>
                    <a:pt x="606" y="121"/>
                  </a:lnTo>
                  <a:lnTo>
                    <a:pt x="608" y="121"/>
                  </a:lnTo>
                  <a:lnTo>
                    <a:pt x="608" y="121"/>
                  </a:lnTo>
                  <a:lnTo>
                    <a:pt x="611" y="121"/>
                  </a:lnTo>
                  <a:lnTo>
                    <a:pt x="613" y="119"/>
                  </a:lnTo>
                  <a:lnTo>
                    <a:pt x="613" y="119"/>
                  </a:lnTo>
                  <a:lnTo>
                    <a:pt x="611" y="116"/>
                  </a:lnTo>
                  <a:lnTo>
                    <a:pt x="611" y="116"/>
                  </a:lnTo>
                  <a:lnTo>
                    <a:pt x="613" y="116"/>
                  </a:lnTo>
                  <a:lnTo>
                    <a:pt x="615" y="114"/>
                  </a:lnTo>
                  <a:lnTo>
                    <a:pt x="620" y="114"/>
                  </a:lnTo>
                  <a:lnTo>
                    <a:pt x="622" y="114"/>
                  </a:lnTo>
                  <a:lnTo>
                    <a:pt x="625" y="114"/>
                  </a:lnTo>
                  <a:lnTo>
                    <a:pt x="627" y="114"/>
                  </a:lnTo>
                  <a:lnTo>
                    <a:pt x="627" y="114"/>
                  </a:lnTo>
                  <a:lnTo>
                    <a:pt x="632" y="109"/>
                  </a:lnTo>
                  <a:lnTo>
                    <a:pt x="634" y="109"/>
                  </a:lnTo>
                  <a:lnTo>
                    <a:pt x="637" y="109"/>
                  </a:lnTo>
                  <a:lnTo>
                    <a:pt x="639" y="107"/>
                  </a:lnTo>
                  <a:lnTo>
                    <a:pt x="644" y="109"/>
                  </a:lnTo>
                  <a:lnTo>
                    <a:pt x="648" y="109"/>
                  </a:lnTo>
                  <a:lnTo>
                    <a:pt x="651" y="107"/>
                  </a:lnTo>
                  <a:lnTo>
                    <a:pt x="651" y="107"/>
                  </a:lnTo>
                  <a:lnTo>
                    <a:pt x="653" y="107"/>
                  </a:lnTo>
                  <a:lnTo>
                    <a:pt x="655" y="107"/>
                  </a:lnTo>
                  <a:lnTo>
                    <a:pt x="655" y="107"/>
                  </a:lnTo>
                  <a:lnTo>
                    <a:pt x="655" y="107"/>
                  </a:lnTo>
                  <a:lnTo>
                    <a:pt x="658" y="107"/>
                  </a:lnTo>
                  <a:lnTo>
                    <a:pt x="658" y="107"/>
                  </a:lnTo>
                  <a:lnTo>
                    <a:pt x="665" y="105"/>
                  </a:lnTo>
                  <a:lnTo>
                    <a:pt x="667" y="105"/>
                  </a:lnTo>
                  <a:lnTo>
                    <a:pt x="670" y="107"/>
                  </a:lnTo>
                  <a:lnTo>
                    <a:pt x="670" y="107"/>
                  </a:lnTo>
                  <a:lnTo>
                    <a:pt x="670" y="107"/>
                  </a:lnTo>
                  <a:lnTo>
                    <a:pt x="674" y="105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81" y="105"/>
                  </a:lnTo>
                  <a:lnTo>
                    <a:pt x="681" y="105"/>
                  </a:lnTo>
                  <a:lnTo>
                    <a:pt x="689" y="105"/>
                  </a:lnTo>
                  <a:lnTo>
                    <a:pt x="693" y="105"/>
                  </a:lnTo>
                  <a:lnTo>
                    <a:pt x="693" y="105"/>
                  </a:lnTo>
                  <a:lnTo>
                    <a:pt x="693" y="105"/>
                  </a:lnTo>
                  <a:lnTo>
                    <a:pt x="696" y="105"/>
                  </a:lnTo>
                  <a:lnTo>
                    <a:pt x="700" y="105"/>
                  </a:lnTo>
                  <a:lnTo>
                    <a:pt x="700" y="105"/>
                  </a:lnTo>
                  <a:lnTo>
                    <a:pt x="705" y="109"/>
                  </a:lnTo>
                  <a:lnTo>
                    <a:pt x="707" y="109"/>
                  </a:lnTo>
                  <a:lnTo>
                    <a:pt x="707" y="109"/>
                  </a:lnTo>
                  <a:lnTo>
                    <a:pt x="710" y="109"/>
                  </a:lnTo>
                  <a:lnTo>
                    <a:pt x="712" y="109"/>
                  </a:lnTo>
                  <a:lnTo>
                    <a:pt x="715" y="107"/>
                  </a:lnTo>
                  <a:lnTo>
                    <a:pt x="715" y="105"/>
                  </a:lnTo>
                  <a:lnTo>
                    <a:pt x="715" y="105"/>
                  </a:lnTo>
                  <a:lnTo>
                    <a:pt x="715" y="105"/>
                  </a:lnTo>
                  <a:lnTo>
                    <a:pt x="717" y="105"/>
                  </a:lnTo>
                  <a:lnTo>
                    <a:pt x="719" y="105"/>
                  </a:lnTo>
                  <a:lnTo>
                    <a:pt x="722" y="105"/>
                  </a:lnTo>
                  <a:lnTo>
                    <a:pt x="724" y="102"/>
                  </a:lnTo>
                  <a:lnTo>
                    <a:pt x="726" y="100"/>
                  </a:lnTo>
                  <a:lnTo>
                    <a:pt x="729" y="98"/>
                  </a:lnTo>
                  <a:lnTo>
                    <a:pt x="731" y="98"/>
                  </a:lnTo>
                  <a:lnTo>
                    <a:pt x="731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4" y="100"/>
                  </a:lnTo>
                  <a:lnTo>
                    <a:pt x="736" y="100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8"/>
                  </a:lnTo>
                  <a:lnTo>
                    <a:pt x="736" y="98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6" y="95"/>
                  </a:lnTo>
                  <a:lnTo>
                    <a:pt x="734" y="93"/>
                  </a:lnTo>
                  <a:lnTo>
                    <a:pt x="734" y="93"/>
                  </a:lnTo>
                  <a:lnTo>
                    <a:pt x="731" y="90"/>
                  </a:lnTo>
                  <a:lnTo>
                    <a:pt x="729" y="88"/>
                  </a:lnTo>
                  <a:lnTo>
                    <a:pt x="726" y="88"/>
                  </a:lnTo>
                  <a:lnTo>
                    <a:pt x="726" y="86"/>
                  </a:lnTo>
                  <a:lnTo>
                    <a:pt x="729" y="86"/>
                  </a:lnTo>
                  <a:lnTo>
                    <a:pt x="731" y="86"/>
                  </a:lnTo>
                  <a:lnTo>
                    <a:pt x="731" y="86"/>
                  </a:lnTo>
                  <a:lnTo>
                    <a:pt x="731" y="86"/>
                  </a:lnTo>
                  <a:lnTo>
                    <a:pt x="734" y="86"/>
                  </a:lnTo>
                  <a:lnTo>
                    <a:pt x="734" y="83"/>
                  </a:lnTo>
                  <a:lnTo>
                    <a:pt x="734" y="83"/>
                  </a:lnTo>
                  <a:lnTo>
                    <a:pt x="734" y="83"/>
                  </a:lnTo>
                  <a:lnTo>
                    <a:pt x="736" y="81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41" y="81"/>
                  </a:lnTo>
                  <a:lnTo>
                    <a:pt x="741" y="83"/>
                  </a:lnTo>
                  <a:lnTo>
                    <a:pt x="741" y="83"/>
                  </a:lnTo>
                  <a:lnTo>
                    <a:pt x="741" y="83"/>
                  </a:lnTo>
                  <a:lnTo>
                    <a:pt x="741" y="81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3" y="81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8" y="79"/>
                  </a:lnTo>
                  <a:lnTo>
                    <a:pt x="748" y="79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50" y="83"/>
                  </a:lnTo>
                  <a:lnTo>
                    <a:pt x="755" y="83"/>
                  </a:lnTo>
                  <a:lnTo>
                    <a:pt x="752" y="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3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E117302-F58D-4DD3-9CD8-D1C2F6F7CAB1}"/>
              </a:ext>
            </a:extLst>
          </p:cNvPr>
          <p:cNvCxnSpPr>
            <a:cxnSpLocks/>
            <a:stCxn id="132" idx="4"/>
            <a:endCxn id="134" idx="0"/>
          </p:cNvCxnSpPr>
          <p:nvPr/>
        </p:nvCxnSpPr>
        <p:spPr>
          <a:xfrm>
            <a:off x="8321431" y="3069965"/>
            <a:ext cx="0" cy="17012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6E1B5163-BEA0-44EC-AE28-4E752B9851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15431" y="2457964"/>
            <a:ext cx="612000" cy="6120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70%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AC2EEA97-FDA2-4F9C-959B-BF2737B7EF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19518" y="3614604"/>
            <a:ext cx="612000" cy="612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80%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3E78F48-B109-42DD-AF3B-EEA81DB7E3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15431" y="4771245"/>
            <a:ext cx="612000" cy="6120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d-ID" sz="900" b="1" dirty="0">
                <a:solidFill>
                  <a:schemeClr val="bg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47%</a:t>
            </a:r>
          </a:p>
        </p:txBody>
      </p:sp>
      <p:sp>
        <p:nvSpPr>
          <p:cNvPr id="136" name="Shape 2019">
            <a:extLst>
              <a:ext uri="{FF2B5EF4-FFF2-40B4-BE49-F238E27FC236}">
                <a16:creationId xmlns:a16="http://schemas.microsoft.com/office/drawing/2014/main" id="{AFB98816-358D-463E-BCFF-21F2ACA4A209}"/>
              </a:ext>
            </a:extLst>
          </p:cNvPr>
          <p:cNvSpPr txBox="1"/>
          <p:nvPr/>
        </p:nvSpPr>
        <p:spPr>
          <a:xfrm>
            <a:off x="8864584" y="2430020"/>
            <a:ext cx="16050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200" b="1" dirty="0">
                <a:solidFill>
                  <a:schemeClr val="accent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Desription</a:t>
            </a:r>
            <a:endParaRPr lang="en-US" sz="1200" b="1" dirty="0">
              <a:solidFill>
                <a:schemeClr val="accent1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137" name="Shape 2020">
            <a:extLst>
              <a:ext uri="{FF2B5EF4-FFF2-40B4-BE49-F238E27FC236}">
                <a16:creationId xmlns:a16="http://schemas.microsoft.com/office/drawing/2014/main" id="{CCCA0D2F-1803-4FC5-BB6E-5859C04F8E2E}"/>
              </a:ext>
            </a:extLst>
          </p:cNvPr>
          <p:cNvSpPr/>
          <p:nvPr/>
        </p:nvSpPr>
        <p:spPr>
          <a:xfrm>
            <a:off x="8882296" y="2646276"/>
            <a:ext cx="2369314" cy="559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 of the printing and typesetting industry. </a:t>
            </a:r>
            <a:endParaRPr lang="en-US" sz="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9" name="Shape 2019">
            <a:extLst>
              <a:ext uri="{FF2B5EF4-FFF2-40B4-BE49-F238E27FC236}">
                <a16:creationId xmlns:a16="http://schemas.microsoft.com/office/drawing/2014/main" id="{17BE5A69-364C-40E3-97ED-57C0D0E4858F}"/>
              </a:ext>
            </a:extLst>
          </p:cNvPr>
          <p:cNvSpPr txBox="1"/>
          <p:nvPr/>
        </p:nvSpPr>
        <p:spPr>
          <a:xfrm>
            <a:off x="8864584" y="3594836"/>
            <a:ext cx="16050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200" b="1" dirty="0">
                <a:solidFill>
                  <a:schemeClr val="accent2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Desription</a:t>
            </a:r>
            <a:endParaRPr lang="en-US" sz="1200" b="1" dirty="0">
              <a:solidFill>
                <a:schemeClr val="accent2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140" name="Shape 2020">
            <a:extLst>
              <a:ext uri="{FF2B5EF4-FFF2-40B4-BE49-F238E27FC236}">
                <a16:creationId xmlns:a16="http://schemas.microsoft.com/office/drawing/2014/main" id="{A9A9585E-066A-4F36-A3BD-B0EEC61DB7B3}"/>
              </a:ext>
            </a:extLst>
          </p:cNvPr>
          <p:cNvSpPr/>
          <p:nvPr/>
        </p:nvSpPr>
        <p:spPr>
          <a:xfrm>
            <a:off x="8882296" y="3811092"/>
            <a:ext cx="2369314" cy="559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 of the printing and typesetting industry. </a:t>
            </a:r>
            <a:endParaRPr lang="en-US" sz="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2" name="Shape 2019">
            <a:extLst>
              <a:ext uri="{FF2B5EF4-FFF2-40B4-BE49-F238E27FC236}">
                <a16:creationId xmlns:a16="http://schemas.microsoft.com/office/drawing/2014/main" id="{102633C7-54F6-4314-AF8A-3074F5BF1568}"/>
              </a:ext>
            </a:extLst>
          </p:cNvPr>
          <p:cNvSpPr txBox="1"/>
          <p:nvPr/>
        </p:nvSpPr>
        <p:spPr>
          <a:xfrm>
            <a:off x="8864584" y="4759652"/>
            <a:ext cx="16050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id-ID" sz="1200" b="1" dirty="0">
                <a:solidFill>
                  <a:schemeClr val="accent3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Desription</a:t>
            </a:r>
            <a:endParaRPr lang="en-US" sz="1200" b="1" dirty="0">
              <a:solidFill>
                <a:schemeClr val="accent3"/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143" name="Shape 2020">
            <a:extLst>
              <a:ext uri="{FF2B5EF4-FFF2-40B4-BE49-F238E27FC236}">
                <a16:creationId xmlns:a16="http://schemas.microsoft.com/office/drawing/2014/main" id="{ACDBC4B3-3D72-4A4E-8B0E-C1B14AAB0160}"/>
              </a:ext>
            </a:extLst>
          </p:cNvPr>
          <p:cNvSpPr/>
          <p:nvPr/>
        </p:nvSpPr>
        <p:spPr>
          <a:xfrm>
            <a:off x="8882296" y="4975908"/>
            <a:ext cx="2369314" cy="559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 is simply dummy text of the printing and typesetting industry. </a:t>
            </a:r>
            <a:endParaRPr lang="en-US" sz="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B0393-23E5-456F-A3A5-A5C322C11328}"/>
              </a:ext>
            </a:extLst>
          </p:cNvPr>
          <p:cNvSpPr txBox="1"/>
          <p:nvPr/>
        </p:nvSpPr>
        <p:spPr>
          <a:xfrm>
            <a:off x="5145722" y="415101"/>
            <a:ext cx="1900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1D883-445C-4DFD-8CAF-3EEC416E0591}"/>
              </a:ext>
            </a:extLst>
          </p:cNvPr>
          <p:cNvSpPr txBox="1"/>
          <p:nvPr/>
        </p:nvSpPr>
        <p:spPr>
          <a:xfrm>
            <a:off x="4233413" y="887937"/>
            <a:ext cx="372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MAP Infographic</a:t>
            </a:r>
          </a:p>
        </p:txBody>
      </p:sp>
    </p:spTree>
    <p:extLst>
      <p:ext uri="{BB962C8B-B14F-4D97-AF65-F5344CB8AC3E}">
        <p14:creationId xmlns:p14="http://schemas.microsoft.com/office/powerpoint/2010/main" val="312757672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56BAB58-FCF3-47D0-AE72-0CD240A8A8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7" b="23397"/>
          <a:stretch>
            <a:fillRect/>
          </a:stretch>
        </p:blipFill>
        <p:spPr/>
      </p:pic>
      <p:sp>
        <p:nvSpPr>
          <p:cNvPr id="36" name="Rectangle 35"/>
          <p:cNvSpPr/>
          <p:nvPr/>
        </p:nvSpPr>
        <p:spPr>
          <a:xfrm>
            <a:off x="0" y="0"/>
            <a:ext cx="12192000" cy="43205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DF790C-EEB4-45FE-B94E-F66637DFF550}"/>
              </a:ext>
            </a:extLst>
          </p:cNvPr>
          <p:cNvSpPr txBox="1"/>
          <p:nvPr/>
        </p:nvSpPr>
        <p:spPr>
          <a:xfrm>
            <a:off x="157504" y="6434532"/>
            <a:ext cx="1729757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200"/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12092017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C8E450C-1EAA-4922-89D2-A6CFFFBEB553}"/>
              </a:ext>
            </a:extLst>
          </p:cNvPr>
          <p:cNvSpPr txBox="1"/>
          <p:nvPr/>
        </p:nvSpPr>
        <p:spPr>
          <a:xfrm>
            <a:off x="10291088" y="6434532"/>
            <a:ext cx="1729757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200"/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12092017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780D73-1343-4E96-B13B-69A9C14726E8}"/>
              </a:ext>
            </a:extLst>
          </p:cNvPr>
          <p:cNvSpPr txBox="1"/>
          <p:nvPr/>
        </p:nvSpPr>
        <p:spPr>
          <a:xfrm>
            <a:off x="5207312" y="6434532"/>
            <a:ext cx="1777377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200"/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www.yoururl.com</a:t>
            </a:r>
          </a:p>
        </p:txBody>
      </p:sp>
      <p:sp>
        <p:nvSpPr>
          <p:cNvPr id="4" name="Oval 3"/>
          <p:cNvSpPr/>
          <p:nvPr/>
        </p:nvSpPr>
        <p:spPr>
          <a:xfrm>
            <a:off x="703039" y="4003736"/>
            <a:ext cx="1142479" cy="1142479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Oval 16"/>
          <p:cNvSpPr/>
          <p:nvPr/>
        </p:nvSpPr>
        <p:spPr>
          <a:xfrm>
            <a:off x="2219521" y="4003736"/>
            <a:ext cx="1142479" cy="1142479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Oval 17"/>
          <p:cNvSpPr/>
          <p:nvPr/>
        </p:nvSpPr>
        <p:spPr>
          <a:xfrm>
            <a:off x="3736002" y="4003736"/>
            <a:ext cx="1142479" cy="1142479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Oval 18"/>
          <p:cNvSpPr/>
          <p:nvPr/>
        </p:nvSpPr>
        <p:spPr>
          <a:xfrm>
            <a:off x="5252484" y="4003736"/>
            <a:ext cx="1142479" cy="1142479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</a:gra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Rectangle 43"/>
          <p:cNvSpPr/>
          <p:nvPr/>
        </p:nvSpPr>
        <p:spPr>
          <a:xfrm>
            <a:off x="376543" y="5175114"/>
            <a:ext cx="1720045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@username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77802" y="5175114"/>
            <a:ext cx="1720045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@username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51984" y="5268685"/>
            <a:ext cx="1720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username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63700" y="5268685"/>
            <a:ext cx="1720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0" dirty="0">
                <a:solidFill>
                  <a:schemeClr val="bg1">
                    <a:lumMod val="50000"/>
                  </a:schemeClr>
                </a:solidFill>
                <a:effectLst/>
              </a:rPr>
              <a:t>+123 456 789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9" name="Group 4">
            <a:extLst>
              <a:ext uri="{FF2B5EF4-FFF2-40B4-BE49-F238E27FC236}">
                <a16:creationId xmlns:a16="http://schemas.microsoft.com/office/drawing/2014/main" id="{512CC43B-8CA2-482F-9B22-9CAB6E8BA3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61472" y="4309573"/>
            <a:ext cx="491537" cy="497759"/>
            <a:chOff x="-690" y="2483"/>
            <a:chExt cx="316" cy="320"/>
          </a:xfrm>
          <a:solidFill>
            <a:schemeClr val="bg1"/>
          </a:solidFill>
        </p:grpSpPr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BB963660-4877-47F9-A5A7-4D6ED6155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4" y="2611"/>
              <a:ext cx="63" cy="64"/>
            </a:xfrm>
            <a:custGeom>
              <a:avLst/>
              <a:gdLst>
                <a:gd name="T0" fmla="*/ 348 w 695"/>
                <a:gd name="T1" fmla="*/ 0 h 704"/>
                <a:gd name="T2" fmla="*/ 396 w 695"/>
                <a:gd name="T3" fmla="*/ 3 h 704"/>
                <a:gd name="T4" fmla="*/ 443 w 695"/>
                <a:gd name="T5" fmla="*/ 13 h 704"/>
                <a:gd name="T6" fmla="*/ 487 w 695"/>
                <a:gd name="T7" fmla="*/ 30 h 704"/>
                <a:gd name="T8" fmla="*/ 528 w 695"/>
                <a:gd name="T9" fmla="*/ 52 h 704"/>
                <a:gd name="T10" fmla="*/ 566 w 695"/>
                <a:gd name="T11" fmla="*/ 79 h 704"/>
                <a:gd name="T12" fmla="*/ 600 w 695"/>
                <a:gd name="T13" fmla="*/ 111 h 704"/>
                <a:gd name="T14" fmla="*/ 629 w 695"/>
                <a:gd name="T15" fmla="*/ 146 h 704"/>
                <a:gd name="T16" fmla="*/ 652 w 695"/>
                <a:gd name="T17" fmla="*/ 183 h 704"/>
                <a:gd name="T18" fmla="*/ 670 w 695"/>
                <a:gd name="T19" fmla="*/ 222 h 704"/>
                <a:gd name="T20" fmla="*/ 683 w 695"/>
                <a:gd name="T21" fmla="*/ 263 h 704"/>
                <a:gd name="T22" fmla="*/ 692 w 695"/>
                <a:gd name="T23" fmla="*/ 307 h 704"/>
                <a:gd name="T24" fmla="*/ 695 w 695"/>
                <a:gd name="T25" fmla="*/ 352 h 704"/>
                <a:gd name="T26" fmla="*/ 692 w 695"/>
                <a:gd name="T27" fmla="*/ 399 h 704"/>
                <a:gd name="T28" fmla="*/ 682 w 695"/>
                <a:gd name="T29" fmla="*/ 446 h 704"/>
                <a:gd name="T30" fmla="*/ 668 w 695"/>
                <a:gd name="T31" fmla="*/ 489 h 704"/>
                <a:gd name="T32" fmla="*/ 647 w 695"/>
                <a:gd name="T33" fmla="*/ 529 h 704"/>
                <a:gd name="T34" fmla="*/ 622 w 695"/>
                <a:gd name="T35" fmla="*/ 567 h 704"/>
                <a:gd name="T36" fmla="*/ 593 w 695"/>
                <a:gd name="T37" fmla="*/ 601 h 704"/>
                <a:gd name="T38" fmla="*/ 559 w 695"/>
                <a:gd name="T39" fmla="*/ 630 h 704"/>
                <a:gd name="T40" fmla="*/ 522 w 695"/>
                <a:gd name="T41" fmla="*/ 656 h 704"/>
                <a:gd name="T42" fmla="*/ 482 w 695"/>
                <a:gd name="T43" fmla="*/ 677 h 704"/>
                <a:gd name="T44" fmla="*/ 440 w 695"/>
                <a:gd name="T45" fmla="*/ 691 h 704"/>
                <a:gd name="T46" fmla="*/ 394 w 695"/>
                <a:gd name="T47" fmla="*/ 701 h 704"/>
                <a:gd name="T48" fmla="*/ 348 w 695"/>
                <a:gd name="T49" fmla="*/ 704 h 704"/>
                <a:gd name="T50" fmla="*/ 300 w 695"/>
                <a:gd name="T51" fmla="*/ 701 h 704"/>
                <a:gd name="T52" fmla="*/ 255 w 695"/>
                <a:gd name="T53" fmla="*/ 691 h 704"/>
                <a:gd name="T54" fmla="*/ 212 w 695"/>
                <a:gd name="T55" fmla="*/ 677 h 704"/>
                <a:gd name="T56" fmla="*/ 171 w 695"/>
                <a:gd name="T57" fmla="*/ 656 h 704"/>
                <a:gd name="T58" fmla="*/ 135 w 695"/>
                <a:gd name="T59" fmla="*/ 630 h 704"/>
                <a:gd name="T60" fmla="*/ 102 w 695"/>
                <a:gd name="T61" fmla="*/ 601 h 704"/>
                <a:gd name="T62" fmla="*/ 71 w 695"/>
                <a:gd name="T63" fmla="*/ 567 h 704"/>
                <a:gd name="T64" fmla="*/ 46 w 695"/>
                <a:gd name="T65" fmla="*/ 529 h 704"/>
                <a:gd name="T66" fmla="*/ 27 w 695"/>
                <a:gd name="T67" fmla="*/ 489 h 704"/>
                <a:gd name="T68" fmla="*/ 12 w 695"/>
                <a:gd name="T69" fmla="*/ 446 h 704"/>
                <a:gd name="T70" fmla="*/ 3 w 695"/>
                <a:gd name="T71" fmla="*/ 399 h 704"/>
                <a:gd name="T72" fmla="*/ 0 w 695"/>
                <a:gd name="T73" fmla="*/ 352 h 704"/>
                <a:gd name="T74" fmla="*/ 2 w 695"/>
                <a:gd name="T75" fmla="*/ 307 h 704"/>
                <a:gd name="T76" fmla="*/ 11 w 695"/>
                <a:gd name="T77" fmla="*/ 263 h 704"/>
                <a:gd name="T78" fmla="*/ 25 w 695"/>
                <a:gd name="T79" fmla="*/ 222 h 704"/>
                <a:gd name="T80" fmla="*/ 42 w 695"/>
                <a:gd name="T81" fmla="*/ 183 h 704"/>
                <a:gd name="T82" fmla="*/ 65 w 695"/>
                <a:gd name="T83" fmla="*/ 146 h 704"/>
                <a:gd name="T84" fmla="*/ 94 w 695"/>
                <a:gd name="T85" fmla="*/ 111 h 704"/>
                <a:gd name="T86" fmla="*/ 129 w 695"/>
                <a:gd name="T87" fmla="*/ 79 h 704"/>
                <a:gd name="T88" fmla="*/ 166 w 695"/>
                <a:gd name="T89" fmla="*/ 52 h 704"/>
                <a:gd name="T90" fmla="*/ 207 w 695"/>
                <a:gd name="T91" fmla="*/ 30 h 704"/>
                <a:gd name="T92" fmla="*/ 252 w 695"/>
                <a:gd name="T93" fmla="*/ 13 h 704"/>
                <a:gd name="T94" fmla="*/ 299 w 695"/>
                <a:gd name="T95" fmla="*/ 3 h 704"/>
                <a:gd name="T96" fmla="*/ 348 w 695"/>
                <a:gd name="T97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95" h="704">
                  <a:moveTo>
                    <a:pt x="348" y="0"/>
                  </a:moveTo>
                  <a:lnTo>
                    <a:pt x="396" y="3"/>
                  </a:lnTo>
                  <a:lnTo>
                    <a:pt x="443" y="13"/>
                  </a:lnTo>
                  <a:lnTo>
                    <a:pt x="487" y="30"/>
                  </a:lnTo>
                  <a:lnTo>
                    <a:pt x="528" y="52"/>
                  </a:lnTo>
                  <a:lnTo>
                    <a:pt x="566" y="79"/>
                  </a:lnTo>
                  <a:lnTo>
                    <a:pt x="600" y="111"/>
                  </a:lnTo>
                  <a:lnTo>
                    <a:pt x="629" y="146"/>
                  </a:lnTo>
                  <a:lnTo>
                    <a:pt x="652" y="183"/>
                  </a:lnTo>
                  <a:lnTo>
                    <a:pt x="670" y="222"/>
                  </a:lnTo>
                  <a:lnTo>
                    <a:pt x="683" y="263"/>
                  </a:lnTo>
                  <a:lnTo>
                    <a:pt x="692" y="307"/>
                  </a:lnTo>
                  <a:lnTo>
                    <a:pt x="695" y="352"/>
                  </a:lnTo>
                  <a:lnTo>
                    <a:pt x="692" y="399"/>
                  </a:lnTo>
                  <a:lnTo>
                    <a:pt x="682" y="446"/>
                  </a:lnTo>
                  <a:lnTo>
                    <a:pt x="668" y="489"/>
                  </a:lnTo>
                  <a:lnTo>
                    <a:pt x="647" y="529"/>
                  </a:lnTo>
                  <a:lnTo>
                    <a:pt x="622" y="567"/>
                  </a:lnTo>
                  <a:lnTo>
                    <a:pt x="593" y="601"/>
                  </a:lnTo>
                  <a:lnTo>
                    <a:pt x="559" y="630"/>
                  </a:lnTo>
                  <a:lnTo>
                    <a:pt x="522" y="656"/>
                  </a:lnTo>
                  <a:lnTo>
                    <a:pt x="482" y="677"/>
                  </a:lnTo>
                  <a:lnTo>
                    <a:pt x="440" y="691"/>
                  </a:lnTo>
                  <a:lnTo>
                    <a:pt x="394" y="701"/>
                  </a:lnTo>
                  <a:lnTo>
                    <a:pt x="348" y="704"/>
                  </a:lnTo>
                  <a:lnTo>
                    <a:pt x="300" y="701"/>
                  </a:lnTo>
                  <a:lnTo>
                    <a:pt x="255" y="691"/>
                  </a:lnTo>
                  <a:lnTo>
                    <a:pt x="212" y="677"/>
                  </a:lnTo>
                  <a:lnTo>
                    <a:pt x="171" y="656"/>
                  </a:lnTo>
                  <a:lnTo>
                    <a:pt x="135" y="630"/>
                  </a:lnTo>
                  <a:lnTo>
                    <a:pt x="102" y="601"/>
                  </a:lnTo>
                  <a:lnTo>
                    <a:pt x="71" y="567"/>
                  </a:lnTo>
                  <a:lnTo>
                    <a:pt x="46" y="529"/>
                  </a:lnTo>
                  <a:lnTo>
                    <a:pt x="27" y="489"/>
                  </a:lnTo>
                  <a:lnTo>
                    <a:pt x="12" y="446"/>
                  </a:lnTo>
                  <a:lnTo>
                    <a:pt x="3" y="399"/>
                  </a:lnTo>
                  <a:lnTo>
                    <a:pt x="0" y="352"/>
                  </a:lnTo>
                  <a:lnTo>
                    <a:pt x="2" y="307"/>
                  </a:lnTo>
                  <a:lnTo>
                    <a:pt x="11" y="263"/>
                  </a:lnTo>
                  <a:lnTo>
                    <a:pt x="25" y="222"/>
                  </a:lnTo>
                  <a:lnTo>
                    <a:pt x="42" y="183"/>
                  </a:lnTo>
                  <a:lnTo>
                    <a:pt x="65" y="146"/>
                  </a:lnTo>
                  <a:lnTo>
                    <a:pt x="94" y="111"/>
                  </a:lnTo>
                  <a:lnTo>
                    <a:pt x="129" y="79"/>
                  </a:lnTo>
                  <a:lnTo>
                    <a:pt x="166" y="52"/>
                  </a:lnTo>
                  <a:lnTo>
                    <a:pt x="207" y="30"/>
                  </a:lnTo>
                  <a:lnTo>
                    <a:pt x="252" y="13"/>
                  </a:lnTo>
                  <a:lnTo>
                    <a:pt x="299" y="3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38B1B94D-101F-464F-84E7-2CDB7AE5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94" y="2573"/>
              <a:ext cx="31" cy="31"/>
            </a:xfrm>
            <a:custGeom>
              <a:avLst/>
              <a:gdLst>
                <a:gd name="T0" fmla="*/ 292 w 336"/>
                <a:gd name="T1" fmla="*/ 0 h 340"/>
                <a:gd name="T2" fmla="*/ 336 w 336"/>
                <a:gd name="T3" fmla="*/ 0 h 340"/>
                <a:gd name="T4" fmla="*/ 336 w 336"/>
                <a:gd name="T5" fmla="*/ 339 h 340"/>
                <a:gd name="T6" fmla="*/ 1 w 336"/>
                <a:gd name="T7" fmla="*/ 340 h 340"/>
                <a:gd name="T8" fmla="*/ 0 w 336"/>
                <a:gd name="T9" fmla="*/ 1 h 340"/>
                <a:gd name="T10" fmla="*/ 292 w 336"/>
                <a:gd name="T11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40">
                  <a:moveTo>
                    <a:pt x="292" y="0"/>
                  </a:moveTo>
                  <a:lnTo>
                    <a:pt x="336" y="0"/>
                  </a:lnTo>
                  <a:lnTo>
                    <a:pt x="336" y="339"/>
                  </a:lnTo>
                  <a:lnTo>
                    <a:pt x="1" y="340"/>
                  </a:lnTo>
                  <a:lnTo>
                    <a:pt x="0" y="1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B36CF62F-2823-4F7B-8597-0D14E8A78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90" y="2483"/>
              <a:ext cx="316" cy="320"/>
            </a:xfrm>
            <a:custGeom>
              <a:avLst/>
              <a:gdLst>
                <a:gd name="T0" fmla="*/ 1038 w 3474"/>
                <a:gd name="T1" fmla="*/ 771 h 3518"/>
                <a:gd name="T2" fmla="*/ 913 w 3474"/>
                <a:gd name="T3" fmla="*/ 829 h 3518"/>
                <a:gd name="T4" fmla="*/ 818 w 3474"/>
                <a:gd name="T5" fmla="*/ 925 h 3518"/>
                <a:gd name="T6" fmla="*/ 761 w 3474"/>
                <a:gd name="T7" fmla="*/ 1051 h 3518"/>
                <a:gd name="T8" fmla="*/ 750 w 3474"/>
                <a:gd name="T9" fmla="*/ 2373 h 3518"/>
                <a:gd name="T10" fmla="*/ 775 w 3474"/>
                <a:gd name="T11" fmla="*/ 2513 h 3518"/>
                <a:gd name="T12" fmla="*/ 845 w 3474"/>
                <a:gd name="T13" fmla="*/ 2629 h 3518"/>
                <a:gd name="T14" fmla="*/ 952 w 3474"/>
                <a:gd name="T15" fmla="*/ 2714 h 3518"/>
                <a:gd name="T16" fmla="*/ 1083 w 3474"/>
                <a:gd name="T17" fmla="*/ 2756 h 3518"/>
                <a:gd name="T18" fmla="*/ 2391 w 3474"/>
                <a:gd name="T19" fmla="*/ 2756 h 3518"/>
                <a:gd name="T20" fmla="*/ 2523 w 3474"/>
                <a:gd name="T21" fmla="*/ 2714 h 3518"/>
                <a:gd name="T22" fmla="*/ 2629 w 3474"/>
                <a:gd name="T23" fmla="*/ 2629 h 3518"/>
                <a:gd name="T24" fmla="*/ 2699 w 3474"/>
                <a:gd name="T25" fmla="*/ 2513 h 3518"/>
                <a:gd name="T26" fmla="*/ 2725 w 3474"/>
                <a:gd name="T27" fmla="*/ 2373 h 3518"/>
                <a:gd name="T28" fmla="*/ 2713 w 3474"/>
                <a:gd name="T29" fmla="*/ 1051 h 3518"/>
                <a:gd name="T30" fmla="*/ 2657 w 3474"/>
                <a:gd name="T31" fmla="*/ 925 h 3518"/>
                <a:gd name="T32" fmla="*/ 2561 w 3474"/>
                <a:gd name="T33" fmla="*/ 829 h 3518"/>
                <a:gd name="T34" fmla="*/ 2437 w 3474"/>
                <a:gd name="T35" fmla="*/ 771 h 3518"/>
                <a:gd name="T36" fmla="*/ 1131 w 3474"/>
                <a:gd name="T37" fmla="*/ 759 h 3518"/>
                <a:gd name="T38" fmla="*/ 1955 w 3474"/>
                <a:gd name="T39" fmla="*/ 15 h 3518"/>
                <a:gd name="T40" fmla="*/ 2266 w 3474"/>
                <a:gd name="T41" fmla="*/ 84 h 3518"/>
                <a:gd name="T42" fmla="*/ 2554 w 3474"/>
                <a:gd name="T43" fmla="*/ 207 h 3518"/>
                <a:gd name="T44" fmla="*/ 2811 w 3474"/>
                <a:gd name="T45" fmla="*/ 379 h 3518"/>
                <a:gd name="T46" fmla="*/ 3035 w 3474"/>
                <a:gd name="T47" fmla="*/ 592 h 3518"/>
                <a:gd name="T48" fmla="*/ 3220 w 3474"/>
                <a:gd name="T49" fmla="*/ 843 h 3518"/>
                <a:gd name="T50" fmla="*/ 3358 w 3474"/>
                <a:gd name="T51" fmla="*/ 1124 h 3518"/>
                <a:gd name="T52" fmla="*/ 3445 w 3474"/>
                <a:gd name="T53" fmla="*/ 1431 h 3518"/>
                <a:gd name="T54" fmla="*/ 3474 w 3474"/>
                <a:gd name="T55" fmla="*/ 1759 h 3518"/>
                <a:gd name="T56" fmla="*/ 3445 w 3474"/>
                <a:gd name="T57" fmla="*/ 2087 h 3518"/>
                <a:gd name="T58" fmla="*/ 3358 w 3474"/>
                <a:gd name="T59" fmla="*/ 2394 h 3518"/>
                <a:gd name="T60" fmla="*/ 3220 w 3474"/>
                <a:gd name="T61" fmla="*/ 2675 h 3518"/>
                <a:gd name="T62" fmla="*/ 3035 w 3474"/>
                <a:gd name="T63" fmla="*/ 2926 h 3518"/>
                <a:gd name="T64" fmla="*/ 2811 w 3474"/>
                <a:gd name="T65" fmla="*/ 3140 h 3518"/>
                <a:gd name="T66" fmla="*/ 2554 w 3474"/>
                <a:gd name="T67" fmla="*/ 3311 h 3518"/>
                <a:gd name="T68" fmla="*/ 2266 w 3474"/>
                <a:gd name="T69" fmla="*/ 3434 h 3518"/>
                <a:gd name="T70" fmla="*/ 1955 w 3474"/>
                <a:gd name="T71" fmla="*/ 3504 h 3518"/>
                <a:gd name="T72" fmla="*/ 1628 w 3474"/>
                <a:gd name="T73" fmla="*/ 3514 h 3518"/>
                <a:gd name="T74" fmla="*/ 1310 w 3474"/>
                <a:gd name="T75" fmla="*/ 3464 h 3518"/>
                <a:gd name="T76" fmla="*/ 1014 w 3474"/>
                <a:gd name="T77" fmla="*/ 3357 h 3518"/>
                <a:gd name="T78" fmla="*/ 745 w 3474"/>
                <a:gd name="T79" fmla="*/ 3202 h 3518"/>
                <a:gd name="T80" fmla="*/ 510 w 3474"/>
                <a:gd name="T81" fmla="*/ 3002 h 3518"/>
                <a:gd name="T82" fmla="*/ 312 w 3474"/>
                <a:gd name="T83" fmla="*/ 2763 h 3518"/>
                <a:gd name="T84" fmla="*/ 157 w 3474"/>
                <a:gd name="T85" fmla="*/ 2491 h 3518"/>
                <a:gd name="T86" fmla="*/ 53 w 3474"/>
                <a:gd name="T87" fmla="*/ 2191 h 3518"/>
                <a:gd name="T88" fmla="*/ 3 w 3474"/>
                <a:gd name="T89" fmla="*/ 1870 h 3518"/>
                <a:gd name="T90" fmla="*/ 14 w 3474"/>
                <a:gd name="T91" fmla="*/ 1539 h 3518"/>
                <a:gd name="T92" fmla="*/ 83 w 3474"/>
                <a:gd name="T93" fmla="*/ 1225 h 3518"/>
                <a:gd name="T94" fmla="*/ 204 w 3474"/>
                <a:gd name="T95" fmla="*/ 933 h 3518"/>
                <a:gd name="T96" fmla="*/ 373 w 3474"/>
                <a:gd name="T97" fmla="*/ 671 h 3518"/>
                <a:gd name="T98" fmla="*/ 585 w 3474"/>
                <a:gd name="T99" fmla="*/ 445 h 3518"/>
                <a:gd name="T100" fmla="*/ 831 w 3474"/>
                <a:gd name="T101" fmla="*/ 259 h 3518"/>
                <a:gd name="T102" fmla="*/ 1110 w 3474"/>
                <a:gd name="T103" fmla="*/ 119 h 3518"/>
                <a:gd name="T104" fmla="*/ 1414 w 3474"/>
                <a:gd name="T105" fmla="*/ 31 h 3518"/>
                <a:gd name="T106" fmla="*/ 1738 w 3474"/>
                <a:gd name="T107" fmla="*/ 0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74" h="3518">
                  <a:moveTo>
                    <a:pt x="1131" y="759"/>
                  </a:moveTo>
                  <a:lnTo>
                    <a:pt x="1083" y="763"/>
                  </a:lnTo>
                  <a:lnTo>
                    <a:pt x="1038" y="771"/>
                  </a:lnTo>
                  <a:lnTo>
                    <a:pt x="993" y="786"/>
                  </a:lnTo>
                  <a:lnTo>
                    <a:pt x="952" y="804"/>
                  </a:lnTo>
                  <a:lnTo>
                    <a:pt x="913" y="829"/>
                  </a:lnTo>
                  <a:lnTo>
                    <a:pt x="878" y="857"/>
                  </a:lnTo>
                  <a:lnTo>
                    <a:pt x="845" y="889"/>
                  </a:lnTo>
                  <a:lnTo>
                    <a:pt x="818" y="925"/>
                  </a:lnTo>
                  <a:lnTo>
                    <a:pt x="794" y="964"/>
                  </a:lnTo>
                  <a:lnTo>
                    <a:pt x="775" y="1006"/>
                  </a:lnTo>
                  <a:lnTo>
                    <a:pt x="761" y="1051"/>
                  </a:lnTo>
                  <a:lnTo>
                    <a:pt x="752" y="1097"/>
                  </a:lnTo>
                  <a:lnTo>
                    <a:pt x="750" y="1145"/>
                  </a:lnTo>
                  <a:lnTo>
                    <a:pt x="750" y="2373"/>
                  </a:lnTo>
                  <a:lnTo>
                    <a:pt x="752" y="2421"/>
                  </a:lnTo>
                  <a:lnTo>
                    <a:pt x="761" y="2468"/>
                  </a:lnTo>
                  <a:lnTo>
                    <a:pt x="775" y="2513"/>
                  </a:lnTo>
                  <a:lnTo>
                    <a:pt x="794" y="2554"/>
                  </a:lnTo>
                  <a:lnTo>
                    <a:pt x="818" y="2593"/>
                  </a:lnTo>
                  <a:lnTo>
                    <a:pt x="845" y="2629"/>
                  </a:lnTo>
                  <a:lnTo>
                    <a:pt x="878" y="2661"/>
                  </a:lnTo>
                  <a:lnTo>
                    <a:pt x="913" y="2690"/>
                  </a:lnTo>
                  <a:lnTo>
                    <a:pt x="952" y="2714"/>
                  </a:lnTo>
                  <a:lnTo>
                    <a:pt x="993" y="2733"/>
                  </a:lnTo>
                  <a:lnTo>
                    <a:pt x="1038" y="2747"/>
                  </a:lnTo>
                  <a:lnTo>
                    <a:pt x="1083" y="2756"/>
                  </a:lnTo>
                  <a:lnTo>
                    <a:pt x="1131" y="2759"/>
                  </a:lnTo>
                  <a:lnTo>
                    <a:pt x="2343" y="2759"/>
                  </a:lnTo>
                  <a:lnTo>
                    <a:pt x="2391" y="2756"/>
                  </a:lnTo>
                  <a:lnTo>
                    <a:pt x="2437" y="2747"/>
                  </a:lnTo>
                  <a:lnTo>
                    <a:pt x="2481" y="2733"/>
                  </a:lnTo>
                  <a:lnTo>
                    <a:pt x="2523" y="2714"/>
                  </a:lnTo>
                  <a:lnTo>
                    <a:pt x="2561" y="2690"/>
                  </a:lnTo>
                  <a:lnTo>
                    <a:pt x="2597" y="2661"/>
                  </a:lnTo>
                  <a:lnTo>
                    <a:pt x="2629" y="2629"/>
                  </a:lnTo>
                  <a:lnTo>
                    <a:pt x="2657" y="2593"/>
                  </a:lnTo>
                  <a:lnTo>
                    <a:pt x="2681" y="2554"/>
                  </a:lnTo>
                  <a:lnTo>
                    <a:pt x="2699" y="2513"/>
                  </a:lnTo>
                  <a:lnTo>
                    <a:pt x="2713" y="2468"/>
                  </a:lnTo>
                  <a:lnTo>
                    <a:pt x="2722" y="2421"/>
                  </a:lnTo>
                  <a:lnTo>
                    <a:pt x="2725" y="2373"/>
                  </a:lnTo>
                  <a:lnTo>
                    <a:pt x="2725" y="1145"/>
                  </a:lnTo>
                  <a:lnTo>
                    <a:pt x="2722" y="1097"/>
                  </a:lnTo>
                  <a:lnTo>
                    <a:pt x="2713" y="1051"/>
                  </a:lnTo>
                  <a:lnTo>
                    <a:pt x="2699" y="1006"/>
                  </a:lnTo>
                  <a:lnTo>
                    <a:pt x="2681" y="964"/>
                  </a:lnTo>
                  <a:lnTo>
                    <a:pt x="2657" y="925"/>
                  </a:lnTo>
                  <a:lnTo>
                    <a:pt x="2629" y="889"/>
                  </a:lnTo>
                  <a:lnTo>
                    <a:pt x="2597" y="857"/>
                  </a:lnTo>
                  <a:lnTo>
                    <a:pt x="2561" y="829"/>
                  </a:lnTo>
                  <a:lnTo>
                    <a:pt x="2523" y="804"/>
                  </a:lnTo>
                  <a:lnTo>
                    <a:pt x="2481" y="786"/>
                  </a:lnTo>
                  <a:lnTo>
                    <a:pt x="2437" y="771"/>
                  </a:lnTo>
                  <a:lnTo>
                    <a:pt x="2391" y="763"/>
                  </a:lnTo>
                  <a:lnTo>
                    <a:pt x="2343" y="759"/>
                  </a:lnTo>
                  <a:lnTo>
                    <a:pt x="1131" y="759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69B61109-F9A6-49AD-8034-A120424E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4" y="2624"/>
              <a:ext cx="144" cy="92"/>
            </a:xfrm>
            <a:custGeom>
              <a:avLst/>
              <a:gdLst>
                <a:gd name="T0" fmla="*/ 0 w 1591"/>
                <a:gd name="T1" fmla="*/ 0 h 1011"/>
                <a:gd name="T2" fmla="*/ 295 w 1591"/>
                <a:gd name="T3" fmla="*/ 0 h 1011"/>
                <a:gd name="T4" fmla="*/ 278 w 1591"/>
                <a:gd name="T5" fmla="*/ 50 h 1011"/>
                <a:gd name="T6" fmla="*/ 265 w 1591"/>
                <a:gd name="T7" fmla="*/ 101 h 1011"/>
                <a:gd name="T8" fmla="*/ 258 w 1591"/>
                <a:gd name="T9" fmla="*/ 152 h 1011"/>
                <a:gd name="T10" fmla="*/ 255 w 1591"/>
                <a:gd name="T11" fmla="*/ 206 h 1011"/>
                <a:gd name="T12" fmla="*/ 259 w 1591"/>
                <a:gd name="T13" fmla="*/ 266 h 1011"/>
                <a:gd name="T14" fmla="*/ 267 w 1591"/>
                <a:gd name="T15" fmla="*/ 323 h 1011"/>
                <a:gd name="T16" fmla="*/ 283 w 1591"/>
                <a:gd name="T17" fmla="*/ 379 h 1011"/>
                <a:gd name="T18" fmla="*/ 303 w 1591"/>
                <a:gd name="T19" fmla="*/ 432 h 1011"/>
                <a:gd name="T20" fmla="*/ 329 w 1591"/>
                <a:gd name="T21" fmla="*/ 482 h 1011"/>
                <a:gd name="T22" fmla="*/ 360 w 1591"/>
                <a:gd name="T23" fmla="*/ 528 h 1011"/>
                <a:gd name="T24" fmla="*/ 395 w 1591"/>
                <a:gd name="T25" fmla="*/ 572 h 1011"/>
                <a:gd name="T26" fmla="*/ 434 w 1591"/>
                <a:gd name="T27" fmla="*/ 612 h 1011"/>
                <a:gd name="T28" fmla="*/ 476 w 1591"/>
                <a:gd name="T29" fmla="*/ 647 h 1011"/>
                <a:gd name="T30" fmla="*/ 523 w 1591"/>
                <a:gd name="T31" fmla="*/ 678 h 1011"/>
                <a:gd name="T32" fmla="*/ 573 w 1591"/>
                <a:gd name="T33" fmla="*/ 704 h 1011"/>
                <a:gd name="T34" fmla="*/ 625 w 1591"/>
                <a:gd name="T35" fmla="*/ 725 h 1011"/>
                <a:gd name="T36" fmla="*/ 679 w 1591"/>
                <a:gd name="T37" fmla="*/ 741 h 1011"/>
                <a:gd name="T38" fmla="*/ 737 w 1591"/>
                <a:gd name="T39" fmla="*/ 750 h 1011"/>
                <a:gd name="T40" fmla="*/ 796 w 1591"/>
                <a:gd name="T41" fmla="*/ 753 h 1011"/>
                <a:gd name="T42" fmla="*/ 854 w 1591"/>
                <a:gd name="T43" fmla="*/ 750 h 1011"/>
                <a:gd name="T44" fmla="*/ 911 w 1591"/>
                <a:gd name="T45" fmla="*/ 741 h 1011"/>
                <a:gd name="T46" fmla="*/ 966 w 1591"/>
                <a:gd name="T47" fmla="*/ 725 h 1011"/>
                <a:gd name="T48" fmla="*/ 1018 w 1591"/>
                <a:gd name="T49" fmla="*/ 704 h 1011"/>
                <a:gd name="T50" fmla="*/ 1068 w 1591"/>
                <a:gd name="T51" fmla="*/ 678 h 1011"/>
                <a:gd name="T52" fmla="*/ 1114 w 1591"/>
                <a:gd name="T53" fmla="*/ 647 h 1011"/>
                <a:gd name="T54" fmla="*/ 1157 w 1591"/>
                <a:gd name="T55" fmla="*/ 612 h 1011"/>
                <a:gd name="T56" fmla="*/ 1196 w 1591"/>
                <a:gd name="T57" fmla="*/ 572 h 1011"/>
                <a:gd name="T58" fmla="*/ 1231 w 1591"/>
                <a:gd name="T59" fmla="*/ 528 h 1011"/>
                <a:gd name="T60" fmla="*/ 1262 w 1591"/>
                <a:gd name="T61" fmla="*/ 482 h 1011"/>
                <a:gd name="T62" fmla="*/ 1288 w 1591"/>
                <a:gd name="T63" fmla="*/ 432 h 1011"/>
                <a:gd name="T64" fmla="*/ 1308 w 1591"/>
                <a:gd name="T65" fmla="*/ 379 h 1011"/>
                <a:gd name="T66" fmla="*/ 1324 w 1591"/>
                <a:gd name="T67" fmla="*/ 323 h 1011"/>
                <a:gd name="T68" fmla="*/ 1332 w 1591"/>
                <a:gd name="T69" fmla="*/ 266 h 1011"/>
                <a:gd name="T70" fmla="*/ 1336 w 1591"/>
                <a:gd name="T71" fmla="*/ 206 h 1011"/>
                <a:gd name="T72" fmla="*/ 1333 w 1591"/>
                <a:gd name="T73" fmla="*/ 152 h 1011"/>
                <a:gd name="T74" fmla="*/ 1325 w 1591"/>
                <a:gd name="T75" fmla="*/ 101 h 1011"/>
                <a:gd name="T76" fmla="*/ 1313 w 1591"/>
                <a:gd name="T77" fmla="*/ 50 h 1011"/>
                <a:gd name="T78" fmla="*/ 1295 w 1591"/>
                <a:gd name="T79" fmla="*/ 0 h 1011"/>
                <a:gd name="T80" fmla="*/ 1591 w 1591"/>
                <a:gd name="T81" fmla="*/ 0 h 1011"/>
                <a:gd name="T82" fmla="*/ 1591 w 1591"/>
                <a:gd name="T83" fmla="*/ 820 h 1011"/>
                <a:gd name="T84" fmla="*/ 1588 w 1591"/>
                <a:gd name="T85" fmla="*/ 854 h 1011"/>
                <a:gd name="T86" fmla="*/ 1579 w 1591"/>
                <a:gd name="T87" fmla="*/ 887 h 1011"/>
                <a:gd name="T88" fmla="*/ 1565 w 1591"/>
                <a:gd name="T89" fmla="*/ 917 h 1011"/>
                <a:gd name="T90" fmla="*/ 1546 w 1591"/>
                <a:gd name="T91" fmla="*/ 943 h 1011"/>
                <a:gd name="T92" fmla="*/ 1524 w 1591"/>
                <a:gd name="T93" fmla="*/ 966 h 1011"/>
                <a:gd name="T94" fmla="*/ 1496 w 1591"/>
                <a:gd name="T95" fmla="*/ 985 h 1011"/>
                <a:gd name="T96" fmla="*/ 1467 w 1591"/>
                <a:gd name="T97" fmla="*/ 999 h 1011"/>
                <a:gd name="T98" fmla="*/ 1436 w 1591"/>
                <a:gd name="T99" fmla="*/ 1008 h 1011"/>
                <a:gd name="T100" fmla="*/ 1401 w 1591"/>
                <a:gd name="T101" fmla="*/ 1011 h 1011"/>
                <a:gd name="T102" fmla="*/ 189 w 1591"/>
                <a:gd name="T103" fmla="*/ 1011 h 1011"/>
                <a:gd name="T104" fmla="*/ 155 w 1591"/>
                <a:gd name="T105" fmla="*/ 1008 h 1011"/>
                <a:gd name="T106" fmla="*/ 123 w 1591"/>
                <a:gd name="T107" fmla="*/ 999 h 1011"/>
                <a:gd name="T108" fmla="*/ 94 w 1591"/>
                <a:gd name="T109" fmla="*/ 985 h 1011"/>
                <a:gd name="T110" fmla="*/ 67 w 1591"/>
                <a:gd name="T111" fmla="*/ 966 h 1011"/>
                <a:gd name="T112" fmla="*/ 45 w 1591"/>
                <a:gd name="T113" fmla="*/ 943 h 1011"/>
                <a:gd name="T114" fmla="*/ 26 w 1591"/>
                <a:gd name="T115" fmla="*/ 917 h 1011"/>
                <a:gd name="T116" fmla="*/ 12 w 1591"/>
                <a:gd name="T117" fmla="*/ 887 h 1011"/>
                <a:gd name="T118" fmla="*/ 3 w 1591"/>
                <a:gd name="T119" fmla="*/ 854 h 1011"/>
                <a:gd name="T120" fmla="*/ 0 w 1591"/>
                <a:gd name="T121" fmla="*/ 820 h 1011"/>
                <a:gd name="T122" fmla="*/ 0 w 1591"/>
                <a:gd name="T123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1" h="1011">
                  <a:moveTo>
                    <a:pt x="0" y="0"/>
                  </a:moveTo>
                  <a:lnTo>
                    <a:pt x="295" y="0"/>
                  </a:lnTo>
                  <a:lnTo>
                    <a:pt x="278" y="50"/>
                  </a:lnTo>
                  <a:lnTo>
                    <a:pt x="265" y="101"/>
                  </a:lnTo>
                  <a:lnTo>
                    <a:pt x="258" y="152"/>
                  </a:lnTo>
                  <a:lnTo>
                    <a:pt x="255" y="206"/>
                  </a:lnTo>
                  <a:lnTo>
                    <a:pt x="259" y="266"/>
                  </a:lnTo>
                  <a:lnTo>
                    <a:pt x="267" y="323"/>
                  </a:lnTo>
                  <a:lnTo>
                    <a:pt x="283" y="379"/>
                  </a:lnTo>
                  <a:lnTo>
                    <a:pt x="303" y="432"/>
                  </a:lnTo>
                  <a:lnTo>
                    <a:pt x="329" y="482"/>
                  </a:lnTo>
                  <a:lnTo>
                    <a:pt x="360" y="528"/>
                  </a:lnTo>
                  <a:lnTo>
                    <a:pt x="395" y="572"/>
                  </a:lnTo>
                  <a:lnTo>
                    <a:pt x="434" y="612"/>
                  </a:lnTo>
                  <a:lnTo>
                    <a:pt x="476" y="647"/>
                  </a:lnTo>
                  <a:lnTo>
                    <a:pt x="523" y="678"/>
                  </a:lnTo>
                  <a:lnTo>
                    <a:pt x="573" y="704"/>
                  </a:lnTo>
                  <a:lnTo>
                    <a:pt x="625" y="725"/>
                  </a:lnTo>
                  <a:lnTo>
                    <a:pt x="679" y="741"/>
                  </a:lnTo>
                  <a:lnTo>
                    <a:pt x="737" y="750"/>
                  </a:lnTo>
                  <a:lnTo>
                    <a:pt x="796" y="753"/>
                  </a:lnTo>
                  <a:lnTo>
                    <a:pt x="854" y="750"/>
                  </a:lnTo>
                  <a:lnTo>
                    <a:pt x="911" y="741"/>
                  </a:lnTo>
                  <a:lnTo>
                    <a:pt x="966" y="725"/>
                  </a:lnTo>
                  <a:lnTo>
                    <a:pt x="1018" y="704"/>
                  </a:lnTo>
                  <a:lnTo>
                    <a:pt x="1068" y="678"/>
                  </a:lnTo>
                  <a:lnTo>
                    <a:pt x="1114" y="647"/>
                  </a:lnTo>
                  <a:lnTo>
                    <a:pt x="1157" y="612"/>
                  </a:lnTo>
                  <a:lnTo>
                    <a:pt x="1196" y="572"/>
                  </a:lnTo>
                  <a:lnTo>
                    <a:pt x="1231" y="528"/>
                  </a:lnTo>
                  <a:lnTo>
                    <a:pt x="1262" y="482"/>
                  </a:lnTo>
                  <a:lnTo>
                    <a:pt x="1288" y="432"/>
                  </a:lnTo>
                  <a:lnTo>
                    <a:pt x="1308" y="379"/>
                  </a:lnTo>
                  <a:lnTo>
                    <a:pt x="1324" y="323"/>
                  </a:lnTo>
                  <a:lnTo>
                    <a:pt x="1332" y="266"/>
                  </a:lnTo>
                  <a:lnTo>
                    <a:pt x="1336" y="206"/>
                  </a:lnTo>
                  <a:lnTo>
                    <a:pt x="1333" y="152"/>
                  </a:lnTo>
                  <a:lnTo>
                    <a:pt x="1325" y="101"/>
                  </a:lnTo>
                  <a:lnTo>
                    <a:pt x="1313" y="50"/>
                  </a:lnTo>
                  <a:lnTo>
                    <a:pt x="1295" y="0"/>
                  </a:lnTo>
                  <a:lnTo>
                    <a:pt x="1591" y="0"/>
                  </a:lnTo>
                  <a:lnTo>
                    <a:pt x="1591" y="820"/>
                  </a:lnTo>
                  <a:lnTo>
                    <a:pt x="1588" y="854"/>
                  </a:lnTo>
                  <a:lnTo>
                    <a:pt x="1579" y="887"/>
                  </a:lnTo>
                  <a:lnTo>
                    <a:pt x="1565" y="917"/>
                  </a:lnTo>
                  <a:lnTo>
                    <a:pt x="1546" y="943"/>
                  </a:lnTo>
                  <a:lnTo>
                    <a:pt x="1524" y="966"/>
                  </a:lnTo>
                  <a:lnTo>
                    <a:pt x="1496" y="985"/>
                  </a:lnTo>
                  <a:lnTo>
                    <a:pt x="1467" y="999"/>
                  </a:lnTo>
                  <a:lnTo>
                    <a:pt x="1436" y="1008"/>
                  </a:lnTo>
                  <a:lnTo>
                    <a:pt x="1401" y="1011"/>
                  </a:lnTo>
                  <a:lnTo>
                    <a:pt x="189" y="1011"/>
                  </a:lnTo>
                  <a:lnTo>
                    <a:pt x="155" y="1008"/>
                  </a:lnTo>
                  <a:lnTo>
                    <a:pt x="123" y="999"/>
                  </a:lnTo>
                  <a:lnTo>
                    <a:pt x="94" y="985"/>
                  </a:lnTo>
                  <a:lnTo>
                    <a:pt x="67" y="966"/>
                  </a:lnTo>
                  <a:lnTo>
                    <a:pt x="45" y="943"/>
                  </a:lnTo>
                  <a:lnTo>
                    <a:pt x="26" y="917"/>
                  </a:lnTo>
                  <a:lnTo>
                    <a:pt x="12" y="887"/>
                  </a:lnTo>
                  <a:lnTo>
                    <a:pt x="3" y="854"/>
                  </a:lnTo>
                  <a:lnTo>
                    <a:pt x="0" y="8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</p:grpSp>
      <p:sp>
        <p:nvSpPr>
          <p:cNvPr id="60" name="Freeform 14">
            <a:extLst>
              <a:ext uri="{FF2B5EF4-FFF2-40B4-BE49-F238E27FC236}">
                <a16:creationId xmlns:a16="http://schemas.microsoft.com/office/drawing/2014/main" id="{6BA1DC9C-E9AB-4832-9293-7BDEE7E4AD05}"/>
              </a:ext>
            </a:extLst>
          </p:cNvPr>
          <p:cNvSpPr>
            <a:spLocks noEditPoints="1"/>
          </p:cNvSpPr>
          <p:nvPr/>
        </p:nvSpPr>
        <p:spPr bwMode="auto">
          <a:xfrm>
            <a:off x="1050274" y="4335373"/>
            <a:ext cx="448007" cy="479203"/>
          </a:xfrm>
          <a:custGeom>
            <a:avLst/>
            <a:gdLst>
              <a:gd name="T0" fmla="*/ 1795 w 3474"/>
              <a:gd name="T1" fmla="*/ 807 h 3518"/>
              <a:gd name="T2" fmla="*/ 1679 w 3474"/>
              <a:gd name="T3" fmla="*/ 843 h 3518"/>
              <a:gd name="T4" fmla="*/ 1593 w 3474"/>
              <a:gd name="T5" fmla="*/ 902 h 3518"/>
              <a:gd name="T6" fmla="*/ 1532 w 3474"/>
              <a:gd name="T7" fmla="*/ 977 h 3518"/>
              <a:gd name="T8" fmla="*/ 1494 w 3474"/>
              <a:gd name="T9" fmla="*/ 1062 h 3518"/>
              <a:gd name="T10" fmla="*/ 1473 w 3474"/>
              <a:gd name="T11" fmla="*/ 1148 h 3518"/>
              <a:gd name="T12" fmla="*/ 1468 w 3474"/>
              <a:gd name="T13" fmla="*/ 1228 h 3518"/>
              <a:gd name="T14" fmla="*/ 1269 w 3474"/>
              <a:gd name="T15" fmla="*/ 1821 h 3518"/>
              <a:gd name="T16" fmla="*/ 1886 w 3474"/>
              <a:gd name="T17" fmla="*/ 2840 h 3518"/>
              <a:gd name="T18" fmla="*/ 2206 w 3474"/>
              <a:gd name="T19" fmla="*/ 1461 h 3518"/>
              <a:gd name="T20" fmla="*/ 1889 w 3474"/>
              <a:gd name="T21" fmla="*/ 1225 h 3518"/>
              <a:gd name="T22" fmla="*/ 1911 w 3474"/>
              <a:gd name="T23" fmla="*/ 1175 h 3518"/>
              <a:gd name="T24" fmla="*/ 1949 w 3474"/>
              <a:gd name="T25" fmla="*/ 1154 h 3518"/>
              <a:gd name="T26" fmla="*/ 2200 w 3474"/>
              <a:gd name="T27" fmla="*/ 1151 h 3518"/>
              <a:gd name="T28" fmla="*/ 1738 w 3474"/>
              <a:gd name="T29" fmla="*/ 0 h 3518"/>
              <a:gd name="T30" fmla="*/ 2060 w 3474"/>
              <a:gd name="T31" fmla="*/ 31 h 3518"/>
              <a:gd name="T32" fmla="*/ 2365 w 3474"/>
              <a:gd name="T33" fmla="*/ 119 h 3518"/>
              <a:gd name="T34" fmla="*/ 2643 w 3474"/>
              <a:gd name="T35" fmla="*/ 259 h 3518"/>
              <a:gd name="T36" fmla="*/ 2890 w 3474"/>
              <a:gd name="T37" fmla="*/ 445 h 3518"/>
              <a:gd name="T38" fmla="*/ 3101 w 3474"/>
              <a:gd name="T39" fmla="*/ 671 h 3518"/>
              <a:gd name="T40" fmla="*/ 3271 w 3474"/>
              <a:gd name="T41" fmla="*/ 933 h 3518"/>
              <a:gd name="T42" fmla="*/ 3393 w 3474"/>
              <a:gd name="T43" fmla="*/ 1225 h 3518"/>
              <a:gd name="T44" fmla="*/ 3461 w 3474"/>
              <a:gd name="T45" fmla="*/ 1539 h 3518"/>
              <a:gd name="T46" fmla="*/ 3471 w 3474"/>
              <a:gd name="T47" fmla="*/ 1870 h 3518"/>
              <a:gd name="T48" fmla="*/ 3422 w 3474"/>
              <a:gd name="T49" fmla="*/ 2191 h 3518"/>
              <a:gd name="T50" fmla="*/ 3316 w 3474"/>
              <a:gd name="T51" fmla="*/ 2491 h 3518"/>
              <a:gd name="T52" fmla="*/ 3163 w 3474"/>
              <a:gd name="T53" fmla="*/ 2763 h 3518"/>
              <a:gd name="T54" fmla="*/ 2965 w 3474"/>
              <a:gd name="T55" fmla="*/ 3002 h 3518"/>
              <a:gd name="T56" fmla="*/ 2729 w 3474"/>
              <a:gd name="T57" fmla="*/ 3202 h 3518"/>
              <a:gd name="T58" fmla="*/ 2460 w 3474"/>
              <a:gd name="T59" fmla="*/ 3357 h 3518"/>
              <a:gd name="T60" fmla="*/ 2165 w 3474"/>
              <a:gd name="T61" fmla="*/ 3464 h 3518"/>
              <a:gd name="T62" fmla="*/ 1847 w 3474"/>
              <a:gd name="T63" fmla="*/ 3514 h 3518"/>
              <a:gd name="T64" fmla="*/ 1519 w 3474"/>
              <a:gd name="T65" fmla="*/ 3504 h 3518"/>
              <a:gd name="T66" fmla="*/ 1208 w 3474"/>
              <a:gd name="T67" fmla="*/ 3434 h 3518"/>
              <a:gd name="T68" fmla="*/ 921 w 3474"/>
              <a:gd name="T69" fmla="*/ 3311 h 3518"/>
              <a:gd name="T70" fmla="*/ 663 w 3474"/>
              <a:gd name="T71" fmla="*/ 3140 h 3518"/>
              <a:gd name="T72" fmla="*/ 439 w 3474"/>
              <a:gd name="T73" fmla="*/ 2926 h 3518"/>
              <a:gd name="T74" fmla="*/ 255 w 3474"/>
              <a:gd name="T75" fmla="*/ 2675 h 3518"/>
              <a:gd name="T76" fmla="*/ 117 w 3474"/>
              <a:gd name="T77" fmla="*/ 2394 h 3518"/>
              <a:gd name="T78" fmla="*/ 30 w 3474"/>
              <a:gd name="T79" fmla="*/ 2087 h 3518"/>
              <a:gd name="T80" fmla="*/ 0 w 3474"/>
              <a:gd name="T81" fmla="*/ 1759 h 3518"/>
              <a:gd name="T82" fmla="*/ 30 w 3474"/>
              <a:gd name="T83" fmla="*/ 1431 h 3518"/>
              <a:gd name="T84" fmla="*/ 117 w 3474"/>
              <a:gd name="T85" fmla="*/ 1124 h 3518"/>
              <a:gd name="T86" fmla="*/ 255 w 3474"/>
              <a:gd name="T87" fmla="*/ 843 h 3518"/>
              <a:gd name="T88" fmla="*/ 439 w 3474"/>
              <a:gd name="T89" fmla="*/ 592 h 3518"/>
              <a:gd name="T90" fmla="*/ 663 w 3474"/>
              <a:gd name="T91" fmla="*/ 379 h 3518"/>
              <a:gd name="T92" fmla="*/ 921 w 3474"/>
              <a:gd name="T93" fmla="*/ 207 h 3518"/>
              <a:gd name="T94" fmla="*/ 1208 w 3474"/>
              <a:gd name="T95" fmla="*/ 84 h 3518"/>
              <a:gd name="T96" fmla="*/ 1519 w 3474"/>
              <a:gd name="T97" fmla="*/ 15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74" h="3518">
                <a:moveTo>
                  <a:pt x="1891" y="800"/>
                </a:moveTo>
                <a:lnTo>
                  <a:pt x="1841" y="801"/>
                </a:lnTo>
                <a:lnTo>
                  <a:pt x="1795" y="807"/>
                </a:lnTo>
                <a:lnTo>
                  <a:pt x="1753" y="816"/>
                </a:lnTo>
                <a:lnTo>
                  <a:pt x="1715" y="829"/>
                </a:lnTo>
                <a:lnTo>
                  <a:pt x="1679" y="843"/>
                </a:lnTo>
                <a:lnTo>
                  <a:pt x="1647" y="860"/>
                </a:lnTo>
                <a:lnTo>
                  <a:pt x="1619" y="880"/>
                </a:lnTo>
                <a:lnTo>
                  <a:pt x="1593" y="902"/>
                </a:lnTo>
                <a:lnTo>
                  <a:pt x="1570" y="925"/>
                </a:lnTo>
                <a:lnTo>
                  <a:pt x="1551" y="951"/>
                </a:lnTo>
                <a:lnTo>
                  <a:pt x="1532" y="977"/>
                </a:lnTo>
                <a:lnTo>
                  <a:pt x="1518" y="1005"/>
                </a:lnTo>
                <a:lnTo>
                  <a:pt x="1505" y="1033"/>
                </a:lnTo>
                <a:lnTo>
                  <a:pt x="1494" y="1062"/>
                </a:lnTo>
                <a:lnTo>
                  <a:pt x="1485" y="1090"/>
                </a:lnTo>
                <a:lnTo>
                  <a:pt x="1479" y="1119"/>
                </a:lnTo>
                <a:lnTo>
                  <a:pt x="1473" y="1148"/>
                </a:lnTo>
                <a:lnTo>
                  <a:pt x="1470" y="1175"/>
                </a:lnTo>
                <a:lnTo>
                  <a:pt x="1468" y="1201"/>
                </a:lnTo>
                <a:lnTo>
                  <a:pt x="1468" y="1228"/>
                </a:lnTo>
                <a:lnTo>
                  <a:pt x="1468" y="1461"/>
                </a:lnTo>
                <a:lnTo>
                  <a:pt x="1269" y="1461"/>
                </a:lnTo>
                <a:lnTo>
                  <a:pt x="1269" y="1821"/>
                </a:lnTo>
                <a:lnTo>
                  <a:pt x="1468" y="1821"/>
                </a:lnTo>
                <a:lnTo>
                  <a:pt x="1468" y="2840"/>
                </a:lnTo>
                <a:lnTo>
                  <a:pt x="1886" y="2840"/>
                </a:lnTo>
                <a:lnTo>
                  <a:pt x="1886" y="1821"/>
                </a:lnTo>
                <a:lnTo>
                  <a:pt x="2169" y="1821"/>
                </a:lnTo>
                <a:lnTo>
                  <a:pt x="2206" y="1461"/>
                </a:lnTo>
                <a:lnTo>
                  <a:pt x="1886" y="1461"/>
                </a:lnTo>
                <a:lnTo>
                  <a:pt x="1886" y="1249"/>
                </a:lnTo>
                <a:lnTo>
                  <a:pt x="1889" y="1225"/>
                </a:lnTo>
                <a:lnTo>
                  <a:pt x="1894" y="1205"/>
                </a:lnTo>
                <a:lnTo>
                  <a:pt x="1902" y="1188"/>
                </a:lnTo>
                <a:lnTo>
                  <a:pt x="1911" y="1175"/>
                </a:lnTo>
                <a:lnTo>
                  <a:pt x="1923" y="1165"/>
                </a:lnTo>
                <a:lnTo>
                  <a:pt x="1936" y="1159"/>
                </a:lnTo>
                <a:lnTo>
                  <a:pt x="1949" y="1154"/>
                </a:lnTo>
                <a:lnTo>
                  <a:pt x="1962" y="1152"/>
                </a:lnTo>
                <a:lnTo>
                  <a:pt x="1975" y="1151"/>
                </a:lnTo>
                <a:lnTo>
                  <a:pt x="2200" y="1151"/>
                </a:lnTo>
                <a:lnTo>
                  <a:pt x="2200" y="801"/>
                </a:lnTo>
                <a:lnTo>
                  <a:pt x="1891" y="800"/>
                </a:lnTo>
                <a:close/>
                <a:moveTo>
                  <a:pt x="1738" y="0"/>
                </a:moveTo>
                <a:lnTo>
                  <a:pt x="1847" y="5"/>
                </a:lnTo>
                <a:lnTo>
                  <a:pt x="1955" y="15"/>
                </a:lnTo>
                <a:lnTo>
                  <a:pt x="2060" y="31"/>
                </a:lnTo>
                <a:lnTo>
                  <a:pt x="2165" y="54"/>
                </a:lnTo>
                <a:lnTo>
                  <a:pt x="2266" y="84"/>
                </a:lnTo>
                <a:lnTo>
                  <a:pt x="2365" y="119"/>
                </a:lnTo>
                <a:lnTo>
                  <a:pt x="2460" y="161"/>
                </a:lnTo>
                <a:lnTo>
                  <a:pt x="2554" y="207"/>
                </a:lnTo>
                <a:lnTo>
                  <a:pt x="2643" y="259"/>
                </a:lnTo>
                <a:lnTo>
                  <a:pt x="2729" y="316"/>
                </a:lnTo>
                <a:lnTo>
                  <a:pt x="2811" y="379"/>
                </a:lnTo>
                <a:lnTo>
                  <a:pt x="2890" y="445"/>
                </a:lnTo>
                <a:lnTo>
                  <a:pt x="2965" y="516"/>
                </a:lnTo>
                <a:lnTo>
                  <a:pt x="3035" y="592"/>
                </a:lnTo>
                <a:lnTo>
                  <a:pt x="3101" y="671"/>
                </a:lnTo>
                <a:lnTo>
                  <a:pt x="3163" y="755"/>
                </a:lnTo>
                <a:lnTo>
                  <a:pt x="3220" y="843"/>
                </a:lnTo>
                <a:lnTo>
                  <a:pt x="3271" y="933"/>
                </a:lnTo>
                <a:lnTo>
                  <a:pt x="3316" y="1028"/>
                </a:lnTo>
                <a:lnTo>
                  <a:pt x="3358" y="1124"/>
                </a:lnTo>
                <a:lnTo>
                  <a:pt x="3393" y="1225"/>
                </a:lnTo>
                <a:lnTo>
                  <a:pt x="3422" y="1327"/>
                </a:lnTo>
                <a:lnTo>
                  <a:pt x="3445" y="1431"/>
                </a:lnTo>
                <a:lnTo>
                  <a:pt x="3461" y="1539"/>
                </a:lnTo>
                <a:lnTo>
                  <a:pt x="3471" y="1648"/>
                </a:lnTo>
                <a:lnTo>
                  <a:pt x="3474" y="1759"/>
                </a:lnTo>
                <a:lnTo>
                  <a:pt x="3471" y="1870"/>
                </a:lnTo>
                <a:lnTo>
                  <a:pt x="3461" y="1979"/>
                </a:lnTo>
                <a:lnTo>
                  <a:pt x="3445" y="2087"/>
                </a:lnTo>
                <a:lnTo>
                  <a:pt x="3422" y="2191"/>
                </a:lnTo>
                <a:lnTo>
                  <a:pt x="3393" y="2294"/>
                </a:lnTo>
                <a:lnTo>
                  <a:pt x="3358" y="2394"/>
                </a:lnTo>
                <a:lnTo>
                  <a:pt x="3316" y="2491"/>
                </a:lnTo>
                <a:lnTo>
                  <a:pt x="3271" y="2585"/>
                </a:lnTo>
                <a:lnTo>
                  <a:pt x="3220" y="2675"/>
                </a:lnTo>
                <a:lnTo>
                  <a:pt x="3163" y="2763"/>
                </a:lnTo>
                <a:lnTo>
                  <a:pt x="3101" y="2847"/>
                </a:lnTo>
                <a:lnTo>
                  <a:pt x="3035" y="2926"/>
                </a:lnTo>
                <a:lnTo>
                  <a:pt x="2965" y="3002"/>
                </a:lnTo>
                <a:lnTo>
                  <a:pt x="2890" y="3074"/>
                </a:lnTo>
                <a:lnTo>
                  <a:pt x="2811" y="3140"/>
                </a:lnTo>
                <a:lnTo>
                  <a:pt x="2729" y="3202"/>
                </a:lnTo>
                <a:lnTo>
                  <a:pt x="2643" y="3260"/>
                </a:lnTo>
                <a:lnTo>
                  <a:pt x="2554" y="3311"/>
                </a:lnTo>
                <a:lnTo>
                  <a:pt x="2460" y="3357"/>
                </a:lnTo>
                <a:lnTo>
                  <a:pt x="2365" y="3399"/>
                </a:lnTo>
                <a:lnTo>
                  <a:pt x="2266" y="3434"/>
                </a:lnTo>
                <a:lnTo>
                  <a:pt x="2165" y="3464"/>
                </a:lnTo>
                <a:lnTo>
                  <a:pt x="2060" y="3487"/>
                </a:lnTo>
                <a:lnTo>
                  <a:pt x="1955" y="3504"/>
                </a:lnTo>
                <a:lnTo>
                  <a:pt x="1847" y="3514"/>
                </a:lnTo>
                <a:lnTo>
                  <a:pt x="1738" y="3518"/>
                </a:lnTo>
                <a:lnTo>
                  <a:pt x="1628" y="3514"/>
                </a:lnTo>
                <a:lnTo>
                  <a:pt x="1519" y="3504"/>
                </a:lnTo>
                <a:lnTo>
                  <a:pt x="1414" y="3487"/>
                </a:lnTo>
                <a:lnTo>
                  <a:pt x="1310" y="3464"/>
                </a:lnTo>
                <a:lnTo>
                  <a:pt x="1208" y="3434"/>
                </a:lnTo>
                <a:lnTo>
                  <a:pt x="1110" y="3399"/>
                </a:lnTo>
                <a:lnTo>
                  <a:pt x="1014" y="3357"/>
                </a:lnTo>
                <a:lnTo>
                  <a:pt x="921" y="3311"/>
                </a:lnTo>
                <a:lnTo>
                  <a:pt x="831" y="3260"/>
                </a:lnTo>
                <a:lnTo>
                  <a:pt x="745" y="3202"/>
                </a:lnTo>
                <a:lnTo>
                  <a:pt x="663" y="3140"/>
                </a:lnTo>
                <a:lnTo>
                  <a:pt x="585" y="3074"/>
                </a:lnTo>
                <a:lnTo>
                  <a:pt x="510" y="3002"/>
                </a:lnTo>
                <a:lnTo>
                  <a:pt x="439" y="2926"/>
                </a:lnTo>
                <a:lnTo>
                  <a:pt x="373" y="2847"/>
                </a:lnTo>
                <a:lnTo>
                  <a:pt x="312" y="2763"/>
                </a:lnTo>
                <a:lnTo>
                  <a:pt x="255" y="2675"/>
                </a:lnTo>
                <a:lnTo>
                  <a:pt x="204" y="2585"/>
                </a:lnTo>
                <a:lnTo>
                  <a:pt x="157" y="2491"/>
                </a:lnTo>
                <a:lnTo>
                  <a:pt x="117" y="2394"/>
                </a:lnTo>
                <a:lnTo>
                  <a:pt x="83" y="2294"/>
                </a:lnTo>
                <a:lnTo>
                  <a:pt x="53" y="2191"/>
                </a:lnTo>
                <a:lnTo>
                  <a:pt x="30" y="2087"/>
                </a:lnTo>
                <a:lnTo>
                  <a:pt x="14" y="1979"/>
                </a:lnTo>
                <a:lnTo>
                  <a:pt x="3" y="1870"/>
                </a:lnTo>
                <a:lnTo>
                  <a:pt x="0" y="1759"/>
                </a:lnTo>
                <a:lnTo>
                  <a:pt x="3" y="1648"/>
                </a:lnTo>
                <a:lnTo>
                  <a:pt x="14" y="1539"/>
                </a:lnTo>
                <a:lnTo>
                  <a:pt x="30" y="1431"/>
                </a:lnTo>
                <a:lnTo>
                  <a:pt x="53" y="1327"/>
                </a:lnTo>
                <a:lnTo>
                  <a:pt x="83" y="1225"/>
                </a:lnTo>
                <a:lnTo>
                  <a:pt x="117" y="1124"/>
                </a:lnTo>
                <a:lnTo>
                  <a:pt x="157" y="1028"/>
                </a:lnTo>
                <a:lnTo>
                  <a:pt x="204" y="933"/>
                </a:lnTo>
                <a:lnTo>
                  <a:pt x="255" y="843"/>
                </a:lnTo>
                <a:lnTo>
                  <a:pt x="312" y="755"/>
                </a:lnTo>
                <a:lnTo>
                  <a:pt x="373" y="671"/>
                </a:lnTo>
                <a:lnTo>
                  <a:pt x="439" y="592"/>
                </a:lnTo>
                <a:lnTo>
                  <a:pt x="510" y="516"/>
                </a:lnTo>
                <a:lnTo>
                  <a:pt x="585" y="445"/>
                </a:lnTo>
                <a:lnTo>
                  <a:pt x="663" y="379"/>
                </a:lnTo>
                <a:lnTo>
                  <a:pt x="745" y="316"/>
                </a:lnTo>
                <a:lnTo>
                  <a:pt x="831" y="259"/>
                </a:lnTo>
                <a:lnTo>
                  <a:pt x="921" y="207"/>
                </a:lnTo>
                <a:lnTo>
                  <a:pt x="1014" y="161"/>
                </a:lnTo>
                <a:lnTo>
                  <a:pt x="1110" y="119"/>
                </a:lnTo>
                <a:lnTo>
                  <a:pt x="1208" y="84"/>
                </a:lnTo>
                <a:lnTo>
                  <a:pt x="1310" y="54"/>
                </a:lnTo>
                <a:lnTo>
                  <a:pt x="1414" y="31"/>
                </a:lnTo>
                <a:lnTo>
                  <a:pt x="1519" y="15"/>
                </a:lnTo>
                <a:lnTo>
                  <a:pt x="1628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1" name="Freeform 19">
            <a:extLst>
              <a:ext uri="{FF2B5EF4-FFF2-40B4-BE49-F238E27FC236}">
                <a16:creationId xmlns:a16="http://schemas.microsoft.com/office/drawing/2014/main" id="{FD464268-7E36-4B64-811D-FBB2C91F2C74}"/>
              </a:ext>
            </a:extLst>
          </p:cNvPr>
          <p:cNvSpPr>
            <a:spLocks noEditPoints="1"/>
          </p:cNvSpPr>
          <p:nvPr/>
        </p:nvSpPr>
        <p:spPr bwMode="auto">
          <a:xfrm>
            <a:off x="2566756" y="4335372"/>
            <a:ext cx="448007" cy="479203"/>
          </a:xfrm>
          <a:custGeom>
            <a:avLst/>
            <a:gdLst>
              <a:gd name="T0" fmla="*/ 1968 w 3474"/>
              <a:gd name="T1" fmla="*/ 985 h 3518"/>
              <a:gd name="T2" fmla="*/ 1814 w 3474"/>
              <a:gd name="T3" fmla="*/ 1094 h 3518"/>
              <a:gd name="T4" fmla="*/ 1724 w 3474"/>
              <a:gd name="T5" fmla="*/ 1263 h 3518"/>
              <a:gd name="T6" fmla="*/ 1722 w 3474"/>
              <a:gd name="T7" fmla="*/ 1454 h 3518"/>
              <a:gd name="T8" fmla="*/ 1405 w 3474"/>
              <a:gd name="T9" fmla="*/ 1392 h 3518"/>
              <a:gd name="T10" fmla="*/ 1126 w 3474"/>
              <a:gd name="T11" fmla="*/ 1247 h 3518"/>
              <a:gd name="T12" fmla="*/ 899 w 3474"/>
              <a:gd name="T13" fmla="*/ 1032 h 3518"/>
              <a:gd name="T14" fmla="*/ 846 w 3474"/>
              <a:gd name="T15" fmla="*/ 1192 h 3518"/>
              <a:gd name="T16" fmla="*/ 873 w 3474"/>
              <a:gd name="T17" fmla="*/ 1384 h 3518"/>
              <a:gd name="T18" fmla="*/ 984 w 3474"/>
              <a:gd name="T19" fmla="*/ 1542 h 3518"/>
              <a:gd name="T20" fmla="*/ 883 w 3474"/>
              <a:gd name="T21" fmla="*/ 1541 h 3518"/>
              <a:gd name="T22" fmla="*/ 844 w 3474"/>
              <a:gd name="T23" fmla="*/ 1579 h 3518"/>
              <a:gd name="T24" fmla="*/ 918 w 3474"/>
              <a:gd name="T25" fmla="*/ 1765 h 3518"/>
              <a:gd name="T26" fmla="*/ 1067 w 3474"/>
              <a:gd name="T27" fmla="*/ 1891 h 3518"/>
              <a:gd name="T28" fmla="*/ 1092 w 3474"/>
              <a:gd name="T29" fmla="*/ 1936 h 3518"/>
              <a:gd name="T30" fmla="*/ 1000 w 3474"/>
              <a:gd name="T31" fmla="*/ 1977 h 3518"/>
              <a:gd name="T32" fmla="*/ 1121 w 3474"/>
              <a:gd name="T33" fmla="*/ 2130 h 3518"/>
              <a:gd name="T34" fmla="*/ 1303 w 3474"/>
              <a:gd name="T35" fmla="*/ 2207 h 3518"/>
              <a:gd name="T36" fmla="*/ 1187 w 3474"/>
              <a:gd name="T37" fmla="*/ 2314 h 3518"/>
              <a:gd name="T38" fmla="*/ 928 w 3474"/>
              <a:gd name="T39" fmla="*/ 2382 h 3518"/>
              <a:gd name="T40" fmla="*/ 830 w 3474"/>
              <a:gd name="T41" fmla="*/ 2419 h 3518"/>
              <a:gd name="T42" fmla="*/ 1129 w 3474"/>
              <a:gd name="T43" fmla="*/ 2534 h 3518"/>
              <a:gd name="T44" fmla="*/ 1459 w 3474"/>
              <a:gd name="T45" fmla="*/ 2558 h 3518"/>
              <a:gd name="T46" fmla="*/ 1762 w 3474"/>
              <a:gd name="T47" fmla="*/ 2497 h 3518"/>
              <a:gd name="T48" fmla="*/ 2017 w 3474"/>
              <a:gd name="T49" fmla="*/ 2367 h 3518"/>
              <a:gd name="T50" fmla="*/ 2220 w 3474"/>
              <a:gd name="T51" fmla="*/ 2186 h 3518"/>
              <a:gd name="T52" fmla="*/ 2372 w 3474"/>
              <a:gd name="T53" fmla="*/ 1965 h 3518"/>
              <a:gd name="T54" fmla="*/ 2469 w 3474"/>
              <a:gd name="T55" fmla="*/ 1722 h 3518"/>
              <a:gd name="T56" fmla="*/ 2511 w 3474"/>
              <a:gd name="T57" fmla="*/ 1471 h 3518"/>
              <a:gd name="T58" fmla="*/ 2600 w 3474"/>
              <a:gd name="T59" fmla="*/ 1282 h 3518"/>
              <a:gd name="T60" fmla="*/ 2657 w 3474"/>
              <a:gd name="T61" fmla="*/ 1170 h 3518"/>
              <a:gd name="T62" fmla="*/ 2522 w 3474"/>
              <a:gd name="T63" fmla="*/ 1184 h 3518"/>
              <a:gd name="T64" fmla="*/ 2641 w 3474"/>
              <a:gd name="T65" fmla="*/ 1033 h 3518"/>
              <a:gd name="T66" fmla="*/ 2471 w 3474"/>
              <a:gd name="T67" fmla="*/ 1068 h 3518"/>
              <a:gd name="T68" fmla="*/ 2295 w 3474"/>
              <a:gd name="T69" fmla="*/ 1002 h 3518"/>
              <a:gd name="T70" fmla="*/ 2112 w 3474"/>
              <a:gd name="T71" fmla="*/ 957 h 3518"/>
              <a:gd name="T72" fmla="*/ 2060 w 3474"/>
              <a:gd name="T73" fmla="*/ 31 h 3518"/>
              <a:gd name="T74" fmla="*/ 2460 w 3474"/>
              <a:gd name="T75" fmla="*/ 161 h 3518"/>
              <a:gd name="T76" fmla="*/ 2811 w 3474"/>
              <a:gd name="T77" fmla="*/ 379 h 3518"/>
              <a:gd name="T78" fmla="*/ 3101 w 3474"/>
              <a:gd name="T79" fmla="*/ 671 h 3518"/>
              <a:gd name="T80" fmla="*/ 3316 w 3474"/>
              <a:gd name="T81" fmla="*/ 1028 h 3518"/>
              <a:gd name="T82" fmla="*/ 3445 w 3474"/>
              <a:gd name="T83" fmla="*/ 1431 h 3518"/>
              <a:gd name="T84" fmla="*/ 3471 w 3474"/>
              <a:gd name="T85" fmla="*/ 1870 h 3518"/>
              <a:gd name="T86" fmla="*/ 3393 w 3474"/>
              <a:gd name="T87" fmla="*/ 2294 h 3518"/>
              <a:gd name="T88" fmla="*/ 3220 w 3474"/>
              <a:gd name="T89" fmla="*/ 2675 h 3518"/>
              <a:gd name="T90" fmla="*/ 2965 w 3474"/>
              <a:gd name="T91" fmla="*/ 3002 h 3518"/>
              <a:gd name="T92" fmla="*/ 2643 w 3474"/>
              <a:gd name="T93" fmla="*/ 3260 h 3518"/>
              <a:gd name="T94" fmla="*/ 2266 w 3474"/>
              <a:gd name="T95" fmla="*/ 3434 h 3518"/>
              <a:gd name="T96" fmla="*/ 1847 w 3474"/>
              <a:gd name="T97" fmla="*/ 3514 h 3518"/>
              <a:gd name="T98" fmla="*/ 1414 w 3474"/>
              <a:gd name="T99" fmla="*/ 3487 h 3518"/>
              <a:gd name="T100" fmla="*/ 1014 w 3474"/>
              <a:gd name="T101" fmla="*/ 3357 h 3518"/>
              <a:gd name="T102" fmla="*/ 663 w 3474"/>
              <a:gd name="T103" fmla="*/ 3140 h 3518"/>
              <a:gd name="T104" fmla="*/ 373 w 3474"/>
              <a:gd name="T105" fmla="*/ 2847 h 3518"/>
              <a:gd name="T106" fmla="*/ 157 w 3474"/>
              <a:gd name="T107" fmla="*/ 2491 h 3518"/>
              <a:gd name="T108" fmla="*/ 30 w 3474"/>
              <a:gd name="T109" fmla="*/ 2087 h 3518"/>
              <a:gd name="T110" fmla="*/ 3 w 3474"/>
              <a:gd name="T111" fmla="*/ 1648 h 3518"/>
              <a:gd name="T112" fmla="*/ 83 w 3474"/>
              <a:gd name="T113" fmla="*/ 1225 h 3518"/>
              <a:gd name="T114" fmla="*/ 255 w 3474"/>
              <a:gd name="T115" fmla="*/ 843 h 3518"/>
              <a:gd name="T116" fmla="*/ 510 w 3474"/>
              <a:gd name="T117" fmla="*/ 516 h 3518"/>
              <a:gd name="T118" fmla="*/ 831 w 3474"/>
              <a:gd name="T119" fmla="*/ 259 h 3518"/>
              <a:gd name="T120" fmla="*/ 1208 w 3474"/>
              <a:gd name="T121" fmla="*/ 84 h 3518"/>
              <a:gd name="T122" fmla="*/ 1628 w 3474"/>
              <a:gd name="T123" fmla="*/ 5 h 3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74" h="3518">
                <a:moveTo>
                  <a:pt x="2112" y="957"/>
                </a:moveTo>
                <a:lnTo>
                  <a:pt x="2061" y="961"/>
                </a:lnTo>
                <a:lnTo>
                  <a:pt x="2014" y="970"/>
                </a:lnTo>
                <a:lnTo>
                  <a:pt x="1968" y="985"/>
                </a:lnTo>
                <a:lnTo>
                  <a:pt x="1924" y="1005"/>
                </a:lnTo>
                <a:lnTo>
                  <a:pt x="1883" y="1030"/>
                </a:lnTo>
                <a:lnTo>
                  <a:pt x="1846" y="1060"/>
                </a:lnTo>
                <a:lnTo>
                  <a:pt x="1814" y="1094"/>
                </a:lnTo>
                <a:lnTo>
                  <a:pt x="1784" y="1131"/>
                </a:lnTo>
                <a:lnTo>
                  <a:pt x="1759" y="1172"/>
                </a:lnTo>
                <a:lnTo>
                  <a:pt x="1739" y="1216"/>
                </a:lnTo>
                <a:lnTo>
                  <a:pt x="1724" y="1263"/>
                </a:lnTo>
                <a:lnTo>
                  <a:pt x="1716" y="1311"/>
                </a:lnTo>
                <a:lnTo>
                  <a:pt x="1713" y="1362"/>
                </a:lnTo>
                <a:lnTo>
                  <a:pt x="1715" y="1409"/>
                </a:lnTo>
                <a:lnTo>
                  <a:pt x="1722" y="1454"/>
                </a:lnTo>
                <a:lnTo>
                  <a:pt x="1640" y="1448"/>
                </a:lnTo>
                <a:lnTo>
                  <a:pt x="1559" y="1435"/>
                </a:lnTo>
                <a:lnTo>
                  <a:pt x="1481" y="1416"/>
                </a:lnTo>
                <a:lnTo>
                  <a:pt x="1405" y="1392"/>
                </a:lnTo>
                <a:lnTo>
                  <a:pt x="1331" y="1363"/>
                </a:lnTo>
                <a:lnTo>
                  <a:pt x="1259" y="1329"/>
                </a:lnTo>
                <a:lnTo>
                  <a:pt x="1191" y="1289"/>
                </a:lnTo>
                <a:lnTo>
                  <a:pt x="1126" y="1247"/>
                </a:lnTo>
                <a:lnTo>
                  <a:pt x="1064" y="1198"/>
                </a:lnTo>
                <a:lnTo>
                  <a:pt x="1005" y="1146"/>
                </a:lnTo>
                <a:lnTo>
                  <a:pt x="950" y="1091"/>
                </a:lnTo>
                <a:lnTo>
                  <a:pt x="899" y="1032"/>
                </a:lnTo>
                <a:lnTo>
                  <a:pt x="880" y="1068"/>
                </a:lnTo>
                <a:lnTo>
                  <a:pt x="865" y="1108"/>
                </a:lnTo>
                <a:lnTo>
                  <a:pt x="854" y="1149"/>
                </a:lnTo>
                <a:lnTo>
                  <a:pt x="846" y="1192"/>
                </a:lnTo>
                <a:lnTo>
                  <a:pt x="844" y="1236"/>
                </a:lnTo>
                <a:lnTo>
                  <a:pt x="848" y="1287"/>
                </a:lnTo>
                <a:lnTo>
                  <a:pt x="857" y="1337"/>
                </a:lnTo>
                <a:lnTo>
                  <a:pt x="873" y="1384"/>
                </a:lnTo>
                <a:lnTo>
                  <a:pt x="893" y="1429"/>
                </a:lnTo>
                <a:lnTo>
                  <a:pt x="919" y="1471"/>
                </a:lnTo>
                <a:lnTo>
                  <a:pt x="950" y="1508"/>
                </a:lnTo>
                <a:lnTo>
                  <a:pt x="984" y="1542"/>
                </a:lnTo>
                <a:lnTo>
                  <a:pt x="1022" y="1572"/>
                </a:lnTo>
                <a:lnTo>
                  <a:pt x="974" y="1568"/>
                </a:lnTo>
                <a:lnTo>
                  <a:pt x="928" y="1557"/>
                </a:lnTo>
                <a:lnTo>
                  <a:pt x="883" y="1541"/>
                </a:lnTo>
                <a:lnTo>
                  <a:pt x="841" y="1522"/>
                </a:lnTo>
                <a:lnTo>
                  <a:pt x="841" y="1524"/>
                </a:lnTo>
                <a:lnTo>
                  <a:pt x="841" y="1527"/>
                </a:lnTo>
                <a:lnTo>
                  <a:pt x="844" y="1579"/>
                </a:lnTo>
                <a:lnTo>
                  <a:pt x="854" y="1629"/>
                </a:lnTo>
                <a:lnTo>
                  <a:pt x="870" y="1678"/>
                </a:lnTo>
                <a:lnTo>
                  <a:pt x="891" y="1723"/>
                </a:lnTo>
                <a:lnTo>
                  <a:pt x="918" y="1765"/>
                </a:lnTo>
                <a:lnTo>
                  <a:pt x="949" y="1803"/>
                </a:lnTo>
                <a:lnTo>
                  <a:pt x="984" y="1837"/>
                </a:lnTo>
                <a:lnTo>
                  <a:pt x="1025" y="1867"/>
                </a:lnTo>
                <a:lnTo>
                  <a:pt x="1067" y="1891"/>
                </a:lnTo>
                <a:lnTo>
                  <a:pt x="1113" y="1910"/>
                </a:lnTo>
                <a:lnTo>
                  <a:pt x="1162" y="1923"/>
                </a:lnTo>
                <a:lnTo>
                  <a:pt x="1128" y="1931"/>
                </a:lnTo>
                <a:lnTo>
                  <a:pt x="1092" y="1936"/>
                </a:lnTo>
                <a:lnTo>
                  <a:pt x="1056" y="1937"/>
                </a:lnTo>
                <a:lnTo>
                  <a:pt x="1018" y="1935"/>
                </a:lnTo>
                <a:lnTo>
                  <a:pt x="981" y="1930"/>
                </a:lnTo>
                <a:lnTo>
                  <a:pt x="1000" y="1977"/>
                </a:lnTo>
                <a:lnTo>
                  <a:pt x="1024" y="2021"/>
                </a:lnTo>
                <a:lnTo>
                  <a:pt x="1052" y="2062"/>
                </a:lnTo>
                <a:lnTo>
                  <a:pt x="1084" y="2098"/>
                </a:lnTo>
                <a:lnTo>
                  <a:pt x="1121" y="2130"/>
                </a:lnTo>
                <a:lnTo>
                  <a:pt x="1163" y="2157"/>
                </a:lnTo>
                <a:lnTo>
                  <a:pt x="1206" y="2179"/>
                </a:lnTo>
                <a:lnTo>
                  <a:pt x="1254" y="2196"/>
                </a:lnTo>
                <a:lnTo>
                  <a:pt x="1303" y="2207"/>
                </a:lnTo>
                <a:lnTo>
                  <a:pt x="1355" y="2211"/>
                </a:lnTo>
                <a:lnTo>
                  <a:pt x="1302" y="2250"/>
                </a:lnTo>
                <a:lnTo>
                  <a:pt x="1246" y="2284"/>
                </a:lnTo>
                <a:lnTo>
                  <a:pt x="1187" y="2314"/>
                </a:lnTo>
                <a:lnTo>
                  <a:pt x="1126" y="2339"/>
                </a:lnTo>
                <a:lnTo>
                  <a:pt x="1062" y="2359"/>
                </a:lnTo>
                <a:lnTo>
                  <a:pt x="995" y="2373"/>
                </a:lnTo>
                <a:lnTo>
                  <a:pt x="928" y="2382"/>
                </a:lnTo>
                <a:lnTo>
                  <a:pt x="858" y="2385"/>
                </a:lnTo>
                <a:lnTo>
                  <a:pt x="811" y="2383"/>
                </a:lnTo>
                <a:lnTo>
                  <a:pt x="763" y="2378"/>
                </a:lnTo>
                <a:lnTo>
                  <a:pt x="830" y="2419"/>
                </a:lnTo>
                <a:lnTo>
                  <a:pt x="902" y="2455"/>
                </a:lnTo>
                <a:lnTo>
                  <a:pt x="975" y="2487"/>
                </a:lnTo>
                <a:lnTo>
                  <a:pt x="1051" y="2513"/>
                </a:lnTo>
                <a:lnTo>
                  <a:pt x="1129" y="2534"/>
                </a:lnTo>
                <a:lnTo>
                  <a:pt x="1209" y="2548"/>
                </a:lnTo>
                <a:lnTo>
                  <a:pt x="1292" y="2558"/>
                </a:lnTo>
                <a:lnTo>
                  <a:pt x="1376" y="2561"/>
                </a:lnTo>
                <a:lnTo>
                  <a:pt x="1459" y="2558"/>
                </a:lnTo>
                <a:lnTo>
                  <a:pt x="1540" y="2550"/>
                </a:lnTo>
                <a:lnTo>
                  <a:pt x="1617" y="2537"/>
                </a:lnTo>
                <a:lnTo>
                  <a:pt x="1691" y="2519"/>
                </a:lnTo>
                <a:lnTo>
                  <a:pt x="1762" y="2497"/>
                </a:lnTo>
                <a:lnTo>
                  <a:pt x="1831" y="2471"/>
                </a:lnTo>
                <a:lnTo>
                  <a:pt x="1896" y="2440"/>
                </a:lnTo>
                <a:lnTo>
                  <a:pt x="1958" y="2406"/>
                </a:lnTo>
                <a:lnTo>
                  <a:pt x="2017" y="2367"/>
                </a:lnTo>
                <a:lnTo>
                  <a:pt x="2072" y="2327"/>
                </a:lnTo>
                <a:lnTo>
                  <a:pt x="2125" y="2283"/>
                </a:lnTo>
                <a:lnTo>
                  <a:pt x="2174" y="2235"/>
                </a:lnTo>
                <a:lnTo>
                  <a:pt x="2220" y="2186"/>
                </a:lnTo>
                <a:lnTo>
                  <a:pt x="2263" y="2133"/>
                </a:lnTo>
                <a:lnTo>
                  <a:pt x="2303" y="2079"/>
                </a:lnTo>
                <a:lnTo>
                  <a:pt x="2338" y="2023"/>
                </a:lnTo>
                <a:lnTo>
                  <a:pt x="2372" y="1965"/>
                </a:lnTo>
                <a:lnTo>
                  <a:pt x="2401" y="1905"/>
                </a:lnTo>
                <a:lnTo>
                  <a:pt x="2428" y="1845"/>
                </a:lnTo>
                <a:lnTo>
                  <a:pt x="2450" y="1784"/>
                </a:lnTo>
                <a:lnTo>
                  <a:pt x="2469" y="1722"/>
                </a:lnTo>
                <a:lnTo>
                  <a:pt x="2485" y="1659"/>
                </a:lnTo>
                <a:lnTo>
                  <a:pt x="2497" y="1596"/>
                </a:lnTo>
                <a:lnTo>
                  <a:pt x="2506" y="1534"/>
                </a:lnTo>
                <a:lnTo>
                  <a:pt x="2511" y="1471"/>
                </a:lnTo>
                <a:lnTo>
                  <a:pt x="2513" y="1409"/>
                </a:lnTo>
                <a:lnTo>
                  <a:pt x="2512" y="1357"/>
                </a:lnTo>
                <a:lnTo>
                  <a:pt x="2558" y="1321"/>
                </a:lnTo>
                <a:lnTo>
                  <a:pt x="2600" y="1282"/>
                </a:lnTo>
                <a:lnTo>
                  <a:pt x="2641" y="1240"/>
                </a:lnTo>
                <a:lnTo>
                  <a:pt x="2677" y="1195"/>
                </a:lnTo>
                <a:lnTo>
                  <a:pt x="2711" y="1148"/>
                </a:lnTo>
                <a:lnTo>
                  <a:pt x="2657" y="1170"/>
                </a:lnTo>
                <a:lnTo>
                  <a:pt x="2600" y="1188"/>
                </a:lnTo>
                <a:lnTo>
                  <a:pt x="2542" y="1201"/>
                </a:lnTo>
                <a:lnTo>
                  <a:pt x="2482" y="1211"/>
                </a:lnTo>
                <a:lnTo>
                  <a:pt x="2522" y="1184"/>
                </a:lnTo>
                <a:lnTo>
                  <a:pt x="2558" y="1152"/>
                </a:lnTo>
                <a:lnTo>
                  <a:pt x="2589" y="1116"/>
                </a:lnTo>
                <a:lnTo>
                  <a:pt x="2618" y="1076"/>
                </a:lnTo>
                <a:lnTo>
                  <a:pt x="2641" y="1033"/>
                </a:lnTo>
                <a:lnTo>
                  <a:pt x="2658" y="987"/>
                </a:lnTo>
                <a:lnTo>
                  <a:pt x="2598" y="1020"/>
                </a:lnTo>
                <a:lnTo>
                  <a:pt x="2536" y="1046"/>
                </a:lnTo>
                <a:lnTo>
                  <a:pt x="2471" y="1068"/>
                </a:lnTo>
                <a:lnTo>
                  <a:pt x="2404" y="1085"/>
                </a:lnTo>
                <a:lnTo>
                  <a:pt x="2371" y="1053"/>
                </a:lnTo>
                <a:lnTo>
                  <a:pt x="2334" y="1025"/>
                </a:lnTo>
                <a:lnTo>
                  <a:pt x="2295" y="1002"/>
                </a:lnTo>
                <a:lnTo>
                  <a:pt x="2253" y="984"/>
                </a:lnTo>
                <a:lnTo>
                  <a:pt x="2207" y="969"/>
                </a:lnTo>
                <a:lnTo>
                  <a:pt x="2160" y="961"/>
                </a:lnTo>
                <a:lnTo>
                  <a:pt x="2112" y="957"/>
                </a:lnTo>
                <a:close/>
                <a:moveTo>
                  <a:pt x="1738" y="0"/>
                </a:moveTo>
                <a:lnTo>
                  <a:pt x="1847" y="5"/>
                </a:lnTo>
                <a:lnTo>
                  <a:pt x="1955" y="15"/>
                </a:lnTo>
                <a:lnTo>
                  <a:pt x="2060" y="31"/>
                </a:lnTo>
                <a:lnTo>
                  <a:pt x="2165" y="54"/>
                </a:lnTo>
                <a:lnTo>
                  <a:pt x="2266" y="84"/>
                </a:lnTo>
                <a:lnTo>
                  <a:pt x="2365" y="119"/>
                </a:lnTo>
                <a:lnTo>
                  <a:pt x="2460" y="161"/>
                </a:lnTo>
                <a:lnTo>
                  <a:pt x="2554" y="207"/>
                </a:lnTo>
                <a:lnTo>
                  <a:pt x="2643" y="259"/>
                </a:lnTo>
                <a:lnTo>
                  <a:pt x="2729" y="316"/>
                </a:lnTo>
                <a:lnTo>
                  <a:pt x="2811" y="379"/>
                </a:lnTo>
                <a:lnTo>
                  <a:pt x="2890" y="445"/>
                </a:lnTo>
                <a:lnTo>
                  <a:pt x="2965" y="516"/>
                </a:lnTo>
                <a:lnTo>
                  <a:pt x="3035" y="592"/>
                </a:lnTo>
                <a:lnTo>
                  <a:pt x="3101" y="671"/>
                </a:lnTo>
                <a:lnTo>
                  <a:pt x="3163" y="755"/>
                </a:lnTo>
                <a:lnTo>
                  <a:pt x="3220" y="843"/>
                </a:lnTo>
                <a:lnTo>
                  <a:pt x="3271" y="933"/>
                </a:lnTo>
                <a:lnTo>
                  <a:pt x="3316" y="1028"/>
                </a:lnTo>
                <a:lnTo>
                  <a:pt x="3358" y="1124"/>
                </a:lnTo>
                <a:lnTo>
                  <a:pt x="3393" y="1225"/>
                </a:lnTo>
                <a:lnTo>
                  <a:pt x="3422" y="1327"/>
                </a:lnTo>
                <a:lnTo>
                  <a:pt x="3445" y="1431"/>
                </a:lnTo>
                <a:lnTo>
                  <a:pt x="3461" y="1539"/>
                </a:lnTo>
                <a:lnTo>
                  <a:pt x="3471" y="1648"/>
                </a:lnTo>
                <a:lnTo>
                  <a:pt x="3474" y="1759"/>
                </a:lnTo>
                <a:lnTo>
                  <a:pt x="3471" y="1870"/>
                </a:lnTo>
                <a:lnTo>
                  <a:pt x="3461" y="1979"/>
                </a:lnTo>
                <a:lnTo>
                  <a:pt x="3445" y="2087"/>
                </a:lnTo>
                <a:lnTo>
                  <a:pt x="3422" y="2191"/>
                </a:lnTo>
                <a:lnTo>
                  <a:pt x="3393" y="2294"/>
                </a:lnTo>
                <a:lnTo>
                  <a:pt x="3358" y="2394"/>
                </a:lnTo>
                <a:lnTo>
                  <a:pt x="3316" y="2491"/>
                </a:lnTo>
                <a:lnTo>
                  <a:pt x="3271" y="2585"/>
                </a:lnTo>
                <a:lnTo>
                  <a:pt x="3220" y="2675"/>
                </a:lnTo>
                <a:lnTo>
                  <a:pt x="3163" y="2763"/>
                </a:lnTo>
                <a:lnTo>
                  <a:pt x="3101" y="2847"/>
                </a:lnTo>
                <a:lnTo>
                  <a:pt x="3035" y="2926"/>
                </a:lnTo>
                <a:lnTo>
                  <a:pt x="2965" y="3002"/>
                </a:lnTo>
                <a:lnTo>
                  <a:pt x="2890" y="3074"/>
                </a:lnTo>
                <a:lnTo>
                  <a:pt x="2811" y="3140"/>
                </a:lnTo>
                <a:lnTo>
                  <a:pt x="2729" y="3202"/>
                </a:lnTo>
                <a:lnTo>
                  <a:pt x="2643" y="3260"/>
                </a:lnTo>
                <a:lnTo>
                  <a:pt x="2554" y="3311"/>
                </a:lnTo>
                <a:lnTo>
                  <a:pt x="2460" y="3357"/>
                </a:lnTo>
                <a:lnTo>
                  <a:pt x="2365" y="3399"/>
                </a:lnTo>
                <a:lnTo>
                  <a:pt x="2266" y="3434"/>
                </a:lnTo>
                <a:lnTo>
                  <a:pt x="2165" y="3464"/>
                </a:lnTo>
                <a:lnTo>
                  <a:pt x="2060" y="3487"/>
                </a:lnTo>
                <a:lnTo>
                  <a:pt x="1955" y="3504"/>
                </a:lnTo>
                <a:lnTo>
                  <a:pt x="1847" y="3514"/>
                </a:lnTo>
                <a:lnTo>
                  <a:pt x="1738" y="3518"/>
                </a:lnTo>
                <a:lnTo>
                  <a:pt x="1628" y="3514"/>
                </a:lnTo>
                <a:lnTo>
                  <a:pt x="1519" y="3504"/>
                </a:lnTo>
                <a:lnTo>
                  <a:pt x="1414" y="3487"/>
                </a:lnTo>
                <a:lnTo>
                  <a:pt x="1310" y="3464"/>
                </a:lnTo>
                <a:lnTo>
                  <a:pt x="1208" y="3434"/>
                </a:lnTo>
                <a:lnTo>
                  <a:pt x="1110" y="3399"/>
                </a:lnTo>
                <a:lnTo>
                  <a:pt x="1014" y="3357"/>
                </a:lnTo>
                <a:lnTo>
                  <a:pt x="921" y="3311"/>
                </a:lnTo>
                <a:lnTo>
                  <a:pt x="831" y="3260"/>
                </a:lnTo>
                <a:lnTo>
                  <a:pt x="745" y="3202"/>
                </a:lnTo>
                <a:lnTo>
                  <a:pt x="663" y="3140"/>
                </a:lnTo>
                <a:lnTo>
                  <a:pt x="585" y="3074"/>
                </a:lnTo>
                <a:lnTo>
                  <a:pt x="510" y="3002"/>
                </a:lnTo>
                <a:lnTo>
                  <a:pt x="439" y="2926"/>
                </a:lnTo>
                <a:lnTo>
                  <a:pt x="373" y="2847"/>
                </a:lnTo>
                <a:lnTo>
                  <a:pt x="312" y="2763"/>
                </a:lnTo>
                <a:lnTo>
                  <a:pt x="255" y="2675"/>
                </a:lnTo>
                <a:lnTo>
                  <a:pt x="204" y="2585"/>
                </a:lnTo>
                <a:lnTo>
                  <a:pt x="157" y="2491"/>
                </a:lnTo>
                <a:lnTo>
                  <a:pt x="117" y="2394"/>
                </a:lnTo>
                <a:lnTo>
                  <a:pt x="83" y="2294"/>
                </a:lnTo>
                <a:lnTo>
                  <a:pt x="53" y="2191"/>
                </a:lnTo>
                <a:lnTo>
                  <a:pt x="30" y="2087"/>
                </a:lnTo>
                <a:lnTo>
                  <a:pt x="14" y="1979"/>
                </a:lnTo>
                <a:lnTo>
                  <a:pt x="3" y="1870"/>
                </a:lnTo>
                <a:lnTo>
                  <a:pt x="0" y="1759"/>
                </a:lnTo>
                <a:lnTo>
                  <a:pt x="3" y="1648"/>
                </a:lnTo>
                <a:lnTo>
                  <a:pt x="14" y="1539"/>
                </a:lnTo>
                <a:lnTo>
                  <a:pt x="30" y="1431"/>
                </a:lnTo>
                <a:lnTo>
                  <a:pt x="53" y="1327"/>
                </a:lnTo>
                <a:lnTo>
                  <a:pt x="83" y="1225"/>
                </a:lnTo>
                <a:lnTo>
                  <a:pt x="117" y="1124"/>
                </a:lnTo>
                <a:lnTo>
                  <a:pt x="157" y="1028"/>
                </a:lnTo>
                <a:lnTo>
                  <a:pt x="204" y="933"/>
                </a:lnTo>
                <a:lnTo>
                  <a:pt x="255" y="843"/>
                </a:lnTo>
                <a:lnTo>
                  <a:pt x="312" y="755"/>
                </a:lnTo>
                <a:lnTo>
                  <a:pt x="373" y="671"/>
                </a:lnTo>
                <a:lnTo>
                  <a:pt x="439" y="592"/>
                </a:lnTo>
                <a:lnTo>
                  <a:pt x="510" y="516"/>
                </a:lnTo>
                <a:lnTo>
                  <a:pt x="585" y="445"/>
                </a:lnTo>
                <a:lnTo>
                  <a:pt x="663" y="379"/>
                </a:lnTo>
                <a:lnTo>
                  <a:pt x="745" y="316"/>
                </a:lnTo>
                <a:lnTo>
                  <a:pt x="831" y="259"/>
                </a:lnTo>
                <a:lnTo>
                  <a:pt x="921" y="207"/>
                </a:lnTo>
                <a:lnTo>
                  <a:pt x="1014" y="161"/>
                </a:lnTo>
                <a:lnTo>
                  <a:pt x="1110" y="119"/>
                </a:lnTo>
                <a:lnTo>
                  <a:pt x="1208" y="84"/>
                </a:lnTo>
                <a:lnTo>
                  <a:pt x="1310" y="54"/>
                </a:lnTo>
                <a:lnTo>
                  <a:pt x="1414" y="31"/>
                </a:lnTo>
                <a:lnTo>
                  <a:pt x="1519" y="15"/>
                </a:lnTo>
                <a:lnTo>
                  <a:pt x="1628" y="5"/>
                </a:lnTo>
                <a:lnTo>
                  <a:pt x="173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ABC127-DC4E-4E3B-BC4E-7A3482F0B410}"/>
              </a:ext>
            </a:extLst>
          </p:cNvPr>
          <p:cNvSpPr txBox="1"/>
          <p:nvPr/>
        </p:nvSpPr>
        <p:spPr>
          <a:xfrm>
            <a:off x="5442848" y="4390307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phone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85455-AD9D-4BB7-877F-01E19D5970C0}"/>
              </a:ext>
            </a:extLst>
          </p:cNvPr>
          <p:cNvSpPr txBox="1"/>
          <p:nvPr/>
        </p:nvSpPr>
        <p:spPr>
          <a:xfrm>
            <a:off x="703039" y="1073027"/>
            <a:ext cx="3324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728790-0A34-4D47-A3A3-28B450CF3DC4}"/>
              </a:ext>
            </a:extLst>
          </p:cNvPr>
          <p:cNvSpPr txBox="1"/>
          <p:nvPr/>
        </p:nvSpPr>
        <p:spPr>
          <a:xfrm>
            <a:off x="638196" y="1704588"/>
            <a:ext cx="3857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Montserrat" panose="00000500000000000000" pitchFamily="2" charset="0"/>
              </a:rPr>
              <a:t>CONTACT US</a:t>
            </a:r>
            <a:endParaRPr lang="en-US" sz="44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F63339-79E4-489A-83C0-961E347BA595}"/>
              </a:ext>
            </a:extLst>
          </p:cNvPr>
          <p:cNvSpPr/>
          <p:nvPr/>
        </p:nvSpPr>
        <p:spPr>
          <a:xfrm>
            <a:off x="6790648" y="4822633"/>
            <a:ext cx="5024809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1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1029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D527585-D921-4A68-BEB6-D01CAC40D2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5" b="18305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99AFCA-AE9F-427D-961B-4F05B32830F8}"/>
              </a:ext>
            </a:extLst>
          </p:cNvPr>
          <p:cNvSpPr/>
          <p:nvPr/>
        </p:nvSpPr>
        <p:spPr>
          <a:xfrm>
            <a:off x="0" y="1710266"/>
            <a:ext cx="12192000" cy="5147733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75000"/>
                </a:schemeClr>
              </a:gs>
              <a:gs pos="99000">
                <a:schemeClr val="accent4">
                  <a:lumMod val="75000"/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E7BBF-ECF9-4AA2-8629-7B144323A3F7}"/>
              </a:ext>
            </a:extLst>
          </p:cNvPr>
          <p:cNvSpPr txBox="1"/>
          <p:nvPr/>
        </p:nvSpPr>
        <p:spPr>
          <a:xfrm>
            <a:off x="3371538" y="1233269"/>
            <a:ext cx="54489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3BE18-FD98-4138-986A-51E6E5E04C7B}"/>
              </a:ext>
            </a:extLst>
          </p:cNvPr>
          <p:cNvSpPr txBox="1"/>
          <p:nvPr/>
        </p:nvSpPr>
        <p:spPr>
          <a:xfrm>
            <a:off x="4433929" y="309827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1E27E-B345-4C75-A48B-C071CE1725EF}"/>
              </a:ext>
            </a:extLst>
          </p:cNvPr>
          <p:cNvSpPr/>
          <p:nvPr/>
        </p:nvSpPr>
        <p:spPr>
          <a:xfrm>
            <a:off x="6743074" y="3095639"/>
            <a:ext cx="4850211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ADC1B-848B-4538-BA0D-624A01483B21}"/>
              </a:ext>
            </a:extLst>
          </p:cNvPr>
          <p:cNvSpPr txBox="1"/>
          <p:nvPr/>
        </p:nvSpPr>
        <p:spPr>
          <a:xfrm>
            <a:off x="1129412" y="3085689"/>
            <a:ext cx="44842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EDUCATION IS OUR BUSINESS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CDAFC9-97BD-4830-87D1-0474FAADBE1A}"/>
              </a:ext>
            </a:extLst>
          </p:cNvPr>
          <p:cNvSpPr/>
          <p:nvPr/>
        </p:nvSpPr>
        <p:spPr>
          <a:xfrm>
            <a:off x="6743074" y="4530767"/>
            <a:ext cx="4850211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324629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4230DC8-4D60-4551-BE06-0EA3AC9AB0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58222D-7EE1-47D4-9B7A-AF8D4CAEB5AE}"/>
              </a:ext>
            </a:extLst>
          </p:cNvPr>
          <p:cNvSpPr txBox="1"/>
          <p:nvPr/>
        </p:nvSpPr>
        <p:spPr>
          <a:xfrm>
            <a:off x="6743071" y="6542444"/>
            <a:ext cx="54489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AF760-3CD7-4536-A266-BF66EF1BB107}"/>
              </a:ext>
            </a:extLst>
          </p:cNvPr>
          <p:cNvSpPr/>
          <p:nvPr/>
        </p:nvSpPr>
        <p:spPr>
          <a:xfrm>
            <a:off x="0" y="0"/>
            <a:ext cx="6743071" cy="6857999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75000"/>
                </a:schemeClr>
              </a:gs>
              <a:gs pos="99000">
                <a:schemeClr val="accent4">
                  <a:lumMod val="75000"/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02157-F08C-4344-9E2D-8D23AF81E77C}"/>
              </a:ext>
            </a:extLst>
          </p:cNvPr>
          <p:cNvSpPr txBox="1"/>
          <p:nvPr/>
        </p:nvSpPr>
        <p:spPr>
          <a:xfrm>
            <a:off x="1308482" y="2609503"/>
            <a:ext cx="45099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F54068-C8FD-489F-AD85-47ABD59CF955}"/>
              </a:ext>
            </a:extLst>
          </p:cNvPr>
          <p:cNvSpPr txBox="1"/>
          <p:nvPr/>
        </p:nvSpPr>
        <p:spPr>
          <a:xfrm>
            <a:off x="477342" y="3932942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 FUTURE BEGINS HERE!</a:t>
            </a:r>
          </a:p>
        </p:txBody>
      </p:sp>
    </p:spTree>
    <p:extLst>
      <p:ext uri="{BB962C8B-B14F-4D97-AF65-F5344CB8AC3E}">
        <p14:creationId xmlns:p14="http://schemas.microsoft.com/office/powerpoint/2010/main" val="132027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13822FC-BAB0-4E81-9C79-E9DF880364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B30E76-B5CC-48B3-98FF-5647311573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80000"/>
                </a:schemeClr>
              </a:gs>
              <a:gs pos="100000">
                <a:schemeClr val="accent4">
                  <a:lumMod val="75000"/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3AF0D5-FB61-403C-B4B0-BBE9E2867899}"/>
              </a:ext>
            </a:extLst>
          </p:cNvPr>
          <p:cNvSpPr txBox="1"/>
          <p:nvPr/>
        </p:nvSpPr>
        <p:spPr>
          <a:xfrm>
            <a:off x="5249333" y="-6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FD056057-4548-4C24-88BE-74E6FD08CDC2}"/>
              </a:ext>
            </a:extLst>
          </p:cNvPr>
          <p:cNvSpPr/>
          <p:nvPr/>
        </p:nvSpPr>
        <p:spPr>
          <a:xfrm flipV="1">
            <a:off x="1130615" y="1595958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3BAF0030-486C-43D0-A218-93785B4D9A61}"/>
              </a:ext>
            </a:extLst>
          </p:cNvPr>
          <p:cNvSpPr/>
          <p:nvPr/>
        </p:nvSpPr>
        <p:spPr>
          <a:xfrm flipV="1">
            <a:off x="2817225" y="2815552"/>
            <a:ext cx="2569718" cy="2919046"/>
          </a:xfrm>
          <a:prstGeom prst="parallelogram">
            <a:avLst>
              <a:gd name="adj" fmla="val 94218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180FB7-B252-40E7-9AFE-1516148DEFC8}"/>
              </a:ext>
            </a:extLst>
          </p:cNvPr>
          <p:cNvCxnSpPr/>
          <p:nvPr/>
        </p:nvCxnSpPr>
        <p:spPr>
          <a:xfrm>
            <a:off x="85977" y="-167321"/>
            <a:ext cx="2268415" cy="250554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7C4182-D7A2-4CE2-80A9-E1FEBC46D46B}"/>
              </a:ext>
            </a:extLst>
          </p:cNvPr>
          <p:cNvGrpSpPr/>
          <p:nvPr/>
        </p:nvGrpSpPr>
        <p:grpSpPr>
          <a:xfrm>
            <a:off x="250839" y="-167321"/>
            <a:ext cx="1618872" cy="997997"/>
            <a:chOff x="226178" y="-312197"/>
            <a:chExt cx="2263361" cy="1395309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EC15B1EA-B616-482B-BB4A-A3E167706871}"/>
                </a:ext>
              </a:extLst>
            </p:cNvPr>
            <p:cNvSpPr/>
            <p:nvPr/>
          </p:nvSpPr>
          <p:spPr>
            <a:xfrm flipV="1">
              <a:off x="226178" y="-312197"/>
              <a:ext cx="1489493" cy="1192359"/>
            </a:xfrm>
            <a:prstGeom prst="parallelogram">
              <a:avLst>
                <a:gd name="adj" fmla="val 85784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3947BBF8-30AB-4409-A418-BA8814A18EBB}"/>
                </a:ext>
              </a:extLst>
            </p:cNvPr>
            <p:cNvSpPr/>
            <p:nvPr/>
          </p:nvSpPr>
          <p:spPr>
            <a:xfrm flipV="1">
              <a:off x="1000048" y="-109247"/>
              <a:ext cx="1489491" cy="1192359"/>
            </a:xfrm>
            <a:prstGeom prst="parallelogram">
              <a:avLst>
                <a:gd name="adj" fmla="val 85784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C1C47C7E-E691-4474-8E5E-3C81EDF41F53}"/>
              </a:ext>
            </a:extLst>
          </p:cNvPr>
          <p:cNvSpPr/>
          <p:nvPr/>
        </p:nvSpPr>
        <p:spPr>
          <a:xfrm flipV="1">
            <a:off x="9007140" y="3938954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02735045-9B95-4FFC-8D2C-856345556378}"/>
              </a:ext>
            </a:extLst>
          </p:cNvPr>
          <p:cNvSpPr/>
          <p:nvPr/>
        </p:nvSpPr>
        <p:spPr>
          <a:xfrm flipV="1">
            <a:off x="10740871" y="5189749"/>
            <a:ext cx="2569718" cy="2919046"/>
          </a:xfrm>
          <a:prstGeom prst="parallelogram">
            <a:avLst>
              <a:gd name="adj" fmla="val 94218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5A02DEC5-8624-40D8-8A4C-676356A01C01}"/>
              </a:ext>
            </a:extLst>
          </p:cNvPr>
          <p:cNvSpPr/>
          <p:nvPr/>
        </p:nvSpPr>
        <p:spPr>
          <a:xfrm flipV="1">
            <a:off x="853201" y="4873023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13B35E8C-5B5F-4254-BE15-B2ACE2DA96D7}"/>
              </a:ext>
            </a:extLst>
          </p:cNvPr>
          <p:cNvSpPr/>
          <p:nvPr/>
        </p:nvSpPr>
        <p:spPr>
          <a:xfrm flipV="1">
            <a:off x="8111423" y="-1146839"/>
            <a:ext cx="2938760" cy="2919046"/>
          </a:xfrm>
          <a:prstGeom prst="parallelogram">
            <a:avLst>
              <a:gd name="adj" fmla="val 85784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F580C-98A4-416A-BF54-2B4C29EBCBF5}"/>
              </a:ext>
            </a:extLst>
          </p:cNvPr>
          <p:cNvSpPr txBox="1"/>
          <p:nvPr/>
        </p:nvSpPr>
        <p:spPr>
          <a:xfrm>
            <a:off x="2102661" y="2255541"/>
            <a:ext cx="2414473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400" dirty="0">
                <a:latin typeface="Montserrat" panose="00000500000000000000" pitchFamily="2" charset="0"/>
              </a:rPr>
              <a:t>Insert</a:t>
            </a:r>
            <a:r>
              <a:rPr lang="id-ID" sz="1400" dirty="0">
                <a:latin typeface="Montserrat" panose="00000500000000000000" pitchFamily="2" charset="0"/>
              </a:rPr>
              <a:t>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718D49-BA11-4D91-B30F-E77B6BBFE8D7}"/>
              </a:ext>
            </a:extLst>
          </p:cNvPr>
          <p:cNvSpPr/>
          <p:nvPr/>
        </p:nvSpPr>
        <p:spPr>
          <a:xfrm>
            <a:off x="2102662" y="2542667"/>
            <a:ext cx="686648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Amet, Consectetur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Consectetur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9FA95-93C0-4086-A9EE-8626063E1E74}"/>
              </a:ext>
            </a:extLst>
          </p:cNvPr>
          <p:cNvSpPr txBox="1"/>
          <p:nvPr/>
        </p:nvSpPr>
        <p:spPr>
          <a:xfrm>
            <a:off x="3353019" y="3446208"/>
            <a:ext cx="2414473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400" dirty="0">
                <a:latin typeface="Montserrat" panose="00000500000000000000" pitchFamily="2" charset="0"/>
              </a:rPr>
              <a:t>Insert</a:t>
            </a:r>
            <a:r>
              <a:rPr lang="id-ID" sz="1400" dirty="0">
                <a:latin typeface="Montserrat" panose="00000500000000000000" pitchFamily="2" charset="0"/>
              </a:rPr>
              <a:t>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83320-6C67-41B0-A3FF-4CCFD4CE4009}"/>
              </a:ext>
            </a:extLst>
          </p:cNvPr>
          <p:cNvSpPr/>
          <p:nvPr/>
        </p:nvSpPr>
        <p:spPr>
          <a:xfrm>
            <a:off x="3353020" y="3733334"/>
            <a:ext cx="686648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Amet, Consectetur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Consectetur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04A35D-B978-4929-AA1F-22CF70E8BBCF}"/>
              </a:ext>
            </a:extLst>
          </p:cNvPr>
          <p:cNvSpPr txBox="1"/>
          <p:nvPr/>
        </p:nvSpPr>
        <p:spPr>
          <a:xfrm>
            <a:off x="4595869" y="4800315"/>
            <a:ext cx="2414473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lvl="0">
              <a:defRPr sz="1600">
                <a:solidFill>
                  <a:schemeClr val="bg1"/>
                </a:solidFill>
                <a:latin typeface="+mj-lt"/>
                <a:cs typeface="Montserrat" panose="02000000000000000000" pitchFamily="2" charset="0"/>
              </a:defRPr>
            </a:lvl1pPr>
          </a:lstStyle>
          <a:p>
            <a:r>
              <a:rPr lang="en-US" sz="1400" dirty="0">
                <a:latin typeface="Montserrat" panose="00000500000000000000" pitchFamily="2" charset="0"/>
              </a:rPr>
              <a:t>Insert</a:t>
            </a:r>
            <a:r>
              <a:rPr lang="id-ID" sz="1400" dirty="0">
                <a:latin typeface="Montserrat" panose="00000500000000000000" pitchFamily="2" charset="0"/>
              </a:rPr>
              <a:t> Title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7CFF3C-22EF-4094-B243-C062C85B18A1}"/>
              </a:ext>
            </a:extLst>
          </p:cNvPr>
          <p:cNvSpPr/>
          <p:nvPr/>
        </p:nvSpPr>
        <p:spPr>
          <a:xfrm>
            <a:off x="4595870" y="5087441"/>
            <a:ext cx="7071775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Amet, Consectetur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Consectetur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Sed Libero In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r>
              <a:rPr lang="id-ID" sz="1400" dirty="0">
                <a:solidFill>
                  <a:schemeClr val="bg1"/>
                </a:solidFill>
                <a:latin typeface="Montserrat" panose="00000500000000000000" pitchFamily="2" charset="0"/>
              </a:rPr>
              <a:t> Magna Ultricies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id-ID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CA42C-479C-4EE0-95D5-D3DF936A0784}"/>
              </a:ext>
            </a:extLst>
          </p:cNvPr>
          <p:cNvSpPr txBox="1"/>
          <p:nvPr/>
        </p:nvSpPr>
        <p:spPr>
          <a:xfrm>
            <a:off x="3371538" y="1233269"/>
            <a:ext cx="5448929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4DD1B-8458-4D8F-88F7-6BE0B55E36D1}"/>
              </a:ext>
            </a:extLst>
          </p:cNvPr>
          <p:cNvSpPr txBox="1"/>
          <p:nvPr/>
        </p:nvSpPr>
        <p:spPr>
          <a:xfrm>
            <a:off x="4433929" y="309827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31269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BC3E1EB-101C-4657-8D55-1A1DCB1469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E2A8E775-05CC-420E-AB8A-EB88E27FD1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88333"/>
            </a:avLst>
          </a:prstGeom>
          <a:gradFill>
            <a:gsLst>
              <a:gs pos="0">
                <a:schemeClr val="accent2">
                  <a:lumMod val="75000"/>
                  <a:alpha val="86000"/>
                </a:schemeClr>
              </a:gs>
              <a:gs pos="99000">
                <a:schemeClr val="accent4">
                  <a:lumMod val="75000"/>
                  <a:alpha val="8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5EA3AE-EF68-4267-9B85-2C1E12CBC92B}"/>
              </a:ext>
            </a:extLst>
          </p:cNvPr>
          <p:cNvSpPr txBox="1"/>
          <p:nvPr/>
        </p:nvSpPr>
        <p:spPr>
          <a:xfrm>
            <a:off x="5672656" y="1338256"/>
            <a:ext cx="454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A889B9-FBED-4ADB-9279-AF2C246E29E7}"/>
              </a:ext>
            </a:extLst>
          </p:cNvPr>
          <p:cNvSpPr txBox="1"/>
          <p:nvPr/>
        </p:nvSpPr>
        <p:spPr>
          <a:xfrm>
            <a:off x="7336780" y="893030"/>
            <a:ext cx="288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Subtitle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EDFFD0-B197-41B0-BFF6-26E3B2404A6A}"/>
              </a:ext>
            </a:extLst>
          </p:cNvPr>
          <p:cNvSpPr txBox="1"/>
          <p:nvPr/>
        </p:nvSpPr>
        <p:spPr>
          <a:xfrm>
            <a:off x="4401586" y="2775108"/>
            <a:ext cx="469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62AA91-535F-48A6-9896-CB705C95D275}"/>
              </a:ext>
            </a:extLst>
          </p:cNvPr>
          <p:cNvSpPr txBox="1"/>
          <p:nvPr/>
        </p:nvSpPr>
        <p:spPr>
          <a:xfrm>
            <a:off x="6065710" y="2329882"/>
            <a:ext cx="302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Subtitle Here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48B7BCE-AA83-4CE4-932B-DCDC3757F8CE}"/>
              </a:ext>
            </a:extLst>
          </p:cNvPr>
          <p:cNvSpPr txBox="1"/>
          <p:nvPr/>
        </p:nvSpPr>
        <p:spPr>
          <a:xfrm>
            <a:off x="3063393" y="4218190"/>
            <a:ext cx="4908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C40EEE1-6F9C-44FB-BE92-6A77EE0E015A}"/>
              </a:ext>
            </a:extLst>
          </p:cNvPr>
          <p:cNvSpPr txBox="1"/>
          <p:nvPr/>
        </p:nvSpPr>
        <p:spPr>
          <a:xfrm>
            <a:off x="4727517" y="3772964"/>
            <a:ext cx="324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Subtitle Here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54E426-E802-4381-85FA-DD30E4443B7E}"/>
              </a:ext>
            </a:extLst>
          </p:cNvPr>
          <p:cNvSpPr txBox="1"/>
          <p:nvPr/>
        </p:nvSpPr>
        <p:spPr>
          <a:xfrm>
            <a:off x="1792322" y="5655042"/>
            <a:ext cx="484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7F79C4-DCD9-4E99-B0B3-A5E3032E31B2}"/>
              </a:ext>
            </a:extLst>
          </p:cNvPr>
          <p:cNvSpPr txBox="1"/>
          <p:nvPr/>
        </p:nvSpPr>
        <p:spPr>
          <a:xfrm>
            <a:off x="3456447" y="5209816"/>
            <a:ext cx="3177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Insert Subtitle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A908F-D025-41E9-968E-F65927953DC4}"/>
              </a:ext>
            </a:extLst>
          </p:cNvPr>
          <p:cNvSpPr txBox="1"/>
          <p:nvPr/>
        </p:nvSpPr>
        <p:spPr>
          <a:xfrm>
            <a:off x="308244" y="0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853FF-1D4E-4E2A-9E9D-6068D571C880}"/>
              </a:ext>
            </a:extLst>
          </p:cNvPr>
          <p:cNvSpPr txBox="1"/>
          <p:nvPr/>
        </p:nvSpPr>
        <p:spPr>
          <a:xfrm>
            <a:off x="308244" y="720073"/>
            <a:ext cx="4166525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36315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1CD9FCC-2F1B-412C-81BF-F57086DB0E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r="21873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E04B2D8-5FF9-4F90-B1CE-2509F944B2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745D582-3656-4C31-B96A-70B4CD370F3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12524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EC0EB35-3AE3-438A-B5B9-9B1AE9CE02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EB36D29-ED84-47E9-9F95-1532977F3A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5BAA75-7459-49FD-A8F7-E890C794B2A3}"/>
              </a:ext>
            </a:extLst>
          </p:cNvPr>
          <p:cNvSpPr txBox="1"/>
          <p:nvPr/>
        </p:nvSpPr>
        <p:spPr>
          <a:xfrm>
            <a:off x="3887703" y="1236153"/>
            <a:ext cx="4416594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</a:rPr>
              <a:t>EDUCATION PRESENTATION TEMPLATE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C4A958-DC30-4CBF-B96C-9257669C280F}"/>
              </a:ext>
            </a:extLst>
          </p:cNvPr>
          <p:cNvSpPr txBox="1"/>
          <p:nvPr/>
        </p:nvSpPr>
        <p:spPr>
          <a:xfrm>
            <a:off x="4433929" y="309827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chemeClr val="accent3">
                    <a:lumMod val="75000"/>
                  </a:schemeClr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6342FB-1A6D-4E76-A63E-99FBE989D99D}"/>
              </a:ext>
            </a:extLst>
          </p:cNvPr>
          <p:cNvSpPr/>
          <p:nvPr/>
        </p:nvSpPr>
        <p:spPr>
          <a:xfrm>
            <a:off x="2503625" y="1724220"/>
            <a:ext cx="7184751" cy="61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et</a:t>
            </a:r>
          </a:p>
        </p:txBody>
      </p:sp>
    </p:spTree>
    <p:extLst>
      <p:ext uri="{BB962C8B-B14F-4D97-AF65-F5344CB8AC3E}">
        <p14:creationId xmlns:p14="http://schemas.microsoft.com/office/powerpoint/2010/main" val="126130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278A6BB-4165-4EFC-AE93-3CAB510A2E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30DBA3-FF86-42A7-A486-DB3F3E0168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8A6BFD6-B6BE-46AC-8549-CDB55866C92B}"/>
              </a:ext>
            </a:extLst>
          </p:cNvPr>
          <p:cNvSpPr/>
          <p:nvPr/>
        </p:nvSpPr>
        <p:spPr>
          <a:xfrm rot="5400000">
            <a:off x="0" y="0"/>
            <a:ext cx="5939642" cy="5939642"/>
          </a:xfrm>
          <a:prstGeom prst="rt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9000">
                <a:schemeClr val="accent4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2D983-C253-4D1B-84C4-746D888F74FF}"/>
              </a:ext>
            </a:extLst>
          </p:cNvPr>
          <p:cNvSpPr txBox="1"/>
          <p:nvPr/>
        </p:nvSpPr>
        <p:spPr>
          <a:xfrm>
            <a:off x="6492652" y="1779788"/>
            <a:ext cx="4416594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  <a:latin typeface="Montserrat" panose="00000500000000000000" pitchFamily="2" charset="0"/>
              </a:rPr>
              <a:t>EDUCATION PRESENTATION TEMPLATE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562C9-B12B-4D18-B20D-B14346860037}"/>
              </a:ext>
            </a:extLst>
          </p:cNvPr>
          <p:cNvSpPr txBox="1"/>
          <p:nvPr/>
        </p:nvSpPr>
        <p:spPr>
          <a:xfrm>
            <a:off x="7585104" y="918358"/>
            <a:ext cx="33241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32AF2B-5ED1-4336-B2DD-F8DFBF3CB069}"/>
              </a:ext>
            </a:extLst>
          </p:cNvPr>
          <p:cNvSpPr/>
          <p:nvPr/>
        </p:nvSpPr>
        <p:spPr>
          <a:xfrm>
            <a:off x="6162129" y="4806415"/>
            <a:ext cx="4914991" cy="89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sed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et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dolore</a:t>
            </a:r>
            <a:r>
              <a:rPr lang="en-US" sz="120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magna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451EA-EB03-4A84-B332-72F076773F56}"/>
              </a:ext>
            </a:extLst>
          </p:cNvPr>
          <p:cNvSpPr txBox="1"/>
          <p:nvPr/>
        </p:nvSpPr>
        <p:spPr>
          <a:xfrm>
            <a:off x="5383891" y="2462105"/>
            <a:ext cx="56932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MOTIVATED ACHIEVERS PERFORM, LEARN, EXCEL</a:t>
            </a:r>
          </a:p>
        </p:txBody>
      </p:sp>
    </p:spTree>
    <p:extLst>
      <p:ext uri="{BB962C8B-B14F-4D97-AF65-F5344CB8AC3E}">
        <p14:creationId xmlns:p14="http://schemas.microsoft.com/office/powerpoint/2010/main" val="157473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99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FDDB888-B62E-42D5-AE20-DD1667D70E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16640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6365F1B-813B-483B-9A6A-46CC0FEA7E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22" name="Diamond 21">
            <a:extLst>
              <a:ext uri="{FF2B5EF4-FFF2-40B4-BE49-F238E27FC236}">
                <a16:creationId xmlns:a16="http://schemas.microsoft.com/office/drawing/2014/main" id="{60C06A4E-219C-47A8-B5AC-98F7BBA0FA5D}"/>
              </a:ext>
            </a:extLst>
          </p:cNvPr>
          <p:cNvSpPr/>
          <p:nvPr/>
        </p:nvSpPr>
        <p:spPr>
          <a:xfrm>
            <a:off x="-702043" y="3708756"/>
            <a:ext cx="3459185" cy="3459185"/>
          </a:xfrm>
          <a:prstGeom prst="diamond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202B43AD-B51A-46CC-B782-D8D92CEAA3D8}"/>
              </a:ext>
            </a:extLst>
          </p:cNvPr>
          <p:cNvSpPr/>
          <p:nvPr/>
        </p:nvSpPr>
        <p:spPr>
          <a:xfrm>
            <a:off x="8912418" y="-467733"/>
            <a:ext cx="4957720" cy="4957720"/>
          </a:xfrm>
          <a:prstGeom prst="diamond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36CFB303-9448-49FD-940B-9F9209E22AC9}"/>
              </a:ext>
            </a:extLst>
          </p:cNvPr>
          <p:cNvSpPr/>
          <p:nvPr/>
        </p:nvSpPr>
        <p:spPr>
          <a:xfrm>
            <a:off x="9375340" y="4489987"/>
            <a:ext cx="3141610" cy="3141610"/>
          </a:xfrm>
          <a:prstGeom prst="diamond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3E10E-5035-41AC-8C43-47721B3E11FF}"/>
              </a:ext>
            </a:extLst>
          </p:cNvPr>
          <p:cNvSpPr txBox="1"/>
          <p:nvPr/>
        </p:nvSpPr>
        <p:spPr>
          <a:xfrm>
            <a:off x="8815866" y="597662"/>
            <a:ext cx="26304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EVERYONE SUCCESSFUL EVERYDAY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7DDFD-C40B-4FD9-88AC-1652DE982C3D}"/>
              </a:ext>
            </a:extLst>
          </p:cNvPr>
          <p:cNvSpPr txBox="1"/>
          <p:nvPr/>
        </p:nvSpPr>
        <p:spPr>
          <a:xfrm>
            <a:off x="0" y="5997679"/>
            <a:ext cx="42270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4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26215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57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1402</Words>
  <Application>Microsoft Office PowerPoint</Application>
  <PresentationFormat>Widescreen</PresentationFormat>
  <Paragraphs>238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FontAwesome</vt:lpstr>
      <vt:lpstr>Lato</vt:lpstr>
      <vt:lpstr>Montserrat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98</cp:revision>
  <dcterms:created xsi:type="dcterms:W3CDTF">2017-09-28T10:07:16Z</dcterms:created>
  <dcterms:modified xsi:type="dcterms:W3CDTF">2020-10-29T10:44:52Z</dcterms:modified>
</cp:coreProperties>
</file>